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2" r:id="rId2"/>
    <p:sldId id="267" r:id="rId3"/>
    <p:sldId id="268" r:id="rId4"/>
    <p:sldId id="263" r:id="rId5"/>
    <p:sldId id="258" r:id="rId6"/>
    <p:sldId id="259" r:id="rId7"/>
    <p:sldId id="264" r:id="rId8"/>
    <p:sldId id="260" r:id="rId9"/>
    <p:sldId id="269" r:id="rId10"/>
    <p:sldId id="270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4EE5CD8-078F-4590-BF9C-A341A294A016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en-US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en-US"/>
        </a:p>
      </dgm:t>
    </dgm:pt>
    <dgm:pt modelId="{1E4D3931-0DBD-4211-A24A-6AF364284B1E}">
      <dgm:prSet phldrT="[Text]"/>
      <dgm:spPr>
        <a:solidFill>
          <a:srgbClr val="0070C0">
            <a:alpha val="90000"/>
          </a:srgbClr>
        </a:solidFill>
      </dgm:spPr>
      <dgm:t>
        <a:bodyPr/>
        <a:lstStyle/>
        <a:p>
          <a:pPr marL="0" indent="0"/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en-US"/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en-US"/>
        </a:p>
      </dgm:t>
    </dgm:pt>
    <dgm:pt modelId="{AA046201-5C4D-445E-BF0B-5C6D2B0A1945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en-US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en-US"/>
        </a:p>
      </dgm:t>
    </dgm:pt>
    <dgm:pt modelId="{C59269D0-92A5-481C-BA64-727AFB0DD545}">
      <dgm:prSet phldrT="[Text]"/>
      <dgm:spPr>
        <a:solidFill>
          <a:srgbClr val="00B050">
            <a:alpha val="90000"/>
          </a:srgbClr>
        </a:solidFill>
      </dgm:spPr>
      <dgm:t>
        <a:bodyPr/>
        <a:lstStyle/>
        <a:p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en-US"/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en-US"/>
        </a:p>
      </dgm:t>
    </dgm:pt>
    <dgm:pt modelId="{D1776C8F-2B10-4075-8DF7-7F65AB725ED5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en-US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en-US"/>
        </a:p>
      </dgm:t>
    </dgm:pt>
    <dgm:pt modelId="{6BE4E373-0656-4EDC-821E-BE09C952B1F6}">
      <dgm:prSet phldrT="[Text]"/>
      <dgm:spPr>
        <a:solidFill>
          <a:schemeClr val="accent4">
            <a:lumMod val="75000"/>
            <a:alpha val="90000"/>
          </a:schemeClr>
        </a:solidFill>
      </dgm:spPr>
      <dgm:t>
        <a:bodyPr/>
        <a:lstStyle/>
        <a:p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en-US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en-US"/>
        </a:p>
      </dgm:t>
    </dgm:pt>
    <dgm:pt modelId="{65555457-EEDD-449F-BA27-AD3760EDA1A0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EE0E764C-8BCB-4BDA-88EA-C0F2E639838A}" type="parTrans" cxnId="{0FF25E73-E211-4C13-9D4D-01419346868E}">
      <dgm:prSet/>
      <dgm:spPr/>
      <dgm:t>
        <a:bodyPr/>
        <a:lstStyle/>
        <a:p>
          <a:endParaRPr lang="en-US"/>
        </a:p>
      </dgm:t>
    </dgm:pt>
    <dgm:pt modelId="{38A83F8D-0BC8-4741-A97E-CFE63FDF5252}" type="sibTrans" cxnId="{0FF25E73-E211-4C13-9D4D-01419346868E}">
      <dgm:prSet/>
      <dgm:spPr/>
      <dgm:t>
        <a:bodyPr/>
        <a:lstStyle/>
        <a:p>
          <a:endParaRPr lang="en-US"/>
        </a:p>
      </dgm:t>
    </dgm:pt>
    <dgm:pt modelId="{151A37C5-5D70-4F7F-886F-01A48CDE90BC}">
      <dgm:prSet phldrT="[Text]"/>
      <dgm:spPr>
        <a:solidFill>
          <a:schemeClr val="accent3">
            <a:lumMod val="75000"/>
            <a:alpha val="89804"/>
          </a:schemeClr>
        </a:solidFill>
      </dgm:spPr>
      <dgm:t>
        <a:bodyPr/>
        <a:lstStyle/>
        <a:p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0BF586-7DC9-426B-AA6B-8CC980A9B846}" type="parTrans" cxnId="{457D2A53-02AA-4C9E-9D34-075EA1544C77}">
      <dgm:prSet/>
      <dgm:spPr/>
      <dgm:t>
        <a:bodyPr/>
        <a:lstStyle/>
        <a:p>
          <a:endParaRPr lang="en-US"/>
        </a:p>
      </dgm:t>
    </dgm:pt>
    <dgm:pt modelId="{1A940C69-55F0-4921-AA84-7EF9C8B234D3}" type="sibTrans" cxnId="{457D2A53-02AA-4C9E-9D34-075EA1544C77}">
      <dgm:prSet/>
      <dgm:spPr/>
      <dgm:t>
        <a:bodyPr/>
        <a:lstStyle/>
        <a:p>
          <a:endParaRPr lang="en-US"/>
        </a:p>
      </dgm:t>
    </dgm:pt>
    <dgm:pt modelId="{6A85A5BC-8D4B-448F-BCC2-19A1CA0E4A54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CD9F3C9C-28E4-40A9-8DE5-9B3DEFE5DD7E}" type="parTrans" cxnId="{DD830C11-8603-46C5-8576-3C1F055AF504}">
      <dgm:prSet/>
      <dgm:spPr/>
      <dgm:t>
        <a:bodyPr/>
        <a:lstStyle/>
        <a:p>
          <a:endParaRPr lang="en-US"/>
        </a:p>
      </dgm:t>
    </dgm:pt>
    <dgm:pt modelId="{9895B869-598D-438F-97EF-347483B671D7}" type="sibTrans" cxnId="{DD830C11-8603-46C5-8576-3C1F055AF504}">
      <dgm:prSet/>
      <dgm:spPr/>
      <dgm:t>
        <a:bodyPr/>
        <a:lstStyle/>
        <a:p>
          <a:endParaRPr lang="en-US"/>
        </a:p>
      </dgm:t>
    </dgm:pt>
    <dgm:pt modelId="{6F66EA67-D6F3-4822-A44C-D6D3D92E89DC}">
      <dgm:prSet phldrT="[Text]"/>
      <dgm:spPr>
        <a:solidFill>
          <a:srgbClr val="CC0066">
            <a:alpha val="89804"/>
          </a:srgbClr>
        </a:solidFill>
      </dgm:spPr>
      <dgm:t>
        <a:bodyPr/>
        <a:lstStyle/>
        <a:p>
          <a:endParaRPr lang="en-US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0E49A7-21A5-42CF-88BB-4037050F4A78}" type="parTrans" cxnId="{2AE78402-C897-4FFF-B92F-EEC34B2118F0}">
      <dgm:prSet/>
      <dgm:spPr/>
      <dgm:t>
        <a:bodyPr/>
        <a:lstStyle/>
        <a:p>
          <a:endParaRPr lang="en-US"/>
        </a:p>
      </dgm:t>
    </dgm:pt>
    <dgm:pt modelId="{95F439EA-9537-4EC1-804E-4A9BEF8D9E48}" type="sibTrans" cxnId="{2AE78402-C897-4FFF-B92F-EEC34B2118F0}">
      <dgm:prSet/>
      <dgm:spPr/>
      <dgm:t>
        <a:bodyPr/>
        <a:lstStyle/>
        <a:p>
          <a:endParaRPr lang="en-US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en-US"/>
        </a:p>
      </dgm:t>
    </dgm:pt>
    <dgm:pt modelId="{7E429971-BC57-430F-BB25-C0574E5E39E3}" type="pres">
      <dgm:prSet presAssocID="{74EE5CD8-078F-4590-BF9C-A341A294A016}" presName="parentText" presStyleLbl="node1" presStyleIdx="0" presStyleCnt="5" custScaleX="74951" custLinFactNeighborY="4295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5" custScaleX="259632" custScaleY="13841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en-US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en-US"/>
        </a:p>
      </dgm:t>
    </dgm:pt>
    <dgm:pt modelId="{C04276DC-EE64-470A-B8BC-09067B8045FA}" type="pres">
      <dgm:prSet presAssocID="{AA046201-5C4D-445E-BF0B-5C6D2B0A1945}" presName="parentText" presStyleLbl="node1" presStyleIdx="1" presStyleCnt="5" custScaleX="7495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5" custScaleX="259632" custScaleY="13841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en-US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en-US"/>
        </a:p>
      </dgm:t>
    </dgm:pt>
    <dgm:pt modelId="{F5034101-5B7D-4FE7-B47A-5A48CF39606B}" type="pres">
      <dgm:prSet presAssocID="{D1776C8F-2B10-4075-8DF7-7F65AB725ED5}" presName="parentText" presStyleLbl="node1" presStyleIdx="2" presStyleCnt="5" custScaleX="7495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5" custScaleX="259632" custScaleY="13841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4024C57C-5B4D-48F1-9D48-565254B8FC71}" type="pres">
      <dgm:prSet presAssocID="{88B75C29-8054-417D-BCE3-878A55118F6D}" presName="sp" presStyleCnt="0"/>
      <dgm:spPr/>
    </dgm:pt>
    <dgm:pt modelId="{EBE8837D-3493-49D0-8512-27C25A6C555C}" type="pres">
      <dgm:prSet presAssocID="{65555457-EEDD-449F-BA27-AD3760EDA1A0}" presName="linNode" presStyleCnt="0"/>
      <dgm:spPr/>
    </dgm:pt>
    <dgm:pt modelId="{35C4BFCC-9F8D-488F-8F8A-FA722214EAC4}" type="pres">
      <dgm:prSet presAssocID="{65555457-EEDD-449F-BA27-AD3760EDA1A0}" presName="parentText" presStyleLbl="node1" presStyleIdx="3" presStyleCnt="5" custScaleX="7495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503327A-2ECD-44DB-B467-81CB79C1FEDA}" type="pres">
      <dgm:prSet presAssocID="{65555457-EEDD-449F-BA27-AD3760EDA1A0}" presName="descendantText" presStyleLbl="alignAccFollowNode1" presStyleIdx="3" presStyleCnt="5" custScaleX="259632" custScaleY="13841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8D842A3F-1FCB-4E94-AD53-344959035A76}" type="pres">
      <dgm:prSet presAssocID="{38A83F8D-0BC8-4741-A97E-CFE63FDF5252}" presName="sp" presStyleCnt="0"/>
      <dgm:spPr/>
    </dgm:pt>
    <dgm:pt modelId="{7337DE24-3A51-4D05-9861-FC2AE3753D34}" type="pres">
      <dgm:prSet presAssocID="{6A85A5BC-8D4B-448F-BCC2-19A1CA0E4A54}" presName="linNode" presStyleCnt="0"/>
      <dgm:spPr/>
    </dgm:pt>
    <dgm:pt modelId="{CD31F811-68E5-45DA-995F-555DD70907CD}" type="pres">
      <dgm:prSet presAssocID="{6A85A5BC-8D4B-448F-BCC2-19A1CA0E4A54}" presName="parentText" presStyleLbl="node1" presStyleIdx="4" presStyleCnt="5" custScaleX="74951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F948DB4-2EBF-4DFB-97EC-BAE74F234FC3}" type="pres">
      <dgm:prSet presAssocID="{6A85A5BC-8D4B-448F-BCC2-19A1CA0E4A54}" presName="descendantText" presStyleLbl="alignAccFollowNode1" presStyleIdx="4" presStyleCnt="5" custScaleX="259632" custScaleY="138411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2AE78402-C897-4FFF-B92F-EEC34B2118F0}" srcId="{6A85A5BC-8D4B-448F-BCC2-19A1CA0E4A54}" destId="{6F66EA67-D6F3-4822-A44C-D6D3D92E89DC}" srcOrd="0" destOrd="0" parTransId="{8A0E49A7-21A5-42CF-88BB-4037050F4A78}" sibTransId="{95F439EA-9537-4EC1-804E-4A9BEF8D9E48}"/>
    <dgm:cxn modelId="{5895B8B5-524D-4F25-9495-63B708BBB2C4}" type="presOf" srcId="{65555457-EEDD-449F-BA27-AD3760EDA1A0}" destId="{35C4BFCC-9F8D-488F-8F8A-FA722214EAC4}" srcOrd="0" destOrd="0" presId="urn:microsoft.com/office/officeart/2005/8/layout/vList5"/>
    <dgm:cxn modelId="{457D2A53-02AA-4C9E-9D34-075EA1544C77}" srcId="{65555457-EEDD-449F-BA27-AD3760EDA1A0}" destId="{151A37C5-5D70-4F7F-886F-01A48CDE90BC}" srcOrd="0" destOrd="0" parTransId="{E20BF586-7DC9-426B-AA6B-8CC980A9B846}" sibTransId="{1A940C69-55F0-4921-AA84-7EF9C8B234D3}"/>
    <dgm:cxn modelId="{DD830C11-8603-46C5-8576-3C1F055AF504}" srcId="{F6FEADD9-F67D-41F5-BA4C-3C84956E7F46}" destId="{6A85A5BC-8D4B-448F-BCC2-19A1CA0E4A54}" srcOrd="4" destOrd="0" parTransId="{CD9F3C9C-28E4-40A9-8DE5-9B3DEFE5DD7E}" sibTransId="{9895B869-598D-438F-97EF-347483B671D7}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BA830F95-83CC-4B29-B415-A73339892A3E}" type="presOf" srcId="{AA046201-5C4D-445E-BF0B-5C6D2B0A1945}" destId="{C04276DC-EE64-470A-B8BC-09067B8045FA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E56E4248-4FA8-4C1D-B789-D55B57C79D2E}" type="presOf" srcId="{74EE5CD8-078F-4590-BF9C-A341A294A016}" destId="{7E429971-BC57-430F-BB25-C0574E5E39E3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48A2B71D-4F57-4F39-B657-247EDB8230F5}" type="presOf" srcId="{6BE4E373-0656-4EDC-821E-BE09C952B1F6}" destId="{C7C3E6FD-D83F-4BDA-907E-B5EE041DA931}" srcOrd="0" destOrd="0" presId="urn:microsoft.com/office/officeart/2005/8/layout/vList5"/>
    <dgm:cxn modelId="{049C4027-F43A-4C53-9C38-032071A0FFDD}" type="presOf" srcId="{6A85A5BC-8D4B-448F-BCC2-19A1CA0E4A54}" destId="{CD31F811-68E5-45DA-995F-555DD70907CD}" srcOrd="0" destOrd="0" presId="urn:microsoft.com/office/officeart/2005/8/layout/vList5"/>
    <dgm:cxn modelId="{572CDB79-66DB-424D-8BD1-D6BADCE34E49}" type="presOf" srcId="{D1776C8F-2B10-4075-8DF7-7F65AB725ED5}" destId="{F5034101-5B7D-4FE7-B47A-5A48CF39606B}" srcOrd="0" destOrd="0" presId="urn:microsoft.com/office/officeart/2005/8/layout/vList5"/>
    <dgm:cxn modelId="{54170519-5FD6-4106-B3CA-9AC96C56F9A3}" type="presOf" srcId="{F6FEADD9-F67D-41F5-BA4C-3C84956E7F46}" destId="{AAE7A1E6-6847-453D-B55B-8A82BF138C1D}" srcOrd="0" destOrd="0" presId="urn:microsoft.com/office/officeart/2005/8/layout/vList5"/>
    <dgm:cxn modelId="{98FA6E4B-35CB-4D5B-8EEB-3B07ABE13448}" type="presOf" srcId="{151A37C5-5D70-4F7F-886F-01A48CDE90BC}" destId="{6503327A-2ECD-44DB-B467-81CB79C1FEDA}" srcOrd="0" destOrd="0" presId="urn:microsoft.com/office/officeart/2005/8/layout/vList5"/>
    <dgm:cxn modelId="{5B99C1A4-4241-471A-971B-61EF37980199}" type="presOf" srcId="{C59269D0-92A5-481C-BA64-727AFB0DD545}" destId="{B37A5355-225B-4C6F-AED7-6C620F99EECC}" srcOrd="0" destOrd="0" presId="urn:microsoft.com/office/officeart/2005/8/layout/vList5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0FF25E73-E211-4C13-9D4D-01419346868E}" srcId="{F6FEADD9-F67D-41F5-BA4C-3C84956E7F46}" destId="{65555457-EEDD-449F-BA27-AD3760EDA1A0}" srcOrd="3" destOrd="0" parTransId="{EE0E764C-8BCB-4BDA-88EA-C0F2E639838A}" sibTransId="{38A83F8D-0BC8-4741-A97E-CFE63FDF5252}"/>
    <dgm:cxn modelId="{206FDDEC-B691-457C-83C3-B90ACFE2E16A}" type="presOf" srcId="{6F66EA67-D6F3-4822-A44C-D6D3D92E89DC}" destId="{FF948DB4-2EBF-4DFB-97EC-BAE74F234FC3}" srcOrd="0" destOrd="0" presId="urn:microsoft.com/office/officeart/2005/8/layout/vList5"/>
    <dgm:cxn modelId="{B1AB22E3-5ACE-499C-B5CF-A7ACFB5F6F2B}" type="presOf" srcId="{1E4D3931-0DBD-4211-A24A-6AF364284B1E}" destId="{D54B1729-BC98-42C1-9C6C-D65DCBA4358F}" srcOrd="0" destOrd="0" presId="urn:microsoft.com/office/officeart/2005/8/layout/vList5"/>
    <dgm:cxn modelId="{122B75B4-BBEA-4E81-B5DB-41480A3BA9CE}" type="presParOf" srcId="{AAE7A1E6-6847-453D-B55B-8A82BF138C1D}" destId="{C4407577-18A2-46E0-8805-2838042EB67A}" srcOrd="0" destOrd="0" presId="urn:microsoft.com/office/officeart/2005/8/layout/vList5"/>
    <dgm:cxn modelId="{B82A3075-E7A5-4703-9651-7BF4CD5ACC56}" type="presParOf" srcId="{C4407577-18A2-46E0-8805-2838042EB67A}" destId="{7E429971-BC57-430F-BB25-C0574E5E39E3}" srcOrd="0" destOrd="0" presId="urn:microsoft.com/office/officeart/2005/8/layout/vList5"/>
    <dgm:cxn modelId="{937CFDFC-F4B0-4782-B29D-C805510D1D82}" type="presParOf" srcId="{C4407577-18A2-46E0-8805-2838042EB67A}" destId="{D54B1729-BC98-42C1-9C6C-D65DCBA4358F}" srcOrd="1" destOrd="0" presId="urn:microsoft.com/office/officeart/2005/8/layout/vList5"/>
    <dgm:cxn modelId="{0DD5E93B-A627-4EB9-80E8-9A50C8C8F98D}" type="presParOf" srcId="{AAE7A1E6-6847-453D-B55B-8A82BF138C1D}" destId="{AB8574CC-D4F2-4555-AEE3-F4EE58B11D03}" srcOrd="1" destOrd="0" presId="urn:microsoft.com/office/officeart/2005/8/layout/vList5"/>
    <dgm:cxn modelId="{274328A2-1A3D-474C-8A9E-2D39D0645ABA}" type="presParOf" srcId="{AAE7A1E6-6847-453D-B55B-8A82BF138C1D}" destId="{85B8F607-FDD8-476A-ADBE-E1250824F294}" srcOrd="2" destOrd="0" presId="urn:microsoft.com/office/officeart/2005/8/layout/vList5"/>
    <dgm:cxn modelId="{1496D0A2-399F-4FC0-B7AE-8625726AF6A8}" type="presParOf" srcId="{85B8F607-FDD8-476A-ADBE-E1250824F294}" destId="{C04276DC-EE64-470A-B8BC-09067B8045FA}" srcOrd="0" destOrd="0" presId="urn:microsoft.com/office/officeart/2005/8/layout/vList5"/>
    <dgm:cxn modelId="{80D595CF-9E15-4F59-A5E7-FCBBD50E8FC6}" type="presParOf" srcId="{85B8F607-FDD8-476A-ADBE-E1250824F294}" destId="{B37A5355-225B-4C6F-AED7-6C620F99EECC}" srcOrd="1" destOrd="0" presId="urn:microsoft.com/office/officeart/2005/8/layout/vList5"/>
    <dgm:cxn modelId="{7A294C26-1BE7-4E51-B1C4-51EEF94B26E7}" type="presParOf" srcId="{AAE7A1E6-6847-453D-B55B-8A82BF138C1D}" destId="{5ACAA866-A8A8-4183-97B5-CEEAB1525C60}" srcOrd="3" destOrd="0" presId="urn:microsoft.com/office/officeart/2005/8/layout/vList5"/>
    <dgm:cxn modelId="{DFF492E3-0B49-480E-8463-6E930E35C824}" type="presParOf" srcId="{AAE7A1E6-6847-453D-B55B-8A82BF138C1D}" destId="{477213BE-9E91-4950-8451-7F60796F47F4}" srcOrd="4" destOrd="0" presId="urn:microsoft.com/office/officeart/2005/8/layout/vList5"/>
    <dgm:cxn modelId="{9989C740-5748-4B3A-AD01-F25E8F67E2BA}" type="presParOf" srcId="{477213BE-9E91-4950-8451-7F60796F47F4}" destId="{F5034101-5B7D-4FE7-B47A-5A48CF39606B}" srcOrd="0" destOrd="0" presId="urn:microsoft.com/office/officeart/2005/8/layout/vList5"/>
    <dgm:cxn modelId="{DC7AB24E-D8FB-4ACD-990D-4E4A7035DCAA}" type="presParOf" srcId="{477213BE-9E91-4950-8451-7F60796F47F4}" destId="{C7C3E6FD-D83F-4BDA-907E-B5EE041DA931}" srcOrd="1" destOrd="0" presId="urn:microsoft.com/office/officeart/2005/8/layout/vList5"/>
    <dgm:cxn modelId="{A2104F60-0722-424E-AB88-6850808FDDEB}" type="presParOf" srcId="{AAE7A1E6-6847-453D-B55B-8A82BF138C1D}" destId="{4024C57C-5B4D-48F1-9D48-565254B8FC71}" srcOrd="5" destOrd="0" presId="urn:microsoft.com/office/officeart/2005/8/layout/vList5"/>
    <dgm:cxn modelId="{2757EEFC-B18E-4E92-B97E-1E51B5D96439}" type="presParOf" srcId="{AAE7A1E6-6847-453D-B55B-8A82BF138C1D}" destId="{EBE8837D-3493-49D0-8512-27C25A6C555C}" srcOrd="6" destOrd="0" presId="urn:microsoft.com/office/officeart/2005/8/layout/vList5"/>
    <dgm:cxn modelId="{9150F9B1-12BB-4450-8EFE-B3F422E72E76}" type="presParOf" srcId="{EBE8837D-3493-49D0-8512-27C25A6C555C}" destId="{35C4BFCC-9F8D-488F-8F8A-FA722214EAC4}" srcOrd="0" destOrd="0" presId="urn:microsoft.com/office/officeart/2005/8/layout/vList5"/>
    <dgm:cxn modelId="{8CC8B379-9498-4C4D-9B34-AFC44D7D7EFF}" type="presParOf" srcId="{EBE8837D-3493-49D0-8512-27C25A6C555C}" destId="{6503327A-2ECD-44DB-B467-81CB79C1FEDA}" srcOrd="1" destOrd="0" presId="urn:microsoft.com/office/officeart/2005/8/layout/vList5"/>
    <dgm:cxn modelId="{9E3A7AD7-FD1C-4A22-8A11-184431CC815D}" type="presParOf" srcId="{AAE7A1E6-6847-453D-B55B-8A82BF138C1D}" destId="{8D842A3F-1FCB-4E94-AD53-344959035A76}" srcOrd="7" destOrd="0" presId="urn:microsoft.com/office/officeart/2005/8/layout/vList5"/>
    <dgm:cxn modelId="{7096ACA3-CB49-4D84-850B-FB2C81DC8FEC}" type="presParOf" srcId="{AAE7A1E6-6847-453D-B55B-8A82BF138C1D}" destId="{7337DE24-3A51-4D05-9861-FC2AE3753D34}" srcOrd="8" destOrd="0" presId="urn:microsoft.com/office/officeart/2005/8/layout/vList5"/>
    <dgm:cxn modelId="{D16F00E6-E772-4383-A3D3-B348D3A7A329}" type="presParOf" srcId="{7337DE24-3A51-4D05-9861-FC2AE3753D34}" destId="{CD31F811-68E5-45DA-995F-555DD70907CD}" srcOrd="0" destOrd="0" presId="urn:microsoft.com/office/officeart/2005/8/layout/vList5"/>
    <dgm:cxn modelId="{CEF1882F-757A-4A82-B932-235C142A49A9}" type="presParOf" srcId="{7337DE24-3A51-4D05-9861-FC2AE3753D34}" destId="{FF948DB4-2EBF-4DFB-97EC-BAE74F234FC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E1448-E595-4621-967E-7B2603AC4F1B}" type="datetimeFigureOut">
              <a:rPr lang="en-US" smtClean="0"/>
              <a:pPr/>
              <a:t>30-Jul-12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A2C73-95C8-47BB-84CA-0CA458891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8C93D-9AD9-433B-A947-EF3CA889AAE3}" type="datetimeFigureOut">
              <a:rPr lang="en-US"/>
              <a:pPr>
                <a:defRPr/>
              </a:pPr>
              <a:t>30-Jul-12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93262-8D78-4177-B86F-4E4DFD622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47FE1-59E8-4982-9E5F-8EE344E4D1E6}" type="datetimeFigureOut">
              <a:rPr lang="en-US"/>
              <a:pPr>
                <a:defRPr/>
              </a:pPr>
              <a:t>30-Jul-12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457E9-CADD-4E2D-A6B0-76B95BF700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7A5B2-92DA-430B-8BF2-69A4A001B445}" type="datetimeFigureOut">
              <a:rPr lang="en-US"/>
              <a:pPr>
                <a:defRPr/>
              </a:pPr>
              <a:t>30-Jul-12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9DA22-D1D8-40E6-A64B-20C6D272F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0062B-2397-4EF3-B07D-3B79A52F4844}" type="datetimeFigureOut">
              <a:rPr lang="en-US"/>
              <a:pPr>
                <a:defRPr/>
              </a:pPr>
              <a:t>30-Jul-12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AF86C-9E3D-4158-8C7D-69378DF04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4924C-1689-4315-8F42-DBBCE0715404}" type="datetimeFigureOut">
              <a:rPr lang="en-US"/>
              <a:pPr>
                <a:defRPr/>
              </a:pPr>
              <a:t>30-Jul-12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5E9D7-5F02-4BB3-A22E-B0B0A17A68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9F8D6-7093-43FD-9121-DDF41EDCD452}" type="datetimeFigureOut">
              <a:rPr lang="en-US"/>
              <a:pPr>
                <a:defRPr/>
              </a:pPr>
              <a:t>30-Jul-12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6C999-5604-45ED-B8A0-C19F03983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661C8-DEE0-468A-83BD-74329DCCC433}" type="datetimeFigureOut">
              <a:rPr lang="en-US"/>
              <a:pPr>
                <a:defRPr/>
              </a:pPr>
              <a:t>30-Jul-12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92E63-3FAE-437C-A384-A7EFD0539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F00C2-7759-40C4-B010-919DEF0D6072}" type="datetimeFigureOut">
              <a:rPr lang="en-US"/>
              <a:pPr>
                <a:defRPr/>
              </a:pPr>
              <a:t>30-Jul-12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2512B-E70C-4465-A195-8A6226DA7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98CD1-037D-40A7-9847-4FF65EE9DB73}" type="datetimeFigureOut">
              <a:rPr lang="en-US"/>
              <a:pPr>
                <a:defRPr/>
              </a:pPr>
              <a:t>30-Jul-12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5166-393E-4140-90A7-B0803BD59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F62FA-7A43-4009-A0E9-9AB9BF7772DE}" type="datetimeFigureOut">
              <a:rPr lang="en-US"/>
              <a:pPr>
                <a:defRPr/>
              </a:pPr>
              <a:t>30-Jul-12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9AC57-0C34-4326-8998-4B5C951CF0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E2726-719B-48C7-ABCF-553B8145191F}" type="datetimeFigureOut">
              <a:rPr lang="en-US"/>
              <a:pPr>
                <a:defRPr/>
              </a:pPr>
              <a:t>30-Jul-12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A4D87-58E2-48F1-8658-7743D01AC9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 txBox="1">
            <a:spLocks/>
          </p:cNvSpPr>
          <p:nvPr userDrawn="1"/>
        </p:nvSpPr>
        <p:spPr bwMode="auto">
          <a:xfrm>
            <a:off x="3425825" y="6569075"/>
            <a:ext cx="2133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5FDA9C65-601C-43DB-9740-BB6E9FEB1A8E}" type="slidenum">
              <a:rPr lang="en-US" sz="1600" b="1">
                <a:solidFill>
                  <a:schemeClr val="bg1"/>
                </a:solidFill>
                <a:latin typeface="+mn-lt"/>
                <a:cs typeface="+mn-cs"/>
              </a:rPr>
              <a:pPr algn="r">
                <a:defRPr/>
              </a:pPr>
              <a:t>‹#›</a:t>
            </a:fld>
            <a:endParaRPr lang="en-US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grpSp>
        <p:nvGrpSpPr>
          <p:cNvPr id="8" name="Group 20"/>
          <p:cNvGrpSpPr>
            <a:grpSpLocks/>
          </p:cNvGrpSpPr>
          <p:nvPr userDrawn="1"/>
        </p:nvGrpSpPr>
        <p:grpSpPr bwMode="auto">
          <a:xfrm>
            <a:off x="5530850" y="6613525"/>
            <a:ext cx="3613150" cy="247650"/>
            <a:chOff x="5481946" y="6635402"/>
            <a:chExt cx="3613150" cy="247650"/>
          </a:xfrm>
        </p:grpSpPr>
        <p:pic>
          <p:nvPicPr>
            <p:cNvPr id="9" name="Picture 14" descr="ButtonExit">
              <a:hlinkClick r:id="" action="ppaction://hlinkshowjump?jump=endshow" highlightClick="1"/>
              <a:hlinkHover r:id="" action="ppaction://noaction" highlightClick="1"/>
            </p:cNvPr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8866496" y="6648102"/>
              <a:ext cx="2286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 Box 15">
              <a:hlinkClick r:id="" action="ppaction://hlinkshowjump?jump=firstslide" tooltip="Home"/>
            </p:cNvPr>
            <p:cNvSpPr txBox="1">
              <a:spLocks noChangeArrowheads="1"/>
            </p:cNvSpPr>
            <p:nvPr/>
          </p:nvSpPr>
          <p:spPr bwMode="auto">
            <a:xfrm>
              <a:off x="5481946" y="6635402"/>
              <a:ext cx="6032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 dirty="0" err="1">
                  <a:solidFill>
                    <a:schemeClr val="bg1"/>
                  </a:solidFill>
                  <a:latin typeface="Tahoma" pitchFamily="34" charset="0"/>
                </a:rPr>
                <a:t>Utama</a:t>
              </a:r>
              <a:endParaRPr lang="en-US" sz="1000" b="1" dirty="0">
                <a:solidFill>
                  <a:schemeClr val="bg1"/>
                </a:solidFill>
                <a:latin typeface="Tahoma" pitchFamily="34" charset="0"/>
              </a:endParaRPr>
            </a:p>
          </p:txBody>
        </p:sp>
        <p:sp>
          <p:nvSpPr>
            <p:cNvPr id="11" name="Text Box 16">
              <a:hlinkClick r:id="" action="ppaction://hlinkshowjump?jump=previousslide" tooltip="Previous Slide"/>
            </p:cNvPr>
            <p:cNvSpPr txBox="1">
              <a:spLocks noChangeArrowheads="1"/>
            </p:cNvSpPr>
            <p:nvPr/>
          </p:nvSpPr>
          <p:spPr bwMode="auto">
            <a:xfrm>
              <a:off x="6016933" y="6635402"/>
              <a:ext cx="108743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>
                  <a:solidFill>
                    <a:schemeClr val="bg1"/>
                  </a:solidFill>
                  <a:latin typeface="Tahoma" pitchFamily="34" charset="0"/>
                </a:rPr>
                <a:t>Slaid</a:t>
              </a:r>
              <a:r>
                <a:rPr lang="en-US" sz="1000" b="1">
                  <a:solidFill>
                    <a:srgbClr val="000066"/>
                  </a:solidFill>
                  <a:latin typeface="Tahoma" pitchFamily="34" charset="0"/>
                </a:rPr>
                <a:t> </a:t>
              </a:r>
              <a:r>
                <a:rPr lang="en-US" sz="1000" b="1">
                  <a:solidFill>
                    <a:schemeClr val="bg1"/>
                  </a:solidFill>
                  <a:latin typeface="Tahoma" pitchFamily="34" charset="0"/>
                </a:rPr>
                <a:t>Sebelum</a:t>
              </a:r>
            </a:p>
          </p:txBody>
        </p:sp>
        <p:sp>
          <p:nvSpPr>
            <p:cNvPr id="12" name="Text Box 17">
              <a:hlinkClick r:id="" action="ppaction://hlinkshowjump?jump=nextslide" tooltip="Next Slide"/>
            </p:cNvPr>
            <p:cNvSpPr txBox="1">
              <a:spLocks noChangeArrowheads="1"/>
            </p:cNvSpPr>
            <p:nvPr/>
          </p:nvSpPr>
          <p:spPr bwMode="auto">
            <a:xfrm>
              <a:off x="7034521" y="6635402"/>
              <a:ext cx="10001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>
                  <a:solidFill>
                    <a:schemeClr val="bg1"/>
                  </a:solidFill>
                  <a:latin typeface="Tahoma" pitchFamily="34" charset="0"/>
                </a:rPr>
                <a:t>Slaid</a:t>
              </a:r>
              <a:r>
                <a:rPr lang="en-US" sz="1000" b="1">
                  <a:solidFill>
                    <a:srgbClr val="000066"/>
                  </a:solidFill>
                  <a:latin typeface="Tahoma" pitchFamily="34" charset="0"/>
                </a:rPr>
                <a:t> </a:t>
              </a:r>
              <a:r>
                <a:rPr lang="en-US" sz="1000" b="1">
                  <a:solidFill>
                    <a:schemeClr val="bg1"/>
                  </a:solidFill>
                  <a:latin typeface="Tahoma" pitchFamily="34" charset="0"/>
                </a:rPr>
                <a:t>Berikut</a:t>
              </a:r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>
              <a:off x="7069446" y="6700490"/>
              <a:ext cx="0" cy="14446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Line 19"/>
            <p:cNvSpPr>
              <a:spLocks noChangeShapeType="1"/>
            </p:cNvSpPr>
            <p:nvPr/>
          </p:nvSpPr>
          <p:spPr bwMode="auto">
            <a:xfrm>
              <a:off x="6053446" y="6694140"/>
              <a:ext cx="0" cy="144462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n>
                  <a:solidFill>
                    <a:schemeClr val="bg1"/>
                  </a:solidFill>
                </a:ln>
                <a:solidFill>
                  <a:srgbClr val="FFFFFF"/>
                </a:solidFill>
              </a:endParaRPr>
            </a:p>
          </p:txBody>
        </p:sp>
        <p:sp>
          <p:nvSpPr>
            <p:cNvPr id="15" name="Text Box 20">
              <a:hlinkClick r:id="" action="ppaction://hlinkshowjump?jump=lastslide" tooltip="Last Slide"/>
            </p:cNvPr>
            <p:cNvSpPr txBox="1">
              <a:spLocks noChangeArrowheads="1"/>
            </p:cNvSpPr>
            <p:nvPr/>
          </p:nvSpPr>
          <p:spPr bwMode="auto">
            <a:xfrm>
              <a:off x="7964796" y="6638577"/>
              <a:ext cx="871537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>
                  <a:solidFill>
                    <a:schemeClr val="bg1"/>
                  </a:solidFill>
                  <a:latin typeface="Tahoma" pitchFamily="34" charset="0"/>
                </a:rPr>
                <a:t>Slaid</a:t>
              </a:r>
              <a:r>
                <a:rPr lang="en-US" sz="1000" b="1">
                  <a:solidFill>
                    <a:srgbClr val="000066"/>
                  </a:solidFill>
                  <a:latin typeface="Tahoma" pitchFamily="34" charset="0"/>
                </a:rPr>
                <a:t> </a:t>
              </a:r>
              <a:r>
                <a:rPr lang="en-US" sz="1000" b="1">
                  <a:solidFill>
                    <a:schemeClr val="bg1"/>
                  </a:solidFill>
                  <a:latin typeface="Tahoma" pitchFamily="34" charset="0"/>
                </a:rPr>
                <a:t>Akhir</a:t>
              </a:r>
            </a:p>
          </p:txBody>
        </p:sp>
        <p:sp>
          <p:nvSpPr>
            <p:cNvPr id="16" name="Line 21"/>
            <p:cNvSpPr>
              <a:spLocks noChangeShapeType="1"/>
            </p:cNvSpPr>
            <p:nvPr/>
          </p:nvSpPr>
          <p:spPr bwMode="auto">
            <a:xfrm>
              <a:off x="8802996" y="6695727"/>
              <a:ext cx="0" cy="144463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22"/>
            <p:cNvSpPr>
              <a:spLocks noChangeShapeType="1"/>
            </p:cNvSpPr>
            <p:nvPr/>
          </p:nvSpPr>
          <p:spPr bwMode="auto">
            <a:xfrm>
              <a:off x="7996546" y="6695727"/>
              <a:ext cx="0" cy="144463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23"/>
            <p:cNvSpPr>
              <a:spLocks noChangeShapeType="1"/>
            </p:cNvSpPr>
            <p:nvPr/>
          </p:nvSpPr>
          <p:spPr bwMode="auto">
            <a:xfrm>
              <a:off x="5513696" y="6695727"/>
              <a:ext cx="0" cy="144463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/>
          <p:nvPr/>
        </p:nvSpPr>
        <p:spPr>
          <a:xfrm>
            <a:off x="1775520" y="2743200"/>
            <a:ext cx="5692080" cy="304698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4800" b="1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PENTAKSIRAN BERASASKAN SEKOLAH</a:t>
            </a:r>
          </a:p>
          <a:p>
            <a:pPr algn="ctr">
              <a:defRPr/>
            </a:pPr>
            <a:r>
              <a:rPr lang="en-US" sz="4800" b="1" dirty="0" smtClean="0">
                <a:ln w="11430"/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( PBS )</a:t>
            </a:r>
            <a:endParaRPr lang="en-US" sz="4800" b="1" dirty="0">
              <a:ln w="11430"/>
              <a:solidFill>
                <a:srgbClr val="FFC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Picture 4" descr="artplus_nature_naturalcity42_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46978" y="4698891"/>
            <a:ext cx="2223934" cy="1502033"/>
          </a:xfrm>
          <a:prstGeom prst="rect">
            <a:avLst/>
          </a:prstGeom>
          <a:noFill/>
        </p:spPr>
      </p:pic>
      <p:pic>
        <p:nvPicPr>
          <p:cNvPr id="6" name="Picture 5" descr="artplus_nature_naturalcity42_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32512" y="4933305"/>
            <a:ext cx="3048000" cy="1882775"/>
          </a:xfrm>
          <a:prstGeom prst="rect">
            <a:avLst/>
          </a:prstGeom>
          <a:noFill/>
        </p:spPr>
      </p:pic>
      <p:pic>
        <p:nvPicPr>
          <p:cNvPr id="7" name="Picture 6" descr="artplus_nature_naturalcity42_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23112" y="4149080"/>
            <a:ext cx="1089025" cy="1171764"/>
          </a:xfrm>
          <a:prstGeom prst="rect">
            <a:avLst/>
          </a:prstGeom>
          <a:noFill/>
        </p:spPr>
      </p:pic>
      <p:pic>
        <p:nvPicPr>
          <p:cNvPr id="8" name="Picture 7" descr="folder_vectors_25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89712" y="4428683"/>
            <a:ext cx="787197" cy="787197"/>
          </a:xfrm>
          <a:prstGeom prst="rect">
            <a:avLst/>
          </a:prstGeom>
        </p:spPr>
      </p:pic>
      <p:sp>
        <p:nvSpPr>
          <p:cNvPr id="9" name="TextBox 9"/>
          <p:cNvSpPr txBox="1">
            <a:spLocks noChangeArrowheads="1"/>
          </p:cNvSpPr>
          <p:nvPr/>
        </p:nvSpPr>
        <p:spPr>
          <a:xfrm>
            <a:off x="227012" y="836712"/>
            <a:ext cx="8953500" cy="5334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4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stocrat" pitchFamily="2" charset="0"/>
                <a:ea typeface="+mj-ea"/>
                <a:cs typeface="+mj-cs"/>
              </a:rPr>
              <a:t>Pendidikan</a:t>
            </a:r>
            <a:r>
              <a:rPr kumimoji="0" lang="en-US" sz="2600" b="1" i="0" u="none" strike="noStrike" kern="0" cap="none" spc="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stocrat" pitchFamily="2" charset="0"/>
                <a:ea typeface="+mj-ea"/>
                <a:cs typeface="+mj-cs"/>
              </a:rPr>
              <a:t> </a:t>
            </a:r>
            <a:r>
              <a:rPr kumimoji="0" lang="en-US" sz="2600" b="1" i="0" u="none" strike="noStrike" kern="0" cap="none" spc="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stocrat" pitchFamily="2" charset="0"/>
                <a:ea typeface="+mj-ea"/>
                <a:cs typeface="+mj-cs"/>
              </a:rPr>
              <a:t>Pulau</a:t>
            </a:r>
            <a:r>
              <a:rPr kumimoji="0" lang="en-US" sz="2600" b="1" i="0" u="none" strike="noStrike" kern="0" cap="none" spc="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stocrat" pitchFamily="2" charset="0"/>
                <a:ea typeface="+mj-ea"/>
                <a:cs typeface="+mj-cs"/>
              </a:rPr>
              <a:t> Pinang </a:t>
            </a:r>
            <a:r>
              <a:rPr lang="en-US" sz="2600" b="1" kern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stocrat" pitchFamily="2" charset="0"/>
                <a:ea typeface="+mj-ea"/>
                <a:cs typeface="+mj-cs"/>
              </a:rPr>
              <a:t> D</a:t>
            </a:r>
            <a:r>
              <a:rPr kumimoji="0" lang="en-US" sz="2600" b="1" i="0" u="none" strike="noStrike" kern="0" cap="none" spc="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stocrat" pitchFamily="2" charset="0"/>
                <a:ea typeface="+mj-ea"/>
                <a:cs typeface="+mj-cs"/>
              </a:rPr>
              <a:t>i</a:t>
            </a:r>
            <a:r>
              <a:rPr kumimoji="0" lang="en-US" sz="2600" b="1" i="0" u="none" strike="noStrike" kern="0" cap="none" spc="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stocrat" pitchFamily="2" charset="0"/>
                <a:ea typeface="+mj-ea"/>
                <a:cs typeface="+mj-cs"/>
              </a:rPr>
              <a:t> </a:t>
            </a:r>
            <a:r>
              <a:rPr kumimoji="0" lang="en-US" sz="2600" b="1" i="0" u="none" strike="noStrike" kern="0" cap="none" spc="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stocrat" pitchFamily="2" charset="0"/>
                <a:ea typeface="+mj-ea"/>
                <a:cs typeface="+mj-cs"/>
              </a:rPr>
              <a:t>Persada</a:t>
            </a:r>
            <a:r>
              <a:rPr kumimoji="0" lang="en-US" sz="2600" b="1" i="0" u="none" strike="noStrike" kern="0" cap="none" spc="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stocrat" pitchFamily="2" charset="0"/>
                <a:ea typeface="+mj-ea"/>
                <a:cs typeface="+mj-cs"/>
              </a:rPr>
              <a:t>  </a:t>
            </a:r>
            <a:r>
              <a:rPr kumimoji="0" lang="en-US" sz="2600" b="1" i="0" u="none" strike="noStrike" kern="0" cap="none" spc="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stocrat" pitchFamily="2" charset="0"/>
                <a:ea typeface="+mj-ea"/>
                <a:cs typeface="+mj-cs"/>
              </a:rPr>
              <a:t>Antarabangsa</a:t>
            </a:r>
            <a:endParaRPr kumimoji="0" lang="en-US" sz="2600" b="1" i="0" u="none" strike="noStrike" kern="0" cap="none" spc="0" normalizeH="0" baseline="0" noProof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stocrat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7"/>
          <p:cNvSpPr>
            <a:spLocks noChangeArrowheads="1"/>
          </p:cNvSpPr>
          <p:nvPr/>
        </p:nvSpPr>
        <p:spPr bwMode="gray">
          <a:xfrm>
            <a:off x="685800" y="1447800"/>
            <a:ext cx="6705600" cy="1524000"/>
          </a:xfrm>
          <a:prstGeom prst="roundRect">
            <a:avLst>
              <a:gd name="adj" fmla="val 50000"/>
            </a:avLst>
          </a:prstGeom>
          <a:solidFill>
            <a:srgbClr val="00B050">
              <a:alpha val="50000"/>
            </a:srgbClr>
          </a:solidFill>
          <a:ln w="57150" algn="ctr">
            <a:noFill/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43000" y="1447800"/>
            <a:ext cx="6096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Menyediakan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segala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dokumen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untuk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tujuan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pengesanan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daripada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pihak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Lembaga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Peperiksaan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, KPM</a:t>
            </a:r>
            <a:endParaRPr lang="en-US" sz="28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228600"/>
            <a:ext cx="7467600" cy="6096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Penjaminan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 </a:t>
            </a: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Kualiti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 PBS</a:t>
            </a:r>
            <a:endParaRPr kumimoji="0" lang="en-US" sz="3600" b="1" i="0" u="none" strike="noStrike" kern="1200" cap="none" spc="0" normalizeH="0" baseline="0" noProof="0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KASI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685800"/>
            <a:ext cx="8001000" cy="54182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Content Placeholder 2"/>
          <p:cNvSpPr txBox="1">
            <a:spLocks/>
          </p:cNvSpPr>
          <p:nvPr/>
        </p:nvSpPr>
        <p:spPr>
          <a:xfrm>
            <a:off x="152400" y="228600"/>
            <a:ext cx="6858000" cy="6096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tabLst/>
              <a:defRPr/>
            </a:pPr>
            <a:r>
              <a:rPr kumimoji="0" lang="ms-MY" sz="3200" b="1" i="0" u="none" strike="noStrike" kern="0" cap="none" spc="0" normalizeH="0" baseline="0" noProof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Aristocrat" pitchFamily="2" charset="0"/>
              </a:rPr>
              <a:t>Jabatan Pelajaran Pulau Pinang</a:t>
            </a:r>
            <a:endParaRPr kumimoji="0" lang="en-US" sz="3200" b="1" i="0" u="none" strike="noStrike" kern="0" cap="none" spc="0" normalizeH="0" baseline="0" noProof="0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Aristocra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7"/>
          <p:cNvSpPr>
            <a:spLocks noChangeArrowheads="1"/>
          </p:cNvSpPr>
          <p:nvPr/>
        </p:nvSpPr>
        <p:spPr bwMode="gray">
          <a:xfrm>
            <a:off x="1779588" y="3418582"/>
            <a:ext cx="376237" cy="344488"/>
          </a:xfrm>
          <a:prstGeom prst="rightArrow">
            <a:avLst>
              <a:gd name="adj1" fmla="val 50000"/>
              <a:gd name="adj2" fmla="val 45507"/>
            </a:avLst>
          </a:prstGeom>
          <a:solidFill>
            <a:srgbClr val="FEFEFE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gray">
          <a:xfrm>
            <a:off x="1760538" y="1923157"/>
            <a:ext cx="376237" cy="344488"/>
          </a:xfrm>
          <a:prstGeom prst="rightArrow">
            <a:avLst>
              <a:gd name="adj1" fmla="val 50000"/>
              <a:gd name="adj2" fmla="val 45507"/>
            </a:avLst>
          </a:prstGeom>
          <a:solidFill>
            <a:srgbClr val="FEFEFE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6200" y="1524000"/>
            <a:ext cx="8502650" cy="1219200"/>
            <a:chOff x="234950" y="1461195"/>
            <a:chExt cx="8502650" cy="1358205"/>
          </a:xfrm>
        </p:grpSpPr>
        <p:sp>
          <p:nvSpPr>
            <p:cNvPr id="8" name="AutoShape 10"/>
            <p:cNvSpPr>
              <a:spLocks noChangeArrowheads="1"/>
            </p:cNvSpPr>
            <p:nvPr/>
          </p:nvSpPr>
          <p:spPr bwMode="gray">
            <a:xfrm>
              <a:off x="1676400" y="1514475"/>
              <a:ext cx="7061200" cy="1304925"/>
            </a:xfrm>
            <a:prstGeom prst="roundRect">
              <a:avLst>
                <a:gd name="adj" fmla="val 11505"/>
              </a:avLst>
            </a:prstGeom>
            <a:gradFill rotWithShape="1">
              <a:gsLst>
                <a:gs pos="0">
                  <a:schemeClr val="hlink">
                    <a:alpha val="80000"/>
                  </a:schemeClr>
                </a:gs>
                <a:gs pos="100000">
                  <a:schemeClr val="hlink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6350" algn="ctr">
              <a:noFill/>
              <a:prstDash val="sysDot"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gray">
            <a:xfrm>
              <a:off x="234950" y="1461195"/>
              <a:ext cx="1628775" cy="1298575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1" name="Freeform 13"/>
          <p:cNvSpPr>
            <a:spLocks/>
          </p:cNvSpPr>
          <p:nvPr/>
        </p:nvSpPr>
        <p:spPr bwMode="gray">
          <a:xfrm>
            <a:off x="152400" y="1636712"/>
            <a:ext cx="811213" cy="649288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48627"/>
                  <a:invGamma/>
                </a:schemeClr>
              </a:gs>
              <a:gs pos="50000">
                <a:schemeClr val="hlink">
                  <a:alpha val="0"/>
                </a:schemeClr>
              </a:gs>
              <a:gs pos="100000">
                <a:schemeClr val="hlink">
                  <a:gamma/>
                  <a:tint val="48627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 Box 22"/>
          <p:cNvSpPr txBox="1">
            <a:spLocks noChangeArrowheads="1"/>
          </p:cNvSpPr>
          <p:nvPr/>
        </p:nvSpPr>
        <p:spPr bwMode="gray">
          <a:xfrm>
            <a:off x="26988" y="1752600"/>
            <a:ext cx="157321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erlin Sans FB Demi" pitchFamily="34" charset="0"/>
                <a:cs typeface="Arial" pitchFamily="34" charset="0"/>
              </a:rPr>
              <a:t>1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erlin Sans FB Demi" pitchFamily="34" charset="0"/>
              <a:cs typeface="Arial" pitchFamily="34" charset="0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-76200" y="191869"/>
            <a:ext cx="8153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Empat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proses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Penjaminan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Kualiti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PBS</a:t>
            </a:r>
            <a:endParaRPr lang="en-US" sz="36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676400" y="1371600"/>
            <a:ext cx="739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en-MY" sz="32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endParaRPr lang="en-MY" sz="32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85800" y="4038600"/>
            <a:ext cx="8763000" cy="1384995"/>
            <a:chOff x="152400" y="4485380"/>
            <a:chExt cx="8763000" cy="1582284"/>
          </a:xfrm>
        </p:grpSpPr>
        <p:sp>
          <p:nvSpPr>
            <p:cNvPr id="28" name="AutoShape 6"/>
            <p:cNvSpPr>
              <a:spLocks noChangeArrowheads="1"/>
            </p:cNvSpPr>
            <p:nvPr/>
          </p:nvSpPr>
          <p:spPr bwMode="gray">
            <a:xfrm>
              <a:off x="1752600" y="4486273"/>
              <a:ext cx="7061200" cy="1479033"/>
            </a:xfrm>
            <a:prstGeom prst="roundRect">
              <a:avLst>
                <a:gd name="adj" fmla="val 11505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6350" algn="ctr">
              <a:noFill/>
              <a:prstDash val="sysDot"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16"/>
            <p:cNvSpPr>
              <a:spLocks noChangeArrowheads="1"/>
            </p:cNvSpPr>
            <p:nvPr/>
          </p:nvSpPr>
          <p:spPr bwMode="gray">
            <a:xfrm>
              <a:off x="228600" y="4485380"/>
              <a:ext cx="1628775" cy="1479926"/>
            </a:xfrm>
            <a:prstGeom prst="roundRect">
              <a:avLst>
                <a:gd name="adj" fmla="val 11921"/>
              </a:avLst>
            </a:prstGeom>
            <a:solidFill>
              <a:srgbClr val="FF9900"/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gray">
            <a:xfrm>
              <a:off x="152400" y="4841557"/>
              <a:ext cx="1752600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000" b="1" dirty="0" smtClean="0">
                  <a:solidFill>
                    <a:schemeClr val="bg1"/>
                  </a:solidFill>
                  <a:latin typeface="Berlin Sans FB Demi" pitchFamily="34" charset="0"/>
                  <a:cs typeface="Arial" pitchFamily="34" charset="0"/>
                </a:rPr>
                <a:t>3</a:t>
              </a:r>
              <a:endPara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erlin Sans FB Demi" pitchFamily="34" charset="0"/>
                <a:cs typeface="Arial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209800" y="4485380"/>
              <a:ext cx="6705600" cy="158228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514350" indent="-514350"/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Menyediakan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bahan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untuk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program </a:t>
              </a:r>
            </a:p>
            <a:p>
              <a:pPr marL="514350" indent="-514350"/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pementoran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dan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melaksanakan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proses</a:t>
              </a:r>
              <a:endPara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endParaRPr>
            </a:p>
            <a:p>
              <a:pPr marL="514350" indent="-514350"/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pementoran</a:t>
              </a:r>
              <a:endParaRPr lang="en-US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25450" y="2667000"/>
            <a:ext cx="8489950" cy="1384995"/>
            <a:chOff x="247650" y="2812130"/>
            <a:chExt cx="8489950" cy="1566633"/>
          </a:xfrm>
        </p:grpSpPr>
        <p:sp>
          <p:nvSpPr>
            <p:cNvPr id="4" name="AutoShape 6"/>
            <p:cNvSpPr>
              <a:spLocks noChangeArrowheads="1"/>
            </p:cNvSpPr>
            <p:nvPr/>
          </p:nvSpPr>
          <p:spPr bwMode="gray">
            <a:xfrm>
              <a:off x="1676400" y="2972495"/>
              <a:ext cx="7061200" cy="1304925"/>
            </a:xfrm>
            <a:prstGeom prst="roundRect">
              <a:avLst>
                <a:gd name="adj" fmla="val 11505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6350" algn="ctr">
              <a:noFill/>
              <a:prstDash val="sysDot"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4"/>
            <p:cNvSpPr>
              <a:spLocks noChangeArrowheads="1"/>
            </p:cNvSpPr>
            <p:nvPr/>
          </p:nvSpPr>
          <p:spPr bwMode="gray">
            <a:xfrm>
              <a:off x="247650" y="2962970"/>
              <a:ext cx="1628775" cy="1298575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gray">
            <a:xfrm>
              <a:off x="304800" y="3276600"/>
              <a:ext cx="1573212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4000" dirty="0" smtClean="0">
                  <a:solidFill>
                    <a:schemeClr val="bg1"/>
                  </a:solidFill>
                  <a:latin typeface="Berlin Sans FB Demi" pitchFamily="34" charset="0"/>
                  <a:cs typeface="Arial" pitchFamily="34" charset="0"/>
                </a:rPr>
                <a:t>2</a:t>
              </a:r>
              <a:endPara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erlin Sans FB Demi" pitchFamily="34" charset="0"/>
                <a:cs typeface="Arial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209800" y="2812130"/>
              <a:ext cx="6477000" cy="1566633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514350" indent="-514350"/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Menetapkan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mentor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dan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mentee </a:t>
              </a:r>
            </a:p>
            <a:p>
              <a:pPr marL="514350" indent="-514350"/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untuk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sesi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pementoran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formal &amp;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tidak</a:t>
              </a:r>
              <a:endPara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endParaRPr>
            </a:p>
            <a:p>
              <a:pPr marL="514350" indent="-514350"/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formal</a:t>
              </a:r>
              <a:endParaRPr lang="en-US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209800" y="1526738"/>
            <a:ext cx="6629400" cy="129266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/>
            <a:r>
              <a:rPr lang="en-MY" sz="2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Menetapkan</a:t>
            </a:r>
            <a:r>
              <a:rPr lang="en-MY" sz="2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masa</a:t>
            </a:r>
            <a:r>
              <a:rPr lang="en-MY" sz="2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, </a:t>
            </a:r>
            <a:r>
              <a:rPr lang="en-MY" sz="2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tempat</a:t>
            </a:r>
            <a:r>
              <a:rPr lang="en-MY" sz="2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dan</a:t>
            </a:r>
            <a:r>
              <a:rPr lang="en-MY" sz="2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</a:p>
          <a:p>
            <a:pPr marL="514350" indent="-514350"/>
            <a:r>
              <a:rPr lang="en-MY" sz="2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pengisian</a:t>
            </a:r>
            <a:r>
              <a:rPr lang="en-MY" sz="2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program </a:t>
            </a:r>
            <a:r>
              <a:rPr lang="en-MY" sz="2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pementoran</a:t>
            </a:r>
            <a:r>
              <a:rPr lang="en-MY" sz="2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untuk</a:t>
            </a:r>
            <a:r>
              <a:rPr lang="en-MY" sz="2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</a:p>
          <a:p>
            <a:pPr marL="514350" indent="-514350"/>
            <a:r>
              <a:rPr lang="en-MY" sz="26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semua</a:t>
            </a:r>
            <a:r>
              <a:rPr lang="en-MY" sz="2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guru</a:t>
            </a:r>
            <a:endParaRPr lang="en-US" sz="26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066800" y="5410200"/>
            <a:ext cx="8661400" cy="1219200"/>
            <a:chOff x="152400" y="4485382"/>
            <a:chExt cx="8661400" cy="1305818"/>
          </a:xfrm>
        </p:grpSpPr>
        <p:sp>
          <p:nvSpPr>
            <p:cNvPr id="34" name="AutoShape 6"/>
            <p:cNvSpPr>
              <a:spLocks noChangeArrowheads="1"/>
            </p:cNvSpPr>
            <p:nvPr/>
          </p:nvSpPr>
          <p:spPr bwMode="gray">
            <a:xfrm>
              <a:off x="1752600" y="4486275"/>
              <a:ext cx="7061200" cy="1304925"/>
            </a:xfrm>
            <a:prstGeom prst="roundRect">
              <a:avLst>
                <a:gd name="adj" fmla="val 11505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6350" algn="ctr">
              <a:noFill/>
              <a:prstDash val="sysDot"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AutoShape 16"/>
            <p:cNvSpPr>
              <a:spLocks noChangeArrowheads="1"/>
            </p:cNvSpPr>
            <p:nvPr/>
          </p:nvSpPr>
          <p:spPr bwMode="gray">
            <a:xfrm>
              <a:off x="228600" y="4485382"/>
              <a:ext cx="1628775" cy="1298575"/>
            </a:xfrm>
            <a:prstGeom prst="roundRect">
              <a:avLst>
                <a:gd name="adj" fmla="val 11921"/>
              </a:avLst>
            </a:prstGeom>
            <a:solidFill>
              <a:srgbClr val="FF9900"/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Text Box 22"/>
            <p:cNvSpPr txBox="1">
              <a:spLocks noChangeArrowheads="1"/>
            </p:cNvSpPr>
            <p:nvPr/>
          </p:nvSpPr>
          <p:spPr bwMode="gray">
            <a:xfrm>
              <a:off x="152400" y="4841557"/>
              <a:ext cx="1752600" cy="75817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erlin Sans FB Demi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209800" y="4648200"/>
              <a:ext cx="6248400" cy="102189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514350" indent="-514350"/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Membuat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penilaian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mengenai</a:t>
              </a:r>
              <a:endPara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endParaRPr>
            </a:p>
            <a:p>
              <a:pPr marL="514350" indent="-514350"/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pemahaman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guru </a:t>
              </a:r>
              <a:endParaRPr lang="en-US" sz="28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endParaRPr>
            </a:p>
          </p:txBody>
        </p:sp>
      </p:grpSp>
      <p:sp>
        <p:nvSpPr>
          <p:cNvPr id="7" name="AutoShape 9"/>
          <p:cNvSpPr>
            <a:spLocks noChangeArrowheads="1"/>
          </p:cNvSpPr>
          <p:nvPr/>
        </p:nvSpPr>
        <p:spPr bwMode="gray">
          <a:xfrm>
            <a:off x="2362200" y="4529138"/>
            <a:ext cx="376238" cy="347662"/>
          </a:xfrm>
          <a:prstGeom prst="rightArrow">
            <a:avLst>
              <a:gd name="adj1" fmla="val 50000"/>
              <a:gd name="adj2" fmla="val 45091"/>
            </a:avLst>
          </a:prstGeom>
          <a:solidFill>
            <a:srgbClr val="FEFEFE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9"/>
          <p:cNvSpPr>
            <a:spLocks noChangeArrowheads="1"/>
          </p:cNvSpPr>
          <p:nvPr/>
        </p:nvSpPr>
        <p:spPr bwMode="gray">
          <a:xfrm>
            <a:off x="2057400" y="3276600"/>
            <a:ext cx="376238" cy="347662"/>
          </a:xfrm>
          <a:prstGeom prst="rightArrow">
            <a:avLst>
              <a:gd name="adj1" fmla="val 50000"/>
              <a:gd name="adj2" fmla="val 45091"/>
            </a:avLst>
          </a:prstGeom>
          <a:solidFill>
            <a:srgbClr val="FEFEFE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AutoShape 9"/>
          <p:cNvSpPr>
            <a:spLocks noChangeArrowheads="1"/>
          </p:cNvSpPr>
          <p:nvPr/>
        </p:nvSpPr>
        <p:spPr bwMode="gray">
          <a:xfrm>
            <a:off x="2819400" y="5791200"/>
            <a:ext cx="376238" cy="347662"/>
          </a:xfrm>
          <a:prstGeom prst="rightArrow">
            <a:avLst>
              <a:gd name="adj1" fmla="val 50000"/>
              <a:gd name="adj2" fmla="val 45091"/>
            </a:avLst>
          </a:prstGeom>
          <a:solidFill>
            <a:srgbClr val="FEFEFE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381000" y="838200"/>
            <a:ext cx="7620000" cy="639902"/>
            <a:chOff x="228600" y="1204239"/>
            <a:chExt cx="8610600" cy="1005561"/>
          </a:xfrm>
        </p:grpSpPr>
        <p:grpSp>
          <p:nvGrpSpPr>
            <p:cNvPr id="40" name="Group 12"/>
            <p:cNvGrpSpPr>
              <a:grpSpLocks/>
            </p:cNvGrpSpPr>
            <p:nvPr/>
          </p:nvGrpSpPr>
          <p:grpSpPr bwMode="auto">
            <a:xfrm>
              <a:off x="228600" y="1371600"/>
              <a:ext cx="8610600" cy="838200"/>
              <a:chOff x="720" y="1392"/>
              <a:chExt cx="4058" cy="480"/>
            </a:xfrm>
          </p:grpSpPr>
          <p:sp>
            <p:nvSpPr>
              <p:cNvPr id="41" name="AutoShape 13"/>
              <p:cNvSpPr>
                <a:spLocks noChangeArrowheads="1"/>
              </p:cNvSpPr>
              <p:nvPr/>
            </p:nvSpPr>
            <p:spPr bwMode="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solidFill>
                <a:srgbClr val="FF00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2" name="Group 14"/>
              <p:cNvGrpSpPr>
                <a:grpSpLocks/>
              </p:cNvGrpSpPr>
              <p:nvPr/>
            </p:nvGrpSpPr>
            <p:grpSpPr bwMode="auto">
              <a:xfrm>
                <a:off x="730" y="1407"/>
                <a:ext cx="4043" cy="444"/>
                <a:chOff x="744" y="1407"/>
                <a:chExt cx="3988" cy="444"/>
              </a:xfrm>
            </p:grpSpPr>
            <p:sp>
              <p:nvSpPr>
                <p:cNvPr id="43" name="AutoShape 15"/>
                <p:cNvSpPr>
                  <a:spLocks noChangeArrowheads="1"/>
                </p:cNvSpPr>
                <p:nvPr/>
              </p:nvSpPr>
              <p:spPr bwMode="gray">
                <a:xfrm>
                  <a:off x="744" y="1736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2">
                        <a:gamma/>
                        <a:tint val="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AutoShape 16"/>
                <p:cNvSpPr>
                  <a:spLocks noChangeArrowheads="1"/>
                </p:cNvSpPr>
                <p:nvPr/>
              </p:nvSpPr>
              <p:spPr bwMode="gray">
                <a:xfrm>
                  <a:off x="744" y="1407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tint val="0"/>
                        <a:invGamma/>
                      </a:schemeClr>
                    </a:gs>
                    <a:gs pos="100000">
                      <a:schemeClr val="accent2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3" name="Rectangle 4"/>
            <p:cNvSpPr>
              <a:spLocks noChangeArrowheads="1"/>
            </p:cNvSpPr>
            <p:nvPr/>
          </p:nvSpPr>
          <p:spPr bwMode="auto">
            <a:xfrm>
              <a:off x="2743200" y="1204239"/>
              <a:ext cx="3132589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MY" sz="3600" b="1" dirty="0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1. </a:t>
              </a:r>
              <a:r>
                <a:rPr lang="en-MY" sz="3600" b="1" dirty="0" err="1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Pementoran</a:t>
              </a:r>
              <a:endParaRPr lang="en-US" sz="36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endParaRPr>
            </a:p>
          </p:txBody>
        </p:sp>
      </p:grpSp>
      <p:sp>
        <p:nvSpPr>
          <p:cNvPr id="15" name="Freeform 17"/>
          <p:cNvSpPr>
            <a:spLocks/>
          </p:cNvSpPr>
          <p:nvPr/>
        </p:nvSpPr>
        <p:spPr bwMode="gray">
          <a:xfrm>
            <a:off x="914400" y="4114800"/>
            <a:ext cx="685800" cy="533400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0">
                <a:srgbClr val="FFCC66">
                  <a:tint val="44500"/>
                  <a:satMod val="160000"/>
                  <a:alpha val="84000"/>
                </a:srgbClr>
              </a:gs>
              <a:gs pos="83000">
                <a:srgbClr val="FFCC66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7"/>
          <p:cNvSpPr>
            <a:spLocks/>
          </p:cNvSpPr>
          <p:nvPr/>
        </p:nvSpPr>
        <p:spPr bwMode="gray">
          <a:xfrm>
            <a:off x="1371600" y="5486400"/>
            <a:ext cx="685800" cy="533400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0">
                <a:srgbClr val="FFCC66">
                  <a:tint val="44500"/>
                  <a:satMod val="160000"/>
                  <a:alpha val="84000"/>
                </a:srgbClr>
              </a:gs>
              <a:gs pos="83000">
                <a:srgbClr val="FFCC66">
                  <a:tint val="23500"/>
                  <a:satMod val="160000"/>
                  <a:alpha val="0"/>
                </a:srgbClr>
              </a:gs>
            </a:gsLst>
            <a:lin ang="0" scaled="1"/>
            <a:tileRect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5"/>
          <p:cNvSpPr>
            <a:spLocks/>
          </p:cNvSpPr>
          <p:nvPr/>
        </p:nvSpPr>
        <p:spPr bwMode="gray">
          <a:xfrm>
            <a:off x="484187" y="2895600"/>
            <a:ext cx="811213" cy="649288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48627"/>
                  <a:invGamma/>
                </a:schemeClr>
              </a:gs>
              <a:gs pos="50000">
                <a:schemeClr val="folHlink">
                  <a:alpha val="0"/>
                </a:schemeClr>
              </a:gs>
              <a:gs pos="100000">
                <a:schemeClr val="folHlink">
                  <a:gamma/>
                  <a:tint val="48627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AutoShape 10"/>
          <p:cNvSpPr>
            <a:spLocks noChangeArrowheads="1"/>
          </p:cNvSpPr>
          <p:nvPr/>
        </p:nvSpPr>
        <p:spPr bwMode="gray">
          <a:xfrm>
            <a:off x="1905000" y="4953000"/>
            <a:ext cx="7061200" cy="1524000"/>
          </a:xfrm>
          <a:prstGeom prst="roundRect">
            <a:avLst>
              <a:gd name="adj" fmla="val 11505"/>
            </a:avLst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77000">
                <a:srgbClr val="92D050">
                  <a:shade val="100000"/>
                  <a:satMod val="115000"/>
                  <a:alpha val="0"/>
                </a:srgbClr>
              </a:gs>
            </a:gsLst>
            <a:lin ang="0" scaled="1"/>
            <a:tileRect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1676400" y="3495675"/>
            <a:ext cx="7061200" cy="1304925"/>
            <a:chOff x="1676400" y="2972495"/>
            <a:chExt cx="7061200" cy="1304925"/>
          </a:xfrm>
        </p:grpSpPr>
        <p:sp>
          <p:nvSpPr>
            <p:cNvPr id="4" name="AutoShape 6"/>
            <p:cNvSpPr>
              <a:spLocks noChangeArrowheads="1"/>
            </p:cNvSpPr>
            <p:nvPr/>
          </p:nvSpPr>
          <p:spPr bwMode="gray">
            <a:xfrm>
              <a:off x="1676400" y="2972495"/>
              <a:ext cx="7061200" cy="1304925"/>
            </a:xfrm>
            <a:prstGeom prst="roundRect">
              <a:avLst>
                <a:gd name="adj" fmla="val 11505"/>
              </a:avLst>
            </a:prstGeom>
            <a:gradFill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chemeClr val="folHlink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 w="6350" algn="ctr">
              <a:noFill/>
              <a:prstDash val="sysDot"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AutoShape 7"/>
            <p:cNvSpPr>
              <a:spLocks noChangeArrowheads="1"/>
            </p:cNvSpPr>
            <p:nvPr/>
          </p:nvSpPr>
          <p:spPr bwMode="gray">
            <a:xfrm>
              <a:off x="2062163" y="3418582"/>
              <a:ext cx="300037" cy="344488"/>
            </a:xfrm>
            <a:prstGeom prst="rightArrow">
              <a:avLst>
                <a:gd name="adj1" fmla="val 50000"/>
                <a:gd name="adj2" fmla="val 45507"/>
              </a:avLst>
            </a:prstGeom>
            <a:solidFill>
              <a:srgbClr val="FEFEF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" name="AutoShape 9"/>
          <p:cNvSpPr>
            <a:spLocks noChangeArrowheads="1"/>
          </p:cNvSpPr>
          <p:nvPr/>
        </p:nvSpPr>
        <p:spPr bwMode="gray">
          <a:xfrm>
            <a:off x="1752600" y="4960045"/>
            <a:ext cx="376238" cy="347662"/>
          </a:xfrm>
          <a:prstGeom prst="rightArrow">
            <a:avLst>
              <a:gd name="adj1" fmla="val 50000"/>
              <a:gd name="adj2" fmla="val 45091"/>
            </a:avLst>
          </a:prstGeom>
          <a:solidFill>
            <a:srgbClr val="FEFEFE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76200" y="191869"/>
            <a:ext cx="6096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Penjaminan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Kualiti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PBS</a:t>
            </a:r>
            <a:endParaRPr lang="en-US" sz="36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81000" y="4860429"/>
            <a:ext cx="8760417" cy="1692771"/>
            <a:chOff x="152400" y="4403229"/>
            <a:chExt cx="8686800" cy="1692771"/>
          </a:xfrm>
        </p:grpSpPr>
        <p:sp>
          <p:nvSpPr>
            <p:cNvPr id="14" name="AutoShape 16"/>
            <p:cNvSpPr>
              <a:spLocks noChangeArrowheads="1"/>
            </p:cNvSpPr>
            <p:nvPr/>
          </p:nvSpPr>
          <p:spPr bwMode="gray">
            <a:xfrm>
              <a:off x="228600" y="4485382"/>
              <a:ext cx="1628775" cy="1534418"/>
            </a:xfrm>
            <a:prstGeom prst="roundRect">
              <a:avLst>
                <a:gd name="adj" fmla="val 11921"/>
              </a:avLst>
            </a:prstGeom>
            <a:solidFill>
              <a:schemeClr val="accent4">
                <a:lumMod val="75000"/>
              </a:schemeClr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gray">
            <a:xfrm>
              <a:off x="304800" y="4572000"/>
              <a:ext cx="685800" cy="53340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C66">
                    <a:tint val="66000"/>
                    <a:satMod val="160000"/>
                  </a:srgbClr>
                </a:gs>
                <a:gs pos="0">
                  <a:srgbClr val="FFCC66">
                    <a:tint val="44500"/>
                    <a:satMod val="160000"/>
                    <a:alpha val="84000"/>
                  </a:srgbClr>
                </a:gs>
                <a:gs pos="83000">
                  <a:srgbClr val="FFCC66">
                    <a:tint val="23500"/>
                    <a:satMod val="160000"/>
                    <a:alpha val="0"/>
                  </a:srgbClr>
                </a:gs>
              </a:gsLst>
              <a:lin ang="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gray">
            <a:xfrm>
              <a:off x="152400" y="4841557"/>
              <a:ext cx="1752600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erlin Sans FB Demi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286000" y="4403229"/>
              <a:ext cx="6553200" cy="169277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Memantau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dan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menyemak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buku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rekod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pengajaran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guru agar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pentaksiran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yang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dibuat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pada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hari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berkenaan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tepat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dan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menepati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6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kehendak</a:t>
              </a:r>
              <a:r>
                <a:rPr lang="en-MY" sz="26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DSP. </a:t>
              </a:r>
              <a:endParaRPr lang="en-US" sz="26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81000" y="3415605"/>
            <a:ext cx="8458200" cy="1384995"/>
            <a:chOff x="247650" y="2895600"/>
            <a:chExt cx="8458200" cy="1384995"/>
          </a:xfrm>
        </p:grpSpPr>
        <p:sp>
          <p:nvSpPr>
            <p:cNvPr id="12" name="AutoShape 14"/>
            <p:cNvSpPr>
              <a:spLocks noChangeArrowheads="1"/>
            </p:cNvSpPr>
            <p:nvPr/>
          </p:nvSpPr>
          <p:spPr bwMode="gray">
            <a:xfrm>
              <a:off x="247650" y="2962970"/>
              <a:ext cx="1628775" cy="1298575"/>
            </a:xfrm>
            <a:prstGeom prst="roundRect">
              <a:avLst>
                <a:gd name="adj" fmla="val 11921"/>
              </a:avLst>
            </a:prstGeom>
            <a:solidFill>
              <a:srgbClr val="0070C0"/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gray">
            <a:xfrm>
              <a:off x="304800" y="3028057"/>
              <a:ext cx="811213" cy="649288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5000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gray">
            <a:xfrm>
              <a:off x="304800" y="3276600"/>
              <a:ext cx="1573212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erlin Sans FB Demi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209800" y="2895600"/>
              <a:ext cx="6496050" cy="138499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Memaklumkan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dan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mengedarkan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jadual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pemantauan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dalaman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kepada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guru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34950" y="2070795"/>
            <a:ext cx="8832850" cy="1358205"/>
            <a:chOff x="234950" y="1461195"/>
            <a:chExt cx="8832850" cy="1358205"/>
          </a:xfrm>
        </p:grpSpPr>
        <p:sp>
          <p:nvSpPr>
            <p:cNvPr id="8" name="AutoShape 10"/>
            <p:cNvSpPr>
              <a:spLocks noChangeArrowheads="1"/>
            </p:cNvSpPr>
            <p:nvPr/>
          </p:nvSpPr>
          <p:spPr bwMode="gray">
            <a:xfrm>
              <a:off x="1676400" y="1514475"/>
              <a:ext cx="7061200" cy="1304925"/>
            </a:xfrm>
            <a:prstGeom prst="roundRect">
              <a:avLst>
                <a:gd name="adj" fmla="val 11505"/>
              </a:avLst>
            </a:pr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77000">
                  <a:srgbClr val="92D050">
                    <a:shade val="100000"/>
                    <a:satMod val="115000"/>
                    <a:alpha val="0"/>
                  </a:srgbClr>
                </a:gs>
              </a:gsLst>
              <a:lin ang="0" scaled="1"/>
              <a:tileRect/>
            </a:gradFill>
            <a:ln w="6350" algn="ctr">
              <a:noFill/>
              <a:prstDash val="sysDot"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11"/>
            <p:cNvSpPr>
              <a:spLocks noChangeArrowheads="1"/>
            </p:cNvSpPr>
            <p:nvPr/>
          </p:nvSpPr>
          <p:spPr bwMode="gray">
            <a:xfrm>
              <a:off x="1760538" y="1923157"/>
              <a:ext cx="449262" cy="344488"/>
            </a:xfrm>
            <a:prstGeom prst="rightArrow">
              <a:avLst>
                <a:gd name="adj1" fmla="val 50000"/>
                <a:gd name="adj2" fmla="val 45507"/>
              </a:avLst>
            </a:prstGeom>
            <a:solidFill>
              <a:srgbClr val="FEFEF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gray">
            <a:xfrm>
              <a:off x="234950" y="1461195"/>
              <a:ext cx="1628775" cy="1298575"/>
            </a:xfrm>
            <a:prstGeom prst="roundRect">
              <a:avLst>
                <a:gd name="adj" fmla="val 11921"/>
              </a:avLst>
            </a:prstGeom>
            <a:solidFill>
              <a:srgbClr val="92D050"/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gray">
            <a:xfrm>
              <a:off x="304800" y="1524000"/>
              <a:ext cx="811213" cy="649288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Text Box 22"/>
            <p:cNvSpPr txBox="1">
              <a:spLocks noChangeArrowheads="1"/>
            </p:cNvSpPr>
            <p:nvPr/>
          </p:nvSpPr>
          <p:spPr bwMode="gray">
            <a:xfrm>
              <a:off x="304800" y="1752600"/>
              <a:ext cx="1573212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Berlin Sans FB Demi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133600" y="1600200"/>
              <a:ext cx="6934200" cy="95410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Menetapkan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jadual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pengoperasian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dan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pemantauan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</a:t>
              </a:r>
              <a:r>
                <a:rPr lang="en-MY" sz="2800" b="1" dirty="0" err="1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dalaman</a:t>
              </a:r>
              <a:r>
                <a:rPr lang="en-MY" sz="2800" b="1" dirty="0" smtClean="0">
                  <a:ln w="11430"/>
                  <a:solidFill>
                    <a:srgbClr val="FFFF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</a:rPr>
                <a:t> PBS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3400" y="990600"/>
            <a:ext cx="7391400" cy="894997"/>
            <a:chOff x="228600" y="990600"/>
            <a:chExt cx="8610600" cy="894997"/>
          </a:xfrm>
        </p:grpSpPr>
        <p:grpSp>
          <p:nvGrpSpPr>
            <p:cNvPr id="25" name="Group 12"/>
            <p:cNvGrpSpPr>
              <a:grpSpLocks/>
            </p:cNvGrpSpPr>
            <p:nvPr/>
          </p:nvGrpSpPr>
          <p:grpSpPr bwMode="auto">
            <a:xfrm>
              <a:off x="228600" y="1047397"/>
              <a:ext cx="8610600" cy="838200"/>
              <a:chOff x="720" y="1392"/>
              <a:chExt cx="4058" cy="480"/>
            </a:xfrm>
          </p:grpSpPr>
          <p:sp>
            <p:nvSpPr>
              <p:cNvPr id="27" name="AutoShape 13"/>
              <p:cNvSpPr>
                <a:spLocks noChangeArrowheads="1"/>
              </p:cNvSpPr>
              <p:nvPr/>
            </p:nvSpPr>
            <p:spPr bwMode="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solidFill>
                <a:srgbClr val="FF00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31" name="Group 14"/>
              <p:cNvGrpSpPr>
                <a:grpSpLocks/>
              </p:cNvGrpSpPr>
              <p:nvPr/>
            </p:nvGrpSpPr>
            <p:grpSpPr bwMode="auto">
              <a:xfrm>
                <a:off x="730" y="1407"/>
                <a:ext cx="4043" cy="444"/>
                <a:chOff x="744" y="1407"/>
                <a:chExt cx="3988" cy="444"/>
              </a:xfrm>
            </p:grpSpPr>
            <p:sp>
              <p:nvSpPr>
                <p:cNvPr id="32" name="AutoShape 15"/>
                <p:cNvSpPr>
                  <a:spLocks noChangeArrowheads="1"/>
                </p:cNvSpPr>
                <p:nvPr/>
              </p:nvSpPr>
              <p:spPr bwMode="gray">
                <a:xfrm>
                  <a:off x="744" y="1736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2">
                        <a:gamma/>
                        <a:tint val="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AutoShape 16"/>
                <p:cNvSpPr>
                  <a:spLocks noChangeArrowheads="1"/>
                </p:cNvSpPr>
                <p:nvPr/>
              </p:nvSpPr>
              <p:spPr bwMode="gray">
                <a:xfrm>
                  <a:off x="744" y="1407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tint val="0"/>
                        <a:invGamma/>
                      </a:schemeClr>
                    </a:gs>
                    <a:gs pos="100000">
                      <a:schemeClr val="accent2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6" name="Title 1"/>
            <p:cNvSpPr txBox="1">
              <a:spLocks/>
            </p:cNvSpPr>
            <p:nvPr/>
          </p:nvSpPr>
          <p:spPr>
            <a:xfrm>
              <a:off x="1066800" y="990600"/>
              <a:ext cx="6296298" cy="762000"/>
            </a:xfrm>
            <a:prstGeom prst="rect">
              <a:avLst/>
            </a:prstGeom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4400" b="1" i="0" u="none" strike="noStrike" kern="1200" cap="none" spc="0" normalizeH="0" baseline="0" noProof="0" dirty="0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uLnTx/>
                  <a:uFillTx/>
                  <a:latin typeface="Berlin Sans FB Demi" pitchFamily="34" charset="0"/>
                  <a:ea typeface="+mj-ea"/>
                  <a:cs typeface="+mj-cs"/>
                </a:rPr>
                <a:t>2. </a:t>
              </a:r>
              <a:r>
                <a:rPr kumimoji="0" lang="en-MY" sz="4400" b="1" i="0" u="none" strike="noStrike" kern="1200" cap="none" spc="0" normalizeH="0" baseline="0" noProof="0" dirty="0" err="1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uLnTx/>
                  <a:uFillTx/>
                  <a:latin typeface="Berlin Sans FB Demi" pitchFamily="34" charset="0"/>
                  <a:ea typeface="+mj-ea"/>
                  <a:cs typeface="+mj-cs"/>
                </a:rPr>
                <a:t>Pemantauan</a:t>
              </a:r>
              <a:r>
                <a:rPr kumimoji="0" lang="en-MY" sz="4400" b="1" i="0" u="none" strike="noStrike" kern="1200" cap="none" spc="0" normalizeH="0" baseline="0" noProof="0" dirty="0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uLnTx/>
                  <a:uFillTx/>
                  <a:latin typeface="Berlin Sans FB Demi" pitchFamily="34" charset="0"/>
                  <a:ea typeface="+mj-ea"/>
                  <a:cs typeface="+mj-cs"/>
                </a:rPr>
                <a:t> PBS</a:t>
              </a:r>
              <a:endParaRPr kumimoji="0" lang="en-US" sz="4400" b="1" i="0" u="none" strike="noStrike" kern="1200" cap="none" spc="0" normalizeH="0" baseline="0" noProof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</p:grpSp>
      <p:sp>
        <p:nvSpPr>
          <p:cNvPr id="39" name="AutoShape 7"/>
          <p:cNvSpPr>
            <a:spLocks noChangeArrowheads="1"/>
          </p:cNvSpPr>
          <p:nvPr/>
        </p:nvSpPr>
        <p:spPr bwMode="gray">
          <a:xfrm>
            <a:off x="2133600" y="5562600"/>
            <a:ext cx="376237" cy="344488"/>
          </a:xfrm>
          <a:prstGeom prst="rightArrow">
            <a:avLst>
              <a:gd name="adj1" fmla="val 50000"/>
              <a:gd name="adj2" fmla="val 45507"/>
            </a:avLst>
          </a:prstGeom>
          <a:solidFill>
            <a:srgbClr val="FEFEFE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295400"/>
            <a:ext cx="8305800" cy="43434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cs typeface="+mn-cs"/>
              </a:rPr>
              <a:t>4.	  M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emantau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dan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menyemak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Fail   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    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Perkembangan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Murid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(FPM) –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eviden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cs typeface="+mn-cs"/>
              </a:rPr>
              <a:t>     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terbaik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murid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dan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Fail Showcase -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evidens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cs typeface="+mn-cs"/>
              </a:rPr>
              <a:t>     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terbaik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keseluruhan</a:t>
            </a:r>
            <a:endParaRPr kumimoji="0" lang="en-MY" sz="2800" b="1" i="0" u="none" strike="noStrike" kern="1200" normalizeH="0" baseline="0" noProof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Berlin Sans FB Demi" pitchFamily="34" charset="0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cs typeface="+mn-cs"/>
              </a:rPr>
              <a:t>5.   M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emastikan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kandungan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fail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perkembangan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murid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dan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fail showcase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sentiasa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dikemas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kini</a:t>
            </a:r>
            <a:endParaRPr kumimoji="0" lang="en-MY" sz="2800" b="1" i="0" u="none" strike="noStrike" kern="1200" normalizeH="0" baseline="0" noProof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Berlin Sans FB Demi" pitchFamily="34" charset="0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cs typeface="+mn-cs"/>
              </a:rPr>
              <a:t>6.  M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emantau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penggunaan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SPPBS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dan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cs typeface="+mn-cs"/>
              </a:rPr>
              <a:t>	</a:t>
            </a:r>
            <a:r>
              <a:rPr lang="en-MY" sz="2800" b="1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cs typeface="+mn-cs"/>
              </a:rPr>
              <a:t>R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ekod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Transit (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selari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dengan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buku</a:t>
            </a:r>
            <a:r>
              <a:rPr kumimoji="0" lang="en-MY" sz="28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baseline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rekod</a:t>
            </a:r>
            <a:r>
              <a:rPr kumimoji="0" lang="en-MY" sz="2800" b="1" i="0" u="none" strike="noStrike" kern="1200" normalizeH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</a:t>
            </a:r>
            <a:r>
              <a:rPr kumimoji="0" lang="en-MY" sz="2800" b="1" i="0" u="none" strike="noStrike" kern="1200" normalizeH="0" noProof="0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pengajaran</a:t>
            </a:r>
            <a:r>
              <a:rPr kumimoji="0" lang="en-MY" sz="2800" b="1" i="0" u="none" strike="noStrike" kern="1200" normalizeH="0" noProof="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cs typeface="+mn-cs"/>
              </a:rPr>
              <a:t> guru)</a:t>
            </a:r>
            <a:endParaRPr kumimoji="0" lang="en-US" sz="2800" b="1" i="0" u="none" strike="noStrike" kern="1200" normalizeH="0" baseline="0" noProof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Berlin Sans FB Demi" pitchFamily="34" charset="0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800" b="1" i="0" u="none" strike="noStrike" kern="1200" normalizeH="0" baseline="0" noProof="0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Berlin Sans FB Demi" pitchFamily="34" charset="0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152400"/>
            <a:ext cx="7315200" cy="762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3600" b="1" i="0" u="none" strike="noStrike" kern="1200" cap="none" spc="0" normalizeH="0" baseline="0" noProof="0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+mj-cs"/>
              </a:rPr>
              <a:t>Penjaminan</a:t>
            </a:r>
            <a:r>
              <a:rPr kumimoji="0" lang="en-MY" sz="3600" b="1" i="0" u="none" strike="noStrike" kern="1200" cap="none" spc="0" normalizeH="0" baseline="0" noProof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+mj-cs"/>
              </a:rPr>
              <a:t> </a:t>
            </a:r>
            <a:r>
              <a:rPr kumimoji="0" lang="en-MY" sz="3600" b="1" i="0" u="none" strike="noStrike" kern="1200" cap="none" spc="0" normalizeH="0" baseline="0" noProof="0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+mj-cs"/>
              </a:rPr>
              <a:t>Kualiti</a:t>
            </a:r>
            <a:r>
              <a:rPr kumimoji="0" lang="en-MY" sz="3600" b="1" i="0" u="none" strike="noStrike" kern="1200" cap="none" spc="0" normalizeH="0" baseline="0" noProof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+mj-cs"/>
              </a:rPr>
              <a:t> PBS</a:t>
            </a:r>
            <a:endParaRPr kumimoji="0" lang="en-US" sz="3600" b="1" i="0" u="none" strike="noStrike" kern="1200" cap="none" spc="0" normalizeH="0" baseline="0" noProof="0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7" name="AutoShape 22"/>
          <p:cNvSpPr>
            <a:spLocks noChangeArrowheads="1"/>
          </p:cNvSpPr>
          <p:nvPr/>
        </p:nvSpPr>
        <p:spPr bwMode="gray">
          <a:xfrm>
            <a:off x="381000" y="1219200"/>
            <a:ext cx="8458200" cy="4591403"/>
          </a:xfrm>
          <a:prstGeom prst="roundRect">
            <a:avLst>
              <a:gd name="adj" fmla="val 8014"/>
            </a:avLst>
          </a:prstGeom>
          <a:noFill/>
          <a:ln w="57150">
            <a:solidFill>
              <a:srgbClr val="FF00FF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4294967295"/>
          </p:nvPr>
        </p:nvSpPr>
        <p:spPr>
          <a:xfrm>
            <a:off x="533400" y="2209800"/>
            <a:ext cx="8382000" cy="32766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4.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Membentang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laporan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kepada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guru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besar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/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pengetua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mengenai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dapatan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pemantauan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dalam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JK PBS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sekolah</a:t>
            </a:r>
            <a:endParaRPr lang="en-MY" sz="28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pPr>
              <a:buNone/>
            </a:pPr>
            <a:endParaRPr lang="en-MY" sz="28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pPr>
              <a:buNone/>
            </a:pP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5.	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Mengambil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tindakan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susulan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/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penambahbaikan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hasil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dapatan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pemantauan</a:t>
            </a:r>
            <a:endParaRPr lang="en-US" sz="28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228600"/>
            <a:ext cx="7086600" cy="762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3600" b="1" i="0" u="none" strike="noStrike" kern="1200" cap="none" spc="0" normalizeH="0" baseline="0" noProof="0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+mj-cs"/>
              </a:rPr>
              <a:t>Penjaminan</a:t>
            </a:r>
            <a:r>
              <a:rPr kumimoji="0" lang="en-MY" sz="3600" b="1" i="0" u="none" strike="noStrike" kern="1200" cap="none" spc="0" normalizeH="0" baseline="0" noProof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+mj-cs"/>
              </a:rPr>
              <a:t> </a:t>
            </a:r>
            <a:r>
              <a:rPr kumimoji="0" lang="en-MY" sz="3600" b="1" i="0" u="none" strike="noStrike" kern="1200" cap="none" spc="0" normalizeH="0" baseline="0" noProof="0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+mj-cs"/>
              </a:rPr>
              <a:t>Kualiti</a:t>
            </a:r>
            <a:r>
              <a:rPr kumimoji="0" lang="en-MY" sz="3600" b="1" i="0" u="none" strike="noStrike" kern="1200" cap="none" spc="0" normalizeH="0" noProof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+mj-cs"/>
              </a:rPr>
              <a:t> PBS</a:t>
            </a:r>
            <a:endParaRPr kumimoji="0" lang="en-US" sz="3600" b="1" i="0" u="none" strike="noStrike" kern="1200" cap="none" spc="0" normalizeH="0" baseline="0" noProof="0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6" name="AutoShape 22"/>
          <p:cNvSpPr>
            <a:spLocks noChangeArrowheads="1"/>
          </p:cNvSpPr>
          <p:nvPr/>
        </p:nvSpPr>
        <p:spPr bwMode="gray">
          <a:xfrm>
            <a:off x="304800" y="1961797"/>
            <a:ext cx="8610600" cy="3753203"/>
          </a:xfrm>
          <a:prstGeom prst="roundRect">
            <a:avLst>
              <a:gd name="adj" fmla="val 8014"/>
            </a:avLst>
          </a:prstGeom>
          <a:noFill/>
          <a:ln w="57150">
            <a:solidFill>
              <a:srgbClr val="00B0F0"/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52400" y="2054225"/>
            <a:ext cx="4724400" cy="536575"/>
            <a:chOff x="465" y="2273"/>
            <a:chExt cx="2415" cy="3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465" y="2273"/>
              <a:ext cx="2415" cy="338"/>
            </a:xfrm>
            <a:prstGeom prst="roundRect">
              <a:avLst>
                <a:gd name="adj" fmla="val 16667"/>
              </a:avLst>
            </a:prstGeom>
            <a:grpFill/>
            <a:ln w="12700" algn="ctr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" name="Picture 4" descr="Picture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5" y="2284"/>
              <a:ext cx="2376" cy="146"/>
            </a:xfrm>
            <a:prstGeom prst="rect">
              <a:avLst/>
            </a:prstGeom>
            <a:grpFill/>
          </p:spPr>
        </p:pic>
      </p:grpSp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391400" cy="609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Penjaminan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Kualiti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PBS</a:t>
            </a:r>
            <a:endParaRPr lang="en-US" sz="3600" b="1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229600" cy="4572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Pentaksiran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Pusat</a:t>
            </a:r>
            <a:endParaRPr lang="en-MY" sz="3600" b="1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pPr marL="514350" indent="-514350">
              <a:buFont typeface="Arial" charset="0"/>
              <a:buAutoNum type="arabicPeriod"/>
            </a:pPr>
            <a:endParaRPr lang="en-MY" sz="2800" b="1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pPr>
              <a:buNone/>
            </a:pP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i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. 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Mengadakan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mesyuarat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antara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ketua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panitia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dengan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guru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mata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pelajaran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mengenai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keselarasan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kefahaman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tugasan</a:t>
            </a:r>
            <a:endParaRPr lang="en-US" sz="28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pPr>
              <a:buNone/>
            </a:pP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</a:p>
          <a:p>
            <a:pPr>
              <a:buNone/>
            </a:pP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ii.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Berbincang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dengan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guru-guru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mengenai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jadual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penyelarasan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tugasan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penyelarasan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skor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di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peringkat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sekolah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</a:t>
            </a:r>
          </a:p>
          <a:p>
            <a:pPr lvl="1"/>
            <a:endParaRPr lang="en-US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3400" y="990600"/>
            <a:ext cx="7391400" cy="894997"/>
            <a:chOff x="228600" y="990600"/>
            <a:chExt cx="8610600" cy="894997"/>
          </a:xfrm>
        </p:grpSpPr>
        <p:grpSp>
          <p:nvGrpSpPr>
            <p:cNvPr id="8" name="Group 12"/>
            <p:cNvGrpSpPr>
              <a:grpSpLocks/>
            </p:cNvGrpSpPr>
            <p:nvPr/>
          </p:nvGrpSpPr>
          <p:grpSpPr bwMode="auto">
            <a:xfrm>
              <a:off x="228600" y="1047397"/>
              <a:ext cx="8610600" cy="838200"/>
              <a:chOff x="720" y="1392"/>
              <a:chExt cx="4058" cy="480"/>
            </a:xfrm>
          </p:grpSpPr>
          <p:sp>
            <p:nvSpPr>
              <p:cNvPr id="10" name="AutoShape 13"/>
              <p:cNvSpPr>
                <a:spLocks noChangeArrowheads="1"/>
              </p:cNvSpPr>
              <p:nvPr/>
            </p:nvSpPr>
            <p:spPr bwMode="gray">
              <a:xfrm>
                <a:off x="720" y="1392"/>
                <a:ext cx="4058" cy="480"/>
              </a:xfrm>
              <a:prstGeom prst="roundRect">
                <a:avLst>
                  <a:gd name="adj" fmla="val 17509"/>
                </a:avLst>
              </a:prstGeom>
              <a:solidFill>
                <a:srgbClr val="FF00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11" name="Group 14"/>
              <p:cNvGrpSpPr>
                <a:grpSpLocks/>
              </p:cNvGrpSpPr>
              <p:nvPr/>
            </p:nvGrpSpPr>
            <p:grpSpPr bwMode="auto">
              <a:xfrm>
                <a:off x="730" y="1407"/>
                <a:ext cx="4043" cy="444"/>
                <a:chOff x="744" y="1407"/>
                <a:chExt cx="3988" cy="444"/>
              </a:xfrm>
            </p:grpSpPr>
            <p:sp>
              <p:nvSpPr>
                <p:cNvPr id="12" name="AutoShape 15"/>
                <p:cNvSpPr>
                  <a:spLocks noChangeArrowheads="1"/>
                </p:cNvSpPr>
                <p:nvPr/>
              </p:nvSpPr>
              <p:spPr bwMode="gray">
                <a:xfrm>
                  <a:off x="744" y="1736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alpha val="0"/>
                      </a:schemeClr>
                    </a:gs>
                    <a:gs pos="100000">
                      <a:schemeClr val="accent2">
                        <a:gamma/>
                        <a:tint val="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AutoShape 16"/>
                <p:cNvSpPr>
                  <a:spLocks noChangeArrowheads="1"/>
                </p:cNvSpPr>
                <p:nvPr/>
              </p:nvSpPr>
              <p:spPr bwMode="gray">
                <a:xfrm>
                  <a:off x="744" y="1407"/>
                  <a:ext cx="3988" cy="11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chemeClr val="accent2">
                        <a:gamma/>
                        <a:tint val="0"/>
                        <a:invGamma/>
                      </a:schemeClr>
                    </a:gs>
                    <a:gs pos="100000">
                      <a:schemeClr val="accent2">
                        <a:alpha val="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non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9" name="Title 1"/>
            <p:cNvSpPr txBox="1">
              <a:spLocks/>
            </p:cNvSpPr>
            <p:nvPr/>
          </p:nvSpPr>
          <p:spPr>
            <a:xfrm>
              <a:off x="1066800" y="990600"/>
              <a:ext cx="6296298" cy="762000"/>
            </a:xfrm>
            <a:prstGeom prst="rect">
              <a:avLst/>
            </a:prstGeom>
          </p:spPr>
          <p:txBody>
            <a:bodyPr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MY" sz="4400" b="1" dirty="0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erlin Sans FB Demi" pitchFamily="34" charset="0"/>
                  <a:ea typeface="+mj-ea"/>
                  <a:cs typeface="+mj-cs"/>
                </a:rPr>
                <a:t>3</a:t>
              </a:r>
              <a:r>
                <a:rPr kumimoji="0" lang="en-MY" sz="4400" b="1" i="0" u="none" strike="noStrike" kern="1200" cap="none" spc="0" normalizeH="0" baseline="0" noProof="0" dirty="0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uLnTx/>
                  <a:uFillTx/>
                  <a:latin typeface="Berlin Sans FB Demi" pitchFamily="34" charset="0"/>
                  <a:ea typeface="+mj-ea"/>
                  <a:cs typeface="+mj-cs"/>
                </a:rPr>
                <a:t>. </a:t>
              </a:r>
              <a:r>
                <a:rPr kumimoji="0" lang="en-MY" sz="4400" b="1" i="0" u="none" strike="noStrike" kern="1200" cap="none" spc="0" normalizeH="0" baseline="0" noProof="0" dirty="0" err="1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uLnTx/>
                  <a:uFillTx/>
                  <a:latin typeface="Berlin Sans FB Demi" pitchFamily="34" charset="0"/>
                  <a:ea typeface="+mj-ea"/>
                  <a:cs typeface="+mj-cs"/>
                </a:rPr>
                <a:t>Penyelarasan</a:t>
              </a:r>
              <a:r>
                <a:rPr kumimoji="0" lang="en-MY" sz="4400" b="1" i="0" u="none" strike="noStrike" kern="1200" cap="none" spc="0" normalizeH="0" baseline="0" noProof="0" dirty="0" smtClean="0">
                  <a:ln w="11430"/>
                  <a:solidFill>
                    <a:srgbClr val="FFC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uLnTx/>
                  <a:uFillTx/>
                  <a:latin typeface="Berlin Sans FB Demi" pitchFamily="34" charset="0"/>
                  <a:ea typeface="+mj-ea"/>
                  <a:cs typeface="+mj-cs"/>
                </a:rPr>
                <a:t> PBS</a:t>
              </a:r>
              <a:endParaRPr kumimoji="0" lang="en-US" sz="4400" b="1" i="0" u="none" strike="noStrike" kern="1200" cap="none" spc="0" normalizeH="0" baseline="0" noProof="0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j-ea"/>
                <a:cs typeface="+mj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7239000" cy="5334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Penjaminan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Kualiti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PBS</a:t>
            </a:r>
            <a:endParaRPr lang="en-US" sz="3600" b="1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5410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iii.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Memilih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i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evidens</a:t>
            </a:r>
            <a:r>
              <a:rPr lang="en-US" sz="28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murid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mengikut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aras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pencapaian</a:t>
            </a:r>
            <a:endParaRPr lang="en-US" sz="28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pPr>
              <a:buNone/>
            </a:pP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murid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,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membandingkan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skor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yang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diberikan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oleh</a:t>
            </a:r>
            <a:endParaRPr lang="en-US" sz="28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pPr>
              <a:buNone/>
            </a:pP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guru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menyelaraskan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pemberian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skor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. </a:t>
            </a:r>
          </a:p>
          <a:p>
            <a:endParaRPr lang="en-US" sz="28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pPr>
              <a:buNone/>
            </a:pP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iv.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Membuat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penyelarasan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skor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bagi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tujuan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kesahan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</a:p>
          <a:p>
            <a:pPr>
              <a:buNone/>
            </a:pP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  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skor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 </a:t>
            </a:r>
          </a:p>
          <a:p>
            <a:endParaRPr lang="en-US" sz="28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pPr>
              <a:buNone/>
            </a:pP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v.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Membuat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penambahbaikan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dari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segi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pemberian</a:t>
            </a:r>
            <a:r>
              <a:rPr lang="en-US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skor</a:t>
            </a:r>
            <a:endParaRPr lang="en-US" sz="28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  <a:p>
            <a:pPr lvl="1"/>
            <a:endParaRPr lang="en-US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"/>
          <p:cNvGrpSpPr>
            <a:grpSpLocks/>
          </p:cNvGrpSpPr>
          <p:nvPr/>
        </p:nvGrpSpPr>
        <p:grpSpPr bwMode="auto">
          <a:xfrm>
            <a:off x="152400" y="899756"/>
            <a:ext cx="4724400" cy="536575"/>
            <a:chOff x="465" y="2273"/>
            <a:chExt cx="2415" cy="3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4" name="AutoShape 3"/>
            <p:cNvSpPr>
              <a:spLocks noChangeArrowheads="1"/>
            </p:cNvSpPr>
            <p:nvPr/>
          </p:nvSpPr>
          <p:spPr bwMode="gray">
            <a:xfrm>
              <a:off x="465" y="2273"/>
              <a:ext cx="2415" cy="338"/>
            </a:xfrm>
            <a:prstGeom prst="roundRect">
              <a:avLst>
                <a:gd name="adj" fmla="val 16667"/>
              </a:avLst>
            </a:prstGeom>
            <a:grpFill/>
            <a:ln w="12700" algn="ctr">
              <a:noFill/>
              <a:round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5" name="Picture 4" descr="Picture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5" y="2284"/>
              <a:ext cx="2376" cy="146"/>
            </a:xfrm>
            <a:prstGeom prst="rect">
              <a:avLst/>
            </a:prstGeom>
            <a:grpFill/>
          </p:spPr>
        </p:pic>
      </p:grpSp>
      <p:graphicFrame>
        <p:nvGraphicFramePr>
          <p:cNvPr id="5" name="Diagram 4"/>
          <p:cNvGraphicFramePr/>
          <p:nvPr/>
        </p:nvGraphicFramePr>
        <p:xfrm>
          <a:off x="685800" y="1447800"/>
          <a:ext cx="8153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1"/>
          <p:cNvSpPr>
            <a:spLocks noGrp="1"/>
          </p:cNvSpPr>
          <p:nvPr>
            <p:ph type="title" idx="4294967295"/>
          </p:nvPr>
        </p:nvSpPr>
        <p:spPr>
          <a:xfrm>
            <a:off x="152400" y="152400"/>
            <a:ext cx="7315200" cy="762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Penjaminan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Kualiti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PBS</a:t>
            </a:r>
            <a:endParaRPr lang="en-US" sz="3600" b="1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3686" y="863025"/>
            <a:ext cx="4480714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Arial" charset="0"/>
              <a:buNone/>
            </a:pPr>
            <a:r>
              <a:rPr lang="en-US" sz="32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2.  </a:t>
            </a:r>
            <a:r>
              <a:rPr lang="en-US" sz="32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Pentaksiran</a:t>
            </a:r>
            <a:r>
              <a:rPr lang="en-US" sz="32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32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Sekolah</a:t>
            </a:r>
            <a:endParaRPr lang="en-US" sz="3200" b="1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05000" y="1457337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Menyelaraskan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kesesuaian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instrumen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yang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digunakan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untuk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mentaksir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murid</a:t>
            </a:r>
            <a:endParaRPr lang="en-US" sz="2400" dirty="0" smtClean="0">
              <a:solidFill>
                <a:srgbClr val="FFFF00"/>
              </a:solidFill>
              <a:latin typeface="Berlin Sans FB Dem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0" y="2524137"/>
            <a:ext cx="6248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Memilih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evidens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murid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mengikut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aras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pencapaian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Berlin Sans FB Demi" pitchFamily="34" charset="0"/>
              </a:rPr>
              <a:t>murid</a:t>
            </a:r>
            <a:r>
              <a:rPr lang="en-US" sz="2400" dirty="0" smtClean="0">
                <a:solidFill>
                  <a:srgbClr val="FFFF00"/>
                </a:solidFill>
                <a:latin typeface="Berlin Sans FB Demi" pitchFamily="34" charset="0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905000" y="5648337"/>
            <a:ext cx="62484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Membuat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penambahbaikan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dari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segi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pemberian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skor</a:t>
            </a:r>
            <a:endParaRPr lang="en-US" sz="24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05000" y="4581537"/>
            <a:ext cx="62484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Membandingkan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skor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yang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diberikan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oleh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guru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dengan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skor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penyelaras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905000" y="3554206"/>
            <a:ext cx="62484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Membuat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penyelarasan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skor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bagi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tujuan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kesahan</a:t>
            </a:r>
            <a:r>
              <a:rPr lang="en-US" sz="24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US" sz="24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skor</a:t>
            </a:r>
            <a:endParaRPr lang="en-US" sz="2400" b="1" dirty="0" smtClean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066800" y="990600"/>
            <a:ext cx="6477000" cy="838200"/>
            <a:chOff x="752" y="1413"/>
            <a:chExt cx="1321" cy="294"/>
          </a:xfrm>
        </p:grpSpPr>
        <p:sp>
          <p:nvSpPr>
            <p:cNvPr id="3" name="AutoShape 11"/>
            <p:cNvSpPr>
              <a:spLocks noChangeArrowheads="1"/>
            </p:cNvSpPr>
            <p:nvPr/>
          </p:nvSpPr>
          <p:spPr bwMode="gray">
            <a:xfrm>
              <a:off x="752" y="1413"/>
              <a:ext cx="1321" cy="294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 w="12700">
              <a:noFill/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AutoShape 12"/>
            <p:cNvSpPr>
              <a:spLocks noChangeArrowheads="1"/>
            </p:cNvSpPr>
            <p:nvPr/>
          </p:nvSpPr>
          <p:spPr bwMode="gray">
            <a:xfrm flipH="1">
              <a:off x="200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AutoShape 13"/>
            <p:cNvSpPr>
              <a:spLocks noChangeArrowheads="1"/>
            </p:cNvSpPr>
            <p:nvPr/>
          </p:nvSpPr>
          <p:spPr bwMode="gray">
            <a:xfrm>
              <a:off x="766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AutoShape 14"/>
          <p:cNvSpPr>
            <a:spLocks noChangeArrowheads="1"/>
          </p:cNvSpPr>
          <p:nvPr/>
        </p:nvSpPr>
        <p:spPr bwMode="gray">
          <a:xfrm>
            <a:off x="228600" y="1935162"/>
            <a:ext cx="8610600" cy="4465638"/>
          </a:xfrm>
          <a:prstGeom prst="roundRect">
            <a:avLst>
              <a:gd name="adj" fmla="val 8014"/>
            </a:avLst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17"/>
          <p:cNvSpPr>
            <a:spLocks noChangeArrowheads="1"/>
          </p:cNvSpPr>
          <p:nvPr/>
        </p:nvSpPr>
        <p:spPr bwMode="gray">
          <a:xfrm>
            <a:off x="304800" y="2057400"/>
            <a:ext cx="8382000" cy="914400"/>
          </a:xfrm>
          <a:prstGeom prst="roundRect">
            <a:avLst>
              <a:gd name="adj" fmla="val 50000"/>
            </a:avLst>
          </a:prstGeom>
          <a:solidFill>
            <a:srgbClr val="00B050">
              <a:alpha val="50000"/>
            </a:srgbClr>
          </a:solidFill>
          <a:ln w="57150" algn="ctr">
            <a:noFill/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7"/>
          <p:cNvSpPr>
            <a:spLocks noChangeArrowheads="1"/>
          </p:cNvSpPr>
          <p:nvPr/>
        </p:nvSpPr>
        <p:spPr bwMode="gray">
          <a:xfrm>
            <a:off x="381000" y="3352800"/>
            <a:ext cx="8382000" cy="2438400"/>
          </a:xfrm>
          <a:prstGeom prst="roundRect">
            <a:avLst>
              <a:gd name="adj" fmla="val 50000"/>
            </a:avLst>
          </a:prstGeom>
          <a:solidFill>
            <a:srgbClr val="00B050">
              <a:alpha val="50000"/>
            </a:srgbClr>
          </a:solidFill>
          <a:ln w="57150" algn="ctr">
            <a:noFill/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66800" y="3429000"/>
            <a:ext cx="7696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Tujuannya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untuk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mengenalpasti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kekuatan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kelemahan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instrumen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pentaksiran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,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menilai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kesahan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kebolehpercayaan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instrumen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pentaksiran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dan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mengenalpasti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kebolehpercayaan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instrumen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pentaksiran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66800" y="2209800"/>
            <a:ext cx="746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Proses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menilai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instrumen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en-MY" sz="2800" b="1" dirty="0" err="1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pentaksiran</a:t>
            </a:r>
            <a:r>
              <a:rPr lang="en-MY" sz="28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</a:rPr>
              <a:t> PBS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2400" y="228600"/>
            <a:ext cx="7467600" cy="6096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Penjaminan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 </a:t>
            </a:r>
            <a:r>
              <a:rPr lang="en-MY" sz="36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Kualiti</a:t>
            </a:r>
            <a:r>
              <a:rPr lang="en-MY" sz="36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 PBS</a:t>
            </a:r>
            <a:endParaRPr kumimoji="0" lang="en-US" sz="3600" b="1" i="0" u="none" strike="noStrike" kern="1200" cap="none" spc="0" normalizeH="0" baseline="0" noProof="0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524000" y="990600"/>
            <a:ext cx="5181600" cy="762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MY" sz="4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4. </a:t>
            </a:r>
            <a:r>
              <a:rPr lang="en-MY" sz="4400" b="1" dirty="0" err="1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Pengesanan</a:t>
            </a:r>
            <a:r>
              <a:rPr lang="en-MY" sz="4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erlin Sans FB Demi" pitchFamily="34" charset="0"/>
                <a:ea typeface="+mj-ea"/>
                <a:cs typeface="+mj-cs"/>
              </a:rPr>
              <a:t> PBS</a:t>
            </a:r>
            <a:endParaRPr kumimoji="0" lang="en-US" sz="4400" b="1" i="0" u="none" strike="noStrike" kern="1200" cap="none" spc="0" normalizeH="0" baseline="0" noProof="0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Berlin Sans FB Dem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314</Words>
  <Application>Microsoft Office PowerPoint</Application>
  <PresentationFormat>On-screen Show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Penjaminan Kualiti PBS</vt:lpstr>
      <vt:lpstr>Penjaminan Kualiti PBS</vt:lpstr>
      <vt:lpstr>Penjaminan Kualiti PBS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WIN7</cp:lastModifiedBy>
  <cp:revision>35</cp:revision>
  <dcterms:created xsi:type="dcterms:W3CDTF">2012-07-03T00:56:35Z</dcterms:created>
  <dcterms:modified xsi:type="dcterms:W3CDTF">2012-07-29T23:43:36Z</dcterms:modified>
</cp:coreProperties>
</file>