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200" d="100"/>
          <a:sy n="200" d="100"/>
        </p:scale>
        <p:origin x="-8658" y="-4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A4392C-BE41-470A-85EB-2A0A8CC495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5546BE-45CB-420D-A860-B08886B86A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ACEB54-F27A-4318-A6AB-36BB7113B7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5B1B4-F0C1-4631-9FE9-9F77FF19C102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FB7800-71DB-4FF1-9E30-E77B118C6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DD1196-1C9B-4BA0-8098-260F298F4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B9B74-EB8B-45A7-AB95-59FE1378DB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8250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B22A7B-5EE2-43D5-9315-1A6483EA5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A7CFBE2-2F18-47E7-8F61-B9817D309D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C42AE5-892A-4CFD-A200-0E1A3CEA8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5B1B4-F0C1-4631-9FE9-9F77FF19C102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52365D-F2A9-483E-A6E5-506778457E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862FE2-6251-4F3A-ABBD-BAE25DC4A8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B9B74-EB8B-45A7-AB95-59FE1378DB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563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65CF93A-B4CB-4121-8B0A-4FAD92D187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B7432C-8826-449C-A0B9-34A00D4098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924F61-DD9C-4F8C-B7FF-3BF7A5A9BF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5B1B4-F0C1-4631-9FE9-9F77FF19C102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2C1265-AACA-4A1A-8DD0-B1D3C14573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6D7594-4631-4866-BDF3-E998550CDF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B9B74-EB8B-45A7-AB95-59FE1378DB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499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23DD01-2287-4AD8-A48E-C16C2A57FC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F26F89-02EB-47D7-B7B5-0D04CAA822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5162E9-9C78-45B7-99C0-55D48C1FE5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5B1B4-F0C1-4631-9FE9-9F77FF19C102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2B59F8-F6CD-4CCF-BBF1-0611902867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B58D44-95A8-4CFF-81ED-79B1C7D032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B9B74-EB8B-45A7-AB95-59FE1378DB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8005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2F9C65-10CD-4796-A9D9-938BC0799F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F3247E-A652-49DF-868D-E4CB441CE3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58D9FA-1BAE-4C8B-BA44-86FDAB505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5B1B4-F0C1-4631-9FE9-9F77FF19C102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C64FF8-6C1A-454F-AE6D-9FCDEE238C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6D824D-8CF1-4602-BF23-21CF79C077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B9B74-EB8B-45A7-AB95-59FE1378DB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5487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92FFD-3777-4F24-AE78-8071EF97E0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0EEFE5-2C73-4FE4-B9D0-92B354B2EF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B5275E-7E5F-488E-A489-DCBF1C04FB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941600-1246-4055-A0FC-77D9483EAA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5B1B4-F0C1-4631-9FE9-9F77FF19C102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6A1207-1A71-41B5-800A-D5789FC627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14A167-F805-4C01-B25F-4C5D741CE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B9B74-EB8B-45A7-AB95-59FE1378DB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650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BC17B9-0B6C-4BAF-93FC-E16B52516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BEEFD0-9FF7-4CED-9C2C-806EE2AD9A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99F8BD-986B-4129-962E-D22C344E4E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92E3ABF-93FA-45E4-A312-5CF75A397B1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F6B739D-3446-435A-9B22-EC68B71F33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5A4B7D1-FCE2-47DC-92D4-23C2ADDE46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5B1B4-F0C1-4631-9FE9-9F77FF19C102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DB4EEE2-A7E8-428D-A49C-B2C9EB0081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1E1D935-820A-4BBF-9127-22123FB738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B9B74-EB8B-45A7-AB95-59FE1378DB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8967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DA4159-7601-4199-8664-FD8306C679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519D7CF-39A9-4DD8-8A29-A831A6D38B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5B1B4-F0C1-4631-9FE9-9F77FF19C102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53135C-B3B5-42E6-B89D-46AC129A91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260800F-2E92-4468-B9E3-24623584B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B9B74-EB8B-45A7-AB95-59FE1378DB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929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5D1F9D6-174E-4B84-9588-972E719ABE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5B1B4-F0C1-4631-9FE9-9F77FF19C102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E021D9-3F71-40B2-8846-865BF6AA10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5CEF28-38AD-4EC1-9D7E-5D2512185A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B9B74-EB8B-45A7-AB95-59FE1378DB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721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6EA715-51F4-4923-9917-EC1026019D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9E7187-931A-4D30-8838-BF5ABD5167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A72E8C-C9FB-426E-B6DD-29A22DE43A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B3217D-FDFC-48B5-87E0-C9EDFEDA1F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5B1B4-F0C1-4631-9FE9-9F77FF19C102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1EF0A2-7CA3-4F60-881F-B85AD9E9FA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5A86E3-7636-4C07-9913-28159D3FE2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B9B74-EB8B-45A7-AB95-59FE1378DB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9825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A0C3DA-A4AE-4E4C-998C-2CFA35539B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BBDAD3-B8E2-4485-9274-56EB8BCBAE0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FE1B53-1702-4FEB-8FB4-0B8CE78165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BBB429-EAF7-4CCF-9898-89A206EF8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5B1B4-F0C1-4631-9FE9-9F77FF19C102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AB2CA7-3711-4C7D-ABFD-FE31FE0F65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3EF780-739B-4966-AF97-A863B7FB45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B9B74-EB8B-45A7-AB95-59FE1378DB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700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E51AC0E-B2E2-417C-A415-B8F740271D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E69142-57B4-4CD9-A0BE-4B7ADEF5BB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79807A-6FE6-4441-984E-69FB885B72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85B1B4-F0C1-4631-9FE9-9F77FF19C102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245136-1184-405B-A6C3-369133FB4A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75AC73-1823-4021-9B43-0142825EC4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5B9B74-EB8B-45A7-AB95-59FE1378DB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920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2045CD5A-1D92-495F-96D1-4479F1F9935F}"/>
              </a:ext>
            </a:extLst>
          </p:cNvPr>
          <p:cNvGrpSpPr/>
          <p:nvPr/>
        </p:nvGrpSpPr>
        <p:grpSpPr>
          <a:xfrm rot="20380855">
            <a:off x="9225039" y="1807773"/>
            <a:ext cx="270749" cy="270750"/>
            <a:chOff x="4317762" y="3175657"/>
            <a:chExt cx="179207" cy="179207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80AAA65B-D191-4FE7-B497-DB325C43C4AF}"/>
                </a:ext>
              </a:extLst>
            </p:cNvPr>
            <p:cNvSpPr/>
            <p:nvPr/>
          </p:nvSpPr>
          <p:spPr>
            <a:xfrm>
              <a:off x="4356834" y="3214728"/>
              <a:ext cx="101064" cy="101064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86CE5F4B-E8D2-4396-A51F-2736D3E70A70}"/>
                </a:ext>
              </a:extLst>
            </p:cNvPr>
            <p:cNvSpPr/>
            <p:nvPr/>
          </p:nvSpPr>
          <p:spPr>
            <a:xfrm rot="12002376" flipH="1" flipV="1">
              <a:off x="4317762" y="3175657"/>
              <a:ext cx="179207" cy="179207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BCE6536-2B7A-4C44-8CBE-E608C03CF7A8}"/>
              </a:ext>
            </a:extLst>
          </p:cNvPr>
          <p:cNvCxnSpPr>
            <a:cxnSpLocks/>
          </p:cNvCxnSpPr>
          <p:nvPr/>
        </p:nvCxnSpPr>
        <p:spPr>
          <a:xfrm flipV="1">
            <a:off x="8858250" y="2031727"/>
            <a:ext cx="404059" cy="349523"/>
          </a:xfrm>
          <a:prstGeom prst="line">
            <a:avLst/>
          </a:prstGeom>
          <a:ln w="25400" cap="flat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B3C241A-579B-41A5-87D2-BEA8773DB99D}"/>
              </a:ext>
            </a:extLst>
          </p:cNvPr>
          <p:cNvCxnSpPr>
            <a:cxnSpLocks/>
          </p:cNvCxnSpPr>
          <p:nvPr/>
        </p:nvCxnSpPr>
        <p:spPr>
          <a:xfrm flipH="1">
            <a:off x="7241117" y="2381250"/>
            <a:ext cx="1617136" cy="0"/>
          </a:xfrm>
          <a:prstGeom prst="line">
            <a:avLst/>
          </a:prstGeom>
          <a:ln w="254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PAUL RICHARD">
            <a:extLst>
              <a:ext uri="{FF2B5EF4-FFF2-40B4-BE49-F238E27FC236}">
                <a16:creationId xmlns:a16="http://schemas.microsoft.com/office/drawing/2014/main" id="{AF643551-161E-4D73-8E65-6E4B0BF2C952}"/>
              </a:ext>
            </a:extLst>
          </p:cNvPr>
          <p:cNvSpPr txBox="1"/>
          <p:nvPr/>
        </p:nvSpPr>
        <p:spPr>
          <a:xfrm>
            <a:off x="7241117" y="2344253"/>
            <a:ext cx="17252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Bebas Neue Bold" panose="020B0606020202050201" pitchFamily="34" charset="0"/>
              </a:rPr>
              <a:t>PAUL RICHARD</a:t>
            </a:r>
          </a:p>
        </p:txBody>
      </p:sp>
      <p:sp>
        <p:nvSpPr>
          <p:cNvPr id="37" name="PROGAMMER">
            <a:extLst>
              <a:ext uri="{FF2B5EF4-FFF2-40B4-BE49-F238E27FC236}">
                <a16:creationId xmlns:a16="http://schemas.microsoft.com/office/drawing/2014/main" id="{C7929774-E6D3-419F-B08F-9BB879696194}"/>
              </a:ext>
            </a:extLst>
          </p:cNvPr>
          <p:cNvSpPr txBox="1"/>
          <p:nvPr/>
        </p:nvSpPr>
        <p:spPr>
          <a:xfrm>
            <a:off x="7260081" y="2068315"/>
            <a:ext cx="15792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2"/>
            <a:r>
              <a:rPr lang="en-US" spc="300" dirty="0">
                <a:solidFill>
                  <a:schemeClr val="bg1"/>
                </a:solidFill>
                <a:latin typeface="Bebas Neue Book" panose="00000500000000000000" pitchFamily="50" charset="0"/>
              </a:rPr>
              <a:t>PROGAMMER</a:t>
            </a:r>
          </a:p>
        </p:txBody>
      </p:sp>
      <p:sp>
        <p:nvSpPr>
          <p:cNvPr id="30" name="Picture">
            <a:extLst>
              <a:ext uri="{FF2B5EF4-FFF2-40B4-BE49-F238E27FC236}">
                <a16:creationId xmlns:a16="http://schemas.microsoft.com/office/drawing/2014/main" id="{358C838E-95E4-4178-8F52-B84D1E80C912}"/>
              </a:ext>
            </a:extLst>
          </p:cNvPr>
          <p:cNvSpPr/>
          <p:nvPr/>
        </p:nvSpPr>
        <p:spPr>
          <a:xfrm>
            <a:off x="6231335" y="1879611"/>
            <a:ext cx="990814" cy="1003278"/>
          </a:xfrm>
          <a:prstGeom prst="roundRect">
            <a:avLst/>
          </a:prstGeom>
          <a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778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xit" presetSubtype="8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3" presetClass="exit" presetSubtype="32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xit" presetSubtype="8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10" fill="hold"/>
                                        <p:tgtEl>
                                          <p:spTgt spid="3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42" presetClass="path" presetSubtype="0" accel="20000" decel="8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13112 -2.22222E-6 L -2.70833E-6 -2.22222E-6 " pathEditMode="relative" rAng="0" ptsTypes="AA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4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6" presetClass="emph" presetSubtype="0" accel="20000" decel="80000" fill="hold" grpId="4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35" dur="750" fill="hold"/>
                                        <p:tgtEl>
                                          <p:spTgt spid="30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42" presetClass="path" presetSubtype="0" accel="20000" decel="80000" fill="hold" grpId="5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2.70833E-6 -2.22222E-6 L 0.17487 -2.22222E-6 " pathEditMode="relative" rAng="0" ptsTypes="AA">
                                      <p:cBhvr>
                                        <p:cTn id="3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37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path" presetSubtype="0" accel="20000" decel="8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0026 0.0412 L 3.75E-6 -2.22222E-6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206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40000" decel="60000" fill="hold" grpId="2" nodeType="withEffect">
                                  <p:stCondLst>
                                    <p:cond delay="4400"/>
                                  </p:stCondLst>
                                  <p:childTnLst>
                                    <p:animMotion origin="layout" path="M 3.75E-6 -2.22222E-6 L -0.00026 0.04121 " pathEditMode="relative" rAng="0" ptsTypes="AA">
                                      <p:cBhvr>
                                        <p:cTn id="44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206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22" presetClass="exit" presetSubtype="4" fill="hold" grpId="3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15247 -1.11111E-6 L -3.33333E-6 -1.11111E-6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17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42" presetClass="path" presetSubtype="0" accel="40000" decel="60000" fill="hold" grpId="2" nodeType="withEffect">
                                  <p:stCondLst>
                                    <p:cond delay="4700"/>
                                  </p:stCondLst>
                                  <p:childTnLst>
                                    <p:animMotion origin="layout" path="M -3.33333E-6 -1.11111E-6 L -0.15247 -1.11111E-6 " pathEditMode="relative" rAng="0" ptsTypes="AA">
                                      <p:cBhvr>
                                        <p:cTn id="54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70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22" presetClass="exit" presetSubtype="8" fill="hold" grpId="3" nodeType="withEffect">
                                  <p:stCondLst>
                                    <p:cond delay="4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4" grpId="1"/>
      <p:bldP spid="34" grpId="2"/>
      <p:bldP spid="34" grpId="3"/>
      <p:bldP spid="37" grpId="0"/>
      <p:bldP spid="37" grpId="1"/>
      <p:bldP spid="37" grpId="2"/>
      <p:bldP spid="37" grpId="3"/>
      <p:bldP spid="30" grpId="0" animBg="1"/>
      <p:bldP spid="30" grpId="1" animBg="1"/>
      <p:bldP spid="30" grpId="2" animBg="1"/>
      <p:bldP spid="30" grpId="3" animBg="1"/>
      <p:bldP spid="30" grpId="4" animBg="1"/>
      <p:bldP spid="30" grpId="5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1950802"/>
      </p:ext>
    </p:extLst>
  </p:cSld>
  <p:clrMapOvr>
    <a:masterClrMapping/>
  </p:clrMapOvr>
  <p:transition advClick="0" advTm="0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3</Words>
  <Application>Microsoft Office PowerPoint</Application>
  <PresentationFormat>Widescreen</PresentationFormat>
  <Paragraphs>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Bebas Neue Bold</vt:lpstr>
      <vt:lpstr>Bebas Neue Book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My Device is Awesome</cp:lastModifiedBy>
  <cp:revision>5</cp:revision>
  <dcterms:created xsi:type="dcterms:W3CDTF">2021-07-27T03:15:12Z</dcterms:created>
  <dcterms:modified xsi:type="dcterms:W3CDTF">2021-07-28T02:01:35Z</dcterms:modified>
</cp:coreProperties>
</file>