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ltownhandicrafts.in/Artificial-fashion-jewellery-manufacturer-in-delhi-india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hyperlink" Target="http://www.metaltownhandicrafts.in/Artificial-fashion-jewellery-manufacturer-in-delhi-india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ltownhandicrafts.in/Artificial-fashion-jewellery-manufacturer-in-delhi-india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hyperlink" Target="http://www.metaltownhandicrafts.in/Artificial-fashion-jewellery-manufacturer-in-delhi-india.ph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ltownhandicrafts.in/Artificial-fashion-jewellery-manufacturer-in-delhi-india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hite-Background-Flowers-Na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8600" y="228600"/>
            <a:ext cx="6477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3"/>
              </a:rPr>
              <a:t>Priyangi</a:t>
            </a:r>
            <a:r>
              <a:rPr lang="en-US" dirty="0" smtClean="0">
                <a:hlinkClick r:id="rId3"/>
              </a:rPr>
              <a:t> fashion era online suppliers in </a:t>
            </a:r>
            <a:r>
              <a:rPr lang="en-US" dirty="0" err="1" smtClean="0">
                <a:hlinkClick r:id="rId3"/>
              </a:rPr>
              <a:t>india</a:t>
            </a:r>
            <a:endParaRPr lang="en-US" dirty="0" smtClean="0">
              <a:hlinkClick r:id="rId3"/>
            </a:endParaRPr>
          </a:p>
          <a:p>
            <a:pPr algn="ctr"/>
            <a:r>
              <a:rPr lang="en-US" dirty="0" smtClean="0">
                <a:hlinkClick r:id="rId3"/>
              </a:rPr>
              <a:t>9911006454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57200" y="5638800"/>
            <a:ext cx="80010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/>
              </a:rPr>
              <a:t>http://www.metaltownhandicrafts.in/Artificial-fashion-jewellery-manufacturer-in-delhi-india.php</a:t>
            </a:r>
            <a:endParaRPr lang="en-US" dirty="0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228600"/>
            <a:ext cx="1899607" cy="774700"/>
          </a:xfrm>
          <a:prstGeom prst="rect">
            <a:avLst/>
          </a:prstGeom>
        </p:spPr>
      </p:pic>
      <p:pic>
        <p:nvPicPr>
          <p:cNvPr id="11" name="Picture 10" descr="7.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1447800"/>
            <a:ext cx="2762250" cy="368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7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1"/>
            <a:ext cx="2286000" cy="3048000"/>
          </a:xfrm>
        </p:spPr>
      </p:pic>
      <p:pic>
        <p:nvPicPr>
          <p:cNvPr id="4" name="Picture 3" descr="White-Background-Flowers-Na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8600" y="228600"/>
            <a:ext cx="6477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4"/>
              </a:rPr>
              <a:t>Priyangi</a:t>
            </a:r>
            <a:r>
              <a:rPr lang="en-US" dirty="0" smtClean="0">
                <a:hlinkClick r:id="rId4"/>
              </a:rPr>
              <a:t> fashion era online suppliers in </a:t>
            </a:r>
            <a:r>
              <a:rPr lang="en-US" dirty="0" err="1" smtClean="0">
                <a:hlinkClick r:id="rId4"/>
              </a:rPr>
              <a:t>india</a:t>
            </a:r>
            <a:endParaRPr lang="en-US" dirty="0" smtClean="0"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9911006454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5638800"/>
            <a:ext cx="80010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/>
              </a:rPr>
              <a:t>http://www.metaltownhandicrafts.in/Artificial-fashion-jewellery-manufacturer-in-delhi-india.php</a:t>
            </a:r>
            <a:endParaRPr lang="en-US" dirty="0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28600"/>
            <a:ext cx="1899607" cy="774700"/>
          </a:xfrm>
          <a:prstGeom prst="rect">
            <a:avLst/>
          </a:prstGeom>
        </p:spPr>
      </p:pic>
      <p:pic>
        <p:nvPicPr>
          <p:cNvPr id="9" name="Picture 8" descr="7.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67200" y="1676400"/>
            <a:ext cx="2438400" cy="3251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hite-Background-Flowers-Na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8600" y="228600"/>
            <a:ext cx="6477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3"/>
              </a:rPr>
              <a:t>Priyangi</a:t>
            </a:r>
            <a:r>
              <a:rPr lang="en-US" dirty="0" smtClean="0">
                <a:hlinkClick r:id="rId3"/>
              </a:rPr>
              <a:t> fashion era online suppliers in </a:t>
            </a:r>
            <a:r>
              <a:rPr lang="en-US" dirty="0" err="1" smtClean="0">
                <a:hlinkClick r:id="rId3"/>
              </a:rPr>
              <a:t>india</a:t>
            </a:r>
            <a:endParaRPr lang="en-US" dirty="0" smtClean="0">
              <a:hlinkClick r:id="rId3"/>
            </a:endParaRPr>
          </a:p>
          <a:p>
            <a:pPr algn="ctr"/>
            <a:r>
              <a:rPr lang="en-US" dirty="0" smtClean="0">
                <a:hlinkClick r:id="rId3"/>
              </a:rPr>
              <a:t>9911006454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5638800"/>
            <a:ext cx="80010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/>
              </a:rPr>
              <a:t>http://www.metaltownhandicrafts.in/Artificial-fashion-jewellery-manufacturer-in-delhi-india.php</a:t>
            </a:r>
            <a:endParaRPr lang="en-US" dirty="0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228600"/>
            <a:ext cx="1899607" cy="774700"/>
          </a:xfrm>
          <a:prstGeom prst="rect">
            <a:avLst/>
          </a:prstGeom>
        </p:spPr>
      </p:pic>
      <p:pic>
        <p:nvPicPr>
          <p:cNvPr id="10" name="Content Placeholder 9" descr="3.1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295400" y="2057400"/>
            <a:ext cx="4541309" cy="340598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5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3" descr="White-Background-Flowers-Na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8600" y="228600"/>
            <a:ext cx="6477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4"/>
              </a:rPr>
              <a:t>Priyangi</a:t>
            </a:r>
            <a:r>
              <a:rPr lang="en-US" dirty="0" smtClean="0">
                <a:hlinkClick r:id="rId4"/>
              </a:rPr>
              <a:t> fashion era online suppliers in </a:t>
            </a:r>
            <a:r>
              <a:rPr lang="en-US" dirty="0" err="1" smtClean="0">
                <a:hlinkClick r:id="rId4"/>
              </a:rPr>
              <a:t>india</a:t>
            </a:r>
            <a:endParaRPr lang="en-US" dirty="0" smtClean="0"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9911006454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5638800"/>
            <a:ext cx="80010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/>
              </a:rPr>
              <a:t>http://www.metaltownhandicrafts.in/Artificial-fashion-jewellery-manufacturer-in-delhi-india.php</a:t>
            </a:r>
            <a:endParaRPr lang="en-US" dirty="0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28600"/>
            <a:ext cx="1899607" cy="774700"/>
          </a:xfrm>
          <a:prstGeom prst="rect">
            <a:avLst/>
          </a:prstGeom>
        </p:spPr>
      </p:pic>
      <p:pic>
        <p:nvPicPr>
          <p:cNvPr id="9" name="Picture 8" descr="5.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" y="20574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hite-Background-Flowers-Na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8600" y="228600"/>
            <a:ext cx="6477000" cy="990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3"/>
              </a:rPr>
              <a:t>Priyangi</a:t>
            </a:r>
            <a:r>
              <a:rPr lang="en-US" dirty="0" smtClean="0">
                <a:hlinkClick r:id="rId3"/>
              </a:rPr>
              <a:t> fashion era online suppliers in </a:t>
            </a:r>
            <a:r>
              <a:rPr lang="en-US" dirty="0" err="1" smtClean="0">
                <a:hlinkClick r:id="rId3"/>
              </a:rPr>
              <a:t>india</a:t>
            </a:r>
            <a:endParaRPr lang="en-US" dirty="0" smtClean="0">
              <a:hlinkClick r:id="rId3"/>
            </a:endParaRPr>
          </a:p>
          <a:p>
            <a:pPr algn="ctr"/>
            <a:r>
              <a:rPr lang="en-US" dirty="0" smtClean="0">
                <a:hlinkClick r:id="rId3"/>
              </a:rPr>
              <a:t>9911006454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5638800"/>
            <a:ext cx="80010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/>
              </a:rPr>
              <a:t>http://www.metaltownhandicrafts.in/Artificial-fashion-jewellery-manufacturer-in-delhi-india.php</a:t>
            </a:r>
            <a:endParaRPr lang="en-US" dirty="0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228600"/>
            <a:ext cx="1899607" cy="774700"/>
          </a:xfrm>
          <a:prstGeom prst="rect">
            <a:avLst/>
          </a:prstGeom>
        </p:spPr>
      </p:pic>
      <p:pic>
        <p:nvPicPr>
          <p:cNvPr id="10" name="Content Placeholder 9" descr="ThankYou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143000" y="2133600"/>
            <a:ext cx="5029200" cy="335541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HIMANSHU</dc:creator>
  <cp:lastModifiedBy>HIMANSHU</cp:lastModifiedBy>
  <cp:revision>1</cp:revision>
  <dcterms:created xsi:type="dcterms:W3CDTF">2006-08-16T00:00:00Z</dcterms:created>
  <dcterms:modified xsi:type="dcterms:W3CDTF">2015-06-04T05:50:06Z</dcterms:modified>
</cp:coreProperties>
</file>