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50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D6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NLINE">
            <a:extLst>
              <a:ext uri="{FF2B5EF4-FFF2-40B4-BE49-F238E27FC236}">
                <a16:creationId xmlns:a16="http://schemas.microsoft.com/office/drawing/2014/main" id="{7B6986C2-F4B9-4438-8CC7-A60C4864A456}"/>
              </a:ext>
            </a:extLst>
          </p:cNvPr>
          <p:cNvSpPr txBox="1"/>
          <p:nvPr/>
        </p:nvSpPr>
        <p:spPr>
          <a:xfrm>
            <a:off x="542275" y="3337532"/>
            <a:ext cx="5212242" cy="1446550"/>
          </a:xfrm>
          <a:prstGeom prst="rect">
            <a:avLst/>
          </a:prstGeom>
          <a:solidFill>
            <a:srgbClr val="FBC231"/>
          </a:solidFill>
        </p:spPr>
        <p:txBody>
          <a:bodyPr wrap="square" rtlCol="0">
            <a:spAutoFit/>
          </a:bodyPr>
          <a:lstStyle/>
          <a:p>
            <a:r>
              <a:rPr lang="en-US" sz="8800" dirty="0">
                <a:latin typeface="Montserrat ExtraBold" panose="00000900000000000000" pitchFamily="50" charset="0"/>
              </a:rPr>
              <a:t>ONLINE</a:t>
            </a:r>
          </a:p>
        </p:txBody>
      </p:sp>
      <p:sp>
        <p:nvSpPr>
          <p:cNvPr id="22" name="WORK">
            <a:extLst>
              <a:ext uri="{FF2B5EF4-FFF2-40B4-BE49-F238E27FC236}">
                <a16:creationId xmlns:a16="http://schemas.microsoft.com/office/drawing/2014/main" id="{744ECEE2-26F4-48A4-BF0B-043C159F54F7}"/>
              </a:ext>
            </a:extLst>
          </p:cNvPr>
          <p:cNvSpPr txBox="1"/>
          <p:nvPr/>
        </p:nvSpPr>
        <p:spPr>
          <a:xfrm>
            <a:off x="-524182" y="336384"/>
            <a:ext cx="10980891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dirty="0">
                <a:ln>
                  <a:solidFill>
                    <a:schemeClr val="bg1"/>
                  </a:solidFill>
                </a:ln>
                <a:noFill/>
                <a:latin typeface="Montserrat ExtraBold" panose="00000900000000000000" pitchFamily="50" charset="0"/>
              </a:rPr>
              <a:t>WORK</a:t>
            </a:r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C611B4E4-4EE5-489F-A830-E2CE14F65B88}"/>
              </a:ext>
            </a:extLst>
          </p:cNvPr>
          <p:cNvSpPr/>
          <p:nvPr/>
        </p:nvSpPr>
        <p:spPr>
          <a:xfrm>
            <a:off x="3696262" y="5982932"/>
            <a:ext cx="2080423" cy="583598"/>
          </a:xfrm>
          <a:prstGeom prst="parallelogram">
            <a:avLst>
              <a:gd name="adj" fmla="val 33394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>
            <a:extLst>
              <a:ext uri="{FF2B5EF4-FFF2-40B4-BE49-F238E27FC236}">
                <a16:creationId xmlns:a16="http://schemas.microsoft.com/office/drawing/2014/main" id="{12986164-78DE-4E1B-8AD4-BFEB3F563A17}"/>
              </a:ext>
            </a:extLst>
          </p:cNvPr>
          <p:cNvSpPr/>
          <p:nvPr/>
        </p:nvSpPr>
        <p:spPr>
          <a:xfrm>
            <a:off x="4467610" y="-1"/>
            <a:ext cx="2865257" cy="785552"/>
          </a:xfrm>
          <a:prstGeom prst="parallelogram">
            <a:avLst>
              <a:gd name="adj" fmla="val 33394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Parallelogram 31">
            <a:extLst>
              <a:ext uri="{FF2B5EF4-FFF2-40B4-BE49-F238E27FC236}">
                <a16:creationId xmlns:a16="http://schemas.microsoft.com/office/drawing/2014/main" id="{0B53DD62-1CEB-4C0E-80E4-FF1790497BF6}"/>
              </a:ext>
            </a:extLst>
          </p:cNvPr>
          <p:cNvSpPr/>
          <p:nvPr/>
        </p:nvSpPr>
        <p:spPr>
          <a:xfrm>
            <a:off x="-2933314" y="6566530"/>
            <a:ext cx="4933950" cy="1345161"/>
          </a:xfrm>
          <a:prstGeom prst="parallelogram">
            <a:avLst>
              <a:gd name="adj" fmla="val 33394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66B2C666-306E-4EB7-A369-C5C700308DA6}"/>
              </a:ext>
            </a:extLst>
          </p:cNvPr>
          <p:cNvSpPr/>
          <p:nvPr/>
        </p:nvSpPr>
        <p:spPr>
          <a:xfrm>
            <a:off x="4467611" y="0"/>
            <a:ext cx="9359900" cy="6959601"/>
          </a:xfrm>
          <a:prstGeom prst="parallelogram">
            <a:avLst>
              <a:gd name="adj" fmla="val 3339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">
            <a:extLst>
              <a:ext uri="{FF2B5EF4-FFF2-40B4-BE49-F238E27FC236}">
                <a16:creationId xmlns:a16="http://schemas.microsoft.com/office/drawing/2014/main" id="{9DF3E0BA-4B75-4AE7-8A0C-E2D110211ADC}"/>
              </a:ext>
            </a:extLst>
          </p:cNvPr>
          <p:cNvSpPr/>
          <p:nvPr/>
        </p:nvSpPr>
        <p:spPr>
          <a:xfrm>
            <a:off x="4813300" y="-1"/>
            <a:ext cx="9359900" cy="6959601"/>
          </a:xfrm>
          <a:prstGeom prst="parallelogram">
            <a:avLst>
              <a:gd name="adj" fmla="val 33394"/>
            </a:avLst>
          </a:prstGeom>
          <a:blipFill>
            <a:blip r:embed="rId2"/>
            <a:srcRect/>
            <a:stretch>
              <a:fillRect t="-434" b="-43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5B77D1C8-A0C6-41D7-8ABB-D5F51B59E162}"/>
              </a:ext>
            </a:extLst>
          </p:cNvPr>
          <p:cNvSpPr/>
          <p:nvPr/>
        </p:nvSpPr>
        <p:spPr>
          <a:xfrm>
            <a:off x="9356265" y="4878640"/>
            <a:ext cx="4933950" cy="3958719"/>
          </a:xfrm>
          <a:prstGeom prst="parallelogram">
            <a:avLst>
              <a:gd name="adj" fmla="val 33394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WORK">
            <a:extLst>
              <a:ext uri="{FF2B5EF4-FFF2-40B4-BE49-F238E27FC236}">
                <a16:creationId xmlns:a16="http://schemas.microsoft.com/office/drawing/2014/main" id="{7D60013E-BC51-4113-88E4-9E96CF5976AA}"/>
              </a:ext>
            </a:extLst>
          </p:cNvPr>
          <p:cNvSpPr txBox="1"/>
          <p:nvPr/>
        </p:nvSpPr>
        <p:spPr>
          <a:xfrm>
            <a:off x="1199749" y="2436383"/>
            <a:ext cx="41601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latin typeface="Montserrat ExtraBold" panose="00000900000000000000" pitchFamily="50" charset="0"/>
              </a:rPr>
              <a:t>WORK</a:t>
            </a:r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E499F20C-1BEF-49BF-B46B-709DA8507D6E}"/>
              </a:ext>
            </a:extLst>
          </p:cNvPr>
          <p:cNvSpPr/>
          <p:nvPr/>
        </p:nvSpPr>
        <p:spPr>
          <a:xfrm>
            <a:off x="9374560" y="5768160"/>
            <a:ext cx="4933950" cy="3958719"/>
          </a:xfrm>
          <a:prstGeom prst="parallelogram">
            <a:avLst>
              <a:gd name="adj" fmla="val 33394"/>
            </a:avLst>
          </a:prstGeom>
          <a:solidFill>
            <a:srgbClr val="FBC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#1">
            <a:extLst>
              <a:ext uri="{FF2B5EF4-FFF2-40B4-BE49-F238E27FC236}">
                <a16:creationId xmlns:a16="http://schemas.microsoft.com/office/drawing/2014/main" id="{54E4EEF7-8F39-4A4D-A166-33487CBD56C7}"/>
              </a:ext>
            </a:extLst>
          </p:cNvPr>
          <p:cNvSpPr txBox="1"/>
          <p:nvPr/>
        </p:nvSpPr>
        <p:spPr>
          <a:xfrm>
            <a:off x="10869133" y="5792723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Montserrat" panose="00000500000000000000" pitchFamily="50" charset="0"/>
              </a:rPr>
              <a:t>#1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F5DC5C6-CD65-43DF-AE95-8B73A7D4A63C}"/>
              </a:ext>
            </a:extLst>
          </p:cNvPr>
          <p:cNvSpPr txBox="1"/>
          <p:nvPr/>
        </p:nvSpPr>
        <p:spPr>
          <a:xfrm>
            <a:off x="621085" y="4546429"/>
            <a:ext cx="289053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latin typeface="Montserrat ExtraBold" panose="00000900000000000000" pitchFamily="50" charset="0"/>
              </a:rPr>
              <a:t>DURING</a:t>
            </a:r>
          </a:p>
          <a:p>
            <a:pPr>
              <a:lnSpc>
                <a:spcPct val="80000"/>
              </a:lnSpc>
            </a:pPr>
            <a:r>
              <a:rPr lang="en-US" sz="3600" dirty="0">
                <a:latin typeface="Montserrat ExtraBold" panose="00000900000000000000" pitchFamily="50" charset="0"/>
              </a:rPr>
              <a:t>PANDEMIC</a:t>
            </a:r>
          </a:p>
        </p:txBody>
      </p:sp>
      <p:pic>
        <p:nvPicPr>
          <p:cNvPr id="29" name="YOUR LOGO">
            <a:extLst>
              <a:ext uri="{FF2B5EF4-FFF2-40B4-BE49-F238E27FC236}">
                <a16:creationId xmlns:a16="http://schemas.microsoft.com/office/drawing/2014/main" id="{2E47D050-BAA1-487E-86C3-04E2D456CA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0484" y="529798"/>
            <a:ext cx="746964" cy="39423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EAE39631-F33A-4C9F-9B7F-E8569DECE60E}"/>
              </a:ext>
            </a:extLst>
          </p:cNvPr>
          <p:cNvSpPr txBox="1"/>
          <p:nvPr/>
        </p:nvSpPr>
        <p:spPr>
          <a:xfrm>
            <a:off x="4736473" y="161166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  <a:latin typeface="Montserrat Light" panose="00000400000000000000" pitchFamily="50" charset="0"/>
              </a:rPr>
              <a:t>Daily Vlog</a:t>
            </a:r>
          </a:p>
        </p:txBody>
      </p:sp>
      <p:sp>
        <p:nvSpPr>
          <p:cNvPr id="31" name="Parallelogram 30">
            <a:extLst>
              <a:ext uri="{FF2B5EF4-FFF2-40B4-BE49-F238E27FC236}">
                <a16:creationId xmlns:a16="http://schemas.microsoft.com/office/drawing/2014/main" id="{506C46D6-777B-4C45-B0B0-ABB11E85EF49}"/>
              </a:ext>
            </a:extLst>
          </p:cNvPr>
          <p:cNvSpPr/>
          <p:nvPr/>
        </p:nvSpPr>
        <p:spPr>
          <a:xfrm>
            <a:off x="-3734201" y="5757480"/>
            <a:ext cx="4933950" cy="1345161"/>
          </a:xfrm>
          <a:prstGeom prst="parallelogram">
            <a:avLst>
              <a:gd name="adj" fmla="val 33394"/>
            </a:avLst>
          </a:prstGeom>
          <a:solidFill>
            <a:srgbClr val="FBC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arallelogram 32">
            <a:extLst>
              <a:ext uri="{FF2B5EF4-FFF2-40B4-BE49-F238E27FC236}">
                <a16:creationId xmlns:a16="http://schemas.microsoft.com/office/drawing/2014/main" id="{E6A9517D-56CC-4B72-8181-F17F3F0D63FB}"/>
              </a:ext>
            </a:extLst>
          </p:cNvPr>
          <p:cNvSpPr/>
          <p:nvPr/>
        </p:nvSpPr>
        <p:spPr>
          <a:xfrm>
            <a:off x="3549751" y="-1"/>
            <a:ext cx="934295" cy="785552"/>
          </a:xfrm>
          <a:prstGeom prst="parallelogram">
            <a:avLst>
              <a:gd name="adj" fmla="val 33394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30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ExtraBold</vt:lpstr>
      <vt:lpstr>Montserrat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3</cp:revision>
  <dcterms:created xsi:type="dcterms:W3CDTF">2021-08-04T01:34:01Z</dcterms:created>
  <dcterms:modified xsi:type="dcterms:W3CDTF">2021-08-04T03:18:24Z</dcterms:modified>
</cp:coreProperties>
</file>