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AA2"/>
    <a:srgbClr val="343746"/>
    <a:srgbClr val="FBB03B"/>
    <a:srgbClr val="F3D7A7"/>
    <a:srgbClr val="EFAE2D"/>
    <a:srgbClr val="D29110"/>
    <a:srgbClr val="6D6E72"/>
    <a:srgbClr val="999A9E"/>
    <a:srgbClr val="1E1E1E"/>
    <a:srgbClr val="7A7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2244" y="66"/>
      </p:cViewPr>
      <p:guideLst>
        <p:guide orient="horz" pos="34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7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8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9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1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1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9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6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6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70690-B3EC-4CC6-9335-7313342FB633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-">
            <a:extLst>
              <a:ext uri="{FF2B5EF4-FFF2-40B4-BE49-F238E27FC236}">
                <a16:creationId xmlns:a16="http://schemas.microsoft.com/office/drawing/2014/main" id="{24FA974C-EE9E-4465-8B2C-18BB3D98D865}"/>
              </a:ext>
            </a:extLst>
          </p:cNvPr>
          <p:cNvSpPr/>
          <p:nvPr/>
        </p:nvSpPr>
        <p:spPr>
          <a:xfrm>
            <a:off x="-167629" y="7547200"/>
            <a:ext cx="6420945" cy="3600816"/>
          </a:xfrm>
          <a:custGeom>
            <a:avLst/>
            <a:gdLst>
              <a:gd name="connsiteX0" fmla="*/ 5531692 w 5535917"/>
              <a:gd name="connsiteY0" fmla="*/ 3102441 h 3104499"/>
              <a:gd name="connsiteX1" fmla="*/ 4673220 w 5535917"/>
              <a:gd name="connsiteY1" fmla="*/ 1517252 h 3104499"/>
              <a:gd name="connsiteX2" fmla="*/ 1354616 w 5535917"/>
              <a:gd name="connsiteY2" fmla="*/ 1815762 h 3104499"/>
              <a:gd name="connsiteX3" fmla="*/ 0 w 5535917"/>
              <a:gd name="connsiteY3" fmla="*/ 0 h 3104499"/>
              <a:gd name="connsiteX4" fmla="*/ 0 w 5535917"/>
              <a:gd name="connsiteY4" fmla="*/ 3104499 h 3104499"/>
              <a:gd name="connsiteX5" fmla="*/ 5531692 w 5535917"/>
              <a:gd name="connsiteY5" fmla="*/ 3104499 h 310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35917" h="3104499">
                <a:moveTo>
                  <a:pt x="5531692" y="3102441"/>
                </a:moveTo>
                <a:cubicBezTo>
                  <a:pt x="5531692" y="3102441"/>
                  <a:pt x="5646979" y="1649008"/>
                  <a:pt x="4673220" y="1517252"/>
                </a:cubicBezTo>
                <a:cubicBezTo>
                  <a:pt x="3699461" y="1385496"/>
                  <a:pt x="2453955" y="2528067"/>
                  <a:pt x="1354616" y="1815762"/>
                </a:cubicBezTo>
                <a:cubicBezTo>
                  <a:pt x="255277" y="1103456"/>
                  <a:pt x="0" y="0"/>
                  <a:pt x="0" y="0"/>
                </a:cubicBezTo>
                <a:lnTo>
                  <a:pt x="0" y="3104499"/>
                </a:lnTo>
                <a:lnTo>
                  <a:pt x="5531692" y="3104499"/>
                </a:lnTo>
                <a:close/>
              </a:path>
            </a:pathLst>
          </a:custGeom>
          <a:solidFill>
            <a:srgbClr val="FFFFFF"/>
          </a:solidFill>
          <a:ln w="205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FF61EBB3-FC21-43A2-A282-9A5E57174EFD}"/>
              </a:ext>
            </a:extLst>
          </p:cNvPr>
          <p:cNvSpPr/>
          <p:nvPr/>
        </p:nvSpPr>
        <p:spPr>
          <a:xfrm>
            <a:off x="10237868" y="2491581"/>
            <a:ext cx="1268010" cy="6243198"/>
          </a:xfrm>
          <a:custGeom>
            <a:avLst/>
            <a:gdLst>
              <a:gd name="connsiteX0" fmla="*/ 2470425 w 2808049"/>
              <a:gd name="connsiteY0" fmla="*/ 6579563 h 6579562"/>
              <a:gd name="connsiteX1" fmla="*/ 1404025 w 2808049"/>
              <a:gd name="connsiteY1" fmla="*/ 3188906 h 6579562"/>
              <a:gd name="connsiteX2" fmla="*/ 0 w 2808049"/>
              <a:gd name="connsiteY2" fmla="*/ 0 h 6579562"/>
              <a:gd name="connsiteX3" fmla="*/ 2808050 w 2808049"/>
              <a:gd name="connsiteY3" fmla="*/ 0 h 6579562"/>
              <a:gd name="connsiteX4" fmla="*/ 2470425 w 2808049"/>
              <a:gd name="connsiteY4" fmla="*/ 6579563 h 6579562"/>
              <a:gd name="connsiteX0" fmla="*/ 1069155 w 1446178"/>
              <a:gd name="connsiteY0" fmla="*/ 7947863 h 7947863"/>
              <a:gd name="connsiteX1" fmla="*/ 2755 w 1446178"/>
              <a:gd name="connsiteY1" fmla="*/ 4557206 h 7947863"/>
              <a:gd name="connsiteX2" fmla="*/ 423130 w 1446178"/>
              <a:gd name="connsiteY2" fmla="*/ 0 h 7947863"/>
              <a:gd name="connsiteX3" fmla="*/ 1406780 w 1446178"/>
              <a:gd name="connsiteY3" fmla="*/ 1368300 h 7947863"/>
              <a:gd name="connsiteX4" fmla="*/ 1069155 w 1446178"/>
              <a:gd name="connsiteY4" fmla="*/ 7947863 h 7947863"/>
              <a:gd name="connsiteX0" fmla="*/ 1073023 w 1410648"/>
              <a:gd name="connsiteY0" fmla="*/ 7947863 h 7947863"/>
              <a:gd name="connsiteX1" fmla="*/ 6623 w 1410648"/>
              <a:gd name="connsiteY1" fmla="*/ 4557206 h 7947863"/>
              <a:gd name="connsiteX2" fmla="*/ 426998 w 1410648"/>
              <a:gd name="connsiteY2" fmla="*/ 0 h 7947863"/>
              <a:gd name="connsiteX3" fmla="*/ 1410648 w 1410648"/>
              <a:gd name="connsiteY3" fmla="*/ 1368300 h 7947863"/>
              <a:gd name="connsiteX4" fmla="*/ 1073023 w 1410648"/>
              <a:gd name="connsiteY4" fmla="*/ 7947863 h 7947863"/>
              <a:gd name="connsiteX0" fmla="*/ 1073023 w 1410648"/>
              <a:gd name="connsiteY0" fmla="*/ 7947863 h 7947863"/>
              <a:gd name="connsiteX1" fmla="*/ 6623 w 1410648"/>
              <a:gd name="connsiteY1" fmla="*/ 4557206 h 7947863"/>
              <a:gd name="connsiteX2" fmla="*/ 426998 w 1410648"/>
              <a:gd name="connsiteY2" fmla="*/ 0 h 7947863"/>
              <a:gd name="connsiteX3" fmla="*/ 1410648 w 1410648"/>
              <a:gd name="connsiteY3" fmla="*/ 1368300 h 7947863"/>
              <a:gd name="connsiteX4" fmla="*/ 1073023 w 1410648"/>
              <a:gd name="connsiteY4" fmla="*/ 7947863 h 7947863"/>
              <a:gd name="connsiteX0" fmla="*/ 1663821 w 2001446"/>
              <a:gd name="connsiteY0" fmla="*/ 7947863 h 7947863"/>
              <a:gd name="connsiteX1" fmla="*/ 597421 w 2001446"/>
              <a:gd name="connsiteY1" fmla="*/ 4557206 h 7947863"/>
              <a:gd name="connsiteX2" fmla="*/ 1017796 w 2001446"/>
              <a:gd name="connsiteY2" fmla="*/ 0 h 7947863"/>
              <a:gd name="connsiteX3" fmla="*/ 2001446 w 2001446"/>
              <a:gd name="connsiteY3" fmla="*/ 1368300 h 7947863"/>
              <a:gd name="connsiteX4" fmla="*/ 1663821 w 2001446"/>
              <a:gd name="connsiteY4" fmla="*/ 7947863 h 7947863"/>
              <a:gd name="connsiteX0" fmla="*/ 1413834 w 1751459"/>
              <a:gd name="connsiteY0" fmla="*/ 7947863 h 7947863"/>
              <a:gd name="connsiteX1" fmla="*/ 347434 w 1751459"/>
              <a:gd name="connsiteY1" fmla="*/ 4557206 h 7947863"/>
              <a:gd name="connsiteX2" fmla="*/ 767809 w 1751459"/>
              <a:gd name="connsiteY2" fmla="*/ 0 h 7947863"/>
              <a:gd name="connsiteX3" fmla="*/ 1751459 w 1751459"/>
              <a:gd name="connsiteY3" fmla="*/ 1368300 h 7947863"/>
              <a:gd name="connsiteX4" fmla="*/ 1413834 w 1751459"/>
              <a:gd name="connsiteY4" fmla="*/ 7947863 h 7947863"/>
              <a:gd name="connsiteX0" fmla="*/ 1147559 w 1485184"/>
              <a:gd name="connsiteY0" fmla="*/ 8427971 h 8427971"/>
              <a:gd name="connsiteX1" fmla="*/ 81159 w 1485184"/>
              <a:gd name="connsiteY1" fmla="*/ 5037314 h 8427971"/>
              <a:gd name="connsiteX2" fmla="*/ 1389728 w 1485184"/>
              <a:gd name="connsiteY2" fmla="*/ 0 h 8427971"/>
              <a:gd name="connsiteX3" fmla="*/ 1485184 w 1485184"/>
              <a:gd name="connsiteY3" fmla="*/ 1848408 h 8427971"/>
              <a:gd name="connsiteX4" fmla="*/ 1147559 w 1485184"/>
              <a:gd name="connsiteY4" fmla="*/ 8427971 h 8427971"/>
              <a:gd name="connsiteX0" fmla="*/ 1613433 w 1951058"/>
              <a:gd name="connsiteY0" fmla="*/ 8427971 h 8427971"/>
              <a:gd name="connsiteX1" fmla="*/ 547033 w 1951058"/>
              <a:gd name="connsiteY1" fmla="*/ 5037314 h 8427971"/>
              <a:gd name="connsiteX2" fmla="*/ 1855602 w 1951058"/>
              <a:gd name="connsiteY2" fmla="*/ 0 h 8427971"/>
              <a:gd name="connsiteX3" fmla="*/ 1951058 w 1951058"/>
              <a:gd name="connsiteY3" fmla="*/ 1848408 h 8427971"/>
              <a:gd name="connsiteX4" fmla="*/ 1613433 w 1951058"/>
              <a:gd name="connsiteY4" fmla="*/ 8427971 h 8427971"/>
              <a:gd name="connsiteX0" fmla="*/ 1374118 w 1711743"/>
              <a:gd name="connsiteY0" fmla="*/ 8427971 h 8427971"/>
              <a:gd name="connsiteX1" fmla="*/ 307718 w 1711743"/>
              <a:gd name="connsiteY1" fmla="*/ 5037314 h 8427971"/>
              <a:gd name="connsiteX2" fmla="*/ 1616287 w 1711743"/>
              <a:gd name="connsiteY2" fmla="*/ 0 h 8427971"/>
              <a:gd name="connsiteX3" fmla="*/ 1711743 w 1711743"/>
              <a:gd name="connsiteY3" fmla="*/ 1848408 h 8427971"/>
              <a:gd name="connsiteX4" fmla="*/ 1374118 w 1711743"/>
              <a:gd name="connsiteY4" fmla="*/ 8427971 h 842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1743" h="8427971">
                <a:moveTo>
                  <a:pt x="1374118" y="8427971"/>
                </a:moveTo>
                <a:cubicBezTo>
                  <a:pt x="1374118" y="6128418"/>
                  <a:pt x="-202090" y="6346818"/>
                  <a:pt x="307718" y="5037314"/>
                </a:cubicBezTo>
                <a:cubicBezTo>
                  <a:pt x="1116248" y="2960506"/>
                  <a:pt x="-1597681" y="1482561"/>
                  <a:pt x="1616287" y="0"/>
                </a:cubicBezTo>
                <a:lnTo>
                  <a:pt x="1711743" y="1848408"/>
                </a:lnTo>
                <a:lnTo>
                  <a:pt x="1374118" y="8427971"/>
                </a:lnTo>
                <a:close/>
              </a:path>
            </a:pathLst>
          </a:custGeom>
          <a:solidFill>
            <a:srgbClr val="FFFFFF"/>
          </a:solidFill>
          <a:ln w="205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374FA0AB-F27A-488F-A54E-92404EA56584}"/>
              </a:ext>
            </a:extLst>
          </p:cNvPr>
          <p:cNvSpPr/>
          <p:nvPr/>
        </p:nvSpPr>
        <p:spPr>
          <a:xfrm>
            <a:off x="-1174800" y="-989562"/>
            <a:ext cx="6799843" cy="11000208"/>
          </a:xfrm>
          <a:custGeom>
            <a:avLst/>
            <a:gdLst>
              <a:gd name="connsiteX0" fmla="*/ 6223411 w 6799843"/>
              <a:gd name="connsiteY0" fmla="*/ 9165596 h 11000208"/>
              <a:gd name="connsiteX1" fmla="*/ 1152865 w 6799843"/>
              <a:gd name="connsiteY1" fmla="*/ 10950478 h 11000208"/>
              <a:gd name="connsiteX2" fmla="*/ 0 w 6799843"/>
              <a:gd name="connsiteY2" fmla="*/ 10135237 h 11000208"/>
              <a:gd name="connsiteX3" fmla="*/ 0 w 6799843"/>
              <a:gd name="connsiteY3" fmla="*/ 2653970 h 11000208"/>
              <a:gd name="connsiteX4" fmla="*/ 578491 w 6799843"/>
              <a:gd name="connsiteY4" fmla="*/ 1838730 h 11000208"/>
              <a:gd name="connsiteX5" fmla="*/ 5646979 w 6799843"/>
              <a:gd name="connsiteY5" fmla="*/ 49731 h 11000208"/>
              <a:gd name="connsiteX6" fmla="*/ 6799843 w 6799843"/>
              <a:gd name="connsiteY6" fmla="*/ 864971 h 11000208"/>
              <a:gd name="connsiteX7" fmla="*/ 6799843 w 6799843"/>
              <a:gd name="connsiteY7" fmla="*/ 8346239 h 11000208"/>
              <a:gd name="connsiteX8" fmla="*/ 6223411 w 6799843"/>
              <a:gd name="connsiteY8" fmla="*/ 9165596 h 11000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9843" h="11000208">
                <a:moveTo>
                  <a:pt x="6223411" y="9165596"/>
                </a:moveTo>
                <a:lnTo>
                  <a:pt x="1152865" y="10950478"/>
                </a:lnTo>
                <a:cubicBezTo>
                  <a:pt x="590843" y="11148111"/>
                  <a:pt x="0" y="10732256"/>
                  <a:pt x="0" y="10135237"/>
                </a:cubicBezTo>
                <a:lnTo>
                  <a:pt x="0" y="2653970"/>
                </a:lnTo>
                <a:cubicBezTo>
                  <a:pt x="0" y="2287524"/>
                  <a:pt x="230573" y="1960192"/>
                  <a:pt x="578491" y="1838730"/>
                </a:cubicBezTo>
                <a:lnTo>
                  <a:pt x="5646979" y="49731"/>
                </a:lnTo>
                <a:cubicBezTo>
                  <a:pt x="6209001" y="-147903"/>
                  <a:pt x="6799843" y="267952"/>
                  <a:pt x="6799843" y="864971"/>
                </a:cubicBezTo>
                <a:lnTo>
                  <a:pt x="6799843" y="8346239"/>
                </a:lnTo>
                <a:cubicBezTo>
                  <a:pt x="6799843" y="8714743"/>
                  <a:pt x="6569271" y="9042075"/>
                  <a:pt x="6223411" y="9165596"/>
                </a:cubicBezTo>
                <a:close/>
              </a:path>
            </a:pathLst>
          </a:custGeom>
          <a:solidFill>
            <a:srgbClr val="00B0F0"/>
          </a:solidFill>
          <a:ln w="205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PICTURE">
            <a:extLst>
              <a:ext uri="{FF2B5EF4-FFF2-40B4-BE49-F238E27FC236}">
                <a16:creationId xmlns:a16="http://schemas.microsoft.com/office/drawing/2014/main" id="{81C343BD-D21B-47D7-BABE-663BC2756FDF}"/>
              </a:ext>
            </a:extLst>
          </p:cNvPr>
          <p:cNvSpPr/>
          <p:nvPr/>
        </p:nvSpPr>
        <p:spPr>
          <a:xfrm>
            <a:off x="-1679178" y="-800163"/>
            <a:ext cx="6799843" cy="11000208"/>
          </a:xfrm>
          <a:custGeom>
            <a:avLst/>
            <a:gdLst>
              <a:gd name="connsiteX0" fmla="*/ 6221353 w 6799843"/>
              <a:gd name="connsiteY0" fmla="*/ 9163537 h 11000208"/>
              <a:gd name="connsiteX1" fmla="*/ 1152865 w 6799843"/>
              <a:gd name="connsiteY1" fmla="*/ 10950477 h 11000208"/>
              <a:gd name="connsiteX2" fmla="*/ 0 w 6799843"/>
              <a:gd name="connsiteY2" fmla="*/ 10135237 h 11000208"/>
              <a:gd name="connsiteX3" fmla="*/ 0 w 6799843"/>
              <a:gd name="connsiteY3" fmla="*/ 2651911 h 11000208"/>
              <a:gd name="connsiteX4" fmla="*/ 578491 w 6799843"/>
              <a:gd name="connsiteY4" fmla="*/ 1836671 h 11000208"/>
              <a:gd name="connsiteX5" fmla="*/ 5646979 w 6799843"/>
              <a:gd name="connsiteY5" fmla="*/ 49731 h 11000208"/>
              <a:gd name="connsiteX6" fmla="*/ 6799843 w 6799843"/>
              <a:gd name="connsiteY6" fmla="*/ 864971 h 11000208"/>
              <a:gd name="connsiteX7" fmla="*/ 6799843 w 6799843"/>
              <a:gd name="connsiteY7" fmla="*/ 8346239 h 11000208"/>
              <a:gd name="connsiteX8" fmla="*/ 6221353 w 6799843"/>
              <a:gd name="connsiteY8" fmla="*/ 9163537 h 11000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99843" h="11000208">
                <a:moveTo>
                  <a:pt x="6221353" y="9163537"/>
                </a:moveTo>
                <a:lnTo>
                  <a:pt x="1152865" y="10950477"/>
                </a:lnTo>
                <a:cubicBezTo>
                  <a:pt x="590843" y="11148111"/>
                  <a:pt x="0" y="10732256"/>
                  <a:pt x="0" y="10135237"/>
                </a:cubicBezTo>
                <a:lnTo>
                  <a:pt x="0" y="2651911"/>
                </a:lnTo>
                <a:cubicBezTo>
                  <a:pt x="0" y="2285465"/>
                  <a:pt x="230573" y="1958134"/>
                  <a:pt x="578491" y="1836671"/>
                </a:cubicBezTo>
                <a:lnTo>
                  <a:pt x="5646979" y="49731"/>
                </a:lnTo>
                <a:cubicBezTo>
                  <a:pt x="6209001" y="-147903"/>
                  <a:pt x="6799843" y="267952"/>
                  <a:pt x="6799843" y="864971"/>
                </a:cubicBezTo>
                <a:lnTo>
                  <a:pt x="6799843" y="8346239"/>
                </a:lnTo>
                <a:cubicBezTo>
                  <a:pt x="6799843" y="8714743"/>
                  <a:pt x="6567212" y="9042074"/>
                  <a:pt x="6221353" y="9163537"/>
                </a:cubicBezTo>
                <a:close/>
              </a:path>
            </a:pathLst>
          </a:custGeom>
          <a:blipFill>
            <a:blip r:embed="rId2"/>
            <a:srcRect/>
            <a:stretch>
              <a:fillRect l="9800" t="6062" r="-23775"/>
            </a:stretch>
          </a:blipFill>
          <a:ln w="2058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481C9B-F86A-435E-BC36-04696DC07017}"/>
              </a:ext>
            </a:extLst>
          </p:cNvPr>
          <p:cNvGrpSpPr/>
          <p:nvPr/>
        </p:nvGrpSpPr>
        <p:grpSpPr>
          <a:xfrm rot="951742">
            <a:off x="4598572" y="6027024"/>
            <a:ext cx="3182380" cy="3182380"/>
            <a:chOff x="5648124" y="5620925"/>
            <a:chExt cx="3182380" cy="3182380"/>
          </a:xfrm>
        </p:grpSpPr>
        <p:sp>
          <p:nvSpPr>
            <p:cNvPr id="54" name="-">
              <a:extLst>
                <a:ext uri="{FF2B5EF4-FFF2-40B4-BE49-F238E27FC236}">
                  <a16:creationId xmlns:a16="http://schemas.microsoft.com/office/drawing/2014/main" id="{404FF59A-87A1-47B2-A9C7-923606017F1F}"/>
                </a:ext>
              </a:extLst>
            </p:cNvPr>
            <p:cNvSpPr/>
            <p:nvPr/>
          </p:nvSpPr>
          <p:spPr>
            <a:xfrm>
              <a:off x="5648124" y="5620925"/>
              <a:ext cx="3182380" cy="31823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38100" dir="8100000" sx="101000" sy="101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0C2F671-1D6D-42ED-9870-A9D95DF6A324}"/>
                </a:ext>
              </a:extLst>
            </p:cNvPr>
            <p:cNvSpPr txBox="1"/>
            <p:nvPr/>
          </p:nvSpPr>
          <p:spPr>
            <a:xfrm>
              <a:off x="6395173" y="6064723"/>
              <a:ext cx="168828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Poppins Black" panose="00000A00000000000000" pitchFamily="2" charset="0"/>
                  <a:cs typeface="Poppins Black" panose="00000A00000000000000" pitchFamily="2" charset="0"/>
                </a:rPr>
                <a:t>DISC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E646CEA-8002-4BBA-B3E8-F9CCBF184607}"/>
                </a:ext>
              </a:extLst>
            </p:cNvPr>
            <p:cNvSpPr txBox="1"/>
            <p:nvPr/>
          </p:nvSpPr>
          <p:spPr>
            <a:xfrm>
              <a:off x="5871792" y="6590365"/>
              <a:ext cx="273504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800" dirty="0">
                  <a:solidFill>
                    <a:srgbClr val="00B0F0"/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Poppins Black" panose="00000A00000000000000" pitchFamily="2" charset="0"/>
                  <a:cs typeface="Poppins Black" panose="00000A00000000000000" pitchFamily="2" charset="0"/>
                </a:rPr>
                <a:t>50%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6CD8913-0B0E-41D0-A3EE-7B60811C8605}"/>
                </a:ext>
              </a:extLst>
            </p:cNvPr>
            <p:cNvSpPr txBox="1"/>
            <p:nvPr/>
          </p:nvSpPr>
          <p:spPr>
            <a:xfrm>
              <a:off x="6688979" y="7680887"/>
              <a:ext cx="10807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Poppins Black" panose="00000A00000000000000" pitchFamily="2" charset="0"/>
                  <a:cs typeface="Poppins Black" panose="00000A00000000000000" pitchFamily="2" charset="0"/>
                </a:rPr>
                <a:t>OFF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04DE57F-4551-4B73-BD64-3AF6E88755DF}"/>
              </a:ext>
            </a:extLst>
          </p:cNvPr>
          <p:cNvSpPr txBox="1"/>
          <p:nvPr/>
        </p:nvSpPr>
        <p:spPr>
          <a:xfrm>
            <a:off x="5679838" y="2285039"/>
            <a:ext cx="3892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" panose="00000500000000000000" pitchFamily="50" charset="0"/>
                <a:cs typeface="Poppins Black" panose="00000A00000000000000" pitchFamily="2" charset="0"/>
              </a:rPr>
              <a:t>It’s Time to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AA0A26A-2BDB-4475-8B0C-F51BFD5B0FFA}"/>
              </a:ext>
            </a:extLst>
          </p:cNvPr>
          <p:cNvSpPr txBox="1"/>
          <p:nvPr/>
        </p:nvSpPr>
        <p:spPr>
          <a:xfrm>
            <a:off x="5625043" y="2608205"/>
            <a:ext cx="5004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0B0F0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TRAVEL</a:t>
            </a:r>
          </a:p>
        </p:txBody>
      </p:sp>
      <p:grpSp>
        <p:nvGrpSpPr>
          <p:cNvPr id="62" name="-">
            <a:extLst>
              <a:ext uri="{FF2B5EF4-FFF2-40B4-BE49-F238E27FC236}">
                <a16:creationId xmlns:a16="http://schemas.microsoft.com/office/drawing/2014/main" id="{EA826174-4E96-42DA-B8B0-F27460EB40DF}"/>
              </a:ext>
            </a:extLst>
          </p:cNvPr>
          <p:cNvGrpSpPr/>
          <p:nvPr/>
        </p:nvGrpSpPr>
        <p:grpSpPr>
          <a:xfrm>
            <a:off x="6427033" y="902590"/>
            <a:ext cx="3877800" cy="651835"/>
            <a:chOff x="481171" y="477329"/>
            <a:chExt cx="3877800" cy="651835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63" name="-">
              <a:extLst>
                <a:ext uri="{FF2B5EF4-FFF2-40B4-BE49-F238E27FC236}">
                  <a16:creationId xmlns:a16="http://schemas.microsoft.com/office/drawing/2014/main" id="{4D50E31C-5D96-4A48-93A5-BA2919E40B5B}"/>
                </a:ext>
              </a:extLst>
            </p:cNvPr>
            <p:cNvSpPr/>
            <p:nvPr/>
          </p:nvSpPr>
          <p:spPr>
            <a:xfrm>
              <a:off x="481171" y="509142"/>
              <a:ext cx="653841" cy="620022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DBC89A3-55B2-4F71-B9A4-63C564CB6ED9}"/>
                </a:ext>
              </a:extLst>
            </p:cNvPr>
            <p:cNvSpPr txBox="1"/>
            <p:nvPr/>
          </p:nvSpPr>
          <p:spPr>
            <a:xfrm>
              <a:off x="1135012" y="477329"/>
              <a:ext cx="29803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Monument Extended Ultrabold" panose="00000900000000000000" pitchFamily="50" charset="0"/>
                  <a:cs typeface="Poppins Black" panose="00000A00000000000000" pitchFamily="2" charset="0"/>
                </a:rPr>
                <a:t>COMPANY NAME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5D4DD50-50C5-4B0E-A74E-78809FAC6564}"/>
                </a:ext>
              </a:extLst>
            </p:cNvPr>
            <p:cNvSpPr txBox="1"/>
            <p:nvPr/>
          </p:nvSpPr>
          <p:spPr>
            <a:xfrm>
              <a:off x="1135012" y="710115"/>
              <a:ext cx="3223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pc="600" dirty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cs typeface="Poppins SemiBold" panose="00000700000000000000" pitchFamily="2" charset="0"/>
                </a:rPr>
                <a:t>Your Tagline Here</a:t>
              </a:r>
            </a:p>
          </p:txBody>
        </p:sp>
      </p:grpSp>
      <p:sp>
        <p:nvSpPr>
          <p:cNvPr id="20" name="-">
            <a:extLst>
              <a:ext uri="{FF2B5EF4-FFF2-40B4-BE49-F238E27FC236}">
                <a16:creationId xmlns:a16="http://schemas.microsoft.com/office/drawing/2014/main" id="{4AE825BC-EAFE-4ABE-9D85-42ABC05CC77D}"/>
              </a:ext>
            </a:extLst>
          </p:cNvPr>
          <p:cNvSpPr/>
          <p:nvPr/>
        </p:nvSpPr>
        <p:spPr>
          <a:xfrm>
            <a:off x="7498549" y="9025831"/>
            <a:ext cx="3136056" cy="691760"/>
          </a:xfrm>
          <a:prstGeom prst="roundRect">
            <a:avLst>
              <a:gd name="adj" fmla="val 28684"/>
            </a:avLst>
          </a:prstGeom>
          <a:solidFill>
            <a:srgbClr val="00B0F0"/>
          </a:solidFill>
          <a:ln w="31750"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4B6795-67A2-45EC-AB19-E5D40859A4BC}"/>
              </a:ext>
            </a:extLst>
          </p:cNvPr>
          <p:cNvSpPr txBox="1"/>
          <p:nvPr/>
        </p:nvSpPr>
        <p:spPr>
          <a:xfrm>
            <a:off x="7888786" y="9088767"/>
            <a:ext cx="2416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VISIT US!!</a:t>
            </a:r>
          </a:p>
        </p:txBody>
      </p:sp>
      <p:grpSp>
        <p:nvGrpSpPr>
          <p:cNvPr id="26" name="-">
            <a:extLst>
              <a:ext uri="{FF2B5EF4-FFF2-40B4-BE49-F238E27FC236}">
                <a16:creationId xmlns:a16="http://schemas.microsoft.com/office/drawing/2014/main" id="{09538751-F854-48C1-85B4-3D89EA356DF1}"/>
              </a:ext>
            </a:extLst>
          </p:cNvPr>
          <p:cNvGrpSpPr/>
          <p:nvPr/>
        </p:nvGrpSpPr>
        <p:grpSpPr>
          <a:xfrm>
            <a:off x="314005" y="10042882"/>
            <a:ext cx="520064" cy="520064"/>
            <a:chOff x="4735878" y="9649013"/>
            <a:chExt cx="520064" cy="520064"/>
          </a:xfrm>
        </p:grpSpPr>
        <p:sp>
          <p:nvSpPr>
            <p:cNvPr id="27" name="-">
              <a:extLst>
                <a:ext uri="{FF2B5EF4-FFF2-40B4-BE49-F238E27FC236}">
                  <a16:creationId xmlns:a16="http://schemas.microsoft.com/office/drawing/2014/main" id="{5E4A4523-08F5-428F-9C4D-3E06FD511860}"/>
                </a:ext>
              </a:extLst>
            </p:cNvPr>
            <p:cNvSpPr/>
            <p:nvPr/>
          </p:nvSpPr>
          <p:spPr>
            <a:xfrm>
              <a:off x="4735878" y="9649013"/>
              <a:ext cx="520064" cy="520064"/>
            </a:xfrm>
            <a:custGeom>
              <a:avLst/>
              <a:gdLst>
                <a:gd name="connsiteX0" fmla="*/ 260033 w 520064"/>
                <a:gd name="connsiteY0" fmla="*/ 520065 h 520064"/>
                <a:gd name="connsiteX1" fmla="*/ 0 w 520064"/>
                <a:gd name="connsiteY1" fmla="*/ 260033 h 520064"/>
                <a:gd name="connsiteX2" fmla="*/ 260033 w 520064"/>
                <a:gd name="connsiteY2" fmla="*/ 0 h 520064"/>
                <a:gd name="connsiteX3" fmla="*/ 520065 w 520064"/>
                <a:gd name="connsiteY3" fmla="*/ 260033 h 520064"/>
                <a:gd name="connsiteX4" fmla="*/ 260033 w 520064"/>
                <a:gd name="connsiteY4" fmla="*/ 520065 h 52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064" h="520064">
                  <a:moveTo>
                    <a:pt x="260033" y="520065"/>
                  </a:moveTo>
                  <a:cubicBezTo>
                    <a:pt x="116205" y="520065"/>
                    <a:pt x="0" y="402908"/>
                    <a:pt x="0" y="260033"/>
                  </a:cubicBezTo>
                  <a:cubicBezTo>
                    <a:pt x="0" y="117158"/>
                    <a:pt x="116205" y="0"/>
                    <a:pt x="260033" y="0"/>
                  </a:cubicBezTo>
                  <a:cubicBezTo>
                    <a:pt x="402908" y="0"/>
                    <a:pt x="520065" y="116205"/>
                    <a:pt x="520065" y="260033"/>
                  </a:cubicBezTo>
                  <a:cubicBezTo>
                    <a:pt x="520065" y="403860"/>
                    <a:pt x="402908" y="520065"/>
                    <a:pt x="260033" y="520065"/>
                  </a:cubicBez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8" name="-">
              <a:extLst>
                <a:ext uri="{FF2B5EF4-FFF2-40B4-BE49-F238E27FC236}">
                  <a16:creationId xmlns:a16="http://schemas.microsoft.com/office/drawing/2014/main" id="{C2B01CA8-83C0-4701-A139-BD6D50D81ACD}"/>
                </a:ext>
              </a:extLst>
            </p:cNvPr>
            <p:cNvSpPr/>
            <p:nvPr/>
          </p:nvSpPr>
          <p:spPr>
            <a:xfrm>
              <a:off x="4851090" y="9739500"/>
              <a:ext cx="314364" cy="314325"/>
            </a:xfrm>
            <a:custGeom>
              <a:avLst/>
              <a:gdLst>
                <a:gd name="connsiteX0" fmla="*/ 105291 w 314364"/>
                <a:gd name="connsiteY0" fmla="*/ 86797 h 314325"/>
                <a:gd name="connsiteX1" fmla="*/ 115292 w 314364"/>
                <a:gd name="connsiteY1" fmla="*/ 88583 h 314325"/>
                <a:gd name="connsiteX2" fmla="*/ 128627 w 314364"/>
                <a:gd name="connsiteY2" fmla="*/ 108585 h 314325"/>
                <a:gd name="connsiteX3" fmla="*/ 132437 w 314364"/>
                <a:gd name="connsiteY3" fmla="*/ 126683 h 314325"/>
                <a:gd name="connsiteX4" fmla="*/ 122912 w 314364"/>
                <a:gd name="connsiteY4" fmla="*/ 141923 h 314325"/>
                <a:gd name="connsiteX5" fmla="*/ 121959 w 314364"/>
                <a:gd name="connsiteY5" fmla="*/ 150495 h 314325"/>
                <a:gd name="connsiteX6" fmla="*/ 173394 w 314364"/>
                <a:gd name="connsiteY6" fmla="*/ 194310 h 314325"/>
                <a:gd name="connsiteX7" fmla="*/ 181015 w 314364"/>
                <a:gd name="connsiteY7" fmla="*/ 192405 h 314325"/>
                <a:gd name="connsiteX8" fmla="*/ 194350 w 314364"/>
                <a:gd name="connsiteY8" fmla="*/ 176213 h 314325"/>
                <a:gd name="connsiteX9" fmla="*/ 217210 w 314364"/>
                <a:gd name="connsiteY9" fmla="*/ 180975 h 314325"/>
                <a:gd name="connsiteX10" fmla="*/ 234355 w 314364"/>
                <a:gd name="connsiteY10" fmla="*/ 196215 h 314325"/>
                <a:gd name="connsiteX11" fmla="*/ 233402 w 314364"/>
                <a:gd name="connsiteY11" fmla="*/ 207645 h 314325"/>
                <a:gd name="connsiteX12" fmla="*/ 204827 w 314364"/>
                <a:gd name="connsiteY12" fmla="*/ 229553 h 314325"/>
                <a:gd name="connsiteX13" fmla="*/ 173394 w 314364"/>
                <a:gd name="connsiteY13" fmla="*/ 224790 h 314325"/>
                <a:gd name="connsiteX14" fmla="*/ 145772 w 314364"/>
                <a:gd name="connsiteY14" fmla="*/ 211455 h 314325"/>
                <a:gd name="connsiteX15" fmla="*/ 101957 w 314364"/>
                <a:gd name="connsiteY15" fmla="*/ 170498 h 314325"/>
                <a:gd name="connsiteX16" fmla="*/ 91480 w 314364"/>
                <a:gd name="connsiteY16" fmla="*/ 155258 h 314325"/>
                <a:gd name="connsiteX17" fmla="*/ 81955 w 314364"/>
                <a:gd name="connsiteY17" fmla="*/ 133350 h 314325"/>
                <a:gd name="connsiteX18" fmla="*/ 81002 w 314364"/>
                <a:gd name="connsiteY18" fmla="*/ 122873 h 314325"/>
                <a:gd name="connsiteX19" fmla="*/ 95290 w 314364"/>
                <a:gd name="connsiteY19" fmla="*/ 91440 h 314325"/>
                <a:gd name="connsiteX20" fmla="*/ 105291 w 314364"/>
                <a:gd name="connsiteY20" fmla="*/ 86797 h 314325"/>
                <a:gd name="connsiteX21" fmla="*/ 157201 w 314364"/>
                <a:gd name="connsiteY21" fmla="*/ 27622 h 314325"/>
                <a:gd name="connsiteX22" fmla="*/ 27661 w 314364"/>
                <a:gd name="connsiteY22" fmla="*/ 157163 h 314325"/>
                <a:gd name="connsiteX23" fmla="*/ 53379 w 314364"/>
                <a:gd name="connsiteY23" fmla="*/ 232410 h 314325"/>
                <a:gd name="connsiteX24" fmla="*/ 54331 w 314364"/>
                <a:gd name="connsiteY24" fmla="*/ 245745 h 314325"/>
                <a:gd name="connsiteX25" fmla="*/ 39091 w 314364"/>
                <a:gd name="connsiteY25" fmla="*/ 279083 h 314325"/>
                <a:gd name="connsiteX26" fmla="*/ 81954 w 314364"/>
                <a:gd name="connsiteY26" fmla="*/ 267653 h 314325"/>
                <a:gd name="connsiteX27" fmla="*/ 85764 w 314364"/>
                <a:gd name="connsiteY27" fmla="*/ 266700 h 314325"/>
                <a:gd name="connsiteX28" fmla="*/ 92431 w 314364"/>
                <a:gd name="connsiteY28" fmla="*/ 268605 h 314325"/>
                <a:gd name="connsiteX29" fmla="*/ 157201 w 314364"/>
                <a:gd name="connsiteY29" fmla="*/ 286703 h 314325"/>
                <a:gd name="connsiteX30" fmla="*/ 286741 w 314364"/>
                <a:gd name="connsiteY30" fmla="*/ 157163 h 314325"/>
                <a:gd name="connsiteX31" fmla="*/ 157201 w 314364"/>
                <a:gd name="connsiteY31" fmla="*/ 27622 h 314325"/>
                <a:gd name="connsiteX32" fmla="*/ 157201 w 314364"/>
                <a:gd name="connsiteY32" fmla="*/ 0 h 314325"/>
                <a:gd name="connsiteX33" fmla="*/ 314364 w 314364"/>
                <a:gd name="connsiteY33" fmla="*/ 156210 h 314325"/>
                <a:gd name="connsiteX34" fmla="*/ 157201 w 314364"/>
                <a:gd name="connsiteY34" fmla="*/ 313373 h 314325"/>
                <a:gd name="connsiteX35" fmla="*/ 82906 w 314364"/>
                <a:gd name="connsiteY35" fmla="*/ 295275 h 314325"/>
                <a:gd name="connsiteX36" fmla="*/ 17184 w 314364"/>
                <a:gd name="connsiteY36" fmla="*/ 313373 h 314325"/>
                <a:gd name="connsiteX37" fmla="*/ 13374 w 314364"/>
                <a:gd name="connsiteY37" fmla="*/ 314325 h 314325"/>
                <a:gd name="connsiteX38" fmla="*/ 2896 w 314364"/>
                <a:gd name="connsiteY38" fmla="*/ 309563 h 314325"/>
                <a:gd name="connsiteX39" fmla="*/ 991 w 314364"/>
                <a:gd name="connsiteY39" fmla="*/ 294323 h 314325"/>
                <a:gd name="connsiteX40" fmla="*/ 24804 w 314364"/>
                <a:gd name="connsiteY40" fmla="*/ 241935 h 314325"/>
                <a:gd name="connsiteX41" fmla="*/ 39 w 314364"/>
                <a:gd name="connsiteY41" fmla="*/ 157163 h 314325"/>
                <a:gd name="connsiteX42" fmla="*/ 157201 w 314364"/>
                <a:gd name="connsiteY42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4364" h="314325">
                  <a:moveTo>
                    <a:pt x="105291" y="86797"/>
                  </a:moveTo>
                  <a:cubicBezTo>
                    <a:pt x="108863" y="86202"/>
                    <a:pt x="112435" y="86678"/>
                    <a:pt x="115292" y="88583"/>
                  </a:cubicBezTo>
                  <a:cubicBezTo>
                    <a:pt x="121959" y="92393"/>
                    <a:pt x="125769" y="101918"/>
                    <a:pt x="128627" y="108585"/>
                  </a:cubicBezTo>
                  <a:cubicBezTo>
                    <a:pt x="130532" y="114300"/>
                    <a:pt x="133390" y="120968"/>
                    <a:pt x="132437" y="126683"/>
                  </a:cubicBezTo>
                  <a:cubicBezTo>
                    <a:pt x="131484" y="132398"/>
                    <a:pt x="126722" y="137160"/>
                    <a:pt x="122912" y="141923"/>
                  </a:cubicBezTo>
                  <a:cubicBezTo>
                    <a:pt x="120055" y="144780"/>
                    <a:pt x="120055" y="147638"/>
                    <a:pt x="121959" y="150495"/>
                  </a:cubicBezTo>
                  <a:cubicBezTo>
                    <a:pt x="134342" y="170498"/>
                    <a:pt x="151487" y="185738"/>
                    <a:pt x="173394" y="194310"/>
                  </a:cubicBezTo>
                  <a:cubicBezTo>
                    <a:pt x="176252" y="195263"/>
                    <a:pt x="179109" y="195263"/>
                    <a:pt x="181015" y="192405"/>
                  </a:cubicBezTo>
                  <a:cubicBezTo>
                    <a:pt x="184825" y="187643"/>
                    <a:pt x="188634" y="179070"/>
                    <a:pt x="194350" y="176213"/>
                  </a:cubicBezTo>
                  <a:cubicBezTo>
                    <a:pt x="201969" y="172403"/>
                    <a:pt x="210542" y="177165"/>
                    <a:pt x="217210" y="180975"/>
                  </a:cubicBezTo>
                  <a:cubicBezTo>
                    <a:pt x="223877" y="184785"/>
                    <a:pt x="233402" y="188595"/>
                    <a:pt x="234355" y="196215"/>
                  </a:cubicBezTo>
                  <a:cubicBezTo>
                    <a:pt x="235307" y="200025"/>
                    <a:pt x="234355" y="203835"/>
                    <a:pt x="233402" y="207645"/>
                  </a:cubicBezTo>
                  <a:cubicBezTo>
                    <a:pt x="228639" y="220028"/>
                    <a:pt x="217210" y="227648"/>
                    <a:pt x="204827" y="229553"/>
                  </a:cubicBezTo>
                  <a:cubicBezTo>
                    <a:pt x="193397" y="232410"/>
                    <a:pt x="183872" y="228600"/>
                    <a:pt x="173394" y="224790"/>
                  </a:cubicBezTo>
                  <a:cubicBezTo>
                    <a:pt x="163869" y="220980"/>
                    <a:pt x="154344" y="217170"/>
                    <a:pt x="145772" y="211455"/>
                  </a:cubicBezTo>
                  <a:cubicBezTo>
                    <a:pt x="128627" y="200978"/>
                    <a:pt x="114340" y="186690"/>
                    <a:pt x="101957" y="170498"/>
                  </a:cubicBezTo>
                  <a:cubicBezTo>
                    <a:pt x="98147" y="165735"/>
                    <a:pt x="94337" y="160973"/>
                    <a:pt x="91480" y="155258"/>
                  </a:cubicBezTo>
                  <a:cubicBezTo>
                    <a:pt x="87669" y="148590"/>
                    <a:pt x="83859" y="140970"/>
                    <a:pt x="81955" y="133350"/>
                  </a:cubicBezTo>
                  <a:cubicBezTo>
                    <a:pt x="81002" y="129540"/>
                    <a:pt x="81002" y="126683"/>
                    <a:pt x="81002" y="122873"/>
                  </a:cubicBezTo>
                  <a:cubicBezTo>
                    <a:pt x="81002" y="111443"/>
                    <a:pt x="85765" y="99060"/>
                    <a:pt x="95290" y="91440"/>
                  </a:cubicBezTo>
                  <a:cubicBezTo>
                    <a:pt x="98148" y="89059"/>
                    <a:pt x="101720" y="87392"/>
                    <a:pt x="105291" y="86797"/>
                  </a:cubicBezTo>
                  <a:close/>
                  <a:moveTo>
                    <a:pt x="157201" y="27622"/>
                  </a:moveTo>
                  <a:cubicBezTo>
                    <a:pt x="85764" y="27622"/>
                    <a:pt x="27661" y="85725"/>
                    <a:pt x="27661" y="157163"/>
                  </a:cubicBezTo>
                  <a:cubicBezTo>
                    <a:pt x="27661" y="184785"/>
                    <a:pt x="36234" y="210503"/>
                    <a:pt x="53379" y="232410"/>
                  </a:cubicBezTo>
                  <a:cubicBezTo>
                    <a:pt x="56236" y="236220"/>
                    <a:pt x="56236" y="240983"/>
                    <a:pt x="54331" y="245745"/>
                  </a:cubicBezTo>
                  <a:lnTo>
                    <a:pt x="39091" y="279083"/>
                  </a:lnTo>
                  <a:lnTo>
                    <a:pt x="81954" y="267653"/>
                  </a:lnTo>
                  <a:cubicBezTo>
                    <a:pt x="82906" y="266700"/>
                    <a:pt x="84811" y="266700"/>
                    <a:pt x="85764" y="266700"/>
                  </a:cubicBezTo>
                  <a:cubicBezTo>
                    <a:pt x="87669" y="266700"/>
                    <a:pt x="90526" y="267653"/>
                    <a:pt x="92431" y="268605"/>
                  </a:cubicBezTo>
                  <a:cubicBezTo>
                    <a:pt x="111481" y="280988"/>
                    <a:pt x="134341" y="286703"/>
                    <a:pt x="157201" y="286703"/>
                  </a:cubicBezTo>
                  <a:cubicBezTo>
                    <a:pt x="228639" y="286703"/>
                    <a:pt x="286741" y="228600"/>
                    <a:pt x="286741" y="157163"/>
                  </a:cubicBezTo>
                  <a:cubicBezTo>
                    <a:pt x="286741" y="85725"/>
                    <a:pt x="228639" y="27622"/>
                    <a:pt x="157201" y="27622"/>
                  </a:cubicBezTo>
                  <a:close/>
                  <a:moveTo>
                    <a:pt x="157201" y="0"/>
                  </a:moveTo>
                  <a:cubicBezTo>
                    <a:pt x="243879" y="0"/>
                    <a:pt x="314364" y="70485"/>
                    <a:pt x="314364" y="156210"/>
                  </a:cubicBezTo>
                  <a:cubicBezTo>
                    <a:pt x="314364" y="242888"/>
                    <a:pt x="243879" y="313373"/>
                    <a:pt x="157201" y="313373"/>
                  </a:cubicBezTo>
                  <a:cubicBezTo>
                    <a:pt x="131484" y="313373"/>
                    <a:pt x="105766" y="307658"/>
                    <a:pt x="82906" y="295275"/>
                  </a:cubicBezTo>
                  <a:lnTo>
                    <a:pt x="17184" y="313373"/>
                  </a:lnTo>
                  <a:cubicBezTo>
                    <a:pt x="16231" y="314325"/>
                    <a:pt x="14326" y="314325"/>
                    <a:pt x="13374" y="314325"/>
                  </a:cubicBezTo>
                  <a:cubicBezTo>
                    <a:pt x="9564" y="314325"/>
                    <a:pt x="5754" y="312420"/>
                    <a:pt x="2896" y="309563"/>
                  </a:cubicBezTo>
                  <a:cubicBezTo>
                    <a:pt x="39" y="305753"/>
                    <a:pt x="-914" y="300038"/>
                    <a:pt x="991" y="294323"/>
                  </a:cubicBezTo>
                  <a:lnTo>
                    <a:pt x="24804" y="241935"/>
                  </a:lnTo>
                  <a:cubicBezTo>
                    <a:pt x="8611" y="217170"/>
                    <a:pt x="39" y="187643"/>
                    <a:pt x="39" y="157163"/>
                  </a:cubicBezTo>
                  <a:cubicBezTo>
                    <a:pt x="39" y="70485"/>
                    <a:pt x="70524" y="0"/>
                    <a:pt x="15720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29" name="-">
            <a:extLst>
              <a:ext uri="{FF2B5EF4-FFF2-40B4-BE49-F238E27FC236}">
                <a16:creationId xmlns:a16="http://schemas.microsoft.com/office/drawing/2014/main" id="{3D590C79-98C5-4D95-A1AE-78A9BF1E8588}"/>
              </a:ext>
            </a:extLst>
          </p:cNvPr>
          <p:cNvGrpSpPr/>
          <p:nvPr/>
        </p:nvGrpSpPr>
        <p:grpSpPr>
          <a:xfrm>
            <a:off x="10140713" y="10042882"/>
            <a:ext cx="520065" cy="520064"/>
            <a:chOff x="5445490" y="10276710"/>
            <a:chExt cx="520065" cy="520064"/>
          </a:xfrm>
        </p:grpSpPr>
        <p:sp>
          <p:nvSpPr>
            <p:cNvPr id="30" name="-">
              <a:extLst>
                <a:ext uri="{FF2B5EF4-FFF2-40B4-BE49-F238E27FC236}">
                  <a16:creationId xmlns:a16="http://schemas.microsoft.com/office/drawing/2014/main" id="{21BABD5C-EFAC-42F0-AB8F-2A227E5B714F}"/>
                </a:ext>
              </a:extLst>
            </p:cNvPr>
            <p:cNvSpPr/>
            <p:nvPr/>
          </p:nvSpPr>
          <p:spPr>
            <a:xfrm>
              <a:off x="5445490" y="10276710"/>
              <a:ext cx="520065" cy="520064"/>
            </a:xfrm>
            <a:custGeom>
              <a:avLst/>
              <a:gdLst>
                <a:gd name="connsiteX0" fmla="*/ 260033 w 520065"/>
                <a:gd name="connsiteY0" fmla="*/ 520065 h 520064"/>
                <a:gd name="connsiteX1" fmla="*/ 0 w 520065"/>
                <a:gd name="connsiteY1" fmla="*/ 260032 h 520064"/>
                <a:gd name="connsiteX2" fmla="*/ 260033 w 520065"/>
                <a:gd name="connsiteY2" fmla="*/ 0 h 520064"/>
                <a:gd name="connsiteX3" fmla="*/ 520065 w 520065"/>
                <a:gd name="connsiteY3" fmla="*/ 260032 h 520064"/>
                <a:gd name="connsiteX4" fmla="*/ 260033 w 520065"/>
                <a:gd name="connsiteY4" fmla="*/ 520065 h 52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065" h="520064">
                  <a:moveTo>
                    <a:pt x="260033" y="520065"/>
                  </a:moveTo>
                  <a:cubicBezTo>
                    <a:pt x="117158" y="520065"/>
                    <a:pt x="0" y="403860"/>
                    <a:pt x="0" y="260032"/>
                  </a:cubicBezTo>
                  <a:cubicBezTo>
                    <a:pt x="0" y="116205"/>
                    <a:pt x="116205" y="0"/>
                    <a:pt x="260033" y="0"/>
                  </a:cubicBezTo>
                  <a:cubicBezTo>
                    <a:pt x="402908" y="0"/>
                    <a:pt x="520065" y="116205"/>
                    <a:pt x="520065" y="260032"/>
                  </a:cubicBezTo>
                  <a:cubicBezTo>
                    <a:pt x="520065" y="403860"/>
                    <a:pt x="403860" y="520065"/>
                    <a:pt x="260033" y="520065"/>
                  </a:cubicBez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r"/>
              <a:endParaRPr lang="en-US"/>
            </a:p>
          </p:txBody>
        </p:sp>
        <p:grpSp>
          <p:nvGrpSpPr>
            <p:cNvPr id="31" name="Graphic 22">
              <a:extLst>
                <a:ext uri="{FF2B5EF4-FFF2-40B4-BE49-F238E27FC236}">
                  <a16:creationId xmlns:a16="http://schemas.microsoft.com/office/drawing/2014/main" id="{DE5460E4-E44E-4D06-B99B-F1A5296DDA3C}"/>
                </a:ext>
              </a:extLst>
            </p:cNvPr>
            <p:cNvGrpSpPr/>
            <p:nvPr/>
          </p:nvGrpSpPr>
          <p:grpSpPr>
            <a:xfrm>
              <a:off x="5542645" y="10373865"/>
              <a:ext cx="325755" cy="325755"/>
              <a:chOff x="5678804" y="5634989"/>
              <a:chExt cx="325755" cy="325755"/>
            </a:xfrm>
            <a:solidFill>
              <a:srgbClr val="FFFFFF"/>
            </a:solidFill>
          </p:grpSpPr>
          <p:sp>
            <p:nvSpPr>
              <p:cNvPr id="32" name="-">
                <a:extLst>
                  <a:ext uri="{FF2B5EF4-FFF2-40B4-BE49-F238E27FC236}">
                    <a16:creationId xmlns:a16="http://schemas.microsoft.com/office/drawing/2014/main" id="{E56E74F7-C642-4B61-A7CF-0989E12DE19C}"/>
                  </a:ext>
                </a:extLst>
              </p:cNvPr>
              <p:cNvSpPr/>
              <p:nvPr/>
            </p:nvSpPr>
            <p:spPr>
              <a:xfrm>
                <a:off x="5762624" y="5719762"/>
                <a:ext cx="160020" cy="160020"/>
              </a:xfrm>
              <a:custGeom>
                <a:avLst/>
                <a:gdLst>
                  <a:gd name="connsiteX0" fmla="*/ 80010 w 160020"/>
                  <a:gd name="connsiteY0" fmla="*/ 0 h 160020"/>
                  <a:gd name="connsiteX1" fmla="*/ 0 w 160020"/>
                  <a:gd name="connsiteY1" fmla="*/ 80010 h 160020"/>
                  <a:gd name="connsiteX2" fmla="*/ 80010 w 160020"/>
                  <a:gd name="connsiteY2" fmla="*/ 160020 h 160020"/>
                  <a:gd name="connsiteX3" fmla="*/ 160020 w 160020"/>
                  <a:gd name="connsiteY3" fmla="*/ 80010 h 160020"/>
                  <a:gd name="connsiteX4" fmla="*/ 80010 w 160020"/>
                  <a:gd name="connsiteY4" fmla="*/ 0 h 160020"/>
                  <a:gd name="connsiteX5" fmla="*/ 80010 w 160020"/>
                  <a:gd name="connsiteY5" fmla="*/ 131445 h 160020"/>
                  <a:gd name="connsiteX6" fmla="*/ 28575 w 160020"/>
                  <a:gd name="connsiteY6" fmla="*/ 80010 h 160020"/>
                  <a:gd name="connsiteX7" fmla="*/ 80010 w 160020"/>
                  <a:gd name="connsiteY7" fmla="*/ 28575 h 160020"/>
                  <a:gd name="connsiteX8" fmla="*/ 131445 w 160020"/>
                  <a:gd name="connsiteY8" fmla="*/ 80010 h 160020"/>
                  <a:gd name="connsiteX9" fmla="*/ 80010 w 160020"/>
                  <a:gd name="connsiteY9" fmla="*/ 131445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020" h="160020">
                    <a:moveTo>
                      <a:pt x="80010" y="0"/>
                    </a:moveTo>
                    <a:cubicBezTo>
                      <a:pt x="36195" y="0"/>
                      <a:pt x="0" y="36195"/>
                      <a:pt x="0" y="80010"/>
                    </a:cubicBezTo>
                    <a:cubicBezTo>
                      <a:pt x="0" y="123825"/>
                      <a:pt x="36195" y="160020"/>
                      <a:pt x="80010" y="160020"/>
                    </a:cubicBezTo>
                    <a:cubicBezTo>
                      <a:pt x="123825" y="160020"/>
                      <a:pt x="160020" y="123825"/>
                      <a:pt x="160020" y="80010"/>
                    </a:cubicBezTo>
                    <a:cubicBezTo>
                      <a:pt x="160020" y="36195"/>
                      <a:pt x="123825" y="0"/>
                      <a:pt x="80010" y="0"/>
                    </a:cubicBezTo>
                    <a:close/>
                    <a:moveTo>
                      <a:pt x="80010" y="131445"/>
                    </a:moveTo>
                    <a:cubicBezTo>
                      <a:pt x="51435" y="131445"/>
                      <a:pt x="28575" y="108585"/>
                      <a:pt x="28575" y="80010"/>
                    </a:cubicBezTo>
                    <a:cubicBezTo>
                      <a:pt x="28575" y="51435"/>
                      <a:pt x="51435" y="28575"/>
                      <a:pt x="80010" y="28575"/>
                    </a:cubicBezTo>
                    <a:cubicBezTo>
                      <a:pt x="108585" y="28575"/>
                      <a:pt x="131445" y="51435"/>
                      <a:pt x="131445" y="80010"/>
                    </a:cubicBezTo>
                    <a:cubicBezTo>
                      <a:pt x="131445" y="108585"/>
                      <a:pt x="108585" y="131445"/>
                      <a:pt x="80010" y="13144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33" name="-">
                <a:extLst>
                  <a:ext uri="{FF2B5EF4-FFF2-40B4-BE49-F238E27FC236}">
                    <a16:creationId xmlns:a16="http://schemas.microsoft.com/office/drawing/2014/main" id="{32FC5820-E99E-42E3-BBBA-675F27907A5F}"/>
                  </a:ext>
                </a:extLst>
              </p:cNvPr>
              <p:cNvSpPr/>
              <p:nvPr/>
            </p:nvSpPr>
            <p:spPr>
              <a:xfrm>
                <a:off x="5908357" y="5694997"/>
                <a:ext cx="38100" cy="38100"/>
              </a:xfrm>
              <a:custGeom>
                <a:avLst/>
                <a:gdLst>
                  <a:gd name="connsiteX0" fmla="*/ 19050 w 38100"/>
                  <a:gd name="connsiteY0" fmla="*/ 38100 h 38100"/>
                  <a:gd name="connsiteX1" fmla="*/ 38100 w 38100"/>
                  <a:gd name="connsiteY1" fmla="*/ 19050 h 38100"/>
                  <a:gd name="connsiteX2" fmla="*/ 19050 w 38100"/>
                  <a:gd name="connsiteY2" fmla="*/ 0 h 38100"/>
                  <a:gd name="connsiteX3" fmla="*/ 0 w 38100"/>
                  <a:gd name="connsiteY3" fmla="*/ 19050 h 38100"/>
                  <a:gd name="connsiteX4" fmla="*/ 19050 w 38100"/>
                  <a:gd name="connsiteY4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050" y="38100"/>
                    </a:moveTo>
                    <a:cubicBezTo>
                      <a:pt x="29527" y="38100"/>
                      <a:pt x="38100" y="29527"/>
                      <a:pt x="38100" y="19050"/>
                    </a:cubicBezTo>
                    <a:cubicBezTo>
                      <a:pt x="38100" y="8573"/>
                      <a:pt x="29527" y="0"/>
                      <a:pt x="19050" y="0"/>
                    </a:cubicBezTo>
                    <a:cubicBezTo>
                      <a:pt x="8572" y="0"/>
                      <a:pt x="0" y="8573"/>
                      <a:pt x="0" y="19050"/>
                    </a:cubicBezTo>
                    <a:cubicBezTo>
                      <a:pt x="0" y="29527"/>
                      <a:pt x="8572" y="38100"/>
                      <a:pt x="19050" y="381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34" name="-">
                <a:extLst>
                  <a:ext uri="{FF2B5EF4-FFF2-40B4-BE49-F238E27FC236}">
                    <a16:creationId xmlns:a16="http://schemas.microsoft.com/office/drawing/2014/main" id="{F0CB44D8-5A23-4A22-9B04-3FB8EAE2910A}"/>
                  </a:ext>
                </a:extLst>
              </p:cNvPr>
              <p:cNvSpPr/>
              <p:nvPr/>
            </p:nvSpPr>
            <p:spPr>
              <a:xfrm>
                <a:off x="5678804" y="5634989"/>
                <a:ext cx="325755" cy="325755"/>
              </a:xfrm>
              <a:custGeom>
                <a:avLst/>
                <a:gdLst>
                  <a:gd name="connsiteX0" fmla="*/ 325755 w 325755"/>
                  <a:gd name="connsiteY0" fmla="*/ 227648 h 325755"/>
                  <a:gd name="connsiteX1" fmla="*/ 325755 w 325755"/>
                  <a:gd name="connsiteY1" fmla="*/ 98108 h 325755"/>
                  <a:gd name="connsiteX2" fmla="*/ 227648 w 325755"/>
                  <a:gd name="connsiteY2" fmla="*/ 0 h 325755"/>
                  <a:gd name="connsiteX3" fmla="*/ 98108 w 325755"/>
                  <a:gd name="connsiteY3" fmla="*/ 0 h 325755"/>
                  <a:gd name="connsiteX4" fmla="*/ 0 w 325755"/>
                  <a:gd name="connsiteY4" fmla="*/ 98108 h 325755"/>
                  <a:gd name="connsiteX5" fmla="*/ 0 w 325755"/>
                  <a:gd name="connsiteY5" fmla="*/ 227648 h 325755"/>
                  <a:gd name="connsiteX6" fmla="*/ 98108 w 325755"/>
                  <a:gd name="connsiteY6" fmla="*/ 325755 h 325755"/>
                  <a:gd name="connsiteX7" fmla="*/ 227648 w 325755"/>
                  <a:gd name="connsiteY7" fmla="*/ 325755 h 325755"/>
                  <a:gd name="connsiteX8" fmla="*/ 325755 w 325755"/>
                  <a:gd name="connsiteY8" fmla="*/ 227648 h 325755"/>
                  <a:gd name="connsiteX9" fmla="*/ 31433 w 325755"/>
                  <a:gd name="connsiteY9" fmla="*/ 227648 h 325755"/>
                  <a:gd name="connsiteX10" fmla="*/ 31433 w 325755"/>
                  <a:gd name="connsiteY10" fmla="*/ 98108 h 325755"/>
                  <a:gd name="connsiteX11" fmla="*/ 99060 w 325755"/>
                  <a:gd name="connsiteY11" fmla="*/ 30480 h 325755"/>
                  <a:gd name="connsiteX12" fmla="*/ 228600 w 325755"/>
                  <a:gd name="connsiteY12" fmla="*/ 30480 h 325755"/>
                  <a:gd name="connsiteX13" fmla="*/ 296228 w 325755"/>
                  <a:gd name="connsiteY13" fmla="*/ 98108 h 325755"/>
                  <a:gd name="connsiteX14" fmla="*/ 296228 w 325755"/>
                  <a:gd name="connsiteY14" fmla="*/ 227648 h 325755"/>
                  <a:gd name="connsiteX15" fmla="*/ 228600 w 325755"/>
                  <a:gd name="connsiteY15" fmla="*/ 295275 h 325755"/>
                  <a:gd name="connsiteX16" fmla="*/ 98108 w 325755"/>
                  <a:gd name="connsiteY16" fmla="*/ 295275 h 325755"/>
                  <a:gd name="connsiteX17" fmla="*/ 31433 w 325755"/>
                  <a:gd name="connsiteY17" fmla="*/ 227648 h 325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25755" h="325755">
                    <a:moveTo>
                      <a:pt x="325755" y="227648"/>
                    </a:moveTo>
                    <a:lnTo>
                      <a:pt x="325755" y="98108"/>
                    </a:lnTo>
                    <a:cubicBezTo>
                      <a:pt x="325755" y="43815"/>
                      <a:pt x="281940" y="0"/>
                      <a:pt x="227648" y="0"/>
                    </a:cubicBezTo>
                    <a:lnTo>
                      <a:pt x="98108" y="0"/>
                    </a:lnTo>
                    <a:cubicBezTo>
                      <a:pt x="43815" y="0"/>
                      <a:pt x="0" y="43815"/>
                      <a:pt x="0" y="98108"/>
                    </a:cubicBezTo>
                    <a:lnTo>
                      <a:pt x="0" y="227648"/>
                    </a:lnTo>
                    <a:cubicBezTo>
                      <a:pt x="0" y="281940"/>
                      <a:pt x="43815" y="325755"/>
                      <a:pt x="98108" y="325755"/>
                    </a:cubicBezTo>
                    <a:lnTo>
                      <a:pt x="227648" y="325755"/>
                    </a:lnTo>
                    <a:cubicBezTo>
                      <a:pt x="281940" y="325755"/>
                      <a:pt x="325755" y="281940"/>
                      <a:pt x="325755" y="227648"/>
                    </a:cubicBezTo>
                    <a:close/>
                    <a:moveTo>
                      <a:pt x="31433" y="227648"/>
                    </a:moveTo>
                    <a:lnTo>
                      <a:pt x="31433" y="98108"/>
                    </a:lnTo>
                    <a:cubicBezTo>
                      <a:pt x="31433" y="60960"/>
                      <a:pt x="61913" y="30480"/>
                      <a:pt x="99060" y="30480"/>
                    </a:cubicBezTo>
                    <a:lnTo>
                      <a:pt x="228600" y="30480"/>
                    </a:lnTo>
                    <a:cubicBezTo>
                      <a:pt x="265748" y="30480"/>
                      <a:pt x="296228" y="60960"/>
                      <a:pt x="296228" y="98108"/>
                    </a:cubicBezTo>
                    <a:lnTo>
                      <a:pt x="296228" y="227648"/>
                    </a:lnTo>
                    <a:cubicBezTo>
                      <a:pt x="296228" y="264795"/>
                      <a:pt x="265748" y="295275"/>
                      <a:pt x="228600" y="295275"/>
                    </a:cubicBezTo>
                    <a:lnTo>
                      <a:pt x="98108" y="295275"/>
                    </a:lnTo>
                    <a:cubicBezTo>
                      <a:pt x="60960" y="294323"/>
                      <a:pt x="31433" y="264795"/>
                      <a:pt x="31433" y="22764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C32A149-F3A5-4991-97ED-C2FB8448F073}"/>
              </a:ext>
            </a:extLst>
          </p:cNvPr>
          <p:cNvSpPr txBox="1"/>
          <p:nvPr/>
        </p:nvSpPr>
        <p:spPr>
          <a:xfrm>
            <a:off x="913267" y="9997001"/>
            <a:ext cx="120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SemiBold" panose="00000700000000000000" pitchFamily="2" charset="0"/>
              </a:rPr>
              <a:t>Call Us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A243EE-FBE9-438A-B293-8EF45A362EBD}"/>
              </a:ext>
            </a:extLst>
          </p:cNvPr>
          <p:cNvSpPr txBox="1"/>
          <p:nvPr/>
        </p:nvSpPr>
        <p:spPr>
          <a:xfrm>
            <a:off x="8372470" y="9997001"/>
            <a:ext cx="1685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00B0F0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SemiBold" panose="00000700000000000000" pitchFamily="2" charset="0"/>
              </a:rPr>
              <a:t>Follow Us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B8CE1A-E27D-40D6-8D1C-D0D127875ECD}"/>
              </a:ext>
            </a:extLst>
          </p:cNvPr>
          <p:cNvSpPr txBox="1"/>
          <p:nvPr/>
        </p:nvSpPr>
        <p:spPr>
          <a:xfrm>
            <a:off x="7399448" y="10230614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" panose="00000500000000000000" pitchFamily="50" charset="0"/>
                <a:cs typeface="Poppins Light" panose="00000400000000000000" pitchFamily="2" charset="0"/>
              </a:rPr>
              <a:t>@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" panose="00000500000000000000" pitchFamily="50" charset="0"/>
                <a:cs typeface="Poppins Light" panose="00000400000000000000" pitchFamily="2" charset="0"/>
              </a:rPr>
              <a:t>yourusername</a:t>
            </a:r>
            <a:endParaRPr lang="en-US" sz="1600" dirty="0">
              <a:solidFill>
                <a:schemeClr val="bg1">
                  <a:lumMod val="95000"/>
                </a:schemeClr>
              </a:solidFill>
              <a:effectLst>
                <a:outerShdw blurRad="101600" dist="38100" dir="2700000" sx="101000" sy="101000" algn="tl" rotWithShape="0">
                  <a:prstClr val="black">
                    <a:alpha val="27000"/>
                  </a:prstClr>
                </a:outerShdw>
              </a:effectLst>
              <a:latin typeface="Monument Extended" panose="00000500000000000000" pitchFamily="50" charset="0"/>
              <a:cs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B2302B6-9B81-4726-871E-E699E1C9B325}"/>
              </a:ext>
            </a:extLst>
          </p:cNvPr>
          <p:cNvSpPr txBox="1"/>
          <p:nvPr/>
        </p:nvSpPr>
        <p:spPr>
          <a:xfrm>
            <a:off x="913267" y="10230614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" panose="00000500000000000000" pitchFamily="50" charset="0"/>
                <a:cs typeface="Poppins Light" panose="00000400000000000000" pitchFamily="2" charset="0"/>
              </a:rPr>
              <a:t>0341569847885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038A18-5A35-473F-B8DD-081DA6A1EFCC}"/>
              </a:ext>
            </a:extLst>
          </p:cNvPr>
          <p:cNvSpPr txBox="1"/>
          <p:nvPr/>
        </p:nvSpPr>
        <p:spPr>
          <a:xfrm>
            <a:off x="5771927" y="3738688"/>
            <a:ext cx="46954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consectetur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adipiscing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elit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Ut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posuere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est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et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ornare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dapibus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risus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odio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iaculis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sit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euismod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arcu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ipsum at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In pharetra lacinia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metus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pulvinar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suscipit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Aenean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metus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Phasellus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lacinia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malesuada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massa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a tempus. Sed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rhoncus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est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dignissim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elit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mattis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eget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egestas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risus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6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accumsan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1308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85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Monument Extended</vt:lpstr>
      <vt:lpstr>Monument Extended Ultrabold</vt:lpstr>
      <vt:lpstr>Poppins Black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20</cp:revision>
  <dcterms:created xsi:type="dcterms:W3CDTF">2022-02-05T01:44:16Z</dcterms:created>
  <dcterms:modified xsi:type="dcterms:W3CDTF">2022-02-12T02:13:19Z</dcterms:modified>
</cp:coreProperties>
</file>