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notesSlides/notesSlide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7"/>
  </p:notesMasterIdLst>
  <p:sldIdLst>
    <p:sldId id="261" r:id="rId2"/>
    <p:sldId id="308" r:id="rId3"/>
    <p:sldId id="307" r:id="rId4"/>
    <p:sldId id="309" r:id="rId5"/>
    <p:sldId id="262" r:id="rId6"/>
    <p:sldId id="265" r:id="rId7"/>
    <p:sldId id="266" r:id="rId8"/>
    <p:sldId id="268" r:id="rId9"/>
    <p:sldId id="269" r:id="rId10"/>
    <p:sldId id="270" r:id="rId11"/>
    <p:sldId id="263" r:id="rId12"/>
    <p:sldId id="271" r:id="rId13"/>
    <p:sldId id="264" r:id="rId14"/>
    <p:sldId id="310" r:id="rId15"/>
    <p:sldId id="272" r:id="rId16"/>
    <p:sldId id="273" r:id="rId17"/>
    <p:sldId id="275" r:id="rId18"/>
    <p:sldId id="276" r:id="rId19"/>
    <p:sldId id="277" r:id="rId20"/>
    <p:sldId id="278" r:id="rId21"/>
    <p:sldId id="279" r:id="rId22"/>
    <p:sldId id="280" r:id="rId23"/>
    <p:sldId id="281" r:id="rId24"/>
    <p:sldId id="282" r:id="rId25"/>
    <p:sldId id="283" r:id="rId26"/>
    <p:sldId id="284" r:id="rId27"/>
    <p:sldId id="285" r:id="rId28"/>
    <p:sldId id="286" r:id="rId29"/>
    <p:sldId id="287" r:id="rId30"/>
    <p:sldId id="288" r:id="rId31"/>
    <p:sldId id="289" r:id="rId32"/>
    <p:sldId id="290" r:id="rId33"/>
    <p:sldId id="291" r:id="rId34"/>
    <p:sldId id="292" r:id="rId35"/>
    <p:sldId id="293" r:id="rId36"/>
    <p:sldId id="294" r:id="rId37"/>
    <p:sldId id="297" r:id="rId38"/>
    <p:sldId id="311" r:id="rId39"/>
    <p:sldId id="312" r:id="rId40"/>
    <p:sldId id="313" r:id="rId41"/>
    <p:sldId id="314" r:id="rId42"/>
    <p:sldId id="315" r:id="rId43"/>
    <p:sldId id="316" r:id="rId44"/>
    <p:sldId id="319" r:id="rId45"/>
    <p:sldId id="325" r:id="rId46"/>
    <p:sldId id="323" r:id="rId47"/>
    <p:sldId id="324" r:id="rId48"/>
    <p:sldId id="327" r:id="rId49"/>
    <p:sldId id="328" r:id="rId50"/>
    <p:sldId id="329" r:id="rId51"/>
    <p:sldId id="330" r:id="rId52"/>
    <p:sldId id="331" r:id="rId53"/>
    <p:sldId id="332" r:id="rId54"/>
    <p:sldId id="333" r:id="rId55"/>
    <p:sldId id="334" r:id="rId56"/>
    <p:sldId id="335" r:id="rId57"/>
    <p:sldId id="336" r:id="rId58"/>
    <p:sldId id="337" r:id="rId59"/>
    <p:sldId id="338" r:id="rId60"/>
    <p:sldId id="339" r:id="rId61"/>
    <p:sldId id="340" r:id="rId62"/>
    <p:sldId id="341" r:id="rId63"/>
    <p:sldId id="342" r:id="rId64"/>
    <p:sldId id="343" r:id="rId65"/>
    <p:sldId id="345" r:id="rId66"/>
    <p:sldId id="346" r:id="rId67"/>
    <p:sldId id="344" r:id="rId68"/>
    <p:sldId id="348" r:id="rId69"/>
    <p:sldId id="349" r:id="rId70"/>
    <p:sldId id="350" r:id="rId71"/>
    <p:sldId id="351" r:id="rId72"/>
    <p:sldId id="352" r:id="rId73"/>
    <p:sldId id="353" r:id="rId74"/>
    <p:sldId id="354" r:id="rId75"/>
    <p:sldId id="355" r:id="rId76"/>
    <p:sldId id="356" r:id="rId77"/>
    <p:sldId id="357" r:id="rId78"/>
    <p:sldId id="358" r:id="rId79"/>
    <p:sldId id="359" r:id="rId80"/>
    <p:sldId id="360" r:id="rId81"/>
    <p:sldId id="361" r:id="rId82"/>
    <p:sldId id="362" r:id="rId83"/>
    <p:sldId id="363" r:id="rId84"/>
    <p:sldId id="364" r:id="rId85"/>
    <p:sldId id="365" r:id="rId86"/>
    <p:sldId id="366" r:id="rId87"/>
    <p:sldId id="367" r:id="rId88"/>
    <p:sldId id="368" r:id="rId89"/>
    <p:sldId id="369" r:id="rId90"/>
    <p:sldId id="370" r:id="rId91"/>
    <p:sldId id="371" r:id="rId92"/>
    <p:sldId id="372" r:id="rId93"/>
    <p:sldId id="373" r:id="rId94"/>
    <p:sldId id="374" r:id="rId95"/>
    <p:sldId id="375" r:id="rId96"/>
    <p:sldId id="376" r:id="rId97"/>
    <p:sldId id="377" r:id="rId98"/>
    <p:sldId id="379" r:id="rId99"/>
    <p:sldId id="380" r:id="rId100"/>
    <p:sldId id="429" r:id="rId101"/>
    <p:sldId id="430" r:id="rId102"/>
    <p:sldId id="431" r:id="rId103"/>
    <p:sldId id="383" r:id="rId104"/>
    <p:sldId id="384" r:id="rId105"/>
    <p:sldId id="385" r:id="rId106"/>
    <p:sldId id="386" r:id="rId107"/>
    <p:sldId id="387" r:id="rId108"/>
    <p:sldId id="388" r:id="rId109"/>
    <p:sldId id="389" r:id="rId110"/>
    <p:sldId id="390" r:id="rId111"/>
    <p:sldId id="400" r:id="rId112"/>
    <p:sldId id="391" r:id="rId113"/>
    <p:sldId id="392" r:id="rId114"/>
    <p:sldId id="393" r:id="rId115"/>
    <p:sldId id="394" r:id="rId116"/>
    <p:sldId id="395" r:id="rId117"/>
    <p:sldId id="401" r:id="rId118"/>
    <p:sldId id="402" r:id="rId119"/>
    <p:sldId id="403" r:id="rId120"/>
    <p:sldId id="396" r:id="rId121"/>
    <p:sldId id="397" r:id="rId122"/>
    <p:sldId id="398" r:id="rId123"/>
    <p:sldId id="399" r:id="rId124"/>
    <p:sldId id="404" r:id="rId125"/>
    <p:sldId id="405" r:id="rId126"/>
    <p:sldId id="406" r:id="rId127"/>
    <p:sldId id="407" r:id="rId128"/>
    <p:sldId id="408" r:id="rId129"/>
    <p:sldId id="409" r:id="rId130"/>
    <p:sldId id="410" r:id="rId131"/>
    <p:sldId id="411" r:id="rId132"/>
    <p:sldId id="412" r:id="rId133"/>
    <p:sldId id="413" r:id="rId134"/>
    <p:sldId id="414" r:id="rId135"/>
    <p:sldId id="415" r:id="rId136"/>
    <p:sldId id="416" r:id="rId137"/>
    <p:sldId id="417" r:id="rId138"/>
    <p:sldId id="418" r:id="rId139"/>
    <p:sldId id="419" r:id="rId140"/>
    <p:sldId id="420" r:id="rId141"/>
    <p:sldId id="421" r:id="rId142"/>
    <p:sldId id="422" r:id="rId143"/>
    <p:sldId id="423" r:id="rId144"/>
    <p:sldId id="424" r:id="rId145"/>
    <p:sldId id="425" r:id="rId146"/>
    <p:sldId id="426" r:id="rId147"/>
    <p:sldId id="427" r:id="rId148"/>
    <p:sldId id="428" r:id="rId149"/>
    <p:sldId id="443" r:id="rId150"/>
    <p:sldId id="444" r:id="rId151"/>
    <p:sldId id="445" r:id="rId152"/>
    <p:sldId id="446" r:id="rId153"/>
    <p:sldId id="447" r:id="rId154"/>
    <p:sldId id="448" r:id="rId155"/>
    <p:sldId id="449" r:id="rId156"/>
    <p:sldId id="450" r:id="rId157"/>
    <p:sldId id="451" r:id="rId158"/>
    <p:sldId id="452" r:id="rId159"/>
    <p:sldId id="453" r:id="rId160"/>
    <p:sldId id="454" r:id="rId161"/>
    <p:sldId id="455" r:id="rId162"/>
    <p:sldId id="456" r:id="rId163"/>
    <p:sldId id="457" r:id="rId164"/>
    <p:sldId id="458" r:id="rId165"/>
    <p:sldId id="459" r:id="rId166"/>
    <p:sldId id="460" r:id="rId167"/>
    <p:sldId id="461" r:id="rId168"/>
    <p:sldId id="462" r:id="rId169"/>
    <p:sldId id="463" r:id="rId170"/>
    <p:sldId id="464" r:id="rId171"/>
    <p:sldId id="465" r:id="rId172"/>
    <p:sldId id="466" r:id="rId173"/>
    <p:sldId id="467" r:id="rId174"/>
    <p:sldId id="468" r:id="rId175"/>
    <p:sldId id="469" r:id="rId176"/>
    <p:sldId id="470" r:id="rId177"/>
    <p:sldId id="471" r:id="rId178"/>
    <p:sldId id="472" r:id="rId179"/>
    <p:sldId id="473" r:id="rId180"/>
    <p:sldId id="474" r:id="rId181"/>
    <p:sldId id="475" r:id="rId182"/>
    <p:sldId id="476" r:id="rId183"/>
    <p:sldId id="477" r:id="rId184"/>
    <p:sldId id="478" r:id="rId185"/>
    <p:sldId id="479" r:id="rId186"/>
    <p:sldId id="480" r:id="rId187"/>
    <p:sldId id="481" r:id="rId188"/>
    <p:sldId id="482" r:id="rId189"/>
    <p:sldId id="483" r:id="rId190"/>
    <p:sldId id="484" r:id="rId191"/>
    <p:sldId id="485" r:id="rId192"/>
    <p:sldId id="486" r:id="rId193"/>
    <p:sldId id="487" r:id="rId194"/>
    <p:sldId id="488" r:id="rId195"/>
    <p:sldId id="489" r:id="rId196"/>
    <p:sldId id="490" r:id="rId197"/>
    <p:sldId id="491" r:id="rId198"/>
    <p:sldId id="492" r:id="rId199"/>
    <p:sldId id="493" r:id="rId200"/>
    <p:sldId id="494" r:id="rId201"/>
    <p:sldId id="495" r:id="rId202"/>
    <p:sldId id="496" r:id="rId203"/>
    <p:sldId id="497" r:id="rId204"/>
    <p:sldId id="498" r:id="rId205"/>
    <p:sldId id="499" r:id="rId206"/>
    <p:sldId id="500" r:id="rId207"/>
    <p:sldId id="501" r:id="rId208"/>
    <p:sldId id="502" r:id="rId209"/>
    <p:sldId id="503" r:id="rId210"/>
    <p:sldId id="504" r:id="rId211"/>
    <p:sldId id="505" r:id="rId212"/>
    <p:sldId id="274" r:id="rId213"/>
    <p:sldId id="317" r:id="rId214"/>
    <p:sldId id="382" r:id="rId215"/>
    <p:sldId id="442" r:id="rId216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oao vitor sampaio" initials="jvs" lastIdx="3" clrIdx="0">
    <p:extLst>
      <p:ext uri="{19B8F6BF-5375-455C-9EA6-DF929625EA0E}">
        <p15:presenceInfo xmlns:p15="http://schemas.microsoft.com/office/powerpoint/2012/main" userId="02294142e97911ff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kiosk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46D2"/>
    <a:srgbClr val="4C0000"/>
    <a:srgbClr val="BFBFBF"/>
    <a:srgbClr val="760000"/>
    <a:srgbClr val="255683"/>
    <a:srgbClr val="EC8CC3"/>
    <a:srgbClr val="E45AA9"/>
    <a:srgbClr val="E76FB4"/>
    <a:srgbClr val="E24EA3"/>
    <a:srgbClr val="A64C0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897" autoAdjust="0"/>
    <p:restoredTop sz="94434" autoAdjust="0"/>
  </p:normalViewPr>
  <p:slideViewPr>
    <p:cSldViewPr snapToGrid="0">
      <p:cViewPr>
        <p:scale>
          <a:sx n="59" d="100"/>
          <a:sy n="59" d="100"/>
        </p:scale>
        <p:origin x="816" y="4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16" Type="http://schemas.openxmlformats.org/officeDocument/2006/relationships/slide" Target="slides/slide215.xml"/><Relationship Id="rId211" Type="http://schemas.openxmlformats.org/officeDocument/2006/relationships/slide" Target="slides/slide210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slide" Target="slides/slide196.xml"/><Relationship Id="rId206" Type="http://schemas.openxmlformats.org/officeDocument/2006/relationships/slide" Target="slides/slide205.xml"/><Relationship Id="rId201" Type="http://schemas.openxmlformats.org/officeDocument/2006/relationships/slide" Target="slides/slide200.xml"/><Relationship Id="rId222" Type="http://schemas.openxmlformats.org/officeDocument/2006/relationships/tableStyles" Target="tableStyle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217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12" Type="http://schemas.openxmlformats.org/officeDocument/2006/relationships/slide" Target="slides/slide211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slide" Target="slides/slide201.xml"/><Relationship Id="rId207" Type="http://schemas.openxmlformats.org/officeDocument/2006/relationships/slide" Target="slides/slide206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3" Type="http://schemas.openxmlformats.org/officeDocument/2006/relationships/slide" Target="slides/slide212.xml"/><Relationship Id="rId218" Type="http://schemas.openxmlformats.org/officeDocument/2006/relationships/commentAuthors" Target="commentAuthor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slide" Target="slides/slide207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presProps" Target="presProps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viewProps" Target="view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theme" Target="theme/theme1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/Relationships>
</file>

<file path=ppt/diagrams/_rels/data1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52.xml"/></Relationships>
</file>

<file path=ppt/diagrams/_rels/data1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52.xml"/></Relationships>
</file>

<file path=ppt/diagrams/_rels/data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3.xml"/></Relationships>
</file>

<file path=ppt/diagrams/_rels/data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5.xml"/></Relationships>
</file>

<file path=ppt/diagrams/_rels/data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8.xml"/></Relationships>
</file>

<file path=ppt/diagrams/_rels/data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8.xml"/></Relationships>
</file>

<file path=ppt/diagrams/_rels/data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00.xml"/></Relationships>
</file>

<file path=ppt/diagrams/_rels/data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49.xml"/></Relationships>
</file>

<file path=ppt/diagrams/_rels/data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52.xml"/></Relationships>
</file>

<file path=ppt/diagrams/_rels/data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52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053A83B-DBA4-487F-B6E2-B2263B427988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62F35615-4D9E-46BF-81E4-BDC684A08D49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Level.1</a:t>
          </a:r>
          <a:endParaRPr lang="pt-BR" dirty="0"/>
        </a:p>
      </dgm:t>
    </dgm:pt>
    <dgm:pt modelId="{6FAD557D-CB22-4D26-9714-440C24C4874B}" type="parTrans" cxnId="{E0E62A90-32AB-44B0-94F0-D391C1CC3799}">
      <dgm:prSet/>
      <dgm:spPr/>
      <dgm:t>
        <a:bodyPr/>
        <a:lstStyle/>
        <a:p>
          <a:endParaRPr lang="pt-BR"/>
        </a:p>
      </dgm:t>
    </dgm:pt>
    <dgm:pt modelId="{FAB93177-A6FB-421E-9BCF-10563F288A80}" type="sibTrans" cxnId="{E0E62A90-32AB-44B0-94F0-D391C1CC379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806F82C3-3C48-470D-934C-2F0BDCDF980B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Level.2</a:t>
          </a:r>
          <a:endParaRPr lang="pt-BR" dirty="0"/>
        </a:p>
      </dgm:t>
    </dgm:pt>
    <dgm:pt modelId="{BE704856-3CFC-4B20-877E-74484DDB8A60}" type="parTrans" cxnId="{1D65F14E-E008-4BB0-95E1-CA3997C525B9}">
      <dgm:prSet/>
      <dgm:spPr/>
      <dgm:t>
        <a:bodyPr/>
        <a:lstStyle/>
        <a:p>
          <a:endParaRPr lang="pt-BR"/>
        </a:p>
      </dgm:t>
    </dgm:pt>
    <dgm:pt modelId="{296DED8A-3A4A-4E2B-A631-F810F97B3F06}" type="sibTrans" cxnId="{1D65F14E-E008-4BB0-95E1-CA3997C525B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5AA9BDAC-0356-436F-97B4-D16CF3B6CF8C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Level.3</a:t>
          </a:r>
          <a:endParaRPr lang="pt-BR" dirty="0"/>
        </a:p>
      </dgm:t>
    </dgm:pt>
    <dgm:pt modelId="{A1753336-8EB7-479D-A8D9-FE4ED603A2F7}" type="parTrans" cxnId="{A0D87266-4011-46B4-A159-0D73AAD776C4}">
      <dgm:prSet/>
      <dgm:spPr/>
      <dgm:t>
        <a:bodyPr/>
        <a:lstStyle/>
        <a:p>
          <a:endParaRPr lang="pt-BR"/>
        </a:p>
      </dgm:t>
    </dgm:pt>
    <dgm:pt modelId="{915BBCB1-2673-45FD-9D52-1EC856675C36}" type="sibTrans" cxnId="{A0D87266-4011-46B4-A159-0D73AAD776C4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B1591020-C11A-4C60-AFDC-938D9FEE274E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Level.4</a:t>
          </a:r>
          <a:endParaRPr lang="pt-BR" dirty="0"/>
        </a:p>
      </dgm:t>
    </dgm:pt>
    <dgm:pt modelId="{0B0EE201-0D62-4335-A5D1-CA55248CE934}" type="parTrans" cxnId="{4FEF6D75-09FA-4758-801D-C558518679D8}">
      <dgm:prSet/>
      <dgm:spPr/>
      <dgm:t>
        <a:bodyPr/>
        <a:lstStyle/>
        <a:p>
          <a:endParaRPr lang="pt-BR"/>
        </a:p>
      </dgm:t>
    </dgm:pt>
    <dgm:pt modelId="{0D97696B-67F8-4C98-BB07-839D883C4AEC}" type="sibTrans" cxnId="{4FEF6D75-09FA-4758-801D-C558518679D8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40D9DD1B-6265-46E2-9304-DBEF152783ED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Level.5</a:t>
          </a:r>
          <a:endParaRPr lang="pt-BR" dirty="0"/>
        </a:p>
      </dgm:t>
    </dgm:pt>
    <dgm:pt modelId="{435A0746-96DD-4D30-A6AF-1C7FCBF9130D}" type="parTrans" cxnId="{948F02DE-0406-41BE-99E4-3516D4139B02}">
      <dgm:prSet/>
      <dgm:spPr/>
      <dgm:t>
        <a:bodyPr/>
        <a:lstStyle/>
        <a:p>
          <a:endParaRPr lang="pt-BR"/>
        </a:p>
      </dgm:t>
    </dgm:pt>
    <dgm:pt modelId="{F644E95F-7D17-4E08-B09D-4B7B59ED0632}" type="sibTrans" cxnId="{948F02DE-0406-41BE-99E4-3516D4139B02}">
      <dgm:prSet/>
      <dgm:spPr/>
      <dgm:t>
        <a:bodyPr/>
        <a:lstStyle/>
        <a:p>
          <a:endParaRPr lang="pt-BR"/>
        </a:p>
      </dgm:t>
    </dgm:pt>
    <dgm:pt modelId="{305DA7A8-A648-4599-B3F2-CFF9830B6593}" type="pres">
      <dgm:prSet presAssocID="{E053A83B-DBA4-487F-B6E2-B2263B427988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0FE2DEB9-9426-4C3E-9A04-B78E8B4A6DC6}" type="pres">
      <dgm:prSet presAssocID="{62F35615-4D9E-46BF-81E4-BDC684A08D49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DE2C526-4D8D-4B78-B00F-42CBD224A1C3}" type="pres">
      <dgm:prSet presAssocID="{FAB93177-A6FB-421E-9BCF-10563F288A80}" presName="sibTrans" presStyleLbl="sibTrans2D1" presStyleIdx="0" presStyleCnt="4"/>
      <dgm:spPr/>
      <dgm:t>
        <a:bodyPr/>
        <a:lstStyle/>
        <a:p>
          <a:endParaRPr lang="pt-BR"/>
        </a:p>
      </dgm:t>
    </dgm:pt>
    <dgm:pt modelId="{F8AAE976-63F7-4766-9A5E-1568215679C4}" type="pres">
      <dgm:prSet presAssocID="{FAB93177-A6FB-421E-9BCF-10563F288A80}" presName="connectorText" presStyleLbl="sibTrans2D1" presStyleIdx="0" presStyleCnt="4"/>
      <dgm:spPr/>
      <dgm:t>
        <a:bodyPr/>
        <a:lstStyle/>
        <a:p>
          <a:endParaRPr lang="pt-BR"/>
        </a:p>
      </dgm:t>
    </dgm:pt>
    <dgm:pt modelId="{BC776B1D-0852-447F-B40E-C476EBD7B7BA}" type="pres">
      <dgm:prSet presAssocID="{806F82C3-3C48-470D-934C-2F0BDCDF980B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8A3B00D-4EAB-45BC-B485-763D0E6E924D}" type="pres">
      <dgm:prSet presAssocID="{296DED8A-3A4A-4E2B-A631-F810F97B3F06}" presName="sibTrans" presStyleLbl="sibTrans2D1" presStyleIdx="1" presStyleCnt="4"/>
      <dgm:spPr/>
      <dgm:t>
        <a:bodyPr/>
        <a:lstStyle/>
        <a:p>
          <a:endParaRPr lang="pt-BR"/>
        </a:p>
      </dgm:t>
    </dgm:pt>
    <dgm:pt modelId="{FC90ABE4-087E-43B5-B9FB-78FC6E7EB707}" type="pres">
      <dgm:prSet presAssocID="{296DED8A-3A4A-4E2B-A631-F810F97B3F06}" presName="connectorText" presStyleLbl="sibTrans2D1" presStyleIdx="1" presStyleCnt="4"/>
      <dgm:spPr/>
      <dgm:t>
        <a:bodyPr/>
        <a:lstStyle/>
        <a:p>
          <a:endParaRPr lang="pt-BR"/>
        </a:p>
      </dgm:t>
    </dgm:pt>
    <dgm:pt modelId="{DB4BE07E-E458-453F-9CE4-11D71622283B}" type="pres">
      <dgm:prSet presAssocID="{5AA9BDAC-0356-436F-97B4-D16CF3B6CF8C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479D2C6-C728-4E15-857C-CE00E8D4E52F}" type="pres">
      <dgm:prSet presAssocID="{915BBCB1-2673-45FD-9D52-1EC856675C36}" presName="sibTrans" presStyleLbl="sibTrans2D1" presStyleIdx="2" presStyleCnt="4"/>
      <dgm:spPr/>
      <dgm:t>
        <a:bodyPr/>
        <a:lstStyle/>
        <a:p>
          <a:endParaRPr lang="pt-BR"/>
        </a:p>
      </dgm:t>
    </dgm:pt>
    <dgm:pt modelId="{1B0D953A-8A13-4C1F-8B27-F216379ACDBD}" type="pres">
      <dgm:prSet presAssocID="{915BBCB1-2673-45FD-9D52-1EC856675C36}" presName="connectorText" presStyleLbl="sibTrans2D1" presStyleIdx="2" presStyleCnt="4"/>
      <dgm:spPr/>
      <dgm:t>
        <a:bodyPr/>
        <a:lstStyle/>
        <a:p>
          <a:endParaRPr lang="pt-BR"/>
        </a:p>
      </dgm:t>
    </dgm:pt>
    <dgm:pt modelId="{69A9228C-7399-4E9A-AEC5-9B5769CCE69B}" type="pres">
      <dgm:prSet presAssocID="{B1591020-C11A-4C60-AFDC-938D9FEE274E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184EF0-8769-43F9-9542-1E9B1F42B1FD}" type="pres">
      <dgm:prSet presAssocID="{0D97696B-67F8-4C98-BB07-839D883C4AEC}" presName="sibTrans" presStyleLbl="sibTrans2D1" presStyleIdx="3" presStyleCnt="4"/>
      <dgm:spPr/>
      <dgm:t>
        <a:bodyPr/>
        <a:lstStyle/>
        <a:p>
          <a:endParaRPr lang="pt-BR"/>
        </a:p>
      </dgm:t>
    </dgm:pt>
    <dgm:pt modelId="{613FB5A3-F6BD-42DA-8B78-4130891F4022}" type="pres">
      <dgm:prSet presAssocID="{0D97696B-67F8-4C98-BB07-839D883C4AEC}" presName="connectorText" presStyleLbl="sibTrans2D1" presStyleIdx="3" presStyleCnt="4"/>
      <dgm:spPr/>
      <dgm:t>
        <a:bodyPr/>
        <a:lstStyle/>
        <a:p>
          <a:endParaRPr lang="pt-BR"/>
        </a:p>
      </dgm:t>
    </dgm:pt>
    <dgm:pt modelId="{FF95DEC5-95C7-4E84-B547-8BE2B2B0B1FE}" type="pres">
      <dgm:prSet presAssocID="{40D9DD1B-6265-46E2-9304-DBEF152783E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1D65F14E-E008-4BB0-95E1-CA3997C525B9}" srcId="{E053A83B-DBA4-487F-B6E2-B2263B427988}" destId="{806F82C3-3C48-470D-934C-2F0BDCDF980B}" srcOrd="1" destOrd="0" parTransId="{BE704856-3CFC-4B20-877E-74484DDB8A60}" sibTransId="{296DED8A-3A4A-4E2B-A631-F810F97B3F06}"/>
    <dgm:cxn modelId="{E0E62A90-32AB-44B0-94F0-D391C1CC3799}" srcId="{E053A83B-DBA4-487F-B6E2-B2263B427988}" destId="{62F35615-4D9E-46BF-81E4-BDC684A08D49}" srcOrd="0" destOrd="0" parTransId="{6FAD557D-CB22-4D26-9714-440C24C4874B}" sibTransId="{FAB93177-A6FB-421E-9BCF-10563F288A80}"/>
    <dgm:cxn modelId="{C63325CF-1F26-4420-BC02-E068C8CE2188}" type="presOf" srcId="{FAB93177-A6FB-421E-9BCF-10563F288A80}" destId="{F8AAE976-63F7-4766-9A5E-1568215679C4}" srcOrd="1" destOrd="0" presId="urn:microsoft.com/office/officeart/2005/8/layout/process5"/>
    <dgm:cxn modelId="{F01462B2-5811-4BC6-880A-83F0DB6D3400}" type="presOf" srcId="{296DED8A-3A4A-4E2B-A631-F810F97B3F06}" destId="{FC90ABE4-087E-43B5-B9FB-78FC6E7EB707}" srcOrd="1" destOrd="0" presId="urn:microsoft.com/office/officeart/2005/8/layout/process5"/>
    <dgm:cxn modelId="{7AAC810E-CC48-4DCE-B52E-0D0892CB240A}" type="presOf" srcId="{B1591020-C11A-4C60-AFDC-938D9FEE274E}" destId="{69A9228C-7399-4E9A-AEC5-9B5769CCE69B}" srcOrd="0" destOrd="0" presId="urn:microsoft.com/office/officeart/2005/8/layout/process5"/>
    <dgm:cxn modelId="{5CD124AE-B440-4C10-AA54-08BE4C2D57A8}" type="presOf" srcId="{806F82C3-3C48-470D-934C-2F0BDCDF980B}" destId="{BC776B1D-0852-447F-B40E-C476EBD7B7BA}" srcOrd="0" destOrd="0" presId="urn:microsoft.com/office/officeart/2005/8/layout/process5"/>
    <dgm:cxn modelId="{F5FE911D-8D43-4A7A-8061-80F8F25874A4}" type="presOf" srcId="{E053A83B-DBA4-487F-B6E2-B2263B427988}" destId="{305DA7A8-A648-4599-B3F2-CFF9830B6593}" srcOrd="0" destOrd="0" presId="urn:microsoft.com/office/officeart/2005/8/layout/process5"/>
    <dgm:cxn modelId="{F2FE9284-5A9C-48BB-8298-17CA6BDDFB1F}" type="presOf" srcId="{0D97696B-67F8-4C98-BB07-839D883C4AEC}" destId="{613FB5A3-F6BD-42DA-8B78-4130891F4022}" srcOrd="1" destOrd="0" presId="urn:microsoft.com/office/officeart/2005/8/layout/process5"/>
    <dgm:cxn modelId="{F789BDE8-7F03-4F88-9C67-9788ABDDAB33}" type="presOf" srcId="{915BBCB1-2673-45FD-9D52-1EC856675C36}" destId="{1B0D953A-8A13-4C1F-8B27-F216379ACDBD}" srcOrd="1" destOrd="0" presId="urn:microsoft.com/office/officeart/2005/8/layout/process5"/>
    <dgm:cxn modelId="{4FEF6D75-09FA-4758-801D-C558518679D8}" srcId="{E053A83B-DBA4-487F-B6E2-B2263B427988}" destId="{B1591020-C11A-4C60-AFDC-938D9FEE274E}" srcOrd="3" destOrd="0" parTransId="{0B0EE201-0D62-4335-A5D1-CA55248CE934}" sibTransId="{0D97696B-67F8-4C98-BB07-839D883C4AEC}"/>
    <dgm:cxn modelId="{446EDA8A-BC19-4A3C-9166-94C06524B764}" type="presOf" srcId="{5AA9BDAC-0356-436F-97B4-D16CF3B6CF8C}" destId="{DB4BE07E-E458-453F-9CE4-11D71622283B}" srcOrd="0" destOrd="0" presId="urn:microsoft.com/office/officeart/2005/8/layout/process5"/>
    <dgm:cxn modelId="{2F60B566-ADE6-44B6-87FC-B8CFA34C4776}" type="presOf" srcId="{FAB93177-A6FB-421E-9BCF-10563F288A80}" destId="{7DE2C526-4D8D-4B78-B00F-42CBD224A1C3}" srcOrd="0" destOrd="0" presId="urn:microsoft.com/office/officeart/2005/8/layout/process5"/>
    <dgm:cxn modelId="{53F96605-6146-4ABE-BF97-36149AA19797}" type="presOf" srcId="{62F35615-4D9E-46BF-81E4-BDC684A08D49}" destId="{0FE2DEB9-9426-4C3E-9A04-B78E8B4A6DC6}" srcOrd="0" destOrd="0" presId="urn:microsoft.com/office/officeart/2005/8/layout/process5"/>
    <dgm:cxn modelId="{948F02DE-0406-41BE-99E4-3516D4139B02}" srcId="{E053A83B-DBA4-487F-B6E2-B2263B427988}" destId="{40D9DD1B-6265-46E2-9304-DBEF152783ED}" srcOrd="4" destOrd="0" parTransId="{435A0746-96DD-4D30-A6AF-1C7FCBF9130D}" sibTransId="{F644E95F-7D17-4E08-B09D-4B7B59ED0632}"/>
    <dgm:cxn modelId="{7BC18D8A-10CB-4735-ACD0-A4A95CA62F1A}" type="presOf" srcId="{40D9DD1B-6265-46E2-9304-DBEF152783ED}" destId="{FF95DEC5-95C7-4E84-B547-8BE2B2B0B1FE}" srcOrd="0" destOrd="0" presId="urn:microsoft.com/office/officeart/2005/8/layout/process5"/>
    <dgm:cxn modelId="{82E25110-25B5-4FE7-860C-E0F52BEB928B}" type="presOf" srcId="{296DED8A-3A4A-4E2B-A631-F810F97B3F06}" destId="{C8A3B00D-4EAB-45BC-B485-763D0E6E924D}" srcOrd="0" destOrd="0" presId="urn:microsoft.com/office/officeart/2005/8/layout/process5"/>
    <dgm:cxn modelId="{F499431F-207C-44AA-9C6A-93F6BA566130}" type="presOf" srcId="{915BBCB1-2673-45FD-9D52-1EC856675C36}" destId="{0479D2C6-C728-4E15-857C-CE00E8D4E52F}" srcOrd="0" destOrd="0" presId="urn:microsoft.com/office/officeart/2005/8/layout/process5"/>
    <dgm:cxn modelId="{A0D87266-4011-46B4-A159-0D73AAD776C4}" srcId="{E053A83B-DBA4-487F-B6E2-B2263B427988}" destId="{5AA9BDAC-0356-436F-97B4-D16CF3B6CF8C}" srcOrd="2" destOrd="0" parTransId="{A1753336-8EB7-479D-A8D9-FE4ED603A2F7}" sibTransId="{915BBCB1-2673-45FD-9D52-1EC856675C36}"/>
    <dgm:cxn modelId="{0A959DEC-BCAC-4EA6-8B2D-3A919046097B}" type="presOf" srcId="{0D97696B-67F8-4C98-BB07-839D883C4AEC}" destId="{10184EF0-8769-43F9-9542-1E9B1F42B1FD}" srcOrd="0" destOrd="0" presId="urn:microsoft.com/office/officeart/2005/8/layout/process5"/>
    <dgm:cxn modelId="{32717E9F-5FAB-4021-8BC7-C8147663775F}" type="presParOf" srcId="{305DA7A8-A648-4599-B3F2-CFF9830B6593}" destId="{0FE2DEB9-9426-4C3E-9A04-B78E8B4A6DC6}" srcOrd="0" destOrd="0" presId="urn:microsoft.com/office/officeart/2005/8/layout/process5"/>
    <dgm:cxn modelId="{390FC1D6-275D-4125-A4DD-9A907ECC2514}" type="presParOf" srcId="{305DA7A8-A648-4599-B3F2-CFF9830B6593}" destId="{7DE2C526-4D8D-4B78-B00F-42CBD224A1C3}" srcOrd="1" destOrd="0" presId="urn:microsoft.com/office/officeart/2005/8/layout/process5"/>
    <dgm:cxn modelId="{C7209636-369E-431C-8666-DFF747C12ED2}" type="presParOf" srcId="{7DE2C526-4D8D-4B78-B00F-42CBD224A1C3}" destId="{F8AAE976-63F7-4766-9A5E-1568215679C4}" srcOrd="0" destOrd="0" presId="urn:microsoft.com/office/officeart/2005/8/layout/process5"/>
    <dgm:cxn modelId="{9D152730-5B16-446F-8D35-4E0946223EC4}" type="presParOf" srcId="{305DA7A8-A648-4599-B3F2-CFF9830B6593}" destId="{BC776B1D-0852-447F-B40E-C476EBD7B7BA}" srcOrd="2" destOrd="0" presId="urn:microsoft.com/office/officeart/2005/8/layout/process5"/>
    <dgm:cxn modelId="{36143C11-C552-4E02-AFBB-9EA7FCF47DEF}" type="presParOf" srcId="{305DA7A8-A648-4599-B3F2-CFF9830B6593}" destId="{C8A3B00D-4EAB-45BC-B485-763D0E6E924D}" srcOrd="3" destOrd="0" presId="urn:microsoft.com/office/officeart/2005/8/layout/process5"/>
    <dgm:cxn modelId="{9EE9DF22-B991-4045-9352-0DE075D074C1}" type="presParOf" srcId="{C8A3B00D-4EAB-45BC-B485-763D0E6E924D}" destId="{FC90ABE4-087E-43B5-B9FB-78FC6E7EB707}" srcOrd="0" destOrd="0" presId="urn:microsoft.com/office/officeart/2005/8/layout/process5"/>
    <dgm:cxn modelId="{41DDE468-B4D0-4036-9C24-3201F7A4B877}" type="presParOf" srcId="{305DA7A8-A648-4599-B3F2-CFF9830B6593}" destId="{DB4BE07E-E458-453F-9CE4-11D71622283B}" srcOrd="4" destOrd="0" presId="urn:microsoft.com/office/officeart/2005/8/layout/process5"/>
    <dgm:cxn modelId="{891EA3E8-740B-4EFD-9582-C81C6C11AF09}" type="presParOf" srcId="{305DA7A8-A648-4599-B3F2-CFF9830B6593}" destId="{0479D2C6-C728-4E15-857C-CE00E8D4E52F}" srcOrd="5" destOrd="0" presId="urn:microsoft.com/office/officeart/2005/8/layout/process5"/>
    <dgm:cxn modelId="{44A4F5A8-462C-4506-977A-7A0869426C45}" type="presParOf" srcId="{0479D2C6-C728-4E15-857C-CE00E8D4E52F}" destId="{1B0D953A-8A13-4C1F-8B27-F216379ACDBD}" srcOrd="0" destOrd="0" presId="urn:microsoft.com/office/officeart/2005/8/layout/process5"/>
    <dgm:cxn modelId="{91F24167-46F3-4A14-9F97-61C11E2702BD}" type="presParOf" srcId="{305DA7A8-A648-4599-B3F2-CFF9830B6593}" destId="{69A9228C-7399-4E9A-AEC5-9B5769CCE69B}" srcOrd="6" destOrd="0" presId="urn:microsoft.com/office/officeart/2005/8/layout/process5"/>
    <dgm:cxn modelId="{D965D7A9-7658-425A-B1B6-6253BCAC6556}" type="presParOf" srcId="{305DA7A8-A648-4599-B3F2-CFF9830B6593}" destId="{10184EF0-8769-43F9-9542-1E9B1F42B1FD}" srcOrd="7" destOrd="0" presId="urn:microsoft.com/office/officeart/2005/8/layout/process5"/>
    <dgm:cxn modelId="{D06C17E1-17B1-4BF3-A6C0-975E8208AFC7}" type="presParOf" srcId="{10184EF0-8769-43F9-9542-1E9B1F42B1FD}" destId="{613FB5A3-F6BD-42DA-8B78-4130891F4022}" srcOrd="0" destOrd="0" presId="urn:microsoft.com/office/officeart/2005/8/layout/process5"/>
    <dgm:cxn modelId="{FBB955DE-5360-4C13-95EC-AE3C286DB8F8}" type="presParOf" srcId="{305DA7A8-A648-4599-B3F2-CFF9830B6593}" destId="{FF95DEC5-95C7-4E84-B547-8BE2B2B0B1FE}" srcOrd="8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E053A83B-DBA4-487F-B6E2-B2263B427988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62F35615-4D9E-46BF-81E4-BDC684A08D49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Level.1</a:t>
          </a:r>
          <a:endParaRPr lang="pt-BR" dirty="0"/>
        </a:p>
      </dgm:t>
      <dgm:extLst/>
    </dgm:pt>
    <dgm:pt modelId="{6FAD557D-CB22-4D26-9714-440C24C4874B}" type="parTrans" cxnId="{E0E62A90-32AB-44B0-94F0-D391C1CC3799}">
      <dgm:prSet/>
      <dgm:spPr/>
      <dgm:t>
        <a:bodyPr/>
        <a:lstStyle/>
        <a:p>
          <a:endParaRPr lang="pt-BR"/>
        </a:p>
      </dgm:t>
    </dgm:pt>
    <dgm:pt modelId="{FAB93177-A6FB-421E-9BCF-10563F288A80}" type="sibTrans" cxnId="{E0E62A90-32AB-44B0-94F0-D391C1CC379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806F82C3-3C48-470D-934C-2F0BDCDF980B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Level.2</a:t>
          </a:r>
          <a:endParaRPr lang="pt-BR" dirty="0"/>
        </a:p>
      </dgm:t>
    </dgm:pt>
    <dgm:pt modelId="{BE704856-3CFC-4B20-877E-74484DDB8A60}" type="parTrans" cxnId="{1D65F14E-E008-4BB0-95E1-CA3997C525B9}">
      <dgm:prSet/>
      <dgm:spPr/>
      <dgm:t>
        <a:bodyPr/>
        <a:lstStyle/>
        <a:p>
          <a:endParaRPr lang="pt-BR"/>
        </a:p>
      </dgm:t>
    </dgm:pt>
    <dgm:pt modelId="{296DED8A-3A4A-4E2B-A631-F810F97B3F06}" type="sibTrans" cxnId="{1D65F14E-E008-4BB0-95E1-CA3997C525B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5AA9BDAC-0356-436F-97B4-D16CF3B6CF8C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Level.3</a:t>
          </a:r>
          <a:endParaRPr lang="pt-BR" dirty="0"/>
        </a:p>
      </dgm:t>
      <dgm:extLst/>
    </dgm:pt>
    <dgm:pt modelId="{A1753336-8EB7-479D-A8D9-FE4ED603A2F7}" type="parTrans" cxnId="{A0D87266-4011-46B4-A159-0D73AAD776C4}">
      <dgm:prSet/>
      <dgm:spPr/>
      <dgm:t>
        <a:bodyPr/>
        <a:lstStyle/>
        <a:p>
          <a:endParaRPr lang="pt-BR"/>
        </a:p>
      </dgm:t>
    </dgm:pt>
    <dgm:pt modelId="{915BBCB1-2673-45FD-9D52-1EC856675C36}" type="sibTrans" cxnId="{A0D87266-4011-46B4-A159-0D73AAD776C4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B1591020-C11A-4C60-AFDC-938D9FEE274E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Level.4</a:t>
          </a:r>
          <a:endParaRPr lang="pt-BR" dirty="0"/>
        </a:p>
      </dgm:t>
    </dgm:pt>
    <dgm:pt modelId="{0B0EE201-0D62-4335-A5D1-CA55248CE934}" type="parTrans" cxnId="{4FEF6D75-09FA-4758-801D-C558518679D8}">
      <dgm:prSet/>
      <dgm:spPr/>
      <dgm:t>
        <a:bodyPr/>
        <a:lstStyle/>
        <a:p>
          <a:endParaRPr lang="pt-BR"/>
        </a:p>
      </dgm:t>
    </dgm:pt>
    <dgm:pt modelId="{0D97696B-67F8-4C98-BB07-839D883C4AEC}" type="sibTrans" cxnId="{4FEF6D75-09FA-4758-801D-C558518679D8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40D9DD1B-6265-46E2-9304-DBEF152783ED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Level.5</a:t>
          </a:r>
          <a:endParaRPr lang="pt-BR" dirty="0"/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435A0746-96DD-4D30-A6AF-1C7FCBF9130D}" type="parTrans" cxnId="{948F02DE-0406-41BE-99E4-3516D4139B02}">
      <dgm:prSet/>
      <dgm:spPr/>
      <dgm:t>
        <a:bodyPr/>
        <a:lstStyle/>
        <a:p>
          <a:endParaRPr lang="pt-BR"/>
        </a:p>
      </dgm:t>
    </dgm:pt>
    <dgm:pt modelId="{F644E95F-7D17-4E08-B09D-4B7B59ED0632}" type="sibTrans" cxnId="{948F02DE-0406-41BE-99E4-3516D4139B02}">
      <dgm:prSet/>
      <dgm:spPr/>
      <dgm:t>
        <a:bodyPr/>
        <a:lstStyle/>
        <a:p>
          <a:endParaRPr lang="pt-BR"/>
        </a:p>
      </dgm:t>
    </dgm:pt>
    <dgm:pt modelId="{305DA7A8-A648-4599-B3F2-CFF9830B6593}" type="pres">
      <dgm:prSet presAssocID="{E053A83B-DBA4-487F-B6E2-B2263B427988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0FE2DEB9-9426-4C3E-9A04-B78E8B4A6DC6}" type="pres">
      <dgm:prSet presAssocID="{62F35615-4D9E-46BF-81E4-BDC684A08D49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DE2C526-4D8D-4B78-B00F-42CBD224A1C3}" type="pres">
      <dgm:prSet presAssocID="{FAB93177-A6FB-421E-9BCF-10563F288A80}" presName="sibTrans" presStyleLbl="sibTrans2D1" presStyleIdx="0" presStyleCnt="4"/>
      <dgm:spPr/>
      <dgm:t>
        <a:bodyPr/>
        <a:lstStyle/>
        <a:p>
          <a:endParaRPr lang="pt-BR"/>
        </a:p>
      </dgm:t>
    </dgm:pt>
    <dgm:pt modelId="{F8AAE976-63F7-4766-9A5E-1568215679C4}" type="pres">
      <dgm:prSet presAssocID="{FAB93177-A6FB-421E-9BCF-10563F288A80}" presName="connectorText" presStyleLbl="sibTrans2D1" presStyleIdx="0" presStyleCnt="4"/>
      <dgm:spPr/>
      <dgm:t>
        <a:bodyPr/>
        <a:lstStyle/>
        <a:p>
          <a:endParaRPr lang="pt-BR"/>
        </a:p>
      </dgm:t>
    </dgm:pt>
    <dgm:pt modelId="{BC776B1D-0852-447F-B40E-C476EBD7B7BA}" type="pres">
      <dgm:prSet presAssocID="{806F82C3-3C48-470D-934C-2F0BDCDF980B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8A3B00D-4EAB-45BC-B485-763D0E6E924D}" type="pres">
      <dgm:prSet presAssocID="{296DED8A-3A4A-4E2B-A631-F810F97B3F06}" presName="sibTrans" presStyleLbl="sibTrans2D1" presStyleIdx="1" presStyleCnt="4"/>
      <dgm:spPr/>
      <dgm:t>
        <a:bodyPr/>
        <a:lstStyle/>
        <a:p>
          <a:endParaRPr lang="pt-BR"/>
        </a:p>
      </dgm:t>
    </dgm:pt>
    <dgm:pt modelId="{FC90ABE4-087E-43B5-B9FB-78FC6E7EB707}" type="pres">
      <dgm:prSet presAssocID="{296DED8A-3A4A-4E2B-A631-F810F97B3F06}" presName="connectorText" presStyleLbl="sibTrans2D1" presStyleIdx="1" presStyleCnt="4"/>
      <dgm:spPr/>
      <dgm:t>
        <a:bodyPr/>
        <a:lstStyle/>
        <a:p>
          <a:endParaRPr lang="pt-BR"/>
        </a:p>
      </dgm:t>
    </dgm:pt>
    <dgm:pt modelId="{DB4BE07E-E458-453F-9CE4-11D71622283B}" type="pres">
      <dgm:prSet presAssocID="{5AA9BDAC-0356-436F-97B4-D16CF3B6CF8C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479D2C6-C728-4E15-857C-CE00E8D4E52F}" type="pres">
      <dgm:prSet presAssocID="{915BBCB1-2673-45FD-9D52-1EC856675C36}" presName="sibTrans" presStyleLbl="sibTrans2D1" presStyleIdx="2" presStyleCnt="4"/>
      <dgm:spPr/>
      <dgm:t>
        <a:bodyPr/>
        <a:lstStyle/>
        <a:p>
          <a:endParaRPr lang="pt-BR"/>
        </a:p>
      </dgm:t>
    </dgm:pt>
    <dgm:pt modelId="{1B0D953A-8A13-4C1F-8B27-F216379ACDBD}" type="pres">
      <dgm:prSet presAssocID="{915BBCB1-2673-45FD-9D52-1EC856675C36}" presName="connectorText" presStyleLbl="sibTrans2D1" presStyleIdx="2" presStyleCnt="4"/>
      <dgm:spPr/>
      <dgm:t>
        <a:bodyPr/>
        <a:lstStyle/>
        <a:p>
          <a:endParaRPr lang="pt-BR"/>
        </a:p>
      </dgm:t>
    </dgm:pt>
    <dgm:pt modelId="{69A9228C-7399-4E9A-AEC5-9B5769CCE69B}" type="pres">
      <dgm:prSet presAssocID="{B1591020-C11A-4C60-AFDC-938D9FEE274E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184EF0-8769-43F9-9542-1E9B1F42B1FD}" type="pres">
      <dgm:prSet presAssocID="{0D97696B-67F8-4C98-BB07-839D883C4AEC}" presName="sibTrans" presStyleLbl="sibTrans2D1" presStyleIdx="3" presStyleCnt="4"/>
      <dgm:spPr/>
      <dgm:t>
        <a:bodyPr/>
        <a:lstStyle/>
        <a:p>
          <a:endParaRPr lang="pt-BR"/>
        </a:p>
      </dgm:t>
    </dgm:pt>
    <dgm:pt modelId="{613FB5A3-F6BD-42DA-8B78-4130891F4022}" type="pres">
      <dgm:prSet presAssocID="{0D97696B-67F8-4C98-BB07-839D883C4AEC}" presName="connectorText" presStyleLbl="sibTrans2D1" presStyleIdx="3" presStyleCnt="4"/>
      <dgm:spPr/>
      <dgm:t>
        <a:bodyPr/>
        <a:lstStyle/>
        <a:p>
          <a:endParaRPr lang="pt-BR"/>
        </a:p>
      </dgm:t>
    </dgm:pt>
    <dgm:pt modelId="{FF95DEC5-95C7-4E84-B547-8BE2B2B0B1FE}" type="pres">
      <dgm:prSet presAssocID="{40D9DD1B-6265-46E2-9304-DBEF152783E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33212258-6CA4-4D24-B81A-0DC519508C48}" type="presOf" srcId="{62F35615-4D9E-46BF-81E4-BDC684A08D49}" destId="{0FE2DEB9-9426-4C3E-9A04-B78E8B4A6DC6}" srcOrd="0" destOrd="0" presId="urn:microsoft.com/office/officeart/2005/8/layout/process5"/>
    <dgm:cxn modelId="{2EF46DD9-2C0E-4B79-99D8-78B3DB682B03}" type="presOf" srcId="{5AA9BDAC-0356-436F-97B4-D16CF3B6CF8C}" destId="{DB4BE07E-E458-453F-9CE4-11D71622283B}" srcOrd="0" destOrd="0" presId="urn:microsoft.com/office/officeart/2005/8/layout/process5"/>
    <dgm:cxn modelId="{E0E62A90-32AB-44B0-94F0-D391C1CC3799}" srcId="{E053A83B-DBA4-487F-B6E2-B2263B427988}" destId="{62F35615-4D9E-46BF-81E4-BDC684A08D49}" srcOrd="0" destOrd="0" parTransId="{6FAD557D-CB22-4D26-9714-440C24C4874B}" sibTransId="{FAB93177-A6FB-421E-9BCF-10563F288A80}"/>
    <dgm:cxn modelId="{2EE16FD4-033D-4090-98D6-10B8D094AC12}" type="presOf" srcId="{B1591020-C11A-4C60-AFDC-938D9FEE274E}" destId="{69A9228C-7399-4E9A-AEC5-9B5769CCE69B}" srcOrd="0" destOrd="0" presId="urn:microsoft.com/office/officeart/2005/8/layout/process5"/>
    <dgm:cxn modelId="{4FEF6D75-09FA-4758-801D-C558518679D8}" srcId="{E053A83B-DBA4-487F-B6E2-B2263B427988}" destId="{B1591020-C11A-4C60-AFDC-938D9FEE274E}" srcOrd="3" destOrd="0" parTransId="{0B0EE201-0D62-4335-A5D1-CA55248CE934}" sibTransId="{0D97696B-67F8-4C98-BB07-839D883C4AEC}"/>
    <dgm:cxn modelId="{84692117-0580-473F-AEC6-89ACF4F6679D}" type="presOf" srcId="{E053A83B-DBA4-487F-B6E2-B2263B427988}" destId="{305DA7A8-A648-4599-B3F2-CFF9830B6593}" srcOrd="0" destOrd="0" presId="urn:microsoft.com/office/officeart/2005/8/layout/process5"/>
    <dgm:cxn modelId="{AD908589-5141-41B6-B452-61C21E9820D0}" type="presOf" srcId="{40D9DD1B-6265-46E2-9304-DBEF152783ED}" destId="{FF95DEC5-95C7-4E84-B547-8BE2B2B0B1FE}" srcOrd="0" destOrd="0" presId="urn:microsoft.com/office/officeart/2005/8/layout/process5"/>
    <dgm:cxn modelId="{51A900C5-4785-4768-9C96-F3FC0FC9851F}" type="presOf" srcId="{915BBCB1-2673-45FD-9D52-1EC856675C36}" destId="{0479D2C6-C728-4E15-857C-CE00E8D4E52F}" srcOrd="0" destOrd="0" presId="urn:microsoft.com/office/officeart/2005/8/layout/process5"/>
    <dgm:cxn modelId="{9D863310-DFBA-47B1-9F39-D8ED9C046931}" type="presOf" srcId="{296DED8A-3A4A-4E2B-A631-F810F97B3F06}" destId="{FC90ABE4-087E-43B5-B9FB-78FC6E7EB707}" srcOrd="1" destOrd="0" presId="urn:microsoft.com/office/officeart/2005/8/layout/process5"/>
    <dgm:cxn modelId="{BEA2FBB5-B3A2-4112-8F28-E8205986A811}" type="presOf" srcId="{0D97696B-67F8-4C98-BB07-839D883C4AEC}" destId="{10184EF0-8769-43F9-9542-1E9B1F42B1FD}" srcOrd="0" destOrd="0" presId="urn:microsoft.com/office/officeart/2005/8/layout/process5"/>
    <dgm:cxn modelId="{A0D87266-4011-46B4-A159-0D73AAD776C4}" srcId="{E053A83B-DBA4-487F-B6E2-B2263B427988}" destId="{5AA9BDAC-0356-436F-97B4-D16CF3B6CF8C}" srcOrd="2" destOrd="0" parTransId="{A1753336-8EB7-479D-A8D9-FE4ED603A2F7}" sibTransId="{915BBCB1-2673-45FD-9D52-1EC856675C36}"/>
    <dgm:cxn modelId="{8348504E-503E-4952-AE55-69CF599F2B7E}" type="presOf" srcId="{0D97696B-67F8-4C98-BB07-839D883C4AEC}" destId="{613FB5A3-F6BD-42DA-8B78-4130891F4022}" srcOrd="1" destOrd="0" presId="urn:microsoft.com/office/officeart/2005/8/layout/process5"/>
    <dgm:cxn modelId="{1D65F14E-E008-4BB0-95E1-CA3997C525B9}" srcId="{E053A83B-DBA4-487F-B6E2-B2263B427988}" destId="{806F82C3-3C48-470D-934C-2F0BDCDF980B}" srcOrd="1" destOrd="0" parTransId="{BE704856-3CFC-4B20-877E-74484DDB8A60}" sibTransId="{296DED8A-3A4A-4E2B-A631-F810F97B3F06}"/>
    <dgm:cxn modelId="{460C2E49-D664-4A45-8667-DFFB63FBE4E4}" type="presOf" srcId="{FAB93177-A6FB-421E-9BCF-10563F288A80}" destId="{7DE2C526-4D8D-4B78-B00F-42CBD224A1C3}" srcOrd="0" destOrd="0" presId="urn:microsoft.com/office/officeart/2005/8/layout/process5"/>
    <dgm:cxn modelId="{6FA6068B-0619-4526-8BF4-16DDAFB8E804}" type="presOf" srcId="{806F82C3-3C48-470D-934C-2F0BDCDF980B}" destId="{BC776B1D-0852-447F-B40E-C476EBD7B7BA}" srcOrd="0" destOrd="0" presId="urn:microsoft.com/office/officeart/2005/8/layout/process5"/>
    <dgm:cxn modelId="{1ACF1BF0-87E8-4A64-AD9A-D3798AC0A433}" type="presOf" srcId="{296DED8A-3A4A-4E2B-A631-F810F97B3F06}" destId="{C8A3B00D-4EAB-45BC-B485-763D0E6E924D}" srcOrd="0" destOrd="0" presId="urn:microsoft.com/office/officeart/2005/8/layout/process5"/>
    <dgm:cxn modelId="{948F02DE-0406-41BE-99E4-3516D4139B02}" srcId="{E053A83B-DBA4-487F-B6E2-B2263B427988}" destId="{40D9DD1B-6265-46E2-9304-DBEF152783ED}" srcOrd="4" destOrd="0" parTransId="{435A0746-96DD-4D30-A6AF-1C7FCBF9130D}" sibTransId="{F644E95F-7D17-4E08-B09D-4B7B59ED0632}"/>
    <dgm:cxn modelId="{19403A0F-CFF9-49AB-97E2-A54701E837F9}" type="presOf" srcId="{FAB93177-A6FB-421E-9BCF-10563F288A80}" destId="{F8AAE976-63F7-4766-9A5E-1568215679C4}" srcOrd="1" destOrd="0" presId="urn:microsoft.com/office/officeart/2005/8/layout/process5"/>
    <dgm:cxn modelId="{6E7B52A3-A309-4385-AC91-016EA92609DB}" type="presOf" srcId="{915BBCB1-2673-45FD-9D52-1EC856675C36}" destId="{1B0D953A-8A13-4C1F-8B27-F216379ACDBD}" srcOrd="1" destOrd="0" presId="urn:microsoft.com/office/officeart/2005/8/layout/process5"/>
    <dgm:cxn modelId="{E9C36113-6A0F-49BC-B502-1FCE3C2FEDC0}" type="presParOf" srcId="{305DA7A8-A648-4599-B3F2-CFF9830B6593}" destId="{0FE2DEB9-9426-4C3E-9A04-B78E8B4A6DC6}" srcOrd="0" destOrd="0" presId="urn:microsoft.com/office/officeart/2005/8/layout/process5"/>
    <dgm:cxn modelId="{602190CA-515F-4DD1-A865-F7EAA2B6BDFE}" type="presParOf" srcId="{305DA7A8-A648-4599-B3F2-CFF9830B6593}" destId="{7DE2C526-4D8D-4B78-B00F-42CBD224A1C3}" srcOrd="1" destOrd="0" presId="urn:microsoft.com/office/officeart/2005/8/layout/process5"/>
    <dgm:cxn modelId="{5437E93F-8837-4EDB-8159-D1685B347409}" type="presParOf" srcId="{7DE2C526-4D8D-4B78-B00F-42CBD224A1C3}" destId="{F8AAE976-63F7-4766-9A5E-1568215679C4}" srcOrd="0" destOrd="0" presId="urn:microsoft.com/office/officeart/2005/8/layout/process5"/>
    <dgm:cxn modelId="{70DE2209-ED5D-4463-B466-65EF19566304}" type="presParOf" srcId="{305DA7A8-A648-4599-B3F2-CFF9830B6593}" destId="{BC776B1D-0852-447F-B40E-C476EBD7B7BA}" srcOrd="2" destOrd="0" presId="urn:microsoft.com/office/officeart/2005/8/layout/process5"/>
    <dgm:cxn modelId="{491660D8-8686-4EDD-A791-323C6F75E155}" type="presParOf" srcId="{305DA7A8-A648-4599-B3F2-CFF9830B6593}" destId="{C8A3B00D-4EAB-45BC-B485-763D0E6E924D}" srcOrd="3" destOrd="0" presId="urn:microsoft.com/office/officeart/2005/8/layout/process5"/>
    <dgm:cxn modelId="{A1E3CA7E-070A-47FA-89EE-07621E9E1864}" type="presParOf" srcId="{C8A3B00D-4EAB-45BC-B485-763D0E6E924D}" destId="{FC90ABE4-087E-43B5-B9FB-78FC6E7EB707}" srcOrd="0" destOrd="0" presId="urn:microsoft.com/office/officeart/2005/8/layout/process5"/>
    <dgm:cxn modelId="{164D5187-6F3B-405F-AE88-DA68B328FF63}" type="presParOf" srcId="{305DA7A8-A648-4599-B3F2-CFF9830B6593}" destId="{DB4BE07E-E458-453F-9CE4-11D71622283B}" srcOrd="4" destOrd="0" presId="urn:microsoft.com/office/officeart/2005/8/layout/process5"/>
    <dgm:cxn modelId="{F83487A1-3133-4020-B5E4-C22B3264ECCB}" type="presParOf" srcId="{305DA7A8-A648-4599-B3F2-CFF9830B6593}" destId="{0479D2C6-C728-4E15-857C-CE00E8D4E52F}" srcOrd="5" destOrd="0" presId="urn:microsoft.com/office/officeart/2005/8/layout/process5"/>
    <dgm:cxn modelId="{3488348A-1BBC-4E88-8E41-1C8D7459E3D0}" type="presParOf" srcId="{0479D2C6-C728-4E15-857C-CE00E8D4E52F}" destId="{1B0D953A-8A13-4C1F-8B27-F216379ACDBD}" srcOrd="0" destOrd="0" presId="urn:microsoft.com/office/officeart/2005/8/layout/process5"/>
    <dgm:cxn modelId="{48C8C590-9881-430B-9972-3756CF609D1E}" type="presParOf" srcId="{305DA7A8-A648-4599-B3F2-CFF9830B6593}" destId="{69A9228C-7399-4E9A-AEC5-9B5769CCE69B}" srcOrd="6" destOrd="0" presId="urn:microsoft.com/office/officeart/2005/8/layout/process5"/>
    <dgm:cxn modelId="{28E44FDD-CFFC-4BC8-B785-1D2AB1F24E6D}" type="presParOf" srcId="{305DA7A8-A648-4599-B3F2-CFF9830B6593}" destId="{10184EF0-8769-43F9-9542-1E9B1F42B1FD}" srcOrd="7" destOrd="0" presId="urn:microsoft.com/office/officeart/2005/8/layout/process5"/>
    <dgm:cxn modelId="{BDAE1330-57A9-4405-A703-4FB9D509B2C9}" type="presParOf" srcId="{10184EF0-8769-43F9-9542-1E9B1F42B1FD}" destId="{613FB5A3-F6BD-42DA-8B78-4130891F4022}" srcOrd="0" destOrd="0" presId="urn:microsoft.com/office/officeart/2005/8/layout/process5"/>
    <dgm:cxn modelId="{2B08EA11-3236-4BF6-BC1B-3B4C56BE4A52}" type="presParOf" srcId="{305DA7A8-A648-4599-B3F2-CFF9830B6593}" destId="{FF95DEC5-95C7-4E84-B547-8BE2B2B0B1FE}" srcOrd="8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E053A83B-DBA4-487F-B6E2-B2263B427988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62F35615-4D9E-46BF-81E4-BDC684A08D49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Level.1</a:t>
          </a:r>
          <a:endParaRPr lang="pt-BR" dirty="0"/>
        </a:p>
      </dgm:t>
      <dgm:extLst/>
    </dgm:pt>
    <dgm:pt modelId="{6FAD557D-CB22-4D26-9714-440C24C4874B}" type="parTrans" cxnId="{E0E62A90-32AB-44B0-94F0-D391C1CC3799}">
      <dgm:prSet/>
      <dgm:spPr/>
      <dgm:t>
        <a:bodyPr/>
        <a:lstStyle/>
        <a:p>
          <a:endParaRPr lang="pt-BR"/>
        </a:p>
      </dgm:t>
    </dgm:pt>
    <dgm:pt modelId="{FAB93177-A6FB-421E-9BCF-10563F288A80}" type="sibTrans" cxnId="{E0E62A90-32AB-44B0-94F0-D391C1CC379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806F82C3-3C48-470D-934C-2F0BDCDF980B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Level.2</a:t>
          </a:r>
          <a:endParaRPr lang="pt-BR" dirty="0"/>
        </a:p>
      </dgm:t>
    </dgm:pt>
    <dgm:pt modelId="{BE704856-3CFC-4B20-877E-74484DDB8A60}" type="parTrans" cxnId="{1D65F14E-E008-4BB0-95E1-CA3997C525B9}">
      <dgm:prSet/>
      <dgm:spPr/>
      <dgm:t>
        <a:bodyPr/>
        <a:lstStyle/>
        <a:p>
          <a:endParaRPr lang="pt-BR"/>
        </a:p>
      </dgm:t>
    </dgm:pt>
    <dgm:pt modelId="{296DED8A-3A4A-4E2B-A631-F810F97B3F06}" type="sibTrans" cxnId="{1D65F14E-E008-4BB0-95E1-CA3997C525B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5AA9BDAC-0356-436F-97B4-D16CF3B6CF8C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Level.3</a:t>
          </a:r>
          <a:endParaRPr lang="pt-BR" dirty="0"/>
        </a:p>
      </dgm:t>
      <dgm:extLst/>
    </dgm:pt>
    <dgm:pt modelId="{A1753336-8EB7-479D-A8D9-FE4ED603A2F7}" type="parTrans" cxnId="{A0D87266-4011-46B4-A159-0D73AAD776C4}">
      <dgm:prSet/>
      <dgm:spPr/>
      <dgm:t>
        <a:bodyPr/>
        <a:lstStyle/>
        <a:p>
          <a:endParaRPr lang="pt-BR"/>
        </a:p>
      </dgm:t>
    </dgm:pt>
    <dgm:pt modelId="{915BBCB1-2673-45FD-9D52-1EC856675C36}" type="sibTrans" cxnId="{A0D87266-4011-46B4-A159-0D73AAD776C4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B1591020-C11A-4C60-AFDC-938D9FEE274E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Level.4</a:t>
          </a:r>
          <a:endParaRPr lang="pt-BR" dirty="0"/>
        </a:p>
      </dgm:t>
    </dgm:pt>
    <dgm:pt modelId="{0B0EE201-0D62-4335-A5D1-CA55248CE934}" type="parTrans" cxnId="{4FEF6D75-09FA-4758-801D-C558518679D8}">
      <dgm:prSet/>
      <dgm:spPr/>
      <dgm:t>
        <a:bodyPr/>
        <a:lstStyle/>
        <a:p>
          <a:endParaRPr lang="pt-BR"/>
        </a:p>
      </dgm:t>
    </dgm:pt>
    <dgm:pt modelId="{0D97696B-67F8-4C98-BB07-839D883C4AEC}" type="sibTrans" cxnId="{4FEF6D75-09FA-4758-801D-C558518679D8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40D9DD1B-6265-46E2-9304-DBEF152783ED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Level.5</a:t>
          </a:r>
          <a:endParaRPr lang="pt-BR" dirty="0"/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435A0746-96DD-4D30-A6AF-1C7FCBF9130D}" type="parTrans" cxnId="{948F02DE-0406-41BE-99E4-3516D4139B02}">
      <dgm:prSet/>
      <dgm:spPr/>
      <dgm:t>
        <a:bodyPr/>
        <a:lstStyle/>
        <a:p>
          <a:endParaRPr lang="pt-BR"/>
        </a:p>
      </dgm:t>
    </dgm:pt>
    <dgm:pt modelId="{F644E95F-7D17-4E08-B09D-4B7B59ED0632}" type="sibTrans" cxnId="{948F02DE-0406-41BE-99E4-3516D4139B02}">
      <dgm:prSet/>
      <dgm:spPr/>
      <dgm:t>
        <a:bodyPr/>
        <a:lstStyle/>
        <a:p>
          <a:endParaRPr lang="pt-BR"/>
        </a:p>
      </dgm:t>
    </dgm:pt>
    <dgm:pt modelId="{305DA7A8-A648-4599-B3F2-CFF9830B6593}" type="pres">
      <dgm:prSet presAssocID="{E053A83B-DBA4-487F-B6E2-B2263B427988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0FE2DEB9-9426-4C3E-9A04-B78E8B4A6DC6}" type="pres">
      <dgm:prSet presAssocID="{62F35615-4D9E-46BF-81E4-BDC684A08D49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DE2C526-4D8D-4B78-B00F-42CBD224A1C3}" type="pres">
      <dgm:prSet presAssocID="{FAB93177-A6FB-421E-9BCF-10563F288A80}" presName="sibTrans" presStyleLbl="sibTrans2D1" presStyleIdx="0" presStyleCnt="4"/>
      <dgm:spPr/>
      <dgm:t>
        <a:bodyPr/>
        <a:lstStyle/>
        <a:p>
          <a:endParaRPr lang="pt-BR"/>
        </a:p>
      </dgm:t>
    </dgm:pt>
    <dgm:pt modelId="{F8AAE976-63F7-4766-9A5E-1568215679C4}" type="pres">
      <dgm:prSet presAssocID="{FAB93177-A6FB-421E-9BCF-10563F288A80}" presName="connectorText" presStyleLbl="sibTrans2D1" presStyleIdx="0" presStyleCnt="4"/>
      <dgm:spPr/>
      <dgm:t>
        <a:bodyPr/>
        <a:lstStyle/>
        <a:p>
          <a:endParaRPr lang="pt-BR"/>
        </a:p>
      </dgm:t>
    </dgm:pt>
    <dgm:pt modelId="{BC776B1D-0852-447F-B40E-C476EBD7B7BA}" type="pres">
      <dgm:prSet presAssocID="{806F82C3-3C48-470D-934C-2F0BDCDF980B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8A3B00D-4EAB-45BC-B485-763D0E6E924D}" type="pres">
      <dgm:prSet presAssocID="{296DED8A-3A4A-4E2B-A631-F810F97B3F06}" presName="sibTrans" presStyleLbl="sibTrans2D1" presStyleIdx="1" presStyleCnt="4"/>
      <dgm:spPr/>
      <dgm:t>
        <a:bodyPr/>
        <a:lstStyle/>
        <a:p>
          <a:endParaRPr lang="pt-BR"/>
        </a:p>
      </dgm:t>
    </dgm:pt>
    <dgm:pt modelId="{FC90ABE4-087E-43B5-B9FB-78FC6E7EB707}" type="pres">
      <dgm:prSet presAssocID="{296DED8A-3A4A-4E2B-A631-F810F97B3F06}" presName="connectorText" presStyleLbl="sibTrans2D1" presStyleIdx="1" presStyleCnt="4"/>
      <dgm:spPr/>
      <dgm:t>
        <a:bodyPr/>
        <a:lstStyle/>
        <a:p>
          <a:endParaRPr lang="pt-BR"/>
        </a:p>
      </dgm:t>
    </dgm:pt>
    <dgm:pt modelId="{DB4BE07E-E458-453F-9CE4-11D71622283B}" type="pres">
      <dgm:prSet presAssocID="{5AA9BDAC-0356-436F-97B4-D16CF3B6CF8C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479D2C6-C728-4E15-857C-CE00E8D4E52F}" type="pres">
      <dgm:prSet presAssocID="{915BBCB1-2673-45FD-9D52-1EC856675C36}" presName="sibTrans" presStyleLbl="sibTrans2D1" presStyleIdx="2" presStyleCnt="4"/>
      <dgm:spPr/>
      <dgm:t>
        <a:bodyPr/>
        <a:lstStyle/>
        <a:p>
          <a:endParaRPr lang="pt-BR"/>
        </a:p>
      </dgm:t>
    </dgm:pt>
    <dgm:pt modelId="{1B0D953A-8A13-4C1F-8B27-F216379ACDBD}" type="pres">
      <dgm:prSet presAssocID="{915BBCB1-2673-45FD-9D52-1EC856675C36}" presName="connectorText" presStyleLbl="sibTrans2D1" presStyleIdx="2" presStyleCnt="4"/>
      <dgm:spPr/>
      <dgm:t>
        <a:bodyPr/>
        <a:lstStyle/>
        <a:p>
          <a:endParaRPr lang="pt-BR"/>
        </a:p>
      </dgm:t>
    </dgm:pt>
    <dgm:pt modelId="{69A9228C-7399-4E9A-AEC5-9B5769CCE69B}" type="pres">
      <dgm:prSet presAssocID="{B1591020-C11A-4C60-AFDC-938D9FEE274E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184EF0-8769-43F9-9542-1E9B1F42B1FD}" type="pres">
      <dgm:prSet presAssocID="{0D97696B-67F8-4C98-BB07-839D883C4AEC}" presName="sibTrans" presStyleLbl="sibTrans2D1" presStyleIdx="3" presStyleCnt="4"/>
      <dgm:spPr/>
      <dgm:t>
        <a:bodyPr/>
        <a:lstStyle/>
        <a:p>
          <a:endParaRPr lang="pt-BR"/>
        </a:p>
      </dgm:t>
    </dgm:pt>
    <dgm:pt modelId="{613FB5A3-F6BD-42DA-8B78-4130891F4022}" type="pres">
      <dgm:prSet presAssocID="{0D97696B-67F8-4C98-BB07-839D883C4AEC}" presName="connectorText" presStyleLbl="sibTrans2D1" presStyleIdx="3" presStyleCnt="4"/>
      <dgm:spPr/>
      <dgm:t>
        <a:bodyPr/>
        <a:lstStyle/>
        <a:p>
          <a:endParaRPr lang="pt-BR"/>
        </a:p>
      </dgm:t>
    </dgm:pt>
    <dgm:pt modelId="{FF95DEC5-95C7-4E84-B547-8BE2B2B0B1FE}" type="pres">
      <dgm:prSet presAssocID="{40D9DD1B-6265-46E2-9304-DBEF152783E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81DC19A0-F9E6-4722-B510-0D23A92ADA2A}" type="presOf" srcId="{806F82C3-3C48-470D-934C-2F0BDCDF980B}" destId="{BC776B1D-0852-447F-B40E-C476EBD7B7BA}" srcOrd="0" destOrd="0" presId="urn:microsoft.com/office/officeart/2005/8/layout/process5"/>
    <dgm:cxn modelId="{392726A2-1F02-490E-BB63-6E25F372BAF8}" type="presOf" srcId="{40D9DD1B-6265-46E2-9304-DBEF152783ED}" destId="{FF95DEC5-95C7-4E84-B547-8BE2B2B0B1FE}" srcOrd="0" destOrd="0" presId="urn:microsoft.com/office/officeart/2005/8/layout/process5"/>
    <dgm:cxn modelId="{244CDB25-53CD-4CE5-BE70-C29B8156A119}" type="presOf" srcId="{296DED8A-3A4A-4E2B-A631-F810F97B3F06}" destId="{FC90ABE4-087E-43B5-B9FB-78FC6E7EB707}" srcOrd="1" destOrd="0" presId="urn:microsoft.com/office/officeart/2005/8/layout/process5"/>
    <dgm:cxn modelId="{E0E62A90-32AB-44B0-94F0-D391C1CC3799}" srcId="{E053A83B-DBA4-487F-B6E2-B2263B427988}" destId="{62F35615-4D9E-46BF-81E4-BDC684A08D49}" srcOrd="0" destOrd="0" parTransId="{6FAD557D-CB22-4D26-9714-440C24C4874B}" sibTransId="{FAB93177-A6FB-421E-9BCF-10563F288A80}"/>
    <dgm:cxn modelId="{F2B82D87-8399-426E-BC2A-3BACA06628B8}" type="presOf" srcId="{0D97696B-67F8-4C98-BB07-839D883C4AEC}" destId="{10184EF0-8769-43F9-9542-1E9B1F42B1FD}" srcOrd="0" destOrd="0" presId="urn:microsoft.com/office/officeart/2005/8/layout/process5"/>
    <dgm:cxn modelId="{4FEF6D75-09FA-4758-801D-C558518679D8}" srcId="{E053A83B-DBA4-487F-B6E2-B2263B427988}" destId="{B1591020-C11A-4C60-AFDC-938D9FEE274E}" srcOrd="3" destOrd="0" parTransId="{0B0EE201-0D62-4335-A5D1-CA55248CE934}" sibTransId="{0D97696B-67F8-4C98-BB07-839D883C4AEC}"/>
    <dgm:cxn modelId="{7AD9CAB1-012C-4388-92D4-94EDE2F3AD8B}" type="presOf" srcId="{62F35615-4D9E-46BF-81E4-BDC684A08D49}" destId="{0FE2DEB9-9426-4C3E-9A04-B78E8B4A6DC6}" srcOrd="0" destOrd="0" presId="urn:microsoft.com/office/officeart/2005/8/layout/process5"/>
    <dgm:cxn modelId="{E6163541-323C-431B-AC83-EBB56ED5737F}" type="presOf" srcId="{915BBCB1-2673-45FD-9D52-1EC856675C36}" destId="{0479D2C6-C728-4E15-857C-CE00E8D4E52F}" srcOrd="0" destOrd="0" presId="urn:microsoft.com/office/officeart/2005/8/layout/process5"/>
    <dgm:cxn modelId="{4D995668-B826-4920-B80C-C55F0099DAFB}" type="presOf" srcId="{E053A83B-DBA4-487F-B6E2-B2263B427988}" destId="{305DA7A8-A648-4599-B3F2-CFF9830B6593}" srcOrd="0" destOrd="0" presId="urn:microsoft.com/office/officeart/2005/8/layout/process5"/>
    <dgm:cxn modelId="{A0D87266-4011-46B4-A159-0D73AAD776C4}" srcId="{E053A83B-DBA4-487F-B6E2-B2263B427988}" destId="{5AA9BDAC-0356-436F-97B4-D16CF3B6CF8C}" srcOrd="2" destOrd="0" parTransId="{A1753336-8EB7-479D-A8D9-FE4ED603A2F7}" sibTransId="{915BBCB1-2673-45FD-9D52-1EC856675C36}"/>
    <dgm:cxn modelId="{43D8177F-3D8C-4F63-A0A4-527C1F7A4B0A}" type="presOf" srcId="{296DED8A-3A4A-4E2B-A631-F810F97B3F06}" destId="{C8A3B00D-4EAB-45BC-B485-763D0E6E924D}" srcOrd="0" destOrd="0" presId="urn:microsoft.com/office/officeart/2005/8/layout/process5"/>
    <dgm:cxn modelId="{7B435837-8B0B-4285-AA80-6529971F3310}" type="presOf" srcId="{915BBCB1-2673-45FD-9D52-1EC856675C36}" destId="{1B0D953A-8A13-4C1F-8B27-F216379ACDBD}" srcOrd="1" destOrd="0" presId="urn:microsoft.com/office/officeart/2005/8/layout/process5"/>
    <dgm:cxn modelId="{1D65F14E-E008-4BB0-95E1-CA3997C525B9}" srcId="{E053A83B-DBA4-487F-B6E2-B2263B427988}" destId="{806F82C3-3C48-470D-934C-2F0BDCDF980B}" srcOrd="1" destOrd="0" parTransId="{BE704856-3CFC-4B20-877E-74484DDB8A60}" sibTransId="{296DED8A-3A4A-4E2B-A631-F810F97B3F06}"/>
    <dgm:cxn modelId="{9D916EC3-1AAB-4B1D-9DA2-102F664855F2}" type="presOf" srcId="{B1591020-C11A-4C60-AFDC-938D9FEE274E}" destId="{69A9228C-7399-4E9A-AEC5-9B5769CCE69B}" srcOrd="0" destOrd="0" presId="urn:microsoft.com/office/officeart/2005/8/layout/process5"/>
    <dgm:cxn modelId="{220D3436-C78D-4346-AE1F-83B3244764BE}" type="presOf" srcId="{FAB93177-A6FB-421E-9BCF-10563F288A80}" destId="{F8AAE976-63F7-4766-9A5E-1568215679C4}" srcOrd="1" destOrd="0" presId="urn:microsoft.com/office/officeart/2005/8/layout/process5"/>
    <dgm:cxn modelId="{A0ED6609-31BA-4B8A-B60A-C4AD8ABC4F59}" type="presOf" srcId="{0D97696B-67F8-4C98-BB07-839D883C4AEC}" destId="{613FB5A3-F6BD-42DA-8B78-4130891F4022}" srcOrd="1" destOrd="0" presId="urn:microsoft.com/office/officeart/2005/8/layout/process5"/>
    <dgm:cxn modelId="{8361F441-8286-47CE-886A-AE7C23E0FCCF}" type="presOf" srcId="{5AA9BDAC-0356-436F-97B4-D16CF3B6CF8C}" destId="{DB4BE07E-E458-453F-9CE4-11D71622283B}" srcOrd="0" destOrd="0" presId="urn:microsoft.com/office/officeart/2005/8/layout/process5"/>
    <dgm:cxn modelId="{948F02DE-0406-41BE-99E4-3516D4139B02}" srcId="{E053A83B-DBA4-487F-B6E2-B2263B427988}" destId="{40D9DD1B-6265-46E2-9304-DBEF152783ED}" srcOrd="4" destOrd="0" parTransId="{435A0746-96DD-4D30-A6AF-1C7FCBF9130D}" sibTransId="{F644E95F-7D17-4E08-B09D-4B7B59ED0632}"/>
    <dgm:cxn modelId="{BAD10D1F-520A-45A9-8F17-E3E2C9D0DD8F}" type="presOf" srcId="{FAB93177-A6FB-421E-9BCF-10563F288A80}" destId="{7DE2C526-4D8D-4B78-B00F-42CBD224A1C3}" srcOrd="0" destOrd="0" presId="urn:microsoft.com/office/officeart/2005/8/layout/process5"/>
    <dgm:cxn modelId="{BE56DBE9-5EFA-46DE-B17A-37A5E0599212}" type="presParOf" srcId="{305DA7A8-A648-4599-B3F2-CFF9830B6593}" destId="{0FE2DEB9-9426-4C3E-9A04-B78E8B4A6DC6}" srcOrd="0" destOrd="0" presId="urn:microsoft.com/office/officeart/2005/8/layout/process5"/>
    <dgm:cxn modelId="{D1250C40-44B9-4186-B58B-B2168D838E5A}" type="presParOf" srcId="{305DA7A8-A648-4599-B3F2-CFF9830B6593}" destId="{7DE2C526-4D8D-4B78-B00F-42CBD224A1C3}" srcOrd="1" destOrd="0" presId="urn:microsoft.com/office/officeart/2005/8/layout/process5"/>
    <dgm:cxn modelId="{62EDB890-FB23-487D-AE89-90C4739195D2}" type="presParOf" srcId="{7DE2C526-4D8D-4B78-B00F-42CBD224A1C3}" destId="{F8AAE976-63F7-4766-9A5E-1568215679C4}" srcOrd="0" destOrd="0" presId="urn:microsoft.com/office/officeart/2005/8/layout/process5"/>
    <dgm:cxn modelId="{6E1D0136-E422-4098-8D26-7A11F0EFD1BE}" type="presParOf" srcId="{305DA7A8-A648-4599-B3F2-CFF9830B6593}" destId="{BC776B1D-0852-447F-B40E-C476EBD7B7BA}" srcOrd="2" destOrd="0" presId="urn:microsoft.com/office/officeart/2005/8/layout/process5"/>
    <dgm:cxn modelId="{8ABAFD9C-B34D-4A45-AC96-6569FAEFD11D}" type="presParOf" srcId="{305DA7A8-A648-4599-B3F2-CFF9830B6593}" destId="{C8A3B00D-4EAB-45BC-B485-763D0E6E924D}" srcOrd="3" destOrd="0" presId="urn:microsoft.com/office/officeart/2005/8/layout/process5"/>
    <dgm:cxn modelId="{133F6812-55B8-4046-BF16-C56DC802AED8}" type="presParOf" srcId="{C8A3B00D-4EAB-45BC-B485-763D0E6E924D}" destId="{FC90ABE4-087E-43B5-B9FB-78FC6E7EB707}" srcOrd="0" destOrd="0" presId="urn:microsoft.com/office/officeart/2005/8/layout/process5"/>
    <dgm:cxn modelId="{EC0CE91D-6C0D-4157-AED2-E313BD61B899}" type="presParOf" srcId="{305DA7A8-A648-4599-B3F2-CFF9830B6593}" destId="{DB4BE07E-E458-453F-9CE4-11D71622283B}" srcOrd="4" destOrd="0" presId="urn:microsoft.com/office/officeart/2005/8/layout/process5"/>
    <dgm:cxn modelId="{03383C39-58F9-4BBB-A324-684FD7FA6A6D}" type="presParOf" srcId="{305DA7A8-A648-4599-B3F2-CFF9830B6593}" destId="{0479D2C6-C728-4E15-857C-CE00E8D4E52F}" srcOrd="5" destOrd="0" presId="urn:microsoft.com/office/officeart/2005/8/layout/process5"/>
    <dgm:cxn modelId="{45D1D4DE-4912-499D-ABA6-B10F5AA78499}" type="presParOf" srcId="{0479D2C6-C728-4E15-857C-CE00E8D4E52F}" destId="{1B0D953A-8A13-4C1F-8B27-F216379ACDBD}" srcOrd="0" destOrd="0" presId="urn:microsoft.com/office/officeart/2005/8/layout/process5"/>
    <dgm:cxn modelId="{4DBA75AF-52A1-49A7-BC58-4FC968F6BF3C}" type="presParOf" srcId="{305DA7A8-A648-4599-B3F2-CFF9830B6593}" destId="{69A9228C-7399-4E9A-AEC5-9B5769CCE69B}" srcOrd="6" destOrd="0" presId="urn:microsoft.com/office/officeart/2005/8/layout/process5"/>
    <dgm:cxn modelId="{B9BC4EA0-C274-4D9C-A654-34EF706E4064}" type="presParOf" srcId="{305DA7A8-A648-4599-B3F2-CFF9830B6593}" destId="{10184EF0-8769-43F9-9542-1E9B1F42B1FD}" srcOrd="7" destOrd="0" presId="urn:microsoft.com/office/officeart/2005/8/layout/process5"/>
    <dgm:cxn modelId="{F5E74FE7-6626-4C18-BAA5-C530880F9B27}" type="presParOf" srcId="{10184EF0-8769-43F9-9542-1E9B1F42B1FD}" destId="{613FB5A3-F6BD-42DA-8B78-4130891F4022}" srcOrd="0" destOrd="0" presId="urn:microsoft.com/office/officeart/2005/8/layout/process5"/>
    <dgm:cxn modelId="{55498D5E-87E8-4CAE-8708-6F4DC78C439A}" type="presParOf" srcId="{305DA7A8-A648-4599-B3F2-CFF9830B6593}" destId="{FF95DEC5-95C7-4E84-B547-8BE2B2B0B1FE}" srcOrd="8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053A83B-DBA4-487F-B6E2-B2263B427988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62F35615-4D9E-46BF-81E4-BDC684A08D49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Level.1</a:t>
          </a:r>
          <a:endParaRPr lang="pt-BR" dirty="0"/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6FAD557D-CB22-4D26-9714-440C24C4874B}" type="parTrans" cxnId="{E0E62A90-32AB-44B0-94F0-D391C1CC3799}">
      <dgm:prSet/>
      <dgm:spPr/>
      <dgm:t>
        <a:bodyPr/>
        <a:lstStyle/>
        <a:p>
          <a:endParaRPr lang="pt-BR"/>
        </a:p>
      </dgm:t>
    </dgm:pt>
    <dgm:pt modelId="{FAB93177-A6FB-421E-9BCF-10563F288A80}" type="sibTrans" cxnId="{E0E62A90-32AB-44B0-94F0-D391C1CC379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806F82C3-3C48-470D-934C-2F0BDCDF980B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Level.2</a:t>
          </a:r>
          <a:endParaRPr lang="pt-BR" dirty="0"/>
        </a:p>
      </dgm:t>
    </dgm:pt>
    <dgm:pt modelId="{BE704856-3CFC-4B20-877E-74484DDB8A60}" type="parTrans" cxnId="{1D65F14E-E008-4BB0-95E1-CA3997C525B9}">
      <dgm:prSet/>
      <dgm:spPr/>
      <dgm:t>
        <a:bodyPr/>
        <a:lstStyle/>
        <a:p>
          <a:endParaRPr lang="pt-BR"/>
        </a:p>
      </dgm:t>
    </dgm:pt>
    <dgm:pt modelId="{296DED8A-3A4A-4E2B-A631-F810F97B3F06}" type="sibTrans" cxnId="{1D65F14E-E008-4BB0-95E1-CA3997C525B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5AA9BDAC-0356-436F-97B4-D16CF3B6CF8C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Level.3</a:t>
          </a:r>
          <a:endParaRPr lang="pt-BR" dirty="0"/>
        </a:p>
      </dgm:t>
    </dgm:pt>
    <dgm:pt modelId="{A1753336-8EB7-479D-A8D9-FE4ED603A2F7}" type="parTrans" cxnId="{A0D87266-4011-46B4-A159-0D73AAD776C4}">
      <dgm:prSet/>
      <dgm:spPr/>
      <dgm:t>
        <a:bodyPr/>
        <a:lstStyle/>
        <a:p>
          <a:endParaRPr lang="pt-BR"/>
        </a:p>
      </dgm:t>
    </dgm:pt>
    <dgm:pt modelId="{915BBCB1-2673-45FD-9D52-1EC856675C36}" type="sibTrans" cxnId="{A0D87266-4011-46B4-A159-0D73AAD776C4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B1591020-C11A-4C60-AFDC-938D9FEE274E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Level.4</a:t>
          </a:r>
          <a:endParaRPr lang="pt-BR" dirty="0"/>
        </a:p>
      </dgm:t>
    </dgm:pt>
    <dgm:pt modelId="{0B0EE201-0D62-4335-A5D1-CA55248CE934}" type="parTrans" cxnId="{4FEF6D75-09FA-4758-801D-C558518679D8}">
      <dgm:prSet/>
      <dgm:spPr/>
      <dgm:t>
        <a:bodyPr/>
        <a:lstStyle/>
        <a:p>
          <a:endParaRPr lang="pt-BR"/>
        </a:p>
      </dgm:t>
    </dgm:pt>
    <dgm:pt modelId="{0D97696B-67F8-4C98-BB07-839D883C4AEC}" type="sibTrans" cxnId="{4FEF6D75-09FA-4758-801D-C558518679D8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40D9DD1B-6265-46E2-9304-DBEF152783ED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Level.5</a:t>
          </a:r>
          <a:endParaRPr lang="pt-BR" dirty="0"/>
        </a:p>
      </dgm:t>
    </dgm:pt>
    <dgm:pt modelId="{435A0746-96DD-4D30-A6AF-1C7FCBF9130D}" type="parTrans" cxnId="{948F02DE-0406-41BE-99E4-3516D4139B02}">
      <dgm:prSet/>
      <dgm:spPr/>
      <dgm:t>
        <a:bodyPr/>
        <a:lstStyle/>
        <a:p>
          <a:endParaRPr lang="pt-BR"/>
        </a:p>
      </dgm:t>
    </dgm:pt>
    <dgm:pt modelId="{F644E95F-7D17-4E08-B09D-4B7B59ED0632}" type="sibTrans" cxnId="{948F02DE-0406-41BE-99E4-3516D4139B02}">
      <dgm:prSet/>
      <dgm:spPr/>
      <dgm:t>
        <a:bodyPr/>
        <a:lstStyle/>
        <a:p>
          <a:endParaRPr lang="pt-BR"/>
        </a:p>
      </dgm:t>
    </dgm:pt>
    <dgm:pt modelId="{305DA7A8-A648-4599-B3F2-CFF9830B6593}" type="pres">
      <dgm:prSet presAssocID="{E053A83B-DBA4-487F-B6E2-B2263B427988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0FE2DEB9-9426-4C3E-9A04-B78E8B4A6DC6}" type="pres">
      <dgm:prSet presAssocID="{62F35615-4D9E-46BF-81E4-BDC684A08D49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DE2C526-4D8D-4B78-B00F-42CBD224A1C3}" type="pres">
      <dgm:prSet presAssocID="{FAB93177-A6FB-421E-9BCF-10563F288A80}" presName="sibTrans" presStyleLbl="sibTrans2D1" presStyleIdx="0" presStyleCnt="4"/>
      <dgm:spPr/>
      <dgm:t>
        <a:bodyPr/>
        <a:lstStyle/>
        <a:p>
          <a:endParaRPr lang="pt-BR"/>
        </a:p>
      </dgm:t>
    </dgm:pt>
    <dgm:pt modelId="{F8AAE976-63F7-4766-9A5E-1568215679C4}" type="pres">
      <dgm:prSet presAssocID="{FAB93177-A6FB-421E-9BCF-10563F288A80}" presName="connectorText" presStyleLbl="sibTrans2D1" presStyleIdx="0" presStyleCnt="4"/>
      <dgm:spPr/>
      <dgm:t>
        <a:bodyPr/>
        <a:lstStyle/>
        <a:p>
          <a:endParaRPr lang="pt-BR"/>
        </a:p>
      </dgm:t>
    </dgm:pt>
    <dgm:pt modelId="{BC776B1D-0852-447F-B40E-C476EBD7B7BA}" type="pres">
      <dgm:prSet presAssocID="{806F82C3-3C48-470D-934C-2F0BDCDF980B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8A3B00D-4EAB-45BC-B485-763D0E6E924D}" type="pres">
      <dgm:prSet presAssocID="{296DED8A-3A4A-4E2B-A631-F810F97B3F06}" presName="sibTrans" presStyleLbl="sibTrans2D1" presStyleIdx="1" presStyleCnt="4"/>
      <dgm:spPr/>
      <dgm:t>
        <a:bodyPr/>
        <a:lstStyle/>
        <a:p>
          <a:endParaRPr lang="pt-BR"/>
        </a:p>
      </dgm:t>
    </dgm:pt>
    <dgm:pt modelId="{FC90ABE4-087E-43B5-B9FB-78FC6E7EB707}" type="pres">
      <dgm:prSet presAssocID="{296DED8A-3A4A-4E2B-A631-F810F97B3F06}" presName="connectorText" presStyleLbl="sibTrans2D1" presStyleIdx="1" presStyleCnt="4"/>
      <dgm:spPr/>
      <dgm:t>
        <a:bodyPr/>
        <a:lstStyle/>
        <a:p>
          <a:endParaRPr lang="pt-BR"/>
        </a:p>
      </dgm:t>
    </dgm:pt>
    <dgm:pt modelId="{DB4BE07E-E458-453F-9CE4-11D71622283B}" type="pres">
      <dgm:prSet presAssocID="{5AA9BDAC-0356-436F-97B4-D16CF3B6CF8C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479D2C6-C728-4E15-857C-CE00E8D4E52F}" type="pres">
      <dgm:prSet presAssocID="{915BBCB1-2673-45FD-9D52-1EC856675C36}" presName="sibTrans" presStyleLbl="sibTrans2D1" presStyleIdx="2" presStyleCnt="4"/>
      <dgm:spPr/>
      <dgm:t>
        <a:bodyPr/>
        <a:lstStyle/>
        <a:p>
          <a:endParaRPr lang="pt-BR"/>
        </a:p>
      </dgm:t>
    </dgm:pt>
    <dgm:pt modelId="{1B0D953A-8A13-4C1F-8B27-F216379ACDBD}" type="pres">
      <dgm:prSet presAssocID="{915BBCB1-2673-45FD-9D52-1EC856675C36}" presName="connectorText" presStyleLbl="sibTrans2D1" presStyleIdx="2" presStyleCnt="4"/>
      <dgm:spPr/>
      <dgm:t>
        <a:bodyPr/>
        <a:lstStyle/>
        <a:p>
          <a:endParaRPr lang="pt-BR"/>
        </a:p>
      </dgm:t>
    </dgm:pt>
    <dgm:pt modelId="{69A9228C-7399-4E9A-AEC5-9B5769CCE69B}" type="pres">
      <dgm:prSet presAssocID="{B1591020-C11A-4C60-AFDC-938D9FEE274E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184EF0-8769-43F9-9542-1E9B1F42B1FD}" type="pres">
      <dgm:prSet presAssocID="{0D97696B-67F8-4C98-BB07-839D883C4AEC}" presName="sibTrans" presStyleLbl="sibTrans2D1" presStyleIdx="3" presStyleCnt="4"/>
      <dgm:spPr/>
      <dgm:t>
        <a:bodyPr/>
        <a:lstStyle/>
        <a:p>
          <a:endParaRPr lang="pt-BR"/>
        </a:p>
      </dgm:t>
    </dgm:pt>
    <dgm:pt modelId="{613FB5A3-F6BD-42DA-8B78-4130891F4022}" type="pres">
      <dgm:prSet presAssocID="{0D97696B-67F8-4C98-BB07-839D883C4AEC}" presName="connectorText" presStyleLbl="sibTrans2D1" presStyleIdx="3" presStyleCnt="4"/>
      <dgm:spPr/>
      <dgm:t>
        <a:bodyPr/>
        <a:lstStyle/>
        <a:p>
          <a:endParaRPr lang="pt-BR"/>
        </a:p>
      </dgm:t>
    </dgm:pt>
    <dgm:pt modelId="{FF95DEC5-95C7-4E84-B547-8BE2B2B0B1FE}" type="pres">
      <dgm:prSet presAssocID="{40D9DD1B-6265-46E2-9304-DBEF152783E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8F9167FF-8634-4390-A5A5-298B8F9BDE1B}" type="presOf" srcId="{B1591020-C11A-4C60-AFDC-938D9FEE274E}" destId="{69A9228C-7399-4E9A-AEC5-9B5769CCE69B}" srcOrd="0" destOrd="0" presId="urn:microsoft.com/office/officeart/2005/8/layout/process5"/>
    <dgm:cxn modelId="{9096E9A0-2F3F-4D44-AF0D-79B1B1D9B680}" type="presOf" srcId="{FAB93177-A6FB-421E-9BCF-10563F288A80}" destId="{F8AAE976-63F7-4766-9A5E-1568215679C4}" srcOrd="1" destOrd="0" presId="urn:microsoft.com/office/officeart/2005/8/layout/process5"/>
    <dgm:cxn modelId="{BEC5D1FB-EEB3-45F8-AB38-11171DE2CD24}" type="presOf" srcId="{0D97696B-67F8-4C98-BB07-839D883C4AEC}" destId="{10184EF0-8769-43F9-9542-1E9B1F42B1FD}" srcOrd="0" destOrd="0" presId="urn:microsoft.com/office/officeart/2005/8/layout/process5"/>
    <dgm:cxn modelId="{E0E62A90-32AB-44B0-94F0-D391C1CC3799}" srcId="{E053A83B-DBA4-487F-B6E2-B2263B427988}" destId="{62F35615-4D9E-46BF-81E4-BDC684A08D49}" srcOrd="0" destOrd="0" parTransId="{6FAD557D-CB22-4D26-9714-440C24C4874B}" sibTransId="{FAB93177-A6FB-421E-9BCF-10563F288A80}"/>
    <dgm:cxn modelId="{4FEF6D75-09FA-4758-801D-C558518679D8}" srcId="{E053A83B-DBA4-487F-B6E2-B2263B427988}" destId="{B1591020-C11A-4C60-AFDC-938D9FEE274E}" srcOrd="3" destOrd="0" parTransId="{0B0EE201-0D62-4335-A5D1-CA55248CE934}" sibTransId="{0D97696B-67F8-4C98-BB07-839D883C4AEC}"/>
    <dgm:cxn modelId="{BCB3AB17-DF55-4F49-A9E0-4F6F65925D2F}" type="presOf" srcId="{296DED8A-3A4A-4E2B-A631-F810F97B3F06}" destId="{C8A3B00D-4EAB-45BC-B485-763D0E6E924D}" srcOrd="0" destOrd="0" presId="urn:microsoft.com/office/officeart/2005/8/layout/process5"/>
    <dgm:cxn modelId="{B8E2737A-4953-46BD-BCA6-873F7B573DFB}" type="presOf" srcId="{915BBCB1-2673-45FD-9D52-1EC856675C36}" destId="{1B0D953A-8A13-4C1F-8B27-F216379ACDBD}" srcOrd="1" destOrd="0" presId="urn:microsoft.com/office/officeart/2005/8/layout/process5"/>
    <dgm:cxn modelId="{3F5067EA-CDE5-4609-8324-4EB9931565E1}" type="presOf" srcId="{806F82C3-3C48-470D-934C-2F0BDCDF980B}" destId="{BC776B1D-0852-447F-B40E-C476EBD7B7BA}" srcOrd="0" destOrd="0" presId="urn:microsoft.com/office/officeart/2005/8/layout/process5"/>
    <dgm:cxn modelId="{A0D87266-4011-46B4-A159-0D73AAD776C4}" srcId="{E053A83B-DBA4-487F-B6E2-B2263B427988}" destId="{5AA9BDAC-0356-436F-97B4-D16CF3B6CF8C}" srcOrd="2" destOrd="0" parTransId="{A1753336-8EB7-479D-A8D9-FE4ED603A2F7}" sibTransId="{915BBCB1-2673-45FD-9D52-1EC856675C36}"/>
    <dgm:cxn modelId="{3A953753-6D21-4503-A9A2-3F6B7E5A959C}" type="presOf" srcId="{0D97696B-67F8-4C98-BB07-839D883C4AEC}" destId="{613FB5A3-F6BD-42DA-8B78-4130891F4022}" srcOrd="1" destOrd="0" presId="urn:microsoft.com/office/officeart/2005/8/layout/process5"/>
    <dgm:cxn modelId="{5C6D645A-707E-4409-B5AF-5A7DF653614A}" type="presOf" srcId="{296DED8A-3A4A-4E2B-A631-F810F97B3F06}" destId="{FC90ABE4-087E-43B5-B9FB-78FC6E7EB707}" srcOrd="1" destOrd="0" presId="urn:microsoft.com/office/officeart/2005/8/layout/process5"/>
    <dgm:cxn modelId="{376B951F-8C76-47D8-8AF8-6F89E39ACE66}" type="presOf" srcId="{FAB93177-A6FB-421E-9BCF-10563F288A80}" destId="{7DE2C526-4D8D-4B78-B00F-42CBD224A1C3}" srcOrd="0" destOrd="0" presId="urn:microsoft.com/office/officeart/2005/8/layout/process5"/>
    <dgm:cxn modelId="{B67C796B-32EC-45D9-A7D5-FBD688DD72D2}" type="presOf" srcId="{915BBCB1-2673-45FD-9D52-1EC856675C36}" destId="{0479D2C6-C728-4E15-857C-CE00E8D4E52F}" srcOrd="0" destOrd="0" presId="urn:microsoft.com/office/officeart/2005/8/layout/process5"/>
    <dgm:cxn modelId="{1D65F14E-E008-4BB0-95E1-CA3997C525B9}" srcId="{E053A83B-DBA4-487F-B6E2-B2263B427988}" destId="{806F82C3-3C48-470D-934C-2F0BDCDF980B}" srcOrd="1" destOrd="0" parTransId="{BE704856-3CFC-4B20-877E-74484DDB8A60}" sibTransId="{296DED8A-3A4A-4E2B-A631-F810F97B3F06}"/>
    <dgm:cxn modelId="{30B52DFD-2E5A-4A16-B0EE-1D44A91F6763}" type="presOf" srcId="{E053A83B-DBA4-487F-B6E2-B2263B427988}" destId="{305DA7A8-A648-4599-B3F2-CFF9830B6593}" srcOrd="0" destOrd="0" presId="urn:microsoft.com/office/officeart/2005/8/layout/process5"/>
    <dgm:cxn modelId="{7445017D-FB0B-4A01-893F-74072CD1FFEE}" type="presOf" srcId="{62F35615-4D9E-46BF-81E4-BDC684A08D49}" destId="{0FE2DEB9-9426-4C3E-9A04-B78E8B4A6DC6}" srcOrd="0" destOrd="0" presId="urn:microsoft.com/office/officeart/2005/8/layout/process5"/>
    <dgm:cxn modelId="{E83E11D2-C560-4800-9F15-0339761E4B20}" type="presOf" srcId="{5AA9BDAC-0356-436F-97B4-D16CF3B6CF8C}" destId="{DB4BE07E-E458-453F-9CE4-11D71622283B}" srcOrd="0" destOrd="0" presId="urn:microsoft.com/office/officeart/2005/8/layout/process5"/>
    <dgm:cxn modelId="{948F02DE-0406-41BE-99E4-3516D4139B02}" srcId="{E053A83B-DBA4-487F-B6E2-B2263B427988}" destId="{40D9DD1B-6265-46E2-9304-DBEF152783ED}" srcOrd="4" destOrd="0" parTransId="{435A0746-96DD-4D30-A6AF-1C7FCBF9130D}" sibTransId="{F644E95F-7D17-4E08-B09D-4B7B59ED0632}"/>
    <dgm:cxn modelId="{9FBA1301-CC2D-4794-88A8-85EA80230AE4}" type="presOf" srcId="{40D9DD1B-6265-46E2-9304-DBEF152783ED}" destId="{FF95DEC5-95C7-4E84-B547-8BE2B2B0B1FE}" srcOrd="0" destOrd="0" presId="urn:microsoft.com/office/officeart/2005/8/layout/process5"/>
    <dgm:cxn modelId="{17420CB6-E494-4561-B8C8-63029E6EF134}" type="presParOf" srcId="{305DA7A8-A648-4599-B3F2-CFF9830B6593}" destId="{0FE2DEB9-9426-4C3E-9A04-B78E8B4A6DC6}" srcOrd="0" destOrd="0" presId="urn:microsoft.com/office/officeart/2005/8/layout/process5"/>
    <dgm:cxn modelId="{D5EC63A8-9D5C-4C95-BC91-1B18633E6DD0}" type="presParOf" srcId="{305DA7A8-A648-4599-B3F2-CFF9830B6593}" destId="{7DE2C526-4D8D-4B78-B00F-42CBD224A1C3}" srcOrd="1" destOrd="0" presId="urn:microsoft.com/office/officeart/2005/8/layout/process5"/>
    <dgm:cxn modelId="{74AB1D7C-FB28-46A5-984E-27460990C770}" type="presParOf" srcId="{7DE2C526-4D8D-4B78-B00F-42CBD224A1C3}" destId="{F8AAE976-63F7-4766-9A5E-1568215679C4}" srcOrd="0" destOrd="0" presId="urn:microsoft.com/office/officeart/2005/8/layout/process5"/>
    <dgm:cxn modelId="{524A3682-C190-4636-B62F-AB4112137FF0}" type="presParOf" srcId="{305DA7A8-A648-4599-B3F2-CFF9830B6593}" destId="{BC776B1D-0852-447F-B40E-C476EBD7B7BA}" srcOrd="2" destOrd="0" presId="urn:microsoft.com/office/officeart/2005/8/layout/process5"/>
    <dgm:cxn modelId="{F8C569E0-2FD3-4807-8A1C-3AB6905F0D76}" type="presParOf" srcId="{305DA7A8-A648-4599-B3F2-CFF9830B6593}" destId="{C8A3B00D-4EAB-45BC-B485-763D0E6E924D}" srcOrd="3" destOrd="0" presId="urn:microsoft.com/office/officeart/2005/8/layout/process5"/>
    <dgm:cxn modelId="{BFEC686B-1329-4E6F-B97F-04DBCEE6C234}" type="presParOf" srcId="{C8A3B00D-4EAB-45BC-B485-763D0E6E924D}" destId="{FC90ABE4-087E-43B5-B9FB-78FC6E7EB707}" srcOrd="0" destOrd="0" presId="urn:microsoft.com/office/officeart/2005/8/layout/process5"/>
    <dgm:cxn modelId="{279FEA7D-413C-49A2-81C7-32E7D2D4E6D5}" type="presParOf" srcId="{305DA7A8-A648-4599-B3F2-CFF9830B6593}" destId="{DB4BE07E-E458-453F-9CE4-11D71622283B}" srcOrd="4" destOrd="0" presId="urn:microsoft.com/office/officeart/2005/8/layout/process5"/>
    <dgm:cxn modelId="{3999E14D-FBC4-4C4B-8764-F59CC57F21B8}" type="presParOf" srcId="{305DA7A8-A648-4599-B3F2-CFF9830B6593}" destId="{0479D2C6-C728-4E15-857C-CE00E8D4E52F}" srcOrd="5" destOrd="0" presId="urn:microsoft.com/office/officeart/2005/8/layout/process5"/>
    <dgm:cxn modelId="{82AFEF13-64F2-41E1-8399-F1760CF06ADA}" type="presParOf" srcId="{0479D2C6-C728-4E15-857C-CE00E8D4E52F}" destId="{1B0D953A-8A13-4C1F-8B27-F216379ACDBD}" srcOrd="0" destOrd="0" presId="urn:microsoft.com/office/officeart/2005/8/layout/process5"/>
    <dgm:cxn modelId="{D28D6520-6CC8-4518-AC89-D791CB27BE76}" type="presParOf" srcId="{305DA7A8-A648-4599-B3F2-CFF9830B6593}" destId="{69A9228C-7399-4E9A-AEC5-9B5769CCE69B}" srcOrd="6" destOrd="0" presId="urn:microsoft.com/office/officeart/2005/8/layout/process5"/>
    <dgm:cxn modelId="{86A94436-F65E-435E-A91A-19D962B953A2}" type="presParOf" srcId="{305DA7A8-A648-4599-B3F2-CFF9830B6593}" destId="{10184EF0-8769-43F9-9542-1E9B1F42B1FD}" srcOrd="7" destOrd="0" presId="urn:microsoft.com/office/officeart/2005/8/layout/process5"/>
    <dgm:cxn modelId="{60C7C7ED-D817-48D4-9CD7-9898F6E63D6E}" type="presParOf" srcId="{10184EF0-8769-43F9-9542-1E9B1F42B1FD}" destId="{613FB5A3-F6BD-42DA-8B78-4130891F4022}" srcOrd="0" destOrd="0" presId="urn:microsoft.com/office/officeart/2005/8/layout/process5"/>
    <dgm:cxn modelId="{10341D6A-2A21-4CA9-9645-46DFF6413724}" type="presParOf" srcId="{305DA7A8-A648-4599-B3F2-CFF9830B6593}" destId="{FF95DEC5-95C7-4E84-B547-8BE2B2B0B1FE}" srcOrd="8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E053A83B-DBA4-487F-B6E2-B2263B427988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62F35615-4D9E-46BF-81E4-BDC684A08D49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Level.1</a:t>
          </a:r>
          <a:endParaRPr lang="pt-BR" dirty="0"/>
        </a:p>
      </dgm:t>
    </dgm:pt>
    <dgm:pt modelId="{6FAD557D-CB22-4D26-9714-440C24C4874B}" type="parTrans" cxnId="{E0E62A90-32AB-44B0-94F0-D391C1CC3799}">
      <dgm:prSet/>
      <dgm:spPr/>
      <dgm:t>
        <a:bodyPr/>
        <a:lstStyle/>
        <a:p>
          <a:endParaRPr lang="pt-BR"/>
        </a:p>
      </dgm:t>
    </dgm:pt>
    <dgm:pt modelId="{FAB93177-A6FB-421E-9BCF-10563F288A80}" type="sibTrans" cxnId="{E0E62A90-32AB-44B0-94F0-D391C1CC379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806F82C3-3C48-470D-934C-2F0BDCDF980B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Level.2</a:t>
          </a:r>
          <a:endParaRPr lang="pt-BR" dirty="0"/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BE704856-3CFC-4B20-877E-74484DDB8A60}" type="parTrans" cxnId="{1D65F14E-E008-4BB0-95E1-CA3997C525B9}">
      <dgm:prSet/>
      <dgm:spPr/>
      <dgm:t>
        <a:bodyPr/>
        <a:lstStyle/>
        <a:p>
          <a:endParaRPr lang="pt-BR"/>
        </a:p>
      </dgm:t>
    </dgm:pt>
    <dgm:pt modelId="{296DED8A-3A4A-4E2B-A631-F810F97B3F06}" type="sibTrans" cxnId="{1D65F14E-E008-4BB0-95E1-CA3997C525B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5AA9BDAC-0356-436F-97B4-D16CF3B6CF8C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Level.3</a:t>
          </a:r>
          <a:endParaRPr lang="pt-BR" dirty="0"/>
        </a:p>
      </dgm:t>
    </dgm:pt>
    <dgm:pt modelId="{A1753336-8EB7-479D-A8D9-FE4ED603A2F7}" type="parTrans" cxnId="{A0D87266-4011-46B4-A159-0D73AAD776C4}">
      <dgm:prSet/>
      <dgm:spPr/>
      <dgm:t>
        <a:bodyPr/>
        <a:lstStyle/>
        <a:p>
          <a:endParaRPr lang="pt-BR"/>
        </a:p>
      </dgm:t>
    </dgm:pt>
    <dgm:pt modelId="{915BBCB1-2673-45FD-9D52-1EC856675C36}" type="sibTrans" cxnId="{A0D87266-4011-46B4-A159-0D73AAD776C4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B1591020-C11A-4C60-AFDC-938D9FEE274E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Level.4</a:t>
          </a:r>
          <a:endParaRPr lang="pt-BR" dirty="0"/>
        </a:p>
      </dgm:t>
    </dgm:pt>
    <dgm:pt modelId="{0B0EE201-0D62-4335-A5D1-CA55248CE934}" type="parTrans" cxnId="{4FEF6D75-09FA-4758-801D-C558518679D8}">
      <dgm:prSet/>
      <dgm:spPr/>
      <dgm:t>
        <a:bodyPr/>
        <a:lstStyle/>
        <a:p>
          <a:endParaRPr lang="pt-BR"/>
        </a:p>
      </dgm:t>
    </dgm:pt>
    <dgm:pt modelId="{0D97696B-67F8-4C98-BB07-839D883C4AEC}" type="sibTrans" cxnId="{4FEF6D75-09FA-4758-801D-C558518679D8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40D9DD1B-6265-46E2-9304-DBEF152783ED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Level.5</a:t>
          </a:r>
          <a:endParaRPr lang="pt-BR" dirty="0"/>
        </a:p>
      </dgm:t>
    </dgm:pt>
    <dgm:pt modelId="{435A0746-96DD-4D30-A6AF-1C7FCBF9130D}" type="parTrans" cxnId="{948F02DE-0406-41BE-99E4-3516D4139B02}">
      <dgm:prSet/>
      <dgm:spPr/>
      <dgm:t>
        <a:bodyPr/>
        <a:lstStyle/>
        <a:p>
          <a:endParaRPr lang="pt-BR"/>
        </a:p>
      </dgm:t>
    </dgm:pt>
    <dgm:pt modelId="{F644E95F-7D17-4E08-B09D-4B7B59ED0632}" type="sibTrans" cxnId="{948F02DE-0406-41BE-99E4-3516D4139B02}">
      <dgm:prSet/>
      <dgm:spPr/>
      <dgm:t>
        <a:bodyPr/>
        <a:lstStyle/>
        <a:p>
          <a:endParaRPr lang="pt-BR"/>
        </a:p>
      </dgm:t>
    </dgm:pt>
    <dgm:pt modelId="{305DA7A8-A648-4599-B3F2-CFF9830B6593}" type="pres">
      <dgm:prSet presAssocID="{E053A83B-DBA4-487F-B6E2-B2263B427988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0FE2DEB9-9426-4C3E-9A04-B78E8B4A6DC6}" type="pres">
      <dgm:prSet presAssocID="{62F35615-4D9E-46BF-81E4-BDC684A08D49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DE2C526-4D8D-4B78-B00F-42CBD224A1C3}" type="pres">
      <dgm:prSet presAssocID="{FAB93177-A6FB-421E-9BCF-10563F288A80}" presName="sibTrans" presStyleLbl="sibTrans2D1" presStyleIdx="0" presStyleCnt="4"/>
      <dgm:spPr/>
      <dgm:t>
        <a:bodyPr/>
        <a:lstStyle/>
        <a:p>
          <a:endParaRPr lang="pt-BR"/>
        </a:p>
      </dgm:t>
    </dgm:pt>
    <dgm:pt modelId="{F8AAE976-63F7-4766-9A5E-1568215679C4}" type="pres">
      <dgm:prSet presAssocID="{FAB93177-A6FB-421E-9BCF-10563F288A80}" presName="connectorText" presStyleLbl="sibTrans2D1" presStyleIdx="0" presStyleCnt="4"/>
      <dgm:spPr/>
      <dgm:t>
        <a:bodyPr/>
        <a:lstStyle/>
        <a:p>
          <a:endParaRPr lang="pt-BR"/>
        </a:p>
      </dgm:t>
    </dgm:pt>
    <dgm:pt modelId="{BC776B1D-0852-447F-B40E-C476EBD7B7BA}" type="pres">
      <dgm:prSet presAssocID="{806F82C3-3C48-470D-934C-2F0BDCDF980B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8A3B00D-4EAB-45BC-B485-763D0E6E924D}" type="pres">
      <dgm:prSet presAssocID="{296DED8A-3A4A-4E2B-A631-F810F97B3F06}" presName="sibTrans" presStyleLbl="sibTrans2D1" presStyleIdx="1" presStyleCnt="4"/>
      <dgm:spPr/>
      <dgm:t>
        <a:bodyPr/>
        <a:lstStyle/>
        <a:p>
          <a:endParaRPr lang="pt-BR"/>
        </a:p>
      </dgm:t>
    </dgm:pt>
    <dgm:pt modelId="{FC90ABE4-087E-43B5-B9FB-78FC6E7EB707}" type="pres">
      <dgm:prSet presAssocID="{296DED8A-3A4A-4E2B-A631-F810F97B3F06}" presName="connectorText" presStyleLbl="sibTrans2D1" presStyleIdx="1" presStyleCnt="4"/>
      <dgm:spPr/>
      <dgm:t>
        <a:bodyPr/>
        <a:lstStyle/>
        <a:p>
          <a:endParaRPr lang="pt-BR"/>
        </a:p>
      </dgm:t>
    </dgm:pt>
    <dgm:pt modelId="{DB4BE07E-E458-453F-9CE4-11D71622283B}" type="pres">
      <dgm:prSet presAssocID="{5AA9BDAC-0356-436F-97B4-D16CF3B6CF8C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479D2C6-C728-4E15-857C-CE00E8D4E52F}" type="pres">
      <dgm:prSet presAssocID="{915BBCB1-2673-45FD-9D52-1EC856675C36}" presName="sibTrans" presStyleLbl="sibTrans2D1" presStyleIdx="2" presStyleCnt="4"/>
      <dgm:spPr/>
      <dgm:t>
        <a:bodyPr/>
        <a:lstStyle/>
        <a:p>
          <a:endParaRPr lang="pt-BR"/>
        </a:p>
      </dgm:t>
    </dgm:pt>
    <dgm:pt modelId="{1B0D953A-8A13-4C1F-8B27-F216379ACDBD}" type="pres">
      <dgm:prSet presAssocID="{915BBCB1-2673-45FD-9D52-1EC856675C36}" presName="connectorText" presStyleLbl="sibTrans2D1" presStyleIdx="2" presStyleCnt="4"/>
      <dgm:spPr/>
      <dgm:t>
        <a:bodyPr/>
        <a:lstStyle/>
        <a:p>
          <a:endParaRPr lang="pt-BR"/>
        </a:p>
      </dgm:t>
    </dgm:pt>
    <dgm:pt modelId="{69A9228C-7399-4E9A-AEC5-9B5769CCE69B}" type="pres">
      <dgm:prSet presAssocID="{B1591020-C11A-4C60-AFDC-938D9FEE274E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184EF0-8769-43F9-9542-1E9B1F42B1FD}" type="pres">
      <dgm:prSet presAssocID="{0D97696B-67F8-4C98-BB07-839D883C4AEC}" presName="sibTrans" presStyleLbl="sibTrans2D1" presStyleIdx="3" presStyleCnt="4"/>
      <dgm:spPr/>
      <dgm:t>
        <a:bodyPr/>
        <a:lstStyle/>
        <a:p>
          <a:endParaRPr lang="pt-BR"/>
        </a:p>
      </dgm:t>
    </dgm:pt>
    <dgm:pt modelId="{613FB5A3-F6BD-42DA-8B78-4130891F4022}" type="pres">
      <dgm:prSet presAssocID="{0D97696B-67F8-4C98-BB07-839D883C4AEC}" presName="connectorText" presStyleLbl="sibTrans2D1" presStyleIdx="3" presStyleCnt="4"/>
      <dgm:spPr/>
      <dgm:t>
        <a:bodyPr/>
        <a:lstStyle/>
        <a:p>
          <a:endParaRPr lang="pt-BR"/>
        </a:p>
      </dgm:t>
    </dgm:pt>
    <dgm:pt modelId="{FF95DEC5-95C7-4E84-B547-8BE2B2B0B1FE}" type="pres">
      <dgm:prSet presAssocID="{40D9DD1B-6265-46E2-9304-DBEF152783E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AF0500B1-32B3-4CF5-A710-1A8D140BD717}" type="presOf" srcId="{296DED8A-3A4A-4E2B-A631-F810F97B3F06}" destId="{C8A3B00D-4EAB-45BC-B485-763D0E6E924D}" srcOrd="0" destOrd="0" presId="urn:microsoft.com/office/officeart/2005/8/layout/process5"/>
    <dgm:cxn modelId="{E0E62A90-32AB-44B0-94F0-D391C1CC3799}" srcId="{E053A83B-DBA4-487F-B6E2-B2263B427988}" destId="{62F35615-4D9E-46BF-81E4-BDC684A08D49}" srcOrd="0" destOrd="0" parTransId="{6FAD557D-CB22-4D26-9714-440C24C4874B}" sibTransId="{FAB93177-A6FB-421E-9BCF-10563F288A80}"/>
    <dgm:cxn modelId="{AEFABF5B-D9D7-40BE-8B60-77BC5787FBE6}" type="presOf" srcId="{915BBCB1-2673-45FD-9D52-1EC856675C36}" destId="{1B0D953A-8A13-4C1F-8B27-F216379ACDBD}" srcOrd="1" destOrd="0" presId="urn:microsoft.com/office/officeart/2005/8/layout/process5"/>
    <dgm:cxn modelId="{0CE93990-0C7B-4D64-A94D-01A3D61A9F34}" type="presOf" srcId="{62F35615-4D9E-46BF-81E4-BDC684A08D49}" destId="{0FE2DEB9-9426-4C3E-9A04-B78E8B4A6DC6}" srcOrd="0" destOrd="0" presId="urn:microsoft.com/office/officeart/2005/8/layout/process5"/>
    <dgm:cxn modelId="{4FEF6D75-09FA-4758-801D-C558518679D8}" srcId="{E053A83B-DBA4-487F-B6E2-B2263B427988}" destId="{B1591020-C11A-4C60-AFDC-938D9FEE274E}" srcOrd="3" destOrd="0" parTransId="{0B0EE201-0D62-4335-A5D1-CA55248CE934}" sibTransId="{0D97696B-67F8-4C98-BB07-839D883C4AEC}"/>
    <dgm:cxn modelId="{81BB7B74-B521-43FA-A5BB-62E4A5F40915}" type="presOf" srcId="{0D97696B-67F8-4C98-BB07-839D883C4AEC}" destId="{10184EF0-8769-43F9-9542-1E9B1F42B1FD}" srcOrd="0" destOrd="0" presId="urn:microsoft.com/office/officeart/2005/8/layout/process5"/>
    <dgm:cxn modelId="{A0D87266-4011-46B4-A159-0D73AAD776C4}" srcId="{E053A83B-DBA4-487F-B6E2-B2263B427988}" destId="{5AA9BDAC-0356-436F-97B4-D16CF3B6CF8C}" srcOrd="2" destOrd="0" parTransId="{A1753336-8EB7-479D-A8D9-FE4ED603A2F7}" sibTransId="{915BBCB1-2673-45FD-9D52-1EC856675C36}"/>
    <dgm:cxn modelId="{DFC77E39-8366-4FF4-8306-DF2695EB2FB8}" type="presOf" srcId="{806F82C3-3C48-470D-934C-2F0BDCDF980B}" destId="{BC776B1D-0852-447F-B40E-C476EBD7B7BA}" srcOrd="0" destOrd="0" presId="urn:microsoft.com/office/officeart/2005/8/layout/process5"/>
    <dgm:cxn modelId="{4BA2A4D8-7B35-4F61-88EA-72EC176C13AC}" type="presOf" srcId="{40D9DD1B-6265-46E2-9304-DBEF152783ED}" destId="{FF95DEC5-95C7-4E84-B547-8BE2B2B0B1FE}" srcOrd="0" destOrd="0" presId="urn:microsoft.com/office/officeart/2005/8/layout/process5"/>
    <dgm:cxn modelId="{ADA54A22-43C4-4B0B-AF82-3789D7827DE9}" type="presOf" srcId="{5AA9BDAC-0356-436F-97B4-D16CF3B6CF8C}" destId="{DB4BE07E-E458-453F-9CE4-11D71622283B}" srcOrd="0" destOrd="0" presId="urn:microsoft.com/office/officeart/2005/8/layout/process5"/>
    <dgm:cxn modelId="{1D65F14E-E008-4BB0-95E1-CA3997C525B9}" srcId="{E053A83B-DBA4-487F-B6E2-B2263B427988}" destId="{806F82C3-3C48-470D-934C-2F0BDCDF980B}" srcOrd="1" destOrd="0" parTransId="{BE704856-3CFC-4B20-877E-74484DDB8A60}" sibTransId="{296DED8A-3A4A-4E2B-A631-F810F97B3F06}"/>
    <dgm:cxn modelId="{3EBA83A9-1B18-4E42-9A07-FA5355F5EEA2}" type="presOf" srcId="{E053A83B-DBA4-487F-B6E2-B2263B427988}" destId="{305DA7A8-A648-4599-B3F2-CFF9830B6593}" srcOrd="0" destOrd="0" presId="urn:microsoft.com/office/officeart/2005/8/layout/process5"/>
    <dgm:cxn modelId="{F52FB5B8-3A02-45E6-93AD-260DD9958204}" type="presOf" srcId="{FAB93177-A6FB-421E-9BCF-10563F288A80}" destId="{7DE2C526-4D8D-4B78-B00F-42CBD224A1C3}" srcOrd="0" destOrd="0" presId="urn:microsoft.com/office/officeart/2005/8/layout/process5"/>
    <dgm:cxn modelId="{6A81BFB7-B47B-4E66-8CB1-7B314B603B5E}" type="presOf" srcId="{0D97696B-67F8-4C98-BB07-839D883C4AEC}" destId="{613FB5A3-F6BD-42DA-8B78-4130891F4022}" srcOrd="1" destOrd="0" presId="urn:microsoft.com/office/officeart/2005/8/layout/process5"/>
    <dgm:cxn modelId="{2A08702B-BB55-44AC-9424-753434CB0053}" type="presOf" srcId="{B1591020-C11A-4C60-AFDC-938D9FEE274E}" destId="{69A9228C-7399-4E9A-AEC5-9B5769CCE69B}" srcOrd="0" destOrd="0" presId="urn:microsoft.com/office/officeart/2005/8/layout/process5"/>
    <dgm:cxn modelId="{948F02DE-0406-41BE-99E4-3516D4139B02}" srcId="{E053A83B-DBA4-487F-B6E2-B2263B427988}" destId="{40D9DD1B-6265-46E2-9304-DBEF152783ED}" srcOrd="4" destOrd="0" parTransId="{435A0746-96DD-4D30-A6AF-1C7FCBF9130D}" sibTransId="{F644E95F-7D17-4E08-B09D-4B7B59ED0632}"/>
    <dgm:cxn modelId="{189C0B3E-9FFE-4FE8-A4CD-DBD29E0DA890}" type="presOf" srcId="{FAB93177-A6FB-421E-9BCF-10563F288A80}" destId="{F8AAE976-63F7-4766-9A5E-1568215679C4}" srcOrd="1" destOrd="0" presId="urn:microsoft.com/office/officeart/2005/8/layout/process5"/>
    <dgm:cxn modelId="{BDC449E4-0812-4F3E-BE5A-1E24C0E61797}" type="presOf" srcId="{915BBCB1-2673-45FD-9D52-1EC856675C36}" destId="{0479D2C6-C728-4E15-857C-CE00E8D4E52F}" srcOrd="0" destOrd="0" presId="urn:microsoft.com/office/officeart/2005/8/layout/process5"/>
    <dgm:cxn modelId="{C20057DC-0CC8-4828-83E7-B7B5FB52F744}" type="presOf" srcId="{296DED8A-3A4A-4E2B-A631-F810F97B3F06}" destId="{FC90ABE4-087E-43B5-B9FB-78FC6E7EB707}" srcOrd="1" destOrd="0" presId="urn:microsoft.com/office/officeart/2005/8/layout/process5"/>
    <dgm:cxn modelId="{922A7E69-256B-4D14-9A89-B26BDB5169B5}" type="presParOf" srcId="{305DA7A8-A648-4599-B3F2-CFF9830B6593}" destId="{0FE2DEB9-9426-4C3E-9A04-B78E8B4A6DC6}" srcOrd="0" destOrd="0" presId="urn:microsoft.com/office/officeart/2005/8/layout/process5"/>
    <dgm:cxn modelId="{49A3776D-BAE1-424D-AB1D-B26E29EFC330}" type="presParOf" srcId="{305DA7A8-A648-4599-B3F2-CFF9830B6593}" destId="{7DE2C526-4D8D-4B78-B00F-42CBD224A1C3}" srcOrd="1" destOrd="0" presId="urn:microsoft.com/office/officeart/2005/8/layout/process5"/>
    <dgm:cxn modelId="{40164D74-4CE2-4ACE-939E-50D09F8B6301}" type="presParOf" srcId="{7DE2C526-4D8D-4B78-B00F-42CBD224A1C3}" destId="{F8AAE976-63F7-4766-9A5E-1568215679C4}" srcOrd="0" destOrd="0" presId="urn:microsoft.com/office/officeart/2005/8/layout/process5"/>
    <dgm:cxn modelId="{1802FD9E-C584-4912-B1B6-DBD88410F803}" type="presParOf" srcId="{305DA7A8-A648-4599-B3F2-CFF9830B6593}" destId="{BC776B1D-0852-447F-B40E-C476EBD7B7BA}" srcOrd="2" destOrd="0" presId="urn:microsoft.com/office/officeart/2005/8/layout/process5"/>
    <dgm:cxn modelId="{2698399C-EA45-408F-8390-08E95BDED438}" type="presParOf" srcId="{305DA7A8-A648-4599-B3F2-CFF9830B6593}" destId="{C8A3B00D-4EAB-45BC-B485-763D0E6E924D}" srcOrd="3" destOrd="0" presId="urn:microsoft.com/office/officeart/2005/8/layout/process5"/>
    <dgm:cxn modelId="{7B3BE5F3-0777-4D9A-93C7-708823E4039B}" type="presParOf" srcId="{C8A3B00D-4EAB-45BC-B485-763D0E6E924D}" destId="{FC90ABE4-087E-43B5-B9FB-78FC6E7EB707}" srcOrd="0" destOrd="0" presId="urn:microsoft.com/office/officeart/2005/8/layout/process5"/>
    <dgm:cxn modelId="{8701FB40-68EB-4D8D-8033-0EAD7D3507F7}" type="presParOf" srcId="{305DA7A8-A648-4599-B3F2-CFF9830B6593}" destId="{DB4BE07E-E458-453F-9CE4-11D71622283B}" srcOrd="4" destOrd="0" presId="urn:microsoft.com/office/officeart/2005/8/layout/process5"/>
    <dgm:cxn modelId="{BAEF89D0-8C84-4E1F-B903-17B58E6C9E5E}" type="presParOf" srcId="{305DA7A8-A648-4599-B3F2-CFF9830B6593}" destId="{0479D2C6-C728-4E15-857C-CE00E8D4E52F}" srcOrd="5" destOrd="0" presId="urn:microsoft.com/office/officeart/2005/8/layout/process5"/>
    <dgm:cxn modelId="{96A74EBB-F8A4-4B40-9F04-AAEDC58508C7}" type="presParOf" srcId="{0479D2C6-C728-4E15-857C-CE00E8D4E52F}" destId="{1B0D953A-8A13-4C1F-8B27-F216379ACDBD}" srcOrd="0" destOrd="0" presId="urn:microsoft.com/office/officeart/2005/8/layout/process5"/>
    <dgm:cxn modelId="{02BD41CE-E1CC-4975-8100-532E5FA884FC}" type="presParOf" srcId="{305DA7A8-A648-4599-B3F2-CFF9830B6593}" destId="{69A9228C-7399-4E9A-AEC5-9B5769CCE69B}" srcOrd="6" destOrd="0" presId="urn:microsoft.com/office/officeart/2005/8/layout/process5"/>
    <dgm:cxn modelId="{302F275B-4BCF-45DB-9B93-6F31C4ED8AA6}" type="presParOf" srcId="{305DA7A8-A648-4599-B3F2-CFF9830B6593}" destId="{10184EF0-8769-43F9-9542-1E9B1F42B1FD}" srcOrd="7" destOrd="0" presId="urn:microsoft.com/office/officeart/2005/8/layout/process5"/>
    <dgm:cxn modelId="{F83A8AED-504C-4F5A-ADF7-F954931BADE2}" type="presParOf" srcId="{10184EF0-8769-43F9-9542-1E9B1F42B1FD}" destId="{613FB5A3-F6BD-42DA-8B78-4130891F4022}" srcOrd="0" destOrd="0" presId="urn:microsoft.com/office/officeart/2005/8/layout/process5"/>
    <dgm:cxn modelId="{23CB965D-841C-4971-B086-3AF4917EA24B}" type="presParOf" srcId="{305DA7A8-A648-4599-B3F2-CFF9830B6593}" destId="{FF95DEC5-95C7-4E84-B547-8BE2B2B0B1FE}" srcOrd="8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E053A83B-DBA4-487F-B6E2-B2263B427988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62F35615-4D9E-46BF-81E4-BDC684A08D49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Level.1</a:t>
          </a:r>
          <a:endParaRPr lang="pt-BR" dirty="0"/>
        </a:p>
      </dgm:t>
      <dgm:extLst/>
    </dgm:pt>
    <dgm:pt modelId="{6FAD557D-CB22-4D26-9714-440C24C4874B}" type="parTrans" cxnId="{E0E62A90-32AB-44B0-94F0-D391C1CC3799}">
      <dgm:prSet/>
      <dgm:spPr/>
      <dgm:t>
        <a:bodyPr/>
        <a:lstStyle/>
        <a:p>
          <a:endParaRPr lang="pt-BR"/>
        </a:p>
      </dgm:t>
    </dgm:pt>
    <dgm:pt modelId="{FAB93177-A6FB-421E-9BCF-10563F288A80}" type="sibTrans" cxnId="{E0E62A90-32AB-44B0-94F0-D391C1CC379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806F82C3-3C48-470D-934C-2F0BDCDF980B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Level.2</a:t>
          </a:r>
          <a:endParaRPr lang="pt-BR" dirty="0"/>
        </a:p>
      </dgm:t>
    </dgm:pt>
    <dgm:pt modelId="{BE704856-3CFC-4B20-877E-74484DDB8A60}" type="parTrans" cxnId="{1D65F14E-E008-4BB0-95E1-CA3997C525B9}">
      <dgm:prSet/>
      <dgm:spPr/>
      <dgm:t>
        <a:bodyPr/>
        <a:lstStyle/>
        <a:p>
          <a:endParaRPr lang="pt-BR"/>
        </a:p>
      </dgm:t>
    </dgm:pt>
    <dgm:pt modelId="{296DED8A-3A4A-4E2B-A631-F810F97B3F06}" type="sibTrans" cxnId="{1D65F14E-E008-4BB0-95E1-CA3997C525B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5AA9BDAC-0356-436F-97B4-D16CF3B6CF8C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Level.3</a:t>
          </a:r>
          <a:endParaRPr lang="pt-BR" dirty="0"/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A1753336-8EB7-479D-A8D9-FE4ED603A2F7}" type="parTrans" cxnId="{A0D87266-4011-46B4-A159-0D73AAD776C4}">
      <dgm:prSet/>
      <dgm:spPr/>
      <dgm:t>
        <a:bodyPr/>
        <a:lstStyle/>
        <a:p>
          <a:endParaRPr lang="pt-BR"/>
        </a:p>
      </dgm:t>
    </dgm:pt>
    <dgm:pt modelId="{915BBCB1-2673-45FD-9D52-1EC856675C36}" type="sibTrans" cxnId="{A0D87266-4011-46B4-A159-0D73AAD776C4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B1591020-C11A-4C60-AFDC-938D9FEE274E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Level.4</a:t>
          </a:r>
          <a:endParaRPr lang="pt-BR" dirty="0"/>
        </a:p>
      </dgm:t>
    </dgm:pt>
    <dgm:pt modelId="{0B0EE201-0D62-4335-A5D1-CA55248CE934}" type="parTrans" cxnId="{4FEF6D75-09FA-4758-801D-C558518679D8}">
      <dgm:prSet/>
      <dgm:spPr/>
      <dgm:t>
        <a:bodyPr/>
        <a:lstStyle/>
        <a:p>
          <a:endParaRPr lang="pt-BR"/>
        </a:p>
      </dgm:t>
    </dgm:pt>
    <dgm:pt modelId="{0D97696B-67F8-4C98-BB07-839D883C4AEC}" type="sibTrans" cxnId="{4FEF6D75-09FA-4758-801D-C558518679D8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40D9DD1B-6265-46E2-9304-DBEF152783ED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Level.5</a:t>
          </a:r>
          <a:endParaRPr lang="pt-BR" dirty="0"/>
        </a:p>
      </dgm:t>
    </dgm:pt>
    <dgm:pt modelId="{435A0746-96DD-4D30-A6AF-1C7FCBF9130D}" type="parTrans" cxnId="{948F02DE-0406-41BE-99E4-3516D4139B02}">
      <dgm:prSet/>
      <dgm:spPr/>
      <dgm:t>
        <a:bodyPr/>
        <a:lstStyle/>
        <a:p>
          <a:endParaRPr lang="pt-BR"/>
        </a:p>
      </dgm:t>
    </dgm:pt>
    <dgm:pt modelId="{F644E95F-7D17-4E08-B09D-4B7B59ED0632}" type="sibTrans" cxnId="{948F02DE-0406-41BE-99E4-3516D4139B02}">
      <dgm:prSet/>
      <dgm:spPr/>
      <dgm:t>
        <a:bodyPr/>
        <a:lstStyle/>
        <a:p>
          <a:endParaRPr lang="pt-BR"/>
        </a:p>
      </dgm:t>
    </dgm:pt>
    <dgm:pt modelId="{305DA7A8-A648-4599-B3F2-CFF9830B6593}" type="pres">
      <dgm:prSet presAssocID="{E053A83B-DBA4-487F-B6E2-B2263B427988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0FE2DEB9-9426-4C3E-9A04-B78E8B4A6DC6}" type="pres">
      <dgm:prSet presAssocID="{62F35615-4D9E-46BF-81E4-BDC684A08D49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DE2C526-4D8D-4B78-B00F-42CBD224A1C3}" type="pres">
      <dgm:prSet presAssocID="{FAB93177-A6FB-421E-9BCF-10563F288A80}" presName="sibTrans" presStyleLbl="sibTrans2D1" presStyleIdx="0" presStyleCnt="4"/>
      <dgm:spPr/>
      <dgm:t>
        <a:bodyPr/>
        <a:lstStyle/>
        <a:p>
          <a:endParaRPr lang="pt-BR"/>
        </a:p>
      </dgm:t>
    </dgm:pt>
    <dgm:pt modelId="{F8AAE976-63F7-4766-9A5E-1568215679C4}" type="pres">
      <dgm:prSet presAssocID="{FAB93177-A6FB-421E-9BCF-10563F288A80}" presName="connectorText" presStyleLbl="sibTrans2D1" presStyleIdx="0" presStyleCnt="4"/>
      <dgm:spPr/>
      <dgm:t>
        <a:bodyPr/>
        <a:lstStyle/>
        <a:p>
          <a:endParaRPr lang="pt-BR"/>
        </a:p>
      </dgm:t>
    </dgm:pt>
    <dgm:pt modelId="{BC776B1D-0852-447F-B40E-C476EBD7B7BA}" type="pres">
      <dgm:prSet presAssocID="{806F82C3-3C48-470D-934C-2F0BDCDF980B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8A3B00D-4EAB-45BC-B485-763D0E6E924D}" type="pres">
      <dgm:prSet presAssocID="{296DED8A-3A4A-4E2B-A631-F810F97B3F06}" presName="sibTrans" presStyleLbl="sibTrans2D1" presStyleIdx="1" presStyleCnt="4"/>
      <dgm:spPr/>
      <dgm:t>
        <a:bodyPr/>
        <a:lstStyle/>
        <a:p>
          <a:endParaRPr lang="pt-BR"/>
        </a:p>
      </dgm:t>
    </dgm:pt>
    <dgm:pt modelId="{FC90ABE4-087E-43B5-B9FB-78FC6E7EB707}" type="pres">
      <dgm:prSet presAssocID="{296DED8A-3A4A-4E2B-A631-F810F97B3F06}" presName="connectorText" presStyleLbl="sibTrans2D1" presStyleIdx="1" presStyleCnt="4"/>
      <dgm:spPr/>
      <dgm:t>
        <a:bodyPr/>
        <a:lstStyle/>
        <a:p>
          <a:endParaRPr lang="pt-BR"/>
        </a:p>
      </dgm:t>
    </dgm:pt>
    <dgm:pt modelId="{DB4BE07E-E458-453F-9CE4-11D71622283B}" type="pres">
      <dgm:prSet presAssocID="{5AA9BDAC-0356-436F-97B4-D16CF3B6CF8C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479D2C6-C728-4E15-857C-CE00E8D4E52F}" type="pres">
      <dgm:prSet presAssocID="{915BBCB1-2673-45FD-9D52-1EC856675C36}" presName="sibTrans" presStyleLbl="sibTrans2D1" presStyleIdx="2" presStyleCnt="4"/>
      <dgm:spPr/>
      <dgm:t>
        <a:bodyPr/>
        <a:lstStyle/>
        <a:p>
          <a:endParaRPr lang="pt-BR"/>
        </a:p>
      </dgm:t>
    </dgm:pt>
    <dgm:pt modelId="{1B0D953A-8A13-4C1F-8B27-F216379ACDBD}" type="pres">
      <dgm:prSet presAssocID="{915BBCB1-2673-45FD-9D52-1EC856675C36}" presName="connectorText" presStyleLbl="sibTrans2D1" presStyleIdx="2" presStyleCnt="4"/>
      <dgm:spPr/>
      <dgm:t>
        <a:bodyPr/>
        <a:lstStyle/>
        <a:p>
          <a:endParaRPr lang="pt-BR"/>
        </a:p>
      </dgm:t>
    </dgm:pt>
    <dgm:pt modelId="{69A9228C-7399-4E9A-AEC5-9B5769CCE69B}" type="pres">
      <dgm:prSet presAssocID="{B1591020-C11A-4C60-AFDC-938D9FEE274E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184EF0-8769-43F9-9542-1E9B1F42B1FD}" type="pres">
      <dgm:prSet presAssocID="{0D97696B-67F8-4C98-BB07-839D883C4AEC}" presName="sibTrans" presStyleLbl="sibTrans2D1" presStyleIdx="3" presStyleCnt="4"/>
      <dgm:spPr/>
      <dgm:t>
        <a:bodyPr/>
        <a:lstStyle/>
        <a:p>
          <a:endParaRPr lang="pt-BR"/>
        </a:p>
      </dgm:t>
    </dgm:pt>
    <dgm:pt modelId="{613FB5A3-F6BD-42DA-8B78-4130891F4022}" type="pres">
      <dgm:prSet presAssocID="{0D97696B-67F8-4C98-BB07-839D883C4AEC}" presName="connectorText" presStyleLbl="sibTrans2D1" presStyleIdx="3" presStyleCnt="4"/>
      <dgm:spPr/>
      <dgm:t>
        <a:bodyPr/>
        <a:lstStyle/>
        <a:p>
          <a:endParaRPr lang="pt-BR"/>
        </a:p>
      </dgm:t>
    </dgm:pt>
    <dgm:pt modelId="{FF95DEC5-95C7-4E84-B547-8BE2B2B0B1FE}" type="pres">
      <dgm:prSet presAssocID="{40D9DD1B-6265-46E2-9304-DBEF152783E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1D65F14E-E008-4BB0-95E1-CA3997C525B9}" srcId="{E053A83B-DBA4-487F-B6E2-B2263B427988}" destId="{806F82C3-3C48-470D-934C-2F0BDCDF980B}" srcOrd="1" destOrd="0" parTransId="{BE704856-3CFC-4B20-877E-74484DDB8A60}" sibTransId="{296DED8A-3A4A-4E2B-A631-F810F97B3F06}"/>
    <dgm:cxn modelId="{E0E62A90-32AB-44B0-94F0-D391C1CC3799}" srcId="{E053A83B-DBA4-487F-B6E2-B2263B427988}" destId="{62F35615-4D9E-46BF-81E4-BDC684A08D49}" srcOrd="0" destOrd="0" parTransId="{6FAD557D-CB22-4D26-9714-440C24C4874B}" sibTransId="{FAB93177-A6FB-421E-9BCF-10563F288A80}"/>
    <dgm:cxn modelId="{9B799371-5078-4126-918C-EBF6F61E14B9}" type="presOf" srcId="{806F82C3-3C48-470D-934C-2F0BDCDF980B}" destId="{BC776B1D-0852-447F-B40E-C476EBD7B7BA}" srcOrd="0" destOrd="0" presId="urn:microsoft.com/office/officeart/2005/8/layout/process5"/>
    <dgm:cxn modelId="{5706231E-A103-4473-B4D2-651072269851}" type="presOf" srcId="{62F35615-4D9E-46BF-81E4-BDC684A08D49}" destId="{0FE2DEB9-9426-4C3E-9A04-B78E8B4A6DC6}" srcOrd="0" destOrd="0" presId="urn:microsoft.com/office/officeart/2005/8/layout/process5"/>
    <dgm:cxn modelId="{3AF74256-1696-4FE8-B715-314EF2320089}" type="presOf" srcId="{5AA9BDAC-0356-436F-97B4-D16CF3B6CF8C}" destId="{DB4BE07E-E458-453F-9CE4-11D71622283B}" srcOrd="0" destOrd="0" presId="urn:microsoft.com/office/officeart/2005/8/layout/process5"/>
    <dgm:cxn modelId="{8F80C608-0670-40CF-B1A9-CE02E32C3562}" type="presOf" srcId="{FAB93177-A6FB-421E-9BCF-10563F288A80}" destId="{7DE2C526-4D8D-4B78-B00F-42CBD224A1C3}" srcOrd="0" destOrd="0" presId="urn:microsoft.com/office/officeart/2005/8/layout/process5"/>
    <dgm:cxn modelId="{C8795486-6A27-45BB-863E-EBB96DD45B22}" type="presOf" srcId="{0D97696B-67F8-4C98-BB07-839D883C4AEC}" destId="{613FB5A3-F6BD-42DA-8B78-4130891F4022}" srcOrd="1" destOrd="0" presId="urn:microsoft.com/office/officeart/2005/8/layout/process5"/>
    <dgm:cxn modelId="{ED7514C7-6C0E-4DB2-ABF3-D79002FF5CC1}" type="presOf" srcId="{40D9DD1B-6265-46E2-9304-DBEF152783ED}" destId="{FF95DEC5-95C7-4E84-B547-8BE2B2B0B1FE}" srcOrd="0" destOrd="0" presId="urn:microsoft.com/office/officeart/2005/8/layout/process5"/>
    <dgm:cxn modelId="{4FEF6D75-09FA-4758-801D-C558518679D8}" srcId="{E053A83B-DBA4-487F-B6E2-B2263B427988}" destId="{B1591020-C11A-4C60-AFDC-938D9FEE274E}" srcOrd="3" destOrd="0" parTransId="{0B0EE201-0D62-4335-A5D1-CA55248CE934}" sibTransId="{0D97696B-67F8-4C98-BB07-839D883C4AEC}"/>
    <dgm:cxn modelId="{5710F824-4369-47D0-BCB9-1DECB68F0B3C}" type="presOf" srcId="{FAB93177-A6FB-421E-9BCF-10563F288A80}" destId="{F8AAE976-63F7-4766-9A5E-1568215679C4}" srcOrd="1" destOrd="0" presId="urn:microsoft.com/office/officeart/2005/8/layout/process5"/>
    <dgm:cxn modelId="{5D8C319C-C7A1-4466-9DD3-F9E850072DF3}" type="presOf" srcId="{915BBCB1-2673-45FD-9D52-1EC856675C36}" destId="{0479D2C6-C728-4E15-857C-CE00E8D4E52F}" srcOrd="0" destOrd="0" presId="urn:microsoft.com/office/officeart/2005/8/layout/process5"/>
    <dgm:cxn modelId="{95E623B1-EF4E-4D03-8D1E-DF21CCCB3AE5}" type="presOf" srcId="{E053A83B-DBA4-487F-B6E2-B2263B427988}" destId="{305DA7A8-A648-4599-B3F2-CFF9830B6593}" srcOrd="0" destOrd="0" presId="urn:microsoft.com/office/officeart/2005/8/layout/process5"/>
    <dgm:cxn modelId="{91453054-9DEF-4F28-8B04-4EDCCFAB6926}" type="presOf" srcId="{296DED8A-3A4A-4E2B-A631-F810F97B3F06}" destId="{C8A3B00D-4EAB-45BC-B485-763D0E6E924D}" srcOrd="0" destOrd="0" presId="urn:microsoft.com/office/officeart/2005/8/layout/process5"/>
    <dgm:cxn modelId="{B4EA6DAA-1771-4120-808F-126008C726A8}" type="presOf" srcId="{915BBCB1-2673-45FD-9D52-1EC856675C36}" destId="{1B0D953A-8A13-4C1F-8B27-F216379ACDBD}" srcOrd="1" destOrd="0" presId="urn:microsoft.com/office/officeart/2005/8/layout/process5"/>
    <dgm:cxn modelId="{5DF9D831-66F9-4379-854F-58C52F16EF71}" type="presOf" srcId="{0D97696B-67F8-4C98-BB07-839D883C4AEC}" destId="{10184EF0-8769-43F9-9542-1E9B1F42B1FD}" srcOrd="0" destOrd="0" presId="urn:microsoft.com/office/officeart/2005/8/layout/process5"/>
    <dgm:cxn modelId="{4AEF79C9-77F8-407E-A004-CE3A2A59F30F}" type="presOf" srcId="{B1591020-C11A-4C60-AFDC-938D9FEE274E}" destId="{69A9228C-7399-4E9A-AEC5-9B5769CCE69B}" srcOrd="0" destOrd="0" presId="urn:microsoft.com/office/officeart/2005/8/layout/process5"/>
    <dgm:cxn modelId="{948F02DE-0406-41BE-99E4-3516D4139B02}" srcId="{E053A83B-DBA4-487F-B6E2-B2263B427988}" destId="{40D9DD1B-6265-46E2-9304-DBEF152783ED}" srcOrd="4" destOrd="0" parTransId="{435A0746-96DD-4D30-A6AF-1C7FCBF9130D}" sibTransId="{F644E95F-7D17-4E08-B09D-4B7B59ED0632}"/>
    <dgm:cxn modelId="{A9AD7BFC-1CBE-4742-86EB-AF01803E6A84}" type="presOf" srcId="{296DED8A-3A4A-4E2B-A631-F810F97B3F06}" destId="{FC90ABE4-087E-43B5-B9FB-78FC6E7EB707}" srcOrd="1" destOrd="0" presId="urn:microsoft.com/office/officeart/2005/8/layout/process5"/>
    <dgm:cxn modelId="{A0D87266-4011-46B4-A159-0D73AAD776C4}" srcId="{E053A83B-DBA4-487F-B6E2-B2263B427988}" destId="{5AA9BDAC-0356-436F-97B4-D16CF3B6CF8C}" srcOrd="2" destOrd="0" parTransId="{A1753336-8EB7-479D-A8D9-FE4ED603A2F7}" sibTransId="{915BBCB1-2673-45FD-9D52-1EC856675C36}"/>
    <dgm:cxn modelId="{EC6FF6BD-FD40-47F2-9CCC-1981AE8A9E46}" type="presParOf" srcId="{305DA7A8-A648-4599-B3F2-CFF9830B6593}" destId="{0FE2DEB9-9426-4C3E-9A04-B78E8B4A6DC6}" srcOrd="0" destOrd="0" presId="urn:microsoft.com/office/officeart/2005/8/layout/process5"/>
    <dgm:cxn modelId="{31E2A313-96CB-4303-9234-FC5FE4470672}" type="presParOf" srcId="{305DA7A8-A648-4599-B3F2-CFF9830B6593}" destId="{7DE2C526-4D8D-4B78-B00F-42CBD224A1C3}" srcOrd="1" destOrd="0" presId="urn:microsoft.com/office/officeart/2005/8/layout/process5"/>
    <dgm:cxn modelId="{588B1A8A-319F-4EB3-AE7C-E43DB824B846}" type="presParOf" srcId="{7DE2C526-4D8D-4B78-B00F-42CBD224A1C3}" destId="{F8AAE976-63F7-4766-9A5E-1568215679C4}" srcOrd="0" destOrd="0" presId="urn:microsoft.com/office/officeart/2005/8/layout/process5"/>
    <dgm:cxn modelId="{4B52F8FD-B014-428B-810C-16B5C1629E7A}" type="presParOf" srcId="{305DA7A8-A648-4599-B3F2-CFF9830B6593}" destId="{BC776B1D-0852-447F-B40E-C476EBD7B7BA}" srcOrd="2" destOrd="0" presId="urn:microsoft.com/office/officeart/2005/8/layout/process5"/>
    <dgm:cxn modelId="{DB75AE77-FD7A-42F4-934B-F2B80DCA9C2A}" type="presParOf" srcId="{305DA7A8-A648-4599-B3F2-CFF9830B6593}" destId="{C8A3B00D-4EAB-45BC-B485-763D0E6E924D}" srcOrd="3" destOrd="0" presId="urn:microsoft.com/office/officeart/2005/8/layout/process5"/>
    <dgm:cxn modelId="{2F4CCDE5-C11C-4FAB-B917-7CA565280149}" type="presParOf" srcId="{C8A3B00D-4EAB-45BC-B485-763D0E6E924D}" destId="{FC90ABE4-087E-43B5-B9FB-78FC6E7EB707}" srcOrd="0" destOrd="0" presId="urn:microsoft.com/office/officeart/2005/8/layout/process5"/>
    <dgm:cxn modelId="{8BB8F531-5DB5-44D5-AF55-B1E5F3506C16}" type="presParOf" srcId="{305DA7A8-A648-4599-B3F2-CFF9830B6593}" destId="{DB4BE07E-E458-453F-9CE4-11D71622283B}" srcOrd="4" destOrd="0" presId="urn:microsoft.com/office/officeart/2005/8/layout/process5"/>
    <dgm:cxn modelId="{D0E18BF9-149E-4436-8190-F72C0A0E1966}" type="presParOf" srcId="{305DA7A8-A648-4599-B3F2-CFF9830B6593}" destId="{0479D2C6-C728-4E15-857C-CE00E8D4E52F}" srcOrd="5" destOrd="0" presId="urn:microsoft.com/office/officeart/2005/8/layout/process5"/>
    <dgm:cxn modelId="{35573EA7-4B3F-4951-A7AD-90A5D4E26482}" type="presParOf" srcId="{0479D2C6-C728-4E15-857C-CE00E8D4E52F}" destId="{1B0D953A-8A13-4C1F-8B27-F216379ACDBD}" srcOrd="0" destOrd="0" presId="urn:microsoft.com/office/officeart/2005/8/layout/process5"/>
    <dgm:cxn modelId="{1F3C0C54-3024-46EB-96C8-BDC2BF555C97}" type="presParOf" srcId="{305DA7A8-A648-4599-B3F2-CFF9830B6593}" destId="{69A9228C-7399-4E9A-AEC5-9B5769CCE69B}" srcOrd="6" destOrd="0" presId="urn:microsoft.com/office/officeart/2005/8/layout/process5"/>
    <dgm:cxn modelId="{48888D2E-5385-4FCB-8A3D-640B8886E8D7}" type="presParOf" srcId="{305DA7A8-A648-4599-B3F2-CFF9830B6593}" destId="{10184EF0-8769-43F9-9542-1E9B1F42B1FD}" srcOrd="7" destOrd="0" presId="urn:microsoft.com/office/officeart/2005/8/layout/process5"/>
    <dgm:cxn modelId="{72808B43-F520-46FF-87A0-2725566A64A8}" type="presParOf" srcId="{10184EF0-8769-43F9-9542-1E9B1F42B1FD}" destId="{613FB5A3-F6BD-42DA-8B78-4130891F4022}" srcOrd="0" destOrd="0" presId="urn:microsoft.com/office/officeart/2005/8/layout/process5"/>
    <dgm:cxn modelId="{B62329B2-B6D1-4B48-A2E3-5E3DAF0A4014}" type="presParOf" srcId="{305DA7A8-A648-4599-B3F2-CFF9830B6593}" destId="{FF95DEC5-95C7-4E84-B547-8BE2B2B0B1FE}" srcOrd="8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E053A83B-DBA4-487F-B6E2-B2263B427988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62F35615-4D9E-46BF-81E4-BDC684A08D49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Level.1</a:t>
          </a:r>
          <a:endParaRPr lang="pt-BR" dirty="0"/>
        </a:p>
      </dgm:t>
      <dgm:extLst/>
    </dgm:pt>
    <dgm:pt modelId="{6FAD557D-CB22-4D26-9714-440C24C4874B}" type="parTrans" cxnId="{E0E62A90-32AB-44B0-94F0-D391C1CC3799}">
      <dgm:prSet/>
      <dgm:spPr/>
      <dgm:t>
        <a:bodyPr/>
        <a:lstStyle/>
        <a:p>
          <a:endParaRPr lang="pt-BR"/>
        </a:p>
      </dgm:t>
    </dgm:pt>
    <dgm:pt modelId="{FAB93177-A6FB-421E-9BCF-10563F288A80}" type="sibTrans" cxnId="{E0E62A90-32AB-44B0-94F0-D391C1CC379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806F82C3-3C48-470D-934C-2F0BDCDF980B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Level.2</a:t>
          </a:r>
          <a:endParaRPr lang="pt-BR" dirty="0"/>
        </a:p>
      </dgm:t>
    </dgm:pt>
    <dgm:pt modelId="{BE704856-3CFC-4B20-877E-74484DDB8A60}" type="parTrans" cxnId="{1D65F14E-E008-4BB0-95E1-CA3997C525B9}">
      <dgm:prSet/>
      <dgm:spPr/>
      <dgm:t>
        <a:bodyPr/>
        <a:lstStyle/>
        <a:p>
          <a:endParaRPr lang="pt-BR"/>
        </a:p>
      </dgm:t>
    </dgm:pt>
    <dgm:pt modelId="{296DED8A-3A4A-4E2B-A631-F810F97B3F06}" type="sibTrans" cxnId="{1D65F14E-E008-4BB0-95E1-CA3997C525B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5AA9BDAC-0356-436F-97B4-D16CF3B6CF8C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Level.3</a:t>
          </a:r>
          <a:endParaRPr lang="pt-BR" dirty="0"/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A1753336-8EB7-479D-A8D9-FE4ED603A2F7}" type="parTrans" cxnId="{A0D87266-4011-46B4-A159-0D73AAD776C4}">
      <dgm:prSet/>
      <dgm:spPr/>
      <dgm:t>
        <a:bodyPr/>
        <a:lstStyle/>
        <a:p>
          <a:endParaRPr lang="pt-BR"/>
        </a:p>
      </dgm:t>
    </dgm:pt>
    <dgm:pt modelId="{915BBCB1-2673-45FD-9D52-1EC856675C36}" type="sibTrans" cxnId="{A0D87266-4011-46B4-A159-0D73AAD776C4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B1591020-C11A-4C60-AFDC-938D9FEE274E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Level.4</a:t>
          </a:r>
          <a:endParaRPr lang="pt-BR" dirty="0"/>
        </a:p>
      </dgm:t>
    </dgm:pt>
    <dgm:pt modelId="{0B0EE201-0D62-4335-A5D1-CA55248CE934}" type="parTrans" cxnId="{4FEF6D75-09FA-4758-801D-C558518679D8}">
      <dgm:prSet/>
      <dgm:spPr/>
      <dgm:t>
        <a:bodyPr/>
        <a:lstStyle/>
        <a:p>
          <a:endParaRPr lang="pt-BR"/>
        </a:p>
      </dgm:t>
    </dgm:pt>
    <dgm:pt modelId="{0D97696B-67F8-4C98-BB07-839D883C4AEC}" type="sibTrans" cxnId="{4FEF6D75-09FA-4758-801D-C558518679D8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40D9DD1B-6265-46E2-9304-DBEF152783ED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Level.5</a:t>
          </a:r>
          <a:endParaRPr lang="pt-BR" dirty="0"/>
        </a:p>
      </dgm:t>
    </dgm:pt>
    <dgm:pt modelId="{435A0746-96DD-4D30-A6AF-1C7FCBF9130D}" type="parTrans" cxnId="{948F02DE-0406-41BE-99E4-3516D4139B02}">
      <dgm:prSet/>
      <dgm:spPr/>
      <dgm:t>
        <a:bodyPr/>
        <a:lstStyle/>
        <a:p>
          <a:endParaRPr lang="pt-BR"/>
        </a:p>
      </dgm:t>
    </dgm:pt>
    <dgm:pt modelId="{F644E95F-7D17-4E08-B09D-4B7B59ED0632}" type="sibTrans" cxnId="{948F02DE-0406-41BE-99E4-3516D4139B02}">
      <dgm:prSet/>
      <dgm:spPr/>
      <dgm:t>
        <a:bodyPr/>
        <a:lstStyle/>
        <a:p>
          <a:endParaRPr lang="pt-BR"/>
        </a:p>
      </dgm:t>
    </dgm:pt>
    <dgm:pt modelId="{305DA7A8-A648-4599-B3F2-CFF9830B6593}" type="pres">
      <dgm:prSet presAssocID="{E053A83B-DBA4-487F-B6E2-B2263B427988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0FE2DEB9-9426-4C3E-9A04-B78E8B4A6DC6}" type="pres">
      <dgm:prSet presAssocID="{62F35615-4D9E-46BF-81E4-BDC684A08D49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DE2C526-4D8D-4B78-B00F-42CBD224A1C3}" type="pres">
      <dgm:prSet presAssocID="{FAB93177-A6FB-421E-9BCF-10563F288A80}" presName="sibTrans" presStyleLbl="sibTrans2D1" presStyleIdx="0" presStyleCnt="4"/>
      <dgm:spPr/>
      <dgm:t>
        <a:bodyPr/>
        <a:lstStyle/>
        <a:p>
          <a:endParaRPr lang="pt-BR"/>
        </a:p>
      </dgm:t>
    </dgm:pt>
    <dgm:pt modelId="{F8AAE976-63F7-4766-9A5E-1568215679C4}" type="pres">
      <dgm:prSet presAssocID="{FAB93177-A6FB-421E-9BCF-10563F288A80}" presName="connectorText" presStyleLbl="sibTrans2D1" presStyleIdx="0" presStyleCnt="4"/>
      <dgm:spPr/>
      <dgm:t>
        <a:bodyPr/>
        <a:lstStyle/>
        <a:p>
          <a:endParaRPr lang="pt-BR"/>
        </a:p>
      </dgm:t>
    </dgm:pt>
    <dgm:pt modelId="{BC776B1D-0852-447F-B40E-C476EBD7B7BA}" type="pres">
      <dgm:prSet presAssocID="{806F82C3-3C48-470D-934C-2F0BDCDF980B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8A3B00D-4EAB-45BC-B485-763D0E6E924D}" type="pres">
      <dgm:prSet presAssocID="{296DED8A-3A4A-4E2B-A631-F810F97B3F06}" presName="sibTrans" presStyleLbl="sibTrans2D1" presStyleIdx="1" presStyleCnt="4"/>
      <dgm:spPr/>
      <dgm:t>
        <a:bodyPr/>
        <a:lstStyle/>
        <a:p>
          <a:endParaRPr lang="pt-BR"/>
        </a:p>
      </dgm:t>
    </dgm:pt>
    <dgm:pt modelId="{FC90ABE4-087E-43B5-B9FB-78FC6E7EB707}" type="pres">
      <dgm:prSet presAssocID="{296DED8A-3A4A-4E2B-A631-F810F97B3F06}" presName="connectorText" presStyleLbl="sibTrans2D1" presStyleIdx="1" presStyleCnt="4"/>
      <dgm:spPr/>
      <dgm:t>
        <a:bodyPr/>
        <a:lstStyle/>
        <a:p>
          <a:endParaRPr lang="pt-BR"/>
        </a:p>
      </dgm:t>
    </dgm:pt>
    <dgm:pt modelId="{DB4BE07E-E458-453F-9CE4-11D71622283B}" type="pres">
      <dgm:prSet presAssocID="{5AA9BDAC-0356-436F-97B4-D16CF3B6CF8C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479D2C6-C728-4E15-857C-CE00E8D4E52F}" type="pres">
      <dgm:prSet presAssocID="{915BBCB1-2673-45FD-9D52-1EC856675C36}" presName="sibTrans" presStyleLbl="sibTrans2D1" presStyleIdx="2" presStyleCnt="4"/>
      <dgm:spPr/>
      <dgm:t>
        <a:bodyPr/>
        <a:lstStyle/>
        <a:p>
          <a:endParaRPr lang="pt-BR"/>
        </a:p>
      </dgm:t>
    </dgm:pt>
    <dgm:pt modelId="{1B0D953A-8A13-4C1F-8B27-F216379ACDBD}" type="pres">
      <dgm:prSet presAssocID="{915BBCB1-2673-45FD-9D52-1EC856675C36}" presName="connectorText" presStyleLbl="sibTrans2D1" presStyleIdx="2" presStyleCnt="4"/>
      <dgm:spPr/>
      <dgm:t>
        <a:bodyPr/>
        <a:lstStyle/>
        <a:p>
          <a:endParaRPr lang="pt-BR"/>
        </a:p>
      </dgm:t>
    </dgm:pt>
    <dgm:pt modelId="{69A9228C-7399-4E9A-AEC5-9B5769CCE69B}" type="pres">
      <dgm:prSet presAssocID="{B1591020-C11A-4C60-AFDC-938D9FEE274E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184EF0-8769-43F9-9542-1E9B1F42B1FD}" type="pres">
      <dgm:prSet presAssocID="{0D97696B-67F8-4C98-BB07-839D883C4AEC}" presName="sibTrans" presStyleLbl="sibTrans2D1" presStyleIdx="3" presStyleCnt="4"/>
      <dgm:spPr/>
      <dgm:t>
        <a:bodyPr/>
        <a:lstStyle/>
        <a:p>
          <a:endParaRPr lang="pt-BR"/>
        </a:p>
      </dgm:t>
    </dgm:pt>
    <dgm:pt modelId="{613FB5A3-F6BD-42DA-8B78-4130891F4022}" type="pres">
      <dgm:prSet presAssocID="{0D97696B-67F8-4C98-BB07-839D883C4AEC}" presName="connectorText" presStyleLbl="sibTrans2D1" presStyleIdx="3" presStyleCnt="4"/>
      <dgm:spPr/>
      <dgm:t>
        <a:bodyPr/>
        <a:lstStyle/>
        <a:p>
          <a:endParaRPr lang="pt-BR"/>
        </a:p>
      </dgm:t>
    </dgm:pt>
    <dgm:pt modelId="{FF95DEC5-95C7-4E84-B547-8BE2B2B0B1FE}" type="pres">
      <dgm:prSet presAssocID="{40D9DD1B-6265-46E2-9304-DBEF152783E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1D65F14E-E008-4BB0-95E1-CA3997C525B9}" srcId="{E053A83B-DBA4-487F-B6E2-B2263B427988}" destId="{806F82C3-3C48-470D-934C-2F0BDCDF980B}" srcOrd="1" destOrd="0" parTransId="{BE704856-3CFC-4B20-877E-74484DDB8A60}" sibTransId="{296DED8A-3A4A-4E2B-A631-F810F97B3F06}"/>
    <dgm:cxn modelId="{D775333C-FEF8-4312-B611-13B9A483D169}" type="presOf" srcId="{0D97696B-67F8-4C98-BB07-839D883C4AEC}" destId="{613FB5A3-F6BD-42DA-8B78-4130891F4022}" srcOrd="1" destOrd="0" presId="urn:microsoft.com/office/officeart/2005/8/layout/process5"/>
    <dgm:cxn modelId="{E0E62A90-32AB-44B0-94F0-D391C1CC3799}" srcId="{E053A83B-DBA4-487F-B6E2-B2263B427988}" destId="{62F35615-4D9E-46BF-81E4-BDC684A08D49}" srcOrd="0" destOrd="0" parTransId="{6FAD557D-CB22-4D26-9714-440C24C4874B}" sibTransId="{FAB93177-A6FB-421E-9BCF-10563F288A80}"/>
    <dgm:cxn modelId="{605D9FB6-1EAE-4BAC-B05F-E86DED2040B2}" type="presOf" srcId="{915BBCB1-2673-45FD-9D52-1EC856675C36}" destId="{1B0D953A-8A13-4C1F-8B27-F216379ACDBD}" srcOrd="1" destOrd="0" presId="urn:microsoft.com/office/officeart/2005/8/layout/process5"/>
    <dgm:cxn modelId="{5346E8DF-A450-49F7-B127-2A00B1C6E5EC}" type="presOf" srcId="{806F82C3-3C48-470D-934C-2F0BDCDF980B}" destId="{BC776B1D-0852-447F-B40E-C476EBD7B7BA}" srcOrd="0" destOrd="0" presId="urn:microsoft.com/office/officeart/2005/8/layout/process5"/>
    <dgm:cxn modelId="{A45142B3-E036-4A7E-A4B8-FA0445622F01}" type="presOf" srcId="{B1591020-C11A-4C60-AFDC-938D9FEE274E}" destId="{69A9228C-7399-4E9A-AEC5-9B5769CCE69B}" srcOrd="0" destOrd="0" presId="urn:microsoft.com/office/officeart/2005/8/layout/process5"/>
    <dgm:cxn modelId="{F058688B-2341-4BDB-AE9E-AA4C5E5C53C3}" type="presOf" srcId="{0D97696B-67F8-4C98-BB07-839D883C4AEC}" destId="{10184EF0-8769-43F9-9542-1E9B1F42B1FD}" srcOrd="0" destOrd="0" presId="urn:microsoft.com/office/officeart/2005/8/layout/process5"/>
    <dgm:cxn modelId="{4FEF6D75-09FA-4758-801D-C558518679D8}" srcId="{E053A83B-DBA4-487F-B6E2-B2263B427988}" destId="{B1591020-C11A-4C60-AFDC-938D9FEE274E}" srcOrd="3" destOrd="0" parTransId="{0B0EE201-0D62-4335-A5D1-CA55248CE934}" sibTransId="{0D97696B-67F8-4C98-BB07-839D883C4AEC}"/>
    <dgm:cxn modelId="{A10DF4EB-9CC4-4CF5-944C-C42FC79E2D68}" type="presOf" srcId="{62F35615-4D9E-46BF-81E4-BDC684A08D49}" destId="{0FE2DEB9-9426-4C3E-9A04-B78E8B4A6DC6}" srcOrd="0" destOrd="0" presId="urn:microsoft.com/office/officeart/2005/8/layout/process5"/>
    <dgm:cxn modelId="{BB080B3E-FDC0-4854-8868-29E401CFF64A}" type="presOf" srcId="{915BBCB1-2673-45FD-9D52-1EC856675C36}" destId="{0479D2C6-C728-4E15-857C-CE00E8D4E52F}" srcOrd="0" destOrd="0" presId="urn:microsoft.com/office/officeart/2005/8/layout/process5"/>
    <dgm:cxn modelId="{85CB5640-AE47-4AA8-B9C6-4B6D68698B79}" type="presOf" srcId="{296DED8A-3A4A-4E2B-A631-F810F97B3F06}" destId="{C8A3B00D-4EAB-45BC-B485-763D0E6E924D}" srcOrd="0" destOrd="0" presId="urn:microsoft.com/office/officeart/2005/8/layout/process5"/>
    <dgm:cxn modelId="{621EB936-0EC1-48E2-8DDA-E1CD93ACE6D1}" type="presOf" srcId="{FAB93177-A6FB-421E-9BCF-10563F288A80}" destId="{F8AAE976-63F7-4766-9A5E-1568215679C4}" srcOrd="1" destOrd="0" presId="urn:microsoft.com/office/officeart/2005/8/layout/process5"/>
    <dgm:cxn modelId="{03FC0D2E-D1C4-4E87-B84C-9AE1C82B628A}" type="presOf" srcId="{296DED8A-3A4A-4E2B-A631-F810F97B3F06}" destId="{FC90ABE4-087E-43B5-B9FB-78FC6E7EB707}" srcOrd="1" destOrd="0" presId="urn:microsoft.com/office/officeart/2005/8/layout/process5"/>
    <dgm:cxn modelId="{7D5E93AB-5D60-4006-AB7E-CE40EE977773}" type="presOf" srcId="{FAB93177-A6FB-421E-9BCF-10563F288A80}" destId="{7DE2C526-4D8D-4B78-B00F-42CBD224A1C3}" srcOrd="0" destOrd="0" presId="urn:microsoft.com/office/officeart/2005/8/layout/process5"/>
    <dgm:cxn modelId="{1EECE3A8-1222-4E8A-BEEB-FC1B814F269E}" type="presOf" srcId="{40D9DD1B-6265-46E2-9304-DBEF152783ED}" destId="{FF95DEC5-95C7-4E84-B547-8BE2B2B0B1FE}" srcOrd="0" destOrd="0" presId="urn:microsoft.com/office/officeart/2005/8/layout/process5"/>
    <dgm:cxn modelId="{91B88CC4-1AFB-465C-8D29-18BC324F9C00}" type="presOf" srcId="{E053A83B-DBA4-487F-B6E2-B2263B427988}" destId="{305DA7A8-A648-4599-B3F2-CFF9830B6593}" srcOrd="0" destOrd="0" presId="urn:microsoft.com/office/officeart/2005/8/layout/process5"/>
    <dgm:cxn modelId="{948F02DE-0406-41BE-99E4-3516D4139B02}" srcId="{E053A83B-DBA4-487F-B6E2-B2263B427988}" destId="{40D9DD1B-6265-46E2-9304-DBEF152783ED}" srcOrd="4" destOrd="0" parTransId="{435A0746-96DD-4D30-A6AF-1C7FCBF9130D}" sibTransId="{F644E95F-7D17-4E08-B09D-4B7B59ED0632}"/>
    <dgm:cxn modelId="{3F12334B-CEA5-4426-9353-D048423D9D9C}" type="presOf" srcId="{5AA9BDAC-0356-436F-97B4-D16CF3B6CF8C}" destId="{DB4BE07E-E458-453F-9CE4-11D71622283B}" srcOrd="0" destOrd="0" presId="urn:microsoft.com/office/officeart/2005/8/layout/process5"/>
    <dgm:cxn modelId="{A0D87266-4011-46B4-A159-0D73AAD776C4}" srcId="{E053A83B-DBA4-487F-B6E2-B2263B427988}" destId="{5AA9BDAC-0356-436F-97B4-D16CF3B6CF8C}" srcOrd="2" destOrd="0" parTransId="{A1753336-8EB7-479D-A8D9-FE4ED603A2F7}" sibTransId="{915BBCB1-2673-45FD-9D52-1EC856675C36}"/>
    <dgm:cxn modelId="{BD22553C-3046-4023-94AA-4DD1D0572C1F}" type="presParOf" srcId="{305DA7A8-A648-4599-B3F2-CFF9830B6593}" destId="{0FE2DEB9-9426-4C3E-9A04-B78E8B4A6DC6}" srcOrd="0" destOrd="0" presId="urn:microsoft.com/office/officeart/2005/8/layout/process5"/>
    <dgm:cxn modelId="{B7C86001-C55F-4D58-8425-ADCA8B7994F7}" type="presParOf" srcId="{305DA7A8-A648-4599-B3F2-CFF9830B6593}" destId="{7DE2C526-4D8D-4B78-B00F-42CBD224A1C3}" srcOrd="1" destOrd="0" presId="urn:microsoft.com/office/officeart/2005/8/layout/process5"/>
    <dgm:cxn modelId="{E6FE631D-6969-4EF0-9A33-C07A4C9BF718}" type="presParOf" srcId="{7DE2C526-4D8D-4B78-B00F-42CBD224A1C3}" destId="{F8AAE976-63F7-4766-9A5E-1568215679C4}" srcOrd="0" destOrd="0" presId="urn:microsoft.com/office/officeart/2005/8/layout/process5"/>
    <dgm:cxn modelId="{6B7C54B5-F4AE-4E07-AEE4-B47F83E28441}" type="presParOf" srcId="{305DA7A8-A648-4599-B3F2-CFF9830B6593}" destId="{BC776B1D-0852-447F-B40E-C476EBD7B7BA}" srcOrd="2" destOrd="0" presId="urn:microsoft.com/office/officeart/2005/8/layout/process5"/>
    <dgm:cxn modelId="{8AEAB2B4-517C-4472-8D91-9F43771CF97C}" type="presParOf" srcId="{305DA7A8-A648-4599-B3F2-CFF9830B6593}" destId="{C8A3B00D-4EAB-45BC-B485-763D0E6E924D}" srcOrd="3" destOrd="0" presId="urn:microsoft.com/office/officeart/2005/8/layout/process5"/>
    <dgm:cxn modelId="{9B568CFD-AD84-43C3-9C60-FE5C0EE0069E}" type="presParOf" srcId="{C8A3B00D-4EAB-45BC-B485-763D0E6E924D}" destId="{FC90ABE4-087E-43B5-B9FB-78FC6E7EB707}" srcOrd="0" destOrd="0" presId="urn:microsoft.com/office/officeart/2005/8/layout/process5"/>
    <dgm:cxn modelId="{166BDF15-70E6-4971-8A5A-ABD9C1D78BAB}" type="presParOf" srcId="{305DA7A8-A648-4599-B3F2-CFF9830B6593}" destId="{DB4BE07E-E458-453F-9CE4-11D71622283B}" srcOrd="4" destOrd="0" presId="urn:microsoft.com/office/officeart/2005/8/layout/process5"/>
    <dgm:cxn modelId="{64DEA5ED-7B43-4531-A790-15FAD0FCCAF9}" type="presParOf" srcId="{305DA7A8-A648-4599-B3F2-CFF9830B6593}" destId="{0479D2C6-C728-4E15-857C-CE00E8D4E52F}" srcOrd="5" destOrd="0" presId="urn:microsoft.com/office/officeart/2005/8/layout/process5"/>
    <dgm:cxn modelId="{C14F4ACA-80D1-43F8-961D-18C75C2412A3}" type="presParOf" srcId="{0479D2C6-C728-4E15-857C-CE00E8D4E52F}" destId="{1B0D953A-8A13-4C1F-8B27-F216379ACDBD}" srcOrd="0" destOrd="0" presId="urn:microsoft.com/office/officeart/2005/8/layout/process5"/>
    <dgm:cxn modelId="{E8E1E2A4-FC0E-4559-B7F9-7FE839A1B61D}" type="presParOf" srcId="{305DA7A8-A648-4599-B3F2-CFF9830B6593}" destId="{69A9228C-7399-4E9A-AEC5-9B5769CCE69B}" srcOrd="6" destOrd="0" presId="urn:microsoft.com/office/officeart/2005/8/layout/process5"/>
    <dgm:cxn modelId="{F4CB0F59-8D6D-4469-9D64-E868E1D85414}" type="presParOf" srcId="{305DA7A8-A648-4599-B3F2-CFF9830B6593}" destId="{10184EF0-8769-43F9-9542-1E9B1F42B1FD}" srcOrd="7" destOrd="0" presId="urn:microsoft.com/office/officeart/2005/8/layout/process5"/>
    <dgm:cxn modelId="{5303D29A-8A34-4CB9-B1C8-5BE647929B5E}" type="presParOf" srcId="{10184EF0-8769-43F9-9542-1E9B1F42B1FD}" destId="{613FB5A3-F6BD-42DA-8B78-4130891F4022}" srcOrd="0" destOrd="0" presId="urn:microsoft.com/office/officeart/2005/8/layout/process5"/>
    <dgm:cxn modelId="{9201603D-27FE-4FCB-B7D7-693C7197BA23}" type="presParOf" srcId="{305DA7A8-A648-4599-B3F2-CFF9830B6593}" destId="{FF95DEC5-95C7-4E84-B547-8BE2B2B0B1FE}" srcOrd="8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E053A83B-DBA4-487F-B6E2-B2263B427988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62F35615-4D9E-46BF-81E4-BDC684A08D49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Level.1</a:t>
          </a:r>
          <a:endParaRPr lang="pt-BR" dirty="0"/>
        </a:p>
      </dgm:t>
      <dgm:extLst/>
    </dgm:pt>
    <dgm:pt modelId="{6FAD557D-CB22-4D26-9714-440C24C4874B}" type="parTrans" cxnId="{E0E62A90-32AB-44B0-94F0-D391C1CC3799}">
      <dgm:prSet/>
      <dgm:spPr/>
      <dgm:t>
        <a:bodyPr/>
        <a:lstStyle/>
        <a:p>
          <a:endParaRPr lang="pt-BR"/>
        </a:p>
      </dgm:t>
    </dgm:pt>
    <dgm:pt modelId="{FAB93177-A6FB-421E-9BCF-10563F288A80}" type="sibTrans" cxnId="{E0E62A90-32AB-44B0-94F0-D391C1CC379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806F82C3-3C48-470D-934C-2F0BDCDF980B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Level.2</a:t>
          </a:r>
          <a:endParaRPr lang="pt-BR" dirty="0"/>
        </a:p>
      </dgm:t>
    </dgm:pt>
    <dgm:pt modelId="{BE704856-3CFC-4B20-877E-74484DDB8A60}" type="parTrans" cxnId="{1D65F14E-E008-4BB0-95E1-CA3997C525B9}">
      <dgm:prSet/>
      <dgm:spPr/>
      <dgm:t>
        <a:bodyPr/>
        <a:lstStyle/>
        <a:p>
          <a:endParaRPr lang="pt-BR"/>
        </a:p>
      </dgm:t>
    </dgm:pt>
    <dgm:pt modelId="{296DED8A-3A4A-4E2B-A631-F810F97B3F06}" type="sibTrans" cxnId="{1D65F14E-E008-4BB0-95E1-CA3997C525B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5AA9BDAC-0356-436F-97B4-D16CF3B6CF8C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Level.3</a:t>
          </a:r>
          <a:endParaRPr lang="pt-BR" dirty="0"/>
        </a:p>
      </dgm:t>
      <dgm:extLst/>
    </dgm:pt>
    <dgm:pt modelId="{A1753336-8EB7-479D-A8D9-FE4ED603A2F7}" type="parTrans" cxnId="{A0D87266-4011-46B4-A159-0D73AAD776C4}">
      <dgm:prSet/>
      <dgm:spPr/>
      <dgm:t>
        <a:bodyPr/>
        <a:lstStyle/>
        <a:p>
          <a:endParaRPr lang="pt-BR"/>
        </a:p>
      </dgm:t>
    </dgm:pt>
    <dgm:pt modelId="{915BBCB1-2673-45FD-9D52-1EC856675C36}" type="sibTrans" cxnId="{A0D87266-4011-46B4-A159-0D73AAD776C4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B1591020-C11A-4C60-AFDC-938D9FEE274E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Level.4</a:t>
          </a:r>
          <a:endParaRPr lang="pt-BR" dirty="0"/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0B0EE201-0D62-4335-A5D1-CA55248CE934}" type="parTrans" cxnId="{4FEF6D75-09FA-4758-801D-C558518679D8}">
      <dgm:prSet/>
      <dgm:spPr/>
      <dgm:t>
        <a:bodyPr/>
        <a:lstStyle/>
        <a:p>
          <a:endParaRPr lang="pt-BR"/>
        </a:p>
      </dgm:t>
    </dgm:pt>
    <dgm:pt modelId="{0D97696B-67F8-4C98-BB07-839D883C4AEC}" type="sibTrans" cxnId="{4FEF6D75-09FA-4758-801D-C558518679D8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40D9DD1B-6265-46E2-9304-DBEF152783ED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Level.5</a:t>
          </a:r>
          <a:endParaRPr lang="pt-BR" dirty="0"/>
        </a:p>
      </dgm:t>
    </dgm:pt>
    <dgm:pt modelId="{435A0746-96DD-4D30-A6AF-1C7FCBF9130D}" type="parTrans" cxnId="{948F02DE-0406-41BE-99E4-3516D4139B02}">
      <dgm:prSet/>
      <dgm:spPr/>
      <dgm:t>
        <a:bodyPr/>
        <a:lstStyle/>
        <a:p>
          <a:endParaRPr lang="pt-BR"/>
        </a:p>
      </dgm:t>
    </dgm:pt>
    <dgm:pt modelId="{F644E95F-7D17-4E08-B09D-4B7B59ED0632}" type="sibTrans" cxnId="{948F02DE-0406-41BE-99E4-3516D4139B02}">
      <dgm:prSet/>
      <dgm:spPr/>
      <dgm:t>
        <a:bodyPr/>
        <a:lstStyle/>
        <a:p>
          <a:endParaRPr lang="pt-BR"/>
        </a:p>
      </dgm:t>
    </dgm:pt>
    <dgm:pt modelId="{305DA7A8-A648-4599-B3F2-CFF9830B6593}" type="pres">
      <dgm:prSet presAssocID="{E053A83B-DBA4-487F-B6E2-B2263B427988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0FE2DEB9-9426-4C3E-9A04-B78E8B4A6DC6}" type="pres">
      <dgm:prSet presAssocID="{62F35615-4D9E-46BF-81E4-BDC684A08D49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DE2C526-4D8D-4B78-B00F-42CBD224A1C3}" type="pres">
      <dgm:prSet presAssocID="{FAB93177-A6FB-421E-9BCF-10563F288A80}" presName="sibTrans" presStyleLbl="sibTrans2D1" presStyleIdx="0" presStyleCnt="4"/>
      <dgm:spPr/>
      <dgm:t>
        <a:bodyPr/>
        <a:lstStyle/>
        <a:p>
          <a:endParaRPr lang="pt-BR"/>
        </a:p>
      </dgm:t>
    </dgm:pt>
    <dgm:pt modelId="{F8AAE976-63F7-4766-9A5E-1568215679C4}" type="pres">
      <dgm:prSet presAssocID="{FAB93177-A6FB-421E-9BCF-10563F288A80}" presName="connectorText" presStyleLbl="sibTrans2D1" presStyleIdx="0" presStyleCnt="4"/>
      <dgm:spPr/>
      <dgm:t>
        <a:bodyPr/>
        <a:lstStyle/>
        <a:p>
          <a:endParaRPr lang="pt-BR"/>
        </a:p>
      </dgm:t>
    </dgm:pt>
    <dgm:pt modelId="{BC776B1D-0852-447F-B40E-C476EBD7B7BA}" type="pres">
      <dgm:prSet presAssocID="{806F82C3-3C48-470D-934C-2F0BDCDF980B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8A3B00D-4EAB-45BC-B485-763D0E6E924D}" type="pres">
      <dgm:prSet presAssocID="{296DED8A-3A4A-4E2B-A631-F810F97B3F06}" presName="sibTrans" presStyleLbl="sibTrans2D1" presStyleIdx="1" presStyleCnt="4"/>
      <dgm:spPr/>
      <dgm:t>
        <a:bodyPr/>
        <a:lstStyle/>
        <a:p>
          <a:endParaRPr lang="pt-BR"/>
        </a:p>
      </dgm:t>
    </dgm:pt>
    <dgm:pt modelId="{FC90ABE4-087E-43B5-B9FB-78FC6E7EB707}" type="pres">
      <dgm:prSet presAssocID="{296DED8A-3A4A-4E2B-A631-F810F97B3F06}" presName="connectorText" presStyleLbl="sibTrans2D1" presStyleIdx="1" presStyleCnt="4"/>
      <dgm:spPr/>
      <dgm:t>
        <a:bodyPr/>
        <a:lstStyle/>
        <a:p>
          <a:endParaRPr lang="pt-BR"/>
        </a:p>
      </dgm:t>
    </dgm:pt>
    <dgm:pt modelId="{DB4BE07E-E458-453F-9CE4-11D71622283B}" type="pres">
      <dgm:prSet presAssocID="{5AA9BDAC-0356-436F-97B4-D16CF3B6CF8C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479D2C6-C728-4E15-857C-CE00E8D4E52F}" type="pres">
      <dgm:prSet presAssocID="{915BBCB1-2673-45FD-9D52-1EC856675C36}" presName="sibTrans" presStyleLbl="sibTrans2D1" presStyleIdx="2" presStyleCnt="4"/>
      <dgm:spPr/>
      <dgm:t>
        <a:bodyPr/>
        <a:lstStyle/>
        <a:p>
          <a:endParaRPr lang="pt-BR"/>
        </a:p>
      </dgm:t>
    </dgm:pt>
    <dgm:pt modelId="{1B0D953A-8A13-4C1F-8B27-F216379ACDBD}" type="pres">
      <dgm:prSet presAssocID="{915BBCB1-2673-45FD-9D52-1EC856675C36}" presName="connectorText" presStyleLbl="sibTrans2D1" presStyleIdx="2" presStyleCnt="4"/>
      <dgm:spPr/>
      <dgm:t>
        <a:bodyPr/>
        <a:lstStyle/>
        <a:p>
          <a:endParaRPr lang="pt-BR"/>
        </a:p>
      </dgm:t>
    </dgm:pt>
    <dgm:pt modelId="{69A9228C-7399-4E9A-AEC5-9B5769CCE69B}" type="pres">
      <dgm:prSet presAssocID="{B1591020-C11A-4C60-AFDC-938D9FEE274E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184EF0-8769-43F9-9542-1E9B1F42B1FD}" type="pres">
      <dgm:prSet presAssocID="{0D97696B-67F8-4C98-BB07-839D883C4AEC}" presName="sibTrans" presStyleLbl="sibTrans2D1" presStyleIdx="3" presStyleCnt="4"/>
      <dgm:spPr/>
      <dgm:t>
        <a:bodyPr/>
        <a:lstStyle/>
        <a:p>
          <a:endParaRPr lang="pt-BR"/>
        </a:p>
      </dgm:t>
    </dgm:pt>
    <dgm:pt modelId="{613FB5A3-F6BD-42DA-8B78-4130891F4022}" type="pres">
      <dgm:prSet presAssocID="{0D97696B-67F8-4C98-BB07-839D883C4AEC}" presName="connectorText" presStyleLbl="sibTrans2D1" presStyleIdx="3" presStyleCnt="4"/>
      <dgm:spPr/>
      <dgm:t>
        <a:bodyPr/>
        <a:lstStyle/>
        <a:p>
          <a:endParaRPr lang="pt-BR"/>
        </a:p>
      </dgm:t>
    </dgm:pt>
    <dgm:pt modelId="{FF95DEC5-95C7-4E84-B547-8BE2B2B0B1FE}" type="pres">
      <dgm:prSet presAssocID="{40D9DD1B-6265-46E2-9304-DBEF152783E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1D65F14E-E008-4BB0-95E1-CA3997C525B9}" srcId="{E053A83B-DBA4-487F-B6E2-B2263B427988}" destId="{806F82C3-3C48-470D-934C-2F0BDCDF980B}" srcOrd="1" destOrd="0" parTransId="{BE704856-3CFC-4B20-877E-74484DDB8A60}" sibTransId="{296DED8A-3A4A-4E2B-A631-F810F97B3F06}"/>
    <dgm:cxn modelId="{9E36D84B-FCD6-437F-9B38-A97473441D1C}" type="presOf" srcId="{296DED8A-3A4A-4E2B-A631-F810F97B3F06}" destId="{C8A3B00D-4EAB-45BC-B485-763D0E6E924D}" srcOrd="0" destOrd="0" presId="urn:microsoft.com/office/officeart/2005/8/layout/process5"/>
    <dgm:cxn modelId="{088480A2-F5E3-425D-B4E1-F4A5BBB21675}" type="presOf" srcId="{B1591020-C11A-4C60-AFDC-938D9FEE274E}" destId="{69A9228C-7399-4E9A-AEC5-9B5769CCE69B}" srcOrd="0" destOrd="0" presId="urn:microsoft.com/office/officeart/2005/8/layout/process5"/>
    <dgm:cxn modelId="{E0E62A90-32AB-44B0-94F0-D391C1CC3799}" srcId="{E053A83B-DBA4-487F-B6E2-B2263B427988}" destId="{62F35615-4D9E-46BF-81E4-BDC684A08D49}" srcOrd="0" destOrd="0" parTransId="{6FAD557D-CB22-4D26-9714-440C24C4874B}" sibTransId="{FAB93177-A6FB-421E-9BCF-10563F288A80}"/>
    <dgm:cxn modelId="{29CADDFF-86FB-48EB-9C06-9C65E6313128}" type="presOf" srcId="{E053A83B-DBA4-487F-B6E2-B2263B427988}" destId="{305DA7A8-A648-4599-B3F2-CFF9830B6593}" srcOrd="0" destOrd="0" presId="urn:microsoft.com/office/officeart/2005/8/layout/process5"/>
    <dgm:cxn modelId="{CF27659A-794E-4F46-B08F-A46788015580}" type="presOf" srcId="{296DED8A-3A4A-4E2B-A631-F810F97B3F06}" destId="{FC90ABE4-087E-43B5-B9FB-78FC6E7EB707}" srcOrd="1" destOrd="0" presId="urn:microsoft.com/office/officeart/2005/8/layout/process5"/>
    <dgm:cxn modelId="{5B87A08F-C7FB-4E79-B0D1-AF4BEB25493B}" type="presOf" srcId="{915BBCB1-2673-45FD-9D52-1EC856675C36}" destId="{1B0D953A-8A13-4C1F-8B27-F216379ACDBD}" srcOrd="1" destOrd="0" presId="urn:microsoft.com/office/officeart/2005/8/layout/process5"/>
    <dgm:cxn modelId="{3BD287FE-D7D6-4A0A-9523-19944C01CD37}" type="presOf" srcId="{915BBCB1-2673-45FD-9D52-1EC856675C36}" destId="{0479D2C6-C728-4E15-857C-CE00E8D4E52F}" srcOrd="0" destOrd="0" presId="urn:microsoft.com/office/officeart/2005/8/layout/process5"/>
    <dgm:cxn modelId="{4FEF6D75-09FA-4758-801D-C558518679D8}" srcId="{E053A83B-DBA4-487F-B6E2-B2263B427988}" destId="{B1591020-C11A-4C60-AFDC-938D9FEE274E}" srcOrd="3" destOrd="0" parTransId="{0B0EE201-0D62-4335-A5D1-CA55248CE934}" sibTransId="{0D97696B-67F8-4C98-BB07-839D883C4AEC}"/>
    <dgm:cxn modelId="{952E91DB-A2F5-4161-8071-C9CEB1574185}" type="presOf" srcId="{40D9DD1B-6265-46E2-9304-DBEF152783ED}" destId="{FF95DEC5-95C7-4E84-B547-8BE2B2B0B1FE}" srcOrd="0" destOrd="0" presId="urn:microsoft.com/office/officeart/2005/8/layout/process5"/>
    <dgm:cxn modelId="{60861D3D-6570-45C7-8EEA-763357DF7341}" type="presOf" srcId="{FAB93177-A6FB-421E-9BCF-10563F288A80}" destId="{F8AAE976-63F7-4766-9A5E-1568215679C4}" srcOrd="1" destOrd="0" presId="urn:microsoft.com/office/officeart/2005/8/layout/process5"/>
    <dgm:cxn modelId="{D1CB96C0-36E1-47BE-BE42-2D7DD6F6074B}" type="presOf" srcId="{FAB93177-A6FB-421E-9BCF-10563F288A80}" destId="{7DE2C526-4D8D-4B78-B00F-42CBD224A1C3}" srcOrd="0" destOrd="0" presId="urn:microsoft.com/office/officeart/2005/8/layout/process5"/>
    <dgm:cxn modelId="{578833A7-75F5-4A33-A57C-670462B22C2A}" type="presOf" srcId="{0D97696B-67F8-4C98-BB07-839D883C4AEC}" destId="{613FB5A3-F6BD-42DA-8B78-4130891F4022}" srcOrd="1" destOrd="0" presId="urn:microsoft.com/office/officeart/2005/8/layout/process5"/>
    <dgm:cxn modelId="{948F02DE-0406-41BE-99E4-3516D4139B02}" srcId="{E053A83B-DBA4-487F-B6E2-B2263B427988}" destId="{40D9DD1B-6265-46E2-9304-DBEF152783ED}" srcOrd="4" destOrd="0" parTransId="{435A0746-96DD-4D30-A6AF-1C7FCBF9130D}" sibTransId="{F644E95F-7D17-4E08-B09D-4B7B59ED0632}"/>
    <dgm:cxn modelId="{7CAA38D3-2B58-4C7C-959B-85DC80E63580}" type="presOf" srcId="{5AA9BDAC-0356-436F-97B4-D16CF3B6CF8C}" destId="{DB4BE07E-E458-453F-9CE4-11D71622283B}" srcOrd="0" destOrd="0" presId="urn:microsoft.com/office/officeart/2005/8/layout/process5"/>
    <dgm:cxn modelId="{6E8DA407-4024-4517-9E96-C5C160745C1F}" type="presOf" srcId="{62F35615-4D9E-46BF-81E4-BDC684A08D49}" destId="{0FE2DEB9-9426-4C3E-9A04-B78E8B4A6DC6}" srcOrd="0" destOrd="0" presId="urn:microsoft.com/office/officeart/2005/8/layout/process5"/>
    <dgm:cxn modelId="{1D601203-F24A-4C03-B7F4-5F86CDAE964D}" type="presOf" srcId="{806F82C3-3C48-470D-934C-2F0BDCDF980B}" destId="{BC776B1D-0852-447F-B40E-C476EBD7B7BA}" srcOrd="0" destOrd="0" presId="urn:microsoft.com/office/officeart/2005/8/layout/process5"/>
    <dgm:cxn modelId="{2022B20F-9381-4D33-8E8D-6BC61B3A0A22}" type="presOf" srcId="{0D97696B-67F8-4C98-BB07-839D883C4AEC}" destId="{10184EF0-8769-43F9-9542-1E9B1F42B1FD}" srcOrd="0" destOrd="0" presId="urn:microsoft.com/office/officeart/2005/8/layout/process5"/>
    <dgm:cxn modelId="{A0D87266-4011-46B4-A159-0D73AAD776C4}" srcId="{E053A83B-DBA4-487F-B6E2-B2263B427988}" destId="{5AA9BDAC-0356-436F-97B4-D16CF3B6CF8C}" srcOrd="2" destOrd="0" parTransId="{A1753336-8EB7-479D-A8D9-FE4ED603A2F7}" sibTransId="{915BBCB1-2673-45FD-9D52-1EC856675C36}"/>
    <dgm:cxn modelId="{4828FCDE-353A-4348-8893-C0DB466C5378}" type="presParOf" srcId="{305DA7A8-A648-4599-B3F2-CFF9830B6593}" destId="{0FE2DEB9-9426-4C3E-9A04-B78E8B4A6DC6}" srcOrd="0" destOrd="0" presId="urn:microsoft.com/office/officeart/2005/8/layout/process5"/>
    <dgm:cxn modelId="{F57CB375-75DD-460D-AFE0-2D7C4A76975D}" type="presParOf" srcId="{305DA7A8-A648-4599-B3F2-CFF9830B6593}" destId="{7DE2C526-4D8D-4B78-B00F-42CBD224A1C3}" srcOrd="1" destOrd="0" presId="urn:microsoft.com/office/officeart/2005/8/layout/process5"/>
    <dgm:cxn modelId="{4137C502-B9F7-4901-8A7B-A0C7174AECE3}" type="presParOf" srcId="{7DE2C526-4D8D-4B78-B00F-42CBD224A1C3}" destId="{F8AAE976-63F7-4766-9A5E-1568215679C4}" srcOrd="0" destOrd="0" presId="urn:microsoft.com/office/officeart/2005/8/layout/process5"/>
    <dgm:cxn modelId="{B74C5FED-9BE3-4D14-BB62-04CDFF281698}" type="presParOf" srcId="{305DA7A8-A648-4599-B3F2-CFF9830B6593}" destId="{BC776B1D-0852-447F-B40E-C476EBD7B7BA}" srcOrd="2" destOrd="0" presId="urn:microsoft.com/office/officeart/2005/8/layout/process5"/>
    <dgm:cxn modelId="{48B5893F-D08E-428D-B79C-666E82A6F55D}" type="presParOf" srcId="{305DA7A8-A648-4599-B3F2-CFF9830B6593}" destId="{C8A3B00D-4EAB-45BC-B485-763D0E6E924D}" srcOrd="3" destOrd="0" presId="urn:microsoft.com/office/officeart/2005/8/layout/process5"/>
    <dgm:cxn modelId="{2D131C4B-9AF5-4BC4-BED5-F7E7B2BBED62}" type="presParOf" srcId="{C8A3B00D-4EAB-45BC-B485-763D0E6E924D}" destId="{FC90ABE4-087E-43B5-B9FB-78FC6E7EB707}" srcOrd="0" destOrd="0" presId="urn:microsoft.com/office/officeart/2005/8/layout/process5"/>
    <dgm:cxn modelId="{CE9EF488-3314-47A7-9874-494ABD0DEED6}" type="presParOf" srcId="{305DA7A8-A648-4599-B3F2-CFF9830B6593}" destId="{DB4BE07E-E458-453F-9CE4-11D71622283B}" srcOrd="4" destOrd="0" presId="urn:microsoft.com/office/officeart/2005/8/layout/process5"/>
    <dgm:cxn modelId="{CF3A63A8-E6E6-415A-8801-D0EFF3C2E1DE}" type="presParOf" srcId="{305DA7A8-A648-4599-B3F2-CFF9830B6593}" destId="{0479D2C6-C728-4E15-857C-CE00E8D4E52F}" srcOrd="5" destOrd="0" presId="urn:microsoft.com/office/officeart/2005/8/layout/process5"/>
    <dgm:cxn modelId="{75EECE58-AC2E-4065-BD1B-06E98B773734}" type="presParOf" srcId="{0479D2C6-C728-4E15-857C-CE00E8D4E52F}" destId="{1B0D953A-8A13-4C1F-8B27-F216379ACDBD}" srcOrd="0" destOrd="0" presId="urn:microsoft.com/office/officeart/2005/8/layout/process5"/>
    <dgm:cxn modelId="{73C49C61-C748-4883-8D71-554886BF6B98}" type="presParOf" srcId="{305DA7A8-A648-4599-B3F2-CFF9830B6593}" destId="{69A9228C-7399-4E9A-AEC5-9B5769CCE69B}" srcOrd="6" destOrd="0" presId="urn:microsoft.com/office/officeart/2005/8/layout/process5"/>
    <dgm:cxn modelId="{173AF42A-AFFA-40D7-81EE-399727DB2D5C}" type="presParOf" srcId="{305DA7A8-A648-4599-B3F2-CFF9830B6593}" destId="{10184EF0-8769-43F9-9542-1E9B1F42B1FD}" srcOrd="7" destOrd="0" presId="urn:microsoft.com/office/officeart/2005/8/layout/process5"/>
    <dgm:cxn modelId="{A8573943-872F-47E1-B41A-F94AEBFC64C7}" type="presParOf" srcId="{10184EF0-8769-43F9-9542-1E9B1F42B1FD}" destId="{613FB5A3-F6BD-42DA-8B78-4130891F4022}" srcOrd="0" destOrd="0" presId="urn:microsoft.com/office/officeart/2005/8/layout/process5"/>
    <dgm:cxn modelId="{D193F8FD-6FBE-4FB2-9D06-E6EAA864BB1E}" type="presParOf" srcId="{305DA7A8-A648-4599-B3F2-CFF9830B6593}" destId="{FF95DEC5-95C7-4E84-B547-8BE2B2B0B1FE}" srcOrd="8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E053A83B-DBA4-487F-B6E2-B2263B427988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62F35615-4D9E-46BF-81E4-BDC684A08D49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Level.1</a:t>
          </a:r>
          <a:endParaRPr lang="pt-BR" dirty="0"/>
        </a:p>
      </dgm:t>
      <dgm:extLst/>
    </dgm:pt>
    <dgm:pt modelId="{6FAD557D-CB22-4D26-9714-440C24C4874B}" type="parTrans" cxnId="{E0E62A90-32AB-44B0-94F0-D391C1CC3799}">
      <dgm:prSet/>
      <dgm:spPr/>
      <dgm:t>
        <a:bodyPr/>
        <a:lstStyle/>
        <a:p>
          <a:endParaRPr lang="pt-BR"/>
        </a:p>
      </dgm:t>
    </dgm:pt>
    <dgm:pt modelId="{FAB93177-A6FB-421E-9BCF-10563F288A80}" type="sibTrans" cxnId="{E0E62A90-32AB-44B0-94F0-D391C1CC379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806F82C3-3C48-470D-934C-2F0BDCDF980B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Level.2</a:t>
          </a:r>
          <a:endParaRPr lang="pt-BR" dirty="0"/>
        </a:p>
      </dgm:t>
    </dgm:pt>
    <dgm:pt modelId="{BE704856-3CFC-4B20-877E-74484DDB8A60}" type="parTrans" cxnId="{1D65F14E-E008-4BB0-95E1-CA3997C525B9}">
      <dgm:prSet/>
      <dgm:spPr/>
      <dgm:t>
        <a:bodyPr/>
        <a:lstStyle/>
        <a:p>
          <a:endParaRPr lang="pt-BR"/>
        </a:p>
      </dgm:t>
    </dgm:pt>
    <dgm:pt modelId="{296DED8A-3A4A-4E2B-A631-F810F97B3F06}" type="sibTrans" cxnId="{1D65F14E-E008-4BB0-95E1-CA3997C525B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5AA9BDAC-0356-436F-97B4-D16CF3B6CF8C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Level.3</a:t>
          </a:r>
          <a:endParaRPr lang="pt-BR" dirty="0"/>
        </a:p>
      </dgm:t>
      <dgm:extLst/>
    </dgm:pt>
    <dgm:pt modelId="{A1753336-8EB7-479D-A8D9-FE4ED603A2F7}" type="parTrans" cxnId="{A0D87266-4011-46B4-A159-0D73AAD776C4}">
      <dgm:prSet/>
      <dgm:spPr/>
      <dgm:t>
        <a:bodyPr/>
        <a:lstStyle/>
        <a:p>
          <a:endParaRPr lang="pt-BR"/>
        </a:p>
      </dgm:t>
    </dgm:pt>
    <dgm:pt modelId="{915BBCB1-2673-45FD-9D52-1EC856675C36}" type="sibTrans" cxnId="{A0D87266-4011-46B4-A159-0D73AAD776C4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B1591020-C11A-4C60-AFDC-938D9FEE274E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Level.4</a:t>
          </a:r>
          <a:endParaRPr lang="pt-BR" dirty="0"/>
        </a:p>
      </dgm:t>
    </dgm:pt>
    <dgm:pt modelId="{0B0EE201-0D62-4335-A5D1-CA55248CE934}" type="parTrans" cxnId="{4FEF6D75-09FA-4758-801D-C558518679D8}">
      <dgm:prSet/>
      <dgm:spPr/>
      <dgm:t>
        <a:bodyPr/>
        <a:lstStyle/>
        <a:p>
          <a:endParaRPr lang="pt-BR"/>
        </a:p>
      </dgm:t>
    </dgm:pt>
    <dgm:pt modelId="{0D97696B-67F8-4C98-BB07-839D883C4AEC}" type="sibTrans" cxnId="{4FEF6D75-09FA-4758-801D-C558518679D8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40D9DD1B-6265-46E2-9304-DBEF152783ED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Level.5</a:t>
          </a:r>
          <a:endParaRPr lang="pt-BR" dirty="0"/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435A0746-96DD-4D30-A6AF-1C7FCBF9130D}" type="parTrans" cxnId="{948F02DE-0406-41BE-99E4-3516D4139B02}">
      <dgm:prSet/>
      <dgm:spPr/>
      <dgm:t>
        <a:bodyPr/>
        <a:lstStyle/>
        <a:p>
          <a:endParaRPr lang="pt-BR"/>
        </a:p>
      </dgm:t>
    </dgm:pt>
    <dgm:pt modelId="{F644E95F-7D17-4E08-B09D-4B7B59ED0632}" type="sibTrans" cxnId="{948F02DE-0406-41BE-99E4-3516D4139B02}">
      <dgm:prSet/>
      <dgm:spPr/>
      <dgm:t>
        <a:bodyPr/>
        <a:lstStyle/>
        <a:p>
          <a:endParaRPr lang="pt-BR"/>
        </a:p>
      </dgm:t>
    </dgm:pt>
    <dgm:pt modelId="{305DA7A8-A648-4599-B3F2-CFF9830B6593}" type="pres">
      <dgm:prSet presAssocID="{E053A83B-DBA4-487F-B6E2-B2263B427988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0FE2DEB9-9426-4C3E-9A04-B78E8B4A6DC6}" type="pres">
      <dgm:prSet presAssocID="{62F35615-4D9E-46BF-81E4-BDC684A08D49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DE2C526-4D8D-4B78-B00F-42CBD224A1C3}" type="pres">
      <dgm:prSet presAssocID="{FAB93177-A6FB-421E-9BCF-10563F288A80}" presName="sibTrans" presStyleLbl="sibTrans2D1" presStyleIdx="0" presStyleCnt="4"/>
      <dgm:spPr/>
      <dgm:t>
        <a:bodyPr/>
        <a:lstStyle/>
        <a:p>
          <a:endParaRPr lang="pt-BR"/>
        </a:p>
      </dgm:t>
    </dgm:pt>
    <dgm:pt modelId="{F8AAE976-63F7-4766-9A5E-1568215679C4}" type="pres">
      <dgm:prSet presAssocID="{FAB93177-A6FB-421E-9BCF-10563F288A80}" presName="connectorText" presStyleLbl="sibTrans2D1" presStyleIdx="0" presStyleCnt="4"/>
      <dgm:spPr/>
      <dgm:t>
        <a:bodyPr/>
        <a:lstStyle/>
        <a:p>
          <a:endParaRPr lang="pt-BR"/>
        </a:p>
      </dgm:t>
    </dgm:pt>
    <dgm:pt modelId="{BC776B1D-0852-447F-B40E-C476EBD7B7BA}" type="pres">
      <dgm:prSet presAssocID="{806F82C3-3C48-470D-934C-2F0BDCDF980B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8A3B00D-4EAB-45BC-B485-763D0E6E924D}" type="pres">
      <dgm:prSet presAssocID="{296DED8A-3A4A-4E2B-A631-F810F97B3F06}" presName="sibTrans" presStyleLbl="sibTrans2D1" presStyleIdx="1" presStyleCnt="4"/>
      <dgm:spPr/>
      <dgm:t>
        <a:bodyPr/>
        <a:lstStyle/>
        <a:p>
          <a:endParaRPr lang="pt-BR"/>
        </a:p>
      </dgm:t>
    </dgm:pt>
    <dgm:pt modelId="{FC90ABE4-087E-43B5-B9FB-78FC6E7EB707}" type="pres">
      <dgm:prSet presAssocID="{296DED8A-3A4A-4E2B-A631-F810F97B3F06}" presName="connectorText" presStyleLbl="sibTrans2D1" presStyleIdx="1" presStyleCnt="4"/>
      <dgm:spPr/>
      <dgm:t>
        <a:bodyPr/>
        <a:lstStyle/>
        <a:p>
          <a:endParaRPr lang="pt-BR"/>
        </a:p>
      </dgm:t>
    </dgm:pt>
    <dgm:pt modelId="{DB4BE07E-E458-453F-9CE4-11D71622283B}" type="pres">
      <dgm:prSet presAssocID="{5AA9BDAC-0356-436F-97B4-D16CF3B6CF8C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479D2C6-C728-4E15-857C-CE00E8D4E52F}" type="pres">
      <dgm:prSet presAssocID="{915BBCB1-2673-45FD-9D52-1EC856675C36}" presName="sibTrans" presStyleLbl="sibTrans2D1" presStyleIdx="2" presStyleCnt="4"/>
      <dgm:spPr/>
      <dgm:t>
        <a:bodyPr/>
        <a:lstStyle/>
        <a:p>
          <a:endParaRPr lang="pt-BR"/>
        </a:p>
      </dgm:t>
    </dgm:pt>
    <dgm:pt modelId="{1B0D953A-8A13-4C1F-8B27-F216379ACDBD}" type="pres">
      <dgm:prSet presAssocID="{915BBCB1-2673-45FD-9D52-1EC856675C36}" presName="connectorText" presStyleLbl="sibTrans2D1" presStyleIdx="2" presStyleCnt="4"/>
      <dgm:spPr/>
      <dgm:t>
        <a:bodyPr/>
        <a:lstStyle/>
        <a:p>
          <a:endParaRPr lang="pt-BR"/>
        </a:p>
      </dgm:t>
    </dgm:pt>
    <dgm:pt modelId="{69A9228C-7399-4E9A-AEC5-9B5769CCE69B}" type="pres">
      <dgm:prSet presAssocID="{B1591020-C11A-4C60-AFDC-938D9FEE274E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184EF0-8769-43F9-9542-1E9B1F42B1FD}" type="pres">
      <dgm:prSet presAssocID="{0D97696B-67F8-4C98-BB07-839D883C4AEC}" presName="sibTrans" presStyleLbl="sibTrans2D1" presStyleIdx="3" presStyleCnt="4"/>
      <dgm:spPr/>
      <dgm:t>
        <a:bodyPr/>
        <a:lstStyle/>
        <a:p>
          <a:endParaRPr lang="pt-BR"/>
        </a:p>
      </dgm:t>
    </dgm:pt>
    <dgm:pt modelId="{613FB5A3-F6BD-42DA-8B78-4130891F4022}" type="pres">
      <dgm:prSet presAssocID="{0D97696B-67F8-4C98-BB07-839D883C4AEC}" presName="connectorText" presStyleLbl="sibTrans2D1" presStyleIdx="3" presStyleCnt="4"/>
      <dgm:spPr/>
      <dgm:t>
        <a:bodyPr/>
        <a:lstStyle/>
        <a:p>
          <a:endParaRPr lang="pt-BR"/>
        </a:p>
      </dgm:t>
    </dgm:pt>
    <dgm:pt modelId="{FF95DEC5-95C7-4E84-B547-8BE2B2B0B1FE}" type="pres">
      <dgm:prSet presAssocID="{40D9DD1B-6265-46E2-9304-DBEF152783E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74D28B0B-A5B8-4F7D-A762-1E53FAE1CC01}" type="presOf" srcId="{296DED8A-3A4A-4E2B-A631-F810F97B3F06}" destId="{FC90ABE4-087E-43B5-B9FB-78FC6E7EB707}" srcOrd="1" destOrd="0" presId="urn:microsoft.com/office/officeart/2005/8/layout/process5"/>
    <dgm:cxn modelId="{1D65F14E-E008-4BB0-95E1-CA3997C525B9}" srcId="{E053A83B-DBA4-487F-B6E2-B2263B427988}" destId="{806F82C3-3C48-470D-934C-2F0BDCDF980B}" srcOrd="1" destOrd="0" parTransId="{BE704856-3CFC-4B20-877E-74484DDB8A60}" sibTransId="{296DED8A-3A4A-4E2B-A631-F810F97B3F06}"/>
    <dgm:cxn modelId="{903EF553-0ADF-438D-A893-C7DCB97B4B81}" type="presOf" srcId="{B1591020-C11A-4C60-AFDC-938D9FEE274E}" destId="{69A9228C-7399-4E9A-AEC5-9B5769CCE69B}" srcOrd="0" destOrd="0" presId="urn:microsoft.com/office/officeart/2005/8/layout/process5"/>
    <dgm:cxn modelId="{E0E62A90-32AB-44B0-94F0-D391C1CC3799}" srcId="{E053A83B-DBA4-487F-B6E2-B2263B427988}" destId="{62F35615-4D9E-46BF-81E4-BDC684A08D49}" srcOrd="0" destOrd="0" parTransId="{6FAD557D-CB22-4D26-9714-440C24C4874B}" sibTransId="{FAB93177-A6FB-421E-9BCF-10563F288A80}"/>
    <dgm:cxn modelId="{821DEFB6-E918-4403-9953-CCEC53A55791}" type="presOf" srcId="{FAB93177-A6FB-421E-9BCF-10563F288A80}" destId="{7DE2C526-4D8D-4B78-B00F-42CBD224A1C3}" srcOrd="0" destOrd="0" presId="urn:microsoft.com/office/officeart/2005/8/layout/process5"/>
    <dgm:cxn modelId="{4A784228-5AFC-4A13-99E8-CD5A71B9EB5E}" type="presOf" srcId="{915BBCB1-2673-45FD-9D52-1EC856675C36}" destId="{0479D2C6-C728-4E15-857C-CE00E8D4E52F}" srcOrd="0" destOrd="0" presId="urn:microsoft.com/office/officeart/2005/8/layout/process5"/>
    <dgm:cxn modelId="{C8D79EB2-55AE-4899-8D3B-8B3BBB00BF65}" type="presOf" srcId="{40D9DD1B-6265-46E2-9304-DBEF152783ED}" destId="{FF95DEC5-95C7-4E84-B547-8BE2B2B0B1FE}" srcOrd="0" destOrd="0" presId="urn:microsoft.com/office/officeart/2005/8/layout/process5"/>
    <dgm:cxn modelId="{DC5A072E-C401-44C1-A938-278BD9E54015}" type="presOf" srcId="{296DED8A-3A4A-4E2B-A631-F810F97B3F06}" destId="{C8A3B00D-4EAB-45BC-B485-763D0E6E924D}" srcOrd="0" destOrd="0" presId="urn:microsoft.com/office/officeart/2005/8/layout/process5"/>
    <dgm:cxn modelId="{DE0F8CF5-089D-40CE-BF15-7D39A3E72107}" type="presOf" srcId="{806F82C3-3C48-470D-934C-2F0BDCDF980B}" destId="{BC776B1D-0852-447F-B40E-C476EBD7B7BA}" srcOrd="0" destOrd="0" presId="urn:microsoft.com/office/officeart/2005/8/layout/process5"/>
    <dgm:cxn modelId="{4FEF6D75-09FA-4758-801D-C558518679D8}" srcId="{E053A83B-DBA4-487F-B6E2-B2263B427988}" destId="{B1591020-C11A-4C60-AFDC-938D9FEE274E}" srcOrd="3" destOrd="0" parTransId="{0B0EE201-0D62-4335-A5D1-CA55248CE934}" sibTransId="{0D97696B-67F8-4C98-BB07-839D883C4AEC}"/>
    <dgm:cxn modelId="{7D2D2510-9B34-45A0-A569-540E4FB5CD72}" type="presOf" srcId="{0D97696B-67F8-4C98-BB07-839D883C4AEC}" destId="{613FB5A3-F6BD-42DA-8B78-4130891F4022}" srcOrd="1" destOrd="0" presId="urn:microsoft.com/office/officeart/2005/8/layout/process5"/>
    <dgm:cxn modelId="{532F3B4B-1351-4824-8A8B-14B78318E2A2}" type="presOf" srcId="{FAB93177-A6FB-421E-9BCF-10563F288A80}" destId="{F8AAE976-63F7-4766-9A5E-1568215679C4}" srcOrd="1" destOrd="0" presId="urn:microsoft.com/office/officeart/2005/8/layout/process5"/>
    <dgm:cxn modelId="{D7B952A4-0CCE-46D5-B96E-6094E1FEBA39}" type="presOf" srcId="{E053A83B-DBA4-487F-B6E2-B2263B427988}" destId="{305DA7A8-A648-4599-B3F2-CFF9830B6593}" srcOrd="0" destOrd="0" presId="urn:microsoft.com/office/officeart/2005/8/layout/process5"/>
    <dgm:cxn modelId="{948F02DE-0406-41BE-99E4-3516D4139B02}" srcId="{E053A83B-DBA4-487F-B6E2-B2263B427988}" destId="{40D9DD1B-6265-46E2-9304-DBEF152783ED}" srcOrd="4" destOrd="0" parTransId="{435A0746-96DD-4D30-A6AF-1C7FCBF9130D}" sibTransId="{F644E95F-7D17-4E08-B09D-4B7B59ED0632}"/>
    <dgm:cxn modelId="{A0F790EC-39DA-44B7-B2A5-14BDC5601177}" type="presOf" srcId="{915BBCB1-2673-45FD-9D52-1EC856675C36}" destId="{1B0D953A-8A13-4C1F-8B27-F216379ACDBD}" srcOrd="1" destOrd="0" presId="urn:microsoft.com/office/officeart/2005/8/layout/process5"/>
    <dgm:cxn modelId="{0BB1209F-A7FD-4B9E-B041-C21863F593EB}" type="presOf" srcId="{0D97696B-67F8-4C98-BB07-839D883C4AEC}" destId="{10184EF0-8769-43F9-9542-1E9B1F42B1FD}" srcOrd="0" destOrd="0" presId="urn:microsoft.com/office/officeart/2005/8/layout/process5"/>
    <dgm:cxn modelId="{C7324EFE-1C63-4285-A90D-E6720D07684D}" type="presOf" srcId="{62F35615-4D9E-46BF-81E4-BDC684A08D49}" destId="{0FE2DEB9-9426-4C3E-9A04-B78E8B4A6DC6}" srcOrd="0" destOrd="0" presId="urn:microsoft.com/office/officeart/2005/8/layout/process5"/>
    <dgm:cxn modelId="{CEB91C4A-C3C1-44B7-B3DD-E54210D4A9F2}" type="presOf" srcId="{5AA9BDAC-0356-436F-97B4-D16CF3B6CF8C}" destId="{DB4BE07E-E458-453F-9CE4-11D71622283B}" srcOrd="0" destOrd="0" presId="urn:microsoft.com/office/officeart/2005/8/layout/process5"/>
    <dgm:cxn modelId="{A0D87266-4011-46B4-A159-0D73AAD776C4}" srcId="{E053A83B-DBA4-487F-B6E2-B2263B427988}" destId="{5AA9BDAC-0356-436F-97B4-D16CF3B6CF8C}" srcOrd="2" destOrd="0" parTransId="{A1753336-8EB7-479D-A8D9-FE4ED603A2F7}" sibTransId="{915BBCB1-2673-45FD-9D52-1EC856675C36}"/>
    <dgm:cxn modelId="{18179A20-95AD-466E-A75C-4413F8DF5C62}" type="presParOf" srcId="{305DA7A8-A648-4599-B3F2-CFF9830B6593}" destId="{0FE2DEB9-9426-4C3E-9A04-B78E8B4A6DC6}" srcOrd="0" destOrd="0" presId="urn:microsoft.com/office/officeart/2005/8/layout/process5"/>
    <dgm:cxn modelId="{3CF15B35-5701-445D-89B5-2AF85F0D91D2}" type="presParOf" srcId="{305DA7A8-A648-4599-B3F2-CFF9830B6593}" destId="{7DE2C526-4D8D-4B78-B00F-42CBD224A1C3}" srcOrd="1" destOrd="0" presId="urn:microsoft.com/office/officeart/2005/8/layout/process5"/>
    <dgm:cxn modelId="{70E470EE-6E0F-4F2D-8CF2-F1810045DEC4}" type="presParOf" srcId="{7DE2C526-4D8D-4B78-B00F-42CBD224A1C3}" destId="{F8AAE976-63F7-4766-9A5E-1568215679C4}" srcOrd="0" destOrd="0" presId="urn:microsoft.com/office/officeart/2005/8/layout/process5"/>
    <dgm:cxn modelId="{EF24E849-5AE0-429A-9C2A-343B659EF346}" type="presParOf" srcId="{305DA7A8-A648-4599-B3F2-CFF9830B6593}" destId="{BC776B1D-0852-447F-B40E-C476EBD7B7BA}" srcOrd="2" destOrd="0" presId="urn:microsoft.com/office/officeart/2005/8/layout/process5"/>
    <dgm:cxn modelId="{0AF096BF-0A42-4F43-A779-EFDA7C17A580}" type="presParOf" srcId="{305DA7A8-A648-4599-B3F2-CFF9830B6593}" destId="{C8A3B00D-4EAB-45BC-B485-763D0E6E924D}" srcOrd="3" destOrd="0" presId="urn:microsoft.com/office/officeart/2005/8/layout/process5"/>
    <dgm:cxn modelId="{619FBA45-7D7A-45E5-B594-12D2DE9D7022}" type="presParOf" srcId="{C8A3B00D-4EAB-45BC-B485-763D0E6E924D}" destId="{FC90ABE4-087E-43B5-B9FB-78FC6E7EB707}" srcOrd="0" destOrd="0" presId="urn:microsoft.com/office/officeart/2005/8/layout/process5"/>
    <dgm:cxn modelId="{6800AB37-72FB-4A0D-B265-6B557849855C}" type="presParOf" srcId="{305DA7A8-A648-4599-B3F2-CFF9830B6593}" destId="{DB4BE07E-E458-453F-9CE4-11D71622283B}" srcOrd="4" destOrd="0" presId="urn:microsoft.com/office/officeart/2005/8/layout/process5"/>
    <dgm:cxn modelId="{6FC927B1-9C44-4596-80FC-91E576B0970E}" type="presParOf" srcId="{305DA7A8-A648-4599-B3F2-CFF9830B6593}" destId="{0479D2C6-C728-4E15-857C-CE00E8D4E52F}" srcOrd="5" destOrd="0" presId="urn:microsoft.com/office/officeart/2005/8/layout/process5"/>
    <dgm:cxn modelId="{EEB25AE3-A60C-494C-8BDE-086CA317E969}" type="presParOf" srcId="{0479D2C6-C728-4E15-857C-CE00E8D4E52F}" destId="{1B0D953A-8A13-4C1F-8B27-F216379ACDBD}" srcOrd="0" destOrd="0" presId="urn:microsoft.com/office/officeart/2005/8/layout/process5"/>
    <dgm:cxn modelId="{A98F1F2D-2A24-4F69-8CE8-7153B8BC4231}" type="presParOf" srcId="{305DA7A8-A648-4599-B3F2-CFF9830B6593}" destId="{69A9228C-7399-4E9A-AEC5-9B5769CCE69B}" srcOrd="6" destOrd="0" presId="urn:microsoft.com/office/officeart/2005/8/layout/process5"/>
    <dgm:cxn modelId="{786B235E-41C9-475E-84E6-7C2BFB9E4ABE}" type="presParOf" srcId="{305DA7A8-A648-4599-B3F2-CFF9830B6593}" destId="{10184EF0-8769-43F9-9542-1E9B1F42B1FD}" srcOrd="7" destOrd="0" presId="urn:microsoft.com/office/officeart/2005/8/layout/process5"/>
    <dgm:cxn modelId="{0B5D48A4-11F0-430E-AD52-3CF84F93D4FE}" type="presParOf" srcId="{10184EF0-8769-43F9-9542-1E9B1F42B1FD}" destId="{613FB5A3-F6BD-42DA-8B78-4130891F4022}" srcOrd="0" destOrd="0" presId="urn:microsoft.com/office/officeart/2005/8/layout/process5"/>
    <dgm:cxn modelId="{3C167D2C-E0F4-4487-9A72-D07010DE37D0}" type="presParOf" srcId="{305DA7A8-A648-4599-B3F2-CFF9830B6593}" destId="{FF95DEC5-95C7-4E84-B547-8BE2B2B0B1FE}" srcOrd="8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E053A83B-DBA4-487F-B6E2-B2263B427988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62F35615-4D9E-46BF-81E4-BDC684A08D49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Level.1</a:t>
          </a:r>
          <a:endParaRPr lang="pt-BR" dirty="0"/>
        </a:p>
      </dgm:t>
      <dgm:extLst/>
    </dgm:pt>
    <dgm:pt modelId="{6FAD557D-CB22-4D26-9714-440C24C4874B}" type="parTrans" cxnId="{E0E62A90-32AB-44B0-94F0-D391C1CC3799}">
      <dgm:prSet/>
      <dgm:spPr/>
      <dgm:t>
        <a:bodyPr/>
        <a:lstStyle/>
        <a:p>
          <a:endParaRPr lang="pt-BR"/>
        </a:p>
      </dgm:t>
    </dgm:pt>
    <dgm:pt modelId="{FAB93177-A6FB-421E-9BCF-10563F288A80}" type="sibTrans" cxnId="{E0E62A90-32AB-44B0-94F0-D391C1CC379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806F82C3-3C48-470D-934C-2F0BDCDF980B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Level.2</a:t>
          </a:r>
          <a:endParaRPr lang="pt-BR" dirty="0"/>
        </a:p>
      </dgm:t>
    </dgm:pt>
    <dgm:pt modelId="{BE704856-3CFC-4B20-877E-74484DDB8A60}" type="parTrans" cxnId="{1D65F14E-E008-4BB0-95E1-CA3997C525B9}">
      <dgm:prSet/>
      <dgm:spPr/>
      <dgm:t>
        <a:bodyPr/>
        <a:lstStyle/>
        <a:p>
          <a:endParaRPr lang="pt-BR"/>
        </a:p>
      </dgm:t>
    </dgm:pt>
    <dgm:pt modelId="{296DED8A-3A4A-4E2B-A631-F810F97B3F06}" type="sibTrans" cxnId="{1D65F14E-E008-4BB0-95E1-CA3997C525B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5AA9BDAC-0356-436F-97B4-D16CF3B6CF8C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Level.3</a:t>
          </a:r>
          <a:endParaRPr lang="pt-BR" dirty="0"/>
        </a:p>
      </dgm:t>
      <dgm:extLst/>
    </dgm:pt>
    <dgm:pt modelId="{A1753336-8EB7-479D-A8D9-FE4ED603A2F7}" type="parTrans" cxnId="{A0D87266-4011-46B4-A159-0D73AAD776C4}">
      <dgm:prSet/>
      <dgm:spPr/>
      <dgm:t>
        <a:bodyPr/>
        <a:lstStyle/>
        <a:p>
          <a:endParaRPr lang="pt-BR"/>
        </a:p>
      </dgm:t>
    </dgm:pt>
    <dgm:pt modelId="{915BBCB1-2673-45FD-9D52-1EC856675C36}" type="sibTrans" cxnId="{A0D87266-4011-46B4-A159-0D73AAD776C4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B1591020-C11A-4C60-AFDC-938D9FEE274E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Level.4</a:t>
          </a:r>
          <a:endParaRPr lang="pt-BR" dirty="0"/>
        </a:p>
      </dgm:t>
    </dgm:pt>
    <dgm:pt modelId="{0B0EE201-0D62-4335-A5D1-CA55248CE934}" type="parTrans" cxnId="{4FEF6D75-09FA-4758-801D-C558518679D8}">
      <dgm:prSet/>
      <dgm:spPr/>
      <dgm:t>
        <a:bodyPr/>
        <a:lstStyle/>
        <a:p>
          <a:endParaRPr lang="pt-BR"/>
        </a:p>
      </dgm:t>
    </dgm:pt>
    <dgm:pt modelId="{0D97696B-67F8-4C98-BB07-839D883C4AEC}" type="sibTrans" cxnId="{4FEF6D75-09FA-4758-801D-C558518679D8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40D9DD1B-6265-46E2-9304-DBEF152783ED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Level.5</a:t>
          </a:r>
          <a:endParaRPr lang="pt-BR" dirty="0"/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435A0746-96DD-4D30-A6AF-1C7FCBF9130D}" type="parTrans" cxnId="{948F02DE-0406-41BE-99E4-3516D4139B02}">
      <dgm:prSet/>
      <dgm:spPr/>
      <dgm:t>
        <a:bodyPr/>
        <a:lstStyle/>
        <a:p>
          <a:endParaRPr lang="pt-BR"/>
        </a:p>
      </dgm:t>
    </dgm:pt>
    <dgm:pt modelId="{F644E95F-7D17-4E08-B09D-4B7B59ED0632}" type="sibTrans" cxnId="{948F02DE-0406-41BE-99E4-3516D4139B02}">
      <dgm:prSet/>
      <dgm:spPr/>
      <dgm:t>
        <a:bodyPr/>
        <a:lstStyle/>
        <a:p>
          <a:endParaRPr lang="pt-BR"/>
        </a:p>
      </dgm:t>
    </dgm:pt>
    <dgm:pt modelId="{305DA7A8-A648-4599-B3F2-CFF9830B6593}" type="pres">
      <dgm:prSet presAssocID="{E053A83B-DBA4-487F-B6E2-B2263B427988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0FE2DEB9-9426-4C3E-9A04-B78E8B4A6DC6}" type="pres">
      <dgm:prSet presAssocID="{62F35615-4D9E-46BF-81E4-BDC684A08D49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DE2C526-4D8D-4B78-B00F-42CBD224A1C3}" type="pres">
      <dgm:prSet presAssocID="{FAB93177-A6FB-421E-9BCF-10563F288A80}" presName="sibTrans" presStyleLbl="sibTrans2D1" presStyleIdx="0" presStyleCnt="4"/>
      <dgm:spPr/>
      <dgm:t>
        <a:bodyPr/>
        <a:lstStyle/>
        <a:p>
          <a:endParaRPr lang="pt-BR"/>
        </a:p>
      </dgm:t>
    </dgm:pt>
    <dgm:pt modelId="{F8AAE976-63F7-4766-9A5E-1568215679C4}" type="pres">
      <dgm:prSet presAssocID="{FAB93177-A6FB-421E-9BCF-10563F288A80}" presName="connectorText" presStyleLbl="sibTrans2D1" presStyleIdx="0" presStyleCnt="4"/>
      <dgm:spPr/>
      <dgm:t>
        <a:bodyPr/>
        <a:lstStyle/>
        <a:p>
          <a:endParaRPr lang="pt-BR"/>
        </a:p>
      </dgm:t>
    </dgm:pt>
    <dgm:pt modelId="{BC776B1D-0852-447F-B40E-C476EBD7B7BA}" type="pres">
      <dgm:prSet presAssocID="{806F82C3-3C48-470D-934C-2F0BDCDF980B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8A3B00D-4EAB-45BC-B485-763D0E6E924D}" type="pres">
      <dgm:prSet presAssocID="{296DED8A-3A4A-4E2B-A631-F810F97B3F06}" presName="sibTrans" presStyleLbl="sibTrans2D1" presStyleIdx="1" presStyleCnt="4"/>
      <dgm:spPr/>
      <dgm:t>
        <a:bodyPr/>
        <a:lstStyle/>
        <a:p>
          <a:endParaRPr lang="pt-BR"/>
        </a:p>
      </dgm:t>
    </dgm:pt>
    <dgm:pt modelId="{FC90ABE4-087E-43B5-B9FB-78FC6E7EB707}" type="pres">
      <dgm:prSet presAssocID="{296DED8A-3A4A-4E2B-A631-F810F97B3F06}" presName="connectorText" presStyleLbl="sibTrans2D1" presStyleIdx="1" presStyleCnt="4"/>
      <dgm:spPr/>
      <dgm:t>
        <a:bodyPr/>
        <a:lstStyle/>
        <a:p>
          <a:endParaRPr lang="pt-BR"/>
        </a:p>
      </dgm:t>
    </dgm:pt>
    <dgm:pt modelId="{DB4BE07E-E458-453F-9CE4-11D71622283B}" type="pres">
      <dgm:prSet presAssocID="{5AA9BDAC-0356-436F-97B4-D16CF3B6CF8C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479D2C6-C728-4E15-857C-CE00E8D4E52F}" type="pres">
      <dgm:prSet presAssocID="{915BBCB1-2673-45FD-9D52-1EC856675C36}" presName="sibTrans" presStyleLbl="sibTrans2D1" presStyleIdx="2" presStyleCnt="4"/>
      <dgm:spPr/>
      <dgm:t>
        <a:bodyPr/>
        <a:lstStyle/>
        <a:p>
          <a:endParaRPr lang="pt-BR"/>
        </a:p>
      </dgm:t>
    </dgm:pt>
    <dgm:pt modelId="{1B0D953A-8A13-4C1F-8B27-F216379ACDBD}" type="pres">
      <dgm:prSet presAssocID="{915BBCB1-2673-45FD-9D52-1EC856675C36}" presName="connectorText" presStyleLbl="sibTrans2D1" presStyleIdx="2" presStyleCnt="4"/>
      <dgm:spPr/>
      <dgm:t>
        <a:bodyPr/>
        <a:lstStyle/>
        <a:p>
          <a:endParaRPr lang="pt-BR"/>
        </a:p>
      </dgm:t>
    </dgm:pt>
    <dgm:pt modelId="{69A9228C-7399-4E9A-AEC5-9B5769CCE69B}" type="pres">
      <dgm:prSet presAssocID="{B1591020-C11A-4C60-AFDC-938D9FEE274E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184EF0-8769-43F9-9542-1E9B1F42B1FD}" type="pres">
      <dgm:prSet presAssocID="{0D97696B-67F8-4C98-BB07-839D883C4AEC}" presName="sibTrans" presStyleLbl="sibTrans2D1" presStyleIdx="3" presStyleCnt="4"/>
      <dgm:spPr/>
      <dgm:t>
        <a:bodyPr/>
        <a:lstStyle/>
        <a:p>
          <a:endParaRPr lang="pt-BR"/>
        </a:p>
      </dgm:t>
    </dgm:pt>
    <dgm:pt modelId="{613FB5A3-F6BD-42DA-8B78-4130891F4022}" type="pres">
      <dgm:prSet presAssocID="{0D97696B-67F8-4C98-BB07-839D883C4AEC}" presName="connectorText" presStyleLbl="sibTrans2D1" presStyleIdx="3" presStyleCnt="4"/>
      <dgm:spPr/>
      <dgm:t>
        <a:bodyPr/>
        <a:lstStyle/>
        <a:p>
          <a:endParaRPr lang="pt-BR"/>
        </a:p>
      </dgm:t>
    </dgm:pt>
    <dgm:pt modelId="{FF95DEC5-95C7-4E84-B547-8BE2B2B0B1FE}" type="pres">
      <dgm:prSet presAssocID="{40D9DD1B-6265-46E2-9304-DBEF152783E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793BCE1E-8BEB-4331-A132-15A4DBB491B2}" type="presOf" srcId="{B1591020-C11A-4C60-AFDC-938D9FEE274E}" destId="{69A9228C-7399-4E9A-AEC5-9B5769CCE69B}" srcOrd="0" destOrd="0" presId="urn:microsoft.com/office/officeart/2005/8/layout/process5"/>
    <dgm:cxn modelId="{E0E62A90-32AB-44B0-94F0-D391C1CC3799}" srcId="{E053A83B-DBA4-487F-B6E2-B2263B427988}" destId="{62F35615-4D9E-46BF-81E4-BDC684A08D49}" srcOrd="0" destOrd="0" parTransId="{6FAD557D-CB22-4D26-9714-440C24C4874B}" sibTransId="{FAB93177-A6FB-421E-9BCF-10563F288A80}"/>
    <dgm:cxn modelId="{3CABA6B1-4443-4295-85AF-F65BCBEE375E}" type="presOf" srcId="{FAB93177-A6FB-421E-9BCF-10563F288A80}" destId="{F8AAE976-63F7-4766-9A5E-1568215679C4}" srcOrd="1" destOrd="0" presId="urn:microsoft.com/office/officeart/2005/8/layout/process5"/>
    <dgm:cxn modelId="{4FEF6D75-09FA-4758-801D-C558518679D8}" srcId="{E053A83B-DBA4-487F-B6E2-B2263B427988}" destId="{B1591020-C11A-4C60-AFDC-938D9FEE274E}" srcOrd="3" destOrd="0" parTransId="{0B0EE201-0D62-4335-A5D1-CA55248CE934}" sibTransId="{0D97696B-67F8-4C98-BB07-839D883C4AEC}"/>
    <dgm:cxn modelId="{C572A8B5-B7BE-4747-8CD4-7B6B70A8440C}" type="presOf" srcId="{915BBCB1-2673-45FD-9D52-1EC856675C36}" destId="{1B0D953A-8A13-4C1F-8B27-F216379ACDBD}" srcOrd="1" destOrd="0" presId="urn:microsoft.com/office/officeart/2005/8/layout/process5"/>
    <dgm:cxn modelId="{63112074-6CFB-43D4-B36D-D80BB4CD87BE}" type="presOf" srcId="{E053A83B-DBA4-487F-B6E2-B2263B427988}" destId="{305DA7A8-A648-4599-B3F2-CFF9830B6593}" srcOrd="0" destOrd="0" presId="urn:microsoft.com/office/officeart/2005/8/layout/process5"/>
    <dgm:cxn modelId="{48934FA3-8772-4E49-B9E7-BEE745439C74}" type="presOf" srcId="{296DED8A-3A4A-4E2B-A631-F810F97B3F06}" destId="{FC90ABE4-087E-43B5-B9FB-78FC6E7EB707}" srcOrd="1" destOrd="0" presId="urn:microsoft.com/office/officeart/2005/8/layout/process5"/>
    <dgm:cxn modelId="{A0D87266-4011-46B4-A159-0D73AAD776C4}" srcId="{E053A83B-DBA4-487F-B6E2-B2263B427988}" destId="{5AA9BDAC-0356-436F-97B4-D16CF3B6CF8C}" srcOrd="2" destOrd="0" parTransId="{A1753336-8EB7-479D-A8D9-FE4ED603A2F7}" sibTransId="{915BBCB1-2673-45FD-9D52-1EC856675C36}"/>
    <dgm:cxn modelId="{22CB2318-2D79-4912-A2D8-A663E5A749F8}" type="presOf" srcId="{0D97696B-67F8-4C98-BB07-839D883C4AEC}" destId="{10184EF0-8769-43F9-9542-1E9B1F42B1FD}" srcOrd="0" destOrd="0" presId="urn:microsoft.com/office/officeart/2005/8/layout/process5"/>
    <dgm:cxn modelId="{4F06BF17-A64B-45FA-9658-F2ACD376770B}" type="presOf" srcId="{806F82C3-3C48-470D-934C-2F0BDCDF980B}" destId="{BC776B1D-0852-447F-B40E-C476EBD7B7BA}" srcOrd="0" destOrd="0" presId="urn:microsoft.com/office/officeart/2005/8/layout/process5"/>
    <dgm:cxn modelId="{1D65F14E-E008-4BB0-95E1-CA3997C525B9}" srcId="{E053A83B-DBA4-487F-B6E2-B2263B427988}" destId="{806F82C3-3C48-470D-934C-2F0BDCDF980B}" srcOrd="1" destOrd="0" parTransId="{BE704856-3CFC-4B20-877E-74484DDB8A60}" sibTransId="{296DED8A-3A4A-4E2B-A631-F810F97B3F06}"/>
    <dgm:cxn modelId="{239D70F8-9316-442F-8E8C-363FF7C55F56}" type="presOf" srcId="{296DED8A-3A4A-4E2B-A631-F810F97B3F06}" destId="{C8A3B00D-4EAB-45BC-B485-763D0E6E924D}" srcOrd="0" destOrd="0" presId="urn:microsoft.com/office/officeart/2005/8/layout/process5"/>
    <dgm:cxn modelId="{52F232D1-B270-4417-83BE-E6A3D54915B2}" type="presOf" srcId="{62F35615-4D9E-46BF-81E4-BDC684A08D49}" destId="{0FE2DEB9-9426-4C3E-9A04-B78E8B4A6DC6}" srcOrd="0" destOrd="0" presId="urn:microsoft.com/office/officeart/2005/8/layout/process5"/>
    <dgm:cxn modelId="{948F02DE-0406-41BE-99E4-3516D4139B02}" srcId="{E053A83B-DBA4-487F-B6E2-B2263B427988}" destId="{40D9DD1B-6265-46E2-9304-DBEF152783ED}" srcOrd="4" destOrd="0" parTransId="{435A0746-96DD-4D30-A6AF-1C7FCBF9130D}" sibTransId="{F644E95F-7D17-4E08-B09D-4B7B59ED0632}"/>
    <dgm:cxn modelId="{F30EE695-CB3E-49B5-8246-5135563A3718}" type="presOf" srcId="{FAB93177-A6FB-421E-9BCF-10563F288A80}" destId="{7DE2C526-4D8D-4B78-B00F-42CBD224A1C3}" srcOrd="0" destOrd="0" presId="urn:microsoft.com/office/officeart/2005/8/layout/process5"/>
    <dgm:cxn modelId="{97DF8511-5573-4EF3-99B1-C7E22CB67F32}" type="presOf" srcId="{915BBCB1-2673-45FD-9D52-1EC856675C36}" destId="{0479D2C6-C728-4E15-857C-CE00E8D4E52F}" srcOrd="0" destOrd="0" presId="urn:microsoft.com/office/officeart/2005/8/layout/process5"/>
    <dgm:cxn modelId="{C6EB9523-BC06-4467-8F45-FC18482D36E3}" type="presOf" srcId="{0D97696B-67F8-4C98-BB07-839D883C4AEC}" destId="{613FB5A3-F6BD-42DA-8B78-4130891F4022}" srcOrd="1" destOrd="0" presId="urn:microsoft.com/office/officeart/2005/8/layout/process5"/>
    <dgm:cxn modelId="{E8B924EF-1C04-4861-A3A3-5FEDB79D4153}" type="presOf" srcId="{5AA9BDAC-0356-436F-97B4-D16CF3B6CF8C}" destId="{DB4BE07E-E458-453F-9CE4-11D71622283B}" srcOrd="0" destOrd="0" presId="urn:microsoft.com/office/officeart/2005/8/layout/process5"/>
    <dgm:cxn modelId="{60BB0E83-9750-4E34-B780-5A1B4FA78A89}" type="presOf" srcId="{40D9DD1B-6265-46E2-9304-DBEF152783ED}" destId="{FF95DEC5-95C7-4E84-B547-8BE2B2B0B1FE}" srcOrd="0" destOrd="0" presId="urn:microsoft.com/office/officeart/2005/8/layout/process5"/>
    <dgm:cxn modelId="{BF61E61D-C98A-4084-8D98-921C6FB124E7}" type="presParOf" srcId="{305DA7A8-A648-4599-B3F2-CFF9830B6593}" destId="{0FE2DEB9-9426-4C3E-9A04-B78E8B4A6DC6}" srcOrd="0" destOrd="0" presId="urn:microsoft.com/office/officeart/2005/8/layout/process5"/>
    <dgm:cxn modelId="{2482E6DE-5226-47B0-9ACF-DBA0BCF5E620}" type="presParOf" srcId="{305DA7A8-A648-4599-B3F2-CFF9830B6593}" destId="{7DE2C526-4D8D-4B78-B00F-42CBD224A1C3}" srcOrd="1" destOrd="0" presId="urn:microsoft.com/office/officeart/2005/8/layout/process5"/>
    <dgm:cxn modelId="{B319EBE7-82E9-454D-B007-7AFD25D44038}" type="presParOf" srcId="{7DE2C526-4D8D-4B78-B00F-42CBD224A1C3}" destId="{F8AAE976-63F7-4766-9A5E-1568215679C4}" srcOrd="0" destOrd="0" presId="urn:microsoft.com/office/officeart/2005/8/layout/process5"/>
    <dgm:cxn modelId="{7E538CED-0A84-4C9D-9900-DE115AB3B4A5}" type="presParOf" srcId="{305DA7A8-A648-4599-B3F2-CFF9830B6593}" destId="{BC776B1D-0852-447F-B40E-C476EBD7B7BA}" srcOrd="2" destOrd="0" presId="urn:microsoft.com/office/officeart/2005/8/layout/process5"/>
    <dgm:cxn modelId="{492A8860-DBC6-4F69-BDD7-6D9D0D96CE44}" type="presParOf" srcId="{305DA7A8-A648-4599-B3F2-CFF9830B6593}" destId="{C8A3B00D-4EAB-45BC-B485-763D0E6E924D}" srcOrd="3" destOrd="0" presId="urn:microsoft.com/office/officeart/2005/8/layout/process5"/>
    <dgm:cxn modelId="{D4AD2889-009B-4C87-9EFE-204B7BEF8A90}" type="presParOf" srcId="{C8A3B00D-4EAB-45BC-B485-763D0E6E924D}" destId="{FC90ABE4-087E-43B5-B9FB-78FC6E7EB707}" srcOrd="0" destOrd="0" presId="urn:microsoft.com/office/officeart/2005/8/layout/process5"/>
    <dgm:cxn modelId="{631EE6E6-7A14-4A13-BD36-540785F2C54A}" type="presParOf" srcId="{305DA7A8-A648-4599-B3F2-CFF9830B6593}" destId="{DB4BE07E-E458-453F-9CE4-11D71622283B}" srcOrd="4" destOrd="0" presId="urn:microsoft.com/office/officeart/2005/8/layout/process5"/>
    <dgm:cxn modelId="{3F688FEE-92A4-4CBC-A58C-4192F7E90C72}" type="presParOf" srcId="{305DA7A8-A648-4599-B3F2-CFF9830B6593}" destId="{0479D2C6-C728-4E15-857C-CE00E8D4E52F}" srcOrd="5" destOrd="0" presId="urn:microsoft.com/office/officeart/2005/8/layout/process5"/>
    <dgm:cxn modelId="{FDF06FF0-C3F8-4799-B06C-15FE5507CE54}" type="presParOf" srcId="{0479D2C6-C728-4E15-857C-CE00E8D4E52F}" destId="{1B0D953A-8A13-4C1F-8B27-F216379ACDBD}" srcOrd="0" destOrd="0" presId="urn:microsoft.com/office/officeart/2005/8/layout/process5"/>
    <dgm:cxn modelId="{2CBD3BE6-C6B2-427F-A03C-903FCA4BD686}" type="presParOf" srcId="{305DA7A8-A648-4599-B3F2-CFF9830B6593}" destId="{69A9228C-7399-4E9A-AEC5-9B5769CCE69B}" srcOrd="6" destOrd="0" presId="urn:microsoft.com/office/officeart/2005/8/layout/process5"/>
    <dgm:cxn modelId="{96722834-7669-4B9E-9E4C-8C569614D689}" type="presParOf" srcId="{305DA7A8-A648-4599-B3F2-CFF9830B6593}" destId="{10184EF0-8769-43F9-9542-1E9B1F42B1FD}" srcOrd="7" destOrd="0" presId="urn:microsoft.com/office/officeart/2005/8/layout/process5"/>
    <dgm:cxn modelId="{26FB0835-50F5-4D18-A782-9E0FDC922608}" type="presParOf" srcId="{10184EF0-8769-43F9-9542-1E9B1F42B1FD}" destId="{613FB5A3-F6BD-42DA-8B78-4130891F4022}" srcOrd="0" destOrd="0" presId="urn:microsoft.com/office/officeart/2005/8/layout/process5"/>
    <dgm:cxn modelId="{05F44A13-91B2-485D-8CA3-AC9FBE36B5D7}" type="presParOf" srcId="{305DA7A8-A648-4599-B3F2-CFF9830B6593}" destId="{FF95DEC5-95C7-4E84-B547-8BE2B2B0B1FE}" srcOrd="8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E053A83B-DBA4-487F-B6E2-B2263B427988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pt-BR"/>
        </a:p>
      </dgm:t>
    </dgm:pt>
    <dgm:pt modelId="{62F35615-4D9E-46BF-81E4-BDC684A08D49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Level.1</a:t>
          </a:r>
          <a:endParaRPr lang="pt-BR" dirty="0"/>
        </a:p>
      </dgm:t>
      <dgm:extLst/>
    </dgm:pt>
    <dgm:pt modelId="{6FAD557D-CB22-4D26-9714-440C24C4874B}" type="parTrans" cxnId="{E0E62A90-32AB-44B0-94F0-D391C1CC3799}">
      <dgm:prSet/>
      <dgm:spPr/>
      <dgm:t>
        <a:bodyPr/>
        <a:lstStyle/>
        <a:p>
          <a:endParaRPr lang="pt-BR"/>
        </a:p>
      </dgm:t>
    </dgm:pt>
    <dgm:pt modelId="{FAB93177-A6FB-421E-9BCF-10563F288A80}" type="sibTrans" cxnId="{E0E62A90-32AB-44B0-94F0-D391C1CC379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806F82C3-3C48-470D-934C-2F0BDCDF980B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Level.2</a:t>
          </a:r>
          <a:endParaRPr lang="pt-BR" dirty="0"/>
        </a:p>
      </dgm:t>
    </dgm:pt>
    <dgm:pt modelId="{BE704856-3CFC-4B20-877E-74484DDB8A60}" type="parTrans" cxnId="{1D65F14E-E008-4BB0-95E1-CA3997C525B9}">
      <dgm:prSet/>
      <dgm:spPr/>
      <dgm:t>
        <a:bodyPr/>
        <a:lstStyle/>
        <a:p>
          <a:endParaRPr lang="pt-BR"/>
        </a:p>
      </dgm:t>
    </dgm:pt>
    <dgm:pt modelId="{296DED8A-3A4A-4E2B-A631-F810F97B3F06}" type="sibTrans" cxnId="{1D65F14E-E008-4BB0-95E1-CA3997C525B9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5AA9BDAC-0356-436F-97B4-D16CF3B6CF8C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Level.3</a:t>
          </a:r>
          <a:endParaRPr lang="pt-BR" dirty="0"/>
        </a:p>
      </dgm:t>
      <dgm:extLst/>
    </dgm:pt>
    <dgm:pt modelId="{A1753336-8EB7-479D-A8D9-FE4ED603A2F7}" type="parTrans" cxnId="{A0D87266-4011-46B4-A159-0D73AAD776C4}">
      <dgm:prSet/>
      <dgm:spPr/>
      <dgm:t>
        <a:bodyPr/>
        <a:lstStyle/>
        <a:p>
          <a:endParaRPr lang="pt-BR"/>
        </a:p>
      </dgm:t>
    </dgm:pt>
    <dgm:pt modelId="{915BBCB1-2673-45FD-9D52-1EC856675C36}" type="sibTrans" cxnId="{A0D87266-4011-46B4-A159-0D73AAD776C4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B1591020-C11A-4C60-AFDC-938D9FEE274E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Level.4</a:t>
          </a:r>
          <a:endParaRPr lang="pt-BR" dirty="0"/>
        </a:p>
      </dgm:t>
    </dgm:pt>
    <dgm:pt modelId="{0B0EE201-0D62-4335-A5D1-CA55248CE934}" type="parTrans" cxnId="{4FEF6D75-09FA-4758-801D-C558518679D8}">
      <dgm:prSet/>
      <dgm:spPr/>
      <dgm:t>
        <a:bodyPr/>
        <a:lstStyle/>
        <a:p>
          <a:endParaRPr lang="pt-BR"/>
        </a:p>
      </dgm:t>
    </dgm:pt>
    <dgm:pt modelId="{0D97696B-67F8-4C98-BB07-839D883C4AEC}" type="sibTrans" cxnId="{4FEF6D75-09FA-4758-801D-C558518679D8}">
      <dgm:prSet/>
      <dgm:spPr>
        <a:solidFill>
          <a:srgbClr val="760000"/>
        </a:solidFill>
        <a:ln>
          <a:solidFill>
            <a:schemeClr val="tx1"/>
          </a:solidFill>
        </a:ln>
      </dgm:spPr>
      <dgm:t>
        <a:bodyPr/>
        <a:lstStyle/>
        <a:p>
          <a:endParaRPr lang="pt-BR"/>
        </a:p>
      </dgm:t>
    </dgm:pt>
    <dgm:pt modelId="{40D9DD1B-6265-46E2-9304-DBEF152783ED}">
      <dgm:prSet phldrT="[Texto]"/>
      <dgm:spPr>
        <a:solidFill>
          <a:schemeClr val="accent5">
            <a:lumMod val="50000"/>
          </a:schemeClr>
        </a:solidFill>
      </dgm:spPr>
      <dgm:t>
        <a:bodyPr/>
        <a:lstStyle/>
        <a:p>
          <a:r>
            <a:rPr lang="pt-BR" dirty="0" smtClean="0"/>
            <a:t>Level.5</a:t>
          </a:r>
          <a:endParaRPr lang="pt-BR" dirty="0"/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435A0746-96DD-4D30-A6AF-1C7FCBF9130D}" type="parTrans" cxnId="{948F02DE-0406-41BE-99E4-3516D4139B02}">
      <dgm:prSet/>
      <dgm:spPr/>
      <dgm:t>
        <a:bodyPr/>
        <a:lstStyle/>
        <a:p>
          <a:endParaRPr lang="pt-BR"/>
        </a:p>
      </dgm:t>
    </dgm:pt>
    <dgm:pt modelId="{F644E95F-7D17-4E08-B09D-4B7B59ED0632}" type="sibTrans" cxnId="{948F02DE-0406-41BE-99E4-3516D4139B02}">
      <dgm:prSet/>
      <dgm:spPr/>
      <dgm:t>
        <a:bodyPr/>
        <a:lstStyle/>
        <a:p>
          <a:endParaRPr lang="pt-BR"/>
        </a:p>
      </dgm:t>
    </dgm:pt>
    <dgm:pt modelId="{305DA7A8-A648-4599-B3F2-CFF9830B6593}" type="pres">
      <dgm:prSet presAssocID="{E053A83B-DBA4-487F-B6E2-B2263B427988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pt-BR"/>
        </a:p>
      </dgm:t>
    </dgm:pt>
    <dgm:pt modelId="{0FE2DEB9-9426-4C3E-9A04-B78E8B4A6DC6}" type="pres">
      <dgm:prSet presAssocID="{62F35615-4D9E-46BF-81E4-BDC684A08D49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7DE2C526-4D8D-4B78-B00F-42CBD224A1C3}" type="pres">
      <dgm:prSet presAssocID="{FAB93177-A6FB-421E-9BCF-10563F288A80}" presName="sibTrans" presStyleLbl="sibTrans2D1" presStyleIdx="0" presStyleCnt="4"/>
      <dgm:spPr/>
      <dgm:t>
        <a:bodyPr/>
        <a:lstStyle/>
        <a:p>
          <a:endParaRPr lang="pt-BR"/>
        </a:p>
      </dgm:t>
    </dgm:pt>
    <dgm:pt modelId="{F8AAE976-63F7-4766-9A5E-1568215679C4}" type="pres">
      <dgm:prSet presAssocID="{FAB93177-A6FB-421E-9BCF-10563F288A80}" presName="connectorText" presStyleLbl="sibTrans2D1" presStyleIdx="0" presStyleCnt="4"/>
      <dgm:spPr/>
      <dgm:t>
        <a:bodyPr/>
        <a:lstStyle/>
        <a:p>
          <a:endParaRPr lang="pt-BR"/>
        </a:p>
      </dgm:t>
    </dgm:pt>
    <dgm:pt modelId="{BC776B1D-0852-447F-B40E-C476EBD7B7BA}" type="pres">
      <dgm:prSet presAssocID="{806F82C3-3C48-470D-934C-2F0BDCDF980B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C8A3B00D-4EAB-45BC-B485-763D0E6E924D}" type="pres">
      <dgm:prSet presAssocID="{296DED8A-3A4A-4E2B-A631-F810F97B3F06}" presName="sibTrans" presStyleLbl="sibTrans2D1" presStyleIdx="1" presStyleCnt="4"/>
      <dgm:spPr/>
      <dgm:t>
        <a:bodyPr/>
        <a:lstStyle/>
        <a:p>
          <a:endParaRPr lang="pt-BR"/>
        </a:p>
      </dgm:t>
    </dgm:pt>
    <dgm:pt modelId="{FC90ABE4-087E-43B5-B9FB-78FC6E7EB707}" type="pres">
      <dgm:prSet presAssocID="{296DED8A-3A4A-4E2B-A631-F810F97B3F06}" presName="connectorText" presStyleLbl="sibTrans2D1" presStyleIdx="1" presStyleCnt="4"/>
      <dgm:spPr/>
      <dgm:t>
        <a:bodyPr/>
        <a:lstStyle/>
        <a:p>
          <a:endParaRPr lang="pt-BR"/>
        </a:p>
      </dgm:t>
    </dgm:pt>
    <dgm:pt modelId="{DB4BE07E-E458-453F-9CE4-11D71622283B}" type="pres">
      <dgm:prSet presAssocID="{5AA9BDAC-0356-436F-97B4-D16CF3B6CF8C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0479D2C6-C728-4E15-857C-CE00E8D4E52F}" type="pres">
      <dgm:prSet presAssocID="{915BBCB1-2673-45FD-9D52-1EC856675C36}" presName="sibTrans" presStyleLbl="sibTrans2D1" presStyleIdx="2" presStyleCnt="4"/>
      <dgm:spPr/>
      <dgm:t>
        <a:bodyPr/>
        <a:lstStyle/>
        <a:p>
          <a:endParaRPr lang="pt-BR"/>
        </a:p>
      </dgm:t>
    </dgm:pt>
    <dgm:pt modelId="{1B0D953A-8A13-4C1F-8B27-F216379ACDBD}" type="pres">
      <dgm:prSet presAssocID="{915BBCB1-2673-45FD-9D52-1EC856675C36}" presName="connectorText" presStyleLbl="sibTrans2D1" presStyleIdx="2" presStyleCnt="4"/>
      <dgm:spPr/>
      <dgm:t>
        <a:bodyPr/>
        <a:lstStyle/>
        <a:p>
          <a:endParaRPr lang="pt-BR"/>
        </a:p>
      </dgm:t>
    </dgm:pt>
    <dgm:pt modelId="{69A9228C-7399-4E9A-AEC5-9B5769CCE69B}" type="pres">
      <dgm:prSet presAssocID="{B1591020-C11A-4C60-AFDC-938D9FEE274E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  <dgm:pt modelId="{10184EF0-8769-43F9-9542-1E9B1F42B1FD}" type="pres">
      <dgm:prSet presAssocID="{0D97696B-67F8-4C98-BB07-839D883C4AEC}" presName="sibTrans" presStyleLbl="sibTrans2D1" presStyleIdx="3" presStyleCnt="4"/>
      <dgm:spPr/>
      <dgm:t>
        <a:bodyPr/>
        <a:lstStyle/>
        <a:p>
          <a:endParaRPr lang="pt-BR"/>
        </a:p>
      </dgm:t>
    </dgm:pt>
    <dgm:pt modelId="{613FB5A3-F6BD-42DA-8B78-4130891F4022}" type="pres">
      <dgm:prSet presAssocID="{0D97696B-67F8-4C98-BB07-839D883C4AEC}" presName="connectorText" presStyleLbl="sibTrans2D1" presStyleIdx="3" presStyleCnt="4"/>
      <dgm:spPr/>
      <dgm:t>
        <a:bodyPr/>
        <a:lstStyle/>
        <a:p>
          <a:endParaRPr lang="pt-BR"/>
        </a:p>
      </dgm:t>
    </dgm:pt>
    <dgm:pt modelId="{FF95DEC5-95C7-4E84-B547-8BE2B2B0B1FE}" type="pres">
      <dgm:prSet presAssocID="{40D9DD1B-6265-46E2-9304-DBEF152783E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pt-BR"/>
        </a:p>
      </dgm:t>
    </dgm:pt>
  </dgm:ptLst>
  <dgm:cxnLst>
    <dgm:cxn modelId="{E0E62A90-32AB-44B0-94F0-D391C1CC3799}" srcId="{E053A83B-DBA4-487F-B6E2-B2263B427988}" destId="{62F35615-4D9E-46BF-81E4-BDC684A08D49}" srcOrd="0" destOrd="0" parTransId="{6FAD557D-CB22-4D26-9714-440C24C4874B}" sibTransId="{FAB93177-A6FB-421E-9BCF-10563F288A80}"/>
    <dgm:cxn modelId="{4FEF6D75-09FA-4758-801D-C558518679D8}" srcId="{E053A83B-DBA4-487F-B6E2-B2263B427988}" destId="{B1591020-C11A-4C60-AFDC-938D9FEE274E}" srcOrd="3" destOrd="0" parTransId="{0B0EE201-0D62-4335-A5D1-CA55248CE934}" sibTransId="{0D97696B-67F8-4C98-BB07-839D883C4AEC}"/>
    <dgm:cxn modelId="{17F3B437-8BE8-4E2D-8FAD-2884CFCAA620}" type="presOf" srcId="{B1591020-C11A-4C60-AFDC-938D9FEE274E}" destId="{69A9228C-7399-4E9A-AEC5-9B5769CCE69B}" srcOrd="0" destOrd="0" presId="urn:microsoft.com/office/officeart/2005/8/layout/process5"/>
    <dgm:cxn modelId="{486E17C0-A80C-4B15-8EDB-C5945B56725D}" type="presOf" srcId="{0D97696B-67F8-4C98-BB07-839D883C4AEC}" destId="{10184EF0-8769-43F9-9542-1E9B1F42B1FD}" srcOrd="0" destOrd="0" presId="urn:microsoft.com/office/officeart/2005/8/layout/process5"/>
    <dgm:cxn modelId="{AED9F3A3-207A-49C1-A4B2-D59D503FFC70}" type="presOf" srcId="{0D97696B-67F8-4C98-BB07-839D883C4AEC}" destId="{613FB5A3-F6BD-42DA-8B78-4130891F4022}" srcOrd="1" destOrd="0" presId="urn:microsoft.com/office/officeart/2005/8/layout/process5"/>
    <dgm:cxn modelId="{444B557F-4C95-4D56-8B64-43EF6E53A200}" type="presOf" srcId="{296DED8A-3A4A-4E2B-A631-F810F97B3F06}" destId="{FC90ABE4-087E-43B5-B9FB-78FC6E7EB707}" srcOrd="1" destOrd="0" presId="urn:microsoft.com/office/officeart/2005/8/layout/process5"/>
    <dgm:cxn modelId="{412E20F2-4003-4852-9EEC-98B569D6FDDD}" type="presOf" srcId="{296DED8A-3A4A-4E2B-A631-F810F97B3F06}" destId="{C8A3B00D-4EAB-45BC-B485-763D0E6E924D}" srcOrd="0" destOrd="0" presId="urn:microsoft.com/office/officeart/2005/8/layout/process5"/>
    <dgm:cxn modelId="{D1FA5D0F-49D6-444E-9C9C-CDDDBA3149A8}" type="presOf" srcId="{FAB93177-A6FB-421E-9BCF-10563F288A80}" destId="{7DE2C526-4D8D-4B78-B00F-42CBD224A1C3}" srcOrd="0" destOrd="0" presId="urn:microsoft.com/office/officeart/2005/8/layout/process5"/>
    <dgm:cxn modelId="{A0D87266-4011-46B4-A159-0D73AAD776C4}" srcId="{E053A83B-DBA4-487F-B6E2-B2263B427988}" destId="{5AA9BDAC-0356-436F-97B4-D16CF3B6CF8C}" srcOrd="2" destOrd="0" parTransId="{A1753336-8EB7-479D-A8D9-FE4ED603A2F7}" sibTransId="{915BBCB1-2673-45FD-9D52-1EC856675C36}"/>
    <dgm:cxn modelId="{3EE8823E-0B25-4D95-9104-F4960B019C55}" type="presOf" srcId="{E053A83B-DBA4-487F-B6E2-B2263B427988}" destId="{305DA7A8-A648-4599-B3F2-CFF9830B6593}" srcOrd="0" destOrd="0" presId="urn:microsoft.com/office/officeart/2005/8/layout/process5"/>
    <dgm:cxn modelId="{77131EE2-8D1F-4E91-BF26-5205AA133EA5}" type="presOf" srcId="{915BBCB1-2673-45FD-9D52-1EC856675C36}" destId="{0479D2C6-C728-4E15-857C-CE00E8D4E52F}" srcOrd="0" destOrd="0" presId="urn:microsoft.com/office/officeart/2005/8/layout/process5"/>
    <dgm:cxn modelId="{A2814527-658A-4C28-B3D1-8E6707BF6291}" type="presOf" srcId="{5AA9BDAC-0356-436F-97B4-D16CF3B6CF8C}" destId="{DB4BE07E-E458-453F-9CE4-11D71622283B}" srcOrd="0" destOrd="0" presId="urn:microsoft.com/office/officeart/2005/8/layout/process5"/>
    <dgm:cxn modelId="{1D65F14E-E008-4BB0-95E1-CA3997C525B9}" srcId="{E053A83B-DBA4-487F-B6E2-B2263B427988}" destId="{806F82C3-3C48-470D-934C-2F0BDCDF980B}" srcOrd="1" destOrd="0" parTransId="{BE704856-3CFC-4B20-877E-74484DDB8A60}" sibTransId="{296DED8A-3A4A-4E2B-A631-F810F97B3F06}"/>
    <dgm:cxn modelId="{BB70BA9C-9F45-49C1-8357-285942DBD69B}" type="presOf" srcId="{806F82C3-3C48-470D-934C-2F0BDCDF980B}" destId="{BC776B1D-0852-447F-B40E-C476EBD7B7BA}" srcOrd="0" destOrd="0" presId="urn:microsoft.com/office/officeart/2005/8/layout/process5"/>
    <dgm:cxn modelId="{948F02DE-0406-41BE-99E4-3516D4139B02}" srcId="{E053A83B-DBA4-487F-B6E2-B2263B427988}" destId="{40D9DD1B-6265-46E2-9304-DBEF152783ED}" srcOrd="4" destOrd="0" parTransId="{435A0746-96DD-4D30-A6AF-1C7FCBF9130D}" sibTransId="{F644E95F-7D17-4E08-B09D-4B7B59ED0632}"/>
    <dgm:cxn modelId="{FC4F803A-AC32-4E10-A896-F60782BD9760}" type="presOf" srcId="{FAB93177-A6FB-421E-9BCF-10563F288A80}" destId="{F8AAE976-63F7-4766-9A5E-1568215679C4}" srcOrd="1" destOrd="0" presId="urn:microsoft.com/office/officeart/2005/8/layout/process5"/>
    <dgm:cxn modelId="{CC8F8AAD-C472-43C9-9B39-4997EA7885CA}" type="presOf" srcId="{915BBCB1-2673-45FD-9D52-1EC856675C36}" destId="{1B0D953A-8A13-4C1F-8B27-F216379ACDBD}" srcOrd="1" destOrd="0" presId="urn:microsoft.com/office/officeart/2005/8/layout/process5"/>
    <dgm:cxn modelId="{E4BCF1DB-5A18-4A0E-B8DD-A5BCFA112199}" type="presOf" srcId="{40D9DD1B-6265-46E2-9304-DBEF152783ED}" destId="{FF95DEC5-95C7-4E84-B547-8BE2B2B0B1FE}" srcOrd="0" destOrd="0" presId="urn:microsoft.com/office/officeart/2005/8/layout/process5"/>
    <dgm:cxn modelId="{E325EF51-F89D-4ED0-B5B2-F20A6B39C338}" type="presOf" srcId="{62F35615-4D9E-46BF-81E4-BDC684A08D49}" destId="{0FE2DEB9-9426-4C3E-9A04-B78E8B4A6DC6}" srcOrd="0" destOrd="0" presId="urn:microsoft.com/office/officeart/2005/8/layout/process5"/>
    <dgm:cxn modelId="{643F5D3A-F846-4AE5-801F-2E0DBB1D39B0}" type="presParOf" srcId="{305DA7A8-A648-4599-B3F2-CFF9830B6593}" destId="{0FE2DEB9-9426-4C3E-9A04-B78E8B4A6DC6}" srcOrd="0" destOrd="0" presId="urn:microsoft.com/office/officeart/2005/8/layout/process5"/>
    <dgm:cxn modelId="{EB5B440A-6D1B-42B1-AB75-A0DDA552E094}" type="presParOf" srcId="{305DA7A8-A648-4599-B3F2-CFF9830B6593}" destId="{7DE2C526-4D8D-4B78-B00F-42CBD224A1C3}" srcOrd="1" destOrd="0" presId="urn:microsoft.com/office/officeart/2005/8/layout/process5"/>
    <dgm:cxn modelId="{BA4C0E20-7D3C-4ABB-A4F7-BD6FFD142901}" type="presParOf" srcId="{7DE2C526-4D8D-4B78-B00F-42CBD224A1C3}" destId="{F8AAE976-63F7-4766-9A5E-1568215679C4}" srcOrd="0" destOrd="0" presId="urn:microsoft.com/office/officeart/2005/8/layout/process5"/>
    <dgm:cxn modelId="{8EF4F640-5408-45A1-9BA6-596A16356C27}" type="presParOf" srcId="{305DA7A8-A648-4599-B3F2-CFF9830B6593}" destId="{BC776B1D-0852-447F-B40E-C476EBD7B7BA}" srcOrd="2" destOrd="0" presId="urn:microsoft.com/office/officeart/2005/8/layout/process5"/>
    <dgm:cxn modelId="{28F6A0FA-C866-408A-A403-246545C0C602}" type="presParOf" srcId="{305DA7A8-A648-4599-B3F2-CFF9830B6593}" destId="{C8A3B00D-4EAB-45BC-B485-763D0E6E924D}" srcOrd="3" destOrd="0" presId="urn:microsoft.com/office/officeart/2005/8/layout/process5"/>
    <dgm:cxn modelId="{88F5D2C0-AC48-48DB-ADE1-AB836BBB555A}" type="presParOf" srcId="{C8A3B00D-4EAB-45BC-B485-763D0E6E924D}" destId="{FC90ABE4-087E-43B5-B9FB-78FC6E7EB707}" srcOrd="0" destOrd="0" presId="urn:microsoft.com/office/officeart/2005/8/layout/process5"/>
    <dgm:cxn modelId="{96FA8657-47E7-4E80-8CCB-AD285BC4FBC8}" type="presParOf" srcId="{305DA7A8-A648-4599-B3F2-CFF9830B6593}" destId="{DB4BE07E-E458-453F-9CE4-11D71622283B}" srcOrd="4" destOrd="0" presId="urn:microsoft.com/office/officeart/2005/8/layout/process5"/>
    <dgm:cxn modelId="{D77A9A57-5AB0-4ADC-9F54-9271E8F34654}" type="presParOf" srcId="{305DA7A8-A648-4599-B3F2-CFF9830B6593}" destId="{0479D2C6-C728-4E15-857C-CE00E8D4E52F}" srcOrd="5" destOrd="0" presId="urn:microsoft.com/office/officeart/2005/8/layout/process5"/>
    <dgm:cxn modelId="{737DD35C-4FA7-4BE2-865C-FF7D2A998FB5}" type="presParOf" srcId="{0479D2C6-C728-4E15-857C-CE00E8D4E52F}" destId="{1B0D953A-8A13-4C1F-8B27-F216379ACDBD}" srcOrd="0" destOrd="0" presId="urn:microsoft.com/office/officeart/2005/8/layout/process5"/>
    <dgm:cxn modelId="{74DAC7A0-F521-4B15-BDAB-7B2A6DD3A821}" type="presParOf" srcId="{305DA7A8-A648-4599-B3F2-CFF9830B6593}" destId="{69A9228C-7399-4E9A-AEC5-9B5769CCE69B}" srcOrd="6" destOrd="0" presId="urn:microsoft.com/office/officeart/2005/8/layout/process5"/>
    <dgm:cxn modelId="{C1E95B34-D1C4-4986-851F-2751752467EA}" type="presParOf" srcId="{305DA7A8-A648-4599-B3F2-CFF9830B6593}" destId="{10184EF0-8769-43F9-9542-1E9B1F42B1FD}" srcOrd="7" destOrd="0" presId="urn:microsoft.com/office/officeart/2005/8/layout/process5"/>
    <dgm:cxn modelId="{D45A3BC4-A7F3-43F8-9C1A-FFE3B0705E00}" type="presParOf" srcId="{10184EF0-8769-43F9-9542-1E9B1F42B1FD}" destId="{613FB5A3-F6BD-42DA-8B78-4130891F4022}" srcOrd="0" destOrd="0" presId="urn:microsoft.com/office/officeart/2005/8/layout/process5"/>
    <dgm:cxn modelId="{1966ABA4-5F40-4E45-8273-E40E555CED3C}" type="presParOf" srcId="{305DA7A8-A648-4599-B3F2-CFF9830B6593}" destId="{FF95DEC5-95C7-4E84-B547-8BE2B2B0B1FE}" srcOrd="8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2DEB9-9426-4C3E-9A04-B78E8B4A6DC6}">
      <dsp:nvSpPr>
        <dsp:cNvPr id="0" name=""/>
        <dsp:cNvSpPr/>
      </dsp:nvSpPr>
      <dsp:spPr>
        <a:xfrm>
          <a:off x="5044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Level.1</a:t>
          </a:r>
          <a:endParaRPr lang="pt-BR" sz="3300" kern="1200" dirty="0"/>
        </a:p>
      </dsp:txBody>
      <dsp:txXfrm>
        <a:off x="31540" y="733478"/>
        <a:ext cx="1454763" cy="851661"/>
      </dsp:txXfrm>
    </dsp:sp>
    <dsp:sp modelId="{7DE2C526-4D8D-4B78-B00F-42CBD224A1C3}">
      <dsp:nvSpPr>
        <dsp:cNvPr id="0" name=""/>
        <dsp:cNvSpPr/>
      </dsp:nvSpPr>
      <dsp:spPr>
        <a:xfrm>
          <a:off x="1645482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1645482" y="1047132"/>
        <a:ext cx="223751" cy="224353"/>
      </dsp:txXfrm>
    </dsp:sp>
    <dsp:sp modelId="{BC776B1D-0852-447F-B40E-C476EBD7B7BA}">
      <dsp:nvSpPr>
        <dsp:cNvPr id="0" name=""/>
        <dsp:cNvSpPr/>
      </dsp:nvSpPr>
      <dsp:spPr>
        <a:xfrm>
          <a:off x="2115902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Level.2</a:t>
          </a:r>
          <a:endParaRPr lang="pt-BR" sz="3300" kern="1200" dirty="0"/>
        </a:p>
      </dsp:txBody>
      <dsp:txXfrm>
        <a:off x="2142398" y="733478"/>
        <a:ext cx="1454763" cy="851661"/>
      </dsp:txXfrm>
    </dsp:sp>
    <dsp:sp modelId="{C8A3B00D-4EAB-45BC-B485-763D0E6E924D}">
      <dsp:nvSpPr>
        <dsp:cNvPr id="0" name=""/>
        <dsp:cNvSpPr/>
      </dsp:nvSpPr>
      <dsp:spPr>
        <a:xfrm>
          <a:off x="3756340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3756340" y="1047132"/>
        <a:ext cx="223751" cy="224353"/>
      </dsp:txXfrm>
    </dsp:sp>
    <dsp:sp modelId="{DB4BE07E-E458-453F-9CE4-11D71622283B}">
      <dsp:nvSpPr>
        <dsp:cNvPr id="0" name=""/>
        <dsp:cNvSpPr/>
      </dsp:nvSpPr>
      <dsp:spPr>
        <a:xfrm>
          <a:off x="4226760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Level.3</a:t>
          </a:r>
          <a:endParaRPr lang="pt-BR" sz="3300" kern="1200" dirty="0"/>
        </a:p>
      </dsp:txBody>
      <dsp:txXfrm>
        <a:off x="4253256" y="733478"/>
        <a:ext cx="1454763" cy="851661"/>
      </dsp:txXfrm>
    </dsp:sp>
    <dsp:sp modelId="{0479D2C6-C728-4E15-857C-CE00E8D4E52F}">
      <dsp:nvSpPr>
        <dsp:cNvPr id="0" name=""/>
        <dsp:cNvSpPr/>
      </dsp:nvSpPr>
      <dsp:spPr>
        <a:xfrm rot="5400000">
          <a:off x="4820816" y="1717178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-5400000">
        <a:off x="4868462" y="1744318"/>
        <a:ext cx="224353" cy="223751"/>
      </dsp:txXfrm>
    </dsp:sp>
    <dsp:sp modelId="{69A9228C-7399-4E9A-AEC5-9B5769CCE69B}">
      <dsp:nvSpPr>
        <dsp:cNvPr id="0" name=""/>
        <dsp:cNvSpPr/>
      </dsp:nvSpPr>
      <dsp:spPr>
        <a:xfrm>
          <a:off x="4226760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Level.4</a:t>
          </a:r>
          <a:endParaRPr lang="pt-BR" sz="3300" kern="1200" dirty="0"/>
        </a:p>
      </dsp:txBody>
      <dsp:txXfrm>
        <a:off x="4253256" y="2241234"/>
        <a:ext cx="1454763" cy="851661"/>
      </dsp:txXfrm>
    </dsp:sp>
    <dsp:sp modelId="{10184EF0-8769-43F9-9542-1E9B1F42B1FD}">
      <dsp:nvSpPr>
        <dsp:cNvPr id="0" name=""/>
        <dsp:cNvSpPr/>
      </dsp:nvSpPr>
      <dsp:spPr>
        <a:xfrm rot="10800000">
          <a:off x="3774433" y="2480103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10800000">
        <a:off x="3870326" y="2554888"/>
        <a:ext cx="223751" cy="224353"/>
      </dsp:txXfrm>
    </dsp:sp>
    <dsp:sp modelId="{FF95DEC5-95C7-4E84-B547-8BE2B2B0B1FE}">
      <dsp:nvSpPr>
        <dsp:cNvPr id="0" name=""/>
        <dsp:cNvSpPr/>
      </dsp:nvSpPr>
      <dsp:spPr>
        <a:xfrm>
          <a:off x="2115902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Level.5</a:t>
          </a:r>
          <a:endParaRPr lang="pt-BR" sz="3300" kern="1200" dirty="0"/>
        </a:p>
      </dsp:txBody>
      <dsp:txXfrm>
        <a:off x="2142398" y="2241234"/>
        <a:ext cx="1454763" cy="851661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2DEB9-9426-4C3E-9A04-B78E8B4A6DC6}">
      <dsp:nvSpPr>
        <dsp:cNvPr id="0" name=""/>
        <dsp:cNvSpPr/>
      </dsp:nvSpPr>
      <dsp:spPr>
        <a:xfrm>
          <a:off x="5044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Level.1</a:t>
          </a:r>
          <a:endParaRPr lang="pt-BR" sz="3300" kern="1200" dirty="0"/>
        </a:p>
      </dsp:txBody>
      <dsp:txXfrm>
        <a:off x="31540" y="733478"/>
        <a:ext cx="1454763" cy="851661"/>
      </dsp:txXfrm>
    </dsp:sp>
    <dsp:sp modelId="{7DE2C526-4D8D-4B78-B00F-42CBD224A1C3}">
      <dsp:nvSpPr>
        <dsp:cNvPr id="0" name=""/>
        <dsp:cNvSpPr/>
      </dsp:nvSpPr>
      <dsp:spPr>
        <a:xfrm>
          <a:off x="1645482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1645482" y="1047132"/>
        <a:ext cx="223751" cy="224353"/>
      </dsp:txXfrm>
    </dsp:sp>
    <dsp:sp modelId="{BC776B1D-0852-447F-B40E-C476EBD7B7BA}">
      <dsp:nvSpPr>
        <dsp:cNvPr id="0" name=""/>
        <dsp:cNvSpPr/>
      </dsp:nvSpPr>
      <dsp:spPr>
        <a:xfrm>
          <a:off x="2115902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Level.2</a:t>
          </a:r>
          <a:endParaRPr lang="pt-BR" sz="3300" kern="1200" dirty="0"/>
        </a:p>
      </dsp:txBody>
      <dsp:txXfrm>
        <a:off x="2142398" y="733478"/>
        <a:ext cx="1454763" cy="851661"/>
      </dsp:txXfrm>
    </dsp:sp>
    <dsp:sp modelId="{C8A3B00D-4EAB-45BC-B485-763D0E6E924D}">
      <dsp:nvSpPr>
        <dsp:cNvPr id="0" name=""/>
        <dsp:cNvSpPr/>
      </dsp:nvSpPr>
      <dsp:spPr>
        <a:xfrm>
          <a:off x="3756340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3756340" y="1047132"/>
        <a:ext cx="223751" cy="224353"/>
      </dsp:txXfrm>
    </dsp:sp>
    <dsp:sp modelId="{DB4BE07E-E458-453F-9CE4-11D71622283B}">
      <dsp:nvSpPr>
        <dsp:cNvPr id="0" name=""/>
        <dsp:cNvSpPr/>
      </dsp:nvSpPr>
      <dsp:spPr>
        <a:xfrm>
          <a:off x="4226760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Level.3</a:t>
          </a:r>
          <a:endParaRPr lang="pt-BR" sz="3300" kern="1200" dirty="0"/>
        </a:p>
      </dsp:txBody>
      <dsp:txXfrm>
        <a:off x="4253256" y="733478"/>
        <a:ext cx="1454763" cy="851661"/>
      </dsp:txXfrm>
    </dsp:sp>
    <dsp:sp modelId="{0479D2C6-C728-4E15-857C-CE00E8D4E52F}">
      <dsp:nvSpPr>
        <dsp:cNvPr id="0" name=""/>
        <dsp:cNvSpPr/>
      </dsp:nvSpPr>
      <dsp:spPr>
        <a:xfrm rot="5400000">
          <a:off x="4820816" y="1717178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-5400000">
        <a:off x="4868462" y="1744318"/>
        <a:ext cx="224353" cy="223751"/>
      </dsp:txXfrm>
    </dsp:sp>
    <dsp:sp modelId="{69A9228C-7399-4E9A-AEC5-9B5769CCE69B}">
      <dsp:nvSpPr>
        <dsp:cNvPr id="0" name=""/>
        <dsp:cNvSpPr/>
      </dsp:nvSpPr>
      <dsp:spPr>
        <a:xfrm>
          <a:off x="4226760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Level.4</a:t>
          </a:r>
          <a:endParaRPr lang="pt-BR" sz="3300" kern="1200" dirty="0"/>
        </a:p>
      </dsp:txBody>
      <dsp:txXfrm>
        <a:off x="4253256" y="2241234"/>
        <a:ext cx="1454763" cy="851661"/>
      </dsp:txXfrm>
    </dsp:sp>
    <dsp:sp modelId="{10184EF0-8769-43F9-9542-1E9B1F42B1FD}">
      <dsp:nvSpPr>
        <dsp:cNvPr id="0" name=""/>
        <dsp:cNvSpPr/>
      </dsp:nvSpPr>
      <dsp:spPr>
        <a:xfrm rot="10800000">
          <a:off x="3774433" y="2480103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10800000">
        <a:off x="3870326" y="2554888"/>
        <a:ext cx="223751" cy="224353"/>
      </dsp:txXfrm>
    </dsp:sp>
    <dsp:sp modelId="{FF95DEC5-95C7-4E84-B547-8BE2B2B0B1FE}">
      <dsp:nvSpPr>
        <dsp:cNvPr id="0" name=""/>
        <dsp:cNvSpPr/>
      </dsp:nvSpPr>
      <dsp:spPr>
        <a:xfrm>
          <a:off x="2115902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Level.5</a:t>
          </a:r>
          <a:endParaRPr lang="pt-BR" sz="3300" kern="1200" dirty="0"/>
        </a:p>
      </dsp:txBody>
      <dsp:txXfrm>
        <a:off x="2142398" y="2241234"/>
        <a:ext cx="1454763" cy="851661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2DEB9-9426-4C3E-9A04-B78E8B4A6DC6}">
      <dsp:nvSpPr>
        <dsp:cNvPr id="0" name=""/>
        <dsp:cNvSpPr/>
      </dsp:nvSpPr>
      <dsp:spPr>
        <a:xfrm>
          <a:off x="5044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Level.1</a:t>
          </a:r>
          <a:endParaRPr lang="pt-BR" sz="3300" kern="1200" dirty="0"/>
        </a:p>
      </dsp:txBody>
      <dsp:txXfrm>
        <a:off x="31540" y="733478"/>
        <a:ext cx="1454763" cy="851661"/>
      </dsp:txXfrm>
    </dsp:sp>
    <dsp:sp modelId="{7DE2C526-4D8D-4B78-B00F-42CBD224A1C3}">
      <dsp:nvSpPr>
        <dsp:cNvPr id="0" name=""/>
        <dsp:cNvSpPr/>
      </dsp:nvSpPr>
      <dsp:spPr>
        <a:xfrm>
          <a:off x="1645482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1645482" y="1047132"/>
        <a:ext cx="223751" cy="224353"/>
      </dsp:txXfrm>
    </dsp:sp>
    <dsp:sp modelId="{BC776B1D-0852-447F-B40E-C476EBD7B7BA}">
      <dsp:nvSpPr>
        <dsp:cNvPr id="0" name=""/>
        <dsp:cNvSpPr/>
      </dsp:nvSpPr>
      <dsp:spPr>
        <a:xfrm>
          <a:off x="2115902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Level.2</a:t>
          </a:r>
          <a:endParaRPr lang="pt-BR" sz="3300" kern="1200" dirty="0"/>
        </a:p>
      </dsp:txBody>
      <dsp:txXfrm>
        <a:off x="2142398" y="733478"/>
        <a:ext cx="1454763" cy="851661"/>
      </dsp:txXfrm>
    </dsp:sp>
    <dsp:sp modelId="{C8A3B00D-4EAB-45BC-B485-763D0E6E924D}">
      <dsp:nvSpPr>
        <dsp:cNvPr id="0" name=""/>
        <dsp:cNvSpPr/>
      </dsp:nvSpPr>
      <dsp:spPr>
        <a:xfrm>
          <a:off x="3756340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3756340" y="1047132"/>
        <a:ext cx="223751" cy="224353"/>
      </dsp:txXfrm>
    </dsp:sp>
    <dsp:sp modelId="{DB4BE07E-E458-453F-9CE4-11D71622283B}">
      <dsp:nvSpPr>
        <dsp:cNvPr id="0" name=""/>
        <dsp:cNvSpPr/>
      </dsp:nvSpPr>
      <dsp:spPr>
        <a:xfrm>
          <a:off x="4226760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Level.3</a:t>
          </a:r>
          <a:endParaRPr lang="pt-BR" sz="3300" kern="1200" dirty="0"/>
        </a:p>
      </dsp:txBody>
      <dsp:txXfrm>
        <a:off x="4253256" y="733478"/>
        <a:ext cx="1454763" cy="851661"/>
      </dsp:txXfrm>
    </dsp:sp>
    <dsp:sp modelId="{0479D2C6-C728-4E15-857C-CE00E8D4E52F}">
      <dsp:nvSpPr>
        <dsp:cNvPr id="0" name=""/>
        <dsp:cNvSpPr/>
      </dsp:nvSpPr>
      <dsp:spPr>
        <a:xfrm rot="5400000">
          <a:off x="4820816" y="1717178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-5400000">
        <a:off x="4868462" y="1744318"/>
        <a:ext cx="224353" cy="223751"/>
      </dsp:txXfrm>
    </dsp:sp>
    <dsp:sp modelId="{69A9228C-7399-4E9A-AEC5-9B5769CCE69B}">
      <dsp:nvSpPr>
        <dsp:cNvPr id="0" name=""/>
        <dsp:cNvSpPr/>
      </dsp:nvSpPr>
      <dsp:spPr>
        <a:xfrm>
          <a:off x="4226760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Level.4</a:t>
          </a:r>
          <a:endParaRPr lang="pt-BR" sz="3300" kern="1200" dirty="0"/>
        </a:p>
      </dsp:txBody>
      <dsp:txXfrm>
        <a:off x="4253256" y="2241234"/>
        <a:ext cx="1454763" cy="851661"/>
      </dsp:txXfrm>
    </dsp:sp>
    <dsp:sp modelId="{10184EF0-8769-43F9-9542-1E9B1F42B1FD}">
      <dsp:nvSpPr>
        <dsp:cNvPr id="0" name=""/>
        <dsp:cNvSpPr/>
      </dsp:nvSpPr>
      <dsp:spPr>
        <a:xfrm rot="10800000">
          <a:off x="3774433" y="2480103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10800000">
        <a:off x="3870326" y="2554888"/>
        <a:ext cx="223751" cy="224353"/>
      </dsp:txXfrm>
    </dsp:sp>
    <dsp:sp modelId="{FF95DEC5-95C7-4E84-B547-8BE2B2B0B1FE}">
      <dsp:nvSpPr>
        <dsp:cNvPr id="0" name=""/>
        <dsp:cNvSpPr/>
      </dsp:nvSpPr>
      <dsp:spPr>
        <a:xfrm>
          <a:off x="2115902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Level.5</a:t>
          </a:r>
          <a:endParaRPr lang="pt-BR" sz="3300" kern="1200" dirty="0"/>
        </a:p>
      </dsp:txBody>
      <dsp:txXfrm>
        <a:off x="2142398" y="2241234"/>
        <a:ext cx="1454763" cy="851661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2DEB9-9426-4C3E-9A04-B78E8B4A6DC6}">
      <dsp:nvSpPr>
        <dsp:cNvPr id="0" name=""/>
        <dsp:cNvSpPr/>
      </dsp:nvSpPr>
      <dsp:spPr>
        <a:xfrm>
          <a:off x="5044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Level.1</a:t>
          </a:r>
          <a:endParaRPr lang="pt-BR" sz="3300" kern="1200" dirty="0"/>
        </a:p>
      </dsp:txBody>
      <dsp:txXfrm>
        <a:off x="31540" y="733478"/>
        <a:ext cx="1454763" cy="851661"/>
      </dsp:txXfrm>
    </dsp:sp>
    <dsp:sp modelId="{7DE2C526-4D8D-4B78-B00F-42CBD224A1C3}">
      <dsp:nvSpPr>
        <dsp:cNvPr id="0" name=""/>
        <dsp:cNvSpPr/>
      </dsp:nvSpPr>
      <dsp:spPr>
        <a:xfrm>
          <a:off x="1645482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1645482" y="1047132"/>
        <a:ext cx="223751" cy="224353"/>
      </dsp:txXfrm>
    </dsp:sp>
    <dsp:sp modelId="{BC776B1D-0852-447F-B40E-C476EBD7B7BA}">
      <dsp:nvSpPr>
        <dsp:cNvPr id="0" name=""/>
        <dsp:cNvSpPr/>
      </dsp:nvSpPr>
      <dsp:spPr>
        <a:xfrm>
          <a:off x="2115902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Level.2</a:t>
          </a:r>
          <a:endParaRPr lang="pt-BR" sz="3300" kern="1200" dirty="0"/>
        </a:p>
      </dsp:txBody>
      <dsp:txXfrm>
        <a:off x="2142398" y="733478"/>
        <a:ext cx="1454763" cy="851661"/>
      </dsp:txXfrm>
    </dsp:sp>
    <dsp:sp modelId="{C8A3B00D-4EAB-45BC-B485-763D0E6E924D}">
      <dsp:nvSpPr>
        <dsp:cNvPr id="0" name=""/>
        <dsp:cNvSpPr/>
      </dsp:nvSpPr>
      <dsp:spPr>
        <a:xfrm>
          <a:off x="3756340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3756340" y="1047132"/>
        <a:ext cx="223751" cy="224353"/>
      </dsp:txXfrm>
    </dsp:sp>
    <dsp:sp modelId="{DB4BE07E-E458-453F-9CE4-11D71622283B}">
      <dsp:nvSpPr>
        <dsp:cNvPr id="0" name=""/>
        <dsp:cNvSpPr/>
      </dsp:nvSpPr>
      <dsp:spPr>
        <a:xfrm>
          <a:off x="4226760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Level.3</a:t>
          </a:r>
          <a:endParaRPr lang="pt-BR" sz="3300" kern="1200" dirty="0"/>
        </a:p>
      </dsp:txBody>
      <dsp:txXfrm>
        <a:off x="4253256" y="733478"/>
        <a:ext cx="1454763" cy="851661"/>
      </dsp:txXfrm>
    </dsp:sp>
    <dsp:sp modelId="{0479D2C6-C728-4E15-857C-CE00E8D4E52F}">
      <dsp:nvSpPr>
        <dsp:cNvPr id="0" name=""/>
        <dsp:cNvSpPr/>
      </dsp:nvSpPr>
      <dsp:spPr>
        <a:xfrm rot="5400000">
          <a:off x="4820816" y="1717178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-5400000">
        <a:off x="4868462" y="1744318"/>
        <a:ext cx="224353" cy="223751"/>
      </dsp:txXfrm>
    </dsp:sp>
    <dsp:sp modelId="{69A9228C-7399-4E9A-AEC5-9B5769CCE69B}">
      <dsp:nvSpPr>
        <dsp:cNvPr id="0" name=""/>
        <dsp:cNvSpPr/>
      </dsp:nvSpPr>
      <dsp:spPr>
        <a:xfrm>
          <a:off x="4226760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Level.4</a:t>
          </a:r>
          <a:endParaRPr lang="pt-BR" sz="3300" kern="1200" dirty="0"/>
        </a:p>
      </dsp:txBody>
      <dsp:txXfrm>
        <a:off x="4253256" y="2241234"/>
        <a:ext cx="1454763" cy="851661"/>
      </dsp:txXfrm>
    </dsp:sp>
    <dsp:sp modelId="{10184EF0-8769-43F9-9542-1E9B1F42B1FD}">
      <dsp:nvSpPr>
        <dsp:cNvPr id="0" name=""/>
        <dsp:cNvSpPr/>
      </dsp:nvSpPr>
      <dsp:spPr>
        <a:xfrm rot="10800000">
          <a:off x="3774433" y="2480103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10800000">
        <a:off x="3870326" y="2554888"/>
        <a:ext cx="223751" cy="224353"/>
      </dsp:txXfrm>
    </dsp:sp>
    <dsp:sp modelId="{FF95DEC5-95C7-4E84-B547-8BE2B2B0B1FE}">
      <dsp:nvSpPr>
        <dsp:cNvPr id="0" name=""/>
        <dsp:cNvSpPr/>
      </dsp:nvSpPr>
      <dsp:spPr>
        <a:xfrm>
          <a:off x="2115902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Level.5</a:t>
          </a:r>
          <a:endParaRPr lang="pt-BR" sz="3300" kern="1200" dirty="0"/>
        </a:p>
      </dsp:txBody>
      <dsp:txXfrm>
        <a:off x="2142398" y="2241234"/>
        <a:ext cx="1454763" cy="851661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2DEB9-9426-4C3E-9A04-B78E8B4A6DC6}">
      <dsp:nvSpPr>
        <dsp:cNvPr id="0" name=""/>
        <dsp:cNvSpPr/>
      </dsp:nvSpPr>
      <dsp:spPr>
        <a:xfrm>
          <a:off x="5044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Level.1</a:t>
          </a:r>
          <a:endParaRPr lang="pt-BR" sz="3300" kern="1200" dirty="0"/>
        </a:p>
      </dsp:txBody>
      <dsp:txXfrm>
        <a:off x="31540" y="733478"/>
        <a:ext cx="1454763" cy="851661"/>
      </dsp:txXfrm>
    </dsp:sp>
    <dsp:sp modelId="{7DE2C526-4D8D-4B78-B00F-42CBD224A1C3}">
      <dsp:nvSpPr>
        <dsp:cNvPr id="0" name=""/>
        <dsp:cNvSpPr/>
      </dsp:nvSpPr>
      <dsp:spPr>
        <a:xfrm>
          <a:off x="1645482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1645482" y="1047132"/>
        <a:ext cx="223751" cy="224353"/>
      </dsp:txXfrm>
    </dsp:sp>
    <dsp:sp modelId="{BC776B1D-0852-447F-B40E-C476EBD7B7BA}">
      <dsp:nvSpPr>
        <dsp:cNvPr id="0" name=""/>
        <dsp:cNvSpPr/>
      </dsp:nvSpPr>
      <dsp:spPr>
        <a:xfrm>
          <a:off x="2115902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Level.2</a:t>
          </a:r>
          <a:endParaRPr lang="pt-BR" sz="3300" kern="1200" dirty="0"/>
        </a:p>
      </dsp:txBody>
      <dsp:txXfrm>
        <a:off x="2142398" y="733478"/>
        <a:ext cx="1454763" cy="851661"/>
      </dsp:txXfrm>
    </dsp:sp>
    <dsp:sp modelId="{C8A3B00D-4EAB-45BC-B485-763D0E6E924D}">
      <dsp:nvSpPr>
        <dsp:cNvPr id="0" name=""/>
        <dsp:cNvSpPr/>
      </dsp:nvSpPr>
      <dsp:spPr>
        <a:xfrm>
          <a:off x="3756340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3756340" y="1047132"/>
        <a:ext cx="223751" cy="224353"/>
      </dsp:txXfrm>
    </dsp:sp>
    <dsp:sp modelId="{DB4BE07E-E458-453F-9CE4-11D71622283B}">
      <dsp:nvSpPr>
        <dsp:cNvPr id="0" name=""/>
        <dsp:cNvSpPr/>
      </dsp:nvSpPr>
      <dsp:spPr>
        <a:xfrm>
          <a:off x="4226760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Level.3</a:t>
          </a:r>
          <a:endParaRPr lang="pt-BR" sz="3300" kern="1200" dirty="0"/>
        </a:p>
      </dsp:txBody>
      <dsp:txXfrm>
        <a:off x="4253256" y="733478"/>
        <a:ext cx="1454763" cy="851661"/>
      </dsp:txXfrm>
    </dsp:sp>
    <dsp:sp modelId="{0479D2C6-C728-4E15-857C-CE00E8D4E52F}">
      <dsp:nvSpPr>
        <dsp:cNvPr id="0" name=""/>
        <dsp:cNvSpPr/>
      </dsp:nvSpPr>
      <dsp:spPr>
        <a:xfrm rot="5400000">
          <a:off x="4820816" y="1717178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-5400000">
        <a:off x="4868462" y="1744318"/>
        <a:ext cx="224353" cy="223751"/>
      </dsp:txXfrm>
    </dsp:sp>
    <dsp:sp modelId="{69A9228C-7399-4E9A-AEC5-9B5769CCE69B}">
      <dsp:nvSpPr>
        <dsp:cNvPr id="0" name=""/>
        <dsp:cNvSpPr/>
      </dsp:nvSpPr>
      <dsp:spPr>
        <a:xfrm>
          <a:off x="4226760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Level.4</a:t>
          </a:r>
          <a:endParaRPr lang="pt-BR" sz="3300" kern="1200" dirty="0"/>
        </a:p>
      </dsp:txBody>
      <dsp:txXfrm>
        <a:off x="4253256" y="2241234"/>
        <a:ext cx="1454763" cy="851661"/>
      </dsp:txXfrm>
    </dsp:sp>
    <dsp:sp modelId="{10184EF0-8769-43F9-9542-1E9B1F42B1FD}">
      <dsp:nvSpPr>
        <dsp:cNvPr id="0" name=""/>
        <dsp:cNvSpPr/>
      </dsp:nvSpPr>
      <dsp:spPr>
        <a:xfrm rot="10800000">
          <a:off x="3774433" y="2480103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10800000">
        <a:off x="3870326" y="2554888"/>
        <a:ext cx="223751" cy="224353"/>
      </dsp:txXfrm>
    </dsp:sp>
    <dsp:sp modelId="{FF95DEC5-95C7-4E84-B547-8BE2B2B0B1FE}">
      <dsp:nvSpPr>
        <dsp:cNvPr id="0" name=""/>
        <dsp:cNvSpPr/>
      </dsp:nvSpPr>
      <dsp:spPr>
        <a:xfrm>
          <a:off x="2115902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Level.5</a:t>
          </a:r>
          <a:endParaRPr lang="pt-BR" sz="3300" kern="1200" dirty="0"/>
        </a:p>
      </dsp:txBody>
      <dsp:txXfrm>
        <a:off x="2142398" y="2241234"/>
        <a:ext cx="1454763" cy="851661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2DEB9-9426-4C3E-9A04-B78E8B4A6DC6}">
      <dsp:nvSpPr>
        <dsp:cNvPr id="0" name=""/>
        <dsp:cNvSpPr/>
      </dsp:nvSpPr>
      <dsp:spPr>
        <a:xfrm>
          <a:off x="5044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Level.1</a:t>
          </a:r>
          <a:endParaRPr lang="pt-BR" sz="3300" kern="1200" dirty="0"/>
        </a:p>
      </dsp:txBody>
      <dsp:txXfrm>
        <a:off x="31540" y="733478"/>
        <a:ext cx="1454763" cy="851661"/>
      </dsp:txXfrm>
    </dsp:sp>
    <dsp:sp modelId="{7DE2C526-4D8D-4B78-B00F-42CBD224A1C3}">
      <dsp:nvSpPr>
        <dsp:cNvPr id="0" name=""/>
        <dsp:cNvSpPr/>
      </dsp:nvSpPr>
      <dsp:spPr>
        <a:xfrm>
          <a:off x="1645482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1645482" y="1047132"/>
        <a:ext cx="223751" cy="224353"/>
      </dsp:txXfrm>
    </dsp:sp>
    <dsp:sp modelId="{BC776B1D-0852-447F-B40E-C476EBD7B7BA}">
      <dsp:nvSpPr>
        <dsp:cNvPr id="0" name=""/>
        <dsp:cNvSpPr/>
      </dsp:nvSpPr>
      <dsp:spPr>
        <a:xfrm>
          <a:off x="2115902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Level.2</a:t>
          </a:r>
          <a:endParaRPr lang="pt-BR" sz="3300" kern="1200" dirty="0"/>
        </a:p>
      </dsp:txBody>
      <dsp:txXfrm>
        <a:off x="2142398" y="733478"/>
        <a:ext cx="1454763" cy="851661"/>
      </dsp:txXfrm>
    </dsp:sp>
    <dsp:sp modelId="{C8A3B00D-4EAB-45BC-B485-763D0E6E924D}">
      <dsp:nvSpPr>
        <dsp:cNvPr id="0" name=""/>
        <dsp:cNvSpPr/>
      </dsp:nvSpPr>
      <dsp:spPr>
        <a:xfrm>
          <a:off x="3756340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3756340" y="1047132"/>
        <a:ext cx="223751" cy="224353"/>
      </dsp:txXfrm>
    </dsp:sp>
    <dsp:sp modelId="{DB4BE07E-E458-453F-9CE4-11D71622283B}">
      <dsp:nvSpPr>
        <dsp:cNvPr id="0" name=""/>
        <dsp:cNvSpPr/>
      </dsp:nvSpPr>
      <dsp:spPr>
        <a:xfrm>
          <a:off x="4226760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Level.3</a:t>
          </a:r>
          <a:endParaRPr lang="pt-BR" sz="3300" kern="1200" dirty="0"/>
        </a:p>
      </dsp:txBody>
      <dsp:txXfrm>
        <a:off x="4253256" y="733478"/>
        <a:ext cx="1454763" cy="851661"/>
      </dsp:txXfrm>
    </dsp:sp>
    <dsp:sp modelId="{0479D2C6-C728-4E15-857C-CE00E8D4E52F}">
      <dsp:nvSpPr>
        <dsp:cNvPr id="0" name=""/>
        <dsp:cNvSpPr/>
      </dsp:nvSpPr>
      <dsp:spPr>
        <a:xfrm rot="5400000">
          <a:off x="4820816" y="1717178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-5400000">
        <a:off x="4868462" y="1744318"/>
        <a:ext cx="224353" cy="223751"/>
      </dsp:txXfrm>
    </dsp:sp>
    <dsp:sp modelId="{69A9228C-7399-4E9A-AEC5-9B5769CCE69B}">
      <dsp:nvSpPr>
        <dsp:cNvPr id="0" name=""/>
        <dsp:cNvSpPr/>
      </dsp:nvSpPr>
      <dsp:spPr>
        <a:xfrm>
          <a:off x="4226760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Level.4</a:t>
          </a:r>
          <a:endParaRPr lang="pt-BR" sz="3300" kern="1200" dirty="0"/>
        </a:p>
      </dsp:txBody>
      <dsp:txXfrm>
        <a:off x="4253256" y="2241234"/>
        <a:ext cx="1454763" cy="851661"/>
      </dsp:txXfrm>
    </dsp:sp>
    <dsp:sp modelId="{10184EF0-8769-43F9-9542-1E9B1F42B1FD}">
      <dsp:nvSpPr>
        <dsp:cNvPr id="0" name=""/>
        <dsp:cNvSpPr/>
      </dsp:nvSpPr>
      <dsp:spPr>
        <a:xfrm rot="10800000">
          <a:off x="3774433" y="2480103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10800000">
        <a:off x="3870326" y="2554888"/>
        <a:ext cx="223751" cy="224353"/>
      </dsp:txXfrm>
    </dsp:sp>
    <dsp:sp modelId="{FF95DEC5-95C7-4E84-B547-8BE2B2B0B1FE}">
      <dsp:nvSpPr>
        <dsp:cNvPr id="0" name=""/>
        <dsp:cNvSpPr/>
      </dsp:nvSpPr>
      <dsp:spPr>
        <a:xfrm>
          <a:off x="2115902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Level.5</a:t>
          </a:r>
          <a:endParaRPr lang="pt-BR" sz="3300" kern="1200" dirty="0"/>
        </a:p>
      </dsp:txBody>
      <dsp:txXfrm>
        <a:off x="2142398" y="2241234"/>
        <a:ext cx="1454763" cy="851661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2DEB9-9426-4C3E-9A04-B78E8B4A6DC6}">
      <dsp:nvSpPr>
        <dsp:cNvPr id="0" name=""/>
        <dsp:cNvSpPr/>
      </dsp:nvSpPr>
      <dsp:spPr>
        <a:xfrm>
          <a:off x="5044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Level.1</a:t>
          </a:r>
          <a:endParaRPr lang="pt-BR" sz="3300" kern="1200" dirty="0"/>
        </a:p>
      </dsp:txBody>
      <dsp:txXfrm>
        <a:off x="31540" y="733478"/>
        <a:ext cx="1454763" cy="851661"/>
      </dsp:txXfrm>
    </dsp:sp>
    <dsp:sp modelId="{7DE2C526-4D8D-4B78-B00F-42CBD224A1C3}">
      <dsp:nvSpPr>
        <dsp:cNvPr id="0" name=""/>
        <dsp:cNvSpPr/>
      </dsp:nvSpPr>
      <dsp:spPr>
        <a:xfrm>
          <a:off x="1645482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1645482" y="1047132"/>
        <a:ext cx="223751" cy="224353"/>
      </dsp:txXfrm>
    </dsp:sp>
    <dsp:sp modelId="{BC776B1D-0852-447F-B40E-C476EBD7B7BA}">
      <dsp:nvSpPr>
        <dsp:cNvPr id="0" name=""/>
        <dsp:cNvSpPr/>
      </dsp:nvSpPr>
      <dsp:spPr>
        <a:xfrm>
          <a:off x="2115902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Level.2</a:t>
          </a:r>
          <a:endParaRPr lang="pt-BR" sz="3300" kern="1200" dirty="0"/>
        </a:p>
      </dsp:txBody>
      <dsp:txXfrm>
        <a:off x="2142398" y="733478"/>
        <a:ext cx="1454763" cy="851661"/>
      </dsp:txXfrm>
    </dsp:sp>
    <dsp:sp modelId="{C8A3B00D-4EAB-45BC-B485-763D0E6E924D}">
      <dsp:nvSpPr>
        <dsp:cNvPr id="0" name=""/>
        <dsp:cNvSpPr/>
      </dsp:nvSpPr>
      <dsp:spPr>
        <a:xfrm>
          <a:off x="3756340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3756340" y="1047132"/>
        <a:ext cx="223751" cy="224353"/>
      </dsp:txXfrm>
    </dsp:sp>
    <dsp:sp modelId="{DB4BE07E-E458-453F-9CE4-11D71622283B}">
      <dsp:nvSpPr>
        <dsp:cNvPr id="0" name=""/>
        <dsp:cNvSpPr/>
      </dsp:nvSpPr>
      <dsp:spPr>
        <a:xfrm>
          <a:off x="4226760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Level.3</a:t>
          </a:r>
          <a:endParaRPr lang="pt-BR" sz="3300" kern="1200" dirty="0"/>
        </a:p>
      </dsp:txBody>
      <dsp:txXfrm>
        <a:off x="4253256" y="733478"/>
        <a:ext cx="1454763" cy="851661"/>
      </dsp:txXfrm>
    </dsp:sp>
    <dsp:sp modelId="{0479D2C6-C728-4E15-857C-CE00E8D4E52F}">
      <dsp:nvSpPr>
        <dsp:cNvPr id="0" name=""/>
        <dsp:cNvSpPr/>
      </dsp:nvSpPr>
      <dsp:spPr>
        <a:xfrm rot="5400000">
          <a:off x="4820816" y="1717178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-5400000">
        <a:off x="4868462" y="1744318"/>
        <a:ext cx="224353" cy="223751"/>
      </dsp:txXfrm>
    </dsp:sp>
    <dsp:sp modelId="{69A9228C-7399-4E9A-AEC5-9B5769CCE69B}">
      <dsp:nvSpPr>
        <dsp:cNvPr id="0" name=""/>
        <dsp:cNvSpPr/>
      </dsp:nvSpPr>
      <dsp:spPr>
        <a:xfrm>
          <a:off x="4226760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Level.4</a:t>
          </a:r>
          <a:endParaRPr lang="pt-BR" sz="3300" kern="1200" dirty="0"/>
        </a:p>
      </dsp:txBody>
      <dsp:txXfrm>
        <a:off x="4253256" y="2241234"/>
        <a:ext cx="1454763" cy="851661"/>
      </dsp:txXfrm>
    </dsp:sp>
    <dsp:sp modelId="{10184EF0-8769-43F9-9542-1E9B1F42B1FD}">
      <dsp:nvSpPr>
        <dsp:cNvPr id="0" name=""/>
        <dsp:cNvSpPr/>
      </dsp:nvSpPr>
      <dsp:spPr>
        <a:xfrm rot="10800000">
          <a:off x="3774433" y="2480103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10800000">
        <a:off x="3870326" y="2554888"/>
        <a:ext cx="223751" cy="224353"/>
      </dsp:txXfrm>
    </dsp:sp>
    <dsp:sp modelId="{FF95DEC5-95C7-4E84-B547-8BE2B2B0B1FE}">
      <dsp:nvSpPr>
        <dsp:cNvPr id="0" name=""/>
        <dsp:cNvSpPr/>
      </dsp:nvSpPr>
      <dsp:spPr>
        <a:xfrm>
          <a:off x="2115902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Level.5</a:t>
          </a:r>
          <a:endParaRPr lang="pt-BR" sz="3300" kern="1200" dirty="0"/>
        </a:p>
      </dsp:txBody>
      <dsp:txXfrm>
        <a:off x="2142398" y="2241234"/>
        <a:ext cx="1454763" cy="851661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2DEB9-9426-4C3E-9A04-B78E8B4A6DC6}">
      <dsp:nvSpPr>
        <dsp:cNvPr id="0" name=""/>
        <dsp:cNvSpPr/>
      </dsp:nvSpPr>
      <dsp:spPr>
        <a:xfrm>
          <a:off x="5044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Level.1</a:t>
          </a:r>
          <a:endParaRPr lang="pt-BR" sz="3300" kern="1200" dirty="0"/>
        </a:p>
      </dsp:txBody>
      <dsp:txXfrm>
        <a:off x="31540" y="733478"/>
        <a:ext cx="1454763" cy="851661"/>
      </dsp:txXfrm>
    </dsp:sp>
    <dsp:sp modelId="{7DE2C526-4D8D-4B78-B00F-42CBD224A1C3}">
      <dsp:nvSpPr>
        <dsp:cNvPr id="0" name=""/>
        <dsp:cNvSpPr/>
      </dsp:nvSpPr>
      <dsp:spPr>
        <a:xfrm>
          <a:off x="1645482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1645482" y="1047132"/>
        <a:ext cx="223751" cy="224353"/>
      </dsp:txXfrm>
    </dsp:sp>
    <dsp:sp modelId="{BC776B1D-0852-447F-B40E-C476EBD7B7BA}">
      <dsp:nvSpPr>
        <dsp:cNvPr id="0" name=""/>
        <dsp:cNvSpPr/>
      </dsp:nvSpPr>
      <dsp:spPr>
        <a:xfrm>
          <a:off x="2115902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Level.2</a:t>
          </a:r>
          <a:endParaRPr lang="pt-BR" sz="3300" kern="1200" dirty="0"/>
        </a:p>
      </dsp:txBody>
      <dsp:txXfrm>
        <a:off x="2142398" y="733478"/>
        <a:ext cx="1454763" cy="851661"/>
      </dsp:txXfrm>
    </dsp:sp>
    <dsp:sp modelId="{C8A3B00D-4EAB-45BC-B485-763D0E6E924D}">
      <dsp:nvSpPr>
        <dsp:cNvPr id="0" name=""/>
        <dsp:cNvSpPr/>
      </dsp:nvSpPr>
      <dsp:spPr>
        <a:xfrm>
          <a:off x="3756340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3756340" y="1047132"/>
        <a:ext cx="223751" cy="224353"/>
      </dsp:txXfrm>
    </dsp:sp>
    <dsp:sp modelId="{DB4BE07E-E458-453F-9CE4-11D71622283B}">
      <dsp:nvSpPr>
        <dsp:cNvPr id="0" name=""/>
        <dsp:cNvSpPr/>
      </dsp:nvSpPr>
      <dsp:spPr>
        <a:xfrm>
          <a:off x="4226760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Level.3</a:t>
          </a:r>
          <a:endParaRPr lang="pt-BR" sz="3300" kern="1200" dirty="0"/>
        </a:p>
      </dsp:txBody>
      <dsp:txXfrm>
        <a:off x="4253256" y="733478"/>
        <a:ext cx="1454763" cy="851661"/>
      </dsp:txXfrm>
    </dsp:sp>
    <dsp:sp modelId="{0479D2C6-C728-4E15-857C-CE00E8D4E52F}">
      <dsp:nvSpPr>
        <dsp:cNvPr id="0" name=""/>
        <dsp:cNvSpPr/>
      </dsp:nvSpPr>
      <dsp:spPr>
        <a:xfrm rot="5400000">
          <a:off x="4820816" y="1717178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-5400000">
        <a:off x="4868462" y="1744318"/>
        <a:ext cx="224353" cy="223751"/>
      </dsp:txXfrm>
    </dsp:sp>
    <dsp:sp modelId="{69A9228C-7399-4E9A-AEC5-9B5769CCE69B}">
      <dsp:nvSpPr>
        <dsp:cNvPr id="0" name=""/>
        <dsp:cNvSpPr/>
      </dsp:nvSpPr>
      <dsp:spPr>
        <a:xfrm>
          <a:off x="4226760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Level.4</a:t>
          </a:r>
          <a:endParaRPr lang="pt-BR" sz="3300" kern="1200" dirty="0"/>
        </a:p>
      </dsp:txBody>
      <dsp:txXfrm>
        <a:off x="4253256" y="2241234"/>
        <a:ext cx="1454763" cy="851661"/>
      </dsp:txXfrm>
    </dsp:sp>
    <dsp:sp modelId="{10184EF0-8769-43F9-9542-1E9B1F42B1FD}">
      <dsp:nvSpPr>
        <dsp:cNvPr id="0" name=""/>
        <dsp:cNvSpPr/>
      </dsp:nvSpPr>
      <dsp:spPr>
        <a:xfrm rot="10800000">
          <a:off x="3774433" y="2480103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10800000">
        <a:off x="3870326" y="2554888"/>
        <a:ext cx="223751" cy="224353"/>
      </dsp:txXfrm>
    </dsp:sp>
    <dsp:sp modelId="{FF95DEC5-95C7-4E84-B547-8BE2B2B0B1FE}">
      <dsp:nvSpPr>
        <dsp:cNvPr id="0" name=""/>
        <dsp:cNvSpPr/>
      </dsp:nvSpPr>
      <dsp:spPr>
        <a:xfrm>
          <a:off x="2115902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Level.5</a:t>
          </a:r>
          <a:endParaRPr lang="pt-BR" sz="3300" kern="1200" dirty="0"/>
        </a:p>
      </dsp:txBody>
      <dsp:txXfrm>
        <a:off x="2142398" y="2241234"/>
        <a:ext cx="1454763" cy="851661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2DEB9-9426-4C3E-9A04-B78E8B4A6DC6}">
      <dsp:nvSpPr>
        <dsp:cNvPr id="0" name=""/>
        <dsp:cNvSpPr/>
      </dsp:nvSpPr>
      <dsp:spPr>
        <a:xfrm>
          <a:off x="5044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Level.1</a:t>
          </a:r>
          <a:endParaRPr lang="pt-BR" sz="3300" kern="1200" dirty="0"/>
        </a:p>
      </dsp:txBody>
      <dsp:txXfrm>
        <a:off x="31540" y="733478"/>
        <a:ext cx="1454763" cy="851661"/>
      </dsp:txXfrm>
    </dsp:sp>
    <dsp:sp modelId="{7DE2C526-4D8D-4B78-B00F-42CBD224A1C3}">
      <dsp:nvSpPr>
        <dsp:cNvPr id="0" name=""/>
        <dsp:cNvSpPr/>
      </dsp:nvSpPr>
      <dsp:spPr>
        <a:xfrm>
          <a:off x="1645482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1645482" y="1047132"/>
        <a:ext cx="223751" cy="224353"/>
      </dsp:txXfrm>
    </dsp:sp>
    <dsp:sp modelId="{BC776B1D-0852-447F-B40E-C476EBD7B7BA}">
      <dsp:nvSpPr>
        <dsp:cNvPr id="0" name=""/>
        <dsp:cNvSpPr/>
      </dsp:nvSpPr>
      <dsp:spPr>
        <a:xfrm>
          <a:off x="2115902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Level.2</a:t>
          </a:r>
          <a:endParaRPr lang="pt-BR" sz="3300" kern="1200" dirty="0"/>
        </a:p>
      </dsp:txBody>
      <dsp:txXfrm>
        <a:off x="2142398" y="733478"/>
        <a:ext cx="1454763" cy="851661"/>
      </dsp:txXfrm>
    </dsp:sp>
    <dsp:sp modelId="{C8A3B00D-4EAB-45BC-B485-763D0E6E924D}">
      <dsp:nvSpPr>
        <dsp:cNvPr id="0" name=""/>
        <dsp:cNvSpPr/>
      </dsp:nvSpPr>
      <dsp:spPr>
        <a:xfrm>
          <a:off x="3756340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3756340" y="1047132"/>
        <a:ext cx="223751" cy="224353"/>
      </dsp:txXfrm>
    </dsp:sp>
    <dsp:sp modelId="{DB4BE07E-E458-453F-9CE4-11D71622283B}">
      <dsp:nvSpPr>
        <dsp:cNvPr id="0" name=""/>
        <dsp:cNvSpPr/>
      </dsp:nvSpPr>
      <dsp:spPr>
        <a:xfrm>
          <a:off x="4226760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Level.3</a:t>
          </a:r>
          <a:endParaRPr lang="pt-BR" sz="3300" kern="1200" dirty="0"/>
        </a:p>
      </dsp:txBody>
      <dsp:txXfrm>
        <a:off x="4253256" y="733478"/>
        <a:ext cx="1454763" cy="851661"/>
      </dsp:txXfrm>
    </dsp:sp>
    <dsp:sp modelId="{0479D2C6-C728-4E15-857C-CE00E8D4E52F}">
      <dsp:nvSpPr>
        <dsp:cNvPr id="0" name=""/>
        <dsp:cNvSpPr/>
      </dsp:nvSpPr>
      <dsp:spPr>
        <a:xfrm rot="5400000">
          <a:off x="4820816" y="1717178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-5400000">
        <a:off x="4868462" y="1744318"/>
        <a:ext cx="224353" cy="223751"/>
      </dsp:txXfrm>
    </dsp:sp>
    <dsp:sp modelId="{69A9228C-7399-4E9A-AEC5-9B5769CCE69B}">
      <dsp:nvSpPr>
        <dsp:cNvPr id="0" name=""/>
        <dsp:cNvSpPr/>
      </dsp:nvSpPr>
      <dsp:spPr>
        <a:xfrm>
          <a:off x="4226760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Level.4</a:t>
          </a:r>
          <a:endParaRPr lang="pt-BR" sz="3300" kern="1200" dirty="0"/>
        </a:p>
      </dsp:txBody>
      <dsp:txXfrm>
        <a:off x="4253256" y="2241234"/>
        <a:ext cx="1454763" cy="851661"/>
      </dsp:txXfrm>
    </dsp:sp>
    <dsp:sp modelId="{10184EF0-8769-43F9-9542-1E9B1F42B1FD}">
      <dsp:nvSpPr>
        <dsp:cNvPr id="0" name=""/>
        <dsp:cNvSpPr/>
      </dsp:nvSpPr>
      <dsp:spPr>
        <a:xfrm rot="10800000">
          <a:off x="3774433" y="2480103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10800000">
        <a:off x="3870326" y="2554888"/>
        <a:ext cx="223751" cy="224353"/>
      </dsp:txXfrm>
    </dsp:sp>
    <dsp:sp modelId="{FF95DEC5-95C7-4E84-B547-8BE2B2B0B1FE}">
      <dsp:nvSpPr>
        <dsp:cNvPr id="0" name=""/>
        <dsp:cNvSpPr/>
      </dsp:nvSpPr>
      <dsp:spPr>
        <a:xfrm>
          <a:off x="2115902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Level.5</a:t>
          </a:r>
          <a:endParaRPr lang="pt-BR" sz="3300" kern="1200" dirty="0"/>
        </a:p>
      </dsp:txBody>
      <dsp:txXfrm>
        <a:off x="2142398" y="2241234"/>
        <a:ext cx="1454763" cy="851661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2DEB9-9426-4C3E-9A04-B78E8B4A6DC6}">
      <dsp:nvSpPr>
        <dsp:cNvPr id="0" name=""/>
        <dsp:cNvSpPr/>
      </dsp:nvSpPr>
      <dsp:spPr>
        <a:xfrm>
          <a:off x="5044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Level.1</a:t>
          </a:r>
          <a:endParaRPr lang="pt-BR" sz="3300" kern="1200" dirty="0"/>
        </a:p>
      </dsp:txBody>
      <dsp:txXfrm>
        <a:off x="31540" y="733478"/>
        <a:ext cx="1454763" cy="851661"/>
      </dsp:txXfrm>
    </dsp:sp>
    <dsp:sp modelId="{7DE2C526-4D8D-4B78-B00F-42CBD224A1C3}">
      <dsp:nvSpPr>
        <dsp:cNvPr id="0" name=""/>
        <dsp:cNvSpPr/>
      </dsp:nvSpPr>
      <dsp:spPr>
        <a:xfrm>
          <a:off x="1645482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1645482" y="1047132"/>
        <a:ext cx="223751" cy="224353"/>
      </dsp:txXfrm>
    </dsp:sp>
    <dsp:sp modelId="{BC776B1D-0852-447F-B40E-C476EBD7B7BA}">
      <dsp:nvSpPr>
        <dsp:cNvPr id="0" name=""/>
        <dsp:cNvSpPr/>
      </dsp:nvSpPr>
      <dsp:spPr>
        <a:xfrm>
          <a:off x="2115902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Level.2</a:t>
          </a:r>
          <a:endParaRPr lang="pt-BR" sz="3300" kern="1200" dirty="0"/>
        </a:p>
      </dsp:txBody>
      <dsp:txXfrm>
        <a:off x="2142398" y="733478"/>
        <a:ext cx="1454763" cy="851661"/>
      </dsp:txXfrm>
    </dsp:sp>
    <dsp:sp modelId="{C8A3B00D-4EAB-45BC-B485-763D0E6E924D}">
      <dsp:nvSpPr>
        <dsp:cNvPr id="0" name=""/>
        <dsp:cNvSpPr/>
      </dsp:nvSpPr>
      <dsp:spPr>
        <a:xfrm>
          <a:off x="3756340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3756340" y="1047132"/>
        <a:ext cx="223751" cy="224353"/>
      </dsp:txXfrm>
    </dsp:sp>
    <dsp:sp modelId="{DB4BE07E-E458-453F-9CE4-11D71622283B}">
      <dsp:nvSpPr>
        <dsp:cNvPr id="0" name=""/>
        <dsp:cNvSpPr/>
      </dsp:nvSpPr>
      <dsp:spPr>
        <a:xfrm>
          <a:off x="4226760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Level.3</a:t>
          </a:r>
          <a:endParaRPr lang="pt-BR" sz="3300" kern="1200" dirty="0"/>
        </a:p>
      </dsp:txBody>
      <dsp:txXfrm>
        <a:off x="4253256" y="733478"/>
        <a:ext cx="1454763" cy="851661"/>
      </dsp:txXfrm>
    </dsp:sp>
    <dsp:sp modelId="{0479D2C6-C728-4E15-857C-CE00E8D4E52F}">
      <dsp:nvSpPr>
        <dsp:cNvPr id="0" name=""/>
        <dsp:cNvSpPr/>
      </dsp:nvSpPr>
      <dsp:spPr>
        <a:xfrm rot="5400000">
          <a:off x="4820816" y="1717178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-5400000">
        <a:off x="4868462" y="1744318"/>
        <a:ext cx="224353" cy="223751"/>
      </dsp:txXfrm>
    </dsp:sp>
    <dsp:sp modelId="{69A9228C-7399-4E9A-AEC5-9B5769CCE69B}">
      <dsp:nvSpPr>
        <dsp:cNvPr id="0" name=""/>
        <dsp:cNvSpPr/>
      </dsp:nvSpPr>
      <dsp:spPr>
        <a:xfrm>
          <a:off x="4226760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Level.4</a:t>
          </a:r>
          <a:endParaRPr lang="pt-BR" sz="3300" kern="1200" dirty="0"/>
        </a:p>
      </dsp:txBody>
      <dsp:txXfrm>
        <a:off x="4253256" y="2241234"/>
        <a:ext cx="1454763" cy="851661"/>
      </dsp:txXfrm>
    </dsp:sp>
    <dsp:sp modelId="{10184EF0-8769-43F9-9542-1E9B1F42B1FD}">
      <dsp:nvSpPr>
        <dsp:cNvPr id="0" name=""/>
        <dsp:cNvSpPr/>
      </dsp:nvSpPr>
      <dsp:spPr>
        <a:xfrm rot="10800000">
          <a:off x="3774433" y="2480103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10800000">
        <a:off x="3870326" y="2554888"/>
        <a:ext cx="223751" cy="224353"/>
      </dsp:txXfrm>
    </dsp:sp>
    <dsp:sp modelId="{FF95DEC5-95C7-4E84-B547-8BE2B2B0B1FE}">
      <dsp:nvSpPr>
        <dsp:cNvPr id="0" name=""/>
        <dsp:cNvSpPr/>
      </dsp:nvSpPr>
      <dsp:spPr>
        <a:xfrm>
          <a:off x="2115902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Level.5</a:t>
          </a:r>
          <a:endParaRPr lang="pt-BR" sz="3300" kern="1200" dirty="0"/>
        </a:p>
      </dsp:txBody>
      <dsp:txXfrm>
        <a:off x="2142398" y="2241234"/>
        <a:ext cx="1454763" cy="851661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FE2DEB9-9426-4C3E-9A04-B78E8B4A6DC6}">
      <dsp:nvSpPr>
        <dsp:cNvPr id="0" name=""/>
        <dsp:cNvSpPr/>
      </dsp:nvSpPr>
      <dsp:spPr>
        <a:xfrm>
          <a:off x="5044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Level.1</a:t>
          </a:r>
          <a:endParaRPr lang="pt-BR" sz="3300" kern="1200" dirty="0"/>
        </a:p>
      </dsp:txBody>
      <dsp:txXfrm>
        <a:off x="31540" y="733478"/>
        <a:ext cx="1454763" cy="851661"/>
      </dsp:txXfrm>
    </dsp:sp>
    <dsp:sp modelId="{7DE2C526-4D8D-4B78-B00F-42CBD224A1C3}">
      <dsp:nvSpPr>
        <dsp:cNvPr id="0" name=""/>
        <dsp:cNvSpPr/>
      </dsp:nvSpPr>
      <dsp:spPr>
        <a:xfrm>
          <a:off x="1645482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1645482" y="1047132"/>
        <a:ext cx="223751" cy="224353"/>
      </dsp:txXfrm>
    </dsp:sp>
    <dsp:sp modelId="{BC776B1D-0852-447F-B40E-C476EBD7B7BA}">
      <dsp:nvSpPr>
        <dsp:cNvPr id="0" name=""/>
        <dsp:cNvSpPr/>
      </dsp:nvSpPr>
      <dsp:spPr>
        <a:xfrm>
          <a:off x="2115902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Level.2</a:t>
          </a:r>
          <a:endParaRPr lang="pt-BR" sz="3300" kern="1200" dirty="0"/>
        </a:p>
      </dsp:txBody>
      <dsp:txXfrm>
        <a:off x="2142398" y="733478"/>
        <a:ext cx="1454763" cy="851661"/>
      </dsp:txXfrm>
    </dsp:sp>
    <dsp:sp modelId="{C8A3B00D-4EAB-45BC-B485-763D0E6E924D}">
      <dsp:nvSpPr>
        <dsp:cNvPr id="0" name=""/>
        <dsp:cNvSpPr/>
      </dsp:nvSpPr>
      <dsp:spPr>
        <a:xfrm>
          <a:off x="3756340" y="972347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>
        <a:off x="3756340" y="1047132"/>
        <a:ext cx="223751" cy="224353"/>
      </dsp:txXfrm>
    </dsp:sp>
    <dsp:sp modelId="{DB4BE07E-E458-453F-9CE4-11D71622283B}">
      <dsp:nvSpPr>
        <dsp:cNvPr id="0" name=""/>
        <dsp:cNvSpPr/>
      </dsp:nvSpPr>
      <dsp:spPr>
        <a:xfrm>
          <a:off x="4226760" y="706982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Level.3</a:t>
          </a:r>
          <a:endParaRPr lang="pt-BR" sz="3300" kern="1200" dirty="0"/>
        </a:p>
      </dsp:txBody>
      <dsp:txXfrm>
        <a:off x="4253256" y="733478"/>
        <a:ext cx="1454763" cy="851661"/>
      </dsp:txXfrm>
    </dsp:sp>
    <dsp:sp modelId="{0479D2C6-C728-4E15-857C-CE00E8D4E52F}">
      <dsp:nvSpPr>
        <dsp:cNvPr id="0" name=""/>
        <dsp:cNvSpPr/>
      </dsp:nvSpPr>
      <dsp:spPr>
        <a:xfrm rot="5400000">
          <a:off x="4820816" y="1717178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-5400000">
        <a:off x="4868462" y="1744318"/>
        <a:ext cx="224353" cy="223751"/>
      </dsp:txXfrm>
    </dsp:sp>
    <dsp:sp modelId="{69A9228C-7399-4E9A-AEC5-9B5769CCE69B}">
      <dsp:nvSpPr>
        <dsp:cNvPr id="0" name=""/>
        <dsp:cNvSpPr/>
      </dsp:nvSpPr>
      <dsp:spPr>
        <a:xfrm>
          <a:off x="4226760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Level.4</a:t>
          </a:r>
          <a:endParaRPr lang="pt-BR" sz="3300" kern="1200" dirty="0"/>
        </a:p>
      </dsp:txBody>
      <dsp:txXfrm>
        <a:off x="4253256" y="2241234"/>
        <a:ext cx="1454763" cy="851661"/>
      </dsp:txXfrm>
    </dsp:sp>
    <dsp:sp modelId="{10184EF0-8769-43F9-9542-1E9B1F42B1FD}">
      <dsp:nvSpPr>
        <dsp:cNvPr id="0" name=""/>
        <dsp:cNvSpPr/>
      </dsp:nvSpPr>
      <dsp:spPr>
        <a:xfrm rot="10800000">
          <a:off x="3774433" y="2480103"/>
          <a:ext cx="319644" cy="373923"/>
        </a:xfrm>
        <a:prstGeom prst="rightArrow">
          <a:avLst>
            <a:gd name="adj1" fmla="val 60000"/>
            <a:gd name="adj2" fmla="val 50000"/>
          </a:avLst>
        </a:prstGeom>
        <a:solidFill>
          <a:srgbClr val="760000"/>
        </a:solidFill>
        <a:ln>
          <a:solidFill>
            <a:schemeClr val="tx1"/>
          </a:solidFill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pt-BR" sz="1600" kern="1200"/>
        </a:p>
      </dsp:txBody>
      <dsp:txXfrm rot="10800000">
        <a:off x="3870326" y="2554888"/>
        <a:ext cx="223751" cy="224353"/>
      </dsp:txXfrm>
    </dsp:sp>
    <dsp:sp modelId="{FF95DEC5-95C7-4E84-B547-8BE2B2B0B1FE}">
      <dsp:nvSpPr>
        <dsp:cNvPr id="0" name=""/>
        <dsp:cNvSpPr/>
      </dsp:nvSpPr>
      <dsp:spPr>
        <a:xfrm>
          <a:off x="2115902" y="2214738"/>
          <a:ext cx="1507755" cy="904653"/>
        </a:xfrm>
        <a:prstGeom prst="roundRect">
          <a:avLst>
            <a:gd name="adj" fmla="val 10000"/>
          </a:avLst>
        </a:prstGeom>
        <a:solidFill>
          <a:schemeClr val="accent5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pt-BR" sz="3300" kern="1200" dirty="0" smtClean="0"/>
            <a:t>Level.5</a:t>
          </a:r>
          <a:endParaRPr lang="pt-BR" sz="3300" kern="1200" dirty="0"/>
        </a:p>
      </dsp:txBody>
      <dsp:txXfrm>
        <a:off x="2142398" y="2241234"/>
        <a:ext cx="1454763" cy="851661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F57516E-D646-4FFE-B9FA-CB650FDD5870}" type="datetimeFigureOut">
              <a:rPr lang="pt-BR" smtClean="0"/>
              <a:t>21/11/2016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1931934-1146-44DC-A098-51DDC7ACAC0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417248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52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5904788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107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242128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108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252028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109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7514185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110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905342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111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4574494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112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4515874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113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0179863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114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6544291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115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8167015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116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9304209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63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7148291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117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0170692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118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4865563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119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6486853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120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5794349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121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767325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122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4972680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123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9490878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124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4193046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125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5746794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126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402100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80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5520754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127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6123959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3674591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129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7542108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130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8229962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131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8854816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132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5069547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133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5957212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134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1906609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135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3041308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136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875932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90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078766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137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0475156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138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6394253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139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9790600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140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8818096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141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7397510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142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1592752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143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3330735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2513975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213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121592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97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2232447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103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145728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104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2939680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105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179108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1931934-1146-44DC-A098-51DDC7ACAC0C}" type="slidenum">
              <a:rPr lang="pt-BR" smtClean="0"/>
              <a:t>106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038692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34515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2566609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179175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997879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2135303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0792170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179154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0557335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159550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5836193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 dirty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847684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7DE1124-E0E7-426C-9E4B-3702F74541DD}" type="datetimeFigureOut">
              <a:rPr lang="pt-BR" smtClean="0"/>
              <a:t>21/11/2016</a:t>
            </a:fld>
            <a:endParaRPr lang="pt-BR" dirty="0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CC9595-409D-4621-B5B9-11DE18E17C6D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09773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slide" Target="slide6.xml"/><Relationship Id="rId5" Type="http://schemas.openxmlformats.org/officeDocument/2006/relationships/slide" Target="slide4.xml"/><Relationship Id="rId4" Type="http://schemas.openxmlformats.org/officeDocument/2006/relationships/slide" Target="slide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11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slide" Target="slide102.xml"/><Relationship Id="rId2" Type="http://schemas.openxmlformats.org/officeDocument/2006/relationships/slide" Target="slide103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1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slide" Target="slide102.xml"/><Relationship Id="rId2" Type="http://schemas.openxmlformats.org/officeDocument/2006/relationships/slide" Target="slide103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slide" Target="slide102.xml"/><Relationship Id="rId2" Type="http://schemas.openxmlformats.org/officeDocument/2006/relationships/slide" Target="slide37.xml"/><Relationship Id="rId1" Type="http://schemas.openxmlformats.org/officeDocument/2006/relationships/slideLayout" Target="../slideLayouts/slideLayout7.xml"/><Relationship Id="rId5" Type="http://schemas.openxmlformats.org/officeDocument/2006/relationships/slide" Target="slide99.xml"/><Relationship Id="rId4" Type="http://schemas.openxmlformats.org/officeDocument/2006/relationships/slide" Target="slide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slide" Target="slide105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3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slide" Target="slide112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10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.xml"/><Relationship Id="rId3" Type="http://schemas.openxmlformats.org/officeDocument/2006/relationships/image" Target="../media/image2.jpeg"/><Relationship Id="rId7" Type="http://schemas.openxmlformats.org/officeDocument/2006/relationships/diagramQuickStyle" Target="../diagrams/quickStyle1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diagramLayout" Target="../diagrams/layout1.xml"/><Relationship Id="rId5" Type="http://schemas.openxmlformats.org/officeDocument/2006/relationships/diagramData" Target="../diagrams/data1.xml"/><Relationship Id="rId4" Type="http://schemas.openxmlformats.org/officeDocument/2006/relationships/slide" Target="slide12.xml"/><Relationship Id="rId9" Type="http://schemas.microsoft.com/office/2007/relationships/diagramDrawing" Target="../diagrams/drawing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3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slide" Target="slide115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1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slide" Target="slide105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3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slide" Target="slide118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20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slide" Target="slide105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3.xml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2.xml"/><Relationship Id="rId5" Type="http://schemas.openxmlformats.org/officeDocument/2006/relationships/diagramLayout" Target="../diagrams/layout2.xml"/><Relationship Id="rId4" Type="http://schemas.openxmlformats.org/officeDocument/2006/relationships/diagramData" Target="../diagrams/data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slide" Target="slide123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25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slide" Target="slide105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3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slide" Target="slide128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26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slide" Target="slide105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3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" Target="slide14.xml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slide" Target="slide131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33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slide" Target="slide126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5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slide" Target="slide136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38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slide" Target="slide126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5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" Target="slide15.xml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slide" Target="slide143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41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slide" Target="slide126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5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3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slide" Target="slide143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45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slide" Target="slide146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slide" Target="slide147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slide" Target="slide148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7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7.xml"/><Relationship Id="rId5" Type="http://schemas.openxmlformats.org/officeDocument/2006/relationships/diagramLayout" Target="../diagrams/layout7.xml"/><Relationship Id="rId4" Type="http://schemas.openxmlformats.org/officeDocument/2006/relationships/diagramData" Target="../diagrams/data7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slide" Target="slide150.xml"/><Relationship Id="rId2" Type="http://schemas.openxmlformats.org/officeDocument/2006/relationships/slide" Target="slide101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17.xml"/><Relationship Id="rId2" Type="http://schemas.openxmlformats.org/officeDocument/2006/relationships/slide" Target="slide16.xml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slide" Target="slide151.xml"/><Relationship Id="rId2" Type="http://schemas.openxmlformats.org/officeDocument/2006/relationships/slide" Target="slide103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01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slide" Target="slide153.xml"/><Relationship Id="rId2" Type="http://schemas.openxmlformats.org/officeDocument/2006/relationships/slide" Target="slide155.xml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slide" Target="slide158.xml"/><Relationship Id="rId2" Type="http://schemas.openxmlformats.org/officeDocument/2006/relationships/slide" Target="slide156.xml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slide" Target="slide159.xml"/><Relationship Id="rId2" Type="http://schemas.openxmlformats.org/officeDocument/2006/relationships/slide" Target="slide161.xml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" Target="slide13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slide" Target="slide166.xml"/><Relationship Id="rId2" Type="http://schemas.openxmlformats.org/officeDocument/2006/relationships/slide" Target="slide164.xml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slide" Target="slide169.xml"/><Relationship Id="rId2" Type="http://schemas.openxmlformats.org/officeDocument/2006/relationships/slide" Target="slide167.xml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slide" Target="slide170.xml"/><Relationship Id="rId2" Type="http://schemas.openxmlformats.org/officeDocument/2006/relationships/slide" Target="slide172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" Target="slide18.xml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slide" Target="slide175.xml"/><Relationship Id="rId2" Type="http://schemas.openxmlformats.org/officeDocument/2006/relationships/slide" Target="slide177.xml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slide" Target="slide180.xml"/><Relationship Id="rId2" Type="http://schemas.openxmlformats.org/officeDocument/2006/relationships/slide" Target="slide178.xml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" Target="slide19.xml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slide" Target="slide183.xml"/><Relationship Id="rId2" Type="http://schemas.openxmlformats.org/officeDocument/2006/relationships/slide" Target="slide181.xml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slide" Target="slide188.xml"/><Relationship Id="rId2" Type="http://schemas.openxmlformats.org/officeDocument/2006/relationships/slide" Target="slide186.xml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slide" Target="slide191.xml"/><Relationship Id="rId2" Type="http://schemas.openxmlformats.org/officeDocument/2006/relationships/slide" Target="slide189.xml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" Target="slide20.xml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slide" Target="slide192.xml"/><Relationship Id="rId2" Type="http://schemas.openxmlformats.org/officeDocument/2006/relationships/slide" Target="slide194.xml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4" Type="http://schemas.openxmlformats.org/officeDocument/2006/relationships/slide" Target="slide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" Target="slide21.xml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slide" Target="slide207.xml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8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8.xml"/><Relationship Id="rId5" Type="http://schemas.openxmlformats.org/officeDocument/2006/relationships/diagramLayout" Target="../diagrams/layout8.xml"/><Relationship Id="rId4" Type="http://schemas.openxmlformats.org/officeDocument/2006/relationships/diagramData" Target="../diagrams/data8.xml"/><Relationship Id="rId9" Type="http://schemas.openxmlformats.org/officeDocument/2006/relationships/slide" Target="slide208.xml"/></Relationships>
</file>

<file path=ppt/slides/_rels/slide20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9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9.xml"/><Relationship Id="rId5" Type="http://schemas.openxmlformats.org/officeDocument/2006/relationships/diagramLayout" Target="../diagrams/layout9.xml"/><Relationship Id="rId4" Type="http://schemas.openxmlformats.org/officeDocument/2006/relationships/diagramData" Target="../diagrams/data9.xml"/><Relationship Id="rId9" Type="http://schemas.openxmlformats.org/officeDocument/2006/relationships/slide" Target="slide209.xml"/></Relationships>
</file>

<file path=ppt/slides/_rels/slide20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10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10.xml"/><Relationship Id="rId5" Type="http://schemas.openxmlformats.org/officeDocument/2006/relationships/diagramLayout" Target="../diagrams/layout10.xml"/><Relationship Id="rId4" Type="http://schemas.openxmlformats.org/officeDocument/2006/relationships/diagramData" Target="../diagrams/data10.xml"/><Relationship Id="rId9" Type="http://schemas.openxmlformats.org/officeDocument/2006/relationships/slide" Target="slide21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11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11.xml"/><Relationship Id="rId5" Type="http://schemas.openxmlformats.org/officeDocument/2006/relationships/diagramLayout" Target="../diagrams/layout11.xml"/><Relationship Id="rId4" Type="http://schemas.openxmlformats.org/officeDocument/2006/relationships/diagramData" Target="../diagrams/data11.xml"/><Relationship Id="rId9" Type="http://schemas.openxmlformats.org/officeDocument/2006/relationships/slide" Target="slide211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slide" Target="slide5.xml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slide" Target="slide213.xml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slide" Target="slide214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slide" Target="slide215.xml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" Target="slide25.xml"/><Relationship Id="rId2" Type="http://schemas.openxmlformats.org/officeDocument/2006/relationships/slide" Target="slide23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18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28.xml"/><Relationship Id="rId2" Type="http://schemas.openxmlformats.org/officeDocument/2006/relationships/slide" Target="slide30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18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4" Type="http://schemas.openxmlformats.org/officeDocument/2006/relationships/slide" Target="slide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" Target="slide35.xml"/><Relationship Id="rId2" Type="http://schemas.openxmlformats.org/officeDocument/2006/relationships/slide" Target="slide33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" Target="slide18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slide" Target="slide37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" Target="slide38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" Target="slide39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" Target="slide40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4" Type="http://schemas.openxmlformats.org/officeDocument/2006/relationships/slide" Target="slide6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" Target="slide41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" Target="slide4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slide" Target="slide43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slide" Target="slide44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3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3.xml"/><Relationship Id="rId5" Type="http://schemas.openxmlformats.org/officeDocument/2006/relationships/diagramLayout" Target="../diagrams/layout3.xml"/><Relationship Id="rId4" Type="http://schemas.openxmlformats.org/officeDocument/2006/relationships/diagramData" Target="../diagrams/data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slide" Target="slide47.xml"/><Relationship Id="rId1" Type="http://schemas.openxmlformats.org/officeDocument/2006/relationships/slideLayout" Target="../slideLayouts/slideLayout7.xml"/><Relationship Id="rId4" Type="http://schemas.openxmlformats.org/officeDocument/2006/relationships/slide" Target="slide4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" Target="slide47.xml"/><Relationship Id="rId2" Type="http://schemas.openxmlformats.org/officeDocument/2006/relationships/slide" Target="slide48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slide" Target="slide47.xml"/><Relationship Id="rId1" Type="http://schemas.openxmlformats.org/officeDocument/2006/relationships/slideLayout" Target="../slideLayouts/slideLayout7.xml"/><Relationship Id="rId4" Type="http://schemas.openxmlformats.org/officeDocument/2006/relationships/slide" Target="slide4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slide" Target="slide52.xml"/><Relationship Id="rId2" Type="http://schemas.openxmlformats.org/officeDocument/2006/relationships/slide" Target="slide50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" Target="slide212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" Target="slide48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slide" Target="slide57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slide" Target="slide48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slide" Target="slide6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slide" Target="slide48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slide" Target="slide64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slide" Target="slide65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slide" Target="slide66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slide" Target="slide67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4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4.xml"/><Relationship Id="rId5" Type="http://schemas.openxmlformats.org/officeDocument/2006/relationships/diagramLayout" Target="../diagrams/layout4.xml"/><Relationship Id="rId4" Type="http://schemas.openxmlformats.org/officeDocument/2006/relationships/diagramData" Target="../diagrams/data4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slide" Target="slide37.xml"/><Relationship Id="rId2" Type="http://schemas.openxmlformats.org/officeDocument/2006/relationships/slide" Target="slide70.xml"/><Relationship Id="rId1" Type="http://schemas.openxmlformats.org/officeDocument/2006/relationships/slideLayout" Target="../slideLayouts/slideLayout7.xml"/><Relationship Id="rId4" Type="http://schemas.openxmlformats.org/officeDocument/2006/relationships/slide" Target="slide69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slide" Target="slide71.xml"/><Relationship Id="rId2" Type="http://schemas.openxmlformats.org/officeDocument/2006/relationships/slide" Target="slide70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slide" Target="slide37.xml"/><Relationship Id="rId2" Type="http://schemas.openxmlformats.org/officeDocument/2006/relationships/slide" Target="slide70.xml"/><Relationship Id="rId1" Type="http://schemas.openxmlformats.org/officeDocument/2006/relationships/slideLayout" Target="../slideLayouts/slideLayout7.xml"/><Relationship Id="rId5" Type="http://schemas.openxmlformats.org/officeDocument/2006/relationships/slide" Target="slide67.xml"/><Relationship Id="rId4" Type="http://schemas.openxmlformats.org/officeDocument/2006/relationships/slide" Target="slide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slide" Target="slide75.xml"/><Relationship Id="rId2" Type="http://schemas.openxmlformats.org/officeDocument/2006/relationships/slide" Target="slide73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slide" Target="slide71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slide" Target="slide80.xml"/><Relationship Id="rId2" Type="http://schemas.openxmlformats.org/officeDocument/2006/relationships/slide" Target="slide78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slide" Target="slide71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9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slide" Target="slide85.xml"/><Relationship Id="rId2" Type="http://schemas.openxmlformats.org/officeDocument/2006/relationships/slide" Target="slide83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slide" Target="slide71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slide" Target="slide90.xml"/><Relationship Id="rId2" Type="http://schemas.openxmlformats.org/officeDocument/2006/relationships/slide" Target="slide88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slide" Target="slide48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" Target="slide10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slide" Target="slide95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slide" Target="slide71.xml"/><Relationship Id="rId2" Type="http://schemas.openxmlformats.org/officeDocument/2006/relationships/slide" Target="slide1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slide" Target="slide97.xml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slide" Target="slide98.xml"/></Relationships>
</file>

<file path=ppt/slides/_rels/slide9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5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5.xml"/><Relationship Id="rId5" Type="http://schemas.openxmlformats.org/officeDocument/2006/relationships/diagramLayout" Target="../diagrams/layout5.xml"/><Relationship Id="rId4" Type="http://schemas.openxmlformats.org/officeDocument/2006/relationships/diagramData" Target="../diagrams/data5.xml"/><Relationship Id="rId9" Type="http://schemas.openxmlformats.org/officeDocument/2006/relationships/slide" Target="slide99.xml"/></Relationships>
</file>

<file path=ppt/slides/_rels/slide9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.xml"/><Relationship Id="rId3" Type="http://schemas.openxmlformats.org/officeDocument/2006/relationships/image" Target="../media/image2.jpeg"/><Relationship Id="rId7" Type="http://schemas.openxmlformats.org/officeDocument/2006/relationships/diagramColors" Target="../diagrams/colors6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6.xml"/><Relationship Id="rId5" Type="http://schemas.openxmlformats.org/officeDocument/2006/relationships/diagramLayout" Target="../diagrams/layout6.xml"/><Relationship Id="rId4" Type="http://schemas.openxmlformats.org/officeDocument/2006/relationships/diagramData" Target="../diagrams/data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BFBFBF"/>
          </a:solidFill>
          <a:ln>
            <a:solidFill>
              <a:schemeClr val="tx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75" name="Imagem 17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sp>
        <p:nvSpPr>
          <p:cNvPr id="3" name="Retângulo de cantos arredondados 2">
            <a:hlinkClick r:id="rId3" action="ppaction://hlinksldjump"/>
          </p:cNvPr>
          <p:cNvSpPr/>
          <p:nvPr/>
        </p:nvSpPr>
        <p:spPr>
          <a:xfrm>
            <a:off x="204433" y="1432229"/>
            <a:ext cx="3482788" cy="1143000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dirty="0" smtClean="0">
                <a:latin typeface="Comic Sans MS" panose="030F0702030302020204" pitchFamily="66" charset="0"/>
              </a:rPr>
              <a:t>Instruções</a:t>
            </a:r>
            <a:endParaRPr lang="pt-BR" sz="3600" dirty="0">
              <a:latin typeface="Comic Sans MS" panose="030F0702030302020204" pitchFamily="66" charset="0"/>
            </a:endParaRPr>
          </a:p>
        </p:txBody>
      </p:sp>
      <p:sp>
        <p:nvSpPr>
          <p:cNvPr id="4" name="Retângulo de cantos arredondados 3">
            <a:hlinkClick r:id="rId4" action="ppaction://hlinksldjump"/>
          </p:cNvPr>
          <p:cNvSpPr/>
          <p:nvPr/>
        </p:nvSpPr>
        <p:spPr>
          <a:xfrm>
            <a:off x="219928" y="2911834"/>
            <a:ext cx="3482788" cy="1143000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dirty="0" smtClean="0">
                <a:latin typeface="Comic Sans MS" panose="030F0702030302020204" pitchFamily="66" charset="0"/>
              </a:rPr>
              <a:t>Créditos</a:t>
            </a:r>
            <a:endParaRPr lang="pt-BR" sz="3600" dirty="0">
              <a:latin typeface="Comic Sans MS" panose="030F0702030302020204" pitchFamily="66" charset="0"/>
            </a:endParaRPr>
          </a:p>
        </p:txBody>
      </p:sp>
      <p:sp>
        <p:nvSpPr>
          <p:cNvPr id="5" name="Retângulo de cantos arredondados 4">
            <a:hlinkClick r:id="rId5" action="ppaction://hlinksldjump"/>
          </p:cNvPr>
          <p:cNvSpPr/>
          <p:nvPr/>
        </p:nvSpPr>
        <p:spPr>
          <a:xfrm>
            <a:off x="204433" y="4333266"/>
            <a:ext cx="3482788" cy="1143000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dirty="0" smtClean="0">
                <a:latin typeface="Comic Sans MS" panose="030F0702030302020204" pitchFamily="66" charset="0"/>
              </a:rPr>
              <a:t>Sobre o Jogo</a:t>
            </a:r>
            <a:endParaRPr lang="pt-BR" sz="3600" dirty="0">
              <a:latin typeface="Comic Sans MS" panose="030F0702030302020204" pitchFamily="66" charset="0"/>
            </a:endParaRPr>
          </a:p>
        </p:txBody>
      </p:sp>
      <p:sp>
        <p:nvSpPr>
          <p:cNvPr id="6" name="Retângulo de cantos arredondados 5">
            <a:hlinkClick r:id="" action="ppaction://hlinkshowjump?jump=endshow"/>
          </p:cNvPr>
          <p:cNvSpPr/>
          <p:nvPr/>
        </p:nvSpPr>
        <p:spPr>
          <a:xfrm>
            <a:off x="219928" y="5951836"/>
            <a:ext cx="1756889" cy="576585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000" dirty="0" smtClean="0">
                <a:latin typeface="Comic Sans MS" panose="030F0702030302020204" pitchFamily="66" charset="0"/>
              </a:rPr>
              <a:t>Sair</a:t>
            </a:r>
            <a:endParaRPr lang="pt-BR" sz="2000" dirty="0">
              <a:latin typeface="Comic Sans MS" panose="030F0702030302020204" pitchFamily="66" charset="0"/>
            </a:endParaRPr>
          </a:p>
        </p:txBody>
      </p:sp>
      <p:sp>
        <p:nvSpPr>
          <p:cNvPr id="61" name="CaixaDeTexto 60"/>
          <p:cNvSpPr txBox="1"/>
          <p:nvPr/>
        </p:nvSpPr>
        <p:spPr>
          <a:xfrm>
            <a:off x="2402432" y="108668"/>
            <a:ext cx="775116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600" b="1" dirty="0" smtClean="0">
                <a:ln w="9525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oper Black" panose="0208090404030B020404" pitchFamily="18" charset="0"/>
              </a:rPr>
              <a:t>Abismo Profundo</a:t>
            </a:r>
            <a:endParaRPr lang="pt-BR" sz="6600" b="1" dirty="0">
              <a:ln w="9525">
                <a:solidFill>
                  <a:schemeClr val="bg1"/>
                </a:solidFill>
                <a:prstDash val="solid"/>
              </a:ln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0"/>
            </a:endParaRPr>
          </a:p>
        </p:txBody>
      </p:sp>
      <p:grpSp>
        <p:nvGrpSpPr>
          <p:cNvPr id="174" name="Grupo 173"/>
          <p:cNvGrpSpPr/>
          <p:nvPr/>
        </p:nvGrpSpPr>
        <p:grpSpPr>
          <a:xfrm>
            <a:off x="5018742" y="1479184"/>
            <a:ext cx="2154516" cy="4150934"/>
            <a:chOff x="5350404" y="1432229"/>
            <a:chExt cx="2154516" cy="4150934"/>
          </a:xfrm>
        </p:grpSpPr>
        <p:sp>
          <p:nvSpPr>
            <p:cNvPr id="87" name="Retângulo de cantos arredondados 86"/>
            <p:cNvSpPr/>
            <p:nvPr/>
          </p:nvSpPr>
          <p:spPr>
            <a:xfrm>
              <a:off x="6278803" y="2637256"/>
              <a:ext cx="277365" cy="265878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8" name="Forma livre 87"/>
            <p:cNvSpPr/>
            <p:nvPr/>
          </p:nvSpPr>
          <p:spPr>
            <a:xfrm rot="214869">
              <a:off x="6920417" y="2826225"/>
              <a:ext cx="488238" cy="624659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9" name="Forma livre 88"/>
            <p:cNvSpPr/>
            <p:nvPr/>
          </p:nvSpPr>
          <p:spPr>
            <a:xfrm rot="20638377">
              <a:off x="5370272" y="2833605"/>
              <a:ext cx="581783" cy="696588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0" name="Elipse 89"/>
            <p:cNvSpPr/>
            <p:nvPr/>
          </p:nvSpPr>
          <p:spPr>
            <a:xfrm>
              <a:off x="5691777" y="1432229"/>
              <a:ext cx="1384065" cy="1289043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1" name="Forma livre 90"/>
            <p:cNvSpPr/>
            <p:nvPr/>
          </p:nvSpPr>
          <p:spPr>
            <a:xfrm>
              <a:off x="6336938" y="2333109"/>
              <a:ext cx="22057" cy="26513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2" name="Forma livre 91"/>
            <p:cNvSpPr/>
            <p:nvPr/>
          </p:nvSpPr>
          <p:spPr>
            <a:xfrm>
              <a:off x="5775829" y="1852555"/>
              <a:ext cx="478307" cy="448391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3" name="Forma livre 92"/>
            <p:cNvSpPr/>
            <p:nvPr/>
          </p:nvSpPr>
          <p:spPr>
            <a:xfrm>
              <a:off x="6409525" y="1849512"/>
              <a:ext cx="538170" cy="441064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58137" y="2359855"/>
              <a:ext cx="239883" cy="174460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6050594" y="3284116"/>
              <a:ext cx="675751" cy="753875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5561659" y="3660344"/>
              <a:ext cx="1480838" cy="1922819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1" name="Forma livre 100"/>
            <p:cNvSpPr/>
            <p:nvPr/>
          </p:nvSpPr>
          <p:spPr>
            <a:xfrm>
              <a:off x="5546439" y="2399899"/>
              <a:ext cx="1692063" cy="143461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5964150" y="3577027"/>
              <a:ext cx="812398" cy="334368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3" name="Elipse 102"/>
            <p:cNvSpPr/>
            <p:nvPr/>
          </p:nvSpPr>
          <p:spPr>
            <a:xfrm>
              <a:off x="6191045" y="3598246"/>
              <a:ext cx="385528" cy="334368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6" name="Elipse 95"/>
            <p:cNvSpPr/>
            <p:nvPr/>
          </p:nvSpPr>
          <p:spPr>
            <a:xfrm rot="20772169">
              <a:off x="5350404" y="3365275"/>
              <a:ext cx="447251" cy="43327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7" name="Forma livre 96"/>
            <p:cNvSpPr/>
            <p:nvPr/>
          </p:nvSpPr>
          <p:spPr>
            <a:xfrm rot="20772169">
              <a:off x="5644985" y="3535537"/>
              <a:ext cx="91211" cy="205444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4" name="Triângulo isósceles 103"/>
            <p:cNvSpPr/>
            <p:nvPr/>
          </p:nvSpPr>
          <p:spPr>
            <a:xfrm rot="11341455">
              <a:off x="5492463" y="3794227"/>
              <a:ext cx="45057" cy="51466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5" name="Triângulo isósceles 104"/>
            <p:cNvSpPr/>
            <p:nvPr/>
          </p:nvSpPr>
          <p:spPr>
            <a:xfrm rot="11341455">
              <a:off x="5441022" y="3762381"/>
              <a:ext cx="57459" cy="6563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6" name="Triângulo isósceles 105"/>
            <p:cNvSpPr/>
            <p:nvPr/>
          </p:nvSpPr>
          <p:spPr>
            <a:xfrm rot="11782106">
              <a:off x="5387315" y="3699786"/>
              <a:ext cx="92252" cy="105377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Elipse 97"/>
            <p:cNvSpPr/>
            <p:nvPr/>
          </p:nvSpPr>
          <p:spPr>
            <a:xfrm rot="1040371">
              <a:off x="7057669" y="3351550"/>
              <a:ext cx="447251" cy="43327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9" name="Forma livre 98"/>
            <p:cNvSpPr/>
            <p:nvPr/>
          </p:nvSpPr>
          <p:spPr>
            <a:xfrm rot="1040371">
              <a:off x="7144833" y="3512965"/>
              <a:ext cx="63471" cy="217827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7" name="Triângulo isósceles 106"/>
            <p:cNvSpPr/>
            <p:nvPr/>
          </p:nvSpPr>
          <p:spPr>
            <a:xfrm rot="10471085" flipH="1">
              <a:off x="7328731" y="3782041"/>
              <a:ext cx="34471" cy="51466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8" name="Triângulo isósceles 107"/>
            <p:cNvSpPr/>
            <p:nvPr/>
          </p:nvSpPr>
          <p:spPr>
            <a:xfrm rot="10471085" flipH="1">
              <a:off x="7362141" y="3750376"/>
              <a:ext cx="43960" cy="6563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9" name="Triângulo isósceles 108"/>
            <p:cNvSpPr/>
            <p:nvPr/>
          </p:nvSpPr>
          <p:spPr>
            <a:xfrm rot="10030434" flipH="1">
              <a:off x="7382091" y="3688349"/>
              <a:ext cx="70579" cy="105377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Elipse 117"/>
            <p:cNvSpPr/>
            <p:nvPr/>
          </p:nvSpPr>
          <p:spPr>
            <a:xfrm rot="20547745">
              <a:off x="5921703" y="1981502"/>
              <a:ext cx="200096" cy="2408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Elipse 118"/>
            <p:cNvSpPr/>
            <p:nvPr/>
          </p:nvSpPr>
          <p:spPr>
            <a:xfrm rot="21377893">
              <a:off x="5962205" y="2010942"/>
              <a:ext cx="146436" cy="20589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Elipse 119"/>
            <p:cNvSpPr/>
            <p:nvPr/>
          </p:nvSpPr>
          <p:spPr>
            <a:xfrm>
              <a:off x="5984744" y="2033774"/>
              <a:ext cx="66388" cy="6638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 rot="18809357">
              <a:off x="5989312" y="2021976"/>
              <a:ext cx="23773" cy="2359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5992543" y="2096075"/>
              <a:ext cx="97926" cy="104869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Forma livre 122"/>
            <p:cNvSpPr/>
            <p:nvPr/>
          </p:nvSpPr>
          <p:spPr>
            <a:xfrm>
              <a:off x="5988927" y="2213816"/>
              <a:ext cx="105158" cy="7534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 rot="1052255" flipH="1">
              <a:off x="6547847" y="2000854"/>
              <a:ext cx="206829" cy="2408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Elipse 112"/>
            <p:cNvSpPr/>
            <p:nvPr/>
          </p:nvSpPr>
          <p:spPr>
            <a:xfrm rot="222107" flipH="1">
              <a:off x="6561448" y="2030294"/>
              <a:ext cx="151363" cy="20589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 flipH="1">
              <a:off x="6620891" y="2053126"/>
              <a:ext cx="68622" cy="6638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2790643" flipH="1">
              <a:off x="6660619" y="2040931"/>
              <a:ext cx="23773" cy="2438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Forma livre 115"/>
            <p:cNvSpPr/>
            <p:nvPr/>
          </p:nvSpPr>
          <p:spPr>
            <a:xfrm flipH="1">
              <a:off x="6580231" y="2115427"/>
              <a:ext cx="101221" cy="104869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 flipH="1">
              <a:off x="6576493" y="2233168"/>
              <a:ext cx="108696" cy="7534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" name="Retângulo de cantos arredondados 1">
            <a:hlinkClick r:id="rId6" action="ppaction://hlinksldjump"/>
          </p:cNvPr>
          <p:cNvSpPr/>
          <p:nvPr/>
        </p:nvSpPr>
        <p:spPr>
          <a:xfrm>
            <a:off x="4405022" y="4990555"/>
            <a:ext cx="3482788" cy="1143000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dirty="0" smtClean="0">
                <a:latin typeface="Comic Sans MS" panose="030F0702030302020204" pitchFamily="66" charset="0"/>
              </a:rPr>
              <a:t>Jogar</a:t>
            </a:r>
            <a:endParaRPr lang="pt-BR" sz="36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60006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Click="0">
        <p:fade/>
      </p:transition>
    </mc:Choice>
    <mc:Fallback>
      <p:transition spd="med" advClick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sp>
        <p:nvSpPr>
          <p:cNvPr id="82" name="Retângulo 81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Este é seu ouro!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Ele serve para Melhorar seu armamento!</a:t>
            </a:r>
          </a:p>
          <a:p>
            <a:pPr algn="ctr"/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2" name="Grupo 41"/>
          <p:cNvGrpSpPr/>
          <p:nvPr/>
        </p:nvGrpSpPr>
        <p:grpSpPr>
          <a:xfrm flipH="1">
            <a:off x="9011070" y="1728347"/>
            <a:ext cx="3180930" cy="8196354"/>
            <a:chOff x="4516049" y="1451665"/>
            <a:chExt cx="1514590" cy="3902034"/>
          </a:xfrm>
        </p:grpSpPr>
        <p:sp>
          <p:nvSpPr>
            <p:cNvPr id="43" name="Forma livre 42"/>
            <p:cNvSpPr/>
            <p:nvPr/>
          </p:nvSpPr>
          <p:spPr>
            <a:xfrm>
              <a:off x="4790467" y="1467403"/>
              <a:ext cx="941477" cy="2127530"/>
            </a:xfrm>
            <a:custGeom>
              <a:avLst/>
              <a:gdLst>
                <a:gd name="connsiteX0" fmla="*/ 617802 w 1266125"/>
                <a:gd name="connsiteY0" fmla="*/ 1802721 h 1811429"/>
                <a:gd name="connsiteX1" fmla="*/ 56100 w 1266125"/>
                <a:gd name="connsiteY1" fmla="*/ 1619841 h 1811429"/>
                <a:gd name="connsiteX2" fmla="*/ 95288 w 1266125"/>
                <a:gd name="connsiteY2" fmla="*/ 339681 h 1811429"/>
                <a:gd name="connsiteX3" fmla="*/ 722305 w 1266125"/>
                <a:gd name="connsiteY3" fmla="*/ 47 h 1811429"/>
                <a:gd name="connsiteX4" fmla="*/ 1192568 w 1266125"/>
                <a:gd name="connsiteY4" fmla="*/ 352744 h 1811429"/>
                <a:gd name="connsiteX5" fmla="*/ 1205631 w 1266125"/>
                <a:gd name="connsiteY5" fmla="*/ 1593715 h 1811429"/>
                <a:gd name="connsiteX6" fmla="*/ 617802 w 1266125"/>
                <a:gd name="connsiteY6" fmla="*/ 1802721 h 18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6125" h="1811429">
                  <a:moveTo>
                    <a:pt x="617802" y="1802721"/>
                  </a:moveTo>
                  <a:cubicBezTo>
                    <a:pt x="426214" y="1807075"/>
                    <a:pt x="143186" y="1863681"/>
                    <a:pt x="56100" y="1619841"/>
                  </a:cubicBezTo>
                  <a:cubicBezTo>
                    <a:pt x="-30986" y="1376001"/>
                    <a:pt x="-15746" y="609647"/>
                    <a:pt x="95288" y="339681"/>
                  </a:cubicBezTo>
                  <a:cubicBezTo>
                    <a:pt x="206322" y="69715"/>
                    <a:pt x="539425" y="-2130"/>
                    <a:pt x="722305" y="47"/>
                  </a:cubicBezTo>
                  <a:cubicBezTo>
                    <a:pt x="905185" y="2224"/>
                    <a:pt x="1112014" y="87133"/>
                    <a:pt x="1192568" y="352744"/>
                  </a:cubicBezTo>
                  <a:cubicBezTo>
                    <a:pt x="1273122" y="618355"/>
                    <a:pt x="1301425" y="1347698"/>
                    <a:pt x="1205631" y="1593715"/>
                  </a:cubicBezTo>
                  <a:cubicBezTo>
                    <a:pt x="1109837" y="1839732"/>
                    <a:pt x="809390" y="1798367"/>
                    <a:pt x="617802" y="1802721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>
              <a:off x="4609219" y="2318112"/>
              <a:ext cx="1385610" cy="1598505"/>
            </a:xfrm>
            <a:custGeom>
              <a:avLst/>
              <a:gdLst>
                <a:gd name="connsiteX0" fmla="*/ 833012 w 1385610"/>
                <a:gd name="connsiteY0" fmla="*/ 42890 h 1598505"/>
                <a:gd name="connsiteX1" fmla="*/ 871648 w 1385610"/>
                <a:gd name="connsiteY1" fmla="*/ 236073 h 1598505"/>
                <a:gd name="connsiteX2" fmla="*/ 1064831 w 1385610"/>
                <a:gd name="connsiteY2" fmla="*/ 268270 h 1598505"/>
                <a:gd name="connsiteX3" fmla="*/ 1174302 w 1385610"/>
                <a:gd name="connsiteY3" fmla="*/ 358422 h 1598505"/>
                <a:gd name="connsiteX4" fmla="*/ 1361045 w 1385610"/>
                <a:gd name="connsiteY4" fmla="*/ 860698 h 1598505"/>
                <a:gd name="connsiteX5" fmla="*/ 1361045 w 1385610"/>
                <a:gd name="connsiteY5" fmla="*/ 1466005 h 1598505"/>
                <a:gd name="connsiteX6" fmla="*/ 1154984 w 1385610"/>
                <a:gd name="connsiteY6" fmla="*/ 1491763 h 1598505"/>
                <a:gd name="connsiteX7" fmla="*/ 1122786 w 1385610"/>
                <a:gd name="connsiteY7" fmla="*/ 937971 h 1598505"/>
                <a:gd name="connsiteX8" fmla="*/ 961800 w 1385610"/>
                <a:gd name="connsiteY8" fmla="*/ 545166 h 1598505"/>
                <a:gd name="connsiteX9" fmla="*/ 878088 w 1385610"/>
                <a:gd name="connsiteY9" fmla="*/ 558045 h 1598505"/>
                <a:gd name="connsiteX10" fmla="*/ 440206 w 1385610"/>
                <a:gd name="connsiteY10" fmla="*/ 545166 h 1598505"/>
                <a:gd name="connsiteX11" fmla="*/ 240584 w 1385610"/>
                <a:gd name="connsiteY11" fmla="*/ 931532 h 1598505"/>
                <a:gd name="connsiteX12" fmla="*/ 279220 w 1385610"/>
                <a:gd name="connsiteY12" fmla="*/ 1498202 h 1598505"/>
                <a:gd name="connsiteX13" fmla="*/ 86037 w 1385610"/>
                <a:gd name="connsiteY13" fmla="*/ 1543278 h 1598505"/>
                <a:gd name="connsiteX14" fmla="*/ 2324 w 1385610"/>
                <a:gd name="connsiteY14" fmla="*/ 918653 h 1598505"/>
                <a:gd name="connsiteX15" fmla="*/ 169750 w 1385610"/>
                <a:gd name="connsiteY15" fmla="*/ 306907 h 1598505"/>
                <a:gd name="connsiteX16" fmla="*/ 440206 w 1385610"/>
                <a:gd name="connsiteY16" fmla="*/ 216755 h 1598505"/>
                <a:gd name="connsiteX17" fmla="*/ 498161 w 1385610"/>
                <a:gd name="connsiteY17" fmla="*/ 17132 h 1598505"/>
                <a:gd name="connsiteX18" fmla="*/ 665586 w 1385610"/>
                <a:gd name="connsiteY18" fmla="*/ 10693 h 1598505"/>
                <a:gd name="connsiteX19" fmla="*/ 833012 w 1385610"/>
                <a:gd name="connsiteY19" fmla="*/ 42890 h 15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5610" h="1598505">
                  <a:moveTo>
                    <a:pt x="833012" y="42890"/>
                  </a:moveTo>
                  <a:cubicBezTo>
                    <a:pt x="867356" y="80453"/>
                    <a:pt x="833012" y="198510"/>
                    <a:pt x="871648" y="236073"/>
                  </a:cubicBezTo>
                  <a:cubicBezTo>
                    <a:pt x="910284" y="273636"/>
                    <a:pt x="1014389" y="247879"/>
                    <a:pt x="1064831" y="268270"/>
                  </a:cubicBezTo>
                  <a:cubicBezTo>
                    <a:pt x="1115273" y="288662"/>
                    <a:pt x="1124933" y="259684"/>
                    <a:pt x="1174302" y="358422"/>
                  </a:cubicBezTo>
                  <a:cubicBezTo>
                    <a:pt x="1223671" y="457160"/>
                    <a:pt x="1329921" y="676101"/>
                    <a:pt x="1361045" y="860698"/>
                  </a:cubicBezTo>
                  <a:cubicBezTo>
                    <a:pt x="1392169" y="1045295"/>
                    <a:pt x="1395389" y="1360827"/>
                    <a:pt x="1361045" y="1466005"/>
                  </a:cubicBezTo>
                  <a:cubicBezTo>
                    <a:pt x="1326701" y="1571183"/>
                    <a:pt x="1194694" y="1579769"/>
                    <a:pt x="1154984" y="1491763"/>
                  </a:cubicBezTo>
                  <a:cubicBezTo>
                    <a:pt x="1115274" y="1403757"/>
                    <a:pt x="1154983" y="1095737"/>
                    <a:pt x="1122786" y="937971"/>
                  </a:cubicBezTo>
                  <a:cubicBezTo>
                    <a:pt x="1090589" y="780205"/>
                    <a:pt x="1002583" y="608487"/>
                    <a:pt x="961800" y="545166"/>
                  </a:cubicBezTo>
                  <a:cubicBezTo>
                    <a:pt x="921017" y="481845"/>
                    <a:pt x="965020" y="558045"/>
                    <a:pt x="878088" y="558045"/>
                  </a:cubicBezTo>
                  <a:cubicBezTo>
                    <a:pt x="791156" y="558045"/>
                    <a:pt x="546457" y="482918"/>
                    <a:pt x="440206" y="545166"/>
                  </a:cubicBezTo>
                  <a:cubicBezTo>
                    <a:pt x="333955" y="607414"/>
                    <a:pt x="267415" y="772693"/>
                    <a:pt x="240584" y="931532"/>
                  </a:cubicBezTo>
                  <a:cubicBezTo>
                    <a:pt x="213753" y="1090371"/>
                    <a:pt x="304978" y="1396244"/>
                    <a:pt x="279220" y="1498202"/>
                  </a:cubicBezTo>
                  <a:cubicBezTo>
                    <a:pt x="253462" y="1600160"/>
                    <a:pt x="132186" y="1639869"/>
                    <a:pt x="86037" y="1543278"/>
                  </a:cubicBezTo>
                  <a:cubicBezTo>
                    <a:pt x="39888" y="1446687"/>
                    <a:pt x="-11628" y="1124715"/>
                    <a:pt x="2324" y="918653"/>
                  </a:cubicBezTo>
                  <a:cubicBezTo>
                    <a:pt x="16276" y="712591"/>
                    <a:pt x="96770" y="423890"/>
                    <a:pt x="169750" y="306907"/>
                  </a:cubicBezTo>
                  <a:cubicBezTo>
                    <a:pt x="242730" y="189924"/>
                    <a:pt x="385471" y="265051"/>
                    <a:pt x="440206" y="216755"/>
                  </a:cubicBezTo>
                  <a:cubicBezTo>
                    <a:pt x="494941" y="168459"/>
                    <a:pt x="460598" y="51476"/>
                    <a:pt x="498161" y="17132"/>
                  </a:cubicBezTo>
                  <a:cubicBezTo>
                    <a:pt x="535724" y="-17212"/>
                    <a:pt x="607631" y="10693"/>
                    <a:pt x="665586" y="10693"/>
                  </a:cubicBezTo>
                  <a:cubicBezTo>
                    <a:pt x="723541" y="10693"/>
                    <a:pt x="798668" y="5327"/>
                    <a:pt x="833012" y="4289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Elipse 44"/>
            <p:cNvSpPr/>
            <p:nvPr/>
          </p:nvSpPr>
          <p:spPr>
            <a:xfrm>
              <a:off x="4815632" y="1537116"/>
              <a:ext cx="922600" cy="9226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19977" y="3643272"/>
              <a:ext cx="973567" cy="1468418"/>
            </a:xfrm>
            <a:custGeom>
              <a:avLst/>
              <a:gdLst>
                <a:gd name="connsiteX0" fmla="*/ 129091 w 973567"/>
                <a:gd name="connsiteY0" fmla="*/ 59167 h 1468418"/>
                <a:gd name="connsiteX1" fmla="*/ 0 w 973567"/>
                <a:gd name="connsiteY1" fmla="*/ 1463040 h 1468418"/>
                <a:gd name="connsiteX2" fmla="*/ 301214 w 973567"/>
                <a:gd name="connsiteY2" fmla="*/ 1468418 h 1468418"/>
                <a:gd name="connsiteX3" fmla="*/ 338866 w 973567"/>
                <a:gd name="connsiteY3" fmla="*/ 1468418 h 1468418"/>
                <a:gd name="connsiteX4" fmla="*/ 462579 w 973567"/>
                <a:gd name="connsiteY4" fmla="*/ 188258 h 1468418"/>
                <a:gd name="connsiteX5" fmla="*/ 640080 w 973567"/>
                <a:gd name="connsiteY5" fmla="*/ 871369 h 1468418"/>
                <a:gd name="connsiteX6" fmla="*/ 672353 w 973567"/>
                <a:gd name="connsiteY6" fmla="*/ 1409251 h 1468418"/>
                <a:gd name="connsiteX7" fmla="*/ 973567 w 973567"/>
                <a:gd name="connsiteY7" fmla="*/ 1414630 h 1468418"/>
                <a:gd name="connsiteX8" fmla="*/ 941294 w 973567"/>
                <a:gd name="connsiteY8" fmla="*/ 833717 h 1468418"/>
                <a:gd name="connsiteX9" fmla="*/ 769171 w 973567"/>
                <a:gd name="connsiteY9" fmla="*/ 0 h 1468418"/>
                <a:gd name="connsiteX10" fmla="*/ 129091 w 973567"/>
                <a:gd name="connsiteY10" fmla="*/ 59167 h 146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567" h="1468418">
                  <a:moveTo>
                    <a:pt x="129091" y="59167"/>
                  </a:moveTo>
                  <a:lnTo>
                    <a:pt x="0" y="1463040"/>
                  </a:lnTo>
                  <a:lnTo>
                    <a:pt x="301214" y="1468418"/>
                  </a:lnTo>
                  <a:lnTo>
                    <a:pt x="338866" y="1468418"/>
                  </a:lnTo>
                  <a:lnTo>
                    <a:pt x="462579" y="188258"/>
                  </a:lnTo>
                  <a:lnTo>
                    <a:pt x="640080" y="871369"/>
                  </a:lnTo>
                  <a:lnTo>
                    <a:pt x="672353" y="1409251"/>
                  </a:lnTo>
                  <a:lnTo>
                    <a:pt x="973567" y="1414630"/>
                  </a:lnTo>
                  <a:lnTo>
                    <a:pt x="941294" y="833717"/>
                  </a:lnTo>
                  <a:lnTo>
                    <a:pt x="769171" y="0"/>
                  </a:lnTo>
                  <a:lnTo>
                    <a:pt x="129091" y="59167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Retângulo de cantos arredondados 46"/>
            <p:cNvSpPr/>
            <p:nvPr/>
          </p:nvSpPr>
          <p:spPr>
            <a:xfrm>
              <a:off x="5450050" y="4945264"/>
              <a:ext cx="502637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8" name="Retângulo de cantos arredondados 47"/>
            <p:cNvSpPr/>
            <p:nvPr/>
          </p:nvSpPr>
          <p:spPr>
            <a:xfrm>
              <a:off x="4778302" y="4992473"/>
              <a:ext cx="437229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9" name="Forma livre 48"/>
            <p:cNvSpPr/>
            <p:nvPr/>
          </p:nvSpPr>
          <p:spPr>
            <a:xfrm>
              <a:off x="4872918" y="2745815"/>
              <a:ext cx="826178" cy="1133740"/>
            </a:xfrm>
            <a:custGeom>
              <a:avLst/>
              <a:gdLst>
                <a:gd name="connsiteX0" fmla="*/ 31500 w 862383"/>
                <a:gd name="connsiteY0" fmla="*/ 672929 h 736208"/>
                <a:gd name="connsiteX1" fmla="*/ 106145 w 862383"/>
                <a:gd name="connsiteY1" fmla="*/ 560961 h 736208"/>
                <a:gd name="connsiteX2" fmla="*/ 50161 w 862383"/>
                <a:gd name="connsiteY2" fmla="*/ 212618 h 736208"/>
                <a:gd name="connsiteX3" fmla="*/ 12839 w 862383"/>
                <a:gd name="connsiteY3" fmla="*/ 38447 h 736208"/>
                <a:gd name="connsiteX4" fmla="*/ 274096 w 862383"/>
                <a:gd name="connsiteY4" fmla="*/ 1124 h 736208"/>
                <a:gd name="connsiteX5" fmla="*/ 846374 w 862383"/>
                <a:gd name="connsiteY5" fmla="*/ 63329 h 736208"/>
                <a:gd name="connsiteX6" fmla="*/ 709525 w 862383"/>
                <a:gd name="connsiteY6" fmla="*/ 113092 h 736208"/>
                <a:gd name="connsiteX7" fmla="*/ 771729 w 862383"/>
                <a:gd name="connsiteY7" fmla="*/ 131753 h 736208"/>
                <a:gd name="connsiteX8" fmla="*/ 728186 w 862383"/>
                <a:gd name="connsiteY8" fmla="*/ 486316 h 736208"/>
                <a:gd name="connsiteX9" fmla="*/ 777949 w 862383"/>
                <a:gd name="connsiteY9" fmla="*/ 654267 h 736208"/>
                <a:gd name="connsiteX10" fmla="*/ 709525 w 862383"/>
                <a:gd name="connsiteY10" fmla="*/ 735133 h 736208"/>
                <a:gd name="connsiteX11" fmla="*/ 31500 w 862383"/>
                <a:gd name="connsiteY11" fmla="*/ 672929 h 73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2383" h="736208">
                  <a:moveTo>
                    <a:pt x="31500" y="672929"/>
                  </a:moveTo>
                  <a:cubicBezTo>
                    <a:pt x="-69063" y="643900"/>
                    <a:pt x="103035" y="637679"/>
                    <a:pt x="106145" y="560961"/>
                  </a:cubicBezTo>
                  <a:cubicBezTo>
                    <a:pt x="109255" y="484243"/>
                    <a:pt x="65712" y="299704"/>
                    <a:pt x="50161" y="212618"/>
                  </a:cubicBezTo>
                  <a:cubicBezTo>
                    <a:pt x="34610" y="125532"/>
                    <a:pt x="-24483" y="73696"/>
                    <a:pt x="12839" y="38447"/>
                  </a:cubicBezTo>
                  <a:cubicBezTo>
                    <a:pt x="50161" y="3198"/>
                    <a:pt x="135174" y="-3023"/>
                    <a:pt x="274096" y="1124"/>
                  </a:cubicBezTo>
                  <a:cubicBezTo>
                    <a:pt x="413018" y="5271"/>
                    <a:pt x="773803" y="44668"/>
                    <a:pt x="846374" y="63329"/>
                  </a:cubicBezTo>
                  <a:cubicBezTo>
                    <a:pt x="918946" y="81990"/>
                    <a:pt x="721966" y="101688"/>
                    <a:pt x="709525" y="113092"/>
                  </a:cubicBezTo>
                  <a:cubicBezTo>
                    <a:pt x="697084" y="124496"/>
                    <a:pt x="768619" y="69549"/>
                    <a:pt x="771729" y="131753"/>
                  </a:cubicBezTo>
                  <a:cubicBezTo>
                    <a:pt x="774839" y="193957"/>
                    <a:pt x="727149" y="399230"/>
                    <a:pt x="728186" y="486316"/>
                  </a:cubicBezTo>
                  <a:cubicBezTo>
                    <a:pt x="729223" y="573402"/>
                    <a:pt x="781059" y="612797"/>
                    <a:pt x="777949" y="654267"/>
                  </a:cubicBezTo>
                  <a:cubicBezTo>
                    <a:pt x="774839" y="695737"/>
                    <a:pt x="831860" y="726839"/>
                    <a:pt x="709525" y="735133"/>
                  </a:cubicBezTo>
                  <a:cubicBezTo>
                    <a:pt x="587190" y="743427"/>
                    <a:pt x="132063" y="701958"/>
                    <a:pt x="31500" y="67292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Forma livre 49"/>
            <p:cNvSpPr/>
            <p:nvPr/>
          </p:nvSpPr>
          <p:spPr>
            <a:xfrm>
              <a:off x="4800982" y="3496745"/>
              <a:ext cx="982309" cy="642219"/>
            </a:xfrm>
            <a:custGeom>
              <a:avLst/>
              <a:gdLst>
                <a:gd name="connsiteX0" fmla="*/ 530462 w 1092752"/>
                <a:gd name="connsiteY0" fmla="*/ 13790 h 642219"/>
                <a:gd name="connsiteX1" fmla="*/ 874707 w 1092752"/>
                <a:gd name="connsiteY1" fmla="*/ 3032 h 642219"/>
                <a:gd name="connsiteX2" fmla="*/ 923117 w 1092752"/>
                <a:gd name="connsiteY2" fmla="*/ 72957 h 642219"/>
                <a:gd name="connsiteX3" fmla="*/ 1089860 w 1092752"/>
                <a:gd name="connsiteY3" fmla="*/ 524778 h 642219"/>
                <a:gd name="connsiteX4" fmla="*/ 767131 w 1092752"/>
                <a:gd name="connsiteY4" fmla="*/ 535536 h 642219"/>
                <a:gd name="connsiteX5" fmla="*/ 702585 w 1092752"/>
                <a:gd name="connsiteY5" fmla="*/ 621597 h 642219"/>
                <a:gd name="connsiteX6" fmla="*/ 422886 w 1092752"/>
                <a:gd name="connsiteY6" fmla="*/ 637734 h 642219"/>
                <a:gd name="connsiteX7" fmla="*/ 412128 w 1092752"/>
                <a:gd name="connsiteY7" fmla="*/ 557051 h 642219"/>
                <a:gd name="connsiteX8" fmla="*/ 326067 w 1092752"/>
                <a:gd name="connsiteY8" fmla="*/ 610840 h 642219"/>
                <a:gd name="connsiteX9" fmla="*/ 14095 w 1092752"/>
                <a:gd name="connsiteY9" fmla="*/ 610840 h 642219"/>
                <a:gd name="connsiteX10" fmla="*/ 62505 w 1092752"/>
                <a:gd name="connsiteY10" fmla="*/ 239701 h 642219"/>
                <a:gd name="connsiteX11" fmla="*/ 143187 w 1092752"/>
                <a:gd name="connsiteY11" fmla="*/ 78336 h 642219"/>
                <a:gd name="connsiteX12" fmla="*/ 175460 w 1092752"/>
                <a:gd name="connsiteY12" fmla="*/ 24548 h 642219"/>
                <a:gd name="connsiteX13" fmla="*/ 530462 w 1092752"/>
                <a:gd name="connsiteY13" fmla="*/ 13790 h 6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2752" h="642219">
                  <a:moveTo>
                    <a:pt x="530462" y="13790"/>
                  </a:moveTo>
                  <a:cubicBezTo>
                    <a:pt x="647003" y="10204"/>
                    <a:pt x="809265" y="-6829"/>
                    <a:pt x="874707" y="3032"/>
                  </a:cubicBezTo>
                  <a:cubicBezTo>
                    <a:pt x="940150" y="12893"/>
                    <a:pt x="887258" y="-14001"/>
                    <a:pt x="923117" y="72957"/>
                  </a:cubicBezTo>
                  <a:cubicBezTo>
                    <a:pt x="958976" y="159915"/>
                    <a:pt x="1115858" y="447682"/>
                    <a:pt x="1089860" y="524778"/>
                  </a:cubicBezTo>
                  <a:cubicBezTo>
                    <a:pt x="1063862" y="601874"/>
                    <a:pt x="831677" y="519400"/>
                    <a:pt x="767131" y="535536"/>
                  </a:cubicBezTo>
                  <a:cubicBezTo>
                    <a:pt x="702585" y="551672"/>
                    <a:pt x="759959" y="604564"/>
                    <a:pt x="702585" y="621597"/>
                  </a:cubicBezTo>
                  <a:cubicBezTo>
                    <a:pt x="645211" y="638630"/>
                    <a:pt x="471295" y="648492"/>
                    <a:pt x="422886" y="637734"/>
                  </a:cubicBezTo>
                  <a:cubicBezTo>
                    <a:pt x="374476" y="626976"/>
                    <a:pt x="428264" y="561533"/>
                    <a:pt x="412128" y="557051"/>
                  </a:cubicBezTo>
                  <a:cubicBezTo>
                    <a:pt x="395992" y="552569"/>
                    <a:pt x="392406" y="601875"/>
                    <a:pt x="326067" y="610840"/>
                  </a:cubicBezTo>
                  <a:cubicBezTo>
                    <a:pt x="259728" y="619805"/>
                    <a:pt x="58022" y="672696"/>
                    <a:pt x="14095" y="610840"/>
                  </a:cubicBezTo>
                  <a:cubicBezTo>
                    <a:pt x="-29832" y="548984"/>
                    <a:pt x="40990" y="328452"/>
                    <a:pt x="62505" y="239701"/>
                  </a:cubicBezTo>
                  <a:cubicBezTo>
                    <a:pt x="84020" y="150950"/>
                    <a:pt x="124361" y="114195"/>
                    <a:pt x="143187" y="78336"/>
                  </a:cubicBezTo>
                  <a:cubicBezTo>
                    <a:pt x="162013" y="42477"/>
                    <a:pt x="110914" y="34409"/>
                    <a:pt x="175460" y="24548"/>
                  </a:cubicBezTo>
                  <a:cubicBezTo>
                    <a:pt x="240006" y="14687"/>
                    <a:pt x="413921" y="17376"/>
                    <a:pt x="530462" y="13790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apezoide 50"/>
            <p:cNvSpPr/>
            <p:nvPr/>
          </p:nvSpPr>
          <p:spPr>
            <a:xfrm rot="10800000">
              <a:off x="4816162" y="2614246"/>
              <a:ext cx="884412" cy="596727"/>
            </a:xfrm>
            <a:prstGeom prst="trapezoid">
              <a:avLst>
                <a:gd name="adj" fmla="val 14834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2" name="Forma livre 51"/>
            <p:cNvSpPr/>
            <p:nvPr/>
          </p:nvSpPr>
          <p:spPr>
            <a:xfrm>
              <a:off x="5274898" y="2721244"/>
              <a:ext cx="390902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3" name="Forma livre 52"/>
            <p:cNvSpPr/>
            <p:nvPr/>
          </p:nvSpPr>
          <p:spPr>
            <a:xfrm flipH="1">
              <a:off x="4854675" y="2721953"/>
              <a:ext cx="392278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>
              <a:off x="4516049" y="2298367"/>
              <a:ext cx="430673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flipH="1">
              <a:off x="5562265" y="2293553"/>
              <a:ext cx="439374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Elipse 55"/>
            <p:cNvSpPr/>
            <p:nvPr/>
          </p:nvSpPr>
          <p:spPr>
            <a:xfrm>
              <a:off x="4645958" y="3676326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5675338" y="3629085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Forma livre 57"/>
            <p:cNvSpPr/>
            <p:nvPr/>
          </p:nvSpPr>
          <p:spPr>
            <a:xfrm>
              <a:off x="4746604" y="1451665"/>
              <a:ext cx="1076969" cy="1631365"/>
            </a:xfrm>
            <a:custGeom>
              <a:avLst/>
              <a:gdLst>
                <a:gd name="connsiteX0" fmla="*/ 104574 w 1076969"/>
                <a:gd name="connsiteY0" fmla="*/ 207293 h 1631365"/>
                <a:gd name="connsiteX1" fmla="*/ 352768 w 1076969"/>
                <a:gd name="connsiteY1" fmla="*/ 50539 h 1631365"/>
                <a:gd name="connsiteX2" fmla="*/ 627088 w 1076969"/>
                <a:gd name="connsiteY2" fmla="*/ 11350 h 1631365"/>
                <a:gd name="connsiteX3" fmla="*/ 1005911 w 1076969"/>
                <a:gd name="connsiteY3" fmla="*/ 233419 h 1631365"/>
                <a:gd name="connsiteX4" fmla="*/ 1071225 w 1076969"/>
                <a:gd name="connsiteY4" fmla="*/ 1239259 h 1631365"/>
                <a:gd name="connsiteX5" fmla="*/ 927534 w 1076969"/>
                <a:gd name="connsiteY5" fmla="*/ 1631145 h 1631365"/>
                <a:gd name="connsiteX6" fmla="*/ 966723 w 1076969"/>
                <a:gd name="connsiteY6" fmla="*/ 1278448 h 1631365"/>
                <a:gd name="connsiteX7" fmla="*/ 770780 w 1076969"/>
                <a:gd name="connsiteY7" fmla="*/ 311796 h 1631365"/>
                <a:gd name="connsiteX8" fmla="*/ 535648 w 1076969"/>
                <a:gd name="connsiteY8" fmla="*/ 442425 h 1631365"/>
                <a:gd name="connsiteX9" fmla="*/ 248265 w 1076969"/>
                <a:gd name="connsiteY9" fmla="*/ 429362 h 1631365"/>
                <a:gd name="connsiteX10" fmla="*/ 143763 w 1076969"/>
                <a:gd name="connsiteY10" fmla="*/ 690619 h 1631365"/>
                <a:gd name="connsiteX11" fmla="*/ 130700 w 1076969"/>
                <a:gd name="connsiteY11" fmla="*/ 951876 h 1631365"/>
                <a:gd name="connsiteX12" fmla="*/ 71 w 1076969"/>
                <a:gd name="connsiteY12" fmla="*/ 599179 h 1631365"/>
                <a:gd name="connsiteX13" fmla="*/ 104574 w 1076969"/>
                <a:gd name="connsiteY13" fmla="*/ 207293 h 163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969" h="1631365">
                  <a:moveTo>
                    <a:pt x="104574" y="207293"/>
                  </a:moveTo>
                  <a:cubicBezTo>
                    <a:pt x="163357" y="115853"/>
                    <a:pt x="265682" y="83196"/>
                    <a:pt x="352768" y="50539"/>
                  </a:cubicBezTo>
                  <a:cubicBezTo>
                    <a:pt x="439854" y="17882"/>
                    <a:pt x="518231" y="-19130"/>
                    <a:pt x="627088" y="11350"/>
                  </a:cubicBezTo>
                  <a:cubicBezTo>
                    <a:pt x="735945" y="41830"/>
                    <a:pt x="931888" y="28768"/>
                    <a:pt x="1005911" y="233419"/>
                  </a:cubicBezTo>
                  <a:cubicBezTo>
                    <a:pt x="1079934" y="438070"/>
                    <a:pt x="1084288" y="1006305"/>
                    <a:pt x="1071225" y="1239259"/>
                  </a:cubicBezTo>
                  <a:cubicBezTo>
                    <a:pt x="1058162" y="1472213"/>
                    <a:pt x="944951" y="1624614"/>
                    <a:pt x="927534" y="1631145"/>
                  </a:cubicBezTo>
                  <a:cubicBezTo>
                    <a:pt x="910117" y="1637677"/>
                    <a:pt x="992849" y="1498340"/>
                    <a:pt x="966723" y="1278448"/>
                  </a:cubicBezTo>
                  <a:cubicBezTo>
                    <a:pt x="940597" y="1058557"/>
                    <a:pt x="842626" y="451133"/>
                    <a:pt x="770780" y="311796"/>
                  </a:cubicBezTo>
                  <a:cubicBezTo>
                    <a:pt x="698934" y="172459"/>
                    <a:pt x="622734" y="422831"/>
                    <a:pt x="535648" y="442425"/>
                  </a:cubicBezTo>
                  <a:cubicBezTo>
                    <a:pt x="448562" y="462019"/>
                    <a:pt x="313579" y="387996"/>
                    <a:pt x="248265" y="429362"/>
                  </a:cubicBezTo>
                  <a:cubicBezTo>
                    <a:pt x="182951" y="470728"/>
                    <a:pt x="163357" y="603533"/>
                    <a:pt x="143763" y="690619"/>
                  </a:cubicBezTo>
                  <a:cubicBezTo>
                    <a:pt x="124169" y="777705"/>
                    <a:pt x="154649" y="967116"/>
                    <a:pt x="130700" y="951876"/>
                  </a:cubicBezTo>
                  <a:cubicBezTo>
                    <a:pt x="106751" y="936636"/>
                    <a:pt x="2248" y="729808"/>
                    <a:pt x="71" y="599179"/>
                  </a:cubicBezTo>
                  <a:cubicBezTo>
                    <a:pt x="-2106" y="468551"/>
                    <a:pt x="45791" y="298733"/>
                    <a:pt x="104574" y="207293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 rot="20052341">
              <a:off x="4855287" y="1653741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de cantos arredondados 59"/>
            <p:cNvSpPr/>
            <p:nvPr/>
          </p:nvSpPr>
          <p:spPr>
            <a:xfrm rot="20052341">
              <a:off x="4950505" y="1575166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>
              <a:off x="4982328" y="1901973"/>
              <a:ext cx="199623" cy="275258"/>
              <a:chOff x="2413172" y="1924414"/>
              <a:chExt cx="315261" cy="434711"/>
            </a:xfrm>
          </p:grpSpPr>
          <p:sp>
            <p:nvSpPr>
              <p:cNvPr id="73" name="Elipse 72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4" name="Forma livre 73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5" name="Elipse 74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6" name="Elipse 75"/>
              <p:cNvSpPr/>
              <p:nvPr/>
            </p:nvSpPr>
            <p:spPr>
              <a:xfrm>
                <a:off x="2586588" y="211743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7" name="Retângulo de cantos arredondados 76"/>
              <p:cNvSpPr/>
              <p:nvPr/>
            </p:nvSpPr>
            <p:spPr>
              <a:xfrm rot="18809357">
                <a:off x="2650216" y="2105344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8" name="Forma livre 77"/>
              <p:cNvSpPr/>
              <p:nvPr/>
            </p:nvSpPr>
            <p:spPr>
              <a:xfrm rot="792283">
                <a:off x="2545565" y="2197104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9" name="Forma livre 78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0" name="Forma livre 79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1" name="Forma livre 80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62" name="Grupo 61"/>
            <p:cNvGrpSpPr/>
            <p:nvPr/>
          </p:nvGrpSpPr>
          <p:grpSpPr>
            <a:xfrm flipH="1">
              <a:off x="5339110" y="1902430"/>
              <a:ext cx="206339" cy="275258"/>
              <a:chOff x="2413172" y="1924414"/>
              <a:chExt cx="315261" cy="434711"/>
            </a:xfrm>
          </p:grpSpPr>
          <p:sp>
            <p:nvSpPr>
              <p:cNvPr id="64" name="Elipse 63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5" name="Forma livre 64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2548920" y="211215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8" name="Retângulo de cantos arredondados 67"/>
              <p:cNvSpPr/>
              <p:nvPr/>
            </p:nvSpPr>
            <p:spPr>
              <a:xfrm rot="18809357">
                <a:off x="2554903" y="2096706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9" name="Forma livre 68"/>
              <p:cNvSpPr/>
              <p:nvPr/>
            </p:nvSpPr>
            <p:spPr>
              <a:xfrm>
                <a:off x="2559135" y="2193760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0" name="Forma livre 69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1" name="Forma livre 70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2" name="Forma livre 71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63" name="Forma livre 62"/>
            <p:cNvSpPr/>
            <p:nvPr/>
          </p:nvSpPr>
          <p:spPr>
            <a:xfrm>
              <a:off x="5273914" y="3374102"/>
              <a:ext cx="3018" cy="54321"/>
            </a:xfrm>
            <a:custGeom>
              <a:avLst/>
              <a:gdLst>
                <a:gd name="connsiteX0" fmla="*/ 0 w 3018"/>
                <a:gd name="connsiteY0" fmla="*/ 0 h 54321"/>
                <a:gd name="connsiteX1" fmla="*/ 3018 w 3018"/>
                <a:gd name="connsiteY1" fmla="*/ 54321 h 54321"/>
                <a:gd name="connsiteX2" fmla="*/ 3018 w 3018"/>
                <a:gd name="connsiteY2" fmla="*/ 54321 h 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8" h="54321">
                  <a:moveTo>
                    <a:pt x="0" y="0"/>
                  </a:moveTo>
                  <a:lnTo>
                    <a:pt x="3018" y="54321"/>
                  </a:lnTo>
                  <a:lnTo>
                    <a:pt x="3018" y="5432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199" name="Forma livre 198"/>
          <p:cNvSpPr/>
          <p:nvPr/>
        </p:nvSpPr>
        <p:spPr>
          <a:xfrm>
            <a:off x="10568419" y="3367057"/>
            <a:ext cx="289803" cy="286653"/>
          </a:xfrm>
          <a:custGeom>
            <a:avLst/>
            <a:gdLst>
              <a:gd name="connsiteX0" fmla="*/ 251374 w 289803"/>
              <a:gd name="connsiteY0" fmla="*/ 2744 h 286653"/>
              <a:gd name="connsiteX1" fmla="*/ 5 w 289803"/>
              <a:gd name="connsiteY1" fmla="*/ 148465 h 286653"/>
              <a:gd name="connsiteX2" fmla="*/ 258660 w 289803"/>
              <a:gd name="connsiteY2" fmla="*/ 283257 h 286653"/>
              <a:gd name="connsiteX3" fmla="*/ 251374 w 289803"/>
              <a:gd name="connsiteY3" fmla="*/ 2744 h 28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803" h="286653">
                <a:moveTo>
                  <a:pt x="251374" y="2744"/>
                </a:moveTo>
                <a:cubicBezTo>
                  <a:pt x="208265" y="-19721"/>
                  <a:pt x="-1209" y="101713"/>
                  <a:pt x="5" y="148465"/>
                </a:cubicBezTo>
                <a:cubicBezTo>
                  <a:pt x="1219" y="195217"/>
                  <a:pt x="210086" y="307544"/>
                  <a:pt x="258660" y="283257"/>
                </a:cubicBezTo>
                <a:cubicBezTo>
                  <a:pt x="307234" y="258970"/>
                  <a:pt x="294483" y="25209"/>
                  <a:pt x="251374" y="274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0" name="Forma livre 199"/>
          <p:cNvSpPr/>
          <p:nvPr/>
        </p:nvSpPr>
        <p:spPr>
          <a:xfrm>
            <a:off x="10652118" y="3464283"/>
            <a:ext cx="212345" cy="190100"/>
          </a:xfrm>
          <a:custGeom>
            <a:avLst/>
            <a:gdLst>
              <a:gd name="connsiteX0" fmla="*/ 96 w 212345"/>
              <a:gd name="connsiteY0" fmla="*/ 127743 h 190100"/>
              <a:gd name="connsiteX1" fmla="*/ 43812 w 212345"/>
              <a:gd name="connsiteY1" fmla="*/ 84026 h 190100"/>
              <a:gd name="connsiteX2" fmla="*/ 127602 w 212345"/>
              <a:gd name="connsiteY2" fmla="*/ 102241 h 190100"/>
              <a:gd name="connsiteX3" fmla="*/ 83885 w 212345"/>
              <a:gd name="connsiteY3" fmla="*/ 91312 h 190100"/>
              <a:gd name="connsiteX4" fmla="*/ 94814 w 212345"/>
              <a:gd name="connsiteY4" fmla="*/ 51239 h 190100"/>
              <a:gd name="connsiteX5" fmla="*/ 138531 w 212345"/>
              <a:gd name="connsiteY5" fmla="*/ 3880 h 190100"/>
              <a:gd name="connsiteX6" fmla="*/ 207748 w 212345"/>
              <a:gd name="connsiteY6" fmla="*/ 18452 h 190100"/>
              <a:gd name="connsiteX7" fmla="*/ 200462 w 212345"/>
              <a:gd name="connsiteY7" fmla="*/ 142315 h 190100"/>
              <a:gd name="connsiteX8" fmla="*/ 156746 w 212345"/>
              <a:gd name="connsiteY8" fmla="*/ 189674 h 190100"/>
              <a:gd name="connsiteX9" fmla="*/ 54741 w 212345"/>
              <a:gd name="connsiteY9" fmla="*/ 164173 h 190100"/>
              <a:gd name="connsiteX10" fmla="*/ 96 w 212345"/>
              <a:gd name="connsiteY10" fmla="*/ 127743 h 19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345" h="190100">
                <a:moveTo>
                  <a:pt x="96" y="127743"/>
                </a:moveTo>
                <a:cubicBezTo>
                  <a:pt x="-1725" y="114385"/>
                  <a:pt x="22561" y="88276"/>
                  <a:pt x="43812" y="84026"/>
                </a:cubicBezTo>
                <a:cubicBezTo>
                  <a:pt x="65063" y="79776"/>
                  <a:pt x="120923" y="101027"/>
                  <a:pt x="127602" y="102241"/>
                </a:cubicBezTo>
                <a:cubicBezTo>
                  <a:pt x="134281" y="103455"/>
                  <a:pt x="89350" y="99812"/>
                  <a:pt x="83885" y="91312"/>
                </a:cubicBezTo>
                <a:cubicBezTo>
                  <a:pt x="78420" y="82812"/>
                  <a:pt x="85706" y="65811"/>
                  <a:pt x="94814" y="51239"/>
                </a:cubicBezTo>
                <a:cubicBezTo>
                  <a:pt x="103922" y="36667"/>
                  <a:pt x="119709" y="9344"/>
                  <a:pt x="138531" y="3880"/>
                </a:cubicBezTo>
                <a:cubicBezTo>
                  <a:pt x="157353" y="-1584"/>
                  <a:pt x="197426" y="-4620"/>
                  <a:pt x="207748" y="18452"/>
                </a:cubicBezTo>
                <a:cubicBezTo>
                  <a:pt x="218070" y="41524"/>
                  <a:pt x="208962" y="113778"/>
                  <a:pt x="200462" y="142315"/>
                </a:cubicBezTo>
                <a:cubicBezTo>
                  <a:pt x="191962" y="170852"/>
                  <a:pt x="181033" y="186031"/>
                  <a:pt x="156746" y="189674"/>
                </a:cubicBezTo>
                <a:cubicBezTo>
                  <a:pt x="132459" y="193317"/>
                  <a:pt x="80242" y="172673"/>
                  <a:pt x="54741" y="164173"/>
                </a:cubicBezTo>
                <a:cubicBezTo>
                  <a:pt x="29240" y="155673"/>
                  <a:pt x="1917" y="141101"/>
                  <a:pt x="96" y="127743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9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0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64" name="Grupo 263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sp>
          <p:nvSpPr>
            <p:cNvPr id="213" name="Retângulo de cantos arredondados 212"/>
            <p:cNvSpPr/>
            <p:nvPr/>
          </p:nvSpPr>
          <p:spPr>
            <a:xfrm>
              <a:off x="140681" y="3074411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4" name="Retângulo de cantos arredondados 213"/>
            <p:cNvSpPr/>
            <p:nvPr/>
          </p:nvSpPr>
          <p:spPr>
            <a:xfrm>
              <a:off x="223364" y="3146647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59" name="Grupo 158"/>
            <p:cNvGrpSpPr/>
            <p:nvPr/>
          </p:nvGrpSpPr>
          <p:grpSpPr>
            <a:xfrm>
              <a:off x="266284" y="3370827"/>
              <a:ext cx="1208386" cy="2098719"/>
              <a:chOff x="-2712664" y="766087"/>
              <a:chExt cx="1982164" cy="3442611"/>
            </a:xfrm>
          </p:grpSpPr>
          <p:sp>
            <p:nvSpPr>
              <p:cNvPr id="160" name="Retângulo de cantos arredondados 159"/>
              <p:cNvSpPr/>
              <p:nvPr/>
            </p:nvSpPr>
            <p:spPr>
              <a:xfrm>
                <a:off x="-1808670" y="1765486"/>
                <a:ext cx="230035" cy="220508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-1276542" y="1922209"/>
                <a:ext cx="404924" cy="518066"/>
              </a:xfrm>
              <a:custGeom>
                <a:avLst/>
                <a:gdLst>
                  <a:gd name="connsiteX0" fmla="*/ 263787 w 553297"/>
                  <a:gd name="connsiteY0" fmla="*/ 2830 h 707896"/>
                  <a:gd name="connsiteX1" fmla="*/ 430649 w 553297"/>
                  <a:gd name="connsiteY1" fmla="*/ 266470 h 707896"/>
                  <a:gd name="connsiteX2" fmla="*/ 544114 w 553297"/>
                  <a:gd name="connsiteY2" fmla="*/ 610205 h 707896"/>
                  <a:gd name="connsiteX3" fmla="*/ 520754 w 553297"/>
                  <a:gd name="connsiteY3" fmla="*/ 670275 h 707896"/>
                  <a:gd name="connsiteX4" fmla="*/ 317183 w 553297"/>
                  <a:gd name="connsiteY4" fmla="*/ 700310 h 707896"/>
                  <a:gd name="connsiteX5" fmla="*/ 290485 w 553297"/>
                  <a:gd name="connsiteY5" fmla="*/ 526774 h 707896"/>
                  <a:gd name="connsiteX6" fmla="*/ 197043 w 553297"/>
                  <a:gd name="connsiteY6" fmla="*/ 363250 h 707896"/>
                  <a:gd name="connsiteX7" fmla="*/ 146 w 553297"/>
                  <a:gd name="connsiteY7" fmla="*/ 142993 h 707896"/>
                  <a:gd name="connsiteX8" fmla="*/ 263787 w 553297"/>
                  <a:gd name="connsiteY8" fmla="*/ 2830 h 7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297" h="707896">
                    <a:moveTo>
                      <a:pt x="263787" y="2830"/>
                    </a:moveTo>
                    <a:cubicBezTo>
                      <a:pt x="335538" y="23410"/>
                      <a:pt x="383928" y="165241"/>
                      <a:pt x="430649" y="266470"/>
                    </a:cubicBezTo>
                    <a:cubicBezTo>
                      <a:pt x="477370" y="367699"/>
                      <a:pt x="529097" y="542904"/>
                      <a:pt x="544114" y="610205"/>
                    </a:cubicBezTo>
                    <a:cubicBezTo>
                      <a:pt x="559131" y="677506"/>
                      <a:pt x="558576" y="655258"/>
                      <a:pt x="520754" y="670275"/>
                    </a:cubicBezTo>
                    <a:cubicBezTo>
                      <a:pt x="482932" y="685292"/>
                      <a:pt x="355561" y="724227"/>
                      <a:pt x="317183" y="700310"/>
                    </a:cubicBezTo>
                    <a:cubicBezTo>
                      <a:pt x="278805" y="676393"/>
                      <a:pt x="310508" y="582951"/>
                      <a:pt x="290485" y="526774"/>
                    </a:cubicBezTo>
                    <a:cubicBezTo>
                      <a:pt x="270462" y="470597"/>
                      <a:pt x="245433" y="427214"/>
                      <a:pt x="197043" y="363250"/>
                    </a:cubicBezTo>
                    <a:cubicBezTo>
                      <a:pt x="148653" y="299287"/>
                      <a:pt x="-5416" y="207513"/>
                      <a:pt x="146" y="142993"/>
                    </a:cubicBezTo>
                    <a:cubicBezTo>
                      <a:pt x="5708" y="78473"/>
                      <a:pt x="192036" y="-17750"/>
                      <a:pt x="263787" y="283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-2670760" y="1895418"/>
                <a:ext cx="482507" cy="577721"/>
              </a:xfrm>
              <a:custGeom>
                <a:avLst/>
                <a:gdLst>
                  <a:gd name="connsiteX0" fmla="*/ 372248 w 659307"/>
                  <a:gd name="connsiteY0" fmla="*/ 46666 h 789410"/>
                  <a:gd name="connsiteX1" fmla="*/ 155329 w 659307"/>
                  <a:gd name="connsiteY1" fmla="*/ 263586 h 789410"/>
                  <a:gd name="connsiteX2" fmla="*/ 35189 w 659307"/>
                  <a:gd name="connsiteY2" fmla="*/ 523889 h 789410"/>
                  <a:gd name="connsiteX3" fmla="*/ 1816 w 659307"/>
                  <a:gd name="connsiteY3" fmla="*/ 694088 h 789410"/>
                  <a:gd name="connsiteX4" fmla="*/ 78573 w 659307"/>
                  <a:gd name="connsiteY4" fmla="*/ 787530 h 789410"/>
                  <a:gd name="connsiteX5" fmla="*/ 288818 w 659307"/>
                  <a:gd name="connsiteY5" fmla="*/ 750821 h 789410"/>
                  <a:gd name="connsiteX6" fmla="*/ 308841 w 659307"/>
                  <a:gd name="connsiteY6" fmla="*/ 680739 h 789410"/>
                  <a:gd name="connsiteX7" fmla="*/ 325527 w 659307"/>
                  <a:gd name="connsiteY7" fmla="*/ 530564 h 789410"/>
                  <a:gd name="connsiteX8" fmla="*/ 452342 w 659307"/>
                  <a:gd name="connsiteY8" fmla="*/ 347016 h 789410"/>
                  <a:gd name="connsiteX9" fmla="*/ 659250 w 659307"/>
                  <a:gd name="connsiteY9" fmla="*/ 140108 h 789410"/>
                  <a:gd name="connsiteX10" fmla="*/ 472365 w 659307"/>
                  <a:gd name="connsiteY10" fmla="*/ 6619 h 789410"/>
                  <a:gd name="connsiteX11" fmla="*/ 372248 w 659307"/>
                  <a:gd name="connsiteY11" fmla="*/ 46666 h 78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9307" h="789410">
                    <a:moveTo>
                      <a:pt x="372248" y="46666"/>
                    </a:moveTo>
                    <a:cubicBezTo>
                      <a:pt x="319409" y="89494"/>
                      <a:pt x="211505" y="184049"/>
                      <a:pt x="155329" y="263586"/>
                    </a:cubicBezTo>
                    <a:cubicBezTo>
                      <a:pt x="99153" y="343123"/>
                      <a:pt x="60774" y="452139"/>
                      <a:pt x="35189" y="523889"/>
                    </a:cubicBezTo>
                    <a:cubicBezTo>
                      <a:pt x="9603" y="595639"/>
                      <a:pt x="-5415" y="650148"/>
                      <a:pt x="1816" y="694088"/>
                    </a:cubicBezTo>
                    <a:cubicBezTo>
                      <a:pt x="9047" y="738028"/>
                      <a:pt x="30739" y="778075"/>
                      <a:pt x="78573" y="787530"/>
                    </a:cubicBezTo>
                    <a:cubicBezTo>
                      <a:pt x="126407" y="796985"/>
                      <a:pt x="250440" y="768619"/>
                      <a:pt x="288818" y="750821"/>
                    </a:cubicBezTo>
                    <a:cubicBezTo>
                      <a:pt x="327196" y="733023"/>
                      <a:pt x="302723" y="717448"/>
                      <a:pt x="308841" y="680739"/>
                    </a:cubicBezTo>
                    <a:cubicBezTo>
                      <a:pt x="314959" y="644030"/>
                      <a:pt x="301610" y="586185"/>
                      <a:pt x="325527" y="530564"/>
                    </a:cubicBezTo>
                    <a:cubicBezTo>
                      <a:pt x="349444" y="474943"/>
                      <a:pt x="396722" y="412092"/>
                      <a:pt x="452342" y="347016"/>
                    </a:cubicBezTo>
                    <a:cubicBezTo>
                      <a:pt x="507962" y="281940"/>
                      <a:pt x="655913" y="196841"/>
                      <a:pt x="659250" y="140108"/>
                    </a:cubicBezTo>
                    <a:cubicBezTo>
                      <a:pt x="662587" y="83375"/>
                      <a:pt x="520198" y="22749"/>
                      <a:pt x="472365" y="6619"/>
                    </a:cubicBezTo>
                    <a:cubicBezTo>
                      <a:pt x="424532" y="-9511"/>
                      <a:pt x="425087" y="3838"/>
                      <a:pt x="372248" y="4666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3" name="Elipse 162"/>
              <p:cNvSpPr/>
              <p:nvPr/>
            </p:nvSpPr>
            <p:spPr>
              <a:xfrm>
                <a:off x="-2295525" y="766087"/>
                <a:ext cx="1147886" cy="1069078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-1760455" y="1513239"/>
                <a:ext cx="18293" cy="21989"/>
              </a:xfrm>
              <a:custGeom>
                <a:avLst/>
                <a:gdLst>
                  <a:gd name="connsiteX0" fmla="*/ 0 w 42041"/>
                  <a:gd name="connsiteY0" fmla="*/ 0 h 53180"/>
                  <a:gd name="connsiteX1" fmla="*/ 42041 w 42041"/>
                  <a:gd name="connsiteY1" fmla="*/ 52552 h 5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041" h="53180">
                    <a:moveTo>
                      <a:pt x="0" y="0"/>
                    </a:moveTo>
                    <a:cubicBezTo>
                      <a:pt x="12571" y="62858"/>
                      <a:pt x="-7354" y="52552"/>
                      <a:pt x="42041" y="5255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-2225816" y="1114688"/>
                <a:ext cx="396688" cy="371877"/>
              </a:xfrm>
              <a:custGeom>
                <a:avLst/>
                <a:gdLst>
                  <a:gd name="connsiteX0" fmla="*/ 504715 w 542043"/>
                  <a:gd name="connsiteY0" fmla="*/ 472133 h 508140"/>
                  <a:gd name="connsiteX1" fmla="*/ 517072 w 542043"/>
                  <a:gd name="connsiteY1" fmla="*/ 208522 h 508140"/>
                  <a:gd name="connsiteX2" fmla="*/ 269937 w 542043"/>
                  <a:gd name="connsiteY2" fmla="*/ 23171 h 508140"/>
                  <a:gd name="connsiteX3" fmla="*/ 92823 w 542043"/>
                  <a:gd name="connsiteY3" fmla="*/ 19052 h 508140"/>
                  <a:gd name="connsiteX4" fmla="*/ 6326 w 542043"/>
                  <a:gd name="connsiteY4" fmla="*/ 171452 h 508140"/>
                  <a:gd name="connsiteX5" fmla="*/ 35158 w 542043"/>
                  <a:gd name="connsiteY5" fmla="*/ 426825 h 508140"/>
                  <a:gd name="connsiteX6" fmla="*/ 261699 w 542043"/>
                  <a:gd name="connsiteY6" fmla="*/ 500966 h 508140"/>
                  <a:gd name="connsiteX7" fmla="*/ 504715 w 542043"/>
                  <a:gd name="connsiteY7" fmla="*/ 472133 h 50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2043" h="508140">
                    <a:moveTo>
                      <a:pt x="504715" y="472133"/>
                    </a:moveTo>
                    <a:cubicBezTo>
                      <a:pt x="547277" y="423392"/>
                      <a:pt x="556202" y="283349"/>
                      <a:pt x="517072" y="208522"/>
                    </a:cubicBezTo>
                    <a:cubicBezTo>
                      <a:pt x="477942" y="133695"/>
                      <a:pt x="340645" y="54749"/>
                      <a:pt x="269937" y="23171"/>
                    </a:cubicBezTo>
                    <a:cubicBezTo>
                      <a:pt x="199229" y="-8407"/>
                      <a:pt x="136758" y="-5661"/>
                      <a:pt x="92823" y="19052"/>
                    </a:cubicBezTo>
                    <a:cubicBezTo>
                      <a:pt x="48888" y="43765"/>
                      <a:pt x="15937" y="103490"/>
                      <a:pt x="6326" y="171452"/>
                    </a:cubicBezTo>
                    <a:cubicBezTo>
                      <a:pt x="-3285" y="239414"/>
                      <a:pt x="-7404" y="371906"/>
                      <a:pt x="35158" y="426825"/>
                    </a:cubicBezTo>
                    <a:cubicBezTo>
                      <a:pt x="77720" y="481744"/>
                      <a:pt x="181380" y="493415"/>
                      <a:pt x="261699" y="500966"/>
                    </a:cubicBezTo>
                    <a:cubicBezTo>
                      <a:pt x="342018" y="508517"/>
                      <a:pt x="462153" y="520874"/>
                      <a:pt x="504715" y="4721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6" name="Forma livre 165"/>
              <p:cNvSpPr/>
              <p:nvPr/>
            </p:nvSpPr>
            <p:spPr>
              <a:xfrm>
                <a:off x="-1700255" y="1112164"/>
                <a:ext cx="446336" cy="365800"/>
              </a:xfrm>
              <a:custGeom>
                <a:avLst/>
                <a:gdLst>
                  <a:gd name="connsiteX0" fmla="*/ 36135 w 609883"/>
                  <a:gd name="connsiteY0" fmla="*/ 472066 h 499837"/>
                  <a:gd name="connsiteX1" fmla="*/ 15540 w 609883"/>
                  <a:gd name="connsiteY1" fmla="*/ 262001 h 499837"/>
                  <a:gd name="connsiteX2" fmla="*/ 143227 w 609883"/>
                  <a:gd name="connsiteY2" fmla="*/ 130196 h 499837"/>
                  <a:gd name="connsiteX3" fmla="*/ 419194 w 609883"/>
                  <a:gd name="connsiteY3" fmla="*/ 2509 h 499837"/>
                  <a:gd name="connsiteX4" fmla="*/ 542762 w 609883"/>
                  <a:gd name="connsiteY4" fmla="*/ 68412 h 499837"/>
                  <a:gd name="connsiteX5" fmla="*/ 608664 w 609883"/>
                  <a:gd name="connsiteY5" fmla="*/ 332023 h 499837"/>
                  <a:gd name="connsiteX6" fmla="*/ 563356 w 609883"/>
                  <a:gd name="connsiteY6" fmla="*/ 443234 h 499837"/>
                  <a:gd name="connsiteX7" fmla="*/ 320340 w 609883"/>
                  <a:gd name="connsiteY7" fmla="*/ 492661 h 499837"/>
                  <a:gd name="connsiteX8" fmla="*/ 36135 w 609883"/>
                  <a:gd name="connsiteY8" fmla="*/ 472066 h 49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9883" h="499837">
                    <a:moveTo>
                      <a:pt x="36135" y="472066"/>
                    </a:moveTo>
                    <a:cubicBezTo>
                      <a:pt x="-14665" y="433623"/>
                      <a:pt x="-2309" y="318979"/>
                      <a:pt x="15540" y="262001"/>
                    </a:cubicBezTo>
                    <a:cubicBezTo>
                      <a:pt x="33389" y="205023"/>
                      <a:pt x="75951" y="173445"/>
                      <a:pt x="143227" y="130196"/>
                    </a:cubicBezTo>
                    <a:cubicBezTo>
                      <a:pt x="210503" y="86947"/>
                      <a:pt x="352605" y="12806"/>
                      <a:pt x="419194" y="2509"/>
                    </a:cubicBezTo>
                    <a:cubicBezTo>
                      <a:pt x="485783" y="-7788"/>
                      <a:pt x="511184" y="13493"/>
                      <a:pt x="542762" y="68412"/>
                    </a:cubicBezTo>
                    <a:cubicBezTo>
                      <a:pt x="574340" y="123331"/>
                      <a:pt x="605232" y="269553"/>
                      <a:pt x="608664" y="332023"/>
                    </a:cubicBezTo>
                    <a:cubicBezTo>
                      <a:pt x="612096" y="394493"/>
                      <a:pt x="611410" y="416461"/>
                      <a:pt x="563356" y="443234"/>
                    </a:cubicBezTo>
                    <a:cubicBezTo>
                      <a:pt x="515302" y="470007"/>
                      <a:pt x="406151" y="485110"/>
                      <a:pt x="320340" y="492661"/>
                    </a:cubicBezTo>
                    <a:cubicBezTo>
                      <a:pt x="234529" y="500212"/>
                      <a:pt x="86935" y="510509"/>
                      <a:pt x="36135" y="4720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-1742874" y="1535421"/>
                <a:ext cx="198949" cy="144690"/>
              </a:xfrm>
              <a:custGeom>
                <a:avLst/>
                <a:gdLst>
                  <a:gd name="connsiteX0" fmla="*/ 0 w 271848"/>
                  <a:gd name="connsiteY0" fmla="*/ 197708 h 197708"/>
                  <a:gd name="connsiteX1" fmla="*/ 127686 w 271848"/>
                  <a:gd name="connsiteY1" fmla="*/ 82378 h 197708"/>
                  <a:gd name="connsiteX2" fmla="*/ 271848 w 271848"/>
                  <a:gd name="connsiteY2" fmla="*/ 0 h 1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848" h="197708">
                    <a:moveTo>
                      <a:pt x="0" y="197708"/>
                    </a:moveTo>
                    <a:cubicBezTo>
                      <a:pt x="41189" y="156518"/>
                      <a:pt x="82378" y="115329"/>
                      <a:pt x="127686" y="82378"/>
                    </a:cubicBezTo>
                    <a:cubicBezTo>
                      <a:pt x="172994" y="49427"/>
                      <a:pt x="222421" y="24713"/>
                      <a:pt x="271848" y="0"/>
                    </a:cubicBezTo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>
                <a:off x="-1997937" y="2301965"/>
                <a:ext cx="560440" cy="625232"/>
              </a:xfrm>
              <a:custGeom>
                <a:avLst/>
                <a:gdLst>
                  <a:gd name="connsiteX0" fmla="*/ 12171 w 765797"/>
                  <a:gd name="connsiteY0" fmla="*/ 30145 h 854329"/>
                  <a:gd name="connsiteX1" fmla="*/ 32268 w 765797"/>
                  <a:gd name="connsiteY1" fmla="*/ 718457 h 854329"/>
                  <a:gd name="connsiteX2" fmla="*/ 288501 w 765797"/>
                  <a:gd name="connsiteY2" fmla="*/ 839037 h 854329"/>
                  <a:gd name="connsiteX3" fmla="*/ 705507 w 765797"/>
                  <a:gd name="connsiteY3" fmla="*/ 793820 h 854329"/>
                  <a:gd name="connsiteX4" fmla="*/ 730628 w 765797"/>
                  <a:gd name="connsiteY4" fmla="*/ 311499 h 854329"/>
                  <a:gd name="connsiteX5" fmla="*/ 765797 w 765797"/>
                  <a:gd name="connsiteY5" fmla="*/ 0 h 8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797" h="854329">
                    <a:moveTo>
                      <a:pt x="12171" y="30145"/>
                    </a:moveTo>
                    <a:cubicBezTo>
                      <a:pt x="-808" y="306893"/>
                      <a:pt x="-13787" y="583642"/>
                      <a:pt x="32268" y="718457"/>
                    </a:cubicBezTo>
                    <a:cubicBezTo>
                      <a:pt x="78323" y="853272"/>
                      <a:pt x="176294" y="826476"/>
                      <a:pt x="288501" y="839037"/>
                    </a:cubicBezTo>
                    <a:cubicBezTo>
                      <a:pt x="400708" y="851598"/>
                      <a:pt x="631819" y="881743"/>
                      <a:pt x="705507" y="793820"/>
                    </a:cubicBezTo>
                    <a:cubicBezTo>
                      <a:pt x="779195" y="705897"/>
                      <a:pt x="720580" y="443802"/>
                      <a:pt x="730628" y="311499"/>
                    </a:cubicBezTo>
                    <a:cubicBezTo>
                      <a:pt x="740676" y="179196"/>
                      <a:pt x="753236" y="89598"/>
                      <a:pt x="76579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9" name="Elipse 168"/>
              <p:cNvSpPr/>
              <p:nvPr/>
            </p:nvSpPr>
            <p:spPr>
              <a:xfrm>
                <a:off x="-2712664" y="2368379"/>
                <a:ext cx="370931" cy="35934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-2482285" y="2531293"/>
                <a:ext cx="75647" cy="170387"/>
              </a:xfrm>
              <a:custGeom>
                <a:avLst/>
                <a:gdLst>
                  <a:gd name="connsiteX0" fmla="*/ 64513 w 103366"/>
                  <a:gd name="connsiteY0" fmla="*/ 232820 h 232820"/>
                  <a:gd name="connsiteX1" fmla="*/ 102758 w 103366"/>
                  <a:gd name="connsiteY1" fmla="*/ 145900 h 232820"/>
                  <a:gd name="connsiteX2" fmla="*/ 81897 w 103366"/>
                  <a:gd name="connsiteY2" fmla="*/ 48549 h 232820"/>
                  <a:gd name="connsiteX3" fmla="*/ 5408 w 103366"/>
                  <a:gd name="connsiteY3" fmla="*/ 3351 h 232820"/>
                  <a:gd name="connsiteX4" fmla="*/ 12361 w 103366"/>
                  <a:gd name="connsiteY4" fmla="*/ 6827 h 23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66" h="232820">
                    <a:moveTo>
                      <a:pt x="64513" y="232820"/>
                    </a:moveTo>
                    <a:cubicBezTo>
                      <a:pt x="82187" y="204716"/>
                      <a:pt x="99861" y="176612"/>
                      <a:pt x="102758" y="145900"/>
                    </a:cubicBezTo>
                    <a:cubicBezTo>
                      <a:pt x="105655" y="115188"/>
                      <a:pt x="98122" y="72307"/>
                      <a:pt x="81897" y="48549"/>
                    </a:cubicBezTo>
                    <a:cubicBezTo>
                      <a:pt x="65672" y="24791"/>
                      <a:pt x="16997" y="10305"/>
                      <a:pt x="5408" y="3351"/>
                    </a:cubicBezTo>
                    <a:cubicBezTo>
                      <a:pt x="-6181" y="-3603"/>
                      <a:pt x="3090" y="1612"/>
                      <a:pt x="12361" y="6827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1" name="Elipse 170"/>
              <p:cNvSpPr/>
              <p:nvPr/>
            </p:nvSpPr>
            <p:spPr>
              <a:xfrm>
                <a:off x="-1101431" y="2368379"/>
                <a:ext cx="370931" cy="35934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-1011923" y="2526112"/>
                <a:ext cx="52640" cy="180657"/>
              </a:xfrm>
              <a:custGeom>
                <a:avLst/>
                <a:gdLst>
                  <a:gd name="connsiteX0" fmla="*/ 30206 w 71928"/>
                  <a:gd name="connsiteY0" fmla="*/ 246853 h 246853"/>
                  <a:gd name="connsiteX1" fmla="*/ 2392 w 71928"/>
                  <a:gd name="connsiteY1" fmla="*/ 135596 h 246853"/>
                  <a:gd name="connsiteX2" fmla="*/ 9345 w 71928"/>
                  <a:gd name="connsiteY2" fmla="*/ 55629 h 246853"/>
                  <a:gd name="connsiteX3" fmla="*/ 71928 w 71928"/>
                  <a:gd name="connsiteY3" fmla="*/ 0 h 246853"/>
                  <a:gd name="connsiteX4" fmla="*/ 71928 w 71928"/>
                  <a:gd name="connsiteY4" fmla="*/ 0 h 246853"/>
                  <a:gd name="connsiteX5" fmla="*/ 71928 w 71928"/>
                  <a:gd name="connsiteY5" fmla="*/ 0 h 24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28" h="246853">
                    <a:moveTo>
                      <a:pt x="30206" y="246853"/>
                    </a:moveTo>
                    <a:cubicBezTo>
                      <a:pt x="18037" y="207160"/>
                      <a:pt x="5869" y="167467"/>
                      <a:pt x="2392" y="135596"/>
                    </a:cubicBezTo>
                    <a:cubicBezTo>
                      <a:pt x="-1085" y="103725"/>
                      <a:pt x="-2244" y="78228"/>
                      <a:pt x="9345" y="55629"/>
                    </a:cubicBezTo>
                    <a:cubicBezTo>
                      <a:pt x="20934" y="33030"/>
                      <a:pt x="71928" y="0"/>
                      <a:pt x="71928" y="0"/>
                    </a:cubicBezTo>
                    <a:lnTo>
                      <a:pt x="71928" y="0"/>
                    </a:lnTo>
                    <a:lnTo>
                      <a:pt x="71928" y="0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>
                <a:off x="-2403439" y="2613992"/>
                <a:ext cx="1228145" cy="1594706"/>
              </a:xfrm>
              <a:custGeom>
                <a:avLst/>
                <a:gdLst>
                  <a:gd name="connsiteX0" fmla="*/ 563386 w 1678162"/>
                  <a:gd name="connsiteY0" fmla="*/ 183722 h 2179038"/>
                  <a:gd name="connsiteX1" fmla="*/ 457639 w 1678162"/>
                  <a:gd name="connsiteY1" fmla="*/ 488522 h 2179038"/>
                  <a:gd name="connsiteX2" fmla="*/ 351892 w 1678162"/>
                  <a:gd name="connsiteY2" fmla="*/ 1048359 h 2179038"/>
                  <a:gd name="connsiteX3" fmla="*/ 271027 w 1678162"/>
                  <a:gd name="connsiteY3" fmla="*/ 1552212 h 2179038"/>
                  <a:gd name="connsiteX4" fmla="*/ 47092 w 1678162"/>
                  <a:gd name="connsiteY4" fmla="*/ 1726383 h 2179038"/>
                  <a:gd name="connsiteX5" fmla="*/ 9770 w 1678162"/>
                  <a:gd name="connsiteY5" fmla="*/ 1931657 h 2179038"/>
                  <a:gd name="connsiteX6" fmla="*/ 177721 w 1678162"/>
                  <a:gd name="connsiteY6" fmla="*/ 2062285 h 2179038"/>
                  <a:gd name="connsiteX7" fmla="*/ 669133 w 1678162"/>
                  <a:gd name="connsiteY7" fmla="*/ 1956538 h 2179038"/>
                  <a:gd name="connsiteX8" fmla="*/ 781101 w 1678162"/>
                  <a:gd name="connsiteY8" fmla="*/ 1670400 h 2179038"/>
                  <a:gd name="connsiteX9" fmla="*/ 725117 w 1678162"/>
                  <a:gd name="connsiteY9" fmla="*/ 1514889 h 2179038"/>
                  <a:gd name="connsiteX10" fmla="*/ 787321 w 1678162"/>
                  <a:gd name="connsiteY10" fmla="*/ 917730 h 2179038"/>
                  <a:gd name="connsiteX11" fmla="*/ 973933 w 1678162"/>
                  <a:gd name="connsiteY11" fmla="*/ 451200 h 2179038"/>
                  <a:gd name="connsiteX12" fmla="*/ 1216529 w 1678162"/>
                  <a:gd name="connsiteY12" fmla="*/ 1545991 h 2179038"/>
                  <a:gd name="connsiteX13" fmla="*/ 1210309 w 1678162"/>
                  <a:gd name="connsiteY13" fmla="*/ 1825910 h 2179038"/>
                  <a:gd name="connsiteX14" fmla="*/ 1434243 w 1678162"/>
                  <a:gd name="connsiteY14" fmla="*/ 2149371 h 2179038"/>
                  <a:gd name="connsiteX15" fmla="*/ 1627076 w 1678162"/>
                  <a:gd name="connsiteY15" fmla="*/ 2136930 h 2179038"/>
                  <a:gd name="connsiteX16" fmla="*/ 1676839 w 1678162"/>
                  <a:gd name="connsiteY16" fmla="*/ 1906775 h 2179038"/>
                  <a:gd name="connsiteX17" fmla="*/ 1589754 w 1678162"/>
                  <a:gd name="connsiteY17" fmla="*/ 1651738 h 2179038"/>
                  <a:gd name="connsiteX18" fmla="*/ 1297394 w 1678162"/>
                  <a:gd name="connsiteY18" fmla="*/ 152620 h 2179038"/>
                  <a:gd name="connsiteX19" fmla="*/ 1284954 w 1678162"/>
                  <a:gd name="connsiteY19" fmla="*/ 127738 h 217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162" h="2179038">
                    <a:moveTo>
                      <a:pt x="563386" y="183722"/>
                    </a:moveTo>
                    <a:cubicBezTo>
                      <a:pt x="528137" y="264069"/>
                      <a:pt x="492888" y="344416"/>
                      <a:pt x="457639" y="488522"/>
                    </a:cubicBezTo>
                    <a:cubicBezTo>
                      <a:pt x="422390" y="632628"/>
                      <a:pt x="382994" y="871077"/>
                      <a:pt x="351892" y="1048359"/>
                    </a:cubicBezTo>
                    <a:cubicBezTo>
                      <a:pt x="320790" y="1225641"/>
                      <a:pt x="321827" y="1439208"/>
                      <a:pt x="271027" y="1552212"/>
                    </a:cubicBezTo>
                    <a:cubicBezTo>
                      <a:pt x="220227" y="1665216"/>
                      <a:pt x="90635" y="1663142"/>
                      <a:pt x="47092" y="1726383"/>
                    </a:cubicBezTo>
                    <a:cubicBezTo>
                      <a:pt x="3549" y="1789624"/>
                      <a:pt x="-12002" y="1875673"/>
                      <a:pt x="9770" y="1931657"/>
                    </a:cubicBezTo>
                    <a:cubicBezTo>
                      <a:pt x="31541" y="1987641"/>
                      <a:pt x="67827" y="2058138"/>
                      <a:pt x="177721" y="2062285"/>
                    </a:cubicBezTo>
                    <a:cubicBezTo>
                      <a:pt x="287615" y="2066432"/>
                      <a:pt x="568570" y="2021852"/>
                      <a:pt x="669133" y="1956538"/>
                    </a:cubicBezTo>
                    <a:cubicBezTo>
                      <a:pt x="769696" y="1891224"/>
                      <a:pt x="771770" y="1744008"/>
                      <a:pt x="781101" y="1670400"/>
                    </a:cubicBezTo>
                    <a:cubicBezTo>
                      <a:pt x="790432" y="1596792"/>
                      <a:pt x="724080" y="1640334"/>
                      <a:pt x="725117" y="1514889"/>
                    </a:cubicBezTo>
                    <a:cubicBezTo>
                      <a:pt x="726154" y="1389444"/>
                      <a:pt x="745852" y="1095011"/>
                      <a:pt x="787321" y="917730"/>
                    </a:cubicBezTo>
                    <a:cubicBezTo>
                      <a:pt x="828790" y="740449"/>
                      <a:pt x="902398" y="346490"/>
                      <a:pt x="973933" y="451200"/>
                    </a:cubicBezTo>
                    <a:cubicBezTo>
                      <a:pt x="1045468" y="555910"/>
                      <a:pt x="1177133" y="1316873"/>
                      <a:pt x="1216529" y="1545991"/>
                    </a:cubicBezTo>
                    <a:cubicBezTo>
                      <a:pt x="1255925" y="1775109"/>
                      <a:pt x="1174023" y="1725347"/>
                      <a:pt x="1210309" y="1825910"/>
                    </a:cubicBezTo>
                    <a:cubicBezTo>
                      <a:pt x="1246595" y="1926473"/>
                      <a:pt x="1364782" y="2097534"/>
                      <a:pt x="1434243" y="2149371"/>
                    </a:cubicBezTo>
                    <a:cubicBezTo>
                      <a:pt x="1503704" y="2201208"/>
                      <a:pt x="1586643" y="2177363"/>
                      <a:pt x="1627076" y="2136930"/>
                    </a:cubicBezTo>
                    <a:cubicBezTo>
                      <a:pt x="1667509" y="2096497"/>
                      <a:pt x="1683059" y="1987640"/>
                      <a:pt x="1676839" y="1906775"/>
                    </a:cubicBezTo>
                    <a:cubicBezTo>
                      <a:pt x="1670619" y="1825910"/>
                      <a:pt x="1652995" y="1944097"/>
                      <a:pt x="1589754" y="1651738"/>
                    </a:cubicBezTo>
                    <a:cubicBezTo>
                      <a:pt x="1526513" y="1359379"/>
                      <a:pt x="1348194" y="406620"/>
                      <a:pt x="1297394" y="152620"/>
                    </a:cubicBezTo>
                    <a:cubicBezTo>
                      <a:pt x="1246594" y="-101380"/>
                      <a:pt x="1265774" y="13179"/>
                      <a:pt x="1284954" y="127738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4" name="Forma livre 173"/>
              <p:cNvSpPr/>
              <p:nvPr/>
            </p:nvSpPr>
            <p:spPr>
              <a:xfrm>
                <a:off x="-2416062" y="1568632"/>
                <a:ext cx="1403327" cy="1189808"/>
              </a:xfrm>
              <a:custGeom>
                <a:avLst/>
                <a:gdLst>
                  <a:gd name="connsiteX0" fmla="*/ 960079 w 1917534"/>
                  <a:gd name="connsiteY0" fmla="*/ 405360 h 1625777"/>
                  <a:gd name="connsiteX1" fmla="*/ 443785 w 1917534"/>
                  <a:gd name="connsiteY1" fmla="*/ 7254 h 1625777"/>
                  <a:gd name="connsiteX2" fmla="*/ 114103 w 1917534"/>
                  <a:gd name="connsiteY2" fmla="*/ 168985 h 1625777"/>
                  <a:gd name="connsiteX3" fmla="*/ 2136 w 1917534"/>
                  <a:gd name="connsiteY3" fmla="*/ 430242 h 1625777"/>
                  <a:gd name="connsiteX4" fmla="*/ 194969 w 1917534"/>
                  <a:gd name="connsiteY4" fmla="*/ 604413 h 1625777"/>
                  <a:gd name="connsiteX5" fmla="*/ 505989 w 1917534"/>
                  <a:gd name="connsiteY5" fmla="*/ 697719 h 1625777"/>
                  <a:gd name="connsiteX6" fmla="*/ 593075 w 1917534"/>
                  <a:gd name="connsiteY6" fmla="*/ 567091 h 1625777"/>
                  <a:gd name="connsiteX7" fmla="*/ 555752 w 1917534"/>
                  <a:gd name="connsiteY7" fmla="*/ 679058 h 1625777"/>
                  <a:gd name="connsiteX8" fmla="*/ 524650 w 1917534"/>
                  <a:gd name="connsiteY8" fmla="*/ 1027401 h 1625777"/>
                  <a:gd name="connsiteX9" fmla="*/ 524650 w 1917534"/>
                  <a:gd name="connsiteY9" fmla="*/ 1543695 h 1625777"/>
                  <a:gd name="connsiteX10" fmla="*/ 636618 w 1917534"/>
                  <a:gd name="connsiteY10" fmla="*/ 1605899 h 1625777"/>
                  <a:gd name="connsiteX11" fmla="*/ 1289760 w 1917534"/>
                  <a:gd name="connsiteY11" fmla="*/ 1618340 h 1625777"/>
                  <a:gd name="connsiteX12" fmla="*/ 1345744 w 1917534"/>
                  <a:gd name="connsiteY12" fmla="*/ 1500152 h 1625777"/>
                  <a:gd name="connsiteX13" fmla="*/ 1376846 w 1917534"/>
                  <a:gd name="connsiteY13" fmla="*/ 965197 h 1625777"/>
                  <a:gd name="connsiteX14" fmla="*/ 1414169 w 1917534"/>
                  <a:gd name="connsiteY14" fmla="*/ 623074 h 1625777"/>
                  <a:gd name="connsiteX15" fmla="*/ 1445271 w 1917534"/>
                  <a:gd name="connsiteY15" fmla="*/ 703940 h 1625777"/>
                  <a:gd name="connsiteX16" fmla="*/ 1644324 w 1917534"/>
                  <a:gd name="connsiteY16" fmla="*/ 629295 h 1625777"/>
                  <a:gd name="connsiteX17" fmla="*/ 1911801 w 1917534"/>
                  <a:gd name="connsiteY17" fmla="*/ 417801 h 1625777"/>
                  <a:gd name="connsiteX18" fmla="*/ 1806054 w 1917534"/>
                  <a:gd name="connsiteY18" fmla="*/ 200087 h 1625777"/>
                  <a:gd name="connsiteX19" fmla="*/ 1557238 w 1917534"/>
                  <a:gd name="connsiteY19" fmla="*/ 44576 h 1625777"/>
                  <a:gd name="connsiteX20" fmla="*/ 1134250 w 1917534"/>
                  <a:gd name="connsiteY20" fmla="*/ 249850 h 1625777"/>
                  <a:gd name="connsiteX21" fmla="*/ 960079 w 1917534"/>
                  <a:gd name="connsiteY21" fmla="*/ 405360 h 162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17534" h="1625777">
                    <a:moveTo>
                      <a:pt x="960079" y="405360"/>
                    </a:moveTo>
                    <a:cubicBezTo>
                      <a:pt x="845002" y="364927"/>
                      <a:pt x="584781" y="46650"/>
                      <a:pt x="443785" y="7254"/>
                    </a:cubicBezTo>
                    <a:cubicBezTo>
                      <a:pt x="302789" y="-32142"/>
                      <a:pt x="187711" y="98487"/>
                      <a:pt x="114103" y="168985"/>
                    </a:cubicBezTo>
                    <a:cubicBezTo>
                      <a:pt x="40495" y="239483"/>
                      <a:pt x="-11342" y="357671"/>
                      <a:pt x="2136" y="430242"/>
                    </a:cubicBezTo>
                    <a:cubicBezTo>
                      <a:pt x="15614" y="502813"/>
                      <a:pt x="110994" y="559834"/>
                      <a:pt x="194969" y="604413"/>
                    </a:cubicBezTo>
                    <a:cubicBezTo>
                      <a:pt x="278944" y="648992"/>
                      <a:pt x="439638" y="703939"/>
                      <a:pt x="505989" y="697719"/>
                    </a:cubicBezTo>
                    <a:cubicBezTo>
                      <a:pt x="572340" y="691499"/>
                      <a:pt x="584781" y="570201"/>
                      <a:pt x="593075" y="567091"/>
                    </a:cubicBezTo>
                    <a:cubicBezTo>
                      <a:pt x="601369" y="563981"/>
                      <a:pt x="567156" y="602340"/>
                      <a:pt x="555752" y="679058"/>
                    </a:cubicBezTo>
                    <a:cubicBezTo>
                      <a:pt x="544348" y="755776"/>
                      <a:pt x="529834" y="883295"/>
                      <a:pt x="524650" y="1027401"/>
                    </a:cubicBezTo>
                    <a:cubicBezTo>
                      <a:pt x="519466" y="1171507"/>
                      <a:pt x="505989" y="1447279"/>
                      <a:pt x="524650" y="1543695"/>
                    </a:cubicBezTo>
                    <a:cubicBezTo>
                      <a:pt x="543311" y="1640111"/>
                      <a:pt x="509100" y="1593458"/>
                      <a:pt x="636618" y="1605899"/>
                    </a:cubicBezTo>
                    <a:cubicBezTo>
                      <a:pt x="764136" y="1618340"/>
                      <a:pt x="1171572" y="1635965"/>
                      <a:pt x="1289760" y="1618340"/>
                    </a:cubicBezTo>
                    <a:cubicBezTo>
                      <a:pt x="1407948" y="1600716"/>
                      <a:pt x="1331230" y="1609009"/>
                      <a:pt x="1345744" y="1500152"/>
                    </a:cubicBezTo>
                    <a:cubicBezTo>
                      <a:pt x="1360258" y="1391295"/>
                      <a:pt x="1365442" y="1111377"/>
                      <a:pt x="1376846" y="965197"/>
                    </a:cubicBezTo>
                    <a:cubicBezTo>
                      <a:pt x="1388250" y="819017"/>
                      <a:pt x="1402765" y="666617"/>
                      <a:pt x="1414169" y="623074"/>
                    </a:cubicBezTo>
                    <a:cubicBezTo>
                      <a:pt x="1425573" y="579531"/>
                      <a:pt x="1406912" y="702903"/>
                      <a:pt x="1445271" y="703940"/>
                    </a:cubicBezTo>
                    <a:cubicBezTo>
                      <a:pt x="1483630" y="704977"/>
                      <a:pt x="1566569" y="676985"/>
                      <a:pt x="1644324" y="629295"/>
                    </a:cubicBezTo>
                    <a:cubicBezTo>
                      <a:pt x="1722079" y="581605"/>
                      <a:pt x="1884846" y="489336"/>
                      <a:pt x="1911801" y="417801"/>
                    </a:cubicBezTo>
                    <a:cubicBezTo>
                      <a:pt x="1938756" y="346266"/>
                      <a:pt x="1865148" y="262291"/>
                      <a:pt x="1806054" y="200087"/>
                    </a:cubicBezTo>
                    <a:cubicBezTo>
                      <a:pt x="1746960" y="137883"/>
                      <a:pt x="1669205" y="36282"/>
                      <a:pt x="1557238" y="44576"/>
                    </a:cubicBezTo>
                    <a:cubicBezTo>
                      <a:pt x="1445271" y="52870"/>
                      <a:pt x="1227556" y="187646"/>
                      <a:pt x="1134250" y="249850"/>
                    </a:cubicBezTo>
                    <a:cubicBezTo>
                      <a:pt x="1040944" y="312054"/>
                      <a:pt x="1075156" y="445793"/>
                      <a:pt x="960079" y="40536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5" name="Forma livre 174"/>
              <p:cNvSpPr/>
              <p:nvPr/>
            </p:nvSpPr>
            <p:spPr>
              <a:xfrm>
                <a:off x="-2069630" y="2544893"/>
                <a:ext cx="673769" cy="277311"/>
              </a:xfrm>
              <a:custGeom>
                <a:avLst/>
                <a:gdLst>
                  <a:gd name="connsiteX0" fmla="*/ 40921 w 920651"/>
                  <a:gd name="connsiteY0" fmla="*/ 15074 h 378923"/>
                  <a:gd name="connsiteX1" fmla="*/ 320840 w 920651"/>
                  <a:gd name="connsiteY1" fmla="*/ 39956 h 378923"/>
                  <a:gd name="connsiteX2" fmla="*/ 743828 w 920651"/>
                  <a:gd name="connsiteY2" fmla="*/ 58617 h 378923"/>
                  <a:gd name="connsiteX3" fmla="*/ 905558 w 920651"/>
                  <a:gd name="connsiteY3" fmla="*/ 64837 h 378923"/>
                  <a:gd name="connsiteX4" fmla="*/ 886897 w 920651"/>
                  <a:gd name="connsiteY4" fmla="*/ 319874 h 378923"/>
                  <a:gd name="connsiteX5" fmla="*/ 669183 w 920651"/>
                  <a:gd name="connsiteY5" fmla="*/ 375858 h 378923"/>
                  <a:gd name="connsiteX6" fmla="*/ 215093 w 920651"/>
                  <a:gd name="connsiteY6" fmla="*/ 363417 h 378923"/>
                  <a:gd name="connsiteX7" fmla="*/ 22260 w 920651"/>
                  <a:gd name="connsiteY7" fmla="*/ 294992 h 378923"/>
                  <a:gd name="connsiteX8" fmla="*/ 40921 w 920651"/>
                  <a:gd name="connsiteY8" fmla="*/ 15074 h 37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0651" h="378923">
                    <a:moveTo>
                      <a:pt x="40921" y="15074"/>
                    </a:moveTo>
                    <a:cubicBezTo>
                      <a:pt x="90684" y="-27432"/>
                      <a:pt x="203689" y="32699"/>
                      <a:pt x="320840" y="39956"/>
                    </a:cubicBezTo>
                    <a:cubicBezTo>
                      <a:pt x="437991" y="47213"/>
                      <a:pt x="743828" y="58617"/>
                      <a:pt x="743828" y="58617"/>
                    </a:cubicBezTo>
                    <a:cubicBezTo>
                      <a:pt x="841281" y="62764"/>
                      <a:pt x="881713" y="21294"/>
                      <a:pt x="905558" y="64837"/>
                    </a:cubicBezTo>
                    <a:cubicBezTo>
                      <a:pt x="929403" y="108380"/>
                      <a:pt x="926293" y="268037"/>
                      <a:pt x="886897" y="319874"/>
                    </a:cubicBezTo>
                    <a:cubicBezTo>
                      <a:pt x="847501" y="371711"/>
                      <a:pt x="781150" y="368601"/>
                      <a:pt x="669183" y="375858"/>
                    </a:cubicBezTo>
                    <a:cubicBezTo>
                      <a:pt x="557216" y="383115"/>
                      <a:pt x="322913" y="376895"/>
                      <a:pt x="215093" y="363417"/>
                    </a:cubicBezTo>
                    <a:cubicBezTo>
                      <a:pt x="107273" y="349939"/>
                      <a:pt x="55436" y="350976"/>
                      <a:pt x="22260" y="294992"/>
                    </a:cubicBezTo>
                    <a:cubicBezTo>
                      <a:pt x="-10916" y="239008"/>
                      <a:pt x="-8842" y="57580"/>
                      <a:pt x="40921" y="1507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6" name="Elipse 175"/>
              <p:cNvSpPr/>
              <p:nvPr/>
            </p:nvSpPr>
            <p:spPr>
              <a:xfrm>
                <a:off x="-1881453" y="2562491"/>
                <a:ext cx="319741" cy="27731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7" name="Triângulo isósceles 176"/>
              <p:cNvSpPr/>
              <p:nvPr/>
            </p:nvSpPr>
            <p:spPr>
              <a:xfrm rot="12169286">
                <a:off x="-2640517" y="2706760"/>
                <a:ext cx="37368" cy="426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8" name="Triângulo isósceles 177"/>
              <p:cNvSpPr/>
              <p:nvPr/>
            </p:nvSpPr>
            <p:spPr>
              <a:xfrm rot="12169286">
                <a:off x="-2677200" y="2671993"/>
                <a:ext cx="47654" cy="54432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9" name="Triângulo isósceles 178"/>
              <p:cNvSpPr/>
              <p:nvPr/>
            </p:nvSpPr>
            <p:spPr>
              <a:xfrm rot="12609937">
                <a:off x="-2712423" y="2613919"/>
                <a:ext cx="76510" cy="87395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0" name="Triângulo isósceles 179"/>
              <p:cNvSpPr/>
              <p:nvPr/>
            </p:nvSpPr>
            <p:spPr>
              <a:xfrm rot="9430714" flipH="1">
                <a:off x="-819841" y="2700395"/>
                <a:ext cx="28589" cy="426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1" name="Triângulo isósceles 180"/>
              <p:cNvSpPr/>
              <p:nvPr/>
            </p:nvSpPr>
            <p:spPr>
              <a:xfrm rot="9430714" flipH="1">
                <a:off x="-799646" y="2665629"/>
                <a:ext cx="36459" cy="54432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2" name="Triângulo isósceles 181"/>
              <p:cNvSpPr/>
              <p:nvPr/>
            </p:nvSpPr>
            <p:spPr>
              <a:xfrm rot="8990063" flipH="1">
                <a:off x="-794774" y="2607554"/>
                <a:ext cx="58535" cy="87395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grpSp>
            <p:nvGrpSpPr>
              <p:cNvPr id="183" name="Grupo 182"/>
              <p:cNvGrpSpPr/>
              <p:nvPr/>
            </p:nvGrpSpPr>
            <p:grpSpPr>
              <a:xfrm>
                <a:off x="-2104834" y="1221631"/>
                <a:ext cx="165951" cy="199731"/>
                <a:chOff x="2466349" y="2043693"/>
                <a:chExt cx="262084" cy="315432"/>
              </a:xfrm>
            </p:grpSpPr>
            <p:sp>
              <p:nvSpPr>
                <p:cNvPr id="191" name="Elipse 190"/>
                <p:cNvSpPr/>
                <p:nvPr/>
              </p:nvSpPr>
              <p:spPr>
                <a:xfrm rot="20547745">
                  <a:off x="2466349" y="2043693"/>
                  <a:ext cx="262084" cy="3154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2" name="Elipse 191"/>
                <p:cNvSpPr/>
                <p:nvPr/>
              </p:nvSpPr>
              <p:spPr>
                <a:xfrm rot="21377893">
                  <a:off x="2519398" y="2082253"/>
                  <a:ext cx="191800" cy="26968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3" name="Elipse 192"/>
                <p:cNvSpPr/>
                <p:nvPr/>
              </p:nvSpPr>
              <p:spPr>
                <a:xfrm>
                  <a:off x="2548920" y="2112158"/>
                  <a:ext cx="86955" cy="8695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4" name="Retângulo de cantos arredondados 193"/>
                <p:cNvSpPr/>
                <p:nvPr/>
              </p:nvSpPr>
              <p:spPr>
                <a:xfrm rot="18809357">
                  <a:off x="2554903" y="2096706"/>
                  <a:ext cx="31138" cy="3090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5" name="Forma livre 194"/>
                <p:cNvSpPr/>
                <p:nvPr/>
              </p:nvSpPr>
              <p:spPr>
                <a:xfrm>
                  <a:off x="2559135" y="2193760"/>
                  <a:ext cx="128263" cy="137357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6" name="Forma livre 195"/>
                <p:cNvSpPr/>
                <p:nvPr/>
              </p:nvSpPr>
              <p:spPr>
                <a:xfrm>
                  <a:off x="2554399" y="2347976"/>
                  <a:ext cx="137735" cy="9868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84" name="Grupo 183"/>
              <p:cNvGrpSpPr/>
              <p:nvPr/>
            </p:nvGrpSpPr>
            <p:grpSpPr>
              <a:xfrm flipH="1">
                <a:off x="-1585536" y="1237681"/>
                <a:ext cx="171535" cy="199731"/>
                <a:chOff x="2466349" y="2043693"/>
                <a:chExt cx="262084" cy="315432"/>
              </a:xfrm>
            </p:grpSpPr>
            <p:sp>
              <p:nvSpPr>
                <p:cNvPr id="185" name="Elipse 184"/>
                <p:cNvSpPr/>
                <p:nvPr/>
              </p:nvSpPr>
              <p:spPr>
                <a:xfrm rot="20547745">
                  <a:off x="2466349" y="2043693"/>
                  <a:ext cx="262084" cy="3154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6" name="Elipse 185"/>
                <p:cNvSpPr/>
                <p:nvPr/>
              </p:nvSpPr>
              <p:spPr>
                <a:xfrm rot="21377893">
                  <a:off x="2519398" y="2082253"/>
                  <a:ext cx="191800" cy="26968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7" name="Elipse 186"/>
                <p:cNvSpPr/>
                <p:nvPr/>
              </p:nvSpPr>
              <p:spPr>
                <a:xfrm>
                  <a:off x="2548920" y="2112158"/>
                  <a:ext cx="86955" cy="8695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8" name="Retângulo de cantos arredondados 187"/>
                <p:cNvSpPr/>
                <p:nvPr/>
              </p:nvSpPr>
              <p:spPr>
                <a:xfrm rot="18809357">
                  <a:off x="2554903" y="2096706"/>
                  <a:ext cx="31138" cy="3090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9" name="Forma livre 188"/>
                <p:cNvSpPr/>
                <p:nvPr/>
              </p:nvSpPr>
              <p:spPr>
                <a:xfrm>
                  <a:off x="2559135" y="2193760"/>
                  <a:ext cx="128263" cy="137357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0" name="Forma livre 189"/>
                <p:cNvSpPr/>
                <p:nvPr/>
              </p:nvSpPr>
              <p:spPr>
                <a:xfrm>
                  <a:off x="2554399" y="2347976"/>
                  <a:ext cx="137735" cy="9868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sp>
          <p:nvSpPr>
            <p:cNvPr id="215" name="Retângulo de cantos arredondados 214"/>
            <p:cNvSpPr/>
            <p:nvPr/>
          </p:nvSpPr>
          <p:spPr>
            <a:xfrm>
              <a:off x="1517736" y="3374793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9" name="Retângulo de cantos arredondados 258"/>
            <p:cNvSpPr/>
            <p:nvPr/>
          </p:nvSpPr>
          <p:spPr>
            <a:xfrm>
              <a:off x="2253115" y="338899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0" name="Retângulo de cantos arredondados 259"/>
            <p:cNvSpPr/>
            <p:nvPr/>
          </p:nvSpPr>
          <p:spPr>
            <a:xfrm>
              <a:off x="1517736" y="485758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1" name="Retângulo de cantos arredondados 260"/>
            <p:cNvSpPr/>
            <p:nvPr/>
          </p:nvSpPr>
          <p:spPr>
            <a:xfrm>
              <a:off x="2253063" y="4856567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2" name="Retângulo de cantos arredondados 261"/>
            <p:cNvSpPr/>
            <p:nvPr/>
          </p:nvSpPr>
          <p:spPr>
            <a:xfrm>
              <a:off x="1519639" y="411451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3" name="Retângulo de cantos arredondados 262"/>
            <p:cNvSpPr/>
            <p:nvPr/>
          </p:nvSpPr>
          <p:spPr>
            <a:xfrm>
              <a:off x="2247930" y="411617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300" name="Retângulo 299">
            <a:hlinkClick r:id="rId3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25" name="Grupo 224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26" name="Grupo 225"/>
            <p:cNvGrpSpPr/>
            <p:nvPr/>
          </p:nvGrpSpPr>
          <p:grpSpPr>
            <a:xfrm>
              <a:off x="2458529" y="176726"/>
              <a:ext cx="2747157" cy="2747157"/>
              <a:chOff x="1166462" y="638629"/>
              <a:chExt cx="4666393" cy="4666393"/>
            </a:xfrm>
          </p:grpSpPr>
          <p:grpSp>
            <p:nvGrpSpPr>
              <p:cNvPr id="228" name="Grupo 227"/>
              <p:cNvGrpSpPr/>
              <p:nvPr/>
            </p:nvGrpSpPr>
            <p:grpSpPr>
              <a:xfrm>
                <a:off x="1166462" y="638629"/>
                <a:ext cx="4666393" cy="4666393"/>
                <a:chOff x="1166462" y="638629"/>
                <a:chExt cx="4666393" cy="4666393"/>
              </a:xfrm>
            </p:grpSpPr>
            <p:sp>
              <p:nvSpPr>
                <p:cNvPr id="241" name="Placa 240"/>
                <p:cNvSpPr/>
                <p:nvPr/>
              </p:nvSpPr>
              <p:spPr>
                <a:xfrm>
                  <a:off x="1166462" y="638629"/>
                  <a:ext cx="4666393" cy="4666393"/>
                </a:xfrm>
                <a:prstGeom prst="plaqu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2" name="Placa 241"/>
                <p:cNvSpPr/>
                <p:nvPr/>
              </p:nvSpPr>
              <p:spPr>
                <a:xfrm>
                  <a:off x="1340632" y="812799"/>
                  <a:ext cx="4318051" cy="4318051"/>
                </a:xfrm>
                <a:prstGeom prst="plaqu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29" name="Retângulo 228"/>
              <p:cNvSpPr/>
              <p:nvPr/>
            </p:nvSpPr>
            <p:spPr>
              <a:xfrm>
                <a:off x="2162628" y="958900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0" name="Retângulo 229"/>
              <p:cNvSpPr/>
              <p:nvPr/>
            </p:nvSpPr>
            <p:spPr>
              <a:xfrm>
                <a:off x="3736763" y="1205164"/>
                <a:ext cx="1070453" cy="57792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31" name="Grupo 230"/>
              <p:cNvGrpSpPr/>
              <p:nvPr/>
            </p:nvGrpSpPr>
            <p:grpSpPr>
              <a:xfrm rot="5400000">
                <a:off x="2789713" y="3183146"/>
                <a:ext cx="1419887" cy="2167304"/>
                <a:chOff x="1517736" y="3374793"/>
                <a:chExt cx="1419887" cy="2167304"/>
              </a:xfrm>
            </p:grpSpPr>
            <p:sp>
              <p:nvSpPr>
                <p:cNvPr id="235" name="Retângulo de cantos arredondados 234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6" name="Retângulo de cantos arredondados 235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7" name="Retângulo de cantos arredondados 236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8" name="Retângulo de cantos arredondados 237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9" name="Retângulo de cantos arredondados 238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0" name="Retângulo de cantos arredondados 239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32" name="Retângulo 231"/>
              <p:cNvSpPr/>
              <p:nvPr/>
            </p:nvSpPr>
            <p:spPr>
              <a:xfrm>
                <a:off x="2964430" y="2256926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cxnSp>
            <p:nvCxnSpPr>
              <p:cNvPr id="233" name="Conector angulado 232"/>
              <p:cNvCxnSpPr>
                <a:endCxn id="232" idx="1"/>
              </p:cNvCxnSpPr>
              <p:nvPr/>
            </p:nvCxnSpPr>
            <p:spPr>
              <a:xfrm rot="16200000" flipH="1">
                <a:off x="2306915" y="2134637"/>
                <a:ext cx="766605" cy="548425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Conector angulado 233"/>
              <p:cNvCxnSpPr>
                <a:endCxn id="232" idx="3"/>
              </p:cNvCxnSpPr>
              <p:nvPr/>
            </p:nvCxnSpPr>
            <p:spPr>
              <a:xfrm rot="5400000">
                <a:off x="3827189" y="2010639"/>
                <a:ext cx="989209" cy="573819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7" name="Seta para a direita listrada 226"/>
            <p:cNvSpPr/>
            <p:nvPr/>
          </p:nvSpPr>
          <p:spPr>
            <a:xfrm>
              <a:off x="4424181" y="1449543"/>
              <a:ext cx="441512" cy="440160"/>
            </a:xfrm>
            <a:prstGeom prst="stripedRightArrow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43" name="Melhoria"/>
          <p:cNvSpPr/>
          <p:nvPr/>
        </p:nvSpPr>
        <p:spPr>
          <a:xfrm>
            <a:off x="144369" y="758144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8" name="Seta para a esquerda 197"/>
          <p:cNvSpPr/>
          <p:nvPr/>
        </p:nvSpPr>
        <p:spPr>
          <a:xfrm>
            <a:off x="2243821" y="153766"/>
            <a:ext cx="1019927" cy="505197"/>
          </a:xfrm>
          <a:prstGeom prst="leftArrow">
            <a:avLst/>
          </a:prstGeom>
          <a:solidFill>
            <a:schemeClr val="accent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67093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86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32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1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3"/>
                  </p:tgtEl>
                </p:cond>
              </p:nextCondLst>
            </p:seq>
          </p:childTnLst>
        </p:cTn>
      </p:par>
    </p:tnLst>
    <p:bldLst>
      <p:bldP spid="300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ângulo 24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" name="Retângulo 30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0441182" y="5696009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2" name="Retângulo de cantos arredondados 31"/>
          <p:cNvSpPr/>
          <p:nvPr/>
        </p:nvSpPr>
        <p:spPr>
          <a:xfrm>
            <a:off x="205033" y="326845"/>
            <a:ext cx="1507755" cy="904653"/>
          </a:xfrm>
          <a:prstGeom prst="roundRect">
            <a:avLst>
              <a:gd name="adj" fmla="val 10000"/>
            </a:avLst>
          </a:prstGeom>
          <a:solidFill>
            <a:schemeClr val="accent5">
              <a:lumMod val="5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33" name="Retângulo 32"/>
          <p:cNvSpPr/>
          <p:nvPr/>
        </p:nvSpPr>
        <p:spPr>
          <a:xfrm>
            <a:off x="231529" y="353341"/>
            <a:ext cx="1454763" cy="851661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125730" tIns="125730" rIns="125730" bIns="125730" numCol="1" spcCol="1270" anchor="ctr" anchorCtr="0">
            <a:noAutofit/>
          </a:bodyPr>
          <a:lstStyle/>
          <a:p>
            <a:pPr lvl="0" algn="ctr" defTabSz="14668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pt-BR" sz="2400" dirty="0" smtClean="0"/>
              <a:t>Começar</a:t>
            </a:r>
            <a:endParaRPr lang="pt-BR" sz="2400" kern="1200" dirty="0"/>
          </a:p>
        </p:txBody>
      </p:sp>
      <p:grpSp>
        <p:nvGrpSpPr>
          <p:cNvPr id="6" name="Grupo 5"/>
          <p:cNvGrpSpPr/>
          <p:nvPr/>
        </p:nvGrpSpPr>
        <p:grpSpPr>
          <a:xfrm>
            <a:off x="725938" y="1826022"/>
            <a:ext cx="2137886" cy="4828561"/>
            <a:chOff x="725938" y="1826022"/>
            <a:chExt cx="2137886" cy="4828561"/>
          </a:xfrm>
        </p:grpSpPr>
        <p:sp>
          <p:nvSpPr>
            <p:cNvPr id="291" name="Retângulo 290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2" name="Retângulo 291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3" name="Retângulo 292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4" name="Retângulo 293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5" name="Retângulo 294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6" name="Retângulo 295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98" name="Grupo 297"/>
          <p:cNvGrpSpPr/>
          <p:nvPr/>
        </p:nvGrpSpPr>
        <p:grpSpPr>
          <a:xfrm rot="3419919">
            <a:off x="2021338" y="1649364"/>
            <a:ext cx="2137886" cy="4828561"/>
            <a:chOff x="725938" y="1826022"/>
            <a:chExt cx="2137886" cy="4828561"/>
          </a:xfrm>
        </p:grpSpPr>
        <p:sp>
          <p:nvSpPr>
            <p:cNvPr id="299" name="Retângulo 298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0" name="Retângulo 299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1" name="Retângulo 300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2" name="Retângulo 301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3" name="Retângulo 302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4" name="Retângulo 303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05" name="Grupo 304"/>
          <p:cNvGrpSpPr/>
          <p:nvPr/>
        </p:nvGrpSpPr>
        <p:grpSpPr>
          <a:xfrm rot="9942244">
            <a:off x="2443847" y="919268"/>
            <a:ext cx="2137886" cy="4828561"/>
            <a:chOff x="725938" y="1826022"/>
            <a:chExt cx="2137886" cy="4828561"/>
          </a:xfrm>
        </p:grpSpPr>
        <p:sp>
          <p:nvSpPr>
            <p:cNvPr id="306" name="Retângulo 305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7" name="Retângulo 306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8" name="Retângulo 307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9" name="Retângulo 308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0" name="Retângulo 309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1" name="Retângulo 310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12" name="Grupo 311"/>
          <p:cNvGrpSpPr/>
          <p:nvPr/>
        </p:nvGrpSpPr>
        <p:grpSpPr>
          <a:xfrm rot="6481761">
            <a:off x="3756853" y="3270517"/>
            <a:ext cx="2137886" cy="4828561"/>
            <a:chOff x="725938" y="1826022"/>
            <a:chExt cx="2137886" cy="4828561"/>
          </a:xfrm>
        </p:grpSpPr>
        <p:sp>
          <p:nvSpPr>
            <p:cNvPr id="313" name="Retângulo 312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4" name="Retângulo 313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5" name="Retângulo 314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6" name="Retângulo 315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7" name="Retângulo 316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8" name="Retângulo 317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19" name="Grupo 318"/>
          <p:cNvGrpSpPr/>
          <p:nvPr/>
        </p:nvGrpSpPr>
        <p:grpSpPr>
          <a:xfrm rot="15288819">
            <a:off x="5556221" y="3082121"/>
            <a:ext cx="2137886" cy="4828561"/>
            <a:chOff x="725938" y="1826022"/>
            <a:chExt cx="2137886" cy="4828561"/>
          </a:xfrm>
        </p:grpSpPr>
        <p:sp>
          <p:nvSpPr>
            <p:cNvPr id="320" name="Retângulo 319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1" name="Retângulo 320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2" name="Retângulo 321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3" name="Retângulo 322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4" name="Retângulo 323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5" name="Retângulo 324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26" name="Grupo 325"/>
          <p:cNvGrpSpPr/>
          <p:nvPr/>
        </p:nvGrpSpPr>
        <p:grpSpPr>
          <a:xfrm rot="21404002">
            <a:off x="4462953" y="950192"/>
            <a:ext cx="2137886" cy="4828561"/>
            <a:chOff x="725938" y="1826022"/>
            <a:chExt cx="2137886" cy="4828561"/>
          </a:xfrm>
        </p:grpSpPr>
        <p:sp>
          <p:nvSpPr>
            <p:cNvPr id="327" name="Retângulo 326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8" name="Retângulo 327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9" name="Retângulo 328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0" name="Retângulo 329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1" name="Retângulo 330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2" name="Retângulo 331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33" name="Grupo 332"/>
          <p:cNvGrpSpPr/>
          <p:nvPr/>
        </p:nvGrpSpPr>
        <p:grpSpPr>
          <a:xfrm rot="17183432">
            <a:off x="3371147" y="-1693446"/>
            <a:ext cx="2137886" cy="4828561"/>
            <a:chOff x="725938" y="1826022"/>
            <a:chExt cx="2137886" cy="4828561"/>
          </a:xfrm>
        </p:grpSpPr>
        <p:sp>
          <p:nvSpPr>
            <p:cNvPr id="334" name="Retângulo 333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5" name="Retângulo 334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6" name="Retângulo 335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7" name="Retângulo 336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8" name="Retângulo 337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9" name="Retângulo 338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40" name="Grupo 339"/>
          <p:cNvGrpSpPr/>
          <p:nvPr/>
        </p:nvGrpSpPr>
        <p:grpSpPr>
          <a:xfrm rot="10800000">
            <a:off x="5950821" y="728393"/>
            <a:ext cx="2137886" cy="4828561"/>
            <a:chOff x="725938" y="1826022"/>
            <a:chExt cx="2137886" cy="4828561"/>
          </a:xfrm>
        </p:grpSpPr>
        <p:sp>
          <p:nvSpPr>
            <p:cNvPr id="341" name="Retângulo 340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2" name="Retângulo 341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3" name="Retângulo 342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4" name="Retângulo 343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5" name="Retângulo 344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6" name="Retângulo 345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61" name="Grupo 360"/>
          <p:cNvGrpSpPr/>
          <p:nvPr/>
        </p:nvGrpSpPr>
        <p:grpSpPr>
          <a:xfrm rot="8180736">
            <a:off x="7430364" y="125637"/>
            <a:ext cx="2137886" cy="4828561"/>
            <a:chOff x="725938" y="1826022"/>
            <a:chExt cx="2137886" cy="4828561"/>
          </a:xfrm>
        </p:grpSpPr>
        <p:sp>
          <p:nvSpPr>
            <p:cNvPr id="362" name="Retângulo 361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3" name="Retângulo 362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4" name="Retângulo 363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5" name="Retângulo 364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6" name="Retângulo 365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7" name="Retângulo 366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68" name="Grupo 367"/>
          <p:cNvGrpSpPr/>
          <p:nvPr/>
        </p:nvGrpSpPr>
        <p:grpSpPr>
          <a:xfrm rot="15515238">
            <a:off x="8872327" y="2785118"/>
            <a:ext cx="2137886" cy="4828561"/>
            <a:chOff x="725938" y="1826022"/>
            <a:chExt cx="2137886" cy="4828561"/>
          </a:xfrm>
        </p:grpSpPr>
        <p:sp>
          <p:nvSpPr>
            <p:cNvPr id="369" name="Retângulo 368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0" name="Retângulo 369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1" name="Retângulo 370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2" name="Retângulo 371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3" name="Retângulo 372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4" name="Retângulo 373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75" name="Grupo 374"/>
          <p:cNvGrpSpPr/>
          <p:nvPr/>
        </p:nvGrpSpPr>
        <p:grpSpPr>
          <a:xfrm rot="13137427">
            <a:off x="8935146" y="1833925"/>
            <a:ext cx="2137886" cy="4828561"/>
            <a:chOff x="725938" y="1826022"/>
            <a:chExt cx="2137886" cy="4828561"/>
          </a:xfrm>
        </p:grpSpPr>
        <p:sp>
          <p:nvSpPr>
            <p:cNvPr id="376" name="Retângulo 375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7" name="Retângulo 376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8" name="Retângulo 377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9" name="Retângulo 378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0" name="Retângulo 379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1" name="Retângulo 380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82" name="Grupo 381"/>
          <p:cNvGrpSpPr/>
          <p:nvPr/>
        </p:nvGrpSpPr>
        <p:grpSpPr>
          <a:xfrm rot="17062229">
            <a:off x="6435905" y="4045770"/>
            <a:ext cx="2137886" cy="4828561"/>
            <a:chOff x="725938" y="1826022"/>
            <a:chExt cx="2137886" cy="4828561"/>
          </a:xfrm>
        </p:grpSpPr>
        <p:sp>
          <p:nvSpPr>
            <p:cNvPr id="383" name="Retângulo 382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4" name="Retângulo 383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5" name="Retângulo 384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6" name="Retângulo 385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7" name="Retângulo 386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8" name="Retângulo 387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89" name="Grupo 388"/>
          <p:cNvGrpSpPr/>
          <p:nvPr/>
        </p:nvGrpSpPr>
        <p:grpSpPr>
          <a:xfrm rot="15516933">
            <a:off x="9173884" y="-1203913"/>
            <a:ext cx="2137886" cy="4828561"/>
            <a:chOff x="725938" y="1826022"/>
            <a:chExt cx="2137886" cy="4828561"/>
          </a:xfrm>
        </p:grpSpPr>
        <p:sp>
          <p:nvSpPr>
            <p:cNvPr id="390" name="Retângulo 389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1" name="Retângulo 390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2" name="Retângulo 391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3" name="Retângulo 392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4" name="Retângulo 393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5" name="Retângulo 394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96" name="Grupo 395"/>
          <p:cNvGrpSpPr/>
          <p:nvPr/>
        </p:nvGrpSpPr>
        <p:grpSpPr>
          <a:xfrm rot="826365">
            <a:off x="-504984" y="1871134"/>
            <a:ext cx="2137886" cy="4828561"/>
            <a:chOff x="725938" y="1826022"/>
            <a:chExt cx="2137886" cy="4828561"/>
          </a:xfrm>
        </p:grpSpPr>
        <p:sp>
          <p:nvSpPr>
            <p:cNvPr id="397" name="Retângulo 396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8" name="Retângulo 397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9" name="Retângulo 398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0" name="Retângulo 399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1" name="Retângulo 400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2" name="Retângulo 401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03" name="Grupo 402"/>
          <p:cNvGrpSpPr/>
          <p:nvPr/>
        </p:nvGrpSpPr>
        <p:grpSpPr>
          <a:xfrm rot="4782501">
            <a:off x="1915833" y="108340"/>
            <a:ext cx="2137886" cy="4828561"/>
            <a:chOff x="725938" y="1826022"/>
            <a:chExt cx="2137886" cy="4828561"/>
          </a:xfrm>
        </p:grpSpPr>
        <p:sp>
          <p:nvSpPr>
            <p:cNvPr id="404" name="Retângulo 403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5" name="Retângulo 404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6" name="Retângulo 405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7" name="Retângulo 406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8" name="Retângulo 407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9" name="Retângulo 408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0" name="Grupo 409"/>
          <p:cNvGrpSpPr/>
          <p:nvPr/>
        </p:nvGrpSpPr>
        <p:grpSpPr>
          <a:xfrm rot="4782501">
            <a:off x="4584482" y="-107885"/>
            <a:ext cx="2137886" cy="4828561"/>
            <a:chOff x="725938" y="1826022"/>
            <a:chExt cx="2137886" cy="4828561"/>
          </a:xfrm>
        </p:grpSpPr>
        <p:sp>
          <p:nvSpPr>
            <p:cNvPr id="411" name="Retângulo 410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2" name="Retângulo 411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3" name="Retângulo 412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4" name="Retângulo 413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5" name="Retângulo 414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6" name="Retângulo 415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7" name="Grupo 416"/>
          <p:cNvGrpSpPr/>
          <p:nvPr/>
        </p:nvGrpSpPr>
        <p:grpSpPr>
          <a:xfrm rot="4782501">
            <a:off x="3699331" y="1997322"/>
            <a:ext cx="2137886" cy="4828561"/>
            <a:chOff x="725938" y="1826022"/>
            <a:chExt cx="2137886" cy="4828561"/>
          </a:xfrm>
        </p:grpSpPr>
        <p:sp>
          <p:nvSpPr>
            <p:cNvPr id="418" name="Retângulo 417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9" name="Retângulo 418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0" name="Retângulo 419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1" name="Retângulo 420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2" name="Retângulo 421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3" name="Retângulo 422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24" name="Grupo 423"/>
          <p:cNvGrpSpPr/>
          <p:nvPr/>
        </p:nvGrpSpPr>
        <p:grpSpPr>
          <a:xfrm rot="4782501">
            <a:off x="7440367" y="1129944"/>
            <a:ext cx="2137886" cy="4828561"/>
            <a:chOff x="725938" y="1826022"/>
            <a:chExt cx="2137886" cy="4828561"/>
          </a:xfrm>
        </p:grpSpPr>
        <p:sp>
          <p:nvSpPr>
            <p:cNvPr id="425" name="Retângulo 424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6" name="Retângulo 425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7" name="Retângulo 426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8" name="Retângulo 427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9" name="Retângulo 428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0" name="Retângulo 429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54" name="Grupo 353"/>
          <p:cNvGrpSpPr/>
          <p:nvPr/>
        </p:nvGrpSpPr>
        <p:grpSpPr>
          <a:xfrm rot="6193258">
            <a:off x="6940609" y="-1931777"/>
            <a:ext cx="2137886" cy="4828561"/>
            <a:chOff x="725938" y="1826022"/>
            <a:chExt cx="2137886" cy="4828561"/>
          </a:xfrm>
        </p:grpSpPr>
        <p:sp>
          <p:nvSpPr>
            <p:cNvPr id="355" name="Retângulo 354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6" name="Retângulo 355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7" name="Retângulo 356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8" name="Retângulo 357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9" name="Retângulo 358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0" name="Retângulo 359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431" name="Retângulo 430"/>
          <p:cNvSpPr/>
          <p:nvPr/>
        </p:nvSpPr>
        <p:spPr>
          <a:xfrm>
            <a:off x="-982062" y="-629903"/>
            <a:ext cx="14549610" cy="8193100"/>
          </a:xfrm>
          <a:prstGeom prst="rect">
            <a:avLst/>
          </a:prstGeom>
          <a:solidFill>
            <a:schemeClr val="tx1">
              <a:lumMod val="50000"/>
              <a:lumOff val="50000"/>
              <a:alpha val="1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4" name="Retângulo de cantos arredondados 33">
            <a:hlinkClick r:id="rId4" action="ppaction://hlinksldjump"/>
          </p:cNvPr>
          <p:cNvSpPr/>
          <p:nvPr/>
        </p:nvSpPr>
        <p:spPr>
          <a:xfrm>
            <a:off x="-64176" y="-1365242"/>
            <a:ext cx="1507755" cy="904653"/>
          </a:xfrm>
          <a:prstGeom prst="roundRect">
            <a:avLst>
              <a:gd name="adj" fmla="val 9419"/>
            </a:avLst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2" name="Retângulo de cantos arredondados 431">
            <a:hlinkClick r:id="rId4" action="ppaction://hlinksldjump"/>
          </p:cNvPr>
          <p:cNvSpPr/>
          <p:nvPr/>
        </p:nvSpPr>
        <p:spPr>
          <a:xfrm>
            <a:off x="218281" y="334674"/>
            <a:ext cx="1507755" cy="904653"/>
          </a:xfrm>
          <a:prstGeom prst="roundRect">
            <a:avLst>
              <a:gd name="adj" fmla="val 10000"/>
            </a:avLst>
          </a:prstGeom>
          <a:solidFill>
            <a:schemeClr val="accent5">
              <a:lumMod val="50000"/>
              <a:alpha val="1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112126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3" name="Retângulo 52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0441182" y="5696009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25" name="Grupo 224"/>
          <p:cNvGrpSpPr/>
          <p:nvPr/>
        </p:nvGrpSpPr>
        <p:grpSpPr>
          <a:xfrm>
            <a:off x="725938" y="1826022"/>
            <a:ext cx="2137886" cy="4828561"/>
            <a:chOff x="725938" y="1826022"/>
            <a:chExt cx="2137886" cy="4828561"/>
          </a:xfrm>
        </p:grpSpPr>
        <p:sp>
          <p:nvSpPr>
            <p:cNvPr id="226" name="Retângulo 225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7" name="Retângulo 226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8" name="Retângulo 227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9" name="Retângulo 228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0" name="Retângulo 229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1" name="Retângulo 230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32" name="Grupo 231"/>
          <p:cNvGrpSpPr/>
          <p:nvPr/>
        </p:nvGrpSpPr>
        <p:grpSpPr>
          <a:xfrm rot="3419919">
            <a:off x="2021338" y="1649364"/>
            <a:ext cx="2137886" cy="4828561"/>
            <a:chOff x="725938" y="1826022"/>
            <a:chExt cx="2137886" cy="4828561"/>
          </a:xfrm>
        </p:grpSpPr>
        <p:sp>
          <p:nvSpPr>
            <p:cNvPr id="233" name="Retângulo 232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4" name="Retângulo 233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5" name="Retângulo 234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Retângulo 235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Retângulo 236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Retângulo 237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39" name="Grupo 238"/>
          <p:cNvGrpSpPr/>
          <p:nvPr/>
        </p:nvGrpSpPr>
        <p:grpSpPr>
          <a:xfrm rot="9942244">
            <a:off x="2443847" y="919268"/>
            <a:ext cx="2137886" cy="4828561"/>
            <a:chOff x="725938" y="1826022"/>
            <a:chExt cx="2137886" cy="4828561"/>
          </a:xfrm>
        </p:grpSpPr>
        <p:sp>
          <p:nvSpPr>
            <p:cNvPr id="240" name="Retângulo 239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Retângulo 240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Retângulo 241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Retângulo 242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Retângulo 243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Retângulo 244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46" name="Grupo 245"/>
          <p:cNvGrpSpPr/>
          <p:nvPr/>
        </p:nvGrpSpPr>
        <p:grpSpPr>
          <a:xfrm rot="6481761">
            <a:off x="3756853" y="3270517"/>
            <a:ext cx="2137886" cy="4828561"/>
            <a:chOff x="725938" y="1826022"/>
            <a:chExt cx="2137886" cy="4828561"/>
          </a:xfrm>
        </p:grpSpPr>
        <p:sp>
          <p:nvSpPr>
            <p:cNvPr id="247" name="Retângulo 246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Retângulo 247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9" name="Retângulo 248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1" name="Retângulo 250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2" name="Retângulo 251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3" name="Retângulo 252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54" name="Grupo 253"/>
          <p:cNvGrpSpPr/>
          <p:nvPr/>
        </p:nvGrpSpPr>
        <p:grpSpPr>
          <a:xfrm rot="15288819">
            <a:off x="5556221" y="3082121"/>
            <a:ext cx="2137886" cy="4828561"/>
            <a:chOff x="725938" y="1826022"/>
            <a:chExt cx="2137886" cy="4828561"/>
          </a:xfrm>
        </p:grpSpPr>
        <p:sp>
          <p:nvSpPr>
            <p:cNvPr id="255" name="Retângulo 254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6" name="Retângulo 255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7" name="Retângulo 256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8" name="Retângulo 257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9" name="Retângulo 258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0" name="Retângulo 259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61" name="Grupo 260"/>
          <p:cNvGrpSpPr/>
          <p:nvPr/>
        </p:nvGrpSpPr>
        <p:grpSpPr>
          <a:xfrm rot="21404002">
            <a:off x="4462953" y="950192"/>
            <a:ext cx="2137886" cy="4828561"/>
            <a:chOff x="725938" y="1826022"/>
            <a:chExt cx="2137886" cy="4828561"/>
          </a:xfrm>
        </p:grpSpPr>
        <p:sp>
          <p:nvSpPr>
            <p:cNvPr id="262" name="Retângulo 261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3" name="Retângulo 262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4" name="Retângulo 263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5" name="Retângulo 264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6" name="Retângulo 265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7" name="Retângulo 266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68" name="Grupo 267"/>
          <p:cNvGrpSpPr/>
          <p:nvPr/>
        </p:nvGrpSpPr>
        <p:grpSpPr>
          <a:xfrm rot="17183432">
            <a:off x="3371147" y="-1693446"/>
            <a:ext cx="2137886" cy="4828561"/>
            <a:chOff x="725938" y="1826022"/>
            <a:chExt cx="2137886" cy="4828561"/>
          </a:xfrm>
        </p:grpSpPr>
        <p:sp>
          <p:nvSpPr>
            <p:cNvPr id="269" name="Retângulo 268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0" name="Retângulo 269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1" name="Retângulo 270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2" name="Retângulo 271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3" name="Retângulo 272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4" name="Retângulo 273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75" name="Grupo 274"/>
          <p:cNvGrpSpPr/>
          <p:nvPr/>
        </p:nvGrpSpPr>
        <p:grpSpPr>
          <a:xfrm rot="10800000">
            <a:off x="5950821" y="728393"/>
            <a:ext cx="2137886" cy="4828561"/>
            <a:chOff x="725938" y="1826022"/>
            <a:chExt cx="2137886" cy="4828561"/>
          </a:xfrm>
        </p:grpSpPr>
        <p:sp>
          <p:nvSpPr>
            <p:cNvPr id="276" name="Retângulo 275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7" name="Retângulo 276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8" name="Retângulo 277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9" name="Retângulo 278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0" name="Retângulo 279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1" name="Retângulo 280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82" name="Grupo 281"/>
          <p:cNvGrpSpPr/>
          <p:nvPr/>
        </p:nvGrpSpPr>
        <p:grpSpPr>
          <a:xfrm rot="8180736">
            <a:off x="7430364" y="125637"/>
            <a:ext cx="2137886" cy="4828561"/>
            <a:chOff x="725938" y="1826022"/>
            <a:chExt cx="2137886" cy="4828561"/>
          </a:xfrm>
        </p:grpSpPr>
        <p:sp>
          <p:nvSpPr>
            <p:cNvPr id="283" name="Retângulo 282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4" name="Retângulo 283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5" name="Retângulo 284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6" name="Retângulo 285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7" name="Retângulo 286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8" name="Retângulo 287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89" name="Grupo 288"/>
          <p:cNvGrpSpPr/>
          <p:nvPr/>
        </p:nvGrpSpPr>
        <p:grpSpPr>
          <a:xfrm rot="15515238">
            <a:off x="8872327" y="2785118"/>
            <a:ext cx="2137886" cy="4828561"/>
            <a:chOff x="725938" y="1826022"/>
            <a:chExt cx="2137886" cy="4828561"/>
          </a:xfrm>
        </p:grpSpPr>
        <p:sp>
          <p:nvSpPr>
            <p:cNvPr id="290" name="Retângulo 289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1" name="Retângulo 290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2" name="Retângulo 291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3" name="Retângulo 292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4" name="Retângulo 293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5" name="Retângulo 294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96" name="Grupo 295"/>
          <p:cNvGrpSpPr/>
          <p:nvPr/>
        </p:nvGrpSpPr>
        <p:grpSpPr>
          <a:xfrm rot="13137427">
            <a:off x="8935146" y="1833925"/>
            <a:ext cx="2137886" cy="4828561"/>
            <a:chOff x="725938" y="1826022"/>
            <a:chExt cx="2137886" cy="4828561"/>
          </a:xfrm>
        </p:grpSpPr>
        <p:sp>
          <p:nvSpPr>
            <p:cNvPr id="297" name="Retângulo 296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8" name="Retângulo 297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9" name="Retângulo 298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0" name="Retângulo 299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1" name="Retângulo 300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2" name="Retângulo 301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03" name="Grupo 302"/>
          <p:cNvGrpSpPr/>
          <p:nvPr/>
        </p:nvGrpSpPr>
        <p:grpSpPr>
          <a:xfrm rot="17062229">
            <a:off x="6435905" y="4045770"/>
            <a:ext cx="2137886" cy="4828561"/>
            <a:chOff x="725938" y="1826022"/>
            <a:chExt cx="2137886" cy="4828561"/>
          </a:xfrm>
        </p:grpSpPr>
        <p:sp>
          <p:nvSpPr>
            <p:cNvPr id="304" name="Retângulo 303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5" name="Retângulo 304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6" name="Retângulo 305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7" name="Retângulo 306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8" name="Retângulo 307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9" name="Retângulo 308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10" name="Grupo 309"/>
          <p:cNvGrpSpPr/>
          <p:nvPr/>
        </p:nvGrpSpPr>
        <p:grpSpPr>
          <a:xfrm rot="15516933">
            <a:off x="9173884" y="-1203913"/>
            <a:ext cx="2137886" cy="4828561"/>
            <a:chOff x="725938" y="1826022"/>
            <a:chExt cx="2137886" cy="4828561"/>
          </a:xfrm>
        </p:grpSpPr>
        <p:sp>
          <p:nvSpPr>
            <p:cNvPr id="311" name="Retângulo 310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2" name="Retângulo 311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3" name="Retângulo 312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4" name="Retângulo 313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5" name="Retângulo 314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6" name="Retângulo 315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17" name="Grupo 316"/>
          <p:cNvGrpSpPr/>
          <p:nvPr/>
        </p:nvGrpSpPr>
        <p:grpSpPr>
          <a:xfrm rot="826365">
            <a:off x="-504984" y="1871134"/>
            <a:ext cx="2137886" cy="4828561"/>
            <a:chOff x="725938" y="1826022"/>
            <a:chExt cx="2137886" cy="4828561"/>
          </a:xfrm>
        </p:grpSpPr>
        <p:sp>
          <p:nvSpPr>
            <p:cNvPr id="318" name="Retângulo 317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9" name="Retângulo 318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0" name="Retângulo 319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1" name="Retângulo 320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2" name="Retângulo 321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3" name="Retângulo 322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24" name="Grupo 323"/>
          <p:cNvGrpSpPr/>
          <p:nvPr/>
        </p:nvGrpSpPr>
        <p:grpSpPr>
          <a:xfrm rot="4782501">
            <a:off x="1915833" y="108340"/>
            <a:ext cx="2137886" cy="4828561"/>
            <a:chOff x="725938" y="1826022"/>
            <a:chExt cx="2137886" cy="4828561"/>
          </a:xfrm>
        </p:grpSpPr>
        <p:sp>
          <p:nvSpPr>
            <p:cNvPr id="325" name="Retângulo 324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6" name="Retângulo 325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7" name="Retângulo 326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8" name="Retângulo 327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9" name="Retângulo 328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0" name="Retângulo 329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31" name="Grupo 330"/>
          <p:cNvGrpSpPr/>
          <p:nvPr/>
        </p:nvGrpSpPr>
        <p:grpSpPr>
          <a:xfrm rot="4782501">
            <a:off x="4584482" y="-107885"/>
            <a:ext cx="2137886" cy="4828561"/>
            <a:chOff x="725938" y="1826022"/>
            <a:chExt cx="2137886" cy="4828561"/>
          </a:xfrm>
        </p:grpSpPr>
        <p:sp>
          <p:nvSpPr>
            <p:cNvPr id="332" name="Retângulo 331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3" name="Retângulo 332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4" name="Retângulo 333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5" name="Retângulo 334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6" name="Retângulo 335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7" name="Retângulo 336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38" name="Grupo 337"/>
          <p:cNvGrpSpPr/>
          <p:nvPr/>
        </p:nvGrpSpPr>
        <p:grpSpPr>
          <a:xfrm rot="4782501">
            <a:off x="3699331" y="1997322"/>
            <a:ext cx="2137886" cy="4828561"/>
            <a:chOff x="725938" y="1826022"/>
            <a:chExt cx="2137886" cy="4828561"/>
          </a:xfrm>
        </p:grpSpPr>
        <p:sp>
          <p:nvSpPr>
            <p:cNvPr id="339" name="Retângulo 338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0" name="Retângulo 339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1" name="Retângulo 340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2" name="Retângulo 341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3" name="Retângulo 342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4" name="Retângulo 343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45" name="Grupo 344"/>
          <p:cNvGrpSpPr/>
          <p:nvPr/>
        </p:nvGrpSpPr>
        <p:grpSpPr>
          <a:xfrm rot="4782501">
            <a:off x="7440367" y="1129944"/>
            <a:ext cx="2137886" cy="4828561"/>
            <a:chOff x="725938" y="1826022"/>
            <a:chExt cx="2137886" cy="4828561"/>
          </a:xfrm>
        </p:grpSpPr>
        <p:sp>
          <p:nvSpPr>
            <p:cNvPr id="346" name="Retângulo 345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7" name="Retângulo 346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8" name="Retângulo 347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9" name="Retângulo 348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0" name="Retângulo 349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1" name="Retângulo 350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52" name="Grupo 351"/>
          <p:cNvGrpSpPr/>
          <p:nvPr/>
        </p:nvGrpSpPr>
        <p:grpSpPr>
          <a:xfrm rot="6193258">
            <a:off x="6940609" y="-1931777"/>
            <a:ext cx="2137886" cy="4828561"/>
            <a:chOff x="725938" y="1826022"/>
            <a:chExt cx="2137886" cy="4828561"/>
          </a:xfrm>
        </p:grpSpPr>
        <p:sp>
          <p:nvSpPr>
            <p:cNvPr id="353" name="Retângulo 352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4" name="Retângulo 353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5" name="Retângulo 354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6" name="Retângulo 355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7" name="Retângulo 356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8" name="Retângulo 357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929878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Retângulo 233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5" name="Retângulo 234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0441182" y="5696009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407" name="Grupo 406"/>
          <p:cNvGrpSpPr/>
          <p:nvPr/>
        </p:nvGrpSpPr>
        <p:grpSpPr>
          <a:xfrm>
            <a:off x="725938" y="1826022"/>
            <a:ext cx="2137886" cy="4828561"/>
            <a:chOff x="725938" y="1826022"/>
            <a:chExt cx="2137886" cy="4828561"/>
          </a:xfrm>
        </p:grpSpPr>
        <p:sp>
          <p:nvSpPr>
            <p:cNvPr id="408" name="Retângulo 407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9" name="Retângulo 408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0" name="Retângulo 409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1" name="Retângulo 410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2" name="Retângulo 411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3" name="Retângulo 412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4" name="Grupo 413"/>
          <p:cNvGrpSpPr/>
          <p:nvPr/>
        </p:nvGrpSpPr>
        <p:grpSpPr>
          <a:xfrm rot="3419919">
            <a:off x="2021338" y="1649364"/>
            <a:ext cx="2137886" cy="4828561"/>
            <a:chOff x="725938" y="1826022"/>
            <a:chExt cx="2137886" cy="4828561"/>
          </a:xfrm>
        </p:grpSpPr>
        <p:sp>
          <p:nvSpPr>
            <p:cNvPr id="415" name="Retângulo 414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6" name="Retângulo 415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7" name="Retângulo 416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8" name="Retângulo 417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9" name="Retângulo 418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0" name="Retângulo 419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21" name="Grupo 420"/>
          <p:cNvGrpSpPr/>
          <p:nvPr/>
        </p:nvGrpSpPr>
        <p:grpSpPr>
          <a:xfrm rot="9942244">
            <a:off x="2443847" y="919268"/>
            <a:ext cx="2137886" cy="4828561"/>
            <a:chOff x="725938" y="1826022"/>
            <a:chExt cx="2137886" cy="4828561"/>
          </a:xfrm>
        </p:grpSpPr>
        <p:sp>
          <p:nvSpPr>
            <p:cNvPr id="422" name="Retângulo 421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3" name="Retângulo 422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4" name="Retângulo 423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5" name="Retângulo 424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6" name="Retângulo 425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7" name="Retângulo 426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28" name="Grupo 427"/>
          <p:cNvGrpSpPr/>
          <p:nvPr/>
        </p:nvGrpSpPr>
        <p:grpSpPr>
          <a:xfrm rot="6481761">
            <a:off x="3756853" y="3270517"/>
            <a:ext cx="2137886" cy="4828561"/>
            <a:chOff x="725938" y="1826022"/>
            <a:chExt cx="2137886" cy="4828561"/>
          </a:xfrm>
        </p:grpSpPr>
        <p:sp>
          <p:nvSpPr>
            <p:cNvPr id="429" name="Retângulo 428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0" name="Retângulo 429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1" name="Retângulo 430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2" name="Retângulo 431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3" name="Retângulo 432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4" name="Retângulo 433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35" name="Grupo 434"/>
          <p:cNvGrpSpPr/>
          <p:nvPr/>
        </p:nvGrpSpPr>
        <p:grpSpPr>
          <a:xfrm rot="15288819">
            <a:off x="5556221" y="3082121"/>
            <a:ext cx="2137886" cy="4828561"/>
            <a:chOff x="725938" y="1826022"/>
            <a:chExt cx="2137886" cy="4828561"/>
          </a:xfrm>
        </p:grpSpPr>
        <p:sp>
          <p:nvSpPr>
            <p:cNvPr id="436" name="Retângulo 435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7" name="Retângulo 436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8" name="Retângulo 437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9" name="Retângulo 438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0" name="Retângulo 439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1" name="Retângulo 440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42" name="Grupo 441"/>
          <p:cNvGrpSpPr/>
          <p:nvPr/>
        </p:nvGrpSpPr>
        <p:grpSpPr>
          <a:xfrm rot="21404002">
            <a:off x="4462953" y="950192"/>
            <a:ext cx="2137886" cy="4828561"/>
            <a:chOff x="725938" y="1826022"/>
            <a:chExt cx="2137886" cy="4828561"/>
          </a:xfrm>
        </p:grpSpPr>
        <p:sp>
          <p:nvSpPr>
            <p:cNvPr id="443" name="Retângulo 442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4" name="Retângulo 443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5" name="Retângulo 444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6" name="Retângulo 445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7" name="Retângulo 446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8" name="Retângulo 447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49" name="Grupo 448"/>
          <p:cNvGrpSpPr/>
          <p:nvPr/>
        </p:nvGrpSpPr>
        <p:grpSpPr>
          <a:xfrm rot="17183432">
            <a:off x="3371147" y="-1693446"/>
            <a:ext cx="2137886" cy="4828561"/>
            <a:chOff x="725938" y="1826022"/>
            <a:chExt cx="2137886" cy="4828561"/>
          </a:xfrm>
        </p:grpSpPr>
        <p:sp>
          <p:nvSpPr>
            <p:cNvPr id="450" name="Retângulo 449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1" name="Retângulo 450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2" name="Retângulo 451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3" name="Retângulo 452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4" name="Retângulo 453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5" name="Retângulo 454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56" name="Grupo 455"/>
          <p:cNvGrpSpPr/>
          <p:nvPr/>
        </p:nvGrpSpPr>
        <p:grpSpPr>
          <a:xfrm rot="10800000">
            <a:off x="5950821" y="728393"/>
            <a:ext cx="2137886" cy="4828561"/>
            <a:chOff x="725938" y="1826022"/>
            <a:chExt cx="2137886" cy="4828561"/>
          </a:xfrm>
        </p:grpSpPr>
        <p:sp>
          <p:nvSpPr>
            <p:cNvPr id="457" name="Retângulo 456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8" name="Retângulo 457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9" name="Retângulo 458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0" name="Retângulo 459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1" name="Retângulo 460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2" name="Retângulo 461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63" name="Grupo 462"/>
          <p:cNvGrpSpPr/>
          <p:nvPr/>
        </p:nvGrpSpPr>
        <p:grpSpPr>
          <a:xfrm rot="8180736">
            <a:off x="7430364" y="125637"/>
            <a:ext cx="2137886" cy="4828561"/>
            <a:chOff x="725938" y="1826022"/>
            <a:chExt cx="2137886" cy="4828561"/>
          </a:xfrm>
        </p:grpSpPr>
        <p:sp>
          <p:nvSpPr>
            <p:cNvPr id="464" name="Retângulo 463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5" name="Retângulo 464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6" name="Retângulo 465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7" name="Retângulo 466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8" name="Retângulo 467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9" name="Retângulo 468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70" name="Grupo 469"/>
          <p:cNvGrpSpPr/>
          <p:nvPr/>
        </p:nvGrpSpPr>
        <p:grpSpPr>
          <a:xfrm rot="15515238">
            <a:off x="8872327" y="2785118"/>
            <a:ext cx="2137886" cy="4828561"/>
            <a:chOff x="725938" y="1826022"/>
            <a:chExt cx="2137886" cy="4828561"/>
          </a:xfrm>
        </p:grpSpPr>
        <p:sp>
          <p:nvSpPr>
            <p:cNvPr id="471" name="Retângulo 470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2" name="Retângulo 471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3" name="Retângulo 472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4" name="Retângulo 473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5" name="Retângulo 474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6" name="Retângulo 475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77" name="Grupo 476"/>
          <p:cNvGrpSpPr/>
          <p:nvPr/>
        </p:nvGrpSpPr>
        <p:grpSpPr>
          <a:xfrm rot="13137427">
            <a:off x="8935146" y="1833925"/>
            <a:ext cx="2137886" cy="4828561"/>
            <a:chOff x="725938" y="1826022"/>
            <a:chExt cx="2137886" cy="4828561"/>
          </a:xfrm>
        </p:grpSpPr>
        <p:sp>
          <p:nvSpPr>
            <p:cNvPr id="478" name="Retângulo 477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9" name="Retângulo 478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0" name="Retângulo 479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1" name="Retângulo 480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2" name="Retângulo 481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3" name="Retângulo 482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84" name="Grupo 483"/>
          <p:cNvGrpSpPr/>
          <p:nvPr/>
        </p:nvGrpSpPr>
        <p:grpSpPr>
          <a:xfrm rot="17062229">
            <a:off x="6435905" y="4045770"/>
            <a:ext cx="2137886" cy="4828561"/>
            <a:chOff x="725938" y="1826022"/>
            <a:chExt cx="2137886" cy="4828561"/>
          </a:xfrm>
        </p:grpSpPr>
        <p:sp>
          <p:nvSpPr>
            <p:cNvPr id="485" name="Retângulo 484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6" name="Retângulo 485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7" name="Retângulo 486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8" name="Retângulo 487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9" name="Retângulo 488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0" name="Retângulo 489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91" name="Grupo 490"/>
          <p:cNvGrpSpPr/>
          <p:nvPr/>
        </p:nvGrpSpPr>
        <p:grpSpPr>
          <a:xfrm rot="15516933">
            <a:off x="9173884" y="-1203913"/>
            <a:ext cx="2137886" cy="4828561"/>
            <a:chOff x="725938" y="1826022"/>
            <a:chExt cx="2137886" cy="4828561"/>
          </a:xfrm>
        </p:grpSpPr>
        <p:sp>
          <p:nvSpPr>
            <p:cNvPr id="492" name="Retângulo 491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3" name="Retângulo 492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4" name="Retângulo 493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5" name="Retângulo 494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6" name="Retângulo 495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7" name="Retângulo 496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98" name="Grupo 497"/>
          <p:cNvGrpSpPr/>
          <p:nvPr/>
        </p:nvGrpSpPr>
        <p:grpSpPr>
          <a:xfrm rot="826365">
            <a:off x="-504984" y="1871134"/>
            <a:ext cx="2137886" cy="4828561"/>
            <a:chOff x="725938" y="1826022"/>
            <a:chExt cx="2137886" cy="4828561"/>
          </a:xfrm>
        </p:grpSpPr>
        <p:sp>
          <p:nvSpPr>
            <p:cNvPr id="499" name="Retângulo 498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0" name="Retângulo 499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1" name="Retângulo 500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2" name="Retângulo 501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3" name="Retângulo 502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4" name="Retângulo 503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05" name="Grupo 504"/>
          <p:cNvGrpSpPr/>
          <p:nvPr/>
        </p:nvGrpSpPr>
        <p:grpSpPr>
          <a:xfrm rot="4782501">
            <a:off x="1915833" y="108340"/>
            <a:ext cx="2137886" cy="4828561"/>
            <a:chOff x="725938" y="1826022"/>
            <a:chExt cx="2137886" cy="4828561"/>
          </a:xfrm>
        </p:grpSpPr>
        <p:sp>
          <p:nvSpPr>
            <p:cNvPr id="506" name="Retângulo 505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7" name="Retângulo 506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8" name="Retângulo 507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9" name="Retângulo 508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0" name="Retângulo 509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1" name="Retângulo 510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12" name="Grupo 511"/>
          <p:cNvGrpSpPr/>
          <p:nvPr/>
        </p:nvGrpSpPr>
        <p:grpSpPr>
          <a:xfrm rot="4782501">
            <a:off x="4584482" y="-107885"/>
            <a:ext cx="2137886" cy="4828561"/>
            <a:chOff x="725938" y="1826022"/>
            <a:chExt cx="2137886" cy="4828561"/>
          </a:xfrm>
        </p:grpSpPr>
        <p:sp>
          <p:nvSpPr>
            <p:cNvPr id="513" name="Retângulo 512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4" name="Retângulo 513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5" name="Retângulo 514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6" name="Retângulo 515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7" name="Retângulo 516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8" name="Retângulo 517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19" name="Grupo 518"/>
          <p:cNvGrpSpPr/>
          <p:nvPr/>
        </p:nvGrpSpPr>
        <p:grpSpPr>
          <a:xfrm rot="4782501">
            <a:off x="3699331" y="1997322"/>
            <a:ext cx="2137886" cy="4828561"/>
            <a:chOff x="725938" y="1826022"/>
            <a:chExt cx="2137886" cy="4828561"/>
          </a:xfrm>
        </p:grpSpPr>
        <p:sp>
          <p:nvSpPr>
            <p:cNvPr id="520" name="Retângulo 519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21" name="Retângulo 520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22" name="Retângulo 521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23" name="Retângulo 522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24" name="Retângulo 523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25" name="Retângulo 524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26" name="Grupo 525"/>
          <p:cNvGrpSpPr/>
          <p:nvPr/>
        </p:nvGrpSpPr>
        <p:grpSpPr>
          <a:xfrm rot="4782501">
            <a:off x="7440367" y="1129944"/>
            <a:ext cx="2137886" cy="4828561"/>
            <a:chOff x="725938" y="1826022"/>
            <a:chExt cx="2137886" cy="4828561"/>
          </a:xfrm>
        </p:grpSpPr>
        <p:sp>
          <p:nvSpPr>
            <p:cNvPr id="527" name="Retângulo 526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28" name="Retângulo 527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29" name="Retângulo 528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30" name="Retângulo 529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31" name="Retângulo 530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32" name="Retângulo 531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33" name="Grupo 532"/>
          <p:cNvGrpSpPr/>
          <p:nvPr/>
        </p:nvGrpSpPr>
        <p:grpSpPr>
          <a:xfrm rot="6193258">
            <a:off x="6940609" y="-1931777"/>
            <a:ext cx="2137886" cy="4828561"/>
            <a:chOff x="725938" y="1826022"/>
            <a:chExt cx="2137886" cy="4828561"/>
          </a:xfrm>
        </p:grpSpPr>
        <p:sp>
          <p:nvSpPr>
            <p:cNvPr id="534" name="Retângulo 533">
              <a:hlinkHover r:id="rId3" action="ppaction://hlinksldjump"/>
            </p:cNvPr>
            <p:cNvSpPr/>
            <p:nvPr/>
          </p:nvSpPr>
          <p:spPr>
            <a:xfrm rot="4389600">
              <a:off x="1018777" y="1826022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35" name="Retângulo 534">
              <a:hlinkHover r:id="rId3" action="ppaction://hlinksldjump"/>
            </p:cNvPr>
            <p:cNvSpPr/>
            <p:nvPr/>
          </p:nvSpPr>
          <p:spPr>
            <a:xfrm rot="4389600">
              <a:off x="725938" y="2897473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36" name="Retângulo 535">
              <a:hlinkHover r:id="rId3" action="ppaction://hlinksldjump"/>
            </p:cNvPr>
            <p:cNvSpPr/>
            <p:nvPr/>
          </p:nvSpPr>
          <p:spPr>
            <a:xfrm rot="4389600">
              <a:off x="1650476" y="3479320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37" name="Retângulo 536">
              <a:hlinkHover r:id="rId3" action="ppaction://hlinksldjump"/>
            </p:cNvPr>
            <p:cNvSpPr/>
            <p:nvPr/>
          </p:nvSpPr>
          <p:spPr>
            <a:xfrm rot="4389600">
              <a:off x="1357637" y="4500919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38" name="Retângulo 537">
              <a:hlinkHover r:id="rId3" action="ppaction://hlinksldjump"/>
            </p:cNvPr>
            <p:cNvSpPr/>
            <p:nvPr/>
          </p:nvSpPr>
          <p:spPr>
            <a:xfrm rot="4389600">
              <a:off x="2357175" y="514124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39" name="Retângulo 538">
              <a:hlinkHover r:id="rId3" action="ppaction://hlinksldjump"/>
            </p:cNvPr>
            <p:cNvSpPr/>
            <p:nvPr/>
          </p:nvSpPr>
          <p:spPr>
            <a:xfrm rot="4389600">
              <a:off x="1952728" y="6147934"/>
              <a:ext cx="506649" cy="50664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3" name="Retângulo 2"/>
          <p:cNvSpPr/>
          <p:nvPr/>
        </p:nvSpPr>
        <p:spPr>
          <a:xfrm>
            <a:off x="0" y="-3759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rgbClr val="FF0000"/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32" name="Grupo 31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33" name="Pergaminho horizontal 32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34" name="Retângulo 33">
              <a:hlinkClick r:id="rId4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35" name="Retângulo 34">
              <a:hlinkClick r:id="rId5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1839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Retângulo 1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4152025" y="-1229835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>
            <a:off x="4444865" y="2162670"/>
            <a:ext cx="2961322" cy="2528900"/>
            <a:chOff x="3173592" y="611003"/>
            <a:chExt cx="6426300" cy="5487910"/>
          </a:xfrm>
        </p:grpSpPr>
        <p:sp>
          <p:nvSpPr>
            <p:cNvPr id="74" name="Forma livre 73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Retângulo de cantos arredondados 11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0" name="Grupo 159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3" name="Retângulo 162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377974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4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>
            <a:off x="4444865" y="2162670"/>
            <a:ext cx="2961322" cy="2528900"/>
            <a:chOff x="3173592" y="611003"/>
            <a:chExt cx="6426300" cy="5487910"/>
          </a:xfrm>
        </p:grpSpPr>
        <p:sp>
          <p:nvSpPr>
            <p:cNvPr id="74" name="Forma livre 73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Retângulo de cantos arredondados 11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0" name="Grupo 159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3" name="Retângulo 162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2" name="Grupo 81"/>
          <p:cNvGrpSpPr/>
          <p:nvPr/>
        </p:nvGrpSpPr>
        <p:grpSpPr>
          <a:xfrm>
            <a:off x="5341251" y="1542118"/>
            <a:ext cx="680930" cy="680930"/>
            <a:chOff x="9724131" y="2587355"/>
            <a:chExt cx="680930" cy="680930"/>
          </a:xfrm>
        </p:grpSpPr>
        <p:sp>
          <p:nvSpPr>
            <p:cNvPr id="83" name="Forma livre 8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647560" y="-568789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93025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750"/>
    </mc:Choice>
    <mc:Fallback xmlns="">
      <p:transition advClick="0" advTm="1750"/>
    </mc:Fallback>
  </mc:AlternateContent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Retângulo 173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0" name="Grupo 159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3" name="Retângulo 162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647560" y="-568789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896151" y="1511876"/>
            <a:ext cx="1608109" cy="3198388"/>
            <a:chOff x="4228656" y="2583801"/>
            <a:chExt cx="2308020" cy="4590451"/>
          </a:xfrm>
        </p:grpSpPr>
        <p:sp>
          <p:nvSpPr>
            <p:cNvPr id="100" name="Forma livre 99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1" name="Forma livre 100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Elipse 103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Elipse 104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Elipse 105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Elipse 122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Forma livre 123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Forma livre 124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Forma livre 125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8" name="Forma livre 127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9" name="Forma livre 128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0" name="Retângulo de cantos arredondados 129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1" name="Forma livre 130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2" name="Retângulo de cantos arredondados 131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2" name="Grupo 81"/>
          <p:cNvGrpSpPr/>
          <p:nvPr/>
        </p:nvGrpSpPr>
        <p:grpSpPr>
          <a:xfrm>
            <a:off x="5341251" y="1542118"/>
            <a:ext cx="680930" cy="680930"/>
            <a:chOff x="9724131" y="2587355"/>
            <a:chExt cx="680930" cy="680930"/>
          </a:xfrm>
        </p:grpSpPr>
        <p:sp>
          <p:nvSpPr>
            <p:cNvPr id="83" name="Forma livre 8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33" name="Grupo 132"/>
          <p:cNvGrpSpPr/>
          <p:nvPr/>
        </p:nvGrpSpPr>
        <p:grpSpPr>
          <a:xfrm>
            <a:off x="5251018" y="2770187"/>
            <a:ext cx="1494705" cy="1498577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134" name="Elipse 133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5" name="Elipse 134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6" name="Placa 135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7" name="Elipse 136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8" name="Elipse 137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9" name="Elipse 138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0" name="Elipse 139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3" name="Texto explicativo em setas cruzadas 142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8" name="Cilindro 16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9" name="Cilindro 168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0" name="Cruz 169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1" name="Cruz 170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2" name="Cruz 171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3" name="Cruz 172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75" name="Retângulo 174"/>
          <p:cNvSpPr/>
          <p:nvPr/>
        </p:nvSpPr>
        <p:spPr>
          <a:xfrm>
            <a:off x="-410054" y="-247382"/>
            <a:ext cx="12776036" cy="7186520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93466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>
            <a:off x="4444865" y="2162670"/>
            <a:ext cx="2961322" cy="2528900"/>
            <a:chOff x="3173592" y="611003"/>
            <a:chExt cx="6426300" cy="5487910"/>
          </a:xfrm>
        </p:grpSpPr>
        <p:sp>
          <p:nvSpPr>
            <p:cNvPr id="74" name="Forma livre 73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Retângulo de cantos arredondados 11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0" name="Grupo 159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3" name="Retângulo 162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647560" y="-568789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00" name="Pergaminho horizontal 99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02" name="Retângulo 101">
              <a:hlinkClick r:id="rId3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03" name="Retângulo 102">
              <a:hlinkClick r:id="rId4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9872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>
            <a:off x="4444865" y="2162670"/>
            <a:ext cx="2961322" cy="2528900"/>
            <a:chOff x="3173592" y="611003"/>
            <a:chExt cx="6426300" cy="5487910"/>
          </a:xfrm>
        </p:grpSpPr>
        <p:sp>
          <p:nvSpPr>
            <p:cNvPr id="74" name="Forma livre 73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Retângulo de cantos arredondados 11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0" name="Grupo 159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3" name="Retângulo 162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2" name="Grupo 81"/>
          <p:cNvGrpSpPr/>
          <p:nvPr/>
        </p:nvGrpSpPr>
        <p:grpSpPr>
          <a:xfrm>
            <a:off x="5341251" y="1542118"/>
            <a:ext cx="680930" cy="680930"/>
            <a:chOff x="9724131" y="2587355"/>
            <a:chExt cx="680930" cy="680930"/>
          </a:xfrm>
        </p:grpSpPr>
        <p:sp>
          <p:nvSpPr>
            <p:cNvPr id="83" name="Forma livre 8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647560" y="-568789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sp>
        <p:nvSpPr>
          <p:cNvPr id="4" name="Forma livre 3"/>
          <p:cNvSpPr/>
          <p:nvPr/>
        </p:nvSpPr>
        <p:spPr>
          <a:xfrm>
            <a:off x="4806312" y="3012842"/>
            <a:ext cx="1488981" cy="1653221"/>
          </a:xfrm>
          <a:custGeom>
            <a:avLst/>
            <a:gdLst>
              <a:gd name="connsiteX0" fmla="*/ 1271210 w 1488981"/>
              <a:gd name="connsiteY0" fmla="*/ 1641899 h 1653221"/>
              <a:gd name="connsiteX1" fmla="*/ 145795 w 1488981"/>
              <a:gd name="connsiteY1" fmla="*/ 1585628 h 1653221"/>
              <a:gd name="connsiteX2" fmla="*/ 244269 w 1488981"/>
              <a:gd name="connsiteY2" fmla="*/ 1079191 h 1653221"/>
              <a:gd name="connsiteX3" fmla="*/ 5118 w 1488981"/>
              <a:gd name="connsiteY3" fmla="*/ 643093 h 1653221"/>
              <a:gd name="connsiteX4" fmla="*/ 511555 w 1488981"/>
              <a:gd name="connsiteY4" fmla="*/ 882243 h 1653221"/>
              <a:gd name="connsiteX5" fmla="*/ 469352 w 1488981"/>
              <a:gd name="connsiteY5" fmla="*/ 1191733 h 1653221"/>
              <a:gd name="connsiteX6" fmla="*/ 680367 w 1488981"/>
              <a:gd name="connsiteY6" fmla="*/ 797837 h 1653221"/>
              <a:gd name="connsiteX7" fmla="*/ 342743 w 1488981"/>
              <a:gd name="connsiteY7" fmla="*/ 600890 h 1653221"/>
              <a:gd name="connsiteX8" fmla="*/ 427149 w 1488981"/>
              <a:gd name="connsiteY8" fmla="*/ 10047 h 1653221"/>
              <a:gd name="connsiteX9" fmla="*/ 399013 w 1488981"/>
              <a:gd name="connsiteY9" fmla="*/ 249197 h 1653221"/>
              <a:gd name="connsiteX10" fmla="*/ 806976 w 1488981"/>
              <a:gd name="connsiteY10" fmla="*/ 516483 h 1653221"/>
              <a:gd name="connsiteX11" fmla="*/ 1017992 w 1488981"/>
              <a:gd name="connsiteY11" fmla="*/ 1065123 h 1653221"/>
              <a:gd name="connsiteX12" fmla="*/ 1032060 w 1488981"/>
              <a:gd name="connsiteY12" fmla="*/ 586822 h 1653221"/>
              <a:gd name="connsiteX13" fmla="*/ 1003924 w 1488981"/>
              <a:gd name="connsiteY13" fmla="*/ 333603 h 1653221"/>
              <a:gd name="connsiteX14" fmla="*/ 1313413 w 1488981"/>
              <a:gd name="connsiteY14" fmla="*/ 586822 h 1653221"/>
              <a:gd name="connsiteX15" fmla="*/ 1383752 w 1488981"/>
              <a:gd name="connsiteY15" fmla="*/ 1036988 h 1653221"/>
              <a:gd name="connsiteX16" fmla="*/ 1144601 w 1488981"/>
              <a:gd name="connsiteY16" fmla="*/ 1205800 h 1653221"/>
              <a:gd name="connsiteX17" fmla="*/ 1440023 w 1488981"/>
              <a:gd name="connsiteY17" fmla="*/ 1262071 h 1653221"/>
              <a:gd name="connsiteX18" fmla="*/ 1468158 w 1488981"/>
              <a:gd name="connsiteY18" fmla="*/ 1529357 h 1653221"/>
              <a:gd name="connsiteX19" fmla="*/ 1271210 w 1488981"/>
              <a:gd name="connsiteY19" fmla="*/ 1641899 h 1653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488981" h="1653221">
                <a:moveTo>
                  <a:pt x="1271210" y="1641899"/>
                </a:moveTo>
                <a:cubicBezTo>
                  <a:pt x="1050816" y="1651277"/>
                  <a:pt x="316952" y="1679413"/>
                  <a:pt x="145795" y="1585628"/>
                </a:cubicBezTo>
                <a:cubicBezTo>
                  <a:pt x="-25362" y="1491843"/>
                  <a:pt x="267715" y="1236280"/>
                  <a:pt x="244269" y="1079191"/>
                </a:cubicBezTo>
                <a:cubicBezTo>
                  <a:pt x="220823" y="922102"/>
                  <a:pt x="-39430" y="675918"/>
                  <a:pt x="5118" y="643093"/>
                </a:cubicBezTo>
                <a:cubicBezTo>
                  <a:pt x="49666" y="610268"/>
                  <a:pt x="434183" y="790803"/>
                  <a:pt x="511555" y="882243"/>
                </a:cubicBezTo>
                <a:cubicBezTo>
                  <a:pt x="588927" y="973683"/>
                  <a:pt x="441217" y="1205801"/>
                  <a:pt x="469352" y="1191733"/>
                </a:cubicBezTo>
                <a:cubicBezTo>
                  <a:pt x="497487" y="1177665"/>
                  <a:pt x="701468" y="896311"/>
                  <a:pt x="680367" y="797837"/>
                </a:cubicBezTo>
                <a:cubicBezTo>
                  <a:pt x="659266" y="699363"/>
                  <a:pt x="384946" y="732188"/>
                  <a:pt x="342743" y="600890"/>
                </a:cubicBezTo>
                <a:cubicBezTo>
                  <a:pt x="300540" y="469592"/>
                  <a:pt x="417771" y="68662"/>
                  <a:pt x="427149" y="10047"/>
                </a:cubicBezTo>
                <a:cubicBezTo>
                  <a:pt x="436527" y="-48568"/>
                  <a:pt x="335709" y="164791"/>
                  <a:pt x="399013" y="249197"/>
                </a:cubicBezTo>
                <a:cubicBezTo>
                  <a:pt x="462317" y="333603"/>
                  <a:pt x="703813" y="380495"/>
                  <a:pt x="806976" y="516483"/>
                </a:cubicBezTo>
                <a:cubicBezTo>
                  <a:pt x="910139" y="652471"/>
                  <a:pt x="980478" y="1053400"/>
                  <a:pt x="1017992" y="1065123"/>
                </a:cubicBezTo>
                <a:cubicBezTo>
                  <a:pt x="1055506" y="1076846"/>
                  <a:pt x="1034405" y="708742"/>
                  <a:pt x="1032060" y="586822"/>
                </a:cubicBezTo>
                <a:cubicBezTo>
                  <a:pt x="1029715" y="464902"/>
                  <a:pt x="957032" y="333603"/>
                  <a:pt x="1003924" y="333603"/>
                </a:cubicBezTo>
                <a:cubicBezTo>
                  <a:pt x="1050816" y="333603"/>
                  <a:pt x="1250108" y="469591"/>
                  <a:pt x="1313413" y="586822"/>
                </a:cubicBezTo>
                <a:cubicBezTo>
                  <a:pt x="1376718" y="704053"/>
                  <a:pt x="1411887" y="933825"/>
                  <a:pt x="1383752" y="1036988"/>
                </a:cubicBezTo>
                <a:cubicBezTo>
                  <a:pt x="1355617" y="1140151"/>
                  <a:pt x="1135222" y="1168286"/>
                  <a:pt x="1144601" y="1205800"/>
                </a:cubicBezTo>
                <a:cubicBezTo>
                  <a:pt x="1153979" y="1243314"/>
                  <a:pt x="1386097" y="1208145"/>
                  <a:pt x="1440023" y="1262071"/>
                </a:cubicBezTo>
                <a:cubicBezTo>
                  <a:pt x="1493949" y="1315997"/>
                  <a:pt x="1503327" y="1463708"/>
                  <a:pt x="1468158" y="1529357"/>
                </a:cubicBezTo>
                <a:cubicBezTo>
                  <a:pt x="1432989" y="1595006"/>
                  <a:pt x="1491604" y="1632521"/>
                  <a:pt x="1271210" y="164189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5439676" y="186115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100" name="Elipse 99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Elipse 101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Placa 102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Elipse 103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Elipse 104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Elipse 105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Elipse 122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Texto explicativo em setas cruzadas 123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Cilindro 124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Cilindro 125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Cruz 126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8" name="Cruz 127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9" name="Cruz 128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0" name="Cruz 129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31" name="Grupo 130"/>
          <p:cNvGrpSpPr/>
          <p:nvPr/>
        </p:nvGrpSpPr>
        <p:grpSpPr>
          <a:xfrm>
            <a:off x="7380001" y="1607054"/>
            <a:ext cx="1571874" cy="5543371"/>
            <a:chOff x="5774769" y="880036"/>
            <a:chExt cx="1571874" cy="5543371"/>
          </a:xfrm>
        </p:grpSpPr>
        <p:sp>
          <p:nvSpPr>
            <p:cNvPr id="132" name="Retângulo 131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Triângulo isósceles 132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038074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Retângulo 1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4152025" y="-1229835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>
            <a:off x="4444865" y="2162670"/>
            <a:ext cx="2961322" cy="2528900"/>
            <a:chOff x="3173592" y="611003"/>
            <a:chExt cx="6426300" cy="5487910"/>
          </a:xfrm>
        </p:grpSpPr>
        <p:sp>
          <p:nvSpPr>
            <p:cNvPr id="74" name="Forma livre 73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Retângulo de cantos arredondados 11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0" name="Grupo 159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63" name="Retângulo 162"/>
            <p:cNvSpPr/>
            <p:nvPr/>
          </p:nvSpPr>
          <p:spPr>
            <a:xfrm>
              <a:off x="427417" y="242762"/>
              <a:ext cx="188423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464328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4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4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4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>
            <a:off x="4444865" y="2162670"/>
            <a:ext cx="2961322" cy="2528900"/>
            <a:chOff x="3173592" y="611003"/>
            <a:chExt cx="6426300" cy="5487910"/>
          </a:xfrm>
        </p:grpSpPr>
        <p:sp>
          <p:nvSpPr>
            <p:cNvPr id="74" name="Forma livre 73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Retângulo de cantos arredondados 11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2" name="Grupo 81"/>
          <p:cNvGrpSpPr/>
          <p:nvPr/>
        </p:nvGrpSpPr>
        <p:grpSpPr>
          <a:xfrm>
            <a:off x="5341251" y="1542118"/>
            <a:ext cx="680930" cy="680930"/>
            <a:chOff x="9724131" y="2587355"/>
            <a:chExt cx="680930" cy="680930"/>
          </a:xfrm>
        </p:grpSpPr>
        <p:sp>
          <p:nvSpPr>
            <p:cNvPr id="83" name="Forma livre 8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647560" y="-568789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03" name="Retângulo 102"/>
            <p:cNvSpPr/>
            <p:nvPr/>
          </p:nvSpPr>
          <p:spPr>
            <a:xfrm>
              <a:off x="427417" y="242762"/>
              <a:ext cx="188423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22113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750"/>
    </mc:Choice>
    <mc:Fallback xmlns="">
      <p:transition advClick="0" advTm="1750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pic>
        <p:nvPicPr>
          <p:cNvPr id="265" name="Imagem 26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3379"/>
            <a:ext cx="12192000" cy="7620000"/>
          </a:xfrm>
          <a:prstGeom prst="rect">
            <a:avLst/>
          </a:prstGeom>
        </p:spPr>
      </p:pic>
      <p:sp>
        <p:nvSpPr>
          <p:cNvPr id="82" name="Retângulo 81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 por ultimo, temos a campanha!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Aqui é onde você consegue pegar o ouro e seus itens!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Clique em campanha para abri-la,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 clique novamente para fecha-la</a:t>
            </a:r>
          </a:p>
        </p:txBody>
      </p:sp>
      <p:grpSp>
        <p:nvGrpSpPr>
          <p:cNvPr id="42" name="Grupo 41"/>
          <p:cNvGrpSpPr/>
          <p:nvPr/>
        </p:nvGrpSpPr>
        <p:grpSpPr>
          <a:xfrm flipH="1">
            <a:off x="9011070" y="1728347"/>
            <a:ext cx="3180930" cy="8196354"/>
            <a:chOff x="4516049" y="1451665"/>
            <a:chExt cx="1514590" cy="3902034"/>
          </a:xfrm>
        </p:grpSpPr>
        <p:sp>
          <p:nvSpPr>
            <p:cNvPr id="43" name="Forma livre 42"/>
            <p:cNvSpPr/>
            <p:nvPr/>
          </p:nvSpPr>
          <p:spPr>
            <a:xfrm>
              <a:off x="4790467" y="1467403"/>
              <a:ext cx="941477" cy="2127530"/>
            </a:xfrm>
            <a:custGeom>
              <a:avLst/>
              <a:gdLst>
                <a:gd name="connsiteX0" fmla="*/ 617802 w 1266125"/>
                <a:gd name="connsiteY0" fmla="*/ 1802721 h 1811429"/>
                <a:gd name="connsiteX1" fmla="*/ 56100 w 1266125"/>
                <a:gd name="connsiteY1" fmla="*/ 1619841 h 1811429"/>
                <a:gd name="connsiteX2" fmla="*/ 95288 w 1266125"/>
                <a:gd name="connsiteY2" fmla="*/ 339681 h 1811429"/>
                <a:gd name="connsiteX3" fmla="*/ 722305 w 1266125"/>
                <a:gd name="connsiteY3" fmla="*/ 47 h 1811429"/>
                <a:gd name="connsiteX4" fmla="*/ 1192568 w 1266125"/>
                <a:gd name="connsiteY4" fmla="*/ 352744 h 1811429"/>
                <a:gd name="connsiteX5" fmla="*/ 1205631 w 1266125"/>
                <a:gd name="connsiteY5" fmla="*/ 1593715 h 1811429"/>
                <a:gd name="connsiteX6" fmla="*/ 617802 w 1266125"/>
                <a:gd name="connsiteY6" fmla="*/ 1802721 h 18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6125" h="1811429">
                  <a:moveTo>
                    <a:pt x="617802" y="1802721"/>
                  </a:moveTo>
                  <a:cubicBezTo>
                    <a:pt x="426214" y="1807075"/>
                    <a:pt x="143186" y="1863681"/>
                    <a:pt x="56100" y="1619841"/>
                  </a:cubicBezTo>
                  <a:cubicBezTo>
                    <a:pt x="-30986" y="1376001"/>
                    <a:pt x="-15746" y="609647"/>
                    <a:pt x="95288" y="339681"/>
                  </a:cubicBezTo>
                  <a:cubicBezTo>
                    <a:pt x="206322" y="69715"/>
                    <a:pt x="539425" y="-2130"/>
                    <a:pt x="722305" y="47"/>
                  </a:cubicBezTo>
                  <a:cubicBezTo>
                    <a:pt x="905185" y="2224"/>
                    <a:pt x="1112014" y="87133"/>
                    <a:pt x="1192568" y="352744"/>
                  </a:cubicBezTo>
                  <a:cubicBezTo>
                    <a:pt x="1273122" y="618355"/>
                    <a:pt x="1301425" y="1347698"/>
                    <a:pt x="1205631" y="1593715"/>
                  </a:cubicBezTo>
                  <a:cubicBezTo>
                    <a:pt x="1109837" y="1839732"/>
                    <a:pt x="809390" y="1798367"/>
                    <a:pt x="617802" y="1802721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>
              <a:off x="4609219" y="2318112"/>
              <a:ext cx="1385610" cy="1598505"/>
            </a:xfrm>
            <a:custGeom>
              <a:avLst/>
              <a:gdLst>
                <a:gd name="connsiteX0" fmla="*/ 833012 w 1385610"/>
                <a:gd name="connsiteY0" fmla="*/ 42890 h 1598505"/>
                <a:gd name="connsiteX1" fmla="*/ 871648 w 1385610"/>
                <a:gd name="connsiteY1" fmla="*/ 236073 h 1598505"/>
                <a:gd name="connsiteX2" fmla="*/ 1064831 w 1385610"/>
                <a:gd name="connsiteY2" fmla="*/ 268270 h 1598505"/>
                <a:gd name="connsiteX3" fmla="*/ 1174302 w 1385610"/>
                <a:gd name="connsiteY3" fmla="*/ 358422 h 1598505"/>
                <a:gd name="connsiteX4" fmla="*/ 1361045 w 1385610"/>
                <a:gd name="connsiteY4" fmla="*/ 860698 h 1598505"/>
                <a:gd name="connsiteX5" fmla="*/ 1361045 w 1385610"/>
                <a:gd name="connsiteY5" fmla="*/ 1466005 h 1598505"/>
                <a:gd name="connsiteX6" fmla="*/ 1154984 w 1385610"/>
                <a:gd name="connsiteY6" fmla="*/ 1491763 h 1598505"/>
                <a:gd name="connsiteX7" fmla="*/ 1122786 w 1385610"/>
                <a:gd name="connsiteY7" fmla="*/ 937971 h 1598505"/>
                <a:gd name="connsiteX8" fmla="*/ 961800 w 1385610"/>
                <a:gd name="connsiteY8" fmla="*/ 545166 h 1598505"/>
                <a:gd name="connsiteX9" fmla="*/ 878088 w 1385610"/>
                <a:gd name="connsiteY9" fmla="*/ 558045 h 1598505"/>
                <a:gd name="connsiteX10" fmla="*/ 440206 w 1385610"/>
                <a:gd name="connsiteY10" fmla="*/ 545166 h 1598505"/>
                <a:gd name="connsiteX11" fmla="*/ 240584 w 1385610"/>
                <a:gd name="connsiteY11" fmla="*/ 931532 h 1598505"/>
                <a:gd name="connsiteX12" fmla="*/ 279220 w 1385610"/>
                <a:gd name="connsiteY12" fmla="*/ 1498202 h 1598505"/>
                <a:gd name="connsiteX13" fmla="*/ 86037 w 1385610"/>
                <a:gd name="connsiteY13" fmla="*/ 1543278 h 1598505"/>
                <a:gd name="connsiteX14" fmla="*/ 2324 w 1385610"/>
                <a:gd name="connsiteY14" fmla="*/ 918653 h 1598505"/>
                <a:gd name="connsiteX15" fmla="*/ 169750 w 1385610"/>
                <a:gd name="connsiteY15" fmla="*/ 306907 h 1598505"/>
                <a:gd name="connsiteX16" fmla="*/ 440206 w 1385610"/>
                <a:gd name="connsiteY16" fmla="*/ 216755 h 1598505"/>
                <a:gd name="connsiteX17" fmla="*/ 498161 w 1385610"/>
                <a:gd name="connsiteY17" fmla="*/ 17132 h 1598505"/>
                <a:gd name="connsiteX18" fmla="*/ 665586 w 1385610"/>
                <a:gd name="connsiteY18" fmla="*/ 10693 h 1598505"/>
                <a:gd name="connsiteX19" fmla="*/ 833012 w 1385610"/>
                <a:gd name="connsiteY19" fmla="*/ 42890 h 15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5610" h="1598505">
                  <a:moveTo>
                    <a:pt x="833012" y="42890"/>
                  </a:moveTo>
                  <a:cubicBezTo>
                    <a:pt x="867356" y="80453"/>
                    <a:pt x="833012" y="198510"/>
                    <a:pt x="871648" y="236073"/>
                  </a:cubicBezTo>
                  <a:cubicBezTo>
                    <a:pt x="910284" y="273636"/>
                    <a:pt x="1014389" y="247879"/>
                    <a:pt x="1064831" y="268270"/>
                  </a:cubicBezTo>
                  <a:cubicBezTo>
                    <a:pt x="1115273" y="288662"/>
                    <a:pt x="1124933" y="259684"/>
                    <a:pt x="1174302" y="358422"/>
                  </a:cubicBezTo>
                  <a:cubicBezTo>
                    <a:pt x="1223671" y="457160"/>
                    <a:pt x="1329921" y="676101"/>
                    <a:pt x="1361045" y="860698"/>
                  </a:cubicBezTo>
                  <a:cubicBezTo>
                    <a:pt x="1392169" y="1045295"/>
                    <a:pt x="1395389" y="1360827"/>
                    <a:pt x="1361045" y="1466005"/>
                  </a:cubicBezTo>
                  <a:cubicBezTo>
                    <a:pt x="1326701" y="1571183"/>
                    <a:pt x="1194694" y="1579769"/>
                    <a:pt x="1154984" y="1491763"/>
                  </a:cubicBezTo>
                  <a:cubicBezTo>
                    <a:pt x="1115274" y="1403757"/>
                    <a:pt x="1154983" y="1095737"/>
                    <a:pt x="1122786" y="937971"/>
                  </a:cubicBezTo>
                  <a:cubicBezTo>
                    <a:pt x="1090589" y="780205"/>
                    <a:pt x="1002583" y="608487"/>
                    <a:pt x="961800" y="545166"/>
                  </a:cubicBezTo>
                  <a:cubicBezTo>
                    <a:pt x="921017" y="481845"/>
                    <a:pt x="965020" y="558045"/>
                    <a:pt x="878088" y="558045"/>
                  </a:cubicBezTo>
                  <a:cubicBezTo>
                    <a:pt x="791156" y="558045"/>
                    <a:pt x="546457" y="482918"/>
                    <a:pt x="440206" y="545166"/>
                  </a:cubicBezTo>
                  <a:cubicBezTo>
                    <a:pt x="333955" y="607414"/>
                    <a:pt x="267415" y="772693"/>
                    <a:pt x="240584" y="931532"/>
                  </a:cubicBezTo>
                  <a:cubicBezTo>
                    <a:pt x="213753" y="1090371"/>
                    <a:pt x="304978" y="1396244"/>
                    <a:pt x="279220" y="1498202"/>
                  </a:cubicBezTo>
                  <a:cubicBezTo>
                    <a:pt x="253462" y="1600160"/>
                    <a:pt x="132186" y="1639869"/>
                    <a:pt x="86037" y="1543278"/>
                  </a:cubicBezTo>
                  <a:cubicBezTo>
                    <a:pt x="39888" y="1446687"/>
                    <a:pt x="-11628" y="1124715"/>
                    <a:pt x="2324" y="918653"/>
                  </a:cubicBezTo>
                  <a:cubicBezTo>
                    <a:pt x="16276" y="712591"/>
                    <a:pt x="96770" y="423890"/>
                    <a:pt x="169750" y="306907"/>
                  </a:cubicBezTo>
                  <a:cubicBezTo>
                    <a:pt x="242730" y="189924"/>
                    <a:pt x="385471" y="265051"/>
                    <a:pt x="440206" y="216755"/>
                  </a:cubicBezTo>
                  <a:cubicBezTo>
                    <a:pt x="494941" y="168459"/>
                    <a:pt x="460598" y="51476"/>
                    <a:pt x="498161" y="17132"/>
                  </a:cubicBezTo>
                  <a:cubicBezTo>
                    <a:pt x="535724" y="-17212"/>
                    <a:pt x="607631" y="10693"/>
                    <a:pt x="665586" y="10693"/>
                  </a:cubicBezTo>
                  <a:cubicBezTo>
                    <a:pt x="723541" y="10693"/>
                    <a:pt x="798668" y="5327"/>
                    <a:pt x="833012" y="4289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Elipse 44"/>
            <p:cNvSpPr/>
            <p:nvPr/>
          </p:nvSpPr>
          <p:spPr>
            <a:xfrm>
              <a:off x="4815632" y="1537116"/>
              <a:ext cx="922600" cy="9226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19977" y="3643272"/>
              <a:ext cx="973567" cy="1468418"/>
            </a:xfrm>
            <a:custGeom>
              <a:avLst/>
              <a:gdLst>
                <a:gd name="connsiteX0" fmla="*/ 129091 w 973567"/>
                <a:gd name="connsiteY0" fmla="*/ 59167 h 1468418"/>
                <a:gd name="connsiteX1" fmla="*/ 0 w 973567"/>
                <a:gd name="connsiteY1" fmla="*/ 1463040 h 1468418"/>
                <a:gd name="connsiteX2" fmla="*/ 301214 w 973567"/>
                <a:gd name="connsiteY2" fmla="*/ 1468418 h 1468418"/>
                <a:gd name="connsiteX3" fmla="*/ 338866 w 973567"/>
                <a:gd name="connsiteY3" fmla="*/ 1468418 h 1468418"/>
                <a:gd name="connsiteX4" fmla="*/ 462579 w 973567"/>
                <a:gd name="connsiteY4" fmla="*/ 188258 h 1468418"/>
                <a:gd name="connsiteX5" fmla="*/ 640080 w 973567"/>
                <a:gd name="connsiteY5" fmla="*/ 871369 h 1468418"/>
                <a:gd name="connsiteX6" fmla="*/ 672353 w 973567"/>
                <a:gd name="connsiteY6" fmla="*/ 1409251 h 1468418"/>
                <a:gd name="connsiteX7" fmla="*/ 973567 w 973567"/>
                <a:gd name="connsiteY7" fmla="*/ 1414630 h 1468418"/>
                <a:gd name="connsiteX8" fmla="*/ 941294 w 973567"/>
                <a:gd name="connsiteY8" fmla="*/ 833717 h 1468418"/>
                <a:gd name="connsiteX9" fmla="*/ 769171 w 973567"/>
                <a:gd name="connsiteY9" fmla="*/ 0 h 1468418"/>
                <a:gd name="connsiteX10" fmla="*/ 129091 w 973567"/>
                <a:gd name="connsiteY10" fmla="*/ 59167 h 146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567" h="1468418">
                  <a:moveTo>
                    <a:pt x="129091" y="59167"/>
                  </a:moveTo>
                  <a:lnTo>
                    <a:pt x="0" y="1463040"/>
                  </a:lnTo>
                  <a:lnTo>
                    <a:pt x="301214" y="1468418"/>
                  </a:lnTo>
                  <a:lnTo>
                    <a:pt x="338866" y="1468418"/>
                  </a:lnTo>
                  <a:lnTo>
                    <a:pt x="462579" y="188258"/>
                  </a:lnTo>
                  <a:lnTo>
                    <a:pt x="640080" y="871369"/>
                  </a:lnTo>
                  <a:lnTo>
                    <a:pt x="672353" y="1409251"/>
                  </a:lnTo>
                  <a:lnTo>
                    <a:pt x="973567" y="1414630"/>
                  </a:lnTo>
                  <a:lnTo>
                    <a:pt x="941294" y="833717"/>
                  </a:lnTo>
                  <a:lnTo>
                    <a:pt x="769171" y="0"/>
                  </a:lnTo>
                  <a:lnTo>
                    <a:pt x="129091" y="59167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Retângulo de cantos arredondados 46"/>
            <p:cNvSpPr/>
            <p:nvPr/>
          </p:nvSpPr>
          <p:spPr>
            <a:xfrm>
              <a:off x="5450050" y="4945264"/>
              <a:ext cx="502637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8" name="Retângulo de cantos arredondados 47"/>
            <p:cNvSpPr/>
            <p:nvPr/>
          </p:nvSpPr>
          <p:spPr>
            <a:xfrm>
              <a:off x="4778302" y="4992473"/>
              <a:ext cx="437229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9" name="Forma livre 48"/>
            <p:cNvSpPr/>
            <p:nvPr/>
          </p:nvSpPr>
          <p:spPr>
            <a:xfrm>
              <a:off x="4872918" y="2745815"/>
              <a:ext cx="826178" cy="1133740"/>
            </a:xfrm>
            <a:custGeom>
              <a:avLst/>
              <a:gdLst>
                <a:gd name="connsiteX0" fmla="*/ 31500 w 862383"/>
                <a:gd name="connsiteY0" fmla="*/ 672929 h 736208"/>
                <a:gd name="connsiteX1" fmla="*/ 106145 w 862383"/>
                <a:gd name="connsiteY1" fmla="*/ 560961 h 736208"/>
                <a:gd name="connsiteX2" fmla="*/ 50161 w 862383"/>
                <a:gd name="connsiteY2" fmla="*/ 212618 h 736208"/>
                <a:gd name="connsiteX3" fmla="*/ 12839 w 862383"/>
                <a:gd name="connsiteY3" fmla="*/ 38447 h 736208"/>
                <a:gd name="connsiteX4" fmla="*/ 274096 w 862383"/>
                <a:gd name="connsiteY4" fmla="*/ 1124 h 736208"/>
                <a:gd name="connsiteX5" fmla="*/ 846374 w 862383"/>
                <a:gd name="connsiteY5" fmla="*/ 63329 h 736208"/>
                <a:gd name="connsiteX6" fmla="*/ 709525 w 862383"/>
                <a:gd name="connsiteY6" fmla="*/ 113092 h 736208"/>
                <a:gd name="connsiteX7" fmla="*/ 771729 w 862383"/>
                <a:gd name="connsiteY7" fmla="*/ 131753 h 736208"/>
                <a:gd name="connsiteX8" fmla="*/ 728186 w 862383"/>
                <a:gd name="connsiteY8" fmla="*/ 486316 h 736208"/>
                <a:gd name="connsiteX9" fmla="*/ 777949 w 862383"/>
                <a:gd name="connsiteY9" fmla="*/ 654267 h 736208"/>
                <a:gd name="connsiteX10" fmla="*/ 709525 w 862383"/>
                <a:gd name="connsiteY10" fmla="*/ 735133 h 736208"/>
                <a:gd name="connsiteX11" fmla="*/ 31500 w 862383"/>
                <a:gd name="connsiteY11" fmla="*/ 672929 h 73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2383" h="736208">
                  <a:moveTo>
                    <a:pt x="31500" y="672929"/>
                  </a:moveTo>
                  <a:cubicBezTo>
                    <a:pt x="-69063" y="643900"/>
                    <a:pt x="103035" y="637679"/>
                    <a:pt x="106145" y="560961"/>
                  </a:cubicBezTo>
                  <a:cubicBezTo>
                    <a:pt x="109255" y="484243"/>
                    <a:pt x="65712" y="299704"/>
                    <a:pt x="50161" y="212618"/>
                  </a:cubicBezTo>
                  <a:cubicBezTo>
                    <a:pt x="34610" y="125532"/>
                    <a:pt x="-24483" y="73696"/>
                    <a:pt x="12839" y="38447"/>
                  </a:cubicBezTo>
                  <a:cubicBezTo>
                    <a:pt x="50161" y="3198"/>
                    <a:pt x="135174" y="-3023"/>
                    <a:pt x="274096" y="1124"/>
                  </a:cubicBezTo>
                  <a:cubicBezTo>
                    <a:pt x="413018" y="5271"/>
                    <a:pt x="773803" y="44668"/>
                    <a:pt x="846374" y="63329"/>
                  </a:cubicBezTo>
                  <a:cubicBezTo>
                    <a:pt x="918946" y="81990"/>
                    <a:pt x="721966" y="101688"/>
                    <a:pt x="709525" y="113092"/>
                  </a:cubicBezTo>
                  <a:cubicBezTo>
                    <a:pt x="697084" y="124496"/>
                    <a:pt x="768619" y="69549"/>
                    <a:pt x="771729" y="131753"/>
                  </a:cubicBezTo>
                  <a:cubicBezTo>
                    <a:pt x="774839" y="193957"/>
                    <a:pt x="727149" y="399230"/>
                    <a:pt x="728186" y="486316"/>
                  </a:cubicBezTo>
                  <a:cubicBezTo>
                    <a:pt x="729223" y="573402"/>
                    <a:pt x="781059" y="612797"/>
                    <a:pt x="777949" y="654267"/>
                  </a:cubicBezTo>
                  <a:cubicBezTo>
                    <a:pt x="774839" y="695737"/>
                    <a:pt x="831860" y="726839"/>
                    <a:pt x="709525" y="735133"/>
                  </a:cubicBezTo>
                  <a:cubicBezTo>
                    <a:pt x="587190" y="743427"/>
                    <a:pt x="132063" y="701958"/>
                    <a:pt x="31500" y="67292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Forma livre 49"/>
            <p:cNvSpPr/>
            <p:nvPr/>
          </p:nvSpPr>
          <p:spPr>
            <a:xfrm>
              <a:off x="4800982" y="3496745"/>
              <a:ext cx="982309" cy="642219"/>
            </a:xfrm>
            <a:custGeom>
              <a:avLst/>
              <a:gdLst>
                <a:gd name="connsiteX0" fmla="*/ 530462 w 1092752"/>
                <a:gd name="connsiteY0" fmla="*/ 13790 h 642219"/>
                <a:gd name="connsiteX1" fmla="*/ 874707 w 1092752"/>
                <a:gd name="connsiteY1" fmla="*/ 3032 h 642219"/>
                <a:gd name="connsiteX2" fmla="*/ 923117 w 1092752"/>
                <a:gd name="connsiteY2" fmla="*/ 72957 h 642219"/>
                <a:gd name="connsiteX3" fmla="*/ 1089860 w 1092752"/>
                <a:gd name="connsiteY3" fmla="*/ 524778 h 642219"/>
                <a:gd name="connsiteX4" fmla="*/ 767131 w 1092752"/>
                <a:gd name="connsiteY4" fmla="*/ 535536 h 642219"/>
                <a:gd name="connsiteX5" fmla="*/ 702585 w 1092752"/>
                <a:gd name="connsiteY5" fmla="*/ 621597 h 642219"/>
                <a:gd name="connsiteX6" fmla="*/ 422886 w 1092752"/>
                <a:gd name="connsiteY6" fmla="*/ 637734 h 642219"/>
                <a:gd name="connsiteX7" fmla="*/ 412128 w 1092752"/>
                <a:gd name="connsiteY7" fmla="*/ 557051 h 642219"/>
                <a:gd name="connsiteX8" fmla="*/ 326067 w 1092752"/>
                <a:gd name="connsiteY8" fmla="*/ 610840 h 642219"/>
                <a:gd name="connsiteX9" fmla="*/ 14095 w 1092752"/>
                <a:gd name="connsiteY9" fmla="*/ 610840 h 642219"/>
                <a:gd name="connsiteX10" fmla="*/ 62505 w 1092752"/>
                <a:gd name="connsiteY10" fmla="*/ 239701 h 642219"/>
                <a:gd name="connsiteX11" fmla="*/ 143187 w 1092752"/>
                <a:gd name="connsiteY11" fmla="*/ 78336 h 642219"/>
                <a:gd name="connsiteX12" fmla="*/ 175460 w 1092752"/>
                <a:gd name="connsiteY12" fmla="*/ 24548 h 642219"/>
                <a:gd name="connsiteX13" fmla="*/ 530462 w 1092752"/>
                <a:gd name="connsiteY13" fmla="*/ 13790 h 6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2752" h="642219">
                  <a:moveTo>
                    <a:pt x="530462" y="13790"/>
                  </a:moveTo>
                  <a:cubicBezTo>
                    <a:pt x="647003" y="10204"/>
                    <a:pt x="809265" y="-6829"/>
                    <a:pt x="874707" y="3032"/>
                  </a:cubicBezTo>
                  <a:cubicBezTo>
                    <a:pt x="940150" y="12893"/>
                    <a:pt x="887258" y="-14001"/>
                    <a:pt x="923117" y="72957"/>
                  </a:cubicBezTo>
                  <a:cubicBezTo>
                    <a:pt x="958976" y="159915"/>
                    <a:pt x="1115858" y="447682"/>
                    <a:pt x="1089860" y="524778"/>
                  </a:cubicBezTo>
                  <a:cubicBezTo>
                    <a:pt x="1063862" y="601874"/>
                    <a:pt x="831677" y="519400"/>
                    <a:pt x="767131" y="535536"/>
                  </a:cubicBezTo>
                  <a:cubicBezTo>
                    <a:pt x="702585" y="551672"/>
                    <a:pt x="759959" y="604564"/>
                    <a:pt x="702585" y="621597"/>
                  </a:cubicBezTo>
                  <a:cubicBezTo>
                    <a:pt x="645211" y="638630"/>
                    <a:pt x="471295" y="648492"/>
                    <a:pt x="422886" y="637734"/>
                  </a:cubicBezTo>
                  <a:cubicBezTo>
                    <a:pt x="374476" y="626976"/>
                    <a:pt x="428264" y="561533"/>
                    <a:pt x="412128" y="557051"/>
                  </a:cubicBezTo>
                  <a:cubicBezTo>
                    <a:pt x="395992" y="552569"/>
                    <a:pt x="392406" y="601875"/>
                    <a:pt x="326067" y="610840"/>
                  </a:cubicBezTo>
                  <a:cubicBezTo>
                    <a:pt x="259728" y="619805"/>
                    <a:pt x="58022" y="672696"/>
                    <a:pt x="14095" y="610840"/>
                  </a:cubicBezTo>
                  <a:cubicBezTo>
                    <a:pt x="-29832" y="548984"/>
                    <a:pt x="40990" y="328452"/>
                    <a:pt x="62505" y="239701"/>
                  </a:cubicBezTo>
                  <a:cubicBezTo>
                    <a:pt x="84020" y="150950"/>
                    <a:pt x="124361" y="114195"/>
                    <a:pt x="143187" y="78336"/>
                  </a:cubicBezTo>
                  <a:cubicBezTo>
                    <a:pt x="162013" y="42477"/>
                    <a:pt x="110914" y="34409"/>
                    <a:pt x="175460" y="24548"/>
                  </a:cubicBezTo>
                  <a:cubicBezTo>
                    <a:pt x="240006" y="14687"/>
                    <a:pt x="413921" y="17376"/>
                    <a:pt x="530462" y="13790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apezoide 50"/>
            <p:cNvSpPr/>
            <p:nvPr/>
          </p:nvSpPr>
          <p:spPr>
            <a:xfrm rot="10800000">
              <a:off x="4816162" y="2614246"/>
              <a:ext cx="884412" cy="596727"/>
            </a:xfrm>
            <a:prstGeom prst="trapezoid">
              <a:avLst>
                <a:gd name="adj" fmla="val 14834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2" name="Forma livre 51"/>
            <p:cNvSpPr/>
            <p:nvPr/>
          </p:nvSpPr>
          <p:spPr>
            <a:xfrm>
              <a:off x="5274898" y="2721244"/>
              <a:ext cx="390902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3" name="Forma livre 52"/>
            <p:cNvSpPr/>
            <p:nvPr/>
          </p:nvSpPr>
          <p:spPr>
            <a:xfrm flipH="1">
              <a:off x="4854675" y="2721953"/>
              <a:ext cx="392278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>
              <a:off x="4516049" y="2298367"/>
              <a:ext cx="430673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flipH="1">
              <a:off x="5562265" y="2293553"/>
              <a:ext cx="439374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Elipse 55"/>
            <p:cNvSpPr/>
            <p:nvPr/>
          </p:nvSpPr>
          <p:spPr>
            <a:xfrm>
              <a:off x="4645958" y="3676326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5675338" y="3629085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Forma livre 57"/>
            <p:cNvSpPr/>
            <p:nvPr/>
          </p:nvSpPr>
          <p:spPr>
            <a:xfrm>
              <a:off x="4746604" y="1451665"/>
              <a:ext cx="1076969" cy="1631365"/>
            </a:xfrm>
            <a:custGeom>
              <a:avLst/>
              <a:gdLst>
                <a:gd name="connsiteX0" fmla="*/ 104574 w 1076969"/>
                <a:gd name="connsiteY0" fmla="*/ 207293 h 1631365"/>
                <a:gd name="connsiteX1" fmla="*/ 352768 w 1076969"/>
                <a:gd name="connsiteY1" fmla="*/ 50539 h 1631365"/>
                <a:gd name="connsiteX2" fmla="*/ 627088 w 1076969"/>
                <a:gd name="connsiteY2" fmla="*/ 11350 h 1631365"/>
                <a:gd name="connsiteX3" fmla="*/ 1005911 w 1076969"/>
                <a:gd name="connsiteY3" fmla="*/ 233419 h 1631365"/>
                <a:gd name="connsiteX4" fmla="*/ 1071225 w 1076969"/>
                <a:gd name="connsiteY4" fmla="*/ 1239259 h 1631365"/>
                <a:gd name="connsiteX5" fmla="*/ 927534 w 1076969"/>
                <a:gd name="connsiteY5" fmla="*/ 1631145 h 1631365"/>
                <a:gd name="connsiteX6" fmla="*/ 966723 w 1076969"/>
                <a:gd name="connsiteY6" fmla="*/ 1278448 h 1631365"/>
                <a:gd name="connsiteX7" fmla="*/ 770780 w 1076969"/>
                <a:gd name="connsiteY7" fmla="*/ 311796 h 1631365"/>
                <a:gd name="connsiteX8" fmla="*/ 535648 w 1076969"/>
                <a:gd name="connsiteY8" fmla="*/ 442425 h 1631365"/>
                <a:gd name="connsiteX9" fmla="*/ 248265 w 1076969"/>
                <a:gd name="connsiteY9" fmla="*/ 429362 h 1631365"/>
                <a:gd name="connsiteX10" fmla="*/ 143763 w 1076969"/>
                <a:gd name="connsiteY10" fmla="*/ 690619 h 1631365"/>
                <a:gd name="connsiteX11" fmla="*/ 130700 w 1076969"/>
                <a:gd name="connsiteY11" fmla="*/ 951876 h 1631365"/>
                <a:gd name="connsiteX12" fmla="*/ 71 w 1076969"/>
                <a:gd name="connsiteY12" fmla="*/ 599179 h 1631365"/>
                <a:gd name="connsiteX13" fmla="*/ 104574 w 1076969"/>
                <a:gd name="connsiteY13" fmla="*/ 207293 h 163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969" h="1631365">
                  <a:moveTo>
                    <a:pt x="104574" y="207293"/>
                  </a:moveTo>
                  <a:cubicBezTo>
                    <a:pt x="163357" y="115853"/>
                    <a:pt x="265682" y="83196"/>
                    <a:pt x="352768" y="50539"/>
                  </a:cubicBezTo>
                  <a:cubicBezTo>
                    <a:pt x="439854" y="17882"/>
                    <a:pt x="518231" y="-19130"/>
                    <a:pt x="627088" y="11350"/>
                  </a:cubicBezTo>
                  <a:cubicBezTo>
                    <a:pt x="735945" y="41830"/>
                    <a:pt x="931888" y="28768"/>
                    <a:pt x="1005911" y="233419"/>
                  </a:cubicBezTo>
                  <a:cubicBezTo>
                    <a:pt x="1079934" y="438070"/>
                    <a:pt x="1084288" y="1006305"/>
                    <a:pt x="1071225" y="1239259"/>
                  </a:cubicBezTo>
                  <a:cubicBezTo>
                    <a:pt x="1058162" y="1472213"/>
                    <a:pt x="944951" y="1624614"/>
                    <a:pt x="927534" y="1631145"/>
                  </a:cubicBezTo>
                  <a:cubicBezTo>
                    <a:pt x="910117" y="1637677"/>
                    <a:pt x="992849" y="1498340"/>
                    <a:pt x="966723" y="1278448"/>
                  </a:cubicBezTo>
                  <a:cubicBezTo>
                    <a:pt x="940597" y="1058557"/>
                    <a:pt x="842626" y="451133"/>
                    <a:pt x="770780" y="311796"/>
                  </a:cubicBezTo>
                  <a:cubicBezTo>
                    <a:pt x="698934" y="172459"/>
                    <a:pt x="622734" y="422831"/>
                    <a:pt x="535648" y="442425"/>
                  </a:cubicBezTo>
                  <a:cubicBezTo>
                    <a:pt x="448562" y="462019"/>
                    <a:pt x="313579" y="387996"/>
                    <a:pt x="248265" y="429362"/>
                  </a:cubicBezTo>
                  <a:cubicBezTo>
                    <a:pt x="182951" y="470728"/>
                    <a:pt x="163357" y="603533"/>
                    <a:pt x="143763" y="690619"/>
                  </a:cubicBezTo>
                  <a:cubicBezTo>
                    <a:pt x="124169" y="777705"/>
                    <a:pt x="154649" y="967116"/>
                    <a:pt x="130700" y="951876"/>
                  </a:cubicBezTo>
                  <a:cubicBezTo>
                    <a:pt x="106751" y="936636"/>
                    <a:pt x="2248" y="729808"/>
                    <a:pt x="71" y="599179"/>
                  </a:cubicBezTo>
                  <a:cubicBezTo>
                    <a:pt x="-2106" y="468551"/>
                    <a:pt x="45791" y="298733"/>
                    <a:pt x="104574" y="207293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 rot="20052341">
              <a:off x="4855287" y="1653741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de cantos arredondados 59"/>
            <p:cNvSpPr/>
            <p:nvPr/>
          </p:nvSpPr>
          <p:spPr>
            <a:xfrm rot="20052341">
              <a:off x="4950505" y="1575166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>
              <a:off x="4982328" y="1901973"/>
              <a:ext cx="199623" cy="275258"/>
              <a:chOff x="2413172" y="1924414"/>
              <a:chExt cx="315261" cy="434711"/>
            </a:xfrm>
          </p:grpSpPr>
          <p:sp>
            <p:nvSpPr>
              <p:cNvPr id="73" name="Elipse 72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4" name="Forma livre 73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5" name="Elipse 74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6" name="Elipse 75"/>
              <p:cNvSpPr/>
              <p:nvPr/>
            </p:nvSpPr>
            <p:spPr>
              <a:xfrm>
                <a:off x="2586588" y="211743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7" name="Retângulo de cantos arredondados 76"/>
              <p:cNvSpPr/>
              <p:nvPr/>
            </p:nvSpPr>
            <p:spPr>
              <a:xfrm rot="18809357">
                <a:off x="2650216" y="2105344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8" name="Forma livre 77"/>
              <p:cNvSpPr/>
              <p:nvPr/>
            </p:nvSpPr>
            <p:spPr>
              <a:xfrm rot="792283">
                <a:off x="2545565" y="2197104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9" name="Forma livre 78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0" name="Forma livre 79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1" name="Forma livre 80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62" name="Grupo 61"/>
            <p:cNvGrpSpPr/>
            <p:nvPr/>
          </p:nvGrpSpPr>
          <p:grpSpPr>
            <a:xfrm flipH="1">
              <a:off x="5339110" y="1902430"/>
              <a:ext cx="206339" cy="275258"/>
              <a:chOff x="2413172" y="1924414"/>
              <a:chExt cx="315261" cy="434711"/>
            </a:xfrm>
          </p:grpSpPr>
          <p:sp>
            <p:nvSpPr>
              <p:cNvPr id="64" name="Elipse 63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5" name="Forma livre 64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2548920" y="211215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8" name="Retângulo de cantos arredondados 67"/>
              <p:cNvSpPr/>
              <p:nvPr/>
            </p:nvSpPr>
            <p:spPr>
              <a:xfrm rot="18809357">
                <a:off x="2554903" y="2096706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9" name="Forma livre 68"/>
              <p:cNvSpPr/>
              <p:nvPr/>
            </p:nvSpPr>
            <p:spPr>
              <a:xfrm>
                <a:off x="2559135" y="2193760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0" name="Forma livre 69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1" name="Forma livre 70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2" name="Forma livre 71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63" name="Forma livre 62"/>
            <p:cNvSpPr/>
            <p:nvPr/>
          </p:nvSpPr>
          <p:spPr>
            <a:xfrm>
              <a:off x="5273914" y="3374102"/>
              <a:ext cx="3018" cy="54321"/>
            </a:xfrm>
            <a:custGeom>
              <a:avLst/>
              <a:gdLst>
                <a:gd name="connsiteX0" fmla="*/ 0 w 3018"/>
                <a:gd name="connsiteY0" fmla="*/ 0 h 54321"/>
                <a:gd name="connsiteX1" fmla="*/ 3018 w 3018"/>
                <a:gd name="connsiteY1" fmla="*/ 54321 h 54321"/>
                <a:gd name="connsiteX2" fmla="*/ 3018 w 3018"/>
                <a:gd name="connsiteY2" fmla="*/ 54321 h 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8" h="54321">
                  <a:moveTo>
                    <a:pt x="0" y="0"/>
                  </a:moveTo>
                  <a:lnTo>
                    <a:pt x="3018" y="54321"/>
                  </a:lnTo>
                  <a:lnTo>
                    <a:pt x="3018" y="5432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199" name="Forma livre 198"/>
          <p:cNvSpPr/>
          <p:nvPr/>
        </p:nvSpPr>
        <p:spPr>
          <a:xfrm>
            <a:off x="10568419" y="3367057"/>
            <a:ext cx="289803" cy="286653"/>
          </a:xfrm>
          <a:custGeom>
            <a:avLst/>
            <a:gdLst>
              <a:gd name="connsiteX0" fmla="*/ 251374 w 289803"/>
              <a:gd name="connsiteY0" fmla="*/ 2744 h 286653"/>
              <a:gd name="connsiteX1" fmla="*/ 5 w 289803"/>
              <a:gd name="connsiteY1" fmla="*/ 148465 h 286653"/>
              <a:gd name="connsiteX2" fmla="*/ 258660 w 289803"/>
              <a:gd name="connsiteY2" fmla="*/ 283257 h 286653"/>
              <a:gd name="connsiteX3" fmla="*/ 251374 w 289803"/>
              <a:gd name="connsiteY3" fmla="*/ 2744 h 28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803" h="286653">
                <a:moveTo>
                  <a:pt x="251374" y="2744"/>
                </a:moveTo>
                <a:cubicBezTo>
                  <a:pt x="208265" y="-19721"/>
                  <a:pt x="-1209" y="101713"/>
                  <a:pt x="5" y="148465"/>
                </a:cubicBezTo>
                <a:cubicBezTo>
                  <a:pt x="1219" y="195217"/>
                  <a:pt x="210086" y="307544"/>
                  <a:pt x="258660" y="283257"/>
                </a:cubicBezTo>
                <a:cubicBezTo>
                  <a:pt x="307234" y="258970"/>
                  <a:pt x="294483" y="25209"/>
                  <a:pt x="251374" y="274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0" name="Forma livre 199"/>
          <p:cNvSpPr/>
          <p:nvPr/>
        </p:nvSpPr>
        <p:spPr>
          <a:xfrm>
            <a:off x="10652118" y="3464283"/>
            <a:ext cx="212345" cy="190100"/>
          </a:xfrm>
          <a:custGeom>
            <a:avLst/>
            <a:gdLst>
              <a:gd name="connsiteX0" fmla="*/ 96 w 212345"/>
              <a:gd name="connsiteY0" fmla="*/ 127743 h 190100"/>
              <a:gd name="connsiteX1" fmla="*/ 43812 w 212345"/>
              <a:gd name="connsiteY1" fmla="*/ 84026 h 190100"/>
              <a:gd name="connsiteX2" fmla="*/ 127602 w 212345"/>
              <a:gd name="connsiteY2" fmla="*/ 102241 h 190100"/>
              <a:gd name="connsiteX3" fmla="*/ 83885 w 212345"/>
              <a:gd name="connsiteY3" fmla="*/ 91312 h 190100"/>
              <a:gd name="connsiteX4" fmla="*/ 94814 w 212345"/>
              <a:gd name="connsiteY4" fmla="*/ 51239 h 190100"/>
              <a:gd name="connsiteX5" fmla="*/ 138531 w 212345"/>
              <a:gd name="connsiteY5" fmla="*/ 3880 h 190100"/>
              <a:gd name="connsiteX6" fmla="*/ 207748 w 212345"/>
              <a:gd name="connsiteY6" fmla="*/ 18452 h 190100"/>
              <a:gd name="connsiteX7" fmla="*/ 200462 w 212345"/>
              <a:gd name="connsiteY7" fmla="*/ 142315 h 190100"/>
              <a:gd name="connsiteX8" fmla="*/ 156746 w 212345"/>
              <a:gd name="connsiteY8" fmla="*/ 189674 h 190100"/>
              <a:gd name="connsiteX9" fmla="*/ 54741 w 212345"/>
              <a:gd name="connsiteY9" fmla="*/ 164173 h 190100"/>
              <a:gd name="connsiteX10" fmla="*/ 96 w 212345"/>
              <a:gd name="connsiteY10" fmla="*/ 127743 h 19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345" h="190100">
                <a:moveTo>
                  <a:pt x="96" y="127743"/>
                </a:moveTo>
                <a:cubicBezTo>
                  <a:pt x="-1725" y="114385"/>
                  <a:pt x="22561" y="88276"/>
                  <a:pt x="43812" y="84026"/>
                </a:cubicBezTo>
                <a:cubicBezTo>
                  <a:pt x="65063" y="79776"/>
                  <a:pt x="120923" y="101027"/>
                  <a:pt x="127602" y="102241"/>
                </a:cubicBezTo>
                <a:cubicBezTo>
                  <a:pt x="134281" y="103455"/>
                  <a:pt x="89350" y="99812"/>
                  <a:pt x="83885" y="91312"/>
                </a:cubicBezTo>
                <a:cubicBezTo>
                  <a:pt x="78420" y="82812"/>
                  <a:pt x="85706" y="65811"/>
                  <a:pt x="94814" y="51239"/>
                </a:cubicBezTo>
                <a:cubicBezTo>
                  <a:pt x="103922" y="36667"/>
                  <a:pt x="119709" y="9344"/>
                  <a:pt x="138531" y="3880"/>
                </a:cubicBezTo>
                <a:cubicBezTo>
                  <a:pt x="157353" y="-1584"/>
                  <a:pt x="197426" y="-4620"/>
                  <a:pt x="207748" y="18452"/>
                </a:cubicBezTo>
                <a:cubicBezTo>
                  <a:pt x="218070" y="41524"/>
                  <a:pt x="208962" y="113778"/>
                  <a:pt x="200462" y="142315"/>
                </a:cubicBezTo>
                <a:cubicBezTo>
                  <a:pt x="191962" y="170852"/>
                  <a:pt x="181033" y="186031"/>
                  <a:pt x="156746" y="189674"/>
                </a:cubicBezTo>
                <a:cubicBezTo>
                  <a:pt x="132459" y="193317"/>
                  <a:pt x="80242" y="172673"/>
                  <a:pt x="54741" y="164173"/>
                </a:cubicBezTo>
                <a:cubicBezTo>
                  <a:pt x="29240" y="155673"/>
                  <a:pt x="1917" y="141101"/>
                  <a:pt x="96" y="127743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9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0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1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64" name="Grupo 263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sp>
          <p:nvSpPr>
            <p:cNvPr id="213" name="Retângulo de cantos arredondados 212"/>
            <p:cNvSpPr/>
            <p:nvPr/>
          </p:nvSpPr>
          <p:spPr>
            <a:xfrm>
              <a:off x="140681" y="3074411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4" name="Retângulo de cantos arredondados 213"/>
            <p:cNvSpPr/>
            <p:nvPr/>
          </p:nvSpPr>
          <p:spPr>
            <a:xfrm>
              <a:off x="223364" y="3146647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59" name="Grupo 158"/>
            <p:cNvGrpSpPr/>
            <p:nvPr/>
          </p:nvGrpSpPr>
          <p:grpSpPr>
            <a:xfrm>
              <a:off x="266284" y="3370827"/>
              <a:ext cx="1208386" cy="2098719"/>
              <a:chOff x="-2712664" y="766087"/>
              <a:chExt cx="1982164" cy="3442611"/>
            </a:xfrm>
          </p:grpSpPr>
          <p:sp>
            <p:nvSpPr>
              <p:cNvPr id="160" name="Retângulo de cantos arredondados 159"/>
              <p:cNvSpPr/>
              <p:nvPr/>
            </p:nvSpPr>
            <p:spPr>
              <a:xfrm>
                <a:off x="-1808670" y="1765486"/>
                <a:ext cx="230035" cy="220508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-1276542" y="1922209"/>
                <a:ext cx="404924" cy="518066"/>
              </a:xfrm>
              <a:custGeom>
                <a:avLst/>
                <a:gdLst>
                  <a:gd name="connsiteX0" fmla="*/ 263787 w 553297"/>
                  <a:gd name="connsiteY0" fmla="*/ 2830 h 707896"/>
                  <a:gd name="connsiteX1" fmla="*/ 430649 w 553297"/>
                  <a:gd name="connsiteY1" fmla="*/ 266470 h 707896"/>
                  <a:gd name="connsiteX2" fmla="*/ 544114 w 553297"/>
                  <a:gd name="connsiteY2" fmla="*/ 610205 h 707896"/>
                  <a:gd name="connsiteX3" fmla="*/ 520754 w 553297"/>
                  <a:gd name="connsiteY3" fmla="*/ 670275 h 707896"/>
                  <a:gd name="connsiteX4" fmla="*/ 317183 w 553297"/>
                  <a:gd name="connsiteY4" fmla="*/ 700310 h 707896"/>
                  <a:gd name="connsiteX5" fmla="*/ 290485 w 553297"/>
                  <a:gd name="connsiteY5" fmla="*/ 526774 h 707896"/>
                  <a:gd name="connsiteX6" fmla="*/ 197043 w 553297"/>
                  <a:gd name="connsiteY6" fmla="*/ 363250 h 707896"/>
                  <a:gd name="connsiteX7" fmla="*/ 146 w 553297"/>
                  <a:gd name="connsiteY7" fmla="*/ 142993 h 707896"/>
                  <a:gd name="connsiteX8" fmla="*/ 263787 w 553297"/>
                  <a:gd name="connsiteY8" fmla="*/ 2830 h 7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297" h="707896">
                    <a:moveTo>
                      <a:pt x="263787" y="2830"/>
                    </a:moveTo>
                    <a:cubicBezTo>
                      <a:pt x="335538" y="23410"/>
                      <a:pt x="383928" y="165241"/>
                      <a:pt x="430649" y="266470"/>
                    </a:cubicBezTo>
                    <a:cubicBezTo>
                      <a:pt x="477370" y="367699"/>
                      <a:pt x="529097" y="542904"/>
                      <a:pt x="544114" y="610205"/>
                    </a:cubicBezTo>
                    <a:cubicBezTo>
                      <a:pt x="559131" y="677506"/>
                      <a:pt x="558576" y="655258"/>
                      <a:pt x="520754" y="670275"/>
                    </a:cubicBezTo>
                    <a:cubicBezTo>
                      <a:pt x="482932" y="685292"/>
                      <a:pt x="355561" y="724227"/>
                      <a:pt x="317183" y="700310"/>
                    </a:cubicBezTo>
                    <a:cubicBezTo>
                      <a:pt x="278805" y="676393"/>
                      <a:pt x="310508" y="582951"/>
                      <a:pt x="290485" y="526774"/>
                    </a:cubicBezTo>
                    <a:cubicBezTo>
                      <a:pt x="270462" y="470597"/>
                      <a:pt x="245433" y="427214"/>
                      <a:pt x="197043" y="363250"/>
                    </a:cubicBezTo>
                    <a:cubicBezTo>
                      <a:pt x="148653" y="299287"/>
                      <a:pt x="-5416" y="207513"/>
                      <a:pt x="146" y="142993"/>
                    </a:cubicBezTo>
                    <a:cubicBezTo>
                      <a:pt x="5708" y="78473"/>
                      <a:pt x="192036" y="-17750"/>
                      <a:pt x="263787" y="283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-2670760" y="1895418"/>
                <a:ext cx="482507" cy="577721"/>
              </a:xfrm>
              <a:custGeom>
                <a:avLst/>
                <a:gdLst>
                  <a:gd name="connsiteX0" fmla="*/ 372248 w 659307"/>
                  <a:gd name="connsiteY0" fmla="*/ 46666 h 789410"/>
                  <a:gd name="connsiteX1" fmla="*/ 155329 w 659307"/>
                  <a:gd name="connsiteY1" fmla="*/ 263586 h 789410"/>
                  <a:gd name="connsiteX2" fmla="*/ 35189 w 659307"/>
                  <a:gd name="connsiteY2" fmla="*/ 523889 h 789410"/>
                  <a:gd name="connsiteX3" fmla="*/ 1816 w 659307"/>
                  <a:gd name="connsiteY3" fmla="*/ 694088 h 789410"/>
                  <a:gd name="connsiteX4" fmla="*/ 78573 w 659307"/>
                  <a:gd name="connsiteY4" fmla="*/ 787530 h 789410"/>
                  <a:gd name="connsiteX5" fmla="*/ 288818 w 659307"/>
                  <a:gd name="connsiteY5" fmla="*/ 750821 h 789410"/>
                  <a:gd name="connsiteX6" fmla="*/ 308841 w 659307"/>
                  <a:gd name="connsiteY6" fmla="*/ 680739 h 789410"/>
                  <a:gd name="connsiteX7" fmla="*/ 325527 w 659307"/>
                  <a:gd name="connsiteY7" fmla="*/ 530564 h 789410"/>
                  <a:gd name="connsiteX8" fmla="*/ 452342 w 659307"/>
                  <a:gd name="connsiteY8" fmla="*/ 347016 h 789410"/>
                  <a:gd name="connsiteX9" fmla="*/ 659250 w 659307"/>
                  <a:gd name="connsiteY9" fmla="*/ 140108 h 789410"/>
                  <a:gd name="connsiteX10" fmla="*/ 472365 w 659307"/>
                  <a:gd name="connsiteY10" fmla="*/ 6619 h 789410"/>
                  <a:gd name="connsiteX11" fmla="*/ 372248 w 659307"/>
                  <a:gd name="connsiteY11" fmla="*/ 46666 h 78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9307" h="789410">
                    <a:moveTo>
                      <a:pt x="372248" y="46666"/>
                    </a:moveTo>
                    <a:cubicBezTo>
                      <a:pt x="319409" y="89494"/>
                      <a:pt x="211505" y="184049"/>
                      <a:pt x="155329" y="263586"/>
                    </a:cubicBezTo>
                    <a:cubicBezTo>
                      <a:pt x="99153" y="343123"/>
                      <a:pt x="60774" y="452139"/>
                      <a:pt x="35189" y="523889"/>
                    </a:cubicBezTo>
                    <a:cubicBezTo>
                      <a:pt x="9603" y="595639"/>
                      <a:pt x="-5415" y="650148"/>
                      <a:pt x="1816" y="694088"/>
                    </a:cubicBezTo>
                    <a:cubicBezTo>
                      <a:pt x="9047" y="738028"/>
                      <a:pt x="30739" y="778075"/>
                      <a:pt x="78573" y="787530"/>
                    </a:cubicBezTo>
                    <a:cubicBezTo>
                      <a:pt x="126407" y="796985"/>
                      <a:pt x="250440" y="768619"/>
                      <a:pt x="288818" y="750821"/>
                    </a:cubicBezTo>
                    <a:cubicBezTo>
                      <a:pt x="327196" y="733023"/>
                      <a:pt x="302723" y="717448"/>
                      <a:pt x="308841" y="680739"/>
                    </a:cubicBezTo>
                    <a:cubicBezTo>
                      <a:pt x="314959" y="644030"/>
                      <a:pt x="301610" y="586185"/>
                      <a:pt x="325527" y="530564"/>
                    </a:cubicBezTo>
                    <a:cubicBezTo>
                      <a:pt x="349444" y="474943"/>
                      <a:pt x="396722" y="412092"/>
                      <a:pt x="452342" y="347016"/>
                    </a:cubicBezTo>
                    <a:cubicBezTo>
                      <a:pt x="507962" y="281940"/>
                      <a:pt x="655913" y="196841"/>
                      <a:pt x="659250" y="140108"/>
                    </a:cubicBezTo>
                    <a:cubicBezTo>
                      <a:pt x="662587" y="83375"/>
                      <a:pt x="520198" y="22749"/>
                      <a:pt x="472365" y="6619"/>
                    </a:cubicBezTo>
                    <a:cubicBezTo>
                      <a:pt x="424532" y="-9511"/>
                      <a:pt x="425087" y="3838"/>
                      <a:pt x="372248" y="4666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3" name="Elipse 162"/>
              <p:cNvSpPr/>
              <p:nvPr/>
            </p:nvSpPr>
            <p:spPr>
              <a:xfrm>
                <a:off x="-2295525" y="766087"/>
                <a:ext cx="1147886" cy="1069078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-1760455" y="1513239"/>
                <a:ext cx="18293" cy="21989"/>
              </a:xfrm>
              <a:custGeom>
                <a:avLst/>
                <a:gdLst>
                  <a:gd name="connsiteX0" fmla="*/ 0 w 42041"/>
                  <a:gd name="connsiteY0" fmla="*/ 0 h 53180"/>
                  <a:gd name="connsiteX1" fmla="*/ 42041 w 42041"/>
                  <a:gd name="connsiteY1" fmla="*/ 52552 h 5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041" h="53180">
                    <a:moveTo>
                      <a:pt x="0" y="0"/>
                    </a:moveTo>
                    <a:cubicBezTo>
                      <a:pt x="12571" y="62858"/>
                      <a:pt x="-7354" y="52552"/>
                      <a:pt x="42041" y="5255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-2225816" y="1114688"/>
                <a:ext cx="396688" cy="371877"/>
              </a:xfrm>
              <a:custGeom>
                <a:avLst/>
                <a:gdLst>
                  <a:gd name="connsiteX0" fmla="*/ 504715 w 542043"/>
                  <a:gd name="connsiteY0" fmla="*/ 472133 h 508140"/>
                  <a:gd name="connsiteX1" fmla="*/ 517072 w 542043"/>
                  <a:gd name="connsiteY1" fmla="*/ 208522 h 508140"/>
                  <a:gd name="connsiteX2" fmla="*/ 269937 w 542043"/>
                  <a:gd name="connsiteY2" fmla="*/ 23171 h 508140"/>
                  <a:gd name="connsiteX3" fmla="*/ 92823 w 542043"/>
                  <a:gd name="connsiteY3" fmla="*/ 19052 h 508140"/>
                  <a:gd name="connsiteX4" fmla="*/ 6326 w 542043"/>
                  <a:gd name="connsiteY4" fmla="*/ 171452 h 508140"/>
                  <a:gd name="connsiteX5" fmla="*/ 35158 w 542043"/>
                  <a:gd name="connsiteY5" fmla="*/ 426825 h 508140"/>
                  <a:gd name="connsiteX6" fmla="*/ 261699 w 542043"/>
                  <a:gd name="connsiteY6" fmla="*/ 500966 h 508140"/>
                  <a:gd name="connsiteX7" fmla="*/ 504715 w 542043"/>
                  <a:gd name="connsiteY7" fmla="*/ 472133 h 50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2043" h="508140">
                    <a:moveTo>
                      <a:pt x="504715" y="472133"/>
                    </a:moveTo>
                    <a:cubicBezTo>
                      <a:pt x="547277" y="423392"/>
                      <a:pt x="556202" y="283349"/>
                      <a:pt x="517072" y="208522"/>
                    </a:cubicBezTo>
                    <a:cubicBezTo>
                      <a:pt x="477942" y="133695"/>
                      <a:pt x="340645" y="54749"/>
                      <a:pt x="269937" y="23171"/>
                    </a:cubicBezTo>
                    <a:cubicBezTo>
                      <a:pt x="199229" y="-8407"/>
                      <a:pt x="136758" y="-5661"/>
                      <a:pt x="92823" y="19052"/>
                    </a:cubicBezTo>
                    <a:cubicBezTo>
                      <a:pt x="48888" y="43765"/>
                      <a:pt x="15937" y="103490"/>
                      <a:pt x="6326" y="171452"/>
                    </a:cubicBezTo>
                    <a:cubicBezTo>
                      <a:pt x="-3285" y="239414"/>
                      <a:pt x="-7404" y="371906"/>
                      <a:pt x="35158" y="426825"/>
                    </a:cubicBezTo>
                    <a:cubicBezTo>
                      <a:pt x="77720" y="481744"/>
                      <a:pt x="181380" y="493415"/>
                      <a:pt x="261699" y="500966"/>
                    </a:cubicBezTo>
                    <a:cubicBezTo>
                      <a:pt x="342018" y="508517"/>
                      <a:pt x="462153" y="520874"/>
                      <a:pt x="504715" y="4721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6" name="Forma livre 165"/>
              <p:cNvSpPr/>
              <p:nvPr/>
            </p:nvSpPr>
            <p:spPr>
              <a:xfrm>
                <a:off x="-1700255" y="1112164"/>
                <a:ext cx="446336" cy="365800"/>
              </a:xfrm>
              <a:custGeom>
                <a:avLst/>
                <a:gdLst>
                  <a:gd name="connsiteX0" fmla="*/ 36135 w 609883"/>
                  <a:gd name="connsiteY0" fmla="*/ 472066 h 499837"/>
                  <a:gd name="connsiteX1" fmla="*/ 15540 w 609883"/>
                  <a:gd name="connsiteY1" fmla="*/ 262001 h 499837"/>
                  <a:gd name="connsiteX2" fmla="*/ 143227 w 609883"/>
                  <a:gd name="connsiteY2" fmla="*/ 130196 h 499837"/>
                  <a:gd name="connsiteX3" fmla="*/ 419194 w 609883"/>
                  <a:gd name="connsiteY3" fmla="*/ 2509 h 499837"/>
                  <a:gd name="connsiteX4" fmla="*/ 542762 w 609883"/>
                  <a:gd name="connsiteY4" fmla="*/ 68412 h 499837"/>
                  <a:gd name="connsiteX5" fmla="*/ 608664 w 609883"/>
                  <a:gd name="connsiteY5" fmla="*/ 332023 h 499837"/>
                  <a:gd name="connsiteX6" fmla="*/ 563356 w 609883"/>
                  <a:gd name="connsiteY6" fmla="*/ 443234 h 499837"/>
                  <a:gd name="connsiteX7" fmla="*/ 320340 w 609883"/>
                  <a:gd name="connsiteY7" fmla="*/ 492661 h 499837"/>
                  <a:gd name="connsiteX8" fmla="*/ 36135 w 609883"/>
                  <a:gd name="connsiteY8" fmla="*/ 472066 h 49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9883" h="499837">
                    <a:moveTo>
                      <a:pt x="36135" y="472066"/>
                    </a:moveTo>
                    <a:cubicBezTo>
                      <a:pt x="-14665" y="433623"/>
                      <a:pt x="-2309" y="318979"/>
                      <a:pt x="15540" y="262001"/>
                    </a:cubicBezTo>
                    <a:cubicBezTo>
                      <a:pt x="33389" y="205023"/>
                      <a:pt x="75951" y="173445"/>
                      <a:pt x="143227" y="130196"/>
                    </a:cubicBezTo>
                    <a:cubicBezTo>
                      <a:pt x="210503" y="86947"/>
                      <a:pt x="352605" y="12806"/>
                      <a:pt x="419194" y="2509"/>
                    </a:cubicBezTo>
                    <a:cubicBezTo>
                      <a:pt x="485783" y="-7788"/>
                      <a:pt x="511184" y="13493"/>
                      <a:pt x="542762" y="68412"/>
                    </a:cubicBezTo>
                    <a:cubicBezTo>
                      <a:pt x="574340" y="123331"/>
                      <a:pt x="605232" y="269553"/>
                      <a:pt x="608664" y="332023"/>
                    </a:cubicBezTo>
                    <a:cubicBezTo>
                      <a:pt x="612096" y="394493"/>
                      <a:pt x="611410" y="416461"/>
                      <a:pt x="563356" y="443234"/>
                    </a:cubicBezTo>
                    <a:cubicBezTo>
                      <a:pt x="515302" y="470007"/>
                      <a:pt x="406151" y="485110"/>
                      <a:pt x="320340" y="492661"/>
                    </a:cubicBezTo>
                    <a:cubicBezTo>
                      <a:pt x="234529" y="500212"/>
                      <a:pt x="86935" y="510509"/>
                      <a:pt x="36135" y="4720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-1742874" y="1535421"/>
                <a:ext cx="198949" cy="144690"/>
              </a:xfrm>
              <a:custGeom>
                <a:avLst/>
                <a:gdLst>
                  <a:gd name="connsiteX0" fmla="*/ 0 w 271848"/>
                  <a:gd name="connsiteY0" fmla="*/ 197708 h 197708"/>
                  <a:gd name="connsiteX1" fmla="*/ 127686 w 271848"/>
                  <a:gd name="connsiteY1" fmla="*/ 82378 h 197708"/>
                  <a:gd name="connsiteX2" fmla="*/ 271848 w 271848"/>
                  <a:gd name="connsiteY2" fmla="*/ 0 h 1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848" h="197708">
                    <a:moveTo>
                      <a:pt x="0" y="197708"/>
                    </a:moveTo>
                    <a:cubicBezTo>
                      <a:pt x="41189" y="156518"/>
                      <a:pt x="82378" y="115329"/>
                      <a:pt x="127686" y="82378"/>
                    </a:cubicBezTo>
                    <a:cubicBezTo>
                      <a:pt x="172994" y="49427"/>
                      <a:pt x="222421" y="24713"/>
                      <a:pt x="271848" y="0"/>
                    </a:cubicBezTo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>
                <a:off x="-1997937" y="2301965"/>
                <a:ext cx="560440" cy="625232"/>
              </a:xfrm>
              <a:custGeom>
                <a:avLst/>
                <a:gdLst>
                  <a:gd name="connsiteX0" fmla="*/ 12171 w 765797"/>
                  <a:gd name="connsiteY0" fmla="*/ 30145 h 854329"/>
                  <a:gd name="connsiteX1" fmla="*/ 32268 w 765797"/>
                  <a:gd name="connsiteY1" fmla="*/ 718457 h 854329"/>
                  <a:gd name="connsiteX2" fmla="*/ 288501 w 765797"/>
                  <a:gd name="connsiteY2" fmla="*/ 839037 h 854329"/>
                  <a:gd name="connsiteX3" fmla="*/ 705507 w 765797"/>
                  <a:gd name="connsiteY3" fmla="*/ 793820 h 854329"/>
                  <a:gd name="connsiteX4" fmla="*/ 730628 w 765797"/>
                  <a:gd name="connsiteY4" fmla="*/ 311499 h 854329"/>
                  <a:gd name="connsiteX5" fmla="*/ 765797 w 765797"/>
                  <a:gd name="connsiteY5" fmla="*/ 0 h 8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797" h="854329">
                    <a:moveTo>
                      <a:pt x="12171" y="30145"/>
                    </a:moveTo>
                    <a:cubicBezTo>
                      <a:pt x="-808" y="306893"/>
                      <a:pt x="-13787" y="583642"/>
                      <a:pt x="32268" y="718457"/>
                    </a:cubicBezTo>
                    <a:cubicBezTo>
                      <a:pt x="78323" y="853272"/>
                      <a:pt x="176294" y="826476"/>
                      <a:pt x="288501" y="839037"/>
                    </a:cubicBezTo>
                    <a:cubicBezTo>
                      <a:pt x="400708" y="851598"/>
                      <a:pt x="631819" y="881743"/>
                      <a:pt x="705507" y="793820"/>
                    </a:cubicBezTo>
                    <a:cubicBezTo>
                      <a:pt x="779195" y="705897"/>
                      <a:pt x="720580" y="443802"/>
                      <a:pt x="730628" y="311499"/>
                    </a:cubicBezTo>
                    <a:cubicBezTo>
                      <a:pt x="740676" y="179196"/>
                      <a:pt x="753236" y="89598"/>
                      <a:pt x="76579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9" name="Elipse 168"/>
              <p:cNvSpPr/>
              <p:nvPr/>
            </p:nvSpPr>
            <p:spPr>
              <a:xfrm>
                <a:off x="-2712664" y="2368379"/>
                <a:ext cx="370931" cy="35934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-2482285" y="2531293"/>
                <a:ext cx="75647" cy="170387"/>
              </a:xfrm>
              <a:custGeom>
                <a:avLst/>
                <a:gdLst>
                  <a:gd name="connsiteX0" fmla="*/ 64513 w 103366"/>
                  <a:gd name="connsiteY0" fmla="*/ 232820 h 232820"/>
                  <a:gd name="connsiteX1" fmla="*/ 102758 w 103366"/>
                  <a:gd name="connsiteY1" fmla="*/ 145900 h 232820"/>
                  <a:gd name="connsiteX2" fmla="*/ 81897 w 103366"/>
                  <a:gd name="connsiteY2" fmla="*/ 48549 h 232820"/>
                  <a:gd name="connsiteX3" fmla="*/ 5408 w 103366"/>
                  <a:gd name="connsiteY3" fmla="*/ 3351 h 232820"/>
                  <a:gd name="connsiteX4" fmla="*/ 12361 w 103366"/>
                  <a:gd name="connsiteY4" fmla="*/ 6827 h 23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66" h="232820">
                    <a:moveTo>
                      <a:pt x="64513" y="232820"/>
                    </a:moveTo>
                    <a:cubicBezTo>
                      <a:pt x="82187" y="204716"/>
                      <a:pt x="99861" y="176612"/>
                      <a:pt x="102758" y="145900"/>
                    </a:cubicBezTo>
                    <a:cubicBezTo>
                      <a:pt x="105655" y="115188"/>
                      <a:pt x="98122" y="72307"/>
                      <a:pt x="81897" y="48549"/>
                    </a:cubicBezTo>
                    <a:cubicBezTo>
                      <a:pt x="65672" y="24791"/>
                      <a:pt x="16997" y="10305"/>
                      <a:pt x="5408" y="3351"/>
                    </a:cubicBezTo>
                    <a:cubicBezTo>
                      <a:pt x="-6181" y="-3603"/>
                      <a:pt x="3090" y="1612"/>
                      <a:pt x="12361" y="6827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1" name="Elipse 170"/>
              <p:cNvSpPr/>
              <p:nvPr/>
            </p:nvSpPr>
            <p:spPr>
              <a:xfrm>
                <a:off x="-1101431" y="2368379"/>
                <a:ext cx="370931" cy="35934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-1011923" y="2526112"/>
                <a:ext cx="52640" cy="180657"/>
              </a:xfrm>
              <a:custGeom>
                <a:avLst/>
                <a:gdLst>
                  <a:gd name="connsiteX0" fmla="*/ 30206 w 71928"/>
                  <a:gd name="connsiteY0" fmla="*/ 246853 h 246853"/>
                  <a:gd name="connsiteX1" fmla="*/ 2392 w 71928"/>
                  <a:gd name="connsiteY1" fmla="*/ 135596 h 246853"/>
                  <a:gd name="connsiteX2" fmla="*/ 9345 w 71928"/>
                  <a:gd name="connsiteY2" fmla="*/ 55629 h 246853"/>
                  <a:gd name="connsiteX3" fmla="*/ 71928 w 71928"/>
                  <a:gd name="connsiteY3" fmla="*/ 0 h 246853"/>
                  <a:gd name="connsiteX4" fmla="*/ 71928 w 71928"/>
                  <a:gd name="connsiteY4" fmla="*/ 0 h 246853"/>
                  <a:gd name="connsiteX5" fmla="*/ 71928 w 71928"/>
                  <a:gd name="connsiteY5" fmla="*/ 0 h 24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28" h="246853">
                    <a:moveTo>
                      <a:pt x="30206" y="246853"/>
                    </a:moveTo>
                    <a:cubicBezTo>
                      <a:pt x="18037" y="207160"/>
                      <a:pt x="5869" y="167467"/>
                      <a:pt x="2392" y="135596"/>
                    </a:cubicBezTo>
                    <a:cubicBezTo>
                      <a:pt x="-1085" y="103725"/>
                      <a:pt x="-2244" y="78228"/>
                      <a:pt x="9345" y="55629"/>
                    </a:cubicBezTo>
                    <a:cubicBezTo>
                      <a:pt x="20934" y="33030"/>
                      <a:pt x="71928" y="0"/>
                      <a:pt x="71928" y="0"/>
                    </a:cubicBezTo>
                    <a:lnTo>
                      <a:pt x="71928" y="0"/>
                    </a:lnTo>
                    <a:lnTo>
                      <a:pt x="71928" y="0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>
                <a:off x="-2403439" y="2613992"/>
                <a:ext cx="1228145" cy="1594706"/>
              </a:xfrm>
              <a:custGeom>
                <a:avLst/>
                <a:gdLst>
                  <a:gd name="connsiteX0" fmla="*/ 563386 w 1678162"/>
                  <a:gd name="connsiteY0" fmla="*/ 183722 h 2179038"/>
                  <a:gd name="connsiteX1" fmla="*/ 457639 w 1678162"/>
                  <a:gd name="connsiteY1" fmla="*/ 488522 h 2179038"/>
                  <a:gd name="connsiteX2" fmla="*/ 351892 w 1678162"/>
                  <a:gd name="connsiteY2" fmla="*/ 1048359 h 2179038"/>
                  <a:gd name="connsiteX3" fmla="*/ 271027 w 1678162"/>
                  <a:gd name="connsiteY3" fmla="*/ 1552212 h 2179038"/>
                  <a:gd name="connsiteX4" fmla="*/ 47092 w 1678162"/>
                  <a:gd name="connsiteY4" fmla="*/ 1726383 h 2179038"/>
                  <a:gd name="connsiteX5" fmla="*/ 9770 w 1678162"/>
                  <a:gd name="connsiteY5" fmla="*/ 1931657 h 2179038"/>
                  <a:gd name="connsiteX6" fmla="*/ 177721 w 1678162"/>
                  <a:gd name="connsiteY6" fmla="*/ 2062285 h 2179038"/>
                  <a:gd name="connsiteX7" fmla="*/ 669133 w 1678162"/>
                  <a:gd name="connsiteY7" fmla="*/ 1956538 h 2179038"/>
                  <a:gd name="connsiteX8" fmla="*/ 781101 w 1678162"/>
                  <a:gd name="connsiteY8" fmla="*/ 1670400 h 2179038"/>
                  <a:gd name="connsiteX9" fmla="*/ 725117 w 1678162"/>
                  <a:gd name="connsiteY9" fmla="*/ 1514889 h 2179038"/>
                  <a:gd name="connsiteX10" fmla="*/ 787321 w 1678162"/>
                  <a:gd name="connsiteY10" fmla="*/ 917730 h 2179038"/>
                  <a:gd name="connsiteX11" fmla="*/ 973933 w 1678162"/>
                  <a:gd name="connsiteY11" fmla="*/ 451200 h 2179038"/>
                  <a:gd name="connsiteX12" fmla="*/ 1216529 w 1678162"/>
                  <a:gd name="connsiteY12" fmla="*/ 1545991 h 2179038"/>
                  <a:gd name="connsiteX13" fmla="*/ 1210309 w 1678162"/>
                  <a:gd name="connsiteY13" fmla="*/ 1825910 h 2179038"/>
                  <a:gd name="connsiteX14" fmla="*/ 1434243 w 1678162"/>
                  <a:gd name="connsiteY14" fmla="*/ 2149371 h 2179038"/>
                  <a:gd name="connsiteX15" fmla="*/ 1627076 w 1678162"/>
                  <a:gd name="connsiteY15" fmla="*/ 2136930 h 2179038"/>
                  <a:gd name="connsiteX16" fmla="*/ 1676839 w 1678162"/>
                  <a:gd name="connsiteY16" fmla="*/ 1906775 h 2179038"/>
                  <a:gd name="connsiteX17" fmla="*/ 1589754 w 1678162"/>
                  <a:gd name="connsiteY17" fmla="*/ 1651738 h 2179038"/>
                  <a:gd name="connsiteX18" fmla="*/ 1297394 w 1678162"/>
                  <a:gd name="connsiteY18" fmla="*/ 152620 h 2179038"/>
                  <a:gd name="connsiteX19" fmla="*/ 1284954 w 1678162"/>
                  <a:gd name="connsiteY19" fmla="*/ 127738 h 217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162" h="2179038">
                    <a:moveTo>
                      <a:pt x="563386" y="183722"/>
                    </a:moveTo>
                    <a:cubicBezTo>
                      <a:pt x="528137" y="264069"/>
                      <a:pt x="492888" y="344416"/>
                      <a:pt x="457639" y="488522"/>
                    </a:cubicBezTo>
                    <a:cubicBezTo>
                      <a:pt x="422390" y="632628"/>
                      <a:pt x="382994" y="871077"/>
                      <a:pt x="351892" y="1048359"/>
                    </a:cubicBezTo>
                    <a:cubicBezTo>
                      <a:pt x="320790" y="1225641"/>
                      <a:pt x="321827" y="1439208"/>
                      <a:pt x="271027" y="1552212"/>
                    </a:cubicBezTo>
                    <a:cubicBezTo>
                      <a:pt x="220227" y="1665216"/>
                      <a:pt x="90635" y="1663142"/>
                      <a:pt x="47092" y="1726383"/>
                    </a:cubicBezTo>
                    <a:cubicBezTo>
                      <a:pt x="3549" y="1789624"/>
                      <a:pt x="-12002" y="1875673"/>
                      <a:pt x="9770" y="1931657"/>
                    </a:cubicBezTo>
                    <a:cubicBezTo>
                      <a:pt x="31541" y="1987641"/>
                      <a:pt x="67827" y="2058138"/>
                      <a:pt x="177721" y="2062285"/>
                    </a:cubicBezTo>
                    <a:cubicBezTo>
                      <a:pt x="287615" y="2066432"/>
                      <a:pt x="568570" y="2021852"/>
                      <a:pt x="669133" y="1956538"/>
                    </a:cubicBezTo>
                    <a:cubicBezTo>
                      <a:pt x="769696" y="1891224"/>
                      <a:pt x="771770" y="1744008"/>
                      <a:pt x="781101" y="1670400"/>
                    </a:cubicBezTo>
                    <a:cubicBezTo>
                      <a:pt x="790432" y="1596792"/>
                      <a:pt x="724080" y="1640334"/>
                      <a:pt x="725117" y="1514889"/>
                    </a:cubicBezTo>
                    <a:cubicBezTo>
                      <a:pt x="726154" y="1389444"/>
                      <a:pt x="745852" y="1095011"/>
                      <a:pt x="787321" y="917730"/>
                    </a:cubicBezTo>
                    <a:cubicBezTo>
                      <a:pt x="828790" y="740449"/>
                      <a:pt x="902398" y="346490"/>
                      <a:pt x="973933" y="451200"/>
                    </a:cubicBezTo>
                    <a:cubicBezTo>
                      <a:pt x="1045468" y="555910"/>
                      <a:pt x="1177133" y="1316873"/>
                      <a:pt x="1216529" y="1545991"/>
                    </a:cubicBezTo>
                    <a:cubicBezTo>
                      <a:pt x="1255925" y="1775109"/>
                      <a:pt x="1174023" y="1725347"/>
                      <a:pt x="1210309" y="1825910"/>
                    </a:cubicBezTo>
                    <a:cubicBezTo>
                      <a:pt x="1246595" y="1926473"/>
                      <a:pt x="1364782" y="2097534"/>
                      <a:pt x="1434243" y="2149371"/>
                    </a:cubicBezTo>
                    <a:cubicBezTo>
                      <a:pt x="1503704" y="2201208"/>
                      <a:pt x="1586643" y="2177363"/>
                      <a:pt x="1627076" y="2136930"/>
                    </a:cubicBezTo>
                    <a:cubicBezTo>
                      <a:pt x="1667509" y="2096497"/>
                      <a:pt x="1683059" y="1987640"/>
                      <a:pt x="1676839" y="1906775"/>
                    </a:cubicBezTo>
                    <a:cubicBezTo>
                      <a:pt x="1670619" y="1825910"/>
                      <a:pt x="1652995" y="1944097"/>
                      <a:pt x="1589754" y="1651738"/>
                    </a:cubicBezTo>
                    <a:cubicBezTo>
                      <a:pt x="1526513" y="1359379"/>
                      <a:pt x="1348194" y="406620"/>
                      <a:pt x="1297394" y="152620"/>
                    </a:cubicBezTo>
                    <a:cubicBezTo>
                      <a:pt x="1246594" y="-101380"/>
                      <a:pt x="1265774" y="13179"/>
                      <a:pt x="1284954" y="127738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4" name="Forma livre 173"/>
              <p:cNvSpPr/>
              <p:nvPr/>
            </p:nvSpPr>
            <p:spPr>
              <a:xfrm>
                <a:off x="-2416062" y="1568632"/>
                <a:ext cx="1403327" cy="1189808"/>
              </a:xfrm>
              <a:custGeom>
                <a:avLst/>
                <a:gdLst>
                  <a:gd name="connsiteX0" fmla="*/ 960079 w 1917534"/>
                  <a:gd name="connsiteY0" fmla="*/ 405360 h 1625777"/>
                  <a:gd name="connsiteX1" fmla="*/ 443785 w 1917534"/>
                  <a:gd name="connsiteY1" fmla="*/ 7254 h 1625777"/>
                  <a:gd name="connsiteX2" fmla="*/ 114103 w 1917534"/>
                  <a:gd name="connsiteY2" fmla="*/ 168985 h 1625777"/>
                  <a:gd name="connsiteX3" fmla="*/ 2136 w 1917534"/>
                  <a:gd name="connsiteY3" fmla="*/ 430242 h 1625777"/>
                  <a:gd name="connsiteX4" fmla="*/ 194969 w 1917534"/>
                  <a:gd name="connsiteY4" fmla="*/ 604413 h 1625777"/>
                  <a:gd name="connsiteX5" fmla="*/ 505989 w 1917534"/>
                  <a:gd name="connsiteY5" fmla="*/ 697719 h 1625777"/>
                  <a:gd name="connsiteX6" fmla="*/ 593075 w 1917534"/>
                  <a:gd name="connsiteY6" fmla="*/ 567091 h 1625777"/>
                  <a:gd name="connsiteX7" fmla="*/ 555752 w 1917534"/>
                  <a:gd name="connsiteY7" fmla="*/ 679058 h 1625777"/>
                  <a:gd name="connsiteX8" fmla="*/ 524650 w 1917534"/>
                  <a:gd name="connsiteY8" fmla="*/ 1027401 h 1625777"/>
                  <a:gd name="connsiteX9" fmla="*/ 524650 w 1917534"/>
                  <a:gd name="connsiteY9" fmla="*/ 1543695 h 1625777"/>
                  <a:gd name="connsiteX10" fmla="*/ 636618 w 1917534"/>
                  <a:gd name="connsiteY10" fmla="*/ 1605899 h 1625777"/>
                  <a:gd name="connsiteX11" fmla="*/ 1289760 w 1917534"/>
                  <a:gd name="connsiteY11" fmla="*/ 1618340 h 1625777"/>
                  <a:gd name="connsiteX12" fmla="*/ 1345744 w 1917534"/>
                  <a:gd name="connsiteY12" fmla="*/ 1500152 h 1625777"/>
                  <a:gd name="connsiteX13" fmla="*/ 1376846 w 1917534"/>
                  <a:gd name="connsiteY13" fmla="*/ 965197 h 1625777"/>
                  <a:gd name="connsiteX14" fmla="*/ 1414169 w 1917534"/>
                  <a:gd name="connsiteY14" fmla="*/ 623074 h 1625777"/>
                  <a:gd name="connsiteX15" fmla="*/ 1445271 w 1917534"/>
                  <a:gd name="connsiteY15" fmla="*/ 703940 h 1625777"/>
                  <a:gd name="connsiteX16" fmla="*/ 1644324 w 1917534"/>
                  <a:gd name="connsiteY16" fmla="*/ 629295 h 1625777"/>
                  <a:gd name="connsiteX17" fmla="*/ 1911801 w 1917534"/>
                  <a:gd name="connsiteY17" fmla="*/ 417801 h 1625777"/>
                  <a:gd name="connsiteX18" fmla="*/ 1806054 w 1917534"/>
                  <a:gd name="connsiteY18" fmla="*/ 200087 h 1625777"/>
                  <a:gd name="connsiteX19" fmla="*/ 1557238 w 1917534"/>
                  <a:gd name="connsiteY19" fmla="*/ 44576 h 1625777"/>
                  <a:gd name="connsiteX20" fmla="*/ 1134250 w 1917534"/>
                  <a:gd name="connsiteY20" fmla="*/ 249850 h 1625777"/>
                  <a:gd name="connsiteX21" fmla="*/ 960079 w 1917534"/>
                  <a:gd name="connsiteY21" fmla="*/ 405360 h 162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17534" h="1625777">
                    <a:moveTo>
                      <a:pt x="960079" y="405360"/>
                    </a:moveTo>
                    <a:cubicBezTo>
                      <a:pt x="845002" y="364927"/>
                      <a:pt x="584781" y="46650"/>
                      <a:pt x="443785" y="7254"/>
                    </a:cubicBezTo>
                    <a:cubicBezTo>
                      <a:pt x="302789" y="-32142"/>
                      <a:pt x="187711" y="98487"/>
                      <a:pt x="114103" y="168985"/>
                    </a:cubicBezTo>
                    <a:cubicBezTo>
                      <a:pt x="40495" y="239483"/>
                      <a:pt x="-11342" y="357671"/>
                      <a:pt x="2136" y="430242"/>
                    </a:cubicBezTo>
                    <a:cubicBezTo>
                      <a:pt x="15614" y="502813"/>
                      <a:pt x="110994" y="559834"/>
                      <a:pt x="194969" y="604413"/>
                    </a:cubicBezTo>
                    <a:cubicBezTo>
                      <a:pt x="278944" y="648992"/>
                      <a:pt x="439638" y="703939"/>
                      <a:pt x="505989" y="697719"/>
                    </a:cubicBezTo>
                    <a:cubicBezTo>
                      <a:pt x="572340" y="691499"/>
                      <a:pt x="584781" y="570201"/>
                      <a:pt x="593075" y="567091"/>
                    </a:cubicBezTo>
                    <a:cubicBezTo>
                      <a:pt x="601369" y="563981"/>
                      <a:pt x="567156" y="602340"/>
                      <a:pt x="555752" y="679058"/>
                    </a:cubicBezTo>
                    <a:cubicBezTo>
                      <a:pt x="544348" y="755776"/>
                      <a:pt x="529834" y="883295"/>
                      <a:pt x="524650" y="1027401"/>
                    </a:cubicBezTo>
                    <a:cubicBezTo>
                      <a:pt x="519466" y="1171507"/>
                      <a:pt x="505989" y="1447279"/>
                      <a:pt x="524650" y="1543695"/>
                    </a:cubicBezTo>
                    <a:cubicBezTo>
                      <a:pt x="543311" y="1640111"/>
                      <a:pt x="509100" y="1593458"/>
                      <a:pt x="636618" y="1605899"/>
                    </a:cubicBezTo>
                    <a:cubicBezTo>
                      <a:pt x="764136" y="1618340"/>
                      <a:pt x="1171572" y="1635965"/>
                      <a:pt x="1289760" y="1618340"/>
                    </a:cubicBezTo>
                    <a:cubicBezTo>
                      <a:pt x="1407948" y="1600716"/>
                      <a:pt x="1331230" y="1609009"/>
                      <a:pt x="1345744" y="1500152"/>
                    </a:cubicBezTo>
                    <a:cubicBezTo>
                      <a:pt x="1360258" y="1391295"/>
                      <a:pt x="1365442" y="1111377"/>
                      <a:pt x="1376846" y="965197"/>
                    </a:cubicBezTo>
                    <a:cubicBezTo>
                      <a:pt x="1388250" y="819017"/>
                      <a:pt x="1402765" y="666617"/>
                      <a:pt x="1414169" y="623074"/>
                    </a:cubicBezTo>
                    <a:cubicBezTo>
                      <a:pt x="1425573" y="579531"/>
                      <a:pt x="1406912" y="702903"/>
                      <a:pt x="1445271" y="703940"/>
                    </a:cubicBezTo>
                    <a:cubicBezTo>
                      <a:pt x="1483630" y="704977"/>
                      <a:pt x="1566569" y="676985"/>
                      <a:pt x="1644324" y="629295"/>
                    </a:cubicBezTo>
                    <a:cubicBezTo>
                      <a:pt x="1722079" y="581605"/>
                      <a:pt x="1884846" y="489336"/>
                      <a:pt x="1911801" y="417801"/>
                    </a:cubicBezTo>
                    <a:cubicBezTo>
                      <a:pt x="1938756" y="346266"/>
                      <a:pt x="1865148" y="262291"/>
                      <a:pt x="1806054" y="200087"/>
                    </a:cubicBezTo>
                    <a:cubicBezTo>
                      <a:pt x="1746960" y="137883"/>
                      <a:pt x="1669205" y="36282"/>
                      <a:pt x="1557238" y="44576"/>
                    </a:cubicBezTo>
                    <a:cubicBezTo>
                      <a:pt x="1445271" y="52870"/>
                      <a:pt x="1227556" y="187646"/>
                      <a:pt x="1134250" y="249850"/>
                    </a:cubicBezTo>
                    <a:cubicBezTo>
                      <a:pt x="1040944" y="312054"/>
                      <a:pt x="1075156" y="445793"/>
                      <a:pt x="960079" y="40536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5" name="Forma livre 174"/>
              <p:cNvSpPr/>
              <p:nvPr/>
            </p:nvSpPr>
            <p:spPr>
              <a:xfrm>
                <a:off x="-2069630" y="2544893"/>
                <a:ext cx="673769" cy="277311"/>
              </a:xfrm>
              <a:custGeom>
                <a:avLst/>
                <a:gdLst>
                  <a:gd name="connsiteX0" fmla="*/ 40921 w 920651"/>
                  <a:gd name="connsiteY0" fmla="*/ 15074 h 378923"/>
                  <a:gd name="connsiteX1" fmla="*/ 320840 w 920651"/>
                  <a:gd name="connsiteY1" fmla="*/ 39956 h 378923"/>
                  <a:gd name="connsiteX2" fmla="*/ 743828 w 920651"/>
                  <a:gd name="connsiteY2" fmla="*/ 58617 h 378923"/>
                  <a:gd name="connsiteX3" fmla="*/ 905558 w 920651"/>
                  <a:gd name="connsiteY3" fmla="*/ 64837 h 378923"/>
                  <a:gd name="connsiteX4" fmla="*/ 886897 w 920651"/>
                  <a:gd name="connsiteY4" fmla="*/ 319874 h 378923"/>
                  <a:gd name="connsiteX5" fmla="*/ 669183 w 920651"/>
                  <a:gd name="connsiteY5" fmla="*/ 375858 h 378923"/>
                  <a:gd name="connsiteX6" fmla="*/ 215093 w 920651"/>
                  <a:gd name="connsiteY6" fmla="*/ 363417 h 378923"/>
                  <a:gd name="connsiteX7" fmla="*/ 22260 w 920651"/>
                  <a:gd name="connsiteY7" fmla="*/ 294992 h 378923"/>
                  <a:gd name="connsiteX8" fmla="*/ 40921 w 920651"/>
                  <a:gd name="connsiteY8" fmla="*/ 15074 h 37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0651" h="378923">
                    <a:moveTo>
                      <a:pt x="40921" y="15074"/>
                    </a:moveTo>
                    <a:cubicBezTo>
                      <a:pt x="90684" y="-27432"/>
                      <a:pt x="203689" y="32699"/>
                      <a:pt x="320840" y="39956"/>
                    </a:cubicBezTo>
                    <a:cubicBezTo>
                      <a:pt x="437991" y="47213"/>
                      <a:pt x="743828" y="58617"/>
                      <a:pt x="743828" y="58617"/>
                    </a:cubicBezTo>
                    <a:cubicBezTo>
                      <a:pt x="841281" y="62764"/>
                      <a:pt x="881713" y="21294"/>
                      <a:pt x="905558" y="64837"/>
                    </a:cubicBezTo>
                    <a:cubicBezTo>
                      <a:pt x="929403" y="108380"/>
                      <a:pt x="926293" y="268037"/>
                      <a:pt x="886897" y="319874"/>
                    </a:cubicBezTo>
                    <a:cubicBezTo>
                      <a:pt x="847501" y="371711"/>
                      <a:pt x="781150" y="368601"/>
                      <a:pt x="669183" y="375858"/>
                    </a:cubicBezTo>
                    <a:cubicBezTo>
                      <a:pt x="557216" y="383115"/>
                      <a:pt x="322913" y="376895"/>
                      <a:pt x="215093" y="363417"/>
                    </a:cubicBezTo>
                    <a:cubicBezTo>
                      <a:pt x="107273" y="349939"/>
                      <a:pt x="55436" y="350976"/>
                      <a:pt x="22260" y="294992"/>
                    </a:cubicBezTo>
                    <a:cubicBezTo>
                      <a:pt x="-10916" y="239008"/>
                      <a:pt x="-8842" y="57580"/>
                      <a:pt x="40921" y="1507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6" name="Elipse 175"/>
              <p:cNvSpPr/>
              <p:nvPr/>
            </p:nvSpPr>
            <p:spPr>
              <a:xfrm>
                <a:off x="-1881453" y="2562491"/>
                <a:ext cx="319741" cy="27731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7" name="Triângulo isósceles 176"/>
              <p:cNvSpPr/>
              <p:nvPr/>
            </p:nvSpPr>
            <p:spPr>
              <a:xfrm rot="12169286">
                <a:off x="-2640517" y="2706760"/>
                <a:ext cx="37368" cy="426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8" name="Triângulo isósceles 177"/>
              <p:cNvSpPr/>
              <p:nvPr/>
            </p:nvSpPr>
            <p:spPr>
              <a:xfrm rot="12169286">
                <a:off x="-2677200" y="2671993"/>
                <a:ext cx="47654" cy="54432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9" name="Triângulo isósceles 178"/>
              <p:cNvSpPr/>
              <p:nvPr/>
            </p:nvSpPr>
            <p:spPr>
              <a:xfrm rot="12609937">
                <a:off x="-2712423" y="2613919"/>
                <a:ext cx="76510" cy="87395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0" name="Triângulo isósceles 179"/>
              <p:cNvSpPr/>
              <p:nvPr/>
            </p:nvSpPr>
            <p:spPr>
              <a:xfrm rot="9430714" flipH="1">
                <a:off x="-819841" y="2700395"/>
                <a:ext cx="28589" cy="426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1" name="Triângulo isósceles 180"/>
              <p:cNvSpPr/>
              <p:nvPr/>
            </p:nvSpPr>
            <p:spPr>
              <a:xfrm rot="9430714" flipH="1">
                <a:off x="-799646" y="2665629"/>
                <a:ext cx="36459" cy="54432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2" name="Triângulo isósceles 181"/>
              <p:cNvSpPr/>
              <p:nvPr/>
            </p:nvSpPr>
            <p:spPr>
              <a:xfrm rot="8990063" flipH="1">
                <a:off x="-794774" y="2607554"/>
                <a:ext cx="58535" cy="87395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grpSp>
            <p:nvGrpSpPr>
              <p:cNvPr id="183" name="Grupo 182"/>
              <p:cNvGrpSpPr/>
              <p:nvPr/>
            </p:nvGrpSpPr>
            <p:grpSpPr>
              <a:xfrm>
                <a:off x="-2104834" y="1221631"/>
                <a:ext cx="165951" cy="199731"/>
                <a:chOff x="2466349" y="2043693"/>
                <a:chExt cx="262084" cy="315432"/>
              </a:xfrm>
            </p:grpSpPr>
            <p:sp>
              <p:nvSpPr>
                <p:cNvPr id="191" name="Elipse 190"/>
                <p:cNvSpPr/>
                <p:nvPr/>
              </p:nvSpPr>
              <p:spPr>
                <a:xfrm rot="20547745">
                  <a:off x="2466349" y="2043693"/>
                  <a:ext cx="262084" cy="3154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2" name="Elipse 191"/>
                <p:cNvSpPr/>
                <p:nvPr/>
              </p:nvSpPr>
              <p:spPr>
                <a:xfrm rot="21377893">
                  <a:off x="2519398" y="2082253"/>
                  <a:ext cx="191800" cy="26968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3" name="Elipse 192"/>
                <p:cNvSpPr/>
                <p:nvPr/>
              </p:nvSpPr>
              <p:spPr>
                <a:xfrm>
                  <a:off x="2548920" y="2112158"/>
                  <a:ext cx="86955" cy="8695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4" name="Retângulo de cantos arredondados 193"/>
                <p:cNvSpPr/>
                <p:nvPr/>
              </p:nvSpPr>
              <p:spPr>
                <a:xfrm rot="18809357">
                  <a:off x="2554903" y="2096706"/>
                  <a:ext cx="31138" cy="3090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5" name="Forma livre 194"/>
                <p:cNvSpPr/>
                <p:nvPr/>
              </p:nvSpPr>
              <p:spPr>
                <a:xfrm>
                  <a:off x="2559135" y="2193760"/>
                  <a:ext cx="128263" cy="137357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6" name="Forma livre 195"/>
                <p:cNvSpPr/>
                <p:nvPr/>
              </p:nvSpPr>
              <p:spPr>
                <a:xfrm>
                  <a:off x="2554399" y="2347976"/>
                  <a:ext cx="137735" cy="9868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84" name="Grupo 183"/>
              <p:cNvGrpSpPr/>
              <p:nvPr/>
            </p:nvGrpSpPr>
            <p:grpSpPr>
              <a:xfrm flipH="1">
                <a:off x="-1585536" y="1237681"/>
                <a:ext cx="171535" cy="199731"/>
                <a:chOff x="2466349" y="2043693"/>
                <a:chExt cx="262084" cy="315432"/>
              </a:xfrm>
            </p:grpSpPr>
            <p:sp>
              <p:nvSpPr>
                <p:cNvPr id="185" name="Elipse 184"/>
                <p:cNvSpPr/>
                <p:nvPr/>
              </p:nvSpPr>
              <p:spPr>
                <a:xfrm rot="20547745">
                  <a:off x="2466349" y="2043693"/>
                  <a:ext cx="262084" cy="3154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6" name="Elipse 185"/>
                <p:cNvSpPr/>
                <p:nvPr/>
              </p:nvSpPr>
              <p:spPr>
                <a:xfrm rot="21377893">
                  <a:off x="2519398" y="2082253"/>
                  <a:ext cx="191800" cy="26968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7" name="Elipse 186"/>
                <p:cNvSpPr/>
                <p:nvPr/>
              </p:nvSpPr>
              <p:spPr>
                <a:xfrm>
                  <a:off x="2548920" y="2112158"/>
                  <a:ext cx="86955" cy="8695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8" name="Retângulo de cantos arredondados 187"/>
                <p:cNvSpPr/>
                <p:nvPr/>
              </p:nvSpPr>
              <p:spPr>
                <a:xfrm rot="18809357">
                  <a:off x="2554903" y="2096706"/>
                  <a:ext cx="31138" cy="3090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9" name="Forma livre 188"/>
                <p:cNvSpPr/>
                <p:nvPr/>
              </p:nvSpPr>
              <p:spPr>
                <a:xfrm>
                  <a:off x="2559135" y="2193760"/>
                  <a:ext cx="128263" cy="137357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0" name="Forma livre 189"/>
                <p:cNvSpPr/>
                <p:nvPr/>
              </p:nvSpPr>
              <p:spPr>
                <a:xfrm>
                  <a:off x="2554399" y="2347976"/>
                  <a:ext cx="137735" cy="9868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sp>
          <p:nvSpPr>
            <p:cNvPr id="215" name="Retângulo de cantos arredondados 214"/>
            <p:cNvSpPr/>
            <p:nvPr/>
          </p:nvSpPr>
          <p:spPr>
            <a:xfrm>
              <a:off x="1517736" y="3374793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9" name="Retângulo de cantos arredondados 258"/>
            <p:cNvSpPr/>
            <p:nvPr/>
          </p:nvSpPr>
          <p:spPr>
            <a:xfrm>
              <a:off x="2253115" y="338899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0" name="Retângulo de cantos arredondados 259"/>
            <p:cNvSpPr/>
            <p:nvPr/>
          </p:nvSpPr>
          <p:spPr>
            <a:xfrm>
              <a:off x="1517736" y="485758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1" name="Retângulo de cantos arredondados 260"/>
            <p:cNvSpPr/>
            <p:nvPr/>
          </p:nvSpPr>
          <p:spPr>
            <a:xfrm>
              <a:off x="2253063" y="4856567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2" name="Retângulo de cantos arredondados 261"/>
            <p:cNvSpPr/>
            <p:nvPr/>
          </p:nvSpPr>
          <p:spPr>
            <a:xfrm>
              <a:off x="1519639" y="411451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3" name="Retângulo de cantos arredondados 262"/>
            <p:cNvSpPr/>
            <p:nvPr/>
          </p:nvSpPr>
          <p:spPr>
            <a:xfrm>
              <a:off x="2247930" y="411617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99" name="Grupo 298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81" name="Grupo 280"/>
            <p:cNvGrpSpPr/>
            <p:nvPr/>
          </p:nvGrpSpPr>
          <p:grpSpPr>
            <a:xfrm>
              <a:off x="2458529" y="176726"/>
              <a:ext cx="2747157" cy="2747157"/>
              <a:chOff x="1166462" y="638629"/>
              <a:chExt cx="4666393" cy="4666393"/>
            </a:xfrm>
          </p:grpSpPr>
          <p:grpSp>
            <p:nvGrpSpPr>
              <p:cNvPr id="282" name="Grupo 281"/>
              <p:cNvGrpSpPr/>
              <p:nvPr/>
            </p:nvGrpSpPr>
            <p:grpSpPr>
              <a:xfrm>
                <a:off x="1166462" y="638629"/>
                <a:ext cx="4666393" cy="4666393"/>
                <a:chOff x="1166462" y="638629"/>
                <a:chExt cx="4666393" cy="4666393"/>
              </a:xfrm>
            </p:grpSpPr>
            <p:sp>
              <p:nvSpPr>
                <p:cNvPr id="295" name="Placa 294"/>
                <p:cNvSpPr/>
                <p:nvPr/>
              </p:nvSpPr>
              <p:spPr>
                <a:xfrm>
                  <a:off x="1166462" y="638629"/>
                  <a:ext cx="4666393" cy="4666393"/>
                </a:xfrm>
                <a:prstGeom prst="plaqu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6" name="Placa 295"/>
                <p:cNvSpPr/>
                <p:nvPr/>
              </p:nvSpPr>
              <p:spPr>
                <a:xfrm>
                  <a:off x="1340632" y="812799"/>
                  <a:ext cx="4318051" cy="4318051"/>
                </a:xfrm>
                <a:prstGeom prst="plaqu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83" name="Retângulo 282"/>
              <p:cNvSpPr/>
              <p:nvPr/>
            </p:nvSpPr>
            <p:spPr>
              <a:xfrm>
                <a:off x="2162628" y="958900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84" name="Retângulo 283"/>
              <p:cNvSpPr/>
              <p:nvPr/>
            </p:nvSpPr>
            <p:spPr>
              <a:xfrm>
                <a:off x="3736763" y="1205164"/>
                <a:ext cx="1070453" cy="57792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85" name="Grupo 284"/>
              <p:cNvGrpSpPr/>
              <p:nvPr/>
            </p:nvGrpSpPr>
            <p:grpSpPr>
              <a:xfrm rot="5400000">
                <a:off x="2789713" y="3183146"/>
                <a:ext cx="1419887" cy="2167304"/>
                <a:chOff x="1517736" y="3374793"/>
                <a:chExt cx="1419887" cy="2167304"/>
              </a:xfrm>
            </p:grpSpPr>
            <p:sp>
              <p:nvSpPr>
                <p:cNvPr id="289" name="Retângulo de cantos arredondados 288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0" name="Retângulo de cantos arredondados 289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1" name="Retângulo de cantos arredondados 290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2" name="Retângulo de cantos arredondados 291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3" name="Retângulo de cantos arredondados 292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4" name="Retângulo de cantos arredondados 293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86" name="Retângulo 285"/>
              <p:cNvSpPr/>
              <p:nvPr/>
            </p:nvSpPr>
            <p:spPr>
              <a:xfrm>
                <a:off x="2964430" y="2256926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cxnSp>
            <p:nvCxnSpPr>
              <p:cNvPr id="287" name="Conector angulado 286"/>
              <p:cNvCxnSpPr>
                <a:endCxn id="286" idx="1"/>
              </p:cNvCxnSpPr>
              <p:nvPr/>
            </p:nvCxnSpPr>
            <p:spPr>
              <a:xfrm rot="16200000" flipH="1">
                <a:off x="2306915" y="2134637"/>
                <a:ext cx="766605" cy="548425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Conector angulado 287"/>
              <p:cNvCxnSpPr>
                <a:endCxn id="286" idx="3"/>
              </p:cNvCxnSpPr>
              <p:nvPr/>
            </p:nvCxnSpPr>
            <p:spPr>
              <a:xfrm rot="5400000">
                <a:off x="3827189" y="2010639"/>
                <a:ext cx="989209" cy="573819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8" name="Seta para a direita listrada 297"/>
            <p:cNvSpPr/>
            <p:nvPr/>
          </p:nvSpPr>
          <p:spPr>
            <a:xfrm>
              <a:off x="4424181" y="1449543"/>
              <a:ext cx="441512" cy="440160"/>
            </a:xfrm>
            <a:prstGeom prst="stripedRightArrow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300" name="Retângulo 299">
            <a:hlinkClick r:id="rId4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8" name="Seta para a esquerda 197"/>
          <p:cNvSpPr/>
          <p:nvPr/>
        </p:nvSpPr>
        <p:spPr>
          <a:xfrm>
            <a:off x="2253063" y="1426812"/>
            <a:ext cx="1019927" cy="505197"/>
          </a:xfrm>
          <a:prstGeom prst="leftArrow">
            <a:avLst/>
          </a:prstGeom>
          <a:solidFill>
            <a:schemeClr val="accent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68" name="Grupo 267"/>
          <p:cNvGrpSpPr/>
          <p:nvPr/>
        </p:nvGrpSpPr>
        <p:grpSpPr>
          <a:xfrm>
            <a:off x="2582923" y="1054014"/>
            <a:ext cx="6931070" cy="3989041"/>
            <a:chOff x="2582923" y="1054014"/>
            <a:chExt cx="6931070" cy="3989041"/>
          </a:xfrm>
        </p:grpSpPr>
        <p:sp>
          <p:nvSpPr>
            <p:cNvPr id="266" name="Pergaminho horizontal 265"/>
            <p:cNvSpPr/>
            <p:nvPr/>
          </p:nvSpPr>
          <p:spPr>
            <a:xfrm>
              <a:off x="2582923" y="1054014"/>
              <a:ext cx="6931070" cy="3989041"/>
            </a:xfrm>
            <a:prstGeom prst="horizontalScroll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aphicFrame>
          <p:nvGraphicFramePr>
            <p:cNvPr id="267" name="Diagrama 266"/>
            <p:cNvGraphicFramePr/>
            <p:nvPr>
              <p:extLst>
                <p:ext uri="{D42A27DB-BD31-4B8C-83A1-F6EECF244321}">
                  <p14:modId xmlns:p14="http://schemas.microsoft.com/office/powerpoint/2010/main" val="3816955732"/>
                </p:ext>
              </p:extLst>
            </p:nvPr>
          </p:nvGraphicFramePr>
          <p:xfrm>
            <a:off x="3226219" y="1200139"/>
            <a:ext cx="5739561" cy="3826374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5" r:lo="rId6" r:qs="rId7" r:cs="rId8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3754242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98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29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500"/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36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2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2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6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"/>
                  </p:tgtEl>
                </p:cond>
              </p:nextCondLst>
            </p:seq>
          </p:childTnLst>
        </p:cTn>
      </p:par>
    </p:tnLst>
    <p:bldLst>
      <p:bldP spid="300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Retângulo 173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647560" y="-568789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896151" y="1511876"/>
            <a:ext cx="1608109" cy="3198388"/>
            <a:chOff x="4228656" y="2583801"/>
            <a:chExt cx="2308020" cy="4590451"/>
          </a:xfrm>
        </p:grpSpPr>
        <p:sp>
          <p:nvSpPr>
            <p:cNvPr id="100" name="Forma livre 99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1" name="Forma livre 100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Elipse 103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Elipse 104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Elipse 105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Elipse 122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Forma livre 123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Forma livre 124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Forma livre 125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8" name="Forma livre 127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9" name="Forma livre 128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0" name="Retângulo de cantos arredondados 129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1" name="Forma livre 130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2" name="Retângulo de cantos arredondados 131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2" name="Grupo 81"/>
          <p:cNvGrpSpPr/>
          <p:nvPr/>
        </p:nvGrpSpPr>
        <p:grpSpPr>
          <a:xfrm>
            <a:off x="5341251" y="1542118"/>
            <a:ext cx="680930" cy="680930"/>
            <a:chOff x="9724131" y="2587355"/>
            <a:chExt cx="680930" cy="680930"/>
          </a:xfrm>
        </p:grpSpPr>
        <p:sp>
          <p:nvSpPr>
            <p:cNvPr id="83" name="Forma livre 8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133" name="Grupo 132"/>
          <p:cNvGrpSpPr/>
          <p:nvPr/>
        </p:nvGrpSpPr>
        <p:grpSpPr>
          <a:xfrm>
            <a:off x="5251018" y="2770187"/>
            <a:ext cx="1494705" cy="1498577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134" name="Elipse 133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5" name="Elipse 134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6" name="Placa 135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7" name="Elipse 136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8" name="Elipse 137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9" name="Elipse 138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0" name="Elipse 139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3" name="Texto explicativo em setas cruzadas 142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8" name="Cilindro 16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9" name="Cilindro 168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0" name="Cruz 169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1" name="Cruz 170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2" name="Cruz 171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3" name="Cruz 172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75" name="Retângulo 174"/>
          <p:cNvSpPr/>
          <p:nvPr/>
        </p:nvSpPr>
        <p:spPr>
          <a:xfrm>
            <a:off x="-96592" y="-155405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11" name="Grupo 110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12" name="Placa 111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14" name="Retângulo 113"/>
            <p:cNvSpPr/>
            <p:nvPr/>
          </p:nvSpPr>
          <p:spPr>
            <a:xfrm>
              <a:off x="427417" y="242762"/>
              <a:ext cx="188423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70680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Retângulo 1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4152025" y="-1229835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>
            <a:off x="4444865" y="2162670"/>
            <a:ext cx="2961322" cy="2528900"/>
            <a:chOff x="3173592" y="611003"/>
            <a:chExt cx="6426300" cy="5487910"/>
          </a:xfrm>
        </p:grpSpPr>
        <p:sp>
          <p:nvSpPr>
            <p:cNvPr id="74" name="Forma livre 73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Retângulo de cantos arredondados 11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0" name="Grupo 159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63" name="Retângulo 162"/>
            <p:cNvSpPr/>
            <p:nvPr/>
          </p:nvSpPr>
          <p:spPr>
            <a:xfrm>
              <a:off x="427417" y="242762"/>
              <a:ext cx="188423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3" name="Grupo 82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84" name="Pergaminho horizontal 83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85" name="Retângulo 84">
              <a:hlinkClick r:id="rId3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86" name="Retângulo 85">
              <a:hlinkClick r:id="rId4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3581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>
            <a:off x="4444865" y="2162670"/>
            <a:ext cx="2961322" cy="2528900"/>
            <a:chOff x="3173592" y="611003"/>
            <a:chExt cx="6426300" cy="5487910"/>
          </a:xfrm>
        </p:grpSpPr>
        <p:sp>
          <p:nvSpPr>
            <p:cNvPr id="74" name="Forma livre 73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Retângulo de cantos arredondados 11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2" name="Grupo 81"/>
          <p:cNvGrpSpPr/>
          <p:nvPr/>
        </p:nvGrpSpPr>
        <p:grpSpPr>
          <a:xfrm>
            <a:off x="5341251" y="1542118"/>
            <a:ext cx="680930" cy="680930"/>
            <a:chOff x="9724131" y="2587355"/>
            <a:chExt cx="680930" cy="680930"/>
          </a:xfrm>
        </p:grpSpPr>
        <p:sp>
          <p:nvSpPr>
            <p:cNvPr id="83" name="Forma livre 8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647560" y="-568789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sp>
        <p:nvSpPr>
          <p:cNvPr id="4" name="Forma livre 3"/>
          <p:cNvSpPr/>
          <p:nvPr/>
        </p:nvSpPr>
        <p:spPr>
          <a:xfrm>
            <a:off x="4806312" y="3012842"/>
            <a:ext cx="1488981" cy="1653221"/>
          </a:xfrm>
          <a:custGeom>
            <a:avLst/>
            <a:gdLst>
              <a:gd name="connsiteX0" fmla="*/ 1271210 w 1488981"/>
              <a:gd name="connsiteY0" fmla="*/ 1641899 h 1653221"/>
              <a:gd name="connsiteX1" fmla="*/ 145795 w 1488981"/>
              <a:gd name="connsiteY1" fmla="*/ 1585628 h 1653221"/>
              <a:gd name="connsiteX2" fmla="*/ 244269 w 1488981"/>
              <a:gd name="connsiteY2" fmla="*/ 1079191 h 1653221"/>
              <a:gd name="connsiteX3" fmla="*/ 5118 w 1488981"/>
              <a:gd name="connsiteY3" fmla="*/ 643093 h 1653221"/>
              <a:gd name="connsiteX4" fmla="*/ 511555 w 1488981"/>
              <a:gd name="connsiteY4" fmla="*/ 882243 h 1653221"/>
              <a:gd name="connsiteX5" fmla="*/ 469352 w 1488981"/>
              <a:gd name="connsiteY5" fmla="*/ 1191733 h 1653221"/>
              <a:gd name="connsiteX6" fmla="*/ 680367 w 1488981"/>
              <a:gd name="connsiteY6" fmla="*/ 797837 h 1653221"/>
              <a:gd name="connsiteX7" fmla="*/ 342743 w 1488981"/>
              <a:gd name="connsiteY7" fmla="*/ 600890 h 1653221"/>
              <a:gd name="connsiteX8" fmla="*/ 427149 w 1488981"/>
              <a:gd name="connsiteY8" fmla="*/ 10047 h 1653221"/>
              <a:gd name="connsiteX9" fmla="*/ 399013 w 1488981"/>
              <a:gd name="connsiteY9" fmla="*/ 249197 h 1653221"/>
              <a:gd name="connsiteX10" fmla="*/ 806976 w 1488981"/>
              <a:gd name="connsiteY10" fmla="*/ 516483 h 1653221"/>
              <a:gd name="connsiteX11" fmla="*/ 1017992 w 1488981"/>
              <a:gd name="connsiteY11" fmla="*/ 1065123 h 1653221"/>
              <a:gd name="connsiteX12" fmla="*/ 1032060 w 1488981"/>
              <a:gd name="connsiteY12" fmla="*/ 586822 h 1653221"/>
              <a:gd name="connsiteX13" fmla="*/ 1003924 w 1488981"/>
              <a:gd name="connsiteY13" fmla="*/ 333603 h 1653221"/>
              <a:gd name="connsiteX14" fmla="*/ 1313413 w 1488981"/>
              <a:gd name="connsiteY14" fmla="*/ 586822 h 1653221"/>
              <a:gd name="connsiteX15" fmla="*/ 1383752 w 1488981"/>
              <a:gd name="connsiteY15" fmla="*/ 1036988 h 1653221"/>
              <a:gd name="connsiteX16" fmla="*/ 1144601 w 1488981"/>
              <a:gd name="connsiteY16" fmla="*/ 1205800 h 1653221"/>
              <a:gd name="connsiteX17" fmla="*/ 1440023 w 1488981"/>
              <a:gd name="connsiteY17" fmla="*/ 1262071 h 1653221"/>
              <a:gd name="connsiteX18" fmla="*/ 1468158 w 1488981"/>
              <a:gd name="connsiteY18" fmla="*/ 1529357 h 1653221"/>
              <a:gd name="connsiteX19" fmla="*/ 1271210 w 1488981"/>
              <a:gd name="connsiteY19" fmla="*/ 1641899 h 1653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488981" h="1653221">
                <a:moveTo>
                  <a:pt x="1271210" y="1641899"/>
                </a:moveTo>
                <a:cubicBezTo>
                  <a:pt x="1050816" y="1651277"/>
                  <a:pt x="316952" y="1679413"/>
                  <a:pt x="145795" y="1585628"/>
                </a:cubicBezTo>
                <a:cubicBezTo>
                  <a:pt x="-25362" y="1491843"/>
                  <a:pt x="267715" y="1236280"/>
                  <a:pt x="244269" y="1079191"/>
                </a:cubicBezTo>
                <a:cubicBezTo>
                  <a:pt x="220823" y="922102"/>
                  <a:pt x="-39430" y="675918"/>
                  <a:pt x="5118" y="643093"/>
                </a:cubicBezTo>
                <a:cubicBezTo>
                  <a:pt x="49666" y="610268"/>
                  <a:pt x="434183" y="790803"/>
                  <a:pt x="511555" y="882243"/>
                </a:cubicBezTo>
                <a:cubicBezTo>
                  <a:pt x="588927" y="973683"/>
                  <a:pt x="441217" y="1205801"/>
                  <a:pt x="469352" y="1191733"/>
                </a:cubicBezTo>
                <a:cubicBezTo>
                  <a:pt x="497487" y="1177665"/>
                  <a:pt x="701468" y="896311"/>
                  <a:pt x="680367" y="797837"/>
                </a:cubicBezTo>
                <a:cubicBezTo>
                  <a:pt x="659266" y="699363"/>
                  <a:pt x="384946" y="732188"/>
                  <a:pt x="342743" y="600890"/>
                </a:cubicBezTo>
                <a:cubicBezTo>
                  <a:pt x="300540" y="469592"/>
                  <a:pt x="417771" y="68662"/>
                  <a:pt x="427149" y="10047"/>
                </a:cubicBezTo>
                <a:cubicBezTo>
                  <a:pt x="436527" y="-48568"/>
                  <a:pt x="335709" y="164791"/>
                  <a:pt x="399013" y="249197"/>
                </a:cubicBezTo>
                <a:cubicBezTo>
                  <a:pt x="462317" y="333603"/>
                  <a:pt x="703813" y="380495"/>
                  <a:pt x="806976" y="516483"/>
                </a:cubicBezTo>
                <a:cubicBezTo>
                  <a:pt x="910139" y="652471"/>
                  <a:pt x="980478" y="1053400"/>
                  <a:pt x="1017992" y="1065123"/>
                </a:cubicBezTo>
                <a:cubicBezTo>
                  <a:pt x="1055506" y="1076846"/>
                  <a:pt x="1034405" y="708742"/>
                  <a:pt x="1032060" y="586822"/>
                </a:cubicBezTo>
                <a:cubicBezTo>
                  <a:pt x="1029715" y="464902"/>
                  <a:pt x="957032" y="333603"/>
                  <a:pt x="1003924" y="333603"/>
                </a:cubicBezTo>
                <a:cubicBezTo>
                  <a:pt x="1050816" y="333603"/>
                  <a:pt x="1250108" y="469591"/>
                  <a:pt x="1313413" y="586822"/>
                </a:cubicBezTo>
                <a:cubicBezTo>
                  <a:pt x="1376718" y="704053"/>
                  <a:pt x="1411887" y="933825"/>
                  <a:pt x="1383752" y="1036988"/>
                </a:cubicBezTo>
                <a:cubicBezTo>
                  <a:pt x="1355617" y="1140151"/>
                  <a:pt x="1135222" y="1168286"/>
                  <a:pt x="1144601" y="1205800"/>
                </a:cubicBezTo>
                <a:cubicBezTo>
                  <a:pt x="1153979" y="1243314"/>
                  <a:pt x="1386097" y="1208145"/>
                  <a:pt x="1440023" y="1262071"/>
                </a:cubicBezTo>
                <a:cubicBezTo>
                  <a:pt x="1493949" y="1315997"/>
                  <a:pt x="1503327" y="1463708"/>
                  <a:pt x="1468158" y="1529357"/>
                </a:cubicBezTo>
                <a:cubicBezTo>
                  <a:pt x="1432989" y="1595006"/>
                  <a:pt x="1491604" y="1632521"/>
                  <a:pt x="1271210" y="164189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5439676" y="186115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100" name="Elipse 99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Elipse 101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Placa 102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Elipse 103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Elipse 104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Elipse 105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Elipse 122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Texto explicativo em setas cruzadas 123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Cilindro 124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Cilindro 125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Cruz 126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8" name="Cruz 127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9" name="Cruz 128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0" name="Cruz 129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31" name="Grupo 130"/>
          <p:cNvGrpSpPr/>
          <p:nvPr/>
        </p:nvGrpSpPr>
        <p:grpSpPr>
          <a:xfrm>
            <a:off x="7380001" y="1607054"/>
            <a:ext cx="1571874" cy="5543371"/>
            <a:chOff x="5774769" y="880036"/>
            <a:chExt cx="1571874" cy="5543371"/>
          </a:xfrm>
        </p:grpSpPr>
        <p:sp>
          <p:nvSpPr>
            <p:cNvPr id="132" name="Retângulo 131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Triângulo isósceles 132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34" name="Grupo 13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35" name="Placa 13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6" name="Retângulo 13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37" name="Retângulo 136"/>
            <p:cNvSpPr/>
            <p:nvPr/>
          </p:nvSpPr>
          <p:spPr>
            <a:xfrm>
              <a:off x="427417" y="242762"/>
              <a:ext cx="188423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21816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647560" y="-568789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254378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4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772748" y="1736738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4405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750"/>
    </mc:Choice>
    <mc:Fallback xmlns="">
      <p:transition advClick="0" advTm="1750"/>
    </mc:Fallback>
  </mc:AlternateContent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4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455357" y="1646372"/>
            <a:ext cx="1200759" cy="2388205"/>
            <a:chOff x="4228656" y="2583801"/>
            <a:chExt cx="2308020" cy="4590451"/>
          </a:xfrm>
        </p:grpSpPr>
        <p:sp>
          <p:nvSpPr>
            <p:cNvPr id="103" name="Forma livre 102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1" name="Forma livre 110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Forma livre 111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Elipse 116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Forma livre 119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Forma livre 161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3" name="Retângulo de cantos arredondados 162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8" name="Forma livre 167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9" name="Retângulo de cantos arredondados 168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772748" y="1736738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70" name="Grupo 169"/>
          <p:cNvGrpSpPr/>
          <p:nvPr/>
        </p:nvGrpSpPr>
        <p:grpSpPr>
          <a:xfrm flipH="1">
            <a:off x="8627727" y="1553758"/>
            <a:ext cx="1012503" cy="2118990"/>
            <a:chOff x="4228656" y="2583801"/>
            <a:chExt cx="2308020" cy="4590451"/>
          </a:xfrm>
        </p:grpSpPr>
        <p:sp>
          <p:nvSpPr>
            <p:cNvPr id="171" name="Forma livre 170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72" name="Forma livre 171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3" name="Forma livre 172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4" name="Retângulo de cantos arredondados 173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5" name="Elipse 174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6" name="Elipse 175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7" name="Elipse 176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8" name="Elipse 177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Forma livre 178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Forma livre 179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Forma livre 180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Retângulo de cantos arredondados 181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3" name="Forma livre 182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4" name="Forma livre 183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Retângulo de cantos arredondados 184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6" name="Forma livre 185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Retângulo de cantos arredondados 186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189" name="Grupo 188"/>
          <p:cNvGrpSpPr/>
          <p:nvPr/>
        </p:nvGrpSpPr>
        <p:grpSpPr>
          <a:xfrm>
            <a:off x="2749476" y="264306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190" name="Elipse 189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1" name="Elipse 190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Placa 191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3" name="Elipse 192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4" name="Elipse 193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5" name="Elipse 194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6" name="Elipse 195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7" name="Texto explicativo em setas cruzadas 196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8" name="Cilindro 19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9" name="Cilindro 198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0" name="Cruz 199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1" name="Cruz 200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2" name="Cruz 201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3" name="Cruz 202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04" name="Grupo 203"/>
          <p:cNvGrpSpPr/>
          <p:nvPr/>
        </p:nvGrpSpPr>
        <p:grpSpPr>
          <a:xfrm>
            <a:off x="8534777" y="248640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205" name="Elipse 20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6" name="Elipse 20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7" name="Placa 20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8" name="Elipse 20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9" name="Elipse 20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0" name="Elipse 20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1" name="Elipse 21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2" name="Texto explicativo em setas cruzadas 21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3" name="Cilindro 21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4" name="Cilindro 21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5" name="Cruz 21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Cruz 21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Cruz 21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Cruz 21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88" name="Retângulo 187"/>
          <p:cNvSpPr/>
          <p:nvPr/>
        </p:nvSpPr>
        <p:spPr>
          <a:xfrm>
            <a:off x="-206258" y="-445140"/>
            <a:ext cx="13164174" cy="7404848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75000"/>
                  <a:lumOff val="2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60259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03" name="Pergaminho horizontal 102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11" name="Retângulo 110">
              <a:hlinkClick r:id="rId3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12" name="Retângulo 111">
              <a:hlinkClick r:id="rId4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763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4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772748" y="1736738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170" name="Grupo 169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71" name="Retângulo 170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2" name="Triângulo isósceles 171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34836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750"/>
    </mc:Choice>
    <mc:Fallback xmlns="">
      <p:transition advClick="0" advTm="1750"/>
    </mc:Fallback>
  </mc:AlternateContent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4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455357" y="1646372"/>
            <a:ext cx="1200759" cy="2388205"/>
            <a:chOff x="4228656" y="2583801"/>
            <a:chExt cx="2308020" cy="4590451"/>
          </a:xfrm>
        </p:grpSpPr>
        <p:sp>
          <p:nvSpPr>
            <p:cNvPr id="103" name="Forma livre 102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1" name="Forma livre 110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Forma livre 111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Elipse 116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Forma livre 119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Forma livre 161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3" name="Retângulo de cantos arredondados 162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8" name="Forma livre 167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9" name="Retângulo de cantos arredondados 168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772748" y="1736738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70" name="Grupo 169"/>
          <p:cNvGrpSpPr/>
          <p:nvPr/>
        </p:nvGrpSpPr>
        <p:grpSpPr>
          <a:xfrm flipH="1">
            <a:off x="8627727" y="1553758"/>
            <a:ext cx="1012503" cy="2118990"/>
            <a:chOff x="4228656" y="2583801"/>
            <a:chExt cx="2308020" cy="4590451"/>
          </a:xfrm>
        </p:grpSpPr>
        <p:sp>
          <p:nvSpPr>
            <p:cNvPr id="171" name="Forma livre 170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72" name="Forma livre 171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3" name="Forma livre 172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4" name="Retângulo de cantos arredondados 173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5" name="Elipse 174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6" name="Elipse 175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7" name="Elipse 176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8" name="Elipse 177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Forma livre 178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Forma livre 179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Forma livre 180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Retângulo de cantos arredondados 181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3" name="Forma livre 182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4" name="Forma livre 183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Retângulo de cantos arredondados 184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6" name="Forma livre 185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Retângulo de cantos arredondados 186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189" name="Grupo 188"/>
          <p:cNvGrpSpPr/>
          <p:nvPr/>
        </p:nvGrpSpPr>
        <p:grpSpPr>
          <a:xfrm>
            <a:off x="2749476" y="264306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190" name="Elipse 189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1" name="Elipse 190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Placa 191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3" name="Elipse 192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4" name="Elipse 193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5" name="Elipse 194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6" name="Elipse 195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7" name="Texto explicativo em setas cruzadas 196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8" name="Cilindro 19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9" name="Cilindro 198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0" name="Cruz 199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1" name="Cruz 200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2" name="Cruz 201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3" name="Cruz 202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04" name="Grupo 203"/>
          <p:cNvGrpSpPr/>
          <p:nvPr/>
        </p:nvGrpSpPr>
        <p:grpSpPr>
          <a:xfrm>
            <a:off x="8534777" y="248640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205" name="Elipse 20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6" name="Elipse 20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7" name="Placa 20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8" name="Elipse 20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9" name="Elipse 20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0" name="Elipse 20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1" name="Elipse 21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2" name="Texto explicativo em setas cruzadas 21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3" name="Cilindro 21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4" name="Cilindro 21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5" name="Cruz 21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Cruz 21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Cruz 21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Cruz 21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88" name="Retângulo 187"/>
          <p:cNvSpPr/>
          <p:nvPr/>
        </p:nvSpPr>
        <p:spPr>
          <a:xfrm>
            <a:off x="-194054" y="-246177"/>
            <a:ext cx="13164174" cy="7404848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75000"/>
                  <a:lumOff val="2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88886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03" name="Pergaminho horizontal 102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11" name="Retângulo 110">
              <a:hlinkClick r:id="rId3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12" name="Retângulo 111">
              <a:hlinkClick r:id="rId4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8669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pic>
        <p:nvPicPr>
          <p:cNvPr id="265" name="Imagem 26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3379"/>
            <a:ext cx="12192000" cy="7620000"/>
          </a:xfrm>
          <a:prstGeom prst="rect">
            <a:avLst/>
          </a:prstGeom>
        </p:spPr>
      </p:pic>
      <p:sp>
        <p:nvSpPr>
          <p:cNvPr id="82" name="Retângulo 81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Muito Bem Soldado!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Você aprendeu o básico, agora entre novamente em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Campanha e depois entre no Level.1.</a:t>
            </a:r>
          </a:p>
        </p:txBody>
      </p:sp>
      <p:grpSp>
        <p:nvGrpSpPr>
          <p:cNvPr id="42" name="Grupo 41"/>
          <p:cNvGrpSpPr/>
          <p:nvPr/>
        </p:nvGrpSpPr>
        <p:grpSpPr>
          <a:xfrm flipH="1">
            <a:off x="9011070" y="1728347"/>
            <a:ext cx="3180930" cy="8196354"/>
            <a:chOff x="4516049" y="1451665"/>
            <a:chExt cx="1514590" cy="3902034"/>
          </a:xfrm>
        </p:grpSpPr>
        <p:sp>
          <p:nvSpPr>
            <p:cNvPr id="43" name="Forma livre 42"/>
            <p:cNvSpPr/>
            <p:nvPr/>
          </p:nvSpPr>
          <p:spPr>
            <a:xfrm>
              <a:off x="4790467" y="1467403"/>
              <a:ext cx="941477" cy="2127530"/>
            </a:xfrm>
            <a:custGeom>
              <a:avLst/>
              <a:gdLst>
                <a:gd name="connsiteX0" fmla="*/ 617802 w 1266125"/>
                <a:gd name="connsiteY0" fmla="*/ 1802721 h 1811429"/>
                <a:gd name="connsiteX1" fmla="*/ 56100 w 1266125"/>
                <a:gd name="connsiteY1" fmla="*/ 1619841 h 1811429"/>
                <a:gd name="connsiteX2" fmla="*/ 95288 w 1266125"/>
                <a:gd name="connsiteY2" fmla="*/ 339681 h 1811429"/>
                <a:gd name="connsiteX3" fmla="*/ 722305 w 1266125"/>
                <a:gd name="connsiteY3" fmla="*/ 47 h 1811429"/>
                <a:gd name="connsiteX4" fmla="*/ 1192568 w 1266125"/>
                <a:gd name="connsiteY4" fmla="*/ 352744 h 1811429"/>
                <a:gd name="connsiteX5" fmla="*/ 1205631 w 1266125"/>
                <a:gd name="connsiteY5" fmla="*/ 1593715 h 1811429"/>
                <a:gd name="connsiteX6" fmla="*/ 617802 w 1266125"/>
                <a:gd name="connsiteY6" fmla="*/ 1802721 h 18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6125" h="1811429">
                  <a:moveTo>
                    <a:pt x="617802" y="1802721"/>
                  </a:moveTo>
                  <a:cubicBezTo>
                    <a:pt x="426214" y="1807075"/>
                    <a:pt x="143186" y="1863681"/>
                    <a:pt x="56100" y="1619841"/>
                  </a:cubicBezTo>
                  <a:cubicBezTo>
                    <a:pt x="-30986" y="1376001"/>
                    <a:pt x="-15746" y="609647"/>
                    <a:pt x="95288" y="339681"/>
                  </a:cubicBezTo>
                  <a:cubicBezTo>
                    <a:pt x="206322" y="69715"/>
                    <a:pt x="539425" y="-2130"/>
                    <a:pt x="722305" y="47"/>
                  </a:cubicBezTo>
                  <a:cubicBezTo>
                    <a:pt x="905185" y="2224"/>
                    <a:pt x="1112014" y="87133"/>
                    <a:pt x="1192568" y="352744"/>
                  </a:cubicBezTo>
                  <a:cubicBezTo>
                    <a:pt x="1273122" y="618355"/>
                    <a:pt x="1301425" y="1347698"/>
                    <a:pt x="1205631" y="1593715"/>
                  </a:cubicBezTo>
                  <a:cubicBezTo>
                    <a:pt x="1109837" y="1839732"/>
                    <a:pt x="809390" y="1798367"/>
                    <a:pt x="617802" y="1802721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>
              <a:off x="4609219" y="2318112"/>
              <a:ext cx="1385610" cy="1598505"/>
            </a:xfrm>
            <a:custGeom>
              <a:avLst/>
              <a:gdLst>
                <a:gd name="connsiteX0" fmla="*/ 833012 w 1385610"/>
                <a:gd name="connsiteY0" fmla="*/ 42890 h 1598505"/>
                <a:gd name="connsiteX1" fmla="*/ 871648 w 1385610"/>
                <a:gd name="connsiteY1" fmla="*/ 236073 h 1598505"/>
                <a:gd name="connsiteX2" fmla="*/ 1064831 w 1385610"/>
                <a:gd name="connsiteY2" fmla="*/ 268270 h 1598505"/>
                <a:gd name="connsiteX3" fmla="*/ 1174302 w 1385610"/>
                <a:gd name="connsiteY3" fmla="*/ 358422 h 1598505"/>
                <a:gd name="connsiteX4" fmla="*/ 1361045 w 1385610"/>
                <a:gd name="connsiteY4" fmla="*/ 860698 h 1598505"/>
                <a:gd name="connsiteX5" fmla="*/ 1361045 w 1385610"/>
                <a:gd name="connsiteY5" fmla="*/ 1466005 h 1598505"/>
                <a:gd name="connsiteX6" fmla="*/ 1154984 w 1385610"/>
                <a:gd name="connsiteY6" fmla="*/ 1491763 h 1598505"/>
                <a:gd name="connsiteX7" fmla="*/ 1122786 w 1385610"/>
                <a:gd name="connsiteY7" fmla="*/ 937971 h 1598505"/>
                <a:gd name="connsiteX8" fmla="*/ 961800 w 1385610"/>
                <a:gd name="connsiteY8" fmla="*/ 545166 h 1598505"/>
                <a:gd name="connsiteX9" fmla="*/ 878088 w 1385610"/>
                <a:gd name="connsiteY9" fmla="*/ 558045 h 1598505"/>
                <a:gd name="connsiteX10" fmla="*/ 440206 w 1385610"/>
                <a:gd name="connsiteY10" fmla="*/ 545166 h 1598505"/>
                <a:gd name="connsiteX11" fmla="*/ 240584 w 1385610"/>
                <a:gd name="connsiteY11" fmla="*/ 931532 h 1598505"/>
                <a:gd name="connsiteX12" fmla="*/ 279220 w 1385610"/>
                <a:gd name="connsiteY12" fmla="*/ 1498202 h 1598505"/>
                <a:gd name="connsiteX13" fmla="*/ 86037 w 1385610"/>
                <a:gd name="connsiteY13" fmla="*/ 1543278 h 1598505"/>
                <a:gd name="connsiteX14" fmla="*/ 2324 w 1385610"/>
                <a:gd name="connsiteY14" fmla="*/ 918653 h 1598505"/>
                <a:gd name="connsiteX15" fmla="*/ 169750 w 1385610"/>
                <a:gd name="connsiteY15" fmla="*/ 306907 h 1598505"/>
                <a:gd name="connsiteX16" fmla="*/ 440206 w 1385610"/>
                <a:gd name="connsiteY16" fmla="*/ 216755 h 1598505"/>
                <a:gd name="connsiteX17" fmla="*/ 498161 w 1385610"/>
                <a:gd name="connsiteY17" fmla="*/ 17132 h 1598505"/>
                <a:gd name="connsiteX18" fmla="*/ 665586 w 1385610"/>
                <a:gd name="connsiteY18" fmla="*/ 10693 h 1598505"/>
                <a:gd name="connsiteX19" fmla="*/ 833012 w 1385610"/>
                <a:gd name="connsiteY19" fmla="*/ 42890 h 15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5610" h="1598505">
                  <a:moveTo>
                    <a:pt x="833012" y="42890"/>
                  </a:moveTo>
                  <a:cubicBezTo>
                    <a:pt x="867356" y="80453"/>
                    <a:pt x="833012" y="198510"/>
                    <a:pt x="871648" y="236073"/>
                  </a:cubicBezTo>
                  <a:cubicBezTo>
                    <a:pt x="910284" y="273636"/>
                    <a:pt x="1014389" y="247879"/>
                    <a:pt x="1064831" y="268270"/>
                  </a:cubicBezTo>
                  <a:cubicBezTo>
                    <a:pt x="1115273" y="288662"/>
                    <a:pt x="1124933" y="259684"/>
                    <a:pt x="1174302" y="358422"/>
                  </a:cubicBezTo>
                  <a:cubicBezTo>
                    <a:pt x="1223671" y="457160"/>
                    <a:pt x="1329921" y="676101"/>
                    <a:pt x="1361045" y="860698"/>
                  </a:cubicBezTo>
                  <a:cubicBezTo>
                    <a:pt x="1392169" y="1045295"/>
                    <a:pt x="1395389" y="1360827"/>
                    <a:pt x="1361045" y="1466005"/>
                  </a:cubicBezTo>
                  <a:cubicBezTo>
                    <a:pt x="1326701" y="1571183"/>
                    <a:pt x="1194694" y="1579769"/>
                    <a:pt x="1154984" y="1491763"/>
                  </a:cubicBezTo>
                  <a:cubicBezTo>
                    <a:pt x="1115274" y="1403757"/>
                    <a:pt x="1154983" y="1095737"/>
                    <a:pt x="1122786" y="937971"/>
                  </a:cubicBezTo>
                  <a:cubicBezTo>
                    <a:pt x="1090589" y="780205"/>
                    <a:pt x="1002583" y="608487"/>
                    <a:pt x="961800" y="545166"/>
                  </a:cubicBezTo>
                  <a:cubicBezTo>
                    <a:pt x="921017" y="481845"/>
                    <a:pt x="965020" y="558045"/>
                    <a:pt x="878088" y="558045"/>
                  </a:cubicBezTo>
                  <a:cubicBezTo>
                    <a:pt x="791156" y="558045"/>
                    <a:pt x="546457" y="482918"/>
                    <a:pt x="440206" y="545166"/>
                  </a:cubicBezTo>
                  <a:cubicBezTo>
                    <a:pt x="333955" y="607414"/>
                    <a:pt x="267415" y="772693"/>
                    <a:pt x="240584" y="931532"/>
                  </a:cubicBezTo>
                  <a:cubicBezTo>
                    <a:pt x="213753" y="1090371"/>
                    <a:pt x="304978" y="1396244"/>
                    <a:pt x="279220" y="1498202"/>
                  </a:cubicBezTo>
                  <a:cubicBezTo>
                    <a:pt x="253462" y="1600160"/>
                    <a:pt x="132186" y="1639869"/>
                    <a:pt x="86037" y="1543278"/>
                  </a:cubicBezTo>
                  <a:cubicBezTo>
                    <a:pt x="39888" y="1446687"/>
                    <a:pt x="-11628" y="1124715"/>
                    <a:pt x="2324" y="918653"/>
                  </a:cubicBezTo>
                  <a:cubicBezTo>
                    <a:pt x="16276" y="712591"/>
                    <a:pt x="96770" y="423890"/>
                    <a:pt x="169750" y="306907"/>
                  </a:cubicBezTo>
                  <a:cubicBezTo>
                    <a:pt x="242730" y="189924"/>
                    <a:pt x="385471" y="265051"/>
                    <a:pt x="440206" y="216755"/>
                  </a:cubicBezTo>
                  <a:cubicBezTo>
                    <a:pt x="494941" y="168459"/>
                    <a:pt x="460598" y="51476"/>
                    <a:pt x="498161" y="17132"/>
                  </a:cubicBezTo>
                  <a:cubicBezTo>
                    <a:pt x="535724" y="-17212"/>
                    <a:pt x="607631" y="10693"/>
                    <a:pt x="665586" y="10693"/>
                  </a:cubicBezTo>
                  <a:cubicBezTo>
                    <a:pt x="723541" y="10693"/>
                    <a:pt x="798668" y="5327"/>
                    <a:pt x="833012" y="4289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Elipse 44"/>
            <p:cNvSpPr/>
            <p:nvPr/>
          </p:nvSpPr>
          <p:spPr>
            <a:xfrm>
              <a:off x="4815632" y="1537116"/>
              <a:ext cx="922600" cy="9226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19977" y="3643272"/>
              <a:ext cx="973567" cy="1468418"/>
            </a:xfrm>
            <a:custGeom>
              <a:avLst/>
              <a:gdLst>
                <a:gd name="connsiteX0" fmla="*/ 129091 w 973567"/>
                <a:gd name="connsiteY0" fmla="*/ 59167 h 1468418"/>
                <a:gd name="connsiteX1" fmla="*/ 0 w 973567"/>
                <a:gd name="connsiteY1" fmla="*/ 1463040 h 1468418"/>
                <a:gd name="connsiteX2" fmla="*/ 301214 w 973567"/>
                <a:gd name="connsiteY2" fmla="*/ 1468418 h 1468418"/>
                <a:gd name="connsiteX3" fmla="*/ 338866 w 973567"/>
                <a:gd name="connsiteY3" fmla="*/ 1468418 h 1468418"/>
                <a:gd name="connsiteX4" fmla="*/ 462579 w 973567"/>
                <a:gd name="connsiteY4" fmla="*/ 188258 h 1468418"/>
                <a:gd name="connsiteX5" fmla="*/ 640080 w 973567"/>
                <a:gd name="connsiteY5" fmla="*/ 871369 h 1468418"/>
                <a:gd name="connsiteX6" fmla="*/ 672353 w 973567"/>
                <a:gd name="connsiteY6" fmla="*/ 1409251 h 1468418"/>
                <a:gd name="connsiteX7" fmla="*/ 973567 w 973567"/>
                <a:gd name="connsiteY7" fmla="*/ 1414630 h 1468418"/>
                <a:gd name="connsiteX8" fmla="*/ 941294 w 973567"/>
                <a:gd name="connsiteY8" fmla="*/ 833717 h 1468418"/>
                <a:gd name="connsiteX9" fmla="*/ 769171 w 973567"/>
                <a:gd name="connsiteY9" fmla="*/ 0 h 1468418"/>
                <a:gd name="connsiteX10" fmla="*/ 129091 w 973567"/>
                <a:gd name="connsiteY10" fmla="*/ 59167 h 146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567" h="1468418">
                  <a:moveTo>
                    <a:pt x="129091" y="59167"/>
                  </a:moveTo>
                  <a:lnTo>
                    <a:pt x="0" y="1463040"/>
                  </a:lnTo>
                  <a:lnTo>
                    <a:pt x="301214" y="1468418"/>
                  </a:lnTo>
                  <a:lnTo>
                    <a:pt x="338866" y="1468418"/>
                  </a:lnTo>
                  <a:lnTo>
                    <a:pt x="462579" y="188258"/>
                  </a:lnTo>
                  <a:lnTo>
                    <a:pt x="640080" y="871369"/>
                  </a:lnTo>
                  <a:lnTo>
                    <a:pt x="672353" y="1409251"/>
                  </a:lnTo>
                  <a:lnTo>
                    <a:pt x="973567" y="1414630"/>
                  </a:lnTo>
                  <a:lnTo>
                    <a:pt x="941294" y="833717"/>
                  </a:lnTo>
                  <a:lnTo>
                    <a:pt x="769171" y="0"/>
                  </a:lnTo>
                  <a:lnTo>
                    <a:pt x="129091" y="59167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Retângulo de cantos arredondados 46"/>
            <p:cNvSpPr/>
            <p:nvPr/>
          </p:nvSpPr>
          <p:spPr>
            <a:xfrm>
              <a:off x="5450050" y="4945264"/>
              <a:ext cx="502637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8" name="Retângulo de cantos arredondados 47"/>
            <p:cNvSpPr/>
            <p:nvPr/>
          </p:nvSpPr>
          <p:spPr>
            <a:xfrm>
              <a:off x="4778302" y="4992473"/>
              <a:ext cx="437229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9" name="Forma livre 48"/>
            <p:cNvSpPr/>
            <p:nvPr/>
          </p:nvSpPr>
          <p:spPr>
            <a:xfrm>
              <a:off x="4872918" y="2745815"/>
              <a:ext cx="826178" cy="1133740"/>
            </a:xfrm>
            <a:custGeom>
              <a:avLst/>
              <a:gdLst>
                <a:gd name="connsiteX0" fmla="*/ 31500 w 862383"/>
                <a:gd name="connsiteY0" fmla="*/ 672929 h 736208"/>
                <a:gd name="connsiteX1" fmla="*/ 106145 w 862383"/>
                <a:gd name="connsiteY1" fmla="*/ 560961 h 736208"/>
                <a:gd name="connsiteX2" fmla="*/ 50161 w 862383"/>
                <a:gd name="connsiteY2" fmla="*/ 212618 h 736208"/>
                <a:gd name="connsiteX3" fmla="*/ 12839 w 862383"/>
                <a:gd name="connsiteY3" fmla="*/ 38447 h 736208"/>
                <a:gd name="connsiteX4" fmla="*/ 274096 w 862383"/>
                <a:gd name="connsiteY4" fmla="*/ 1124 h 736208"/>
                <a:gd name="connsiteX5" fmla="*/ 846374 w 862383"/>
                <a:gd name="connsiteY5" fmla="*/ 63329 h 736208"/>
                <a:gd name="connsiteX6" fmla="*/ 709525 w 862383"/>
                <a:gd name="connsiteY6" fmla="*/ 113092 h 736208"/>
                <a:gd name="connsiteX7" fmla="*/ 771729 w 862383"/>
                <a:gd name="connsiteY7" fmla="*/ 131753 h 736208"/>
                <a:gd name="connsiteX8" fmla="*/ 728186 w 862383"/>
                <a:gd name="connsiteY8" fmla="*/ 486316 h 736208"/>
                <a:gd name="connsiteX9" fmla="*/ 777949 w 862383"/>
                <a:gd name="connsiteY9" fmla="*/ 654267 h 736208"/>
                <a:gd name="connsiteX10" fmla="*/ 709525 w 862383"/>
                <a:gd name="connsiteY10" fmla="*/ 735133 h 736208"/>
                <a:gd name="connsiteX11" fmla="*/ 31500 w 862383"/>
                <a:gd name="connsiteY11" fmla="*/ 672929 h 73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2383" h="736208">
                  <a:moveTo>
                    <a:pt x="31500" y="672929"/>
                  </a:moveTo>
                  <a:cubicBezTo>
                    <a:pt x="-69063" y="643900"/>
                    <a:pt x="103035" y="637679"/>
                    <a:pt x="106145" y="560961"/>
                  </a:cubicBezTo>
                  <a:cubicBezTo>
                    <a:pt x="109255" y="484243"/>
                    <a:pt x="65712" y="299704"/>
                    <a:pt x="50161" y="212618"/>
                  </a:cubicBezTo>
                  <a:cubicBezTo>
                    <a:pt x="34610" y="125532"/>
                    <a:pt x="-24483" y="73696"/>
                    <a:pt x="12839" y="38447"/>
                  </a:cubicBezTo>
                  <a:cubicBezTo>
                    <a:pt x="50161" y="3198"/>
                    <a:pt x="135174" y="-3023"/>
                    <a:pt x="274096" y="1124"/>
                  </a:cubicBezTo>
                  <a:cubicBezTo>
                    <a:pt x="413018" y="5271"/>
                    <a:pt x="773803" y="44668"/>
                    <a:pt x="846374" y="63329"/>
                  </a:cubicBezTo>
                  <a:cubicBezTo>
                    <a:pt x="918946" y="81990"/>
                    <a:pt x="721966" y="101688"/>
                    <a:pt x="709525" y="113092"/>
                  </a:cubicBezTo>
                  <a:cubicBezTo>
                    <a:pt x="697084" y="124496"/>
                    <a:pt x="768619" y="69549"/>
                    <a:pt x="771729" y="131753"/>
                  </a:cubicBezTo>
                  <a:cubicBezTo>
                    <a:pt x="774839" y="193957"/>
                    <a:pt x="727149" y="399230"/>
                    <a:pt x="728186" y="486316"/>
                  </a:cubicBezTo>
                  <a:cubicBezTo>
                    <a:pt x="729223" y="573402"/>
                    <a:pt x="781059" y="612797"/>
                    <a:pt x="777949" y="654267"/>
                  </a:cubicBezTo>
                  <a:cubicBezTo>
                    <a:pt x="774839" y="695737"/>
                    <a:pt x="831860" y="726839"/>
                    <a:pt x="709525" y="735133"/>
                  </a:cubicBezTo>
                  <a:cubicBezTo>
                    <a:pt x="587190" y="743427"/>
                    <a:pt x="132063" y="701958"/>
                    <a:pt x="31500" y="67292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Forma livre 49"/>
            <p:cNvSpPr/>
            <p:nvPr/>
          </p:nvSpPr>
          <p:spPr>
            <a:xfrm>
              <a:off x="4800982" y="3496745"/>
              <a:ext cx="982309" cy="642219"/>
            </a:xfrm>
            <a:custGeom>
              <a:avLst/>
              <a:gdLst>
                <a:gd name="connsiteX0" fmla="*/ 530462 w 1092752"/>
                <a:gd name="connsiteY0" fmla="*/ 13790 h 642219"/>
                <a:gd name="connsiteX1" fmla="*/ 874707 w 1092752"/>
                <a:gd name="connsiteY1" fmla="*/ 3032 h 642219"/>
                <a:gd name="connsiteX2" fmla="*/ 923117 w 1092752"/>
                <a:gd name="connsiteY2" fmla="*/ 72957 h 642219"/>
                <a:gd name="connsiteX3" fmla="*/ 1089860 w 1092752"/>
                <a:gd name="connsiteY3" fmla="*/ 524778 h 642219"/>
                <a:gd name="connsiteX4" fmla="*/ 767131 w 1092752"/>
                <a:gd name="connsiteY4" fmla="*/ 535536 h 642219"/>
                <a:gd name="connsiteX5" fmla="*/ 702585 w 1092752"/>
                <a:gd name="connsiteY5" fmla="*/ 621597 h 642219"/>
                <a:gd name="connsiteX6" fmla="*/ 422886 w 1092752"/>
                <a:gd name="connsiteY6" fmla="*/ 637734 h 642219"/>
                <a:gd name="connsiteX7" fmla="*/ 412128 w 1092752"/>
                <a:gd name="connsiteY7" fmla="*/ 557051 h 642219"/>
                <a:gd name="connsiteX8" fmla="*/ 326067 w 1092752"/>
                <a:gd name="connsiteY8" fmla="*/ 610840 h 642219"/>
                <a:gd name="connsiteX9" fmla="*/ 14095 w 1092752"/>
                <a:gd name="connsiteY9" fmla="*/ 610840 h 642219"/>
                <a:gd name="connsiteX10" fmla="*/ 62505 w 1092752"/>
                <a:gd name="connsiteY10" fmla="*/ 239701 h 642219"/>
                <a:gd name="connsiteX11" fmla="*/ 143187 w 1092752"/>
                <a:gd name="connsiteY11" fmla="*/ 78336 h 642219"/>
                <a:gd name="connsiteX12" fmla="*/ 175460 w 1092752"/>
                <a:gd name="connsiteY12" fmla="*/ 24548 h 642219"/>
                <a:gd name="connsiteX13" fmla="*/ 530462 w 1092752"/>
                <a:gd name="connsiteY13" fmla="*/ 13790 h 6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2752" h="642219">
                  <a:moveTo>
                    <a:pt x="530462" y="13790"/>
                  </a:moveTo>
                  <a:cubicBezTo>
                    <a:pt x="647003" y="10204"/>
                    <a:pt x="809265" y="-6829"/>
                    <a:pt x="874707" y="3032"/>
                  </a:cubicBezTo>
                  <a:cubicBezTo>
                    <a:pt x="940150" y="12893"/>
                    <a:pt x="887258" y="-14001"/>
                    <a:pt x="923117" y="72957"/>
                  </a:cubicBezTo>
                  <a:cubicBezTo>
                    <a:pt x="958976" y="159915"/>
                    <a:pt x="1115858" y="447682"/>
                    <a:pt x="1089860" y="524778"/>
                  </a:cubicBezTo>
                  <a:cubicBezTo>
                    <a:pt x="1063862" y="601874"/>
                    <a:pt x="831677" y="519400"/>
                    <a:pt x="767131" y="535536"/>
                  </a:cubicBezTo>
                  <a:cubicBezTo>
                    <a:pt x="702585" y="551672"/>
                    <a:pt x="759959" y="604564"/>
                    <a:pt x="702585" y="621597"/>
                  </a:cubicBezTo>
                  <a:cubicBezTo>
                    <a:pt x="645211" y="638630"/>
                    <a:pt x="471295" y="648492"/>
                    <a:pt x="422886" y="637734"/>
                  </a:cubicBezTo>
                  <a:cubicBezTo>
                    <a:pt x="374476" y="626976"/>
                    <a:pt x="428264" y="561533"/>
                    <a:pt x="412128" y="557051"/>
                  </a:cubicBezTo>
                  <a:cubicBezTo>
                    <a:pt x="395992" y="552569"/>
                    <a:pt x="392406" y="601875"/>
                    <a:pt x="326067" y="610840"/>
                  </a:cubicBezTo>
                  <a:cubicBezTo>
                    <a:pt x="259728" y="619805"/>
                    <a:pt x="58022" y="672696"/>
                    <a:pt x="14095" y="610840"/>
                  </a:cubicBezTo>
                  <a:cubicBezTo>
                    <a:pt x="-29832" y="548984"/>
                    <a:pt x="40990" y="328452"/>
                    <a:pt x="62505" y="239701"/>
                  </a:cubicBezTo>
                  <a:cubicBezTo>
                    <a:pt x="84020" y="150950"/>
                    <a:pt x="124361" y="114195"/>
                    <a:pt x="143187" y="78336"/>
                  </a:cubicBezTo>
                  <a:cubicBezTo>
                    <a:pt x="162013" y="42477"/>
                    <a:pt x="110914" y="34409"/>
                    <a:pt x="175460" y="24548"/>
                  </a:cubicBezTo>
                  <a:cubicBezTo>
                    <a:pt x="240006" y="14687"/>
                    <a:pt x="413921" y="17376"/>
                    <a:pt x="530462" y="13790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apezoide 50"/>
            <p:cNvSpPr/>
            <p:nvPr/>
          </p:nvSpPr>
          <p:spPr>
            <a:xfrm rot="10800000">
              <a:off x="4816162" y="2614246"/>
              <a:ext cx="884412" cy="596727"/>
            </a:xfrm>
            <a:prstGeom prst="trapezoid">
              <a:avLst>
                <a:gd name="adj" fmla="val 14834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2" name="Forma livre 51"/>
            <p:cNvSpPr/>
            <p:nvPr/>
          </p:nvSpPr>
          <p:spPr>
            <a:xfrm>
              <a:off x="5274898" y="2721244"/>
              <a:ext cx="390902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3" name="Forma livre 52"/>
            <p:cNvSpPr/>
            <p:nvPr/>
          </p:nvSpPr>
          <p:spPr>
            <a:xfrm flipH="1">
              <a:off x="4854675" y="2721953"/>
              <a:ext cx="392278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>
              <a:off x="4516049" y="2298367"/>
              <a:ext cx="430673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flipH="1">
              <a:off x="5562265" y="2293553"/>
              <a:ext cx="439374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Elipse 55"/>
            <p:cNvSpPr/>
            <p:nvPr/>
          </p:nvSpPr>
          <p:spPr>
            <a:xfrm>
              <a:off x="4645958" y="3676326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5675338" y="3629085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Forma livre 57"/>
            <p:cNvSpPr/>
            <p:nvPr/>
          </p:nvSpPr>
          <p:spPr>
            <a:xfrm>
              <a:off x="4746604" y="1451665"/>
              <a:ext cx="1076969" cy="1631365"/>
            </a:xfrm>
            <a:custGeom>
              <a:avLst/>
              <a:gdLst>
                <a:gd name="connsiteX0" fmla="*/ 104574 w 1076969"/>
                <a:gd name="connsiteY0" fmla="*/ 207293 h 1631365"/>
                <a:gd name="connsiteX1" fmla="*/ 352768 w 1076969"/>
                <a:gd name="connsiteY1" fmla="*/ 50539 h 1631365"/>
                <a:gd name="connsiteX2" fmla="*/ 627088 w 1076969"/>
                <a:gd name="connsiteY2" fmla="*/ 11350 h 1631365"/>
                <a:gd name="connsiteX3" fmla="*/ 1005911 w 1076969"/>
                <a:gd name="connsiteY3" fmla="*/ 233419 h 1631365"/>
                <a:gd name="connsiteX4" fmla="*/ 1071225 w 1076969"/>
                <a:gd name="connsiteY4" fmla="*/ 1239259 h 1631365"/>
                <a:gd name="connsiteX5" fmla="*/ 927534 w 1076969"/>
                <a:gd name="connsiteY5" fmla="*/ 1631145 h 1631365"/>
                <a:gd name="connsiteX6" fmla="*/ 966723 w 1076969"/>
                <a:gd name="connsiteY6" fmla="*/ 1278448 h 1631365"/>
                <a:gd name="connsiteX7" fmla="*/ 770780 w 1076969"/>
                <a:gd name="connsiteY7" fmla="*/ 311796 h 1631365"/>
                <a:gd name="connsiteX8" fmla="*/ 535648 w 1076969"/>
                <a:gd name="connsiteY8" fmla="*/ 442425 h 1631365"/>
                <a:gd name="connsiteX9" fmla="*/ 248265 w 1076969"/>
                <a:gd name="connsiteY9" fmla="*/ 429362 h 1631365"/>
                <a:gd name="connsiteX10" fmla="*/ 143763 w 1076969"/>
                <a:gd name="connsiteY10" fmla="*/ 690619 h 1631365"/>
                <a:gd name="connsiteX11" fmla="*/ 130700 w 1076969"/>
                <a:gd name="connsiteY11" fmla="*/ 951876 h 1631365"/>
                <a:gd name="connsiteX12" fmla="*/ 71 w 1076969"/>
                <a:gd name="connsiteY12" fmla="*/ 599179 h 1631365"/>
                <a:gd name="connsiteX13" fmla="*/ 104574 w 1076969"/>
                <a:gd name="connsiteY13" fmla="*/ 207293 h 163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969" h="1631365">
                  <a:moveTo>
                    <a:pt x="104574" y="207293"/>
                  </a:moveTo>
                  <a:cubicBezTo>
                    <a:pt x="163357" y="115853"/>
                    <a:pt x="265682" y="83196"/>
                    <a:pt x="352768" y="50539"/>
                  </a:cubicBezTo>
                  <a:cubicBezTo>
                    <a:pt x="439854" y="17882"/>
                    <a:pt x="518231" y="-19130"/>
                    <a:pt x="627088" y="11350"/>
                  </a:cubicBezTo>
                  <a:cubicBezTo>
                    <a:pt x="735945" y="41830"/>
                    <a:pt x="931888" y="28768"/>
                    <a:pt x="1005911" y="233419"/>
                  </a:cubicBezTo>
                  <a:cubicBezTo>
                    <a:pt x="1079934" y="438070"/>
                    <a:pt x="1084288" y="1006305"/>
                    <a:pt x="1071225" y="1239259"/>
                  </a:cubicBezTo>
                  <a:cubicBezTo>
                    <a:pt x="1058162" y="1472213"/>
                    <a:pt x="944951" y="1624614"/>
                    <a:pt x="927534" y="1631145"/>
                  </a:cubicBezTo>
                  <a:cubicBezTo>
                    <a:pt x="910117" y="1637677"/>
                    <a:pt x="992849" y="1498340"/>
                    <a:pt x="966723" y="1278448"/>
                  </a:cubicBezTo>
                  <a:cubicBezTo>
                    <a:pt x="940597" y="1058557"/>
                    <a:pt x="842626" y="451133"/>
                    <a:pt x="770780" y="311796"/>
                  </a:cubicBezTo>
                  <a:cubicBezTo>
                    <a:pt x="698934" y="172459"/>
                    <a:pt x="622734" y="422831"/>
                    <a:pt x="535648" y="442425"/>
                  </a:cubicBezTo>
                  <a:cubicBezTo>
                    <a:pt x="448562" y="462019"/>
                    <a:pt x="313579" y="387996"/>
                    <a:pt x="248265" y="429362"/>
                  </a:cubicBezTo>
                  <a:cubicBezTo>
                    <a:pt x="182951" y="470728"/>
                    <a:pt x="163357" y="603533"/>
                    <a:pt x="143763" y="690619"/>
                  </a:cubicBezTo>
                  <a:cubicBezTo>
                    <a:pt x="124169" y="777705"/>
                    <a:pt x="154649" y="967116"/>
                    <a:pt x="130700" y="951876"/>
                  </a:cubicBezTo>
                  <a:cubicBezTo>
                    <a:pt x="106751" y="936636"/>
                    <a:pt x="2248" y="729808"/>
                    <a:pt x="71" y="599179"/>
                  </a:cubicBezTo>
                  <a:cubicBezTo>
                    <a:pt x="-2106" y="468551"/>
                    <a:pt x="45791" y="298733"/>
                    <a:pt x="104574" y="207293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 rot="20052341">
              <a:off x="4855287" y="1653741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de cantos arredondados 59"/>
            <p:cNvSpPr/>
            <p:nvPr/>
          </p:nvSpPr>
          <p:spPr>
            <a:xfrm rot="20052341">
              <a:off x="4950505" y="1575166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>
              <a:off x="4982328" y="1901973"/>
              <a:ext cx="199623" cy="275258"/>
              <a:chOff x="2413172" y="1924414"/>
              <a:chExt cx="315261" cy="434711"/>
            </a:xfrm>
          </p:grpSpPr>
          <p:sp>
            <p:nvSpPr>
              <p:cNvPr id="73" name="Elipse 72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4" name="Forma livre 73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5" name="Elipse 74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6" name="Elipse 75"/>
              <p:cNvSpPr/>
              <p:nvPr/>
            </p:nvSpPr>
            <p:spPr>
              <a:xfrm>
                <a:off x="2586588" y="211743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7" name="Retângulo de cantos arredondados 76"/>
              <p:cNvSpPr/>
              <p:nvPr/>
            </p:nvSpPr>
            <p:spPr>
              <a:xfrm rot="18809357">
                <a:off x="2650216" y="2105344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8" name="Forma livre 77"/>
              <p:cNvSpPr/>
              <p:nvPr/>
            </p:nvSpPr>
            <p:spPr>
              <a:xfrm rot="792283">
                <a:off x="2545565" y="2197104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9" name="Forma livre 78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0" name="Forma livre 79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1" name="Forma livre 80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62" name="Grupo 61"/>
            <p:cNvGrpSpPr/>
            <p:nvPr/>
          </p:nvGrpSpPr>
          <p:grpSpPr>
            <a:xfrm flipH="1">
              <a:off x="5339110" y="1902430"/>
              <a:ext cx="206339" cy="275258"/>
              <a:chOff x="2413172" y="1924414"/>
              <a:chExt cx="315261" cy="434711"/>
            </a:xfrm>
          </p:grpSpPr>
          <p:sp>
            <p:nvSpPr>
              <p:cNvPr id="64" name="Elipse 63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5" name="Forma livre 64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2548920" y="211215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8" name="Retângulo de cantos arredondados 67"/>
              <p:cNvSpPr/>
              <p:nvPr/>
            </p:nvSpPr>
            <p:spPr>
              <a:xfrm rot="18809357">
                <a:off x="2554903" y="2096706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9" name="Forma livre 68"/>
              <p:cNvSpPr/>
              <p:nvPr/>
            </p:nvSpPr>
            <p:spPr>
              <a:xfrm>
                <a:off x="2559135" y="2193760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0" name="Forma livre 69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1" name="Forma livre 70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2" name="Forma livre 71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63" name="Forma livre 62"/>
            <p:cNvSpPr/>
            <p:nvPr/>
          </p:nvSpPr>
          <p:spPr>
            <a:xfrm>
              <a:off x="5273914" y="3374102"/>
              <a:ext cx="3018" cy="54321"/>
            </a:xfrm>
            <a:custGeom>
              <a:avLst/>
              <a:gdLst>
                <a:gd name="connsiteX0" fmla="*/ 0 w 3018"/>
                <a:gd name="connsiteY0" fmla="*/ 0 h 54321"/>
                <a:gd name="connsiteX1" fmla="*/ 3018 w 3018"/>
                <a:gd name="connsiteY1" fmla="*/ 54321 h 54321"/>
                <a:gd name="connsiteX2" fmla="*/ 3018 w 3018"/>
                <a:gd name="connsiteY2" fmla="*/ 54321 h 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8" h="54321">
                  <a:moveTo>
                    <a:pt x="0" y="0"/>
                  </a:moveTo>
                  <a:lnTo>
                    <a:pt x="3018" y="54321"/>
                  </a:lnTo>
                  <a:lnTo>
                    <a:pt x="3018" y="5432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199" name="Forma livre 198"/>
          <p:cNvSpPr/>
          <p:nvPr/>
        </p:nvSpPr>
        <p:spPr>
          <a:xfrm>
            <a:off x="10568419" y="3367057"/>
            <a:ext cx="289803" cy="286653"/>
          </a:xfrm>
          <a:custGeom>
            <a:avLst/>
            <a:gdLst>
              <a:gd name="connsiteX0" fmla="*/ 251374 w 289803"/>
              <a:gd name="connsiteY0" fmla="*/ 2744 h 286653"/>
              <a:gd name="connsiteX1" fmla="*/ 5 w 289803"/>
              <a:gd name="connsiteY1" fmla="*/ 148465 h 286653"/>
              <a:gd name="connsiteX2" fmla="*/ 258660 w 289803"/>
              <a:gd name="connsiteY2" fmla="*/ 283257 h 286653"/>
              <a:gd name="connsiteX3" fmla="*/ 251374 w 289803"/>
              <a:gd name="connsiteY3" fmla="*/ 2744 h 28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803" h="286653">
                <a:moveTo>
                  <a:pt x="251374" y="2744"/>
                </a:moveTo>
                <a:cubicBezTo>
                  <a:pt x="208265" y="-19721"/>
                  <a:pt x="-1209" y="101713"/>
                  <a:pt x="5" y="148465"/>
                </a:cubicBezTo>
                <a:cubicBezTo>
                  <a:pt x="1219" y="195217"/>
                  <a:pt x="210086" y="307544"/>
                  <a:pt x="258660" y="283257"/>
                </a:cubicBezTo>
                <a:cubicBezTo>
                  <a:pt x="307234" y="258970"/>
                  <a:pt x="294483" y="25209"/>
                  <a:pt x="251374" y="274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0" name="Forma livre 199"/>
          <p:cNvSpPr/>
          <p:nvPr/>
        </p:nvSpPr>
        <p:spPr>
          <a:xfrm>
            <a:off x="10652118" y="3464283"/>
            <a:ext cx="212345" cy="190100"/>
          </a:xfrm>
          <a:custGeom>
            <a:avLst/>
            <a:gdLst>
              <a:gd name="connsiteX0" fmla="*/ 96 w 212345"/>
              <a:gd name="connsiteY0" fmla="*/ 127743 h 190100"/>
              <a:gd name="connsiteX1" fmla="*/ 43812 w 212345"/>
              <a:gd name="connsiteY1" fmla="*/ 84026 h 190100"/>
              <a:gd name="connsiteX2" fmla="*/ 127602 w 212345"/>
              <a:gd name="connsiteY2" fmla="*/ 102241 h 190100"/>
              <a:gd name="connsiteX3" fmla="*/ 83885 w 212345"/>
              <a:gd name="connsiteY3" fmla="*/ 91312 h 190100"/>
              <a:gd name="connsiteX4" fmla="*/ 94814 w 212345"/>
              <a:gd name="connsiteY4" fmla="*/ 51239 h 190100"/>
              <a:gd name="connsiteX5" fmla="*/ 138531 w 212345"/>
              <a:gd name="connsiteY5" fmla="*/ 3880 h 190100"/>
              <a:gd name="connsiteX6" fmla="*/ 207748 w 212345"/>
              <a:gd name="connsiteY6" fmla="*/ 18452 h 190100"/>
              <a:gd name="connsiteX7" fmla="*/ 200462 w 212345"/>
              <a:gd name="connsiteY7" fmla="*/ 142315 h 190100"/>
              <a:gd name="connsiteX8" fmla="*/ 156746 w 212345"/>
              <a:gd name="connsiteY8" fmla="*/ 189674 h 190100"/>
              <a:gd name="connsiteX9" fmla="*/ 54741 w 212345"/>
              <a:gd name="connsiteY9" fmla="*/ 164173 h 190100"/>
              <a:gd name="connsiteX10" fmla="*/ 96 w 212345"/>
              <a:gd name="connsiteY10" fmla="*/ 127743 h 19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345" h="190100">
                <a:moveTo>
                  <a:pt x="96" y="127743"/>
                </a:moveTo>
                <a:cubicBezTo>
                  <a:pt x="-1725" y="114385"/>
                  <a:pt x="22561" y="88276"/>
                  <a:pt x="43812" y="84026"/>
                </a:cubicBezTo>
                <a:cubicBezTo>
                  <a:pt x="65063" y="79776"/>
                  <a:pt x="120923" y="101027"/>
                  <a:pt x="127602" y="102241"/>
                </a:cubicBezTo>
                <a:cubicBezTo>
                  <a:pt x="134281" y="103455"/>
                  <a:pt x="89350" y="99812"/>
                  <a:pt x="83885" y="91312"/>
                </a:cubicBezTo>
                <a:cubicBezTo>
                  <a:pt x="78420" y="82812"/>
                  <a:pt x="85706" y="65811"/>
                  <a:pt x="94814" y="51239"/>
                </a:cubicBezTo>
                <a:cubicBezTo>
                  <a:pt x="103922" y="36667"/>
                  <a:pt x="119709" y="9344"/>
                  <a:pt x="138531" y="3880"/>
                </a:cubicBezTo>
                <a:cubicBezTo>
                  <a:pt x="157353" y="-1584"/>
                  <a:pt x="197426" y="-4620"/>
                  <a:pt x="207748" y="18452"/>
                </a:cubicBezTo>
                <a:cubicBezTo>
                  <a:pt x="218070" y="41524"/>
                  <a:pt x="208962" y="113778"/>
                  <a:pt x="200462" y="142315"/>
                </a:cubicBezTo>
                <a:cubicBezTo>
                  <a:pt x="191962" y="170852"/>
                  <a:pt x="181033" y="186031"/>
                  <a:pt x="156746" y="189674"/>
                </a:cubicBezTo>
                <a:cubicBezTo>
                  <a:pt x="132459" y="193317"/>
                  <a:pt x="80242" y="172673"/>
                  <a:pt x="54741" y="164173"/>
                </a:cubicBezTo>
                <a:cubicBezTo>
                  <a:pt x="29240" y="155673"/>
                  <a:pt x="1917" y="141101"/>
                  <a:pt x="96" y="127743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9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0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1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64" name="Grupo 263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sp>
          <p:nvSpPr>
            <p:cNvPr id="213" name="Retângulo de cantos arredondados 212"/>
            <p:cNvSpPr/>
            <p:nvPr/>
          </p:nvSpPr>
          <p:spPr>
            <a:xfrm>
              <a:off x="140681" y="3074411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4" name="Retângulo de cantos arredondados 213"/>
            <p:cNvSpPr/>
            <p:nvPr/>
          </p:nvSpPr>
          <p:spPr>
            <a:xfrm>
              <a:off x="223364" y="3146647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59" name="Grupo 158"/>
            <p:cNvGrpSpPr/>
            <p:nvPr/>
          </p:nvGrpSpPr>
          <p:grpSpPr>
            <a:xfrm>
              <a:off x="266284" y="3370827"/>
              <a:ext cx="1208386" cy="2098719"/>
              <a:chOff x="-2712664" y="766087"/>
              <a:chExt cx="1982164" cy="3442611"/>
            </a:xfrm>
          </p:grpSpPr>
          <p:sp>
            <p:nvSpPr>
              <p:cNvPr id="160" name="Retângulo de cantos arredondados 159"/>
              <p:cNvSpPr/>
              <p:nvPr/>
            </p:nvSpPr>
            <p:spPr>
              <a:xfrm>
                <a:off x="-1808670" y="1765486"/>
                <a:ext cx="230035" cy="220508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-1276542" y="1922209"/>
                <a:ext cx="404924" cy="518066"/>
              </a:xfrm>
              <a:custGeom>
                <a:avLst/>
                <a:gdLst>
                  <a:gd name="connsiteX0" fmla="*/ 263787 w 553297"/>
                  <a:gd name="connsiteY0" fmla="*/ 2830 h 707896"/>
                  <a:gd name="connsiteX1" fmla="*/ 430649 w 553297"/>
                  <a:gd name="connsiteY1" fmla="*/ 266470 h 707896"/>
                  <a:gd name="connsiteX2" fmla="*/ 544114 w 553297"/>
                  <a:gd name="connsiteY2" fmla="*/ 610205 h 707896"/>
                  <a:gd name="connsiteX3" fmla="*/ 520754 w 553297"/>
                  <a:gd name="connsiteY3" fmla="*/ 670275 h 707896"/>
                  <a:gd name="connsiteX4" fmla="*/ 317183 w 553297"/>
                  <a:gd name="connsiteY4" fmla="*/ 700310 h 707896"/>
                  <a:gd name="connsiteX5" fmla="*/ 290485 w 553297"/>
                  <a:gd name="connsiteY5" fmla="*/ 526774 h 707896"/>
                  <a:gd name="connsiteX6" fmla="*/ 197043 w 553297"/>
                  <a:gd name="connsiteY6" fmla="*/ 363250 h 707896"/>
                  <a:gd name="connsiteX7" fmla="*/ 146 w 553297"/>
                  <a:gd name="connsiteY7" fmla="*/ 142993 h 707896"/>
                  <a:gd name="connsiteX8" fmla="*/ 263787 w 553297"/>
                  <a:gd name="connsiteY8" fmla="*/ 2830 h 7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297" h="707896">
                    <a:moveTo>
                      <a:pt x="263787" y="2830"/>
                    </a:moveTo>
                    <a:cubicBezTo>
                      <a:pt x="335538" y="23410"/>
                      <a:pt x="383928" y="165241"/>
                      <a:pt x="430649" y="266470"/>
                    </a:cubicBezTo>
                    <a:cubicBezTo>
                      <a:pt x="477370" y="367699"/>
                      <a:pt x="529097" y="542904"/>
                      <a:pt x="544114" y="610205"/>
                    </a:cubicBezTo>
                    <a:cubicBezTo>
                      <a:pt x="559131" y="677506"/>
                      <a:pt x="558576" y="655258"/>
                      <a:pt x="520754" y="670275"/>
                    </a:cubicBezTo>
                    <a:cubicBezTo>
                      <a:pt x="482932" y="685292"/>
                      <a:pt x="355561" y="724227"/>
                      <a:pt x="317183" y="700310"/>
                    </a:cubicBezTo>
                    <a:cubicBezTo>
                      <a:pt x="278805" y="676393"/>
                      <a:pt x="310508" y="582951"/>
                      <a:pt x="290485" y="526774"/>
                    </a:cubicBezTo>
                    <a:cubicBezTo>
                      <a:pt x="270462" y="470597"/>
                      <a:pt x="245433" y="427214"/>
                      <a:pt x="197043" y="363250"/>
                    </a:cubicBezTo>
                    <a:cubicBezTo>
                      <a:pt x="148653" y="299287"/>
                      <a:pt x="-5416" y="207513"/>
                      <a:pt x="146" y="142993"/>
                    </a:cubicBezTo>
                    <a:cubicBezTo>
                      <a:pt x="5708" y="78473"/>
                      <a:pt x="192036" y="-17750"/>
                      <a:pt x="263787" y="283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-2670760" y="1895418"/>
                <a:ext cx="482507" cy="577721"/>
              </a:xfrm>
              <a:custGeom>
                <a:avLst/>
                <a:gdLst>
                  <a:gd name="connsiteX0" fmla="*/ 372248 w 659307"/>
                  <a:gd name="connsiteY0" fmla="*/ 46666 h 789410"/>
                  <a:gd name="connsiteX1" fmla="*/ 155329 w 659307"/>
                  <a:gd name="connsiteY1" fmla="*/ 263586 h 789410"/>
                  <a:gd name="connsiteX2" fmla="*/ 35189 w 659307"/>
                  <a:gd name="connsiteY2" fmla="*/ 523889 h 789410"/>
                  <a:gd name="connsiteX3" fmla="*/ 1816 w 659307"/>
                  <a:gd name="connsiteY3" fmla="*/ 694088 h 789410"/>
                  <a:gd name="connsiteX4" fmla="*/ 78573 w 659307"/>
                  <a:gd name="connsiteY4" fmla="*/ 787530 h 789410"/>
                  <a:gd name="connsiteX5" fmla="*/ 288818 w 659307"/>
                  <a:gd name="connsiteY5" fmla="*/ 750821 h 789410"/>
                  <a:gd name="connsiteX6" fmla="*/ 308841 w 659307"/>
                  <a:gd name="connsiteY6" fmla="*/ 680739 h 789410"/>
                  <a:gd name="connsiteX7" fmla="*/ 325527 w 659307"/>
                  <a:gd name="connsiteY7" fmla="*/ 530564 h 789410"/>
                  <a:gd name="connsiteX8" fmla="*/ 452342 w 659307"/>
                  <a:gd name="connsiteY8" fmla="*/ 347016 h 789410"/>
                  <a:gd name="connsiteX9" fmla="*/ 659250 w 659307"/>
                  <a:gd name="connsiteY9" fmla="*/ 140108 h 789410"/>
                  <a:gd name="connsiteX10" fmla="*/ 472365 w 659307"/>
                  <a:gd name="connsiteY10" fmla="*/ 6619 h 789410"/>
                  <a:gd name="connsiteX11" fmla="*/ 372248 w 659307"/>
                  <a:gd name="connsiteY11" fmla="*/ 46666 h 78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9307" h="789410">
                    <a:moveTo>
                      <a:pt x="372248" y="46666"/>
                    </a:moveTo>
                    <a:cubicBezTo>
                      <a:pt x="319409" y="89494"/>
                      <a:pt x="211505" y="184049"/>
                      <a:pt x="155329" y="263586"/>
                    </a:cubicBezTo>
                    <a:cubicBezTo>
                      <a:pt x="99153" y="343123"/>
                      <a:pt x="60774" y="452139"/>
                      <a:pt x="35189" y="523889"/>
                    </a:cubicBezTo>
                    <a:cubicBezTo>
                      <a:pt x="9603" y="595639"/>
                      <a:pt x="-5415" y="650148"/>
                      <a:pt x="1816" y="694088"/>
                    </a:cubicBezTo>
                    <a:cubicBezTo>
                      <a:pt x="9047" y="738028"/>
                      <a:pt x="30739" y="778075"/>
                      <a:pt x="78573" y="787530"/>
                    </a:cubicBezTo>
                    <a:cubicBezTo>
                      <a:pt x="126407" y="796985"/>
                      <a:pt x="250440" y="768619"/>
                      <a:pt x="288818" y="750821"/>
                    </a:cubicBezTo>
                    <a:cubicBezTo>
                      <a:pt x="327196" y="733023"/>
                      <a:pt x="302723" y="717448"/>
                      <a:pt x="308841" y="680739"/>
                    </a:cubicBezTo>
                    <a:cubicBezTo>
                      <a:pt x="314959" y="644030"/>
                      <a:pt x="301610" y="586185"/>
                      <a:pt x="325527" y="530564"/>
                    </a:cubicBezTo>
                    <a:cubicBezTo>
                      <a:pt x="349444" y="474943"/>
                      <a:pt x="396722" y="412092"/>
                      <a:pt x="452342" y="347016"/>
                    </a:cubicBezTo>
                    <a:cubicBezTo>
                      <a:pt x="507962" y="281940"/>
                      <a:pt x="655913" y="196841"/>
                      <a:pt x="659250" y="140108"/>
                    </a:cubicBezTo>
                    <a:cubicBezTo>
                      <a:pt x="662587" y="83375"/>
                      <a:pt x="520198" y="22749"/>
                      <a:pt x="472365" y="6619"/>
                    </a:cubicBezTo>
                    <a:cubicBezTo>
                      <a:pt x="424532" y="-9511"/>
                      <a:pt x="425087" y="3838"/>
                      <a:pt x="372248" y="4666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3" name="Elipse 162"/>
              <p:cNvSpPr/>
              <p:nvPr/>
            </p:nvSpPr>
            <p:spPr>
              <a:xfrm>
                <a:off x="-2295525" y="766087"/>
                <a:ext cx="1147886" cy="1069078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-1760455" y="1513239"/>
                <a:ext cx="18293" cy="21989"/>
              </a:xfrm>
              <a:custGeom>
                <a:avLst/>
                <a:gdLst>
                  <a:gd name="connsiteX0" fmla="*/ 0 w 42041"/>
                  <a:gd name="connsiteY0" fmla="*/ 0 h 53180"/>
                  <a:gd name="connsiteX1" fmla="*/ 42041 w 42041"/>
                  <a:gd name="connsiteY1" fmla="*/ 52552 h 5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041" h="53180">
                    <a:moveTo>
                      <a:pt x="0" y="0"/>
                    </a:moveTo>
                    <a:cubicBezTo>
                      <a:pt x="12571" y="62858"/>
                      <a:pt x="-7354" y="52552"/>
                      <a:pt x="42041" y="5255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-2225816" y="1114688"/>
                <a:ext cx="396688" cy="371877"/>
              </a:xfrm>
              <a:custGeom>
                <a:avLst/>
                <a:gdLst>
                  <a:gd name="connsiteX0" fmla="*/ 504715 w 542043"/>
                  <a:gd name="connsiteY0" fmla="*/ 472133 h 508140"/>
                  <a:gd name="connsiteX1" fmla="*/ 517072 w 542043"/>
                  <a:gd name="connsiteY1" fmla="*/ 208522 h 508140"/>
                  <a:gd name="connsiteX2" fmla="*/ 269937 w 542043"/>
                  <a:gd name="connsiteY2" fmla="*/ 23171 h 508140"/>
                  <a:gd name="connsiteX3" fmla="*/ 92823 w 542043"/>
                  <a:gd name="connsiteY3" fmla="*/ 19052 h 508140"/>
                  <a:gd name="connsiteX4" fmla="*/ 6326 w 542043"/>
                  <a:gd name="connsiteY4" fmla="*/ 171452 h 508140"/>
                  <a:gd name="connsiteX5" fmla="*/ 35158 w 542043"/>
                  <a:gd name="connsiteY5" fmla="*/ 426825 h 508140"/>
                  <a:gd name="connsiteX6" fmla="*/ 261699 w 542043"/>
                  <a:gd name="connsiteY6" fmla="*/ 500966 h 508140"/>
                  <a:gd name="connsiteX7" fmla="*/ 504715 w 542043"/>
                  <a:gd name="connsiteY7" fmla="*/ 472133 h 50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2043" h="508140">
                    <a:moveTo>
                      <a:pt x="504715" y="472133"/>
                    </a:moveTo>
                    <a:cubicBezTo>
                      <a:pt x="547277" y="423392"/>
                      <a:pt x="556202" y="283349"/>
                      <a:pt x="517072" y="208522"/>
                    </a:cubicBezTo>
                    <a:cubicBezTo>
                      <a:pt x="477942" y="133695"/>
                      <a:pt x="340645" y="54749"/>
                      <a:pt x="269937" y="23171"/>
                    </a:cubicBezTo>
                    <a:cubicBezTo>
                      <a:pt x="199229" y="-8407"/>
                      <a:pt x="136758" y="-5661"/>
                      <a:pt x="92823" y="19052"/>
                    </a:cubicBezTo>
                    <a:cubicBezTo>
                      <a:pt x="48888" y="43765"/>
                      <a:pt x="15937" y="103490"/>
                      <a:pt x="6326" y="171452"/>
                    </a:cubicBezTo>
                    <a:cubicBezTo>
                      <a:pt x="-3285" y="239414"/>
                      <a:pt x="-7404" y="371906"/>
                      <a:pt x="35158" y="426825"/>
                    </a:cubicBezTo>
                    <a:cubicBezTo>
                      <a:pt x="77720" y="481744"/>
                      <a:pt x="181380" y="493415"/>
                      <a:pt x="261699" y="500966"/>
                    </a:cubicBezTo>
                    <a:cubicBezTo>
                      <a:pt x="342018" y="508517"/>
                      <a:pt x="462153" y="520874"/>
                      <a:pt x="504715" y="4721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6" name="Forma livre 165"/>
              <p:cNvSpPr/>
              <p:nvPr/>
            </p:nvSpPr>
            <p:spPr>
              <a:xfrm>
                <a:off x="-1700255" y="1112164"/>
                <a:ext cx="446336" cy="365800"/>
              </a:xfrm>
              <a:custGeom>
                <a:avLst/>
                <a:gdLst>
                  <a:gd name="connsiteX0" fmla="*/ 36135 w 609883"/>
                  <a:gd name="connsiteY0" fmla="*/ 472066 h 499837"/>
                  <a:gd name="connsiteX1" fmla="*/ 15540 w 609883"/>
                  <a:gd name="connsiteY1" fmla="*/ 262001 h 499837"/>
                  <a:gd name="connsiteX2" fmla="*/ 143227 w 609883"/>
                  <a:gd name="connsiteY2" fmla="*/ 130196 h 499837"/>
                  <a:gd name="connsiteX3" fmla="*/ 419194 w 609883"/>
                  <a:gd name="connsiteY3" fmla="*/ 2509 h 499837"/>
                  <a:gd name="connsiteX4" fmla="*/ 542762 w 609883"/>
                  <a:gd name="connsiteY4" fmla="*/ 68412 h 499837"/>
                  <a:gd name="connsiteX5" fmla="*/ 608664 w 609883"/>
                  <a:gd name="connsiteY5" fmla="*/ 332023 h 499837"/>
                  <a:gd name="connsiteX6" fmla="*/ 563356 w 609883"/>
                  <a:gd name="connsiteY6" fmla="*/ 443234 h 499837"/>
                  <a:gd name="connsiteX7" fmla="*/ 320340 w 609883"/>
                  <a:gd name="connsiteY7" fmla="*/ 492661 h 499837"/>
                  <a:gd name="connsiteX8" fmla="*/ 36135 w 609883"/>
                  <a:gd name="connsiteY8" fmla="*/ 472066 h 49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9883" h="499837">
                    <a:moveTo>
                      <a:pt x="36135" y="472066"/>
                    </a:moveTo>
                    <a:cubicBezTo>
                      <a:pt x="-14665" y="433623"/>
                      <a:pt x="-2309" y="318979"/>
                      <a:pt x="15540" y="262001"/>
                    </a:cubicBezTo>
                    <a:cubicBezTo>
                      <a:pt x="33389" y="205023"/>
                      <a:pt x="75951" y="173445"/>
                      <a:pt x="143227" y="130196"/>
                    </a:cubicBezTo>
                    <a:cubicBezTo>
                      <a:pt x="210503" y="86947"/>
                      <a:pt x="352605" y="12806"/>
                      <a:pt x="419194" y="2509"/>
                    </a:cubicBezTo>
                    <a:cubicBezTo>
                      <a:pt x="485783" y="-7788"/>
                      <a:pt x="511184" y="13493"/>
                      <a:pt x="542762" y="68412"/>
                    </a:cubicBezTo>
                    <a:cubicBezTo>
                      <a:pt x="574340" y="123331"/>
                      <a:pt x="605232" y="269553"/>
                      <a:pt x="608664" y="332023"/>
                    </a:cubicBezTo>
                    <a:cubicBezTo>
                      <a:pt x="612096" y="394493"/>
                      <a:pt x="611410" y="416461"/>
                      <a:pt x="563356" y="443234"/>
                    </a:cubicBezTo>
                    <a:cubicBezTo>
                      <a:pt x="515302" y="470007"/>
                      <a:pt x="406151" y="485110"/>
                      <a:pt x="320340" y="492661"/>
                    </a:cubicBezTo>
                    <a:cubicBezTo>
                      <a:pt x="234529" y="500212"/>
                      <a:pt x="86935" y="510509"/>
                      <a:pt x="36135" y="4720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-1742874" y="1535421"/>
                <a:ext cx="198949" cy="144690"/>
              </a:xfrm>
              <a:custGeom>
                <a:avLst/>
                <a:gdLst>
                  <a:gd name="connsiteX0" fmla="*/ 0 w 271848"/>
                  <a:gd name="connsiteY0" fmla="*/ 197708 h 197708"/>
                  <a:gd name="connsiteX1" fmla="*/ 127686 w 271848"/>
                  <a:gd name="connsiteY1" fmla="*/ 82378 h 197708"/>
                  <a:gd name="connsiteX2" fmla="*/ 271848 w 271848"/>
                  <a:gd name="connsiteY2" fmla="*/ 0 h 1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848" h="197708">
                    <a:moveTo>
                      <a:pt x="0" y="197708"/>
                    </a:moveTo>
                    <a:cubicBezTo>
                      <a:pt x="41189" y="156518"/>
                      <a:pt x="82378" y="115329"/>
                      <a:pt x="127686" y="82378"/>
                    </a:cubicBezTo>
                    <a:cubicBezTo>
                      <a:pt x="172994" y="49427"/>
                      <a:pt x="222421" y="24713"/>
                      <a:pt x="271848" y="0"/>
                    </a:cubicBezTo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>
                <a:off x="-1997937" y="2301965"/>
                <a:ext cx="560440" cy="625232"/>
              </a:xfrm>
              <a:custGeom>
                <a:avLst/>
                <a:gdLst>
                  <a:gd name="connsiteX0" fmla="*/ 12171 w 765797"/>
                  <a:gd name="connsiteY0" fmla="*/ 30145 h 854329"/>
                  <a:gd name="connsiteX1" fmla="*/ 32268 w 765797"/>
                  <a:gd name="connsiteY1" fmla="*/ 718457 h 854329"/>
                  <a:gd name="connsiteX2" fmla="*/ 288501 w 765797"/>
                  <a:gd name="connsiteY2" fmla="*/ 839037 h 854329"/>
                  <a:gd name="connsiteX3" fmla="*/ 705507 w 765797"/>
                  <a:gd name="connsiteY3" fmla="*/ 793820 h 854329"/>
                  <a:gd name="connsiteX4" fmla="*/ 730628 w 765797"/>
                  <a:gd name="connsiteY4" fmla="*/ 311499 h 854329"/>
                  <a:gd name="connsiteX5" fmla="*/ 765797 w 765797"/>
                  <a:gd name="connsiteY5" fmla="*/ 0 h 8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797" h="854329">
                    <a:moveTo>
                      <a:pt x="12171" y="30145"/>
                    </a:moveTo>
                    <a:cubicBezTo>
                      <a:pt x="-808" y="306893"/>
                      <a:pt x="-13787" y="583642"/>
                      <a:pt x="32268" y="718457"/>
                    </a:cubicBezTo>
                    <a:cubicBezTo>
                      <a:pt x="78323" y="853272"/>
                      <a:pt x="176294" y="826476"/>
                      <a:pt x="288501" y="839037"/>
                    </a:cubicBezTo>
                    <a:cubicBezTo>
                      <a:pt x="400708" y="851598"/>
                      <a:pt x="631819" y="881743"/>
                      <a:pt x="705507" y="793820"/>
                    </a:cubicBezTo>
                    <a:cubicBezTo>
                      <a:pt x="779195" y="705897"/>
                      <a:pt x="720580" y="443802"/>
                      <a:pt x="730628" y="311499"/>
                    </a:cubicBezTo>
                    <a:cubicBezTo>
                      <a:pt x="740676" y="179196"/>
                      <a:pt x="753236" y="89598"/>
                      <a:pt x="76579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9" name="Elipse 168"/>
              <p:cNvSpPr/>
              <p:nvPr/>
            </p:nvSpPr>
            <p:spPr>
              <a:xfrm>
                <a:off x="-2712664" y="2368379"/>
                <a:ext cx="370931" cy="35934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-2482285" y="2531293"/>
                <a:ext cx="75647" cy="170387"/>
              </a:xfrm>
              <a:custGeom>
                <a:avLst/>
                <a:gdLst>
                  <a:gd name="connsiteX0" fmla="*/ 64513 w 103366"/>
                  <a:gd name="connsiteY0" fmla="*/ 232820 h 232820"/>
                  <a:gd name="connsiteX1" fmla="*/ 102758 w 103366"/>
                  <a:gd name="connsiteY1" fmla="*/ 145900 h 232820"/>
                  <a:gd name="connsiteX2" fmla="*/ 81897 w 103366"/>
                  <a:gd name="connsiteY2" fmla="*/ 48549 h 232820"/>
                  <a:gd name="connsiteX3" fmla="*/ 5408 w 103366"/>
                  <a:gd name="connsiteY3" fmla="*/ 3351 h 232820"/>
                  <a:gd name="connsiteX4" fmla="*/ 12361 w 103366"/>
                  <a:gd name="connsiteY4" fmla="*/ 6827 h 23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66" h="232820">
                    <a:moveTo>
                      <a:pt x="64513" y="232820"/>
                    </a:moveTo>
                    <a:cubicBezTo>
                      <a:pt x="82187" y="204716"/>
                      <a:pt x="99861" y="176612"/>
                      <a:pt x="102758" y="145900"/>
                    </a:cubicBezTo>
                    <a:cubicBezTo>
                      <a:pt x="105655" y="115188"/>
                      <a:pt x="98122" y="72307"/>
                      <a:pt x="81897" y="48549"/>
                    </a:cubicBezTo>
                    <a:cubicBezTo>
                      <a:pt x="65672" y="24791"/>
                      <a:pt x="16997" y="10305"/>
                      <a:pt x="5408" y="3351"/>
                    </a:cubicBezTo>
                    <a:cubicBezTo>
                      <a:pt x="-6181" y="-3603"/>
                      <a:pt x="3090" y="1612"/>
                      <a:pt x="12361" y="6827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1" name="Elipse 170"/>
              <p:cNvSpPr/>
              <p:nvPr/>
            </p:nvSpPr>
            <p:spPr>
              <a:xfrm>
                <a:off x="-1101431" y="2368379"/>
                <a:ext cx="370931" cy="35934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-1011923" y="2526112"/>
                <a:ext cx="52640" cy="180657"/>
              </a:xfrm>
              <a:custGeom>
                <a:avLst/>
                <a:gdLst>
                  <a:gd name="connsiteX0" fmla="*/ 30206 w 71928"/>
                  <a:gd name="connsiteY0" fmla="*/ 246853 h 246853"/>
                  <a:gd name="connsiteX1" fmla="*/ 2392 w 71928"/>
                  <a:gd name="connsiteY1" fmla="*/ 135596 h 246853"/>
                  <a:gd name="connsiteX2" fmla="*/ 9345 w 71928"/>
                  <a:gd name="connsiteY2" fmla="*/ 55629 h 246853"/>
                  <a:gd name="connsiteX3" fmla="*/ 71928 w 71928"/>
                  <a:gd name="connsiteY3" fmla="*/ 0 h 246853"/>
                  <a:gd name="connsiteX4" fmla="*/ 71928 w 71928"/>
                  <a:gd name="connsiteY4" fmla="*/ 0 h 246853"/>
                  <a:gd name="connsiteX5" fmla="*/ 71928 w 71928"/>
                  <a:gd name="connsiteY5" fmla="*/ 0 h 24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28" h="246853">
                    <a:moveTo>
                      <a:pt x="30206" y="246853"/>
                    </a:moveTo>
                    <a:cubicBezTo>
                      <a:pt x="18037" y="207160"/>
                      <a:pt x="5869" y="167467"/>
                      <a:pt x="2392" y="135596"/>
                    </a:cubicBezTo>
                    <a:cubicBezTo>
                      <a:pt x="-1085" y="103725"/>
                      <a:pt x="-2244" y="78228"/>
                      <a:pt x="9345" y="55629"/>
                    </a:cubicBezTo>
                    <a:cubicBezTo>
                      <a:pt x="20934" y="33030"/>
                      <a:pt x="71928" y="0"/>
                      <a:pt x="71928" y="0"/>
                    </a:cubicBezTo>
                    <a:lnTo>
                      <a:pt x="71928" y="0"/>
                    </a:lnTo>
                    <a:lnTo>
                      <a:pt x="71928" y="0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>
                <a:off x="-2403439" y="2613992"/>
                <a:ext cx="1228145" cy="1594706"/>
              </a:xfrm>
              <a:custGeom>
                <a:avLst/>
                <a:gdLst>
                  <a:gd name="connsiteX0" fmla="*/ 563386 w 1678162"/>
                  <a:gd name="connsiteY0" fmla="*/ 183722 h 2179038"/>
                  <a:gd name="connsiteX1" fmla="*/ 457639 w 1678162"/>
                  <a:gd name="connsiteY1" fmla="*/ 488522 h 2179038"/>
                  <a:gd name="connsiteX2" fmla="*/ 351892 w 1678162"/>
                  <a:gd name="connsiteY2" fmla="*/ 1048359 h 2179038"/>
                  <a:gd name="connsiteX3" fmla="*/ 271027 w 1678162"/>
                  <a:gd name="connsiteY3" fmla="*/ 1552212 h 2179038"/>
                  <a:gd name="connsiteX4" fmla="*/ 47092 w 1678162"/>
                  <a:gd name="connsiteY4" fmla="*/ 1726383 h 2179038"/>
                  <a:gd name="connsiteX5" fmla="*/ 9770 w 1678162"/>
                  <a:gd name="connsiteY5" fmla="*/ 1931657 h 2179038"/>
                  <a:gd name="connsiteX6" fmla="*/ 177721 w 1678162"/>
                  <a:gd name="connsiteY6" fmla="*/ 2062285 h 2179038"/>
                  <a:gd name="connsiteX7" fmla="*/ 669133 w 1678162"/>
                  <a:gd name="connsiteY7" fmla="*/ 1956538 h 2179038"/>
                  <a:gd name="connsiteX8" fmla="*/ 781101 w 1678162"/>
                  <a:gd name="connsiteY8" fmla="*/ 1670400 h 2179038"/>
                  <a:gd name="connsiteX9" fmla="*/ 725117 w 1678162"/>
                  <a:gd name="connsiteY9" fmla="*/ 1514889 h 2179038"/>
                  <a:gd name="connsiteX10" fmla="*/ 787321 w 1678162"/>
                  <a:gd name="connsiteY10" fmla="*/ 917730 h 2179038"/>
                  <a:gd name="connsiteX11" fmla="*/ 973933 w 1678162"/>
                  <a:gd name="connsiteY11" fmla="*/ 451200 h 2179038"/>
                  <a:gd name="connsiteX12" fmla="*/ 1216529 w 1678162"/>
                  <a:gd name="connsiteY12" fmla="*/ 1545991 h 2179038"/>
                  <a:gd name="connsiteX13" fmla="*/ 1210309 w 1678162"/>
                  <a:gd name="connsiteY13" fmla="*/ 1825910 h 2179038"/>
                  <a:gd name="connsiteX14" fmla="*/ 1434243 w 1678162"/>
                  <a:gd name="connsiteY14" fmla="*/ 2149371 h 2179038"/>
                  <a:gd name="connsiteX15" fmla="*/ 1627076 w 1678162"/>
                  <a:gd name="connsiteY15" fmla="*/ 2136930 h 2179038"/>
                  <a:gd name="connsiteX16" fmla="*/ 1676839 w 1678162"/>
                  <a:gd name="connsiteY16" fmla="*/ 1906775 h 2179038"/>
                  <a:gd name="connsiteX17" fmla="*/ 1589754 w 1678162"/>
                  <a:gd name="connsiteY17" fmla="*/ 1651738 h 2179038"/>
                  <a:gd name="connsiteX18" fmla="*/ 1297394 w 1678162"/>
                  <a:gd name="connsiteY18" fmla="*/ 152620 h 2179038"/>
                  <a:gd name="connsiteX19" fmla="*/ 1284954 w 1678162"/>
                  <a:gd name="connsiteY19" fmla="*/ 127738 h 217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162" h="2179038">
                    <a:moveTo>
                      <a:pt x="563386" y="183722"/>
                    </a:moveTo>
                    <a:cubicBezTo>
                      <a:pt x="528137" y="264069"/>
                      <a:pt x="492888" y="344416"/>
                      <a:pt x="457639" y="488522"/>
                    </a:cubicBezTo>
                    <a:cubicBezTo>
                      <a:pt x="422390" y="632628"/>
                      <a:pt x="382994" y="871077"/>
                      <a:pt x="351892" y="1048359"/>
                    </a:cubicBezTo>
                    <a:cubicBezTo>
                      <a:pt x="320790" y="1225641"/>
                      <a:pt x="321827" y="1439208"/>
                      <a:pt x="271027" y="1552212"/>
                    </a:cubicBezTo>
                    <a:cubicBezTo>
                      <a:pt x="220227" y="1665216"/>
                      <a:pt x="90635" y="1663142"/>
                      <a:pt x="47092" y="1726383"/>
                    </a:cubicBezTo>
                    <a:cubicBezTo>
                      <a:pt x="3549" y="1789624"/>
                      <a:pt x="-12002" y="1875673"/>
                      <a:pt x="9770" y="1931657"/>
                    </a:cubicBezTo>
                    <a:cubicBezTo>
                      <a:pt x="31541" y="1987641"/>
                      <a:pt x="67827" y="2058138"/>
                      <a:pt x="177721" y="2062285"/>
                    </a:cubicBezTo>
                    <a:cubicBezTo>
                      <a:pt x="287615" y="2066432"/>
                      <a:pt x="568570" y="2021852"/>
                      <a:pt x="669133" y="1956538"/>
                    </a:cubicBezTo>
                    <a:cubicBezTo>
                      <a:pt x="769696" y="1891224"/>
                      <a:pt x="771770" y="1744008"/>
                      <a:pt x="781101" y="1670400"/>
                    </a:cubicBezTo>
                    <a:cubicBezTo>
                      <a:pt x="790432" y="1596792"/>
                      <a:pt x="724080" y="1640334"/>
                      <a:pt x="725117" y="1514889"/>
                    </a:cubicBezTo>
                    <a:cubicBezTo>
                      <a:pt x="726154" y="1389444"/>
                      <a:pt x="745852" y="1095011"/>
                      <a:pt x="787321" y="917730"/>
                    </a:cubicBezTo>
                    <a:cubicBezTo>
                      <a:pt x="828790" y="740449"/>
                      <a:pt x="902398" y="346490"/>
                      <a:pt x="973933" y="451200"/>
                    </a:cubicBezTo>
                    <a:cubicBezTo>
                      <a:pt x="1045468" y="555910"/>
                      <a:pt x="1177133" y="1316873"/>
                      <a:pt x="1216529" y="1545991"/>
                    </a:cubicBezTo>
                    <a:cubicBezTo>
                      <a:pt x="1255925" y="1775109"/>
                      <a:pt x="1174023" y="1725347"/>
                      <a:pt x="1210309" y="1825910"/>
                    </a:cubicBezTo>
                    <a:cubicBezTo>
                      <a:pt x="1246595" y="1926473"/>
                      <a:pt x="1364782" y="2097534"/>
                      <a:pt x="1434243" y="2149371"/>
                    </a:cubicBezTo>
                    <a:cubicBezTo>
                      <a:pt x="1503704" y="2201208"/>
                      <a:pt x="1586643" y="2177363"/>
                      <a:pt x="1627076" y="2136930"/>
                    </a:cubicBezTo>
                    <a:cubicBezTo>
                      <a:pt x="1667509" y="2096497"/>
                      <a:pt x="1683059" y="1987640"/>
                      <a:pt x="1676839" y="1906775"/>
                    </a:cubicBezTo>
                    <a:cubicBezTo>
                      <a:pt x="1670619" y="1825910"/>
                      <a:pt x="1652995" y="1944097"/>
                      <a:pt x="1589754" y="1651738"/>
                    </a:cubicBezTo>
                    <a:cubicBezTo>
                      <a:pt x="1526513" y="1359379"/>
                      <a:pt x="1348194" y="406620"/>
                      <a:pt x="1297394" y="152620"/>
                    </a:cubicBezTo>
                    <a:cubicBezTo>
                      <a:pt x="1246594" y="-101380"/>
                      <a:pt x="1265774" y="13179"/>
                      <a:pt x="1284954" y="127738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4" name="Forma livre 173"/>
              <p:cNvSpPr/>
              <p:nvPr/>
            </p:nvSpPr>
            <p:spPr>
              <a:xfrm>
                <a:off x="-2416062" y="1568632"/>
                <a:ext cx="1403327" cy="1189808"/>
              </a:xfrm>
              <a:custGeom>
                <a:avLst/>
                <a:gdLst>
                  <a:gd name="connsiteX0" fmla="*/ 960079 w 1917534"/>
                  <a:gd name="connsiteY0" fmla="*/ 405360 h 1625777"/>
                  <a:gd name="connsiteX1" fmla="*/ 443785 w 1917534"/>
                  <a:gd name="connsiteY1" fmla="*/ 7254 h 1625777"/>
                  <a:gd name="connsiteX2" fmla="*/ 114103 w 1917534"/>
                  <a:gd name="connsiteY2" fmla="*/ 168985 h 1625777"/>
                  <a:gd name="connsiteX3" fmla="*/ 2136 w 1917534"/>
                  <a:gd name="connsiteY3" fmla="*/ 430242 h 1625777"/>
                  <a:gd name="connsiteX4" fmla="*/ 194969 w 1917534"/>
                  <a:gd name="connsiteY4" fmla="*/ 604413 h 1625777"/>
                  <a:gd name="connsiteX5" fmla="*/ 505989 w 1917534"/>
                  <a:gd name="connsiteY5" fmla="*/ 697719 h 1625777"/>
                  <a:gd name="connsiteX6" fmla="*/ 593075 w 1917534"/>
                  <a:gd name="connsiteY6" fmla="*/ 567091 h 1625777"/>
                  <a:gd name="connsiteX7" fmla="*/ 555752 w 1917534"/>
                  <a:gd name="connsiteY7" fmla="*/ 679058 h 1625777"/>
                  <a:gd name="connsiteX8" fmla="*/ 524650 w 1917534"/>
                  <a:gd name="connsiteY8" fmla="*/ 1027401 h 1625777"/>
                  <a:gd name="connsiteX9" fmla="*/ 524650 w 1917534"/>
                  <a:gd name="connsiteY9" fmla="*/ 1543695 h 1625777"/>
                  <a:gd name="connsiteX10" fmla="*/ 636618 w 1917534"/>
                  <a:gd name="connsiteY10" fmla="*/ 1605899 h 1625777"/>
                  <a:gd name="connsiteX11" fmla="*/ 1289760 w 1917534"/>
                  <a:gd name="connsiteY11" fmla="*/ 1618340 h 1625777"/>
                  <a:gd name="connsiteX12" fmla="*/ 1345744 w 1917534"/>
                  <a:gd name="connsiteY12" fmla="*/ 1500152 h 1625777"/>
                  <a:gd name="connsiteX13" fmla="*/ 1376846 w 1917534"/>
                  <a:gd name="connsiteY13" fmla="*/ 965197 h 1625777"/>
                  <a:gd name="connsiteX14" fmla="*/ 1414169 w 1917534"/>
                  <a:gd name="connsiteY14" fmla="*/ 623074 h 1625777"/>
                  <a:gd name="connsiteX15" fmla="*/ 1445271 w 1917534"/>
                  <a:gd name="connsiteY15" fmla="*/ 703940 h 1625777"/>
                  <a:gd name="connsiteX16" fmla="*/ 1644324 w 1917534"/>
                  <a:gd name="connsiteY16" fmla="*/ 629295 h 1625777"/>
                  <a:gd name="connsiteX17" fmla="*/ 1911801 w 1917534"/>
                  <a:gd name="connsiteY17" fmla="*/ 417801 h 1625777"/>
                  <a:gd name="connsiteX18" fmla="*/ 1806054 w 1917534"/>
                  <a:gd name="connsiteY18" fmla="*/ 200087 h 1625777"/>
                  <a:gd name="connsiteX19" fmla="*/ 1557238 w 1917534"/>
                  <a:gd name="connsiteY19" fmla="*/ 44576 h 1625777"/>
                  <a:gd name="connsiteX20" fmla="*/ 1134250 w 1917534"/>
                  <a:gd name="connsiteY20" fmla="*/ 249850 h 1625777"/>
                  <a:gd name="connsiteX21" fmla="*/ 960079 w 1917534"/>
                  <a:gd name="connsiteY21" fmla="*/ 405360 h 162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17534" h="1625777">
                    <a:moveTo>
                      <a:pt x="960079" y="405360"/>
                    </a:moveTo>
                    <a:cubicBezTo>
                      <a:pt x="845002" y="364927"/>
                      <a:pt x="584781" y="46650"/>
                      <a:pt x="443785" y="7254"/>
                    </a:cubicBezTo>
                    <a:cubicBezTo>
                      <a:pt x="302789" y="-32142"/>
                      <a:pt x="187711" y="98487"/>
                      <a:pt x="114103" y="168985"/>
                    </a:cubicBezTo>
                    <a:cubicBezTo>
                      <a:pt x="40495" y="239483"/>
                      <a:pt x="-11342" y="357671"/>
                      <a:pt x="2136" y="430242"/>
                    </a:cubicBezTo>
                    <a:cubicBezTo>
                      <a:pt x="15614" y="502813"/>
                      <a:pt x="110994" y="559834"/>
                      <a:pt x="194969" y="604413"/>
                    </a:cubicBezTo>
                    <a:cubicBezTo>
                      <a:pt x="278944" y="648992"/>
                      <a:pt x="439638" y="703939"/>
                      <a:pt x="505989" y="697719"/>
                    </a:cubicBezTo>
                    <a:cubicBezTo>
                      <a:pt x="572340" y="691499"/>
                      <a:pt x="584781" y="570201"/>
                      <a:pt x="593075" y="567091"/>
                    </a:cubicBezTo>
                    <a:cubicBezTo>
                      <a:pt x="601369" y="563981"/>
                      <a:pt x="567156" y="602340"/>
                      <a:pt x="555752" y="679058"/>
                    </a:cubicBezTo>
                    <a:cubicBezTo>
                      <a:pt x="544348" y="755776"/>
                      <a:pt x="529834" y="883295"/>
                      <a:pt x="524650" y="1027401"/>
                    </a:cubicBezTo>
                    <a:cubicBezTo>
                      <a:pt x="519466" y="1171507"/>
                      <a:pt x="505989" y="1447279"/>
                      <a:pt x="524650" y="1543695"/>
                    </a:cubicBezTo>
                    <a:cubicBezTo>
                      <a:pt x="543311" y="1640111"/>
                      <a:pt x="509100" y="1593458"/>
                      <a:pt x="636618" y="1605899"/>
                    </a:cubicBezTo>
                    <a:cubicBezTo>
                      <a:pt x="764136" y="1618340"/>
                      <a:pt x="1171572" y="1635965"/>
                      <a:pt x="1289760" y="1618340"/>
                    </a:cubicBezTo>
                    <a:cubicBezTo>
                      <a:pt x="1407948" y="1600716"/>
                      <a:pt x="1331230" y="1609009"/>
                      <a:pt x="1345744" y="1500152"/>
                    </a:cubicBezTo>
                    <a:cubicBezTo>
                      <a:pt x="1360258" y="1391295"/>
                      <a:pt x="1365442" y="1111377"/>
                      <a:pt x="1376846" y="965197"/>
                    </a:cubicBezTo>
                    <a:cubicBezTo>
                      <a:pt x="1388250" y="819017"/>
                      <a:pt x="1402765" y="666617"/>
                      <a:pt x="1414169" y="623074"/>
                    </a:cubicBezTo>
                    <a:cubicBezTo>
                      <a:pt x="1425573" y="579531"/>
                      <a:pt x="1406912" y="702903"/>
                      <a:pt x="1445271" y="703940"/>
                    </a:cubicBezTo>
                    <a:cubicBezTo>
                      <a:pt x="1483630" y="704977"/>
                      <a:pt x="1566569" y="676985"/>
                      <a:pt x="1644324" y="629295"/>
                    </a:cubicBezTo>
                    <a:cubicBezTo>
                      <a:pt x="1722079" y="581605"/>
                      <a:pt x="1884846" y="489336"/>
                      <a:pt x="1911801" y="417801"/>
                    </a:cubicBezTo>
                    <a:cubicBezTo>
                      <a:pt x="1938756" y="346266"/>
                      <a:pt x="1865148" y="262291"/>
                      <a:pt x="1806054" y="200087"/>
                    </a:cubicBezTo>
                    <a:cubicBezTo>
                      <a:pt x="1746960" y="137883"/>
                      <a:pt x="1669205" y="36282"/>
                      <a:pt x="1557238" y="44576"/>
                    </a:cubicBezTo>
                    <a:cubicBezTo>
                      <a:pt x="1445271" y="52870"/>
                      <a:pt x="1227556" y="187646"/>
                      <a:pt x="1134250" y="249850"/>
                    </a:cubicBezTo>
                    <a:cubicBezTo>
                      <a:pt x="1040944" y="312054"/>
                      <a:pt x="1075156" y="445793"/>
                      <a:pt x="960079" y="40536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5" name="Forma livre 174"/>
              <p:cNvSpPr/>
              <p:nvPr/>
            </p:nvSpPr>
            <p:spPr>
              <a:xfrm>
                <a:off x="-2069630" y="2544893"/>
                <a:ext cx="673769" cy="277311"/>
              </a:xfrm>
              <a:custGeom>
                <a:avLst/>
                <a:gdLst>
                  <a:gd name="connsiteX0" fmla="*/ 40921 w 920651"/>
                  <a:gd name="connsiteY0" fmla="*/ 15074 h 378923"/>
                  <a:gd name="connsiteX1" fmla="*/ 320840 w 920651"/>
                  <a:gd name="connsiteY1" fmla="*/ 39956 h 378923"/>
                  <a:gd name="connsiteX2" fmla="*/ 743828 w 920651"/>
                  <a:gd name="connsiteY2" fmla="*/ 58617 h 378923"/>
                  <a:gd name="connsiteX3" fmla="*/ 905558 w 920651"/>
                  <a:gd name="connsiteY3" fmla="*/ 64837 h 378923"/>
                  <a:gd name="connsiteX4" fmla="*/ 886897 w 920651"/>
                  <a:gd name="connsiteY4" fmla="*/ 319874 h 378923"/>
                  <a:gd name="connsiteX5" fmla="*/ 669183 w 920651"/>
                  <a:gd name="connsiteY5" fmla="*/ 375858 h 378923"/>
                  <a:gd name="connsiteX6" fmla="*/ 215093 w 920651"/>
                  <a:gd name="connsiteY6" fmla="*/ 363417 h 378923"/>
                  <a:gd name="connsiteX7" fmla="*/ 22260 w 920651"/>
                  <a:gd name="connsiteY7" fmla="*/ 294992 h 378923"/>
                  <a:gd name="connsiteX8" fmla="*/ 40921 w 920651"/>
                  <a:gd name="connsiteY8" fmla="*/ 15074 h 37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0651" h="378923">
                    <a:moveTo>
                      <a:pt x="40921" y="15074"/>
                    </a:moveTo>
                    <a:cubicBezTo>
                      <a:pt x="90684" y="-27432"/>
                      <a:pt x="203689" y="32699"/>
                      <a:pt x="320840" y="39956"/>
                    </a:cubicBezTo>
                    <a:cubicBezTo>
                      <a:pt x="437991" y="47213"/>
                      <a:pt x="743828" y="58617"/>
                      <a:pt x="743828" y="58617"/>
                    </a:cubicBezTo>
                    <a:cubicBezTo>
                      <a:pt x="841281" y="62764"/>
                      <a:pt x="881713" y="21294"/>
                      <a:pt x="905558" y="64837"/>
                    </a:cubicBezTo>
                    <a:cubicBezTo>
                      <a:pt x="929403" y="108380"/>
                      <a:pt x="926293" y="268037"/>
                      <a:pt x="886897" y="319874"/>
                    </a:cubicBezTo>
                    <a:cubicBezTo>
                      <a:pt x="847501" y="371711"/>
                      <a:pt x="781150" y="368601"/>
                      <a:pt x="669183" y="375858"/>
                    </a:cubicBezTo>
                    <a:cubicBezTo>
                      <a:pt x="557216" y="383115"/>
                      <a:pt x="322913" y="376895"/>
                      <a:pt x="215093" y="363417"/>
                    </a:cubicBezTo>
                    <a:cubicBezTo>
                      <a:pt x="107273" y="349939"/>
                      <a:pt x="55436" y="350976"/>
                      <a:pt x="22260" y="294992"/>
                    </a:cubicBezTo>
                    <a:cubicBezTo>
                      <a:pt x="-10916" y="239008"/>
                      <a:pt x="-8842" y="57580"/>
                      <a:pt x="40921" y="1507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6" name="Elipse 175"/>
              <p:cNvSpPr/>
              <p:nvPr/>
            </p:nvSpPr>
            <p:spPr>
              <a:xfrm>
                <a:off x="-1881453" y="2562491"/>
                <a:ext cx="319741" cy="27731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7" name="Triângulo isósceles 176"/>
              <p:cNvSpPr/>
              <p:nvPr/>
            </p:nvSpPr>
            <p:spPr>
              <a:xfrm rot="12169286">
                <a:off x="-2640517" y="2706760"/>
                <a:ext cx="37368" cy="426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8" name="Triângulo isósceles 177"/>
              <p:cNvSpPr/>
              <p:nvPr/>
            </p:nvSpPr>
            <p:spPr>
              <a:xfrm rot="12169286">
                <a:off x="-2677200" y="2671993"/>
                <a:ext cx="47654" cy="54432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9" name="Triângulo isósceles 178"/>
              <p:cNvSpPr/>
              <p:nvPr/>
            </p:nvSpPr>
            <p:spPr>
              <a:xfrm rot="12609937">
                <a:off x="-2712423" y="2613919"/>
                <a:ext cx="76510" cy="87395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0" name="Triângulo isósceles 179"/>
              <p:cNvSpPr/>
              <p:nvPr/>
            </p:nvSpPr>
            <p:spPr>
              <a:xfrm rot="9430714" flipH="1">
                <a:off x="-819841" y="2700395"/>
                <a:ext cx="28589" cy="426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1" name="Triângulo isósceles 180"/>
              <p:cNvSpPr/>
              <p:nvPr/>
            </p:nvSpPr>
            <p:spPr>
              <a:xfrm rot="9430714" flipH="1">
                <a:off x="-799646" y="2665629"/>
                <a:ext cx="36459" cy="54432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2" name="Triângulo isósceles 181"/>
              <p:cNvSpPr/>
              <p:nvPr/>
            </p:nvSpPr>
            <p:spPr>
              <a:xfrm rot="8990063" flipH="1">
                <a:off x="-794774" y="2607554"/>
                <a:ext cx="58535" cy="87395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grpSp>
            <p:nvGrpSpPr>
              <p:cNvPr id="183" name="Grupo 182"/>
              <p:cNvGrpSpPr/>
              <p:nvPr/>
            </p:nvGrpSpPr>
            <p:grpSpPr>
              <a:xfrm>
                <a:off x="-2104834" y="1221631"/>
                <a:ext cx="165951" cy="199731"/>
                <a:chOff x="2466349" y="2043693"/>
                <a:chExt cx="262084" cy="315432"/>
              </a:xfrm>
            </p:grpSpPr>
            <p:sp>
              <p:nvSpPr>
                <p:cNvPr id="191" name="Elipse 190"/>
                <p:cNvSpPr/>
                <p:nvPr/>
              </p:nvSpPr>
              <p:spPr>
                <a:xfrm rot="20547745">
                  <a:off x="2466349" y="2043693"/>
                  <a:ext cx="262084" cy="3154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2" name="Elipse 191"/>
                <p:cNvSpPr/>
                <p:nvPr/>
              </p:nvSpPr>
              <p:spPr>
                <a:xfrm rot="21377893">
                  <a:off x="2519398" y="2082253"/>
                  <a:ext cx="191800" cy="26968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3" name="Elipse 192"/>
                <p:cNvSpPr/>
                <p:nvPr/>
              </p:nvSpPr>
              <p:spPr>
                <a:xfrm>
                  <a:off x="2548920" y="2112158"/>
                  <a:ext cx="86955" cy="8695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4" name="Retângulo de cantos arredondados 193"/>
                <p:cNvSpPr/>
                <p:nvPr/>
              </p:nvSpPr>
              <p:spPr>
                <a:xfrm rot="18809357">
                  <a:off x="2554903" y="2096706"/>
                  <a:ext cx="31138" cy="3090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5" name="Forma livre 194"/>
                <p:cNvSpPr/>
                <p:nvPr/>
              </p:nvSpPr>
              <p:spPr>
                <a:xfrm>
                  <a:off x="2559135" y="2193760"/>
                  <a:ext cx="128263" cy="137357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6" name="Forma livre 195"/>
                <p:cNvSpPr/>
                <p:nvPr/>
              </p:nvSpPr>
              <p:spPr>
                <a:xfrm>
                  <a:off x="2554399" y="2347976"/>
                  <a:ext cx="137735" cy="9868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84" name="Grupo 183"/>
              <p:cNvGrpSpPr/>
              <p:nvPr/>
            </p:nvGrpSpPr>
            <p:grpSpPr>
              <a:xfrm flipH="1">
                <a:off x="-1585536" y="1237681"/>
                <a:ext cx="171535" cy="199731"/>
                <a:chOff x="2466349" y="2043693"/>
                <a:chExt cx="262084" cy="315432"/>
              </a:xfrm>
            </p:grpSpPr>
            <p:sp>
              <p:nvSpPr>
                <p:cNvPr id="185" name="Elipse 184"/>
                <p:cNvSpPr/>
                <p:nvPr/>
              </p:nvSpPr>
              <p:spPr>
                <a:xfrm rot="20547745">
                  <a:off x="2466349" y="2043693"/>
                  <a:ext cx="262084" cy="3154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6" name="Elipse 185"/>
                <p:cNvSpPr/>
                <p:nvPr/>
              </p:nvSpPr>
              <p:spPr>
                <a:xfrm rot="21377893">
                  <a:off x="2519398" y="2082253"/>
                  <a:ext cx="191800" cy="26968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7" name="Elipse 186"/>
                <p:cNvSpPr/>
                <p:nvPr/>
              </p:nvSpPr>
              <p:spPr>
                <a:xfrm>
                  <a:off x="2548920" y="2112158"/>
                  <a:ext cx="86955" cy="8695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8" name="Retângulo de cantos arredondados 187"/>
                <p:cNvSpPr/>
                <p:nvPr/>
              </p:nvSpPr>
              <p:spPr>
                <a:xfrm rot="18809357">
                  <a:off x="2554903" y="2096706"/>
                  <a:ext cx="31138" cy="3090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9" name="Forma livre 188"/>
                <p:cNvSpPr/>
                <p:nvPr/>
              </p:nvSpPr>
              <p:spPr>
                <a:xfrm>
                  <a:off x="2559135" y="2193760"/>
                  <a:ext cx="128263" cy="137357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0" name="Forma livre 189"/>
                <p:cNvSpPr/>
                <p:nvPr/>
              </p:nvSpPr>
              <p:spPr>
                <a:xfrm>
                  <a:off x="2554399" y="2347976"/>
                  <a:ext cx="137735" cy="9868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sp>
          <p:nvSpPr>
            <p:cNvPr id="215" name="Retângulo de cantos arredondados 214"/>
            <p:cNvSpPr/>
            <p:nvPr/>
          </p:nvSpPr>
          <p:spPr>
            <a:xfrm>
              <a:off x="1517736" y="3374793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9" name="Retângulo de cantos arredondados 258"/>
            <p:cNvSpPr/>
            <p:nvPr/>
          </p:nvSpPr>
          <p:spPr>
            <a:xfrm>
              <a:off x="2253115" y="338899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0" name="Retângulo de cantos arredondados 259"/>
            <p:cNvSpPr/>
            <p:nvPr/>
          </p:nvSpPr>
          <p:spPr>
            <a:xfrm>
              <a:off x="1517736" y="485758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1" name="Retângulo de cantos arredondados 260"/>
            <p:cNvSpPr/>
            <p:nvPr/>
          </p:nvSpPr>
          <p:spPr>
            <a:xfrm>
              <a:off x="2253063" y="4856567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2" name="Retângulo de cantos arredondados 261"/>
            <p:cNvSpPr/>
            <p:nvPr/>
          </p:nvSpPr>
          <p:spPr>
            <a:xfrm>
              <a:off x="1519639" y="411451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3" name="Retângulo de cantos arredondados 262"/>
            <p:cNvSpPr/>
            <p:nvPr/>
          </p:nvSpPr>
          <p:spPr>
            <a:xfrm>
              <a:off x="2247930" y="411617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99" name="Grupo 298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81" name="Grupo 280"/>
            <p:cNvGrpSpPr/>
            <p:nvPr/>
          </p:nvGrpSpPr>
          <p:grpSpPr>
            <a:xfrm>
              <a:off x="2458529" y="176726"/>
              <a:ext cx="2747157" cy="2747157"/>
              <a:chOff x="1166462" y="638629"/>
              <a:chExt cx="4666393" cy="4666393"/>
            </a:xfrm>
          </p:grpSpPr>
          <p:grpSp>
            <p:nvGrpSpPr>
              <p:cNvPr id="282" name="Grupo 281"/>
              <p:cNvGrpSpPr/>
              <p:nvPr/>
            </p:nvGrpSpPr>
            <p:grpSpPr>
              <a:xfrm>
                <a:off x="1166462" y="638629"/>
                <a:ext cx="4666393" cy="4666393"/>
                <a:chOff x="1166462" y="638629"/>
                <a:chExt cx="4666393" cy="4666393"/>
              </a:xfrm>
            </p:grpSpPr>
            <p:sp>
              <p:nvSpPr>
                <p:cNvPr id="295" name="Placa 294"/>
                <p:cNvSpPr/>
                <p:nvPr/>
              </p:nvSpPr>
              <p:spPr>
                <a:xfrm>
                  <a:off x="1166462" y="638629"/>
                  <a:ext cx="4666393" cy="4666393"/>
                </a:xfrm>
                <a:prstGeom prst="plaqu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6" name="Placa 295"/>
                <p:cNvSpPr/>
                <p:nvPr/>
              </p:nvSpPr>
              <p:spPr>
                <a:xfrm>
                  <a:off x="1340632" y="812799"/>
                  <a:ext cx="4318051" cy="4318051"/>
                </a:xfrm>
                <a:prstGeom prst="plaqu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83" name="Retângulo 282"/>
              <p:cNvSpPr/>
              <p:nvPr/>
            </p:nvSpPr>
            <p:spPr>
              <a:xfrm>
                <a:off x="2162628" y="958900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84" name="Retângulo 283"/>
              <p:cNvSpPr/>
              <p:nvPr/>
            </p:nvSpPr>
            <p:spPr>
              <a:xfrm>
                <a:off x="3736763" y="1205164"/>
                <a:ext cx="1070453" cy="57792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85" name="Grupo 284"/>
              <p:cNvGrpSpPr/>
              <p:nvPr/>
            </p:nvGrpSpPr>
            <p:grpSpPr>
              <a:xfrm rot="5400000">
                <a:off x="2789713" y="3183146"/>
                <a:ext cx="1419887" cy="2167304"/>
                <a:chOff x="1517736" y="3374793"/>
                <a:chExt cx="1419887" cy="2167304"/>
              </a:xfrm>
            </p:grpSpPr>
            <p:sp>
              <p:nvSpPr>
                <p:cNvPr id="289" name="Retângulo de cantos arredondados 288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0" name="Retângulo de cantos arredondados 289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1" name="Retângulo de cantos arredondados 290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2" name="Retângulo de cantos arredondados 291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3" name="Retângulo de cantos arredondados 292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4" name="Retângulo de cantos arredondados 293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86" name="Retângulo 285"/>
              <p:cNvSpPr/>
              <p:nvPr/>
            </p:nvSpPr>
            <p:spPr>
              <a:xfrm>
                <a:off x="2964430" y="2256926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cxnSp>
            <p:nvCxnSpPr>
              <p:cNvPr id="287" name="Conector angulado 286"/>
              <p:cNvCxnSpPr>
                <a:endCxn id="286" idx="1"/>
              </p:cNvCxnSpPr>
              <p:nvPr/>
            </p:nvCxnSpPr>
            <p:spPr>
              <a:xfrm rot="16200000" flipH="1">
                <a:off x="2306915" y="2134637"/>
                <a:ext cx="766605" cy="548425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Conector angulado 287"/>
              <p:cNvCxnSpPr>
                <a:endCxn id="286" idx="3"/>
              </p:cNvCxnSpPr>
              <p:nvPr/>
            </p:nvCxnSpPr>
            <p:spPr>
              <a:xfrm rot="5400000">
                <a:off x="3827189" y="2010639"/>
                <a:ext cx="989209" cy="573819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8" name="Seta para a direita listrada 297"/>
            <p:cNvSpPr/>
            <p:nvPr/>
          </p:nvSpPr>
          <p:spPr>
            <a:xfrm>
              <a:off x="4424181" y="1449543"/>
              <a:ext cx="441512" cy="440160"/>
            </a:xfrm>
            <a:prstGeom prst="stripedRightArrow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68" name="Grupo 267"/>
          <p:cNvGrpSpPr/>
          <p:nvPr/>
        </p:nvGrpSpPr>
        <p:grpSpPr>
          <a:xfrm>
            <a:off x="2582923" y="1054014"/>
            <a:ext cx="6931070" cy="3989041"/>
            <a:chOff x="2582923" y="1054014"/>
            <a:chExt cx="6931070" cy="3989041"/>
          </a:xfrm>
        </p:grpSpPr>
        <p:sp>
          <p:nvSpPr>
            <p:cNvPr id="266" name="Pergaminho horizontal 265"/>
            <p:cNvSpPr/>
            <p:nvPr/>
          </p:nvSpPr>
          <p:spPr>
            <a:xfrm>
              <a:off x="2582923" y="1054014"/>
              <a:ext cx="6931070" cy="3989041"/>
            </a:xfrm>
            <a:prstGeom prst="horizontalScroll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aphicFrame>
          <p:nvGraphicFramePr>
            <p:cNvPr id="267" name="Diagrama 266"/>
            <p:cNvGraphicFramePr/>
            <p:nvPr>
              <p:extLst>
                <p:ext uri="{D42A27DB-BD31-4B8C-83A1-F6EECF244321}">
                  <p14:modId xmlns:p14="http://schemas.microsoft.com/office/powerpoint/2010/main" val="833987360"/>
                </p:ext>
              </p:extLst>
            </p:nvPr>
          </p:nvGraphicFramePr>
          <p:xfrm>
            <a:off x="3226219" y="1200139"/>
            <a:ext cx="5739561" cy="3826374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4" r:lo="rId5" r:qs="rId6" r:cs="rId7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939175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9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6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58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"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772748" y="1736738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sp>
        <p:nvSpPr>
          <p:cNvPr id="5" name="Forma livre 4"/>
          <p:cNvSpPr/>
          <p:nvPr/>
        </p:nvSpPr>
        <p:spPr>
          <a:xfrm>
            <a:off x="2230794" y="2747140"/>
            <a:ext cx="1634134" cy="1275116"/>
          </a:xfrm>
          <a:custGeom>
            <a:avLst/>
            <a:gdLst>
              <a:gd name="connsiteX0" fmla="*/ 593013 w 1242845"/>
              <a:gd name="connsiteY0" fmla="*/ 941313 h 969793"/>
              <a:gd name="connsiteX1" fmla="*/ 176154 w 1242845"/>
              <a:gd name="connsiteY1" fmla="*/ 887525 h 969793"/>
              <a:gd name="connsiteX2" fmla="*/ 1342 w 1242845"/>
              <a:gd name="connsiteY2" fmla="*/ 524455 h 969793"/>
              <a:gd name="connsiteX3" fmla="*/ 256836 w 1242845"/>
              <a:gd name="connsiteY3" fmla="*/ 672372 h 969793"/>
              <a:gd name="connsiteX4" fmla="*/ 270283 w 1242845"/>
              <a:gd name="connsiteY4" fmla="*/ 376537 h 969793"/>
              <a:gd name="connsiteX5" fmla="*/ 203048 w 1242845"/>
              <a:gd name="connsiteY5" fmla="*/ 107596 h 969793"/>
              <a:gd name="connsiteX6" fmla="*/ 498883 w 1242845"/>
              <a:gd name="connsiteY6" fmla="*/ 228619 h 969793"/>
              <a:gd name="connsiteX7" fmla="*/ 794719 w 1242845"/>
              <a:gd name="connsiteY7" fmla="*/ 19 h 969793"/>
              <a:gd name="connsiteX8" fmla="*/ 875401 w 1242845"/>
              <a:gd name="connsiteY8" fmla="*/ 215172 h 969793"/>
              <a:gd name="connsiteX9" fmla="*/ 1238472 w 1242845"/>
              <a:gd name="connsiteY9" fmla="*/ 134490 h 969793"/>
              <a:gd name="connsiteX10" fmla="*/ 1063660 w 1242845"/>
              <a:gd name="connsiteY10" fmla="*/ 416878 h 969793"/>
              <a:gd name="connsiteX11" fmla="*/ 875401 w 1242845"/>
              <a:gd name="connsiteY11" fmla="*/ 470666 h 969793"/>
              <a:gd name="connsiteX12" fmla="*/ 956083 w 1242845"/>
              <a:gd name="connsiteY12" fmla="*/ 645478 h 969793"/>
              <a:gd name="connsiteX13" fmla="*/ 1184683 w 1242845"/>
              <a:gd name="connsiteY13" fmla="*/ 497561 h 969793"/>
              <a:gd name="connsiteX14" fmla="*/ 1104001 w 1242845"/>
              <a:gd name="connsiteY14" fmla="*/ 726161 h 969793"/>
              <a:gd name="connsiteX15" fmla="*/ 969530 w 1242845"/>
              <a:gd name="connsiteY15" fmla="*/ 954761 h 969793"/>
              <a:gd name="connsiteX16" fmla="*/ 593013 w 1242845"/>
              <a:gd name="connsiteY16" fmla="*/ 941313 h 969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42845" h="969793">
                <a:moveTo>
                  <a:pt x="593013" y="941313"/>
                </a:moveTo>
                <a:cubicBezTo>
                  <a:pt x="460784" y="930107"/>
                  <a:pt x="274766" y="957001"/>
                  <a:pt x="176154" y="887525"/>
                </a:cubicBezTo>
                <a:cubicBezTo>
                  <a:pt x="77542" y="818049"/>
                  <a:pt x="-12105" y="560314"/>
                  <a:pt x="1342" y="524455"/>
                </a:cubicBezTo>
                <a:cubicBezTo>
                  <a:pt x="14789" y="488596"/>
                  <a:pt x="212013" y="697025"/>
                  <a:pt x="256836" y="672372"/>
                </a:cubicBezTo>
                <a:cubicBezTo>
                  <a:pt x="301659" y="647719"/>
                  <a:pt x="279248" y="470666"/>
                  <a:pt x="270283" y="376537"/>
                </a:cubicBezTo>
                <a:cubicBezTo>
                  <a:pt x="261318" y="282408"/>
                  <a:pt x="164948" y="132249"/>
                  <a:pt x="203048" y="107596"/>
                </a:cubicBezTo>
                <a:cubicBezTo>
                  <a:pt x="241148" y="82943"/>
                  <a:pt x="400271" y="246549"/>
                  <a:pt x="498883" y="228619"/>
                </a:cubicBezTo>
                <a:cubicBezTo>
                  <a:pt x="597495" y="210689"/>
                  <a:pt x="731966" y="2260"/>
                  <a:pt x="794719" y="19"/>
                </a:cubicBezTo>
                <a:cubicBezTo>
                  <a:pt x="857472" y="-2222"/>
                  <a:pt x="801442" y="192760"/>
                  <a:pt x="875401" y="215172"/>
                </a:cubicBezTo>
                <a:cubicBezTo>
                  <a:pt x="949360" y="237584"/>
                  <a:pt x="1207096" y="100872"/>
                  <a:pt x="1238472" y="134490"/>
                </a:cubicBezTo>
                <a:cubicBezTo>
                  <a:pt x="1269849" y="168108"/>
                  <a:pt x="1124172" y="360849"/>
                  <a:pt x="1063660" y="416878"/>
                </a:cubicBezTo>
                <a:cubicBezTo>
                  <a:pt x="1003148" y="472907"/>
                  <a:pt x="893330" y="432566"/>
                  <a:pt x="875401" y="470666"/>
                </a:cubicBezTo>
                <a:cubicBezTo>
                  <a:pt x="857472" y="508766"/>
                  <a:pt x="904536" y="640996"/>
                  <a:pt x="956083" y="645478"/>
                </a:cubicBezTo>
                <a:cubicBezTo>
                  <a:pt x="1007630" y="649960"/>
                  <a:pt x="1160030" y="484114"/>
                  <a:pt x="1184683" y="497561"/>
                </a:cubicBezTo>
                <a:cubicBezTo>
                  <a:pt x="1209336" y="511008"/>
                  <a:pt x="1139860" y="649961"/>
                  <a:pt x="1104001" y="726161"/>
                </a:cubicBezTo>
                <a:cubicBezTo>
                  <a:pt x="1068142" y="802361"/>
                  <a:pt x="1050212" y="918902"/>
                  <a:pt x="969530" y="954761"/>
                </a:cubicBezTo>
                <a:cubicBezTo>
                  <a:pt x="888848" y="990620"/>
                  <a:pt x="725242" y="952519"/>
                  <a:pt x="593013" y="941313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8" name="Grupo 97"/>
          <p:cNvGrpSpPr/>
          <p:nvPr/>
        </p:nvGrpSpPr>
        <p:grpSpPr>
          <a:xfrm>
            <a:off x="2926154" y="187505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103" name="Elipse 102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Placa 111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Elipse 112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Texto explicativo em setas cruzadas 116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Cilindro 11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Cilindro 118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Cruz 119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Cruz 120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Cruz 121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Cruz 161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3" name="Grupo 162"/>
          <p:cNvGrpSpPr/>
          <p:nvPr/>
        </p:nvGrpSpPr>
        <p:grpSpPr>
          <a:xfrm>
            <a:off x="4866479" y="1620954"/>
            <a:ext cx="1571874" cy="5543371"/>
            <a:chOff x="5774769" y="880036"/>
            <a:chExt cx="1571874" cy="5543371"/>
          </a:xfrm>
        </p:grpSpPr>
        <p:sp>
          <p:nvSpPr>
            <p:cNvPr id="168" name="Retângulo 167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9" name="Triângulo isósceles 1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70" name="Elipse 169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21897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91119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002790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91119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4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772748" y="1736738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94498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750"/>
    </mc:Choice>
    <mc:Fallback xmlns="">
      <p:transition advClick="0" advTm="1750"/>
    </mc:Fallback>
  </mc:AlternateContent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91119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4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452292" y="1689254"/>
            <a:ext cx="1182096" cy="2351085"/>
            <a:chOff x="4228656" y="2583801"/>
            <a:chExt cx="2308020" cy="4590451"/>
          </a:xfrm>
        </p:grpSpPr>
        <p:sp>
          <p:nvSpPr>
            <p:cNvPr id="103" name="Forma livre 102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1" name="Forma livre 110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Forma livre 111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Elipse 116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Forma livre 119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Forma livre 161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3" name="Retângulo de cantos arredondados 162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8" name="Forma livre 167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9" name="Retângulo de cantos arredondados 168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70" name="Grupo 169"/>
          <p:cNvGrpSpPr/>
          <p:nvPr/>
        </p:nvGrpSpPr>
        <p:grpSpPr>
          <a:xfrm flipH="1">
            <a:off x="8621266" y="1548608"/>
            <a:ext cx="1014410" cy="2112383"/>
            <a:chOff x="4228656" y="2583801"/>
            <a:chExt cx="2308020" cy="4590451"/>
          </a:xfrm>
        </p:grpSpPr>
        <p:sp>
          <p:nvSpPr>
            <p:cNvPr id="171" name="Forma livre 170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72" name="Forma livre 171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3" name="Forma livre 172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4" name="Retângulo de cantos arredondados 173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5" name="Elipse 174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6" name="Elipse 175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7" name="Elipse 176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8" name="Elipse 177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Forma livre 178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Forma livre 179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Forma livre 180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Retângulo de cantos arredondados 181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3" name="Forma livre 182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4" name="Forma livre 183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Retângulo de cantos arredondados 184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6" name="Forma livre 185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Retângulo de cantos arredondados 186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772748" y="1736738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141" name="Grupo 140"/>
          <p:cNvGrpSpPr/>
          <p:nvPr/>
        </p:nvGrpSpPr>
        <p:grpSpPr>
          <a:xfrm>
            <a:off x="2749476" y="264306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142" name="Elipse 141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4" name="Elipse 143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Placa 144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Elipse 145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Elipse 146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Texto explicativo em setas cruzadas 149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Cilindro 150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Cilindro 151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Cruz 152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Cruz 153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Cruz 154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Cruz 155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57" name="Grupo 156"/>
          <p:cNvGrpSpPr/>
          <p:nvPr/>
        </p:nvGrpSpPr>
        <p:grpSpPr>
          <a:xfrm>
            <a:off x="8534777" y="248640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158" name="Elipse 157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Elipse 158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9" name="Placa 188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0" name="Elipse 189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1" name="Elipse 190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Elipse 191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3" name="Elipse 192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4" name="Texto explicativo em setas cruzadas 193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5" name="Cilindro 194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6" name="Cilindro 195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7" name="Cruz 196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8" name="Cruz 197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9" name="Cruz 198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0" name="Cruz 199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88" name="Retângulo 187"/>
          <p:cNvSpPr/>
          <p:nvPr/>
        </p:nvSpPr>
        <p:spPr>
          <a:xfrm>
            <a:off x="-370993" y="-396630"/>
            <a:ext cx="13164174" cy="7404848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75000"/>
                  <a:lumOff val="2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84686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91119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03" name="Pergaminho horizontal 102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11" name="Retângulo 110">
              <a:hlinkClick r:id="rId3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12" name="Retângulo 111">
              <a:hlinkClick r:id="rId4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8484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91119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4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4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4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772748" y="1736738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49755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750"/>
    </mc:Choice>
    <mc:Fallback xmlns="">
      <p:transition advClick="0" advTm="1750"/>
    </mc:Fallback>
  </mc:AlternateContent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91119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4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452292" y="1689254"/>
            <a:ext cx="1182096" cy="2351085"/>
            <a:chOff x="4228656" y="2583801"/>
            <a:chExt cx="2308020" cy="4590451"/>
          </a:xfrm>
        </p:grpSpPr>
        <p:sp>
          <p:nvSpPr>
            <p:cNvPr id="103" name="Forma livre 102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1" name="Forma livre 110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Forma livre 111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Elipse 116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Forma livre 119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Forma livre 161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3" name="Retângulo de cantos arredondados 162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8" name="Forma livre 167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9" name="Retângulo de cantos arredondados 168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70" name="Grupo 169"/>
          <p:cNvGrpSpPr/>
          <p:nvPr/>
        </p:nvGrpSpPr>
        <p:grpSpPr>
          <a:xfrm flipH="1">
            <a:off x="8621266" y="1548608"/>
            <a:ext cx="1014410" cy="2112383"/>
            <a:chOff x="4228656" y="2583801"/>
            <a:chExt cx="2308020" cy="4590451"/>
          </a:xfrm>
        </p:grpSpPr>
        <p:sp>
          <p:nvSpPr>
            <p:cNvPr id="171" name="Forma livre 170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72" name="Forma livre 171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3" name="Forma livre 172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4" name="Retângulo de cantos arredondados 173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5" name="Elipse 174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6" name="Elipse 175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7" name="Elipse 176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8" name="Elipse 177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Forma livre 178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Forma livre 179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Forma livre 180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Retângulo de cantos arredondados 181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3" name="Forma livre 182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4" name="Forma livre 183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Retângulo de cantos arredondados 184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6" name="Forma livre 185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Retângulo de cantos arredondados 186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772748" y="1736738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141" name="Grupo 140"/>
          <p:cNvGrpSpPr/>
          <p:nvPr/>
        </p:nvGrpSpPr>
        <p:grpSpPr>
          <a:xfrm>
            <a:off x="2749476" y="264306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142" name="Elipse 141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4" name="Elipse 143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Placa 144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Elipse 145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Elipse 146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Texto explicativo em setas cruzadas 149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Cilindro 150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Cilindro 151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Cruz 152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Cruz 153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Cruz 154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Cruz 155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57" name="Grupo 156"/>
          <p:cNvGrpSpPr/>
          <p:nvPr/>
        </p:nvGrpSpPr>
        <p:grpSpPr>
          <a:xfrm>
            <a:off x="8534777" y="248640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158" name="Elipse 157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Elipse 158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9" name="Placa 188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0" name="Elipse 189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1" name="Elipse 190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Elipse 191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3" name="Elipse 192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4" name="Texto explicativo em setas cruzadas 193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5" name="Cilindro 194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6" name="Cilindro 195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7" name="Cruz 196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8" name="Cruz 197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9" name="Cruz 198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0" name="Cruz 199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88" name="Retângulo 187"/>
          <p:cNvSpPr/>
          <p:nvPr/>
        </p:nvSpPr>
        <p:spPr>
          <a:xfrm>
            <a:off x="-206258" y="-452070"/>
            <a:ext cx="13164174" cy="7404848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75000"/>
                  <a:lumOff val="2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18167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91119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03" name="Pergaminho horizontal 102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11" name="Retângulo 110">
              <a:hlinkClick r:id="rId3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12" name="Retângulo 111">
              <a:hlinkClick r:id="rId4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019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2090166" y="2100727"/>
            <a:ext cx="2263906" cy="1933323"/>
            <a:chOff x="3173592" y="611003"/>
            <a:chExt cx="6426300" cy="5487910"/>
          </a:xfrm>
        </p:grpSpPr>
        <p:sp>
          <p:nvSpPr>
            <p:cNvPr id="53" name="Forma livre 52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de cantos arredondados 69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de cantos arredondados 70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5" name="Grupo 84"/>
          <p:cNvGrpSpPr/>
          <p:nvPr/>
        </p:nvGrpSpPr>
        <p:grpSpPr>
          <a:xfrm>
            <a:off x="2772748" y="1736738"/>
            <a:ext cx="438918" cy="438918"/>
            <a:chOff x="9724131" y="2587355"/>
            <a:chExt cx="680930" cy="680930"/>
          </a:xfrm>
        </p:grpSpPr>
        <p:sp>
          <p:nvSpPr>
            <p:cNvPr id="86" name="Forma livre 8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170" name="Grupo 169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71" name="Placa 17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2" name="Retângulo 17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73" name="Retângulo 172"/>
            <p:cNvSpPr/>
            <p:nvPr/>
          </p:nvSpPr>
          <p:spPr>
            <a:xfrm>
              <a:off x="427419" y="242762"/>
              <a:ext cx="191119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3" name="Forma livre 2"/>
          <p:cNvSpPr/>
          <p:nvPr/>
        </p:nvSpPr>
        <p:spPr>
          <a:xfrm>
            <a:off x="2461735" y="2655282"/>
            <a:ext cx="1048626" cy="1438393"/>
          </a:xfrm>
          <a:custGeom>
            <a:avLst/>
            <a:gdLst>
              <a:gd name="connsiteX0" fmla="*/ 621434 w 1048626"/>
              <a:gd name="connsiteY0" fmla="*/ 1389180 h 1438393"/>
              <a:gd name="connsiteX1" fmla="*/ 480757 w 1048626"/>
              <a:gd name="connsiteY1" fmla="*/ 1377456 h 1438393"/>
              <a:gd name="connsiteX2" fmla="*/ 175957 w 1048626"/>
              <a:gd name="connsiteY2" fmla="*/ 1260226 h 1438393"/>
              <a:gd name="connsiteX3" fmla="*/ 111 w 1048626"/>
              <a:gd name="connsiteY3" fmla="*/ 861641 h 1438393"/>
              <a:gd name="connsiteX4" fmla="*/ 199403 w 1048626"/>
              <a:gd name="connsiteY4" fmla="*/ 1002318 h 1438393"/>
              <a:gd name="connsiteX5" fmla="*/ 351803 w 1048626"/>
              <a:gd name="connsiteY5" fmla="*/ 791303 h 1438393"/>
              <a:gd name="connsiteX6" fmla="*/ 82173 w 1048626"/>
              <a:gd name="connsiteY6" fmla="*/ 627180 h 1438393"/>
              <a:gd name="connsiteX7" fmla="*/ 47003 w 1048626"/>
              <a:gd name="connsiteY7" fmla="*/ 181703 h 1438393"/>
              <a:gd name="connsiteX8" fmla="*/ 129065 w 1048626"/>
              <a:gd name="connsiteY8" fmla="*/ 486503 h 1438393"/>
              <a:gd name="connsiteX9" fmla="*/ 433865 w 1048626"/>
              <a:gd name="connsiteY9" fmla="*/ 592010 h 1438393"/>
              <a:gd name="connsiteX10" fmla="*/ 422142 w 1048626"/>
              <a:gd name="connsiteY10" fmla="*/ 404441 h 1438393"/>
              <a:gd name="connsiteX11" fmla="*/ 293188 w 1048626"/>
              <a:gd name="connsiteY11" fmla="*/ 5856 h 1438393"/>
              <a:gd name="connsiteX12" fmla="*/ 586265 w 1048626"/>
              <a:gd name="connsiteY12" fmla="*/ 193426 h 1438393"/>
              <a:gd name="connsiteX13" fmla="*/ 773834 w 1048626"/>
              <a:gd name="connsiteY13" fmla="*/ 556841 h 1438393"/>
              <a:gd name="connsiteX14" fmla="*/ 574542 w 1048626"/>
              <a:gd name="connsiteY14" fmla="*/ 803026 h 1438393"/>
              <a:gd name="connsiteX15" fmla="*/ 703496 w 1048626"/>
              <a:gd name="connsiteY15" fmla="*/ 943703 h 1438393"/>
              <a:gd name="connsiteX16" fmla="*/ 937957 w 1048626"/>
              <a:gd name="connsiteY16" fmla="*/ 685795 h 1438393"/>
              <a:gd name="connsiteX17" fmla="*/ 1008296 w 1048626"/>
              <a:gd name="connsiteY17" fmla="*/ 967149 h 1438393"/>
              <a:gd name="connsiteX18" fmla="*/ 1031742 w 1048626"/>
              <a:gd name="connsiteY18" fmla="*/ 1318841 h 1438393"/>
              <a:gd name="connsiteX19" fmla="*/ 750388 w 1048626"/>
              <a:gd name="connsiteY19" fmla="*/ 1436072 h 1438393"/>
              <a:gd name="connsiteX20" fmla="*/ 621434 w 1048626"/>
              <a:gd name="connsiteY20" fmla="*/ 1389180 h 1438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48626" h="1438393">
                <a:moveTo>
                  <a:pt x="621434" y="1389180"/>
                </a:moveTo>
                <a:cubicBezTo>
                  <a:pt x="576496" y="1379411"/>
                  <a:pt x="555003" y="1398948"/>
                  <a:pt x="480757" y="1377456"/>
                </a:cubicBezTo>
                <a:cubicBezTo>
                  <a:pt x="406511" y="1355964"/>
                  <a:pt x="256065" y="1346195"/>
                  <a:pt x="175957" y="1260226"/>
                </a:cubicBezTo>
                <a:cubicBezTo>
                  <a:pt x="95849" y="1174257"/>
                  <a:pt x="-3797" y="904626"/>
                  <a:pt x="111" y="861641"/>
                </a:cubicBezTo>
                <a:cubicBezTo>
                  <a:pt x="4019" y="818656"/>
                  <a:pt x="140788" y="1014041"/>
                  <a:pt x="199403" y="1002318"/>
                </a:cubicBezTo>
                <a:cubicBezTo>
                  <a:pt x="258018" y="990595"/>
                  <a:pt x="371341" y="853826"/>
                  <a:pt x="351803" y="791303"/>
                </a:cubicBezTo>
                <a:cubicBezTo>
                  <a:pt x="332265" y="728780"/>
                  <a:pt x="132973" y="728780"/>
                  <a:pt x="82173" y="627180"/>
                </a:cubicBezTo>
                <a:cubicBezTo>
                  <a:pt x="31373" y="525580"/>
                  <a:pt x="39188" y="205149"/>
                  <a:pt x="47003" y="181703"/>
                </a:cubicBezTo>
                <a:cubicBezTo>
                  <a:pt x="54818" y="158257"/>
                  <a:pt x="64588" y="418118"/>
                  <a:pt x="129065" y="486503"/>
                </a:cubicBezTo>
                <a:cubicBezTo>
                  <a:pt x="193542" y="554888"/>
                  <a:pt x="385019" y="605687"/>
                  <a:pt x="433865" y="592010"/>
                </a:cubicBezTo>
                <a:cubicBezTo>
                  <a:pt x="482711" y="578333"/>
                  <a:pt x="445588" y="502133"/>
                  <a:pt x="422142" y="404441"/>
                </a:cubicBezTo>
                <a:cubicBezTo>
                  <a:pt x="398696" y="306749"/>
                  <a:pt x="265834" y="41025"/>
                  <a:pt x="293188" y="5856"/>
                </a:cubicBezTo>
                <a:cubicBezTo>
                  <a:pt x="320542" y="-29313"/>
                  <a:pt x="506157" y="101595"/>
                  <a:pt x="586265" y="193426"/>
                </a:cubicBezTo>
                <a:cubicBezTo>
                  <a:pt x="666373" y="285257"/>
                  <a:pt x="775788" y="455241"/>
                  <a:pt x="773834" y="556841"/>
                </a:cubicBezTo>
                <a:cubicBezTo>
                  <a:pt x="771880" y="658441"/>
                  <a:pt x="586265" y="738549"/>
                  <a:pt x="574542" y="803026"/>
                </a:cubicBezTo>
                <a:cubicBezTo>
                  <a:pt x="562819" y="867503"/>
                  <a:pt x="642927" y="963241"/>
                  <a:pt x="703496" y="943703"/>
                </a:cubicBezTo>
                <a:cubicBezTo>
                  <a:pt x="764065" y="924165"/>
                  <a:pt x="887157" y="681887"/>
                  <a:pt x="937957" y="685795"/>
                </a:cubicBezTo>
                <a:cubicBezTo>
                  <a:pt x="988757" y="689703"/>
                  <a:pt x="992665" y="861641"/>
                  <a:pt x="1008296" y="967149"/>
                </a:cubicBezTo>
                <a:cubicBezTo>
                  <a:pt x="1023927" y="1072657"/>
                  <a:pt x="1074727" y="1240687"/>
                  <a:pt x="1031742" y="1318841"/>
                </a:cubicBezTo>
                <a:cubicBezTo>
                  <a:pt x="988757" y="1396995"/>
                  <a:pt x="820727" y="1422395"/>
                  <a:pt x="750388" y="1436072"/>
                </a:cubicBezTo>
                <a:cubicBezTo>
                  <a:pt x="680050" y="1449749"/>
                  <a:pt x="666372" y="1398949"/>
                  <a:pt x="621434" y="1389180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8" name="Grupo 97"/>
          <p:cNvGrpSpPr/>
          <p:nvPr/>
        </p:nvGrpSpPr>
        <p:grpSpPr>
          <a:xfrm>
            <a:off x="2926154" y="187505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103" name="Elipse 102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Placa 111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Elipse 112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Texto explicativo em setas cruzadas 116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Cilindro 11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Cilindro 118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Cruz 119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Cruz 120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Cruz 121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Cruz 161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3" name="Grupo 162"/>
          <p:cNvGrpSpPr/>
          <p:nvPr/>
        </p:nvGrpSpPr>
        <p:grpSpPr>
          <a:xfrm>
            <a:off x="4866479" y="1620954"/>
            <a:ext cx="1571874" cy="5543371"/>
            <a:chOff x="5774769" y="880036"/>
            <a:chExt cx="1571874" cy="5543371"/>
          </a:xfrm>
        </p:grpSpPr>
        <p:sp>
          <p:nvSpPr>
            <p:cNvPr id="168" name="Retângulo 167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9" name="Triângulo isósceles 1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44829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547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1" name="Retângulo 250"/>
          <p:cNvSpPr/>
          <p:nvPr/>
        </p:nvSpPr>
        <p:spPr>
          <a:xfrm>
            <a:off x="8122271" y="243240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Retângulo 11"/>
          <p:cNvSpPr/>
          <p:nvPr/>
        </p:nvSpPr>
        <p:spPr>
          <a:xfrm>
            <a:off x="0" y="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4" name="Retângulo 243"/>
          <p:cNvSpPr/>
          <p:nvPr/>
        </p:nvSpPr>
        <p:spPr>
          <a:xfrm>
            <a:off x="1849742" y="107663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5" name="Retângulo 244"/>
          <p:cNvSpPr/>
          <p:nvPr/>
        </p:nvSpPr>
        <p:spPr>
          <a:xfrm>
            <a:off x="4252506" y="41343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6" name="Retângulo 245"/>
          <p:cNvSpPr/>
          <p:nvPr/>
        </p:nvSpPr>
        <p:spPr>
          <a:xfrm>
            <a:off x="3111950" y="285905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8" name="Retângulo 247"/>
          <p:cNvSpPr/>
          <p:nvPr/>
        </p:nvSpPr>
        <p:spPr>
          <a:xfrm>
            <a:off x="715836" y="340403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9" name="Retângulo 248"/>
          <p:cNvSpPr/>
          <p:nvPr/>
        </p:nvSpPr>
        <p:spPr>
          <a:xfrm>
            <a:off x="5171521" y="340337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0" name="Retângulo 249"/>
          <p:cNvSpPr/>
          <p:nvPr/>
        </p:nvSpPr>
        <p:spPr>
          <a:xfrm>
            <a:off x="8026658" y="19582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3" name="Retângulo 252"/>
          <p:cNvSpPr/>
          <p:nvPr/>
        </p:nvSpPr>
        <p:spPr>
          <a:xfrm>
            <a:off x="6273971" y="1349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4" name="Retângulo 253"/>
          <p:cNvSpPr/>
          <p:nvPr/>
        </p:nvSpPr>
        <p:spPr>
          <a:xfrm>
            <a:off x="2404378" y="489353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5" name="Retângulo 254"/>
          <p:cNvSpPr/>
          <p:nvPr/>
        </p:nvSpPr>
        <p:spPr>
          <a:xfrm>
            <a:off x="4276911" y="574384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6" name="Retângulo 255"/>
          <p:cNvSpPr/>
          <p:nvPr/>
        </p:nvSpPr>
        <p:spPr>
          <a:xfrm>
            <a:off x="7307045" y="486481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7" name="Retângulo 256"/>
          <p:cNvSpPr/>
          <p:nvPr/>
        </p:nvSpPr>
        <p:spPr>
          <a:xfrm>
            <a:off x="10144667" y="539094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2" name="Retângulo 241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Vá até o </a:t>
            </a:r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reino </a:t>
            </a:r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dos </a:t>
            </a:r>
            <a:r>
              <a:rPr lang="pt-BR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unfortunate</a:t>
            </a:r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 e acabe com eles,</a:t>
            </a:r>
            <a:endParaRPr lang="pt-BR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Mas tenha cuidado! O caminho esta cheio de 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Armadilhas colocadas por eles!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 não se esqueça de trazer ouro para mim!</a:t>
            </a:r>
          </a:p>
        </p:txBody>
      </p:sp>
      <p:grpSp>
        <p:nvGrpSpPr>
          <p:cNvPr id="258" name="Grupo 257"/>
          <p:cNvGrpSpPr/>
          <p:nvPr/>
        </p:nvGrpSpPr>
        <p:grpSpPr>
          <a:xfrm>
            <a:off x="141926" y="2123920"/>
            <a:ext cx="1507755" cy="904653"/>
            <a:chOff x="5044" y="706982"/>
            <a:chExt cx="1507755" cy="904653"/>
          </a:xfrm>
        </p:grpSpPr>
        <p:sp>
          <p:nvSpPr>
            <p:cNvPr id="259" name="Retângulo de cantos arredondados 258"/>
            <p:cNvSpPr/>
            <p:nvPr/>
          </p:nvSpPr>
          <p:spPr>
            <a:xfrm>
              <a:off x="5044" y="706982"/>
              <a:ext cx="1507755" cy="904653"/>
            </a:xfrm>
            <a:prstGeom prst="roundRect">
              <a:avLst>
                <a:gd name="adj" fmla="val 10000"/>
              </a:avLst>
            </a:prstGeom>
            <a:solidFill>
              <a:schemeClr val="accent5">
                <a:lumMod val="5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60" name="Retângulo 259"/>
            <p:cNvSpPr/>
            <p:nvPr/>
          </p:nvSpPr>
          <p:spPr>
            <a:xfrm>
              <a:off x="31540" y="733478"/>
              <a:ext cx="1454763" cy="851661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25730" tIns="125730" rIns="125730" bIns="125730" numCol="1" spcCol="1270" anchor="ctr" anchorCtr="0">
              <a:noAutofit/>
            </a:bodyPr>
            <a:lstStyle/>
            <a:p>
              <a:pPr lvl="0" algn="ctr" defTabSz="14668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pt-BR" sz="2400" dirty="0" smtClean="0"/>
                <a:t>Começar</a:t>
              </a:r>
              <a:endParaRPr lang="pt-BR" sz="2400" kern="1200" dirty="0"/>
            </a:p>
          </p:txBody>
        </p:sp>
      </p:grpSp>
      <p:sp>
        <p:nvSpPr>
          <p:cNvPr id="261" name="Retângulo 260"/>
          <p:cNvSpPr/>
          <p:nvPr/>
        </p:nvSpPr>
        <p:spPr>
          <a:xfrm>
            <a:off x="6096000" y="227911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2" name="Retângulo 261"/>
          <p:cNvSpPr/>
          <p:nvPr/>
        </p:nvSpPr>
        <p:spPr>
          <a:xfrm>
            <a:off x="10418132" y="75045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3" name="Retângulo 262"/>
          <p:cNvSpPr/>
          <p:nvPr/>
        </p:nvSpPr>
        <p:spPr>
          <a:xfrm>
            <a:off x="10418132" y="316951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4" name="Retângulo 263"/>
          <p:cNvSpPr/>
          <p:nvPr/>
        </p:nvSpPr>
        <p:spPr>
          <a:xfrm>
            <a:off x="11253939" y="4445217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5" name="Retângulo 264"/>
          <p:cNvSpPr/>
          <p:nvPr/>
        </p:nvSpPr>
        <p:spPr>
          <a:xfrm>
            <a:off x="8671910" y="409431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" name="Grupo 12"/>
          <p:cNvGrpSpPr/>
          <p:nvPr/>
        </p:nvGrpSpPr>
        <p:grpSpPr>
          <a:xfrm>
            <a:off x="8581294" y="630559"/>
            <a:ext cx="4500786" cy="7509110"/>
            <a:chOff x="8581294" y="630559"/>
            <a:chExt cx="4500786" cy="7509110"/>
          </a:xfrm>
        </p:grpSpPr>
        <p:grpSp>
          <p:nvGrpSpPr>
            <p:cNvPr id="155" name="Grupo 154"/>
            <p:cNvGrpSpPr/>
            <p:nvPr/>
          </p:nvGrpSpPr>
          <p:grpSpPr>
            <a:xfrm>
              <a:off x="8581294" y="630559"/>
              <a:ext cx="4500786" cy="7509110"/>
              <a:chOff x="6386338" y="-3959240"/>
              <a:chExt cx="3180275" cy="5305969"/>
            </a:xfrm>
          </p:grpSpPr>
          <p:sp>
            <p:nvSpPr>
              <p:cNvPr id="158" name="Forma livre 157"/>
              <p:cNvSpPr/>
              <p:nvPr/>
            </p:nvSpPr>
            <p:spPr>
              <a:xfrm>
                <a:off x="6572427" y="-2229963"/>
                <a:ext cx="2994186" cy="3133367"/>
              </a:xfrm>
              <a:custGeom>
                <a:avLst/>
                <a:gdLst>
                  <a:gd name="connsiteX0" fmla="*/ 1680698 w 2993342"/>
                  <a:gd name="connsiteY0" fmla="*/ 198784 h 3132484"/>
                  <a:gd name="connsiteX1" fmla="*/ 2048998 w 2993342"/>
                  <a:gd name="connsiteY1" fmla="*/ 2129184 h 3132484"/>
                  <a:gd name="connsiteX2" fmla="*/ 2937998 w 2993342"/>
                  <a:gd name="connsiteY2" fmla="*/ 2954684 h 3132484"/>
                  <a:gd name="connsiteX3" fmla="*/ 2798298 w 2993342"/>
                  <a:gd name="connsiteY3" fmla="*/ 3094384 h 3132484"/>
                  <a:gd name="connsiteX4" fmla="*/ 1972798 w 2993342"/>
                  <a:gd name="connsiteY4" fmla="*/ 3132484 h 3132484"/>
                  <a:gd name="connsiteX5" fmla="*/ 626598 w 2993342"/>
                  <a:gd name="connsiteY5" fmla="*/ 3094384 h 3132484"/>
                  <a:gd name="connsiteX6" fmla="*/ 131298 w 2993342"/>
                  <a:gd name="connsiteY6" fmla="*/ 3005484 h 3132484"/>
                  <a:gd name="connsiteX7" fmla="*/ 16998 w 2993342"/>
                  <a:gd name="connsiteY7" fmla="*/ 2218084 h 3132484"/>
                  <a:gd name="connsiteX8" fmla="*/ 423398 w 2993342"/>
                  <a:gd name="connsiteY8" fmla="*/ 871884 h 3132484"/>
                  <a:gd name="connsiteX9" fmla="*/ 918698 w 2993342"/>
                  <a:gd name="connsiteY9" fmla="*/ 135284 h 3132484"/>
                  <a:gd name="connsiteX10" fmla="*/ 1680698 w 2993342"/>
                  <a:gd name="connsiteY10" fmla="*/ 198784 h 3132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3342" h="3132484">
                    <a:moveTo>
                      <a:pt x="1680698" y="198784"/>
                    </a:moveTo>
                    <a:cubicBezTo>
                      <a:pt x="1869081" y="531101"/>
                      <a:pt x="1839448" y="1669867"/>
                      <a:pt x="2048998" y="2129184"/>
                    </a:cubicBezTo>
                    <a:cubicBezTo>
                      <a:pt x="2258548" y="2588501"/>
                      <a:pt x="2813115" y="2793817"/>
                      <a:pt x="2937998" y="2954684"/>
                    </a:cubicBezTo>
                    <a:cubicBezTo>
                      <a:pt x="3062881" y="3115551"/>
                      <a:pt x="2959165" y="3064751"/>
                      <a:pt x="2798298" y="3094384"/>
                    </a:cubicBezTo>
                    <a:cubicBezTo>
                      <a:pt x="2637431" y="3124017"/>
                      <a:pt x="2334748" y="3132484"/>
                      <a:pt x="1972798" y="3132484"/>
                    </a:cubicBezTo>
                    <a:cubicBezTo>
                      <a:pt x="1610848" y="3132484"/>
                      <a:pt x="933515" y="3115551"/>
                      <a:pt x="626598" y="3094384"/>
                    </a:cubicBezTo>
                    <a:cubicBezTo>
                      <a:pt x="319681" y="3073217"/>
                      <a:pt x="232898" y="3151534"/>
                      <a:pt x="131298" y="3005484"/>
                    </a:cubicBezTo>
                    <a:cubicBezTo>
                      <a:pt x="29698" y="2859434"/>
                      <a:pt x="-31685" y="2573684"/>
                      <a:pt x="16998" y="2218084"/>
                    </a:cubicBezTo>
                    <a:cubicBezTo>
                      <a:pt x="65681" y="1862484"/>
                      <a:pt x="273115" y="1219017"/>
                      <a:pt x="423398" y="871884"/>
                    </a:cubicBezTo>
                    <a:cubicBezTo>
                      <a:pt x="573681" y="524751"/>
                      <a:pt x="704915" y="243234"/>
                      <a:pt x="918698" y="135284"/>
                    </a:cubicBezTo>
                    <a:cubicBezTo>
                      <a:pt x="1132481" y="27334"/>
                      <a:pt x="1492315" y="-133533"/>
                      <a:pt x="1680698" y="19878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>
                <a:off x="7621922" y="-1992667"/>
                <a:ext cx="314414" cy="301392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8" name="Forma livre 197"/>
              <p:cNvSpPr/>
              <p:nvPr/>
            </p:nvSpPr>
            <p:spPr>
              <a:xfrm>
                <a:off x="8349237" y="-1778456"/>
                <a:ext cx="553453" cy="708096"/>
              </a:xfrm>
              <a:custGeom>
                <a:avLst/>
                <a:gdLst>
                  <a:gd name="connsiteX0" fmla="*/ 263787 w 553297"/>
                  <a:gd name="connsiteY0" fmla="*/ 2830 h 707896"/>
                  <a:gd name="connsiteX1" fmla="*/ 430649 w 553297"/>
                  <a:gd name="connsiteY1" fmla="*/ 266470 h 707896"/>
                  <a:gd name="connsiteX2" fmla="*/ 544114 w 553297"/>
                  <a:gd name="connsiteY2" fmla="*/ 610205 h 707896"/>
                  <a:gd name="connsiteX3" fmla="*/ 520754 w 553297"/>
                  <a:gd name="connsiteY3" fmla="*/ 670275 h 707896"/>
                  <a:gd name="connsiteX4" fmla="*/ 317183 w 553297"/>
                  <a:gd name="connsiteY4" fmla="*/ 700310 h 707896"/>
                  <a:gd name="connsiteX5" fmla="*/ 290485 w 553297"/>
                  <a:gd name="connsiteY5" fmla="*/ 526774 h 707896"/>
                  <a:gd name="connsiteX6" fmla="*/ 197043 w 553297"/>
                  <a:gd name="connsiteY6" fmla="*/ 363250 h 707896"/>
                  <a:gd name="connsiteX7" fmla="*/ 146 w 553297"/>
                  <a:gd name="connsiteY7" fmla="*/ 142993 h 707896"/>
                  <a:gd name="connsiteX8" fmla="*/ 263787 w 553297"/>
                  <a:gd name="connsiteY8" fmla="*/ 2830 h 7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297" h="707896">
                    <a:moveTo>
                      <a:pt x="263787" y="2830"/>
                    </a:moveTo>
                    <a:cubicBezTo>
                      <a:pt x="335538" y="23410"/>
                      <a:pt x="383928" y="165241"/>
                      <a:pt x="430649" y="266470"/>
                    </a:cubicBezTo>
                    <a:cubicBezTo>
                      <a:pt x="477370" y="367699"/>
                      <a:pt x="529097" y="542904"/>
                      <a:pt x="544114" y="610205"/>
                    </a:cubicBezTo>
                    <a:cubicBezTo>
                      <a:pt x="559131" y="677506"/>
                      <a:pt x="558576" y="655258"/>
                      <a:pt x="520754" y="670275"/>
                    </a:cubicBezTo>
                    <a:cubicBezTo>
                      <a:pt x="482932" y="685292"/>
                      <a:pt x="355561" y="724227"/>
                      <a:pt x="317183" y="700310"/>
                    </a:cubicBezTo>
                    <a:cubicBezTo>
                      <a:pt x="278805" y="676393"/>
                      <a:pt x="310508" y="582951"/>
                      <a:pt x="290485" y="526774"/>
                    </a:cubicBezTo>
                    <a:cubicBezTo>
                      <a:pt x="270462" y="470597"/>
                      <a:pt x="245433" y="427214"/>
                      <a:pt x="197043" y="363250"/>
                    </a:cubicBezTo>
                    <a:cubicBezTo>
                      <a:pt x="148653" y="299287"/>
                      <a:pt x="-5416" y="207513"/>
                      <a:pt x="146" y="142993"/>
                    </a:cubicBezTo>
                    <a:cubicBezTo>
                      <a:pt x="5708" y="78473"/>
                      <a:pt x="192036" y="-17750"/>
                      <a:pt x="263787" y="283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9" name="Forma livre 198"/>
              <p:cNvSpPr/>
              <p:nvPr/>
            </p:nvSpPr>
            <p:spPr>
              <a:xfrm>
                <a:off x="6443612" y="-1815076"/>
                <a:ext cx="659493" cy="789633"/>
              </a:xfrm>
              <a:custGeom>
                <a:avLst/>
                <a:gdLst>
                  <a:gd name="connsiteX0" fmla="*/ 372248 w 659307"/>
                  <a:gd name="connsiteY0" fmla="*/ 46666 h 789410"/>
                  <a:gd name="connsiteX1" fmla="*/ 155329 w 659307"/>
                  <a:gd name="connsiteY1" fmla="*/ 263586 h 789410"/>
                  <a:gd name="connsiteX2" fmla="*/ 35189 w 659307"/>
                  <a:gd name="connsiteY2" fmla="*/ 523889 h 789410"/>
                  <a:gd name="connsiteX3" fmla="*/ 1816 w 659307"/>
                  <a:gd name="connsiteY3" fmla="*/ 694088 h 789410"/>
                  <a:gd name="connsiteX4" fmla="*/ 78573 w 659307"/>
                  <a:gd name="connsiteY4" fmla="*/ 787530 h 789410"/>
                  <a:gd name="connsiteX5" fmla="*/ 288818 w 659307"/>
                  <a:gd name="connsiteY5" fmla="*/ 750821 h 789410"/>
                  <a:gd name="connsiteX6" fmla="*/ 308841 w 659307"/>
                  <a:gd name="connsiteY6" fmla="*/ 680739 h 789410"/>
                  <a:gd name="connsiteX7" fmla="*/ 325527 w 659307"/>
                  <a:gd name="connsiteY7" fmla="*/ 530564 h 789410"/>
                  <a:gd name="connsiteX8" fmla="*/ 452342 w 659307"/>
                  <a:gd name="connsiteY8" fmla="*/ 347016 h 789410"/>
                  <a:gd name="connsiteX9" fmla="*/ 659250 w 659307"/>
                  <a:gd name="connsiteY9" fmla="*/ 140108 h 789410"/>
                  <a:gd name="connsiteX10" fmla="*/ 472365 w 659307"/>
                  <a:gd name="connsiteY10" fmla="*/ 6619 h 789410"/>
                  <a:gd name="connsiteX11" fmla="*/ 372248 w 659307"/>
                  <a:gd name="connsiteY11" fmla="*/ 46666 h 78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9307" h="789410">
                    <a:moveTo>
                      <a:pt x="372248" y="46666"/>
                    </a:moveTo>
                    <a:cubicBezTo>
                      <a:pt x="319409" y="89494"/>
                      <a:pt x="211505" y="184049"/>
                      <a:pt x="155329" y="263586"/>
                    </a:cubicBezTo>
                    <a:cubicBezTo>
                      <a:pt x="99153" y="343123"/>
                      <a:pt x="60774" y="452139"/>
                      <a:pt x="35189" y="523889"/>
                    </a:cubicBezTo>
                    <a:cubicBezTo>
                      <a:pt x="9603" y="595639"/>
                      <a:pt x="-5415" y="650148"/>
                      <a:pt x="1816" y="694088"/>
                    </a:cubicBezTo>
                    <a:cubicBezTo>
                      <a:pt x="9047" y="738028"/>
                      <a:pt x="30739" y="778075"/>
                      <a:pt x="78573" y="787530"/>
                    </a:cubicBezTo>
                    <a:cubicBezTo>
                      <a:pt x="126407" y="796985"/>
                      <a:pt x="250440" y="768619"/>
                      <a:pt x="288818" y="750821"/>
                    </a:cubicBezTo>
                    <a:cubicBezTo>
                      <a:pt x="327196" y="733023"/>
                      <a:pt x="302723" y="717448"/>
                      <a:pt x="308841" y="680739"/>
                    </a:cubicBezTo>
                    <a:cubicBezTo>
                      <a:pt x="314959" y="644030"/>
                      <a:pt x="301610" y="586185"/>
                      <a:pt x="325527" y="530564"/>
                    </a:cubicBezTo>
                    <a:cubicBezTo>
                      <a:pt x="349444" y="474943"/>
                      <a:pt x="396722" y="412092"/>
                      <a:pt x="452342" y="347016"/>
                    </a:cubicBezTo>
                    <a:cubicBezTo>
                      <a:pt x="507962" y="281940"/>
                      <a:pt x="655913" y="196841"/>
                      <a:pt x="659250" y="140108"/>
                    </a:cubicBezTo>
                    <a:cubicBezTo>
                      <a:pt x="662587" y="83375"/>
                      <a:pt x="520198" y="22749"/>
                      <a:pt x="472365" y="6619"/>
                    </a:cubicBezTo>
                    <a:cubicBezTo>
                      <a:pt x="424532" y="-9511"/>
                      <a:pt x="425087" y="3838"/>
                      <a:pt x="372248" y="4666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0" name="Elipse 199"/>
              <p:cNvSpPr/>
              <p:nvPr/>
            </p:nvSpPr>
            <p:spPr>
              <a:xfrm>
                <a:off x="6956486" y="-3358651"/>
                <a:ext cx="1568937" cy="1461222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>
                <a:off x="7687822" y="-2337439"/>
                <a:ext cx="25003" cy="30054"/>
              </a:xfrm>
              <a:custGeom>
                <a:avLst/>
                <a:gdLst>
                  <a:gd name="connsiteX0" fmla="*/ 0 w 42041"/>
                  <a:gd name="connsiteY0" fmla="*/ 0 h 53180"/>
                  <a:gd name="connsiteX1" fmla="*/ 42041 w 42041"/>
                  <a:gd name="connsiteY1" fmla="*/ 52552 h 5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041" h="53180">
                    <a:moveTo>
                      <a:pt x="0" y="0"/>
                    </a:moveTo>
                    <a:cubicBezTo>
                      <a:pt x="12571" y="62858"/>
                      <a:pt x="-7354" y="52552"/>
                      <a:pt x="42041" y="5255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2" name="Forma livre 201"/>
              <p:cNvSpPr/>
              <p:nvPr/>
            </p:nvSpPr>
            <p:spPr>
              <a:xfrm>
                <a:off x="7051764" y="-2882182"/>
                <a:ext cx="542196" cy="508283"/>
              </a:xfrm>
              <a:custGeom>
                <a:avLst/>
                <a:gdLst>
                  <a:gd name="connsiteX0" fmla="*/ 504715 w 542043"/>
                  <a:gd name="connsiteY0" fmla="*/ 472133 h 508140"/>
                  <a:gd name="connsiteX1" fmla="*/ 517072 w 542043"/>
                  <a:gd name="connsiteY1" fmla="*/ 208522 h 508140"/>
                  <a:gd name="connsiteX2" fmla="*/ 269937 w 542043"/>
                  <a:gd name="connsiteY2" fmla="*/ 23171 h 508140"/>
                  <a:gd name="connsiteX3" fmla="*/ 92823 w 542043"/>
                  <a:gd name="connsiteY3" fmla="*/ 19052 h 508140"/>
                  <a:gd name="connsiteX4" fmla="*/ 6326 w 542043"/>
                  <a:gd name="connsiteY4" fmla="*/ 171452 h 508140"/>
                  <a:gd name="connsiteX5" fmla="*/ 35158 w 542043"/>
                  <a:gd name="connsiteY5" fmla="*/ 426825 h 508140"/>
                  <a:gd name="connsiteX6" fmla="*/ 261699 w 542043"/>
                  <a:gd name="connsiteY6" fmla="*/ 500966 h 508140"/>
                  <a:gd name="connsiteX7" fmla="*/ 504715 w 542043"/>
                  <a:gd name="connsiteY7" fmla="*/ 472133 h 50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2043" h="508140">
                    <a:moveTo>
                      <a:pt x="504715" y="472133"/>
                    </a:moveTo>
                    <a:cubicBezTo>
                      <a:pt x="547277" y="423392"/>
                      <a:pt x="556202" y="283349"/>
                      <a:pt x="517072" y="208522"/>
                    </a:cubicBezTo>
                    <a:cubicBezTo>
                      <a:pt x="477942" y="133695"/>
                      <a:pt x="340645" y="54749"/>
                      <a:pt x="269937" y="23171"/>
                    </a:cubicBezTo>
                    <a:cubicBezTo>
                      <a:pt x="199229" y="-8407"/>
                      <a:pt x="136758" y="-5661"/>
                      <a:pt x="92823" y="19052"/>
                    </a:cubicBezTo>
                    <a:cubicBezTo>
                      <a:pt x="48888" y="43765"/>
                      <a:pt x="15937" y="103490"/>
                      <a:pt x="6326" y="171452"/>
                    </a:cubicBezTo>
                    <a:cubicBezTo>
                      <a:pt x="-3285" y="239414"/>
                      <a:pt x="-7404" y="371906"/>
                      <a:pt x="35158" y="426825"/>
                    </a:cubicBezTo>
                    <a:cubicBezTo>
                      <a:pt x="77720" y="481744"/>
                      <a:pt x="181380" y="493415"/>
                      <a:pt x="261699" y="500966"/>
                    </a:cubicBezTo>
                    <a:cubicBezTo>
                      <a:pt x="342018" y="508517"/>
                      <a:pt x="462153" y="520874"/>
                      <a:pt x="504715" y="4721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3" name="Forma livre 202"/>
              <p:cNvSpPr/>
              <p:nvPr/>
            </p:nvSpPr>
            <p:spPr>
              <a:xfrm>
                <a:off x="7770104" y="-2885631"/>
                <a:ext cx="610055" cy="499978"/>
              </a:xfrm>
              <a:custGeom>
                <a:avLst/>
                <a:gdLst>
                  <a:gd name="connsiteX0" fmla="*/ 36135 w 609883"/>
                  <a:gd name="connsiteY0" fmla="*/ 472066 h 499837"/>
                  <a:gd name="connsiteX1" fmla="*/ 15540 w 609883"/>
                  <a:gd name="connsiteY1" fmla="*/ 262001 h 499837"/>
                  <a:gd name="connsiteX2" fmla="*/ 143227 w 609883"/>
                  <a:gd name="connsiteY2" fmla="*/ 130196 h 499837"/>
                  <a:gd name="connsiteX3" fmla="*/ 419194 w 609883"/>
                  <a:gd name="connsiteY3" fmla="*/ 2509 h 499837"/>
                  <a:gd name="connsiteX4" fmla="*/ 542762 w 609883"/>
                  <a:gd name="connsiteY4" fmla="*/ 68412 h 499837"/>
                  <a:gd name="connsiteX5" fmla="*/ 608664 w 609883"/>
                  <a:gd name="connsiteY5" fmla="*/ 332023 h 499837"/>
                  <a:gd name="connsiteX6" fmla="*/ 563356 w 609883"/>
                  <a:gd name="connsiteY6" fmla="*/ 443234 h 499837"/>
                  <a:gd name="connsiteX7" fmla="*/ 320340 w 609883"/>
                  <a:gd name="connsiteY7" fmla="*/ 492661 h 499837"/>
                  <a:gd name="connsiteX8" fmla="*/ 36135 w 609883"/>
                  <a:gd name="connsiteY8" fmla="*/ 472066 h 49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9883" h="499837">
                    <a:moveTo>
                      <a:pt x="36135" y="472066"/>
                    </a:moveTo>
                    <a:cubicBezTo>
                      <a:pt x="-14665" y="433623"/>
                      <a:pt x="-2309" y="318979"/>
                      <a:pt x="15540" y="262001"/>
                    </a:cubicBezTo>
                    <a:cubicBezTo>
                      <a:pt x="33389" y="205023"/>
                      <a:pt x="75951" y="173445"/>
                      <a:pt x="143227" y="130196"/>
                    </a:cubicBezTo>
                    <a:cubicBezTo>
                      <a:pt x="210503" y="86947"/>
                      <a:pt x="352605" y="12806"/>
                      <a:pt x="419194" y="2509"/>
                    </a:cubicBezTo>
                    <a:cubicBezTo>
                      <a:pt x="485783" y="-7788"/>
                      <a:pt x="511184" y="13493"/>
                      <a:pt x="542762" y="68412"/>
                    </a:cubicBezTo>
                    <a:cubicBezTo>
                      <a:pt x="574340" y="123331"/>
                      <a:pt x="605232" y="269553"/>
                      <a:pt x="608664" y="332023"/>
                    </a:cubicBezTo>
                    <a:cubicBezTo>
                      <a:pt x="612096" y="394493"/>
                      <a:pt x="611410" y="416461"/>
                      <a:pt x="563356" y="443234"/>
                    </a:cubicBezTo>
                    <a:cubicBezTo>
                      <a:pt x="515302" y="470007"/>
                      <a:pt x="406151" y="485110"/>
                      <a:pt x="320340" y="492661"/>
                    </a:cubicBezTo>
                    <a:cubicBezTo>
                      <a:pt x="234529" y="500212"/>
                      <a:pt x="86935" y="510509"/>
                      <a:pt x="36135" y="4720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4" name="Forma livre 203"/>
              <p:cNvSpPr/>
              <p:nvPr/>
            </p:nvSpPr>
            <p:spPr>
              <a:xfrm>
                <a:off x="7711851" y="-2307120"/>
                <a:ext cx="271925" cy="197764"/>
              </a:xfrm>
              <a:custGeom>
                <a:avLst/>
                <a:gdLst>
                  <a:gd name="connsiteX0" fmla="*/ 0 w 271848"/>
                  <a:gd name="connsiteY0" fmla="*/ 197708 h 197708"/>
                  <a:gd name="connsiteX1" fmla="*/ 127686 w 271848"/>
                  <a:gd name="connsiteY1" fmla="*/ 82378 h 197708"/>
                  <a:gd name="connsiteX2" fmla="*/ 271848 w 271848"/>
                  <a:gd name="connsiteY2" fmla="*/ 0 h 1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848" h="197708">
                    <a:moveTo>
                      <a:pt x="0" y="197708"/>
                    </a:moveTo>
                    <a:cubicBezTo>
                      <a:pt x="41189" y="156518"/>
                      <a:pt x="82378" y="115329"/>
                      <a:pt x="127686" y="82378"/>
                    </a:cubicBezTo>
                    <a:cubicBezTo>
                      <a:pt x="172994" y="49427"/>
                      <a:pt x="222421" y="24713"/>
                      <a:pt x="271848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5" name="Forma livre 204"/>
              <p:cNvSpPr/>
              <p:nvPr/>
            </p:nvSpPr>
            <p:spPr>
              <a:xfrm>
                <a:off x="7363230" y="-1259405"/>
                <a:ext cx="766013" cy="854570"/>
              </a:xfrm>
              <a:custGeom>
                <a:avLst/>
                <a:gdLst>
                  <a:gd name="connsiteX0" fmla="*/ 12171 w 765797"/>
                  <a:gd name="connsiteY0" fmla="*/ 30145 h 854329"/>
                  <a:gd name="connsiteX1" fmla="*/ 32268 w 765797"/>
                  <a:gd name="connsiteY1" fmla="*/ 718457 h 854329"/>
                  <a:gd name="connsiteX2" fmla="*/ 288501 w 765797"/>
                  <a:gd name="connsiteY2" fmla="*/ 839037 h 854329"/>
                  <a:gd name="connsiteX3" fmla="*/ 705507 w 765797"/>
                  <a:gd name="connsiteY3" fmla="*/ 793820 h 854329"/>
                  <a:gd name="connsiteX4" fmla="*/ 730628 w 765797"/>
                  <a:gd name="connsiteY4" fmla="*/ 311499 h 854329"/>
                  <a:gd name="connsiteX5" fmla="*/ 765797 w 765797"/>
                  <a:gd name="connsiteY5" fmla="*/ 0 h 8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797" h="854329">
                    <a:moveTo>
                      <a:pt x="12171" y="30145"/>
                    </a:moveTo>
                    <a:cubicBezTo>
                      <a:pt x="-808" y="306893"/>
                      <a:pt x="-13787" y="583642"/>
                      <a:pt x="32268" y="718457"/>
                    </a:cubicBezTo>
                    <a:cubicBezTo>
                      <a:pt x="78323" y="853272"/>
                      <a:pt x="176294" y="826476"/>
                      <a:pt x="288501" y="839037"/>
                    </a:cubicBezTo>
                    <a:cubicBezTo>
                      <a:pt x="400708" y="851598"/>
                      <a:pt x="631819" y="881743"/>
                      <a:pt x="705507" y="793820"/>
                    </a:cubicBezTo>
                    <a:cubicBezTo>
                      <a:pt x="779195" y="705897"/>
                      <a:pt x="720580" y="443802"/>
                      <a:pt x="730628" y="311499"/>
                    </a:cubicBezTo>
                    <a:cubicBezTo>
                      <a:pt x="740676" y="179196"/>
                      <a:pt x="753236" y="89598"/>
                      <a:pt x="76579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6" name="Elipse 205"/>
              <p:cNvSpPr/>
              <p:nvPr/>
            </p:nvSpPr>
            <p:spPr>
              <a:xfrm>
                <a:off x="6386338" y="-1168629"/>
                <a:ext cx="506991" cy="49114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7" name="Forma livre 206"/>
              <p:cNvSpPr/>
              <p:nvPr/>
            </p:nvSpPr>
            <p:spPr>
              <a:xfrm>
                <a:off x="6701221" y="-942940"/>
                <a:ext cx="103395" cy="232886"/>
              </a:xfrm>
              <a:custGeom>
                <a:avLst/>
                <a:gdLst>
                  <a:gd name="connsiteX0" fmla="*/ 64513 w 103366"/>
                  <a:gd name="connsiteY0" fmla="*/ 232820 h 232820"/>
                  <a:gd name="connsiteX1" fmla="*/ 102758 w 103366"/>
                  <a:gd name="connsiteY1" fmla="*/ 145900 h 232820"/>
                  <a:gd name="connsiteX2" fmla="*/ 81897 w 103366"/>
                  <a:gd name="connsiteY2" fmla="*/ 48549 h 232820"/>
                  <a:gd name="connsiteX3" fmla="*/ 5408 w 103366"/>
                  <a:gd name="connsiteY3" fmla="*/ 3351 h 232820"/>
                  <a:gd name="connsiteX4" fmla="*/ 12361 w 103366"/>
                  <a:gd name="connsiteY4" fmla="*/ 6827 h 23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66" h="232820">
                    <a:moveTo>
                      <a:pt x="64513" y="232820"/>
                    </a:moveTo>
                    <a:cubicBezTo>
                      <a:pt x="82187" y="204716"/>
                      <a:pt x="99861" y="176612"/>
                      <a:pt x="102758" y="145900"/>
                    </a:cubicBezTo>
                    <a:cubicBezTo>
                      <a:pt x="105655" y="115188"/>
                      <a:pt x="98122" y="72307"/>
                      <a:pt x="81897" y="48549"/>
                    </a:cubicBezTo>
                    <a:cubicBezTo>
                      <a:pt x="65672" y="24791"/>
                      <a:pt x="16997" y="10305"/>
                      <a:pt x="5408" y="3351"/>
                    </a:cubicBezTo>
                    <a:cubicBezTo>
                      <a:pt x="-6181" y="-3603"/>
                      <a:pt x="3090" y="1612"/>
                      <a:pt x="12361" y="6827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8" name="Elipse 207"/>
              <p:cNvSpPr/>
              <p:nvPr/>
            </p:nvSpPr>
            <p:spPr>
              <a:xfrm>
                <a:off x="8588579" y="-1168629"/>
                <a:ext cx="506991" cy="49114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9" name="Forma livre 208"/>
              <p:cNvSpPr/>
              <p:nvPr/>
            </p:nvSpPr>
            <p:spPr>
              <a:xfrm>
                <a:off x="8710920" y="-947004"/>
                <a:ext cx="71948" cy="246923"/>
              </a:xfrm>
              <a:custGeom>
                <a:avLst/>
                <a:gdLst>
                  <a:gd name="connsiteX0" fmla="*/ 30206 w 71928"/>
                  <a:gd name="connsiteY0" fmla="*/ 246853 h 246853"/>
                  <a:gd name="connsiteX1" fmla="*/ 2392 w 71928"/>
                  <a:gd name="connsiteY1" fmla="*/ 135596 h 246853"/>
                  <a:gd name="connsiteX2" fmla="*/ 9345 w 71928"/>
                  <a:gd name="connsiteY2" fmla="*/ 55629 h 246853"/>
                  <a:gd name="connsiteX3" fmla="*/ 71928 w 71928"/>
                  <a:gd name="connsiteY3" fmla="*/ 0 h 246853"/>
                  <a:gd name="connsiteX4" fmla="*/ 71928 w 71928"/>
                  <a:gd name="connsiteY4" fmla="*/ 0 h 246853"/>
                  <a:gd name="connsiteX5" fmla="*/ 71928 w 71928"/>
                  <a:gd name="connsiteY5" fmla="*/ 0 h 24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28" h="246853">
                    <a:moveTo>
                      <a:pt x="30206" y="246853"/>
                    </a:moveTo>
                    <a:cubicBezTo>
                      <a:pt x="18037" y="207160"/>
                      <a:pt x="5869" y="167467"/>
                      <a:pt x="2392" y="135596"/>
                    </a:cubicBezTo>
                    <a:cubicBezTo>
                      <a:pt x="-1085" y="103725"/>
                      <a:pt x="-2244" y="78228"/>
                      <a:pt x="9345" y="55629"/>
                    </a:cubicBezTo>
                    <a:cubicBezTo>
                      <a:pt x="20934" y="33030"/>
                      <a:pt x="71928" y="0"/>
                      <a:pt x="71928" y="0"/>
                    </a:cubicBezTo>
                    <a:lnTo>
                      <a:pt x="71928" y="0"/>
                    </a:lnTo>
                    <a:lnTo>
                      <a:pt x="71928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0" name="Forma livre 209"/>
              <p:cNvSpPr/>
              <p:nvPr/>
            </p:nvSpPr>
            <p:spPr>
              <a:xfrm>
                <a:off x="6808988" y="-832924"/>
                <a:ext cx="1678635" cy="2179653"/>
              </a:xfrm>
              <a:custGeom>
                <a:avLst/>
                <a:gdLst>
                  <a:gd name="connsiteX0" fmla="*/ 563386 w 1678162"/>
                  <a:gd name="connsiteY0" fmla="*/ 183722 h 2179038"/>
                  <a:gd name="connsiteX1" fmla="*/ 457639 w 1678162"/>
                  <a:gd name="connsiteY1" fmla="*/ 488522 h 2179038"/>
                  <a:gd name="connsiteX2" fmla="*/ 351892 w 1678162"/>
                  <a:gd name="connsiteY2" fmla="*/ 1048359 h 2179038"/>
                  <a:gd name="connsiteX3" fmla="*/ 271027 w 1678162"/>
                  <a:gd name="connsiteY3" fmla="*/ 1552212 h 2179038"/>
                  <a:gd name="connsiteX4" fmla="*/ 47092 w 1678162"/>
                  <a:gd name="connsiteY4" fmla="*/ 1726383 h 2179038"/>
                  <a:gd name="connsiteX5" fmla="*/ 9770 w 1678162"/>
                  <a:gd name="connsiteY5" fmla="*/ 1931657 h 2179038"/>
                  <a:gd name="connsiteX6" fmla="*/ 177721 w 1678162"/>
                  <a:gd name="connsiteY6" fmla="*/ 2062285 h 2179038"/>
                  <a:gd name="connsiteX7" fmla="*/ 669133 w 1678162"/>
                  <a:gd name="connsiteY7" fmla="*/ 1956538 h 2179038"/>
                  <a:gd name="connsiteX8" fmla="*/ 781101 w 1678162"/>
                  <a:gd name="connsiteY8" fmla="*/ 1670400 h 2179038"/>
                  <a:gd name="connsiteX9" fmla="*/ 725117 w 1678162"/>
                  <a:gd name="connsiteY9" fmla="*/ 1514889 h 2179038"/>
                  <a:gd name="connsiteX10" fmla="*/ 787321 w 1678162"/>
                  <a:gd name="connsiteY10" fmla="*/ 917730 h 2179038"/>
                  <a:gd name="connsiteX11" fmla="*/ 973933 w 1678162"/>
                  <a:gd name="connsiteY11" fmla="*/ 451200 h 2179038"/>
                  <a:gd name="connsiteX12" fmla="*/ 1216529 w 1678162"/>
                  <a:gd name="connsiteY12" fmla="*/ 1545991 h 2179038"/>
                  <a:gd name="connsiteX13" fmla="*/ 1210309 w 1678162"/>
                  <a:gd name="connsiteY13" fmla="*/ 1825910 h 2179038"/>
                  <a:gd name="connsiteX14" fmla="*/ 1434243 w 1678162"/>
                  <a:gd name="connsiteY14" fmla="*/ 2149371 h 2179038"/>
                  <a:gd name="connsiteX15" fmla="*/ 1627076 w 1678162"/>
                  <a:gd name="connsiteY15" fmla="*/ 2136930 h 2179038"/>
                  <a:gd name="connsiteX16" fmla="*/ 1676839 w 1678162"/>
                  <a:gd name="connsiteY16" fmla="*/ 1906775 h 2179038"/>
                  <a:gd name="connsiteX17" fmla="*/ 1589754 w 1678162"/>
                  <a:gd name="connsiteY17" fmla="*/ 1651738 h 2179038"/>
                  <a:gd name="connsiteX18" fmla="*/ 1297394 w 1678162"/>
                  <a:gd name="connsiteY18" fmla="*/ 152620 h 2179038"/>
                  <a:gd name="connsiteX19" fmla="*/ 1284954 w 1678162"/>
                  <a:gd name="connsiteY19" fmla="*/ 127738 h 217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162" h="2179038">
                    <a:moveTo>
                      <a:pt x="563386" y="183722"/>
                    </a:moveTo>
                    <a:cubicBezTo>
                      <a:pt x="528137" y="264069"/>
                      <a:pt x="492888" y="344416"/>
                      <a:pt x="457639" y="488522"/>
                    </a:cubicBezTo>
                    <a:cubicBezTo>
                      <a:pt x="422390" y="632628"/>
                      <a:pt x="382994" y="871077"/>
                      <a:pt x="351892" y="1048359"/>
                    </a:cubicBezTo>
                    <a:cubicBezTo>
                      <a:pt x="320790" y="1225641"/>
                      <a:pt x="321827" y="1439208"/>
                      <a:pt x="271027" y="1552212"/>
                    </a:cubicBezTo>
                    <a:cubicBezTo>
                      <a:pt x="220227" y="1665216"/>
                      <a:pt x="90635" y="1663142"/>
                      <a:pt x="47092" y="1726383"/>
                    </a:cubicBezTo>
                    <a:cubicBezTo>
                      <a:pt x="3549" y="1789624"/>
                      <a:pt x="-12002" y="1875673"/>
                      <a:pt x="9770" y="1931657"/>
                    </a:cubicBezTo>
                    <a:cubicBezTo>
                      <a:pt x="31541" y="1987641"/>
                      <a:pt x="67827" y="2058138"/>
                      <a:pt x="177721" y="2062285"/>
                    </a:cubicBezTo>
                    <a:cubicBezTo>
                      <a:pt x="287615" y="2066432"/>
                      <a:pt x="568570" y="2021852"/>
                      <a:pt x="669133" y="1956538"/>
                    </a:cubicBezTo>
                    <a:cubicBezTo>
                      <a:pt x="769696" y="1891224"/>
                      <a:pt x="771770" y="1744008"/>
                      <a:pt x="781101" y="1670400"/>
                    </a:cubicBezTo>
                    <a:cubicBezTo>
                      <a:pt x="790432" y="1596792"/>
                      <a:pt x="724080" y="1640334"/>
                      <a:pt x="725117" y="1514889"/>
                    </a:cubicBezTo>
                    <a:cubicBezTo>
                      <a:pt x="726154" y="1389444"/>
                      <a:pt x="745852" y="1095011"/>
                      <a:pt x="787321" y="917730"/>
                    </a:cubicBezTo>
                    <a:cubicBezTo>
                      <a:pt x="828790" y="740449"/>
                      <a:pt x="902398" y="346490"/>
                      <a:pt x="973933" y="451200"/>
                    </a:cubicBezTo>
                    <a:cubicBezTo>
                      <a:pt x="1045468" y="555910"/>
                      <a:pt x="1177133" y="1316873"/>
                      <a:pt x="1216529" y="1545991"/>
                    </a:cubicBezTo>
                    <a:cubicBezTo>
                      <a:pt x="1255925" y="1775109"/>
                      <a:pt x="1174023" y="1725347"/>
                      <a:pt x="1210309" y="1825910"/>
                    </a:cubicBezTo>
                    <a:cubicBezTo>
                      <a:pt x="1246595" y="1926473"/>
                      <a:pt x="1364782" y="2097534"/>
                      <a:pt x="1434243" y="2149371"/>
                    </a:cubicBezTo>
                    <a:cubicBezTo>
                      <a:pt x="1503704" y="2201208"/>
                      <a:pt x="1586643" y="2177363"/>
                      <a:pt x="1627076" y="2136930"/>
                    </a:cubicBezTo>
                    <a:cubicBezTo>
                      <a:pt x="1667509" y="2096497"/>
                      <a:pt x="1683059" y="1987640"/>
                      <a:pt x="1676839" y="1906775"/>
                    </a:cubicBezTo>
                    <a:cubicBezTo>
                      <a:pt x="1670619" y="1825910"/>
                      <a:pt x="1652995" y="1944097"/>
                      <a:pt x="1589754" y="1651738"/>
                    </a:cubicBezTo>
                    <a:cubicBezTo>
                      <a:pt x="1526513" y="1359379"/>
                      <a:pt x="1348194" y="406620"/>
                      <a:pt x="1297394" y="152620"/>
                    </a:cubicBezTo>
                    <a:cubicBezTo>
                      <a:pt x="1246594" y="-101380"/>
                      <a:pt x="1265774" y="13179"/>
                      <a:pt x="1284954" y="127738"/>
                    </a:cubicBezTo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1" name="Forma livre 210"/>
              <p:cNvSpPr/>
              <p:nvPr/>
            </p:nvSpPr>
            <p:spPr>
              <a:xfrm>
                <a:off x="6791735" y="-2261729"/>
                <a:ext cx="1918074" cy="1626236"/>
              </a:xfrm>
              <a:custGeom>
                <a:avLst/>
                <a:gdLst>
                  <a:gd name="connsiteX0" fmla="*/ 960079 w 1917534"/>
                  <a:gd name="connsiteY0" fmla="*/ 405360 h 1625777"/>
                  <a:gd name="connsiteX1" fmla="*/ 443785 w 1917534"/>
                  <a:gd name="connsiteY1" fmla="*/ 7254 h 1625777"/>
                  <a:gd name="connsiteX2" fmla="*/ 114103 w 1917534"/>
                  <a:gd name="connsiteY2" fmla="*/ 168985 h 1625777"/>
                  <a:gd name="connsiteX3" fmla="*/ 2136 w 1917534"/>
                  <a:gd name="connsiteY3" fmla="*/ 430242 h 1625777"/>
                  <a:gd name="connsiteX4" fmla="*/ 194969 w 1917534"/>
                  <a:gd name="connsiteY4" fmla="*/ 604413 h 1625777"/>
                  <a:gd name="connsiteX5" fmla="*/ 505989 w 1917534"/>
                  <a:gd name="connsiteY5" fmla="*/ 697719 h 1625777"/>
                  <a:gd name="connsiteX6" fmla="*/ 593075 w 1917534"/>
                  <a:gd name="connsiteY6" fmla="*/ 567091 h 1625777"/>
                  <a:gd name="connsiteX7" fmla="*/ 555752 w 1917534"/>
                  <a:gd name="connsiteY7" fmla="*/ 679058 h 1625777"/>
                  <a:gd name="connsiteX8" fmla="*/ 524650 w 1917534"/>
                  <a:gd name="connsiteY8" fmla="*/ 1027401 h 1625777"/>
                  <a:gd name="connsiteX9" fmla="*/ 524650 w 1917534"/>
                  <a:gd name="connsiteY9" fmla="*/ 1543695 h 1625777"/>
                  <a:gd name="connsiteX10" fmla="*/ 636618 w 1917534"/>
                  <a:gd name="connsiteY10" fmla="*/ 1605899 h 1625777"/>
                  <a:gd name="connsiteX11" fmla="*/ 1289760 w 1917534"/>
                  <a:gd name="connsiteY11" fmla="*/ 1618340 h 1625777"/>
                  <a:gd name="connsiteX12" fmla="*/ 1345744 w 1917534"/>
                  <a:gd name="connsiteY12" fmla="*/ 1500152 h 1625777"/>
                  <a:gd name="connsiteX13" fmla="*/ 1376846 w 1917534"/>
                  <a:gd name="connsiteY13" fmla="*/ 965197 h 1625777"/>
                  <a:gd name="connsiteX14" fmla="*/ 1414169 w 1917534"/>
                  <a:gd name="connsiteY14" fmla="*/ 623074 h 1625777"/>
                  <a:gd name="connsiteX15" fmla="*/ 1445271 w 1917534"/>
                  <a:gd name="connsiteY15" fmla="*/ 703940 h 1625777"/>
                  <a:gd name="connsiteX16" fmla="*/ 1644324 w 1917534"/>
                  <a:gd name="connsiteY16" fmla="*/ 629295 h 1625777"/>
                  <a:gd name="connsiteX17" fmla="*/ 1911801 w 1917534"/>
                  <a:gd name="connsiteY17" fmla="*/ 417801 h 1625777"/>
                  <a:gd name="connsiteX18" fmla="*/ 1806054 w 1917534"/>
                  <a:gd name="connsiteY18" fmla="*/ 200087 h 1625777"/>
                  <a:gd name="connsiteX19" fmla="*/ 1557238 w 1917534"/>
                  <a:gd name="connsiteY19" fmla="*/ 44576 h 1625777"/>
                  <a:gd name="connsiteX20" fmla="*/ 1134250 w 1917534"/>
                  <a:gd name="connsiteY20" fmla="*/ 249850 h 1625777"/>
                  <a:gd name="connsiteX21" fmla="*/ 960079 w 1917534"/>
                  <a:gd name="connsiteY21" fmla="*/ 405360 h 162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17534" h="1625777">
                    <a:moveTo>
                      <a:pt x="960079" y="405360"/>
                    </a:moveTo>
                    <a:cubicBezTo>
                      <a:pt x="845002" y="364927"/>
                      <a:pt x="584781" y="46650"/>
                      <a:pt x="443785" y="7254"/>
                    </a:cubicBezTo>
                    <a:cubicBezTo>
                      <a:pt x="302789" y="-32142"/>
                      <a:pt x="187711" y="98487"/>
                      <a:pt x="114103" y="168985"/>
                    </a:cubicBezTo>
                    <a:cubicBezTo>
                      <a:pt x="40495" y="239483"/>
                      <a:pt x="-11342" y="357671"/>
                      <a:pt x="2136" y="430242"/>
                    </a:cubicBezTo>
                    <a:cubicBezTo>
                      <a:pt x="15614" y="502813"/>
                      <a:pt x="110994" y="559834"/>
                      <a:pt x="194969" y="604413"/>
                    </a:cubicBezTo>
                    <a:cubicBezTo>
                      <a:pt x="278944" y="648992"/>
                      <a:pt x="439638" y="703939"/>
                      <a:pt x="505989" y="697719"/>
                    </a:cubicBezTo>
                    <a:cubicBezTo>
                      <a:pt x="572340" y="691499"/>
                      <a:pt x="584781" y="570201"/>
                      <a:pt x="593075" y="567091"/>
                    </a:cubicBezTo>
                    <a:cubicBezTo>
                      <a:pt x="601369" y="563981"/>
                      <a:pt x="567156" y="602340"/>
                      <a:pt x="555752" y="679058"/>
                    </a:cubicBezTo>
                    <a:cubicBezTo>
                      <a:pt x="544348" y="755776"/>
                      <a:pt x="529834" y="883295"/>
                      <a:pt x="524650" y="1027401"/>
                    </a:cubicBezTo>
                    <a:cubicBezTo>
                      <a:pt x="519466" y="1171507"/>
                      <a:pt x="505989" y="1447279"/>
                      <a:pt x="524650" y="1543695"/>
                    </a:cubicBezTo>
                    <a:cubicBezTo>
                      <a:pt x="543311" y="1640111"/>
                      <a:pt x="509100" y="1593458"/>
                      <a:pt x="636618" y="1605899"/>
                    </a:cubicBezTo>
                    <a:cubicBezTo>
                      <a:pt x="764136" y="1618340"/>
                      <a:pt x="1171572" y="1635965"/>
                      <a:pt x="1289760" y="1618340"/>
                    </a:cubicBezTo>
                    <a:cubicBezTo>
                      <a:pt x="1407948" y="1600716"/>
                      <a:pt x="1331230" y="1609009"/>
                      <a:pt x="1345744" y="1500152"/>
                    </a:cubicBezTo>
                    <a:cubicBezTo>
                      <a:pt x="1360258" y="1391295"/>
                      <a:pt x="1365442" y="1111377"/>
                      <a:pt x="1376846" y="965197"/>
                    </a:cubicBezTo>
                    <a:cubicBezTo>
                      <a:pt x="1388250" y="819017"/>
                      <a:pt x="1402765" y="666617"/>
                      <a:pt x="1414169" y="623074"/>
                    </a:cubicBezTo>
                    <a:cubicBezTo>
                      <a:pt x="1425573" y="579531"/>
                      <a:pt x="1406912" y="702903"/>
                      <a:pt x="1445271" y="703940"/>
                    </a:cubicBezTo>
                    <a:cubicBezTo>
                      <a:pt x="1483630" y="704977"/>
                      <a:pt x="1566569" y="676985"/>
                      <a:pt x="1644324" y="629295"/>
                    </a:cubicBezTo>
                    <a:cubicBezTo>
                      <a:pt x="1722079" y="581605"/>
                      <a:pt x="1884846" y="489336"/>
                      <a:pt x="1911801" y="417801"/>
                    </a:cubicBezTo>
                    <a:cubicBezTo>
                      <a:pt x="1938756" y="346266"/>
                      <a:pt x="1865148" y="262291"/>
                      <a:pt x="1806054" y="200087"/>
                    </a:cubicBezTo>
                    <a:cubicBezTo>
                      <a:pt x="1746960" y="137883"/>
                      <a:pt x="1669205" y="36282"/>
                      <a:pt x="1557238" y="44576"/>
                    </a:cubicBezTo>
                    <a:cubicBezTo>
                      <a:pt x="1445271" y="52870"/>
                      <a:pt x="1227556" y="187646"/>
                      <a:pt x="1134250" y="249850"/>
                    </a:cubicBezTo>
                    <a:cubicBezTo>
                      <a:pt x="1040944" y="312054"/>
                      <a:pt x="1075156" y="445793"/>
                      <a:pt x="960079" y="4053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2" name="Forma livre 211"/>
              <p:cNvSpPr/>
              <p:nvPr/>
            </p:nvSpPr>
            <p:spPr>
              <a:xfrm>
                <a:off x="7265240" y="-927368"/>
                <a:ext cx="920910" cy="379030"/>
              </a:xfrm>
              <a:custGeom>
                <a:avLst/>
                <a:gdLst>
                  <a:gd name="connsiteX0" fmla="*/ 40921 w 920651"/>
                  <a:gd name="connsiteY0" fmla="*/ 15074 h 378923"/>
                  <a:gd name="connsiteX1" fmla="*/ 320840 w 920651"/>
                  <a:gd name="connsiteY1" fmla="*/ 39956 h 378923"/>
                  <a:gd name="connsiteX2" fmla="*/ 743828 w 920651"/>
                  <a:gd name="connsiteY2" fmla="*/ 58617 h 378923"/>
                  <a:gd name="connsiteX3" fmla="*/ 905558 w 920651"/>
                  <a:gd name="connsiteY3" fmla="*/ 64837 h 378923"/>
                  <a:gd name="connsiteX4" fmla="*/ 886897 w 920651"/>
                  <a:gd name="connsiteY4" fmla="*/ 319874 h 378923"/>
                  <a:gd name="connsiteX5" fmla="*/ 669183 w 920651"/>
                  <a:gd name="connsiteY5" fmla="*/ 375858 h 378923"/>
                  <a:gd name="connsiteX6" fmla="*/ 215093 w 920651"/>
                  <a:gd name="connsiteY6" fmla="*/ 363417 h 378923"/>
                  <a:gd name="connsiteX7" fmla="*/ 22260 w 920651"/>
                  <a:gd name="connsiteY7" fmla="*/ 294992 h 378923"/>
                  <a:gd name="connsiteX8" fmla="*/ 40921 w 920651"/>
                  <a:gd name="connsiteY8" fmla="*/ 15074 h 37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0651" h="378923">
                    <a:moveTo>
                      <a:pt x="40921" y="15074"/>
                    </a:moveTo>
                    <a:cubicBezTo>
                      <a:pt x="90684" y="-27432"/>
                      <a:pt x="203689" y="32699"/>
                      <a:pt x="320840" y="39956"/>
                    </a:cubicBezTo>
                    <a:cubicBezTo>
                      <a:pt x="437991" y="47213"/>
                      <a:pt x="743828" y="58617"/>
                      <a:pt x="743828" y="58617"/>
                    </a:cubicBezTo>
                    <a:cubicBezTo>
                      <a:pt x="841281" y="62764"/>
                      <a:pt x="881713" y="21294"/>
                      <a:pt x="905558" y="64837"/>
                    </a:cubicBezTo>
                    <a:cubicBezTo>
                      <a:pt x="929403" y="108380"/>
                      <a:pt x="926293" y="268037"/>
                      <a:pt x="886897" y="319874"/>
                    </a:cubicBezTo>
                    <a:cubicBezTo>
                      <a:pt x="847501" y="371711"/>
                      <a:pt x="781150" y="368601"/>
                      <a:pt x="669183" y="375858"/>
                    </a:cubicBezTo>
                    <a:cubicBezTo>
                      <a:pt x="557216" y="383115"/>
                      <a:pt x="322913" y="376895"/>
                      <a:pt x="215093" y="363417"/>
                    </a:cubicBezTo>
                    <a:cubicBezTo>
                      <a:pt x="107273" y="349939"/>
                      <a:pt x="55436" y="350976"/>
                      <a:pt x="22260" y="294992"/>
                    </a:cubicBezTo>
                    <a:cubicBezTo>
                      <a:pt x="-10916" y="239008"/>
                      <a:pt x="-8842" y="57580"/>
                      <a:pt x="40921" y="15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3" name="Elipse 212"/>
              <p:cNvSpPr/>
              <p:nvPr/>
            </p:nvSpPr>
            <p:spPr>
              <a:xfrm>
                <a:off x="7522442" y="-903317"/>
                <a:ext cx="437023" cy="379030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>
                    <a:solidFill>
                      <a:schemeClr val="tx1"/>
                    </a:solidFill>
                    <a:latin typeface="Algerian" panose="04020705040A02060702" pitchFamily="82" charset="0"/>
                  </a:rPr>
                  <a:t>J</a:t>
                </a:r>
              </a:p>
            </p:txBody>
          </p:sp>
          <p:sp>
            <p:nvSpPr>
              <p:cNvPr id="214" name="Forma livre 213"/>
              <p:cNvSpPr/>
              <p:nvPr/>
            </p:nvSpPr>
            <p:spPr>
              <a:xfrm>
                <a:off x="7007854" y="-2375708"/>
                <a:ext cx="1469646" cy="421600"/>
              </a:xfrm>
              <a:custGeom>
                <a:avLst/>
                <a:gdLst>
                  <a:gd name="connsiteX0" fmla="*/ 0 w 1469232"/>
                  <a:gd name="connsiteY0" fmla="*/ 9525 h 421481"/>
                  <a:gd name="connsiteX1" fmla="*/ 228600 w 1469232"/>
                  <a:gd name="connsiteY1" fmla="*/ 88106 h 421481"/>
                  <a:gd name="connsiteX2" fmla="*/ 245269 w 1469232"/>
                  <a:gd name="connsiteY2" fmla="*/ 102393 h 421481"/>
                  <a:gd name="connsiteX3" fmla="*/ 426244 w 1469232"/>
                  <a:gd name="connsiteY3" fmla="*/ 157162 h 421481"/>
                  <a:gd name="connsiteX4" fmla="*/ 516732 w 1469232"/>
                  <a:gd name="connsiteY4" fmla="*/ 80962 h 421481"/>
                  <a:gd name="connsiteX5" fmla="*/ 904875 w 1469232"/>
                  <a:gd name="connsiteY5" fmla="*/ 64293 h 421481"/>
                  <a:gd name="connsiteX6" fmla="*/ 978694 w 1469232"/>
                  <a:gd name="connsiteY6" fmla="*/ 159543 h 421481"/>
                  <a:gd name="connsiteX7" fmla="*/ 1469232 w 1469232"/>
                  <a:gd name="connsiteY7" fmla="*/ 0 h 421481"/>
                  <a:gd name="connsiteX8" fmla="*/ 1381125 w 1469232"/>
                  <a:gd name="connsiteY8" fmla="*/ 152400 h 421481"/>
                  <a:gd name="connsiteX9" fmla="*/ 1338263 w 1469232"/>
                  <a:gd name="connsiteY9" fmla="*/ 159543 h 421481"/>
                  <a:gd name="connsiteX10" fmla="*/ 1228725 w 1469232"/>
                  <a:gd name="connsiteY10" fmla="*/ 195262 h 421481"/>
                  <a:gd name="connsiteX11" fmla="*/ 1035844 w 1469232"/>
                  <a:gd name="connsiteY11" fmla="*/ 288131 h 421481"/>
                  <a:gd name="connsiteX12" fmla="*/ 881063 w 1469232"/>
                  <a:gd name="connsiteY12" fmla="*/ 390525 h 421481"/>
                  <a:gd name="connsiteX13" fmla="*/ 881063 w 1469232"/>
                  <a:gd name="connsiteY13" fmla="*/ 404812 h 421481"/>
                  <a:gd name="connsiteX14" fmla="*/ 604838 w 1469232"/>
                  <a:gd name="connsiteY14" fmla="*/ 421481 h 421481"/>
                  <a:gd name="connsiteX15" fmla="*/ 411957 w 1469232"/>
                  <a:gd name="connsiteY15" fmla="*/ 242887 h 421481"/>
                  <a:gd name="connsiteX16" fmla="*/ 469107 w 1469232"/>
                  <a:gd name="connsiteY16" fmla="*/ 252412 h 421481"/>
                  <a:gd name="connsiteX17" fmla="*/ 552450 w 1469232"/>
                  <a:gd name="connsiteY17" fmla="*/ 328612 h 421481"/>
                  <a:gd name="connsiteX18" fmla="*/ 890588 w 1469232"/>
                  <a:gd name="connsiteY18" fmla="*/ 333375 h 421481"/>
                  <a:gd name="connsiteX19" fmla="*/ 981075 w 1469232"/>
                  <a:gd name="connsiteY19" fmla="*/ 252412 h 421481"/>
                  <a:gd name="connsiteX20" fmla="*/ 866775 w 1469232"/>
                  <a:gd name="connsiteY20" fmla="*/ 126206 h 421481"/>
                  <a:gd name="connsiteX21" fmla="*/ 542925 w 1469232"/>
                  <a:gd name="connsiteY21" fmla="*/ 130968 h 421481"/>
                  <a:gd name="connsiteX22" fmla="*/ 466725 w 1469232"/>
                  <a:gd name="connsiteY22" fmla="*/ 242887 h 421481"/>
                  <a:gd name="connsiteX23" fmla="*/ 411957 w 1469232"/>
                  <a:gd name="connsiteY23" fmla="*/ 250031 h 421481"/>
                  <a:gd name="connsiteX24" fmla="*/ 278607 w 1469232"/>
                  <a:gd name="connsiteY24" fmla="*/ 142875 h 421481"/>
                  <a:gd name="connsiteX25" fmla="*/ 180975 w 1469232"/>
                  <a:gd name="connsiteY25" fmla="*/ 111918 h 421481"/>
                  <a:gd name="connsiteX26" fmla="*/ 76200 w 1469232"/>
                  <a:gd name="connsiteY26" fmla="*/ 138112 h 421481"/>
                  <a:gd name="connsiteX27" fmla="*/ 35719 w 1469232"/>
                  <a:gd name="connsiteY27" fmla="*/ 88106 h 421481"/>
                  <a:gd name="connsiteX28" fmla="*/ 0 w 1469232"/>
                  <a:gd name="connsiteY28" fmla="*/ 9525 h 42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69232" h="421481">
                    <a:moveTo>
                      <a:pt x="0" y="9525"/>
                    </a:moveTo>
                    <a:lnTo>
                      <a:pt x="228600" y="88106"/>
                    </a:lnTo>
                    <a:lnTo>
                      <a:pt x="245269" y="102393"/>
                    </a:lnTo>
                    <a:lnTo>
                      <a:pt x="426244" y="157162"/>
                    </a:lnTo>
                    <a:lnTo>
                      <a:pt x="516732" y="80962"/>
                    </a:lnTo>
                    <a:lnTo>
                      <a:pt x="904875" y="64293"/>
                    </a:lnTo>
                    <a:lnTo>
                      <a:pt x="978694" y="159543"/>
                    </a:lnTo>
                    <a:lnTo>
                      <a:pt x="1469232" y="0"/>
                    </a:lnTo>
                    <a:lnTo>
                      <a:pt x="1381125" y="152400"/>
                    </a:lnTo>
                    <a:lnTo>
                      <a:pt x="1338263" y="159543"/>
                    </a:lnTo>
                    <a:lnTo>
                      <a:pt x="1228725" y="195262"/>
                    </a:lnTo>
                    <a:lnTo>
                      <a:pt x="1035844" y="288131"/>
                    </a:lnTo>
                    <a:lnTo>
                      <a:pt x="881063" y="390525"/>
                    </a:lnTo>
                    <a:lnTo>
                      <a:pt x="881063" y="404812"/>
                    </a:lnTo>
                    <a:lnTo>
                      <a:pt x="604838" y="421481"/>
                    </a:lnTo>
                    <a:lnTo>
                      <a:pt x="411957" y="242887"/>
                    </a:lnTo>
                    <a:lnTo>
                      <a:pt x="469107" y="252412"/>
                    </a:lnTo>
                    <a:lnTo>
                      <a:pt x="552450" y="328612"/>
                    </a:lnTo>
                    <a:lnTo>
                      <a:pt x="890588" y="333375"/>
                    </a:lnTo>
                    <a:lnTo>
                      <a:pt x="981075" y="252412"/>
                    </a:lnTo>
                    <a:lnTo>
                      <a:pt x="866775" y="126206"/>
                    </a:lnTo>
                    <a:lnTo>
                      <a:pt x="542925" y="130968"/>
                    </a:lnTo>
                    <a:lnTo>
                      <a:pt x="466725" y="242887"/>
                    </a:lnTo>
                    <a:lnTo>
                      <a:pt x="411957" y="250031"/>
                    </a:lnTo>
                    <a:lnTo>
                      <a:pt x="278607" y="142875"/>
                    </a:lnTo>
                    <a:lnTo>
                      <a:pt x="180975" y="111918"/>
                    </a:lnTo>
                    <a:lnTo>
                      <a:pt x="76200" y="138112"/>
                    </a:lnTo>
                    <a:lnTo>
                      <a:pt x="35719" y="88106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5" name="Forma livre 214"/>
              <p:cNvSpPr/>
              <p:nvPr/>
            </p:nvSpPr>
            <p:spPr>
              <a:xfrm>
                <a:off x="7075121" y="-3796288"/>
                <a:ext cx="1341131" cy="824097"/>
              </a:xfrm>
              <a:custGeom>
                <a:avLst/>
                <a:gdLst>
                  <a:gd name="connsiteX0" fmla="*/ 138820 w 1026059"/>
                  <a:gd name="connsiteY0" fmla="*/ 114677 h 823865"/>
                  <a:gd name="connsiteX1" fmla="*/ 437584 w 1026059"/>
                  <a:gd name="connsiteY1" fmla="*/ 0 h 823865"/>
                  <a:gd name="connsiteX2" fmla="*/ 582439 w 1026059"/>
                  <a:gd name="connsiteY2" fmla="*/ 3018 h 823865"/>
                  <a:gd name="connsiteX3" fmla="*/ 881204 w 1026059"/>
                  <a:gd name="connsiteY3" fmla="*/ 120713 h 823865"/>
                  <a:gd name="connsiteX4" fmla="*/ 1020024 w 1026059"/>
                  <a:gd name="connsiteY4" fmla="*/ 114677 h 823865"/>
                  <a:gd name="connsiteX5" fmla="*/ 1026059 w 1026059"/>
                  <a:gd name="connsiteY5" fmla="*/ 787652 h 823865"/>
                  <a:gd name="connsiteX6" fmla="*/ 884222 w 1026059"/>
                  <a:gd name="connsiteY6" fmla="*/ 787652 h 823865"/>
                  <a:gd name="connsiteX7" fmla="*/ 576404 w 1026059"/>
                  <a:gd name="connsiteY7" fmla="*/ 823865 h 823865"/>
                  <a:gd name="connsiteX8" fmla="*/ 437584 w 1026059"/>
                  <a:gd name="connsiteY8" fmla="*/ 820848 h 823865"/>
                  <a:gd name="connsiteX9" fmla="*/ 135802 w 1026059"/>
                  <a:gd name="connsiteY9" fmla="*/ 772562 h 823865"/>
                  <a:gd name="connsiteX10" fmla="*/ 0 w 1026059"/>
                  <a:gd name="connsiteY10" fmla="*/ 772562 h 823865"/>
                  <a:gd name="connsiteX11" fmla="*/ 0 w 1026059"/>
                  <a:gd name="connsiteY11" fmla="*/ 120713 h 823865"/>
                  <a:gd name="connsiteX12" fmla="*/ 138820 w 1026059"/>
                  <a:gd name="connsiteY12" fmla="*/ 114677 h 823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6059" h="823865">
                    <a:moveTo>
                      <a:pt x="138820" y="114677"/>
                    </a:moveTo>
                    <a:lnTo>
                      <a:pt x="437584" y="0"/>
                    </a:lnTo>
                    <a:lnTo>
                      <a:pt x="582439" y="3018"/>
                    </a:lnTo>
                    <a:lnTo>
                      <a:pt x="881204" y="120713"/>
                    </a:lnTo>
                    <a:lnTo>
                      <a:pt x="1020024" y="114677"/>
                    </a:lnTo>
                    <a:cubicBezTo>
                      <a:pt x="1022036" y="339002"/>
                      <a:pt x="1024047" y="563327"/>
                      <a:pt x="1026059" y="787652"/>
                    </a:cubicBezTo>
                    <a:lnTo>
                      <a:pt x="884222" y="787652"/>
                    </a:lnTo>
                    <a:lnTo>
                      <a:pt x="576404" y="823865"/>
                    </a:lnTo>
                    <a:lnTo>
                      <a:pt x="437584" y="820848"/>
                    </a:lnTo>
                    <a:lnTo>
                      <a:pt x="135802" y="772562"/>
                    </a:lnTo>
                    <a:lnTo>
                      <a:pt x="0" y="772562"/>
                    </a:lnTo>
                    <a:lnTo>
                      <a:pt x="0" y="120713"/>
                    </a:lnTo>
                    <a:lnTo>
                      <a:pt x="138820" y="114677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6" name="Retângulo 215"/>
              <p:cNvSpPr/>
              <p:nvPr/>
            </p:nvSpPr>
            <p:spPr>
              <a:xfrm>
                <a:off x="7073460" y="-3681788"/>
                <a:ext cx="179753" cy="65774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7" name="Retângulo 216"/>
              <p:cNvSpPr/>
              <p:nvPr/>
            </p:nvSpPr>
            <p:spPr>
              <a:xfrm>
                <a:off x="7652994" y="-3791991"/>
                <a:ext cx="179753" cy="818167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8" name="Retângulo 217"/>
              <p:cNvSpPr/>
              <p:nvPr/>
            </p:nvSpPr>
            <p:spPr>
              <a:xfrm>
                <a:off x="8232169" y="-3681788"/>
                <a:ext cx="179753" cy="672458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9" name="Triângulo isósceles 218"/>
              <p:cNvSpPr/>
              <p:nvPr/>
            </p:nvSpPr>
            <p:spPr>
              <a:xfrm>
                <a:off x="7073460" y="-3841976"/>
                <a:ext cx="179753" cy="160188"/>
              </a:xfrm>
              <a:prstGeom prst="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0" name="Triângulo isósceles 219"/>
              <p:cNvSpPr/>
              <p:nvPr/>
            </p:nvSpPr>
            <p:spPr>
              <a:xfrm>
                <a:off x="8232169" y="-3841976"/>
                <a:ext cx="179753" cy="160188"/>
              </a:xfrm>
              <a:prstGeom prst="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1" name="Losango 220"/>
              <p:cNvSpPr/>
              <p:nvPr/>
            </p:nvSpPr>
            <p:spPr>
              <a:xfrm>
                <a:off x="7017669" y="-3563165"/>
                <a:ext cx="287157" cy="226061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2" name="Losango 221"/>
              <p:cNvSpPr/>
              <p:nvPr/>
            </p:nvSpPr>
            <p:spPr>
              <a:xfrm>
                <a:off x="8180915" y="-3561286"/>
                <a:ext cx="287157" cy="226061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3" name="Triângulo isósceles 222"/>
              <p:cNvSpPr/>
              <p:nvPr/>
            </p:nvSpPr>
            <p:spPr>
              <a:xfrm>
                <a:off x="7652636" y="-3959240"/>
                <a:ext cx="179753" cy="160188"/>
              </a:xfrm>
              <a:prstGeom prst="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4" name="Losango 223"/>
              <p:cNvSpPr/>
              <p:nvPr/>
            </p:nvSpPr>
            <p:spPr>
              <a:xfrm>
                <a:off x="7582462" y="-3682508"/>
                <a:ext cx="322018" cy="25350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5" name="Elipse 224"/>
              <p:cNvSpPr/>
              <p:nvPr/>
            </p:nvSpPr>
            <p:spPr>
              <a:xfrm rot="20547745">
                <a:off x="7334873" y="-2684274"/>
                <a:ext cx="165951" cy="19973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6" name="Elipse 225"/>
              <p:cNvSpPr/>
              <p:nvPr/>
            </p:nvSpPr>
            <p:spPr>
              <a:xfrm rot="21377893">
                <a:off x="7368464" y="-2659858"/>
                <a:ext cx="121447" cy="1707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7" name="Elipse 226"/>
              <p:cNvSpPr/>
              <p:nvPr/>
            </p:nvSpPr>
            <p:spPr>
              <a:xfrm>
                <a:off x="7387157" y="-2640922"/>
                <a:ext cx="55060" cy="550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8" name="Retângulo de cantos arredondados 227"/>
              <p:cNvSpPr/>
              <p:nvPr/>
            </p:nvSpPr>
            <p:spPr>
              <a:xfrm rot="18809357">
                <a:off x="7390945" y="-2650706"/>
                <a:ext cx="19717" cy="1956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9" name="Forma livre 228"/>
              <p:cNvSpPr/>
              <p:nvPr/>
            </p:nvSpPr>
            <p:spPr>
              <a:xfrm>
                <a:off x="7393625" y="-2589252"/>
                <a:ext cx="81216" cy="86974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0" name="Forma livre 229"/>
              <p:cNvSpPr/>
              <p:nvPr/>
            </p:nvSpPr>
            <p:spPr>
              <a:xfrm>
                <a:off x="7390626" y="-2491603"/>
                <a:ext cx="87213" cy="624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1" name="Elipse 230"/>
              <p:cNvSpPr/>
              <p:nvPr/>
            </p:nvSpPr>
            <p:spPr>
              <a:xfrm rot="1052255" flipH="1">
                <a:off x="7884315" y="-2668224"/>
                <a:ext cx="171535" cy="19973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2" name="Elipse 231"/>
              <p:cNvSpPr/>
              <p:nvPr/>
            </p:nvSpPr>
            <p:spPr>
              <a:xfrm rot="222107" flipH="1">
                <a:off x="7895595" y="-2643808"/>
                <a:ext cx="125534" cy="1707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3" name="Elipse 232"/>
              <p:cNvSpPr/>
              <p:nvPr/>
            </p:nvSpPr>
            <p:spPr>
              <a:xfrm flipH="1">
                <a:off x="7944895" y="-2624872"/>
                <a:ext cx="56912" cy="550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4" name="Retângulo de cantos arredondados 233"/>
              <p:cNvSpPr/>
              <p:nvPr/>
            </p:nvSpPr>
            <p:spPr>
              <a:xfrm rot="2790643" flipH="1">
                <a:off x="7977843" y="-2634985"/>
                <a:ext cx="19717" cy="2022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5" name="Forma livre 234"/>
              <p:cNvSpPr/>
              <p:nvPr/>
            </p:nvSpPr>
            <p:spPr>
              <a:xfrm flipH="1">
                <a:off x="7911173" y="-2573202"/>
                <a:ext cx="83949" cy="86974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6" name="Forma livre 235"/>
              <p:cNvSpPr/>
              <p:nvPr/>
            </p:nvSpPr>
            <p:spPr>
              <a:xfrm flipH="1">
                <a:off x="7908073" y="-2475553"/>
                <a:ext cx="90148" cy="624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7" name="Forma livre 236"/>
              <p:cNvSpPr/>
              <p:nvPr/>
            </p:nvSpPr>
            <p:spPr>
              <a:xfrm>
                <a:off x="7777424" y="-2944167"/>
                <a:ext cx="211016" cy="261257"/>
              </a:xfrm>
              <a:custGeom>
                <a:avLst/>
                <a:gdLst>
                  <a:gd name="connsiteX0" fmla="*/ 0 w 211016"/>
                  <a:gd name="connsiteY0" fmla="*/ 261257 h 261257"/>
                  <a:gd name="connsiteX1" fmla="*/ 211016 w 211016"/>
                  <a:gd name="connsiteY1" fmla="*/ 0 h 26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1016" h="261257">
                    <a:moveTo>
                      <a:pt x="0" y="261257"/>
                    </a:moveTo>
                    <a:lnTo>
                      <a:pt x="21101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8" name="Forma livre 237"/>
              <p:cNvSpPr/>
              <p:nvPr/>
            </p:nvSpPr>
            <p:spPr>
              <a:xfrm rot="16671022">
                <a:off x="7396680" y="-2937308"/>
                <a:ext cx="211016" cy="261257"/>
              </a:xfrm>
              <a:custGeom>
                <a:avLst/>
                <a:gdLst>
                  <a:gd name="connsiteX0" fmla="*/ 0 w 211016"/>
                  <a:gd name="connsiteY0" fmla="*/ 261257 h 261257"/>
                  <a:gd name="connsiteX1" fmla="*/ 211016 w 211016"/>
                  <a:gd name="connsiteY1" fmla="*/ 0 h 26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1016" h="261257">
                    <a:moveTo>
                      <a:pt x="0" y="261257"/>
                    </a:moveTo>
                    <a:lnTo>
                      <a:pt x="21101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9" name="Forma livre 8"/>
            <p:cNvSpPr/>
            <p:nvPr/>
          </p:nvSpPr>
          <p:spPr>
            <a:xfrm>
              <a:off x="10716058" y="3092835"/>
              <a:ext cx="589283" cy="460732"/>
            </a:xfrm>
            <a:custGeom>
              <a:avLst/>
              <a:gdLst>
                <a:gd name="connsiteX0" fmla="*/ 485343 w 589283"/>
                <a:gd name="connsiteY0" fmla="*/ 45654 h 460732"/>
                <a:gd name="connsiteX1" fmla="*/ 209118 w 589283"/>
                <a:gd name="connsiteY1" fmla="*/ 171860 h 460732"/>
                <a:gd name="connsiteX2" fmla="*/ 1949 w 589283"/>
                <a:gd name="connsiteY2" fmla="*/ 317117 h 460732"/>
                <a:gd name="connsiteX3" fmla="*/ 125774 w 589283"/>
                <a:gd name="connsiteY3" fmla="*/ 409985 h 460732"/>
                <a:gd name="connsiteX4" fmla="*/ 454386 w 589283"/>
                <a:gd name="connsiteY4" fmla="*/ 450467 h 460732"/>
                <a:gd name="connsiteX5" fmla="*/ 575830 w 589283"/>
                <a:gd name="connsiteY5" fmla="*/ 219485 h 460732"/>
                <a:gd name="connsiteX6" fmla="*/ 575830 w 589283"/>
                <a:gd name="connsiteY6" fmla="*/ 9935 h 460732"/>
                <a:gd name="connsiteX7" fmla="*/ 485343 w 589283"/>
                <a:gd name="connsiteY7" fmla="*/ 45654 h 46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9283" h="460732">
                  <a:moveTo>
                    <a:pt x="485343" y="45654"/>
                  </a:moveTo>
                  <a:cubicBezTo>
                    <a:pt x="424224" y="72641"/>
                    <a:pt x="289684" y="126616"/>
                    <a:pt x="209118" y="171860"/>
                  </a:cubicBezTo>
                  <a:cubicBezTo>
                    <a:pt x="128552" y="217104"/>
                    <a:pt x="15840" y="277430"/>
                    <a:pt x="1949" y="317117"/>
                  </a:cubicBezTo>
                  <a:cubicBezTo>
                    <a:pt x="-11942" y="356804"/>
                    <a:pt x="50368" y="387760"/>
                    <a:pt x="125774" y="409985"/>
                  </a:cubicBezTo>
                  <a:cubicBezTo>
                    <a:pt x="201180" y="432210"/>
                    <a:pt x="379377" y="482217"/>
                    <a:pt x="454386" y="450467"/>
                  </a:cubicBezTo>
                  <a:cubicBezTo>
                    <a:pt x="529395" y="418717"/>
                    <a:pt x="555589" y="292907"/>
                    <a:pt x="575830" y="219485"/>
                  </a:cubicBezTo>
                  <a:cubicBezTo>
                    <a:pt x="596071" y="146063"/>
                    <a:pt x="591308" y="37716"/>
                    <a:pt x="575830" y="9935"/>
                  </a:cubicBezTo>
                  <a:cubicBezTo>
                    <a:pt x="560352" y="-17846"/>
                    <a:pt x="546462" y="18667"/>
                    <a:pt x="485343" y="4565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" name="Forma livre 9"/>
            <p:cNvSpPr/>
            <p:nvPr/>
          </p:nvSpPr>
          <p:spPr>
            <a:xfrm>
              <a:off x="9919540" y="3154429"/>
              <a:ext cx="367366" cy="361524"/>
            </a:xfrm>
            <a:custGeom>
              <a:avLst/>
              <a:gdLst>
                <a:gd name="connsiteX0" fmla="*/ 62658 w 367366"/>
                <a:gd name="connsiteY0" fmla="*/ 729 h 361524"/>
                <a:gd name="connsiteX1" fmla="*/ 362696 w 367366"/>
                <a:gd name="connsiteY1" fmla="*/ 250760 h 361524"/>
                <a:gd name="connsiteX2" fmla="*/ 229346 w 367366"/>
                <a:gd name="connsiteY2" fmla="*/ 322198 h 361524"/>
                <a:gd name="connsiteX3" fmla="*/ 12652 w 367366"/>
                <a:gd name="connsiteY3" fmla="*/ 338867 h 361524"/>
                <a:gd name="connsiteX4" fmla="*/ 62658 w 367366"/>
                <a:gd name="connsiteY4" fmla="*/ 729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366" h="361524">
                  <a:moveTo>
                    <a:pt x="62658" y="729"/>
                  </a:moveTo>
                  <a:cubicBezTo>
                    <a:pt x="120999" y="-13956"/>
                    <a:pt x="334915" y="197182"/>
                    <a:pt x="362696" y="250760"/>
                  </a:cubicBezTo>
                  <a:cubicBezTo>
                    <a:pt x="390477" y="304338"/>
                    <a:pt x="287687" y="307514"/>
                    <a:pt x="229346" y="322198"/>
                  </a:cubicBezTo>
                  <a:cubicBezTo>
                    <a:pt x="171005" y="336883"/>
                    <a:pt x="40830" y="392048"/>
                    <a:pt x="12652" y="338867"/>
                  </a:cubicBezTo>
                  <a:cubicBezTo>
                    <a:pt x="-15526" y="285686"/>
                    <a:pt x="4317" y="15414"/>
                    <a:pt x="62658" y="729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" name="Retângulo 7"/>
            <p:cNvSpPr/>
            <p:nvPr/>
          </p:nvSpPr>
          <p:spPr>
            <a:xfrm rot="18312615">
              <a:off x="9974026" y="3305381"/>
              <a:ext cx="75601" cy="25133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Retângulo 240"/>
            <p:cNvSpPr/>
            <p:nvPr/>
          </p:nvSpPr>
          <p:spPr>
            <a:xfrm rot="14673361">
              <a:off x="11074378" y="3247909"/>
              <a:ext cx="75601" cy="398868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5" name="Retângulo 74">
            <a:hlinkClick r:id="rId2" action="ppaction://hlinksldjump"/>
          </p:cNvPr>
          <p:cNvSpPr/>
          <p:nvPr/>
        </p:nvSpPr>
        <p:spPr>
          <a:xfrm>
            <a:off x="8325754" y="6211977"/>
            <a:ext cx="439193" cy="3171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05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</a:t>
            </a:r>
            <a:r>
              <a:rPr lang="pt-BR" sz="120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pt-BR" sz="12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6358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>
        <p:blinds dir="vert"/>
      </p:transition>
    </mc:Choice>
    <mc:Fallback xmlns="">
      <p:transition spd="slow" advClick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64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2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16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2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44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500"/>
                                        <p:tgtEl>
                                          <p:spTgt spid="2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39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4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4</a:t>
              </a:r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636097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750"/>
    </mc:Choice>
    <mc:Fallback xmlns="">
      <p:transition advClick="0" advTm="1750"/>
    </mc:Fallback>
  </mc:AlternateContent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4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0" name="Grupo 109"/>
          <p:cNvGrpSpPr/>
          <p:nvPr/>
        </p:nvGrpSpPr>
        <p:grpSpPr>
          <a:xfrm flipH="1">
            <a:off x="8621266" y="1548608"/>
            <a:ext cx="1014410" cy="2112383"/>
            <a:chOff x="4228656" y="2583801"/>
            <a:chExt cx="2308020" cy="4590451"/>
          </a:xfrm>
        </p:grpSpPr>
        <p:sp>
          <p:nvSpPr>
            <p:cNvPr id="176" name="Forma livre 175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77" name="Forma livre 176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8" name="Forma livre 177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Retângulo de cantos arredondados 178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Elipse 179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Elipse 180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Elipse 181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3" name="Elipse 182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4" name="Forma livre 183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Forma livre 184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6" name="Forma livre 185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Retângulo de cantos arredondados 186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8" name="Forma livre 187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9" name="Forma livre 188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0" name="Retângulo de cantos arredondados 189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1" name="Forma livre 190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Retângulo de cantos arredondados 191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93" name="Grupo 192"/>
          <p:cNvGrpSpPr/>
          <p:nvPr/>
        </p:nvGrpSpPr>
        <p:grpSpPr>
          <a:xfrm>
            <a:off x="8534777" y="248640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194" name="Elipse 193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5" name="Elipse 194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6" name="Placa 195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7" name="Elipse 196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8" name="Elipse 197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9" name="Elipse 198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0" name="Elipse 199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1" name="Texto explicativo em setas cruzadas 200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2" name="Cilindro 201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3" name="Cilindro 202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4" name="Cruz 203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5" name="Cruz 204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6" name="Cruz 205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7" name="Cruz 206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4</a:t>
              </a:r>
            </a:p>
          </p:txBody>
        </p:sp>
      </p:grpSp>
      <p:sp>
        <p:nvSpPr>
          <p:cNvPr id="208" name="Retângulo 207"/>
          <p:cNvSpPr/>
          <p:nvPr/>
        </p:nvSpPr>
        <p:spPr>
          <a:xfrm>
            <a:off x="-206258" y="-452070"/>
            <a:ext cx="13164174" cy="7404848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75000"/>
                  <a:lumOff val="2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33281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0" name="Grupo 109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76" name="Pergaminho horizontal 175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77" name="Retângulo 176">
              <a:hlinkClick r:id="rId3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78" name="Retângulo 177">
              <a:hlinkClick r:id="rId4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4829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4</a:t>
              </a:r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94" name="Grupo 193"/>
          <p:cNvGrpSpPr/>
          <p:nvPr/>
        </p:nvGrpSpPr>
        <p:grpSpPr>
          <a:xfrm flipH="1">
            <a:off x="8621266" y="1548608"/>
            <a:ext cx="1014410" cy="2112383"/>
            <a:chOff x="4228656" y="2583801"/>
            <a:chExt cx="2308020" cy="4590451"/>
          </a:xfrm>
        </p:grpSpPr>
        <p:sp>
          <p:nvSpPr>
            <p:cNvPr id="195" name="Forma livre 194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6" name="Forma livre 195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7" name="Forma livre 196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8" name="Retângulo de cantos arredondados 197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9" name="Elipse 198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0" name="Elipse 199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1" name="Elipse 200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2" name="Elipse 201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3" name="Forma livre 202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4" name="Forma livre 203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5" name="Forma livre 204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6" name="Retângulo de cantos arredondados 205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7" name="Forma livre 206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8" name="Forma livre 207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9" name="Retângulo de cantos arredondados 208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0" name="Forma livre 209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1" name="Retângulo de cantos arredondados 210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15" name="Grupo 214"/>
          <p:cNvGrpSpPr/>
          <p:nvPr/>
        </p:nvGrpSpPr>
        <p:grpSpPr>
          <a:xfrm>
            <a:off x="8534777" y="248640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216" name="Elipse 215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Elipse 216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Placa 217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9" name="Elipse 218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0" name="Elipse 219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1" name="Elipse 220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2" name="Elipse 221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3" name="Texto explicativo em setas cruzadas 222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4" name="Cilindro 223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5" name="Cilindro 224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6" name="Cruz 225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7" name="Cruz 226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8" name="Cruz 227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9" name="Cruz 228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93" name="Elipse 192"/>
          <p:cNvSpPr/>
          <p:nvPr/>
        </p:nvSpPr>
        <p:spPr>
          <a:xfrm>
            <a:off x="2003908" y="-1575942"/>
            <a:ext cx="9913924" cy="9913924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10" name="Grupo 109"/>
          <p:cNvGrpSpPr/>
          <p:nvPr/>
        </p:nvGrpSpPr>
        <p:grpSpPr>
          <a:xfrm>
            <a:off x="5345243" y="1738854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176" name="Elipse 175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7" name="Elipse 176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8" name="Placa 177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Elipse 178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Elipse 179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Elipse 180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Elipse 181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3" name="Texto explicativo em setas cruzadas 182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4" name="Cilindro 183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Cilindro 184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6" name="Cruz 185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Cruz 186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8" name="Cruz 187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9" name="Cruz 188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90" name="Grupo 189"/>
          <p:cNvGrpSpPr/>
          <p:nvPr/>
        </p:nvGrpSpPr>
        <p:grpSpPr>
          <a:xfrm>
            <a:off x="6403440" y="1522151"/>
            <a:ext cx="1571874" cy="5543371"/>
            <a:chOff x="5774769" y="880036"/>
            <a:chExt cx="1571874" cy="5543371"/>
          </a:xfrm>
        </p:grpSpPr>
        <p:sp>
          <p:nvSpPr>
            <p:cNvPr id="191" name="Retângulo 190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Triângulo isósceles 191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130942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567457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4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906006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750"/>
    </mc:Choice>
    <mc:Fallback xmlns="">
      <p:transition advClick="0" advTm="1750"/>
    </mc:Fallback>
  </mc:AlternateContent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4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0" name="Grupo 109"/>
          <p:cNvGrpSpPr/>
          <p:nvPr/>
        </p:nvGrpSpPr>
        <p:grpSpPr>
          <a:xfrm flipH="1">
            <a:off x="8621266" y="1548608"/>
            <a:ext cx="1014410" cy="2112383"/>
            <a:chOff x="4228656" y="2583801"/>
            <a:chExt cx="2308020" cy="4590451"/>
          </a:xfrm>
        </p:grpSpPr>
        <p:sp>
          <p:nvSpPr>
            <p:cNvPr id="176" name="Forma livre 175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77" name="Forma livre 176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8" name="Forma livre 177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Retângulo de cantos arredondados 178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Elipse 179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Elipse 180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Elipse 181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3" name="Elipse 182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4" name="Forma livre 183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Forma livre 184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6" name="Forma livre 185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Retângulo de cantos arredondados 186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8" name="Forma livre 187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9" name="Forma livre 188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0" name="Retângulo de cantos arredondados 189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1" name="Forma livre 190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Retângulo de cantos arredondados 191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93" name="Grupo 192"/>
          <p:cNvGrpSpPr/>
          <p:nvPr/>
        </p:nvGrpSpPr>
        <p:grpSpPr>
          <a:xfrm>
            <a:off x="8534777" y="248640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194" name="Elipse 193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5" name="Elipse 194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6" name="Placa 195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7" name="Elipse 196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8" name="Elipse 197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9" name="Elipse 198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0" name="Elipse 199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1" name="Texto explicativo em setas cruzadas 200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2" name="Cilindro 201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3" name="Cilindro 202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4" name="Cruz 203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5" name="Cruz 204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6" name="Cruz 205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7" name="Cruz 206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sp>
        <p:nvSpPr>
          <p:cNvPr id="208" name="Retângulo 207"/>
          <p:cNvSpPr/>
          <p:nvPr/>
        </p:nvSpPr>
        <p:spPr>
          <a:xfrm>
            <a:off x="-206258" y="-370943"/>
            <a:ext cx="13164174" cy="7404848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75000"/>
                  <a:lumOff val="2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92157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0" name="Grupo 109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76" name="Pergaminho horizontal 175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77" name="Retângulo 176">
              <a:hlinkClick r:id="rId3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78" name="Retângulo 177">
              <a:hlinkClick r:id="rId4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8913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4" name="Forma livre 3"/>
          <p:cNvSpPr/>
          <p:nvPr/>
        </p:nvSpPr>
        <p:spPr>
          <a:xfrm>
            <a:off x="8739585" y="2547478"/>
            <a:ext cx="803087" cy="1130674"/>
          </a:xfrm>
          <a:custGeom>
            <a:avLst/>
            <a:gdLst>
              <a:gd name="connsiteX0" fmla="*/ 263738 w 803087"/>
              <a:gd name="connsiteY0" fmla="*/ 1121845 h 1130674"/>
              <a:gd name="connsiteX1" fmla="*/ 685769 w 803087"/>
              <a:gd name="connsiteY1" fmla="*/ 1051507 h 1130674"/>
              <a:gd name="connsiteX2" fmla="*/ 709215 w 803087"/>
              <a:gd name="connsiteY2" fmla="*/ 828768 h 1130674"/>
              <a:gd name="connsiteX3" fmla="*/ 662323 w 803087"/>
              <a:gd name="connsiteY3" fmla="*/ 629476 h 1130674"/>
              <a:gd name="connsiteX4" fmla="*/ 803000 w 803087"/>
              <a:gd name="connsiteY4" fmla="*/ 301230 h 1130674"/>
              <a:gd name="connsiteX5" fmla="*/ 638877 w 803087"/>
              <a:gd name="connsiteY5" fmla="*/ 406737 h 1130674"/>
              <a:gd name="connsiteX6" fmla="*/ 603707 w 803087"/>
              <a:gd name="connsiteY6" fmla="*/ 617753 h 1130674"/>
              <a:gd name="connsiteX7" fmla="*/ 463030 w 803087"/>
              <a:gd name="connsiteY7" fmla="*/ 418460 h 1130674"/>
              <a:gd name="connsiteX8" fmla="*/ 509923 w 803087"/>
              <a:gd name="connsiteY8" fmla="*/ 195722 h 1130674"/>
              <a:gd name="connsiteX9" fmla="*/ 580261 w 803087"/>
              <a:gd name="connsiteY9" fmla="*/ 8153 h 1130674"/>
              <a:gd name="connsiteX10" fmla="*/ 357523 w 803087"/>
              <a:gd name="connsiteY10" fmla="*/ 66768 h 1130674"/>
              <a:gd name="connsiteX11" fmla="*/ 216846 w 803087"/>
              <a:gd name="connsiteY11" fmla="*/ 359845 h 1130674"/>
              <a:gd name="connsiteX12" fmla="*/ 416138 w 803087"/>
              <a:gd name="connsiteY12" fmla="*/ 606030 h 1130674"/>
              <a:gd name="connsiteX13" fmla="*/ 392692 w 803087"/>
              <a:gd name="connsiteY13" fmla="*/ 840491 h 1130674"/>
              <a:gd name="connsiteX14" fmla="*/ 158230 w 803087"/>
              <a:gd name="connsiteY14" fmla="*/ 664645 h 1130674"/>
              <a:gd name="connsiteX15" fmla="*/ 52723 w 803087"/>
              <a:gd name="connsiteY15" fmla="*/ 781876 h 1130674"/>
              <a:gd name="connsiteX16" fmla="*/ 5830 w 803087"/>
              <a:gd name="connsiteY16" fmla="*/ 934276 h 1130674"/>
              <a:gd name="connsiteX17" fmla="*/ 181677 w 803087"/>
              <a:gd name="connsiteY17" fmla="*/ 1110122 h 1130674"/>
              <a:gd name="connsiteX18" fmla="*/ 263738 w 803087"/>
              <a:gd name="connsiteY18" fmla="*/ 1121845 h 1130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03087" h="1130674">
                <a:moveTo>
                  <a:pt x="263738" y="1121845"/>
                </a:moveTo>
                <a:cubicBezTo>
                  <a:pt x="347753" y="1112076"/>
                  <a:pt x="611523" y="1100353"/>
                  <a:pt x="685769" y="1051507"/>
                </a:cubicBezTo>
                <a:cubicBezTo>
                  <a:pt x="760015" y="1002661"/>
                  <a:pt x="713123" y="899106"/>
                  <a:pt x="709215" y="828768"/>
                </a:cubicBezTo>
                <a:cubicBezTo>
                  <a:pt x="705307" y="758430"/>
                  <a:pt x="646692" y="717399"/>
                  <a:pt x="662323" y="629476"/>
                </a:cubicBezTo>
                <a:cubicBezTo>
                  <a:pt x="677954" y="541553"/>
                  <a:pt x="806908" y="338353"/>
                  <a:pt x="803000" y="301230"/>
                </a:cubicBezTo>
                <a:cubicBezTo>
                  <a:pt x="799092" y="264107"/>
                  <a:pt x="672093" y="353983"/>
                  <a:pt x="638877" y="406737"/>
                </a:cubicBezTo>
                <a:cubicBezTo>
                  <a:pt x="605661" y="459491"/>
                  <a:pt x="633015" y="615799"/>
                  <a:pt x="603707" y="617753"/>
                </a:cubicBezTo>
                <a:cubicBezTo>
                  <a:pt x="574399" y="619707"/>
                  <a:pt x="478661" y="488798"/>
                  <a:pt x="463030" y="418460"/>
                </a:cubicBezTo>
                <a:cubicBezTo>
                  <a:pt x="447399" y="348122"/>
                  <a:pt x="490385" y="264106"/>
                  <a:pt x="509923" y="195722"/>
                </a:cubicBezTo>
                <a:cubicBezTo>
                  <a:pt x="529461" y="127338"/>
                  <a:pt x="605661" y="29645"/>
                  <a:pt x="580261" y="8153"/>
                </a:cubicBezTo>
                <a:cubicBezTo>
                  <a:pt x="554861" y="-13339"/>
                  <a:pt x="418092" y="8153"/>
                  <a:pt x="357523" y="66768"/>
                </a:cubicBezTo>
                <a:cubicBezTo>
                  <a:pt x="296954" y="125383"/>
                  <a:pt x="207077" y="269968"/>
                  <a:pt x="216846" y="359845"/>
                </a:cubicBezTo>
                <a:cubicBezTo>
                  <a:pt x="226615" y="449722"/>
                  <a:pt x="386830" y="525922"/>
                  <a:pt x="416138" y="606030"/>
                </a:cubicBezTo>
                <a:cubicBezTo>
                  <a:pt x="445446" y="686138"/>
                  <a:pt x="435677" y="830722"/>
                  <a:pt x="392692" y="840491"/>
                </a:cubicBezTo>
                <a:cubicBezTo>
                  <a:pt x="349707" y="850260"/>
                  <a:pt x="214891" y="674414"/>
                  <a:pt x="158230" y="664645"/>
                </a:cubicBezTo>
                <a:cubicBezTo>
                  <a:pt x="101569" y="654876"/>
                  <a:pt x="78123" y="736938"/>
                  <a:pt x="52723" y="781876"/>
                </a:cubicBezTo>
                <a:cubicBezTo>
                  <a:pt x="27323" y="826814"/>
                  <a:pt x="-15662" y="879568"/>
                  <a:pt x="5830" y="934276"/>
                </a:cubicBezTo>
                <a:cubicBezTo>
                  <a:pt x="27322" y="988984"/>
                  <a:pt x="134785" y="1080814"/>
                  <a:pt x="181677" y="1110122"/>
                </a:cubicBezTo>
                <a:cubicBezTo>
                  <a:pt x="228569" y="1139430"/>
                  <a:pt x="179723" y="1131614"/>
                  <a:pt x="263738" y="1121845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10" name="Grupo 109"/>
          <p:cNvGrpSpPr/>
          <p:nvPr/>
        </p:nvGrpSpPr>
        <p:grpSpPr>
          <a:xfrm>
            <a:off x="5345243" y="1738854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176" name="Elipse 175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7" name="Elipse 176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8" name="Placa 177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Elipse 178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Elipse 179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Elipse 180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Elipse 181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3" name="Texto explicativo em setas cruzadas 182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4" name="Cilindro 183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Cilindro 184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6" name="Cruz 185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Cruz 186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8" name="Cruz 187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9" name="Cruz 188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90" name="Grupo 189"/>
          <p:cNvGrpSpPr/>
          <p:nvPr/>
        </p:nvGrpSpPr>
        <p:grpSpPr>
          <a:xfrm>
            <a:off x="6403440" y="1522151"/>
            <a:ext cx="1571874" cy="5543371"/>
            <a:chOff x="5774769" y="880036"/>
            <a:chExt cx="1571874" cy="5543371"/>
          </a:xfrm>
        </p:grpSpPr>
        <p:sp>
          <p:nvSpPr>
            <p:cNvPr id="191" name="Retângulo 190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Triângulo isósceles 191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698821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65" name="Placa 1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Retângulo 16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67" name="Retângulo 166"/>
            <p:cNvSpPr/>
            <p:nvPr/>
          </p:nvSpPr>
          <p:spPr>
            <a:xfrm>
              <a:off x="427419" y="242762"/>
              <a:ext cx="1920452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292865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1" name="Retângulo 250"/>
          <p:cNvSpPr/>
          <p:nvPr/>
        </p:nvSpPr>
        <p:spPr>
          <a:xfrm>
            <a:off x="8122271" y="243240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Retângulo 11"/>
          <p:cNvSpPr/>
          <p:nvPr/>
        </p:nvSpPr>
        <p:spPr>
          <a:xfrm>
            <a:off x="0" y="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4" name="Retângulo 243"/>
          <p:cNvSpPr/>
          <p:nvPr/>
        </p:nvSpPr>
        <p:spPr>
          <a:xfrm>
            <a:off x="1849742" y="107663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5" name="Retângulo 244"/>
          <p:cNvSpPr/>
          <p:nvPr/>
        </p:nvSpPr>
        <p:spPr>
          <a:xfrm>
            <a:off x="4252506" y="41343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6" name="Retângulo 245"/>
          <p:cNvSpPr/>
          <p:nvPr/>
        </p:nvSpPr>
        <p:spPr>
          <a:xfrm>
            <a:off x="3111950" y="285905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8" name="Retângulo 247"/>
          <p:cNvSpPr/>
          <p:nvPr/>
        </p:nvSpPr>
        <p:spPr>
          <a:xfrm>
            <a:off x="715836" y="340403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9" name="Retângulo 248"/>
          <p:cNvSpPr/>
          <p:nvPr/>
        </p:nvSpPr>
        <p:spPr>
          <a:xfrm>
            <a:off x="5171521" y="340337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0" name="Retângulo 249"/>
          <p:cNvSpPr/>
          <p:nvPr/>
        </p:nvSpPr>
        <p:spPr>
          <a:xfrm>
            <a:off x="8026658" y="19582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3" name="Retângulo 252"/>
          <p:cNvSpPr/>
          <p:nvPr/>
        </p:nvSpPr>
        <p:spPr>
          <a:xfrm>
            <a:off x="6273971" y="1349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4" name="Retângulo 253"/>
          <p:cNvSpPr/>
          <p:nvPr/>
        </p:nvSpPr>
        <p:spPr>
          <a:xfrm>
            <a:off x="2404378" y="489353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5" name="Retângulo 254"/>
          <p:cNvSpPr/>
          <p:nvPr/>
        </p:nvSpPr>
        <p:spPr>
          <a:xfrm>
            <a:off x="4276911" y="574384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6" name="Retângulo 255"/>
          <p:cNvSpPr/>
          <p:nvPr/>
        </p:nvSpPr>
        <p:spPr>
          <a:xfrm>
            <a:off x="7307045" y="486481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7" name="Retângulo 256"/>
          <p:cNvSpPr/>
          <p:nvPr/>
        </p:nvSpPr>
        <p:spPr>
          <a:xfrm>
            <a:off x="10144667" y="539094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58" name="Grupo 257"/>
          <p:cNvGrpSpPr/>
          <p:nvPr/>
        </p:nvGrpSpPr>
        <p:grpSpPr>
          <a:xfrm>
            <a:off x="141926" y="2123920"/>
            <a:ext cx="1507755" cy="904653"/>
            <a:chOff x="5044" y="706982"/>
            <a:chExt cx="1507755" cy="904653"/>
          </a:xfrm>
        </p:grpSpPr>
        <p:sp>
          <p:nvSpPr>
            <p:cNvPr id="259" name="Retângulo de cantos arredondados 258">
              <a:hlinkClick r:id="rId2" action="ppaction://hlinksldjump"/>
            </p:cNvPr>
            <p:cNvSpPr/>
            <p:nvPr/>
          </p:nvSpPr>
          <p:spPr>
            <a:xfrm>
              <a:off x="5044" y="706982"/>
              <a:ext cx="1507755" cy="904653"/>
            </a:xfrm>
            <a:prstGeom prst="roundRect">
              <a:avLst>
                <a:gd name="adj" fmla="val 10000"/>
              </a:avLst>
            </a:prstGeom>
            <a:solidFill>
              <a:schemeClr val="accent5">
                <a:lumMod val="5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60" name="Retângulo 259"/>
            <p:cNvSpPr/>
            <p:nvPr/>
          </p:nvSpPr>
          <p:spPr>
            <a:xfrm>
              <a:off x="31540" y="733478"/>
              <a:ext cx="1454763" cy="851661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25730" tIns="125730" rIns="125730" bIns="125730" numCol="1" spcCol="1270" anchor="ctr" anchorCtr="0">
              <a:noAutofit/>
            </a:bodyPr>
            <a:lstStyle/>
            <a:p>
              <a:pPr lvl="0" algn="ctr" defTabSz="14668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pt-BR" sz="2400" dirty="0" smtClean="0"/>
                <a:t>Começar</a:t>
              </a:r>
              <a:endParaRPr lang="pt-BR" sz="2400" kern="1200" dirty="0"/>
            </a:p>
          </p:txBody>
        </p:sp>
      </p:grpSp>
      <p:sp>
        <p:nvSpPr>
          <p:cNvPr id="261" name="Retângulo 260"/>
          <p:cNvSpPr/>
          <p:nvPr/>
        </p:nvSpPr>
        <p:spPr>
          <a:xfrm>
            <a:off x="6096000" y="227911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2" name="Retângulo 261"/>
          <p:cNvSpPr/>
          <p:nvPr/>
        </p:nvSpPr>
        <p:spPr>
          <a:xfrm>
            <a:off x="10418132" y="75045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3" name="Retângulo 262"/>
          <p:cNvSpPr/>
          <p:nvPr/>
        </p:nvSpPr>
        <p:spPr>
          <a:xfrm>
            <a:off x="10418132" y="316951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4" name="Retângulo 263"/>
          <p:cNvSpPr/>
          <p:nvPr/>
        </p:nvSpPr>
        <p:spPr>
          <a:xfrm>
            <a:off x="11253939" y="4445217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5" name="Retângulo 264"/>
          <p:cNvSpPr/>
          <p:nvPr/>
        </p:nvSpPr>
        <p:spPr>
          <a:xfrm>
            <a:off x="8671910" y="409431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" name="Retângulo de cantos arredondados 13">
            <a:hlinkClick r:id="rId2" action="ppaction://hlinksldjump"/>
          </p:cNvPr>
          <p:cNvSpPr/>
          <p:nvPr/>
        </p:nvSpPr>
        <p:spPr>
          <a:xfrm>
            <a:off x="141926" y="2123920"/>
            <a:ext cx="1507755" cy="904653"/>
          </a:xfrm>
          <a:prstGeom prst="roundRect">
            <a:avLst>
              <a:gd name="adj" fmla="val 9419"/>
            </a:avLst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3639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4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4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4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0" name="Grupo 109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76" name="Placa 175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7" name="Retângulo 176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78" name="Retângulo 177"/>
            <p:cNvSpPr/>
            <p:nvPr/>
          </p:nvSpPr>
          <p:spPr>
            <a:xfrm>
              <a:off x="427419" y="242762"/>
              <a:ext cx="1920452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097076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750"/>
    </mc:Choice>
    <mc:Fallback xmlns="">
      <p:transition advClick="0" advTm="1750"/>
    </mc:Fallback>
  </mc:AlternateContent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4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0" name="Grupo 109"/>
          <p:cNvGrpSpPr/>
          <p:nvPr/>
        </p:nvGrpSpPr>
        <p:grpSpPr>
          <a:xfrm flipH="1">
            <a:off x="8621266" y="1548608"/>
            <a:ext cx="1014410" cy="2112383"/>
            <a:chOff x="4228656" y="2583801"/>
            <a:chExt cx="2308020" cy="4590451"/>
          </a:xfrm>
        </p:grpSpPr>
        <p:sp>
          <p:nvSpPr>
            <p:cNvPr id="176" name="Forma livre 175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77" name="Forma livre 176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8" name="Forma livre 177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Retângulo de cantos arredondados 178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Elipse 179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Elipse 180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Elipse 181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3" name="Elipse 182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4" name="Forma livre 183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Forma livre 184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6" name="Forma livre 185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Retângulo de cantos arredondados 186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8" name="Forma livre 187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9" name="Forma livre 188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0" name="Retângulo de cantos arredondados 189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1" name="Forma livre 190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Retângulo de cantos arredondados 191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93" name="Grupo 192"/>
          <p:cNvGrpSpPr/>
          <p:nvPr/>
        </p:nvGrpSpPr>
        <p:grpSpPr>
          <a:xfrm>
            <a:off x="8534777" y="2486409"/>
            <a:ext cx="884029" cy="886319"/>
            <a:chOff x="5193518" y="2205734"/>
            <a:chExt cx="1632056" cy="1632056"/>
          </a:xfrm>
          <a:solidFill>
            <a:schemeClr val="accent6">
              <a:lumMod val="75000"/>
              <a:alpha val="67000"/>
            </a:schemeClr>
          </a:solidFill>
        </p:grpSpPr>
        <p:sp>
          <p:nvSpPr>
            <p:cNvPr id="194" name="Elipse 193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5" name="Elipse 194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6" name="Placa 195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7" name="Elipse 196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8" name="Elipse 197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9" name="Elipse 198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0" name="Elipse 199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1" name="Texto explicativo em setas cruzadas 200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2" name="Cilindro 201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3" name="Cilindro 202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4" name="Cruz 203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5" name="Cruz 204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6" name="Cruz 205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7" name="Cruz 206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208" name="Retângulo 207"/>
          <p:cNvSpPr/>
          <p:nvPr/>
        </p:nvSpPr>
        <p:spPr>
          <a:xfrm>
            <a:off x="-194054" y="-302986"/>
            <a:ext cx="13164174" cy="7404848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75000"/>
                  <a:lumOff val="2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42" name="Placa 141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4" name="Retângulo 143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45" name="Retângulo 144"/>
            <p:cNvSpPr/>
            <p:nvPr/>
          </p:nvSpPr>
          <p:spPr>
            <a:xfrm>
              <a:off x="427419" y="242762"/>
              <a:ext cx="1920452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768406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0" name="Grupo 109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76" name="Pergaminho horizontal 175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77" name="Retângulo 176">
              <a:hlinkClick r:id="rId3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78" name="Retângulo 177">
              <a:hlinkClick r:id="rId4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96" name="Placa 95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96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79" name="Retângulo 178"/>
            <p:cNvSpPr/>
            <p:nvPr/>
          </p:nvSpPr>
          <p:spPr>
            <a:xfrm>
              <a:off x="427419" y="242762"/>
              <a:ext cx="1920452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657884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 flipH="1">
            <a:off x="8037954" y="1966740"/>
            <a:ext cx="1896968" cy="1689220"/>
            <a:chOff x="3173592" y="611003"/>
            <a:chExt cx="6426300" cy="5487910"/>
          </a:xfrm>
        </p:grpSpPr>
        <p:sp>
          <p:nvSpPr>
            <p:cNvPr id="142" name="Forma livre 141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de cantos arredondados 146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Elipse 147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Elipse 148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0" name="Forma livre 149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Elipse 150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Elipse 151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Retângulo de cantos arredondados 152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Forma livre 154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6" name="Forma livre 155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7" name="Retângulo de cantos arredondados 156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de cantos arredondados 157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8976793" y="1578738"/>
            <a:ext cx="438918" cy="438918"/>
            <a:chOff x="9724131" y="2587355"/>
            <a:chExt cx="680930" cy="680930"/>
          </a:xfrm>
        </p:grpSpPr>
        <p:sp>
          <p:nvSpPr>
            <p:cNvPr id="96" name="Forma livre 9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3" name="Forma livre 2"/>
          <p:cNvSpPr/>
          <p:nvPr/>
        </p:nvSpPr>
        <p:spPr>
          <a:xfrm>
            <a:off x="8592145" y="2380763"/>
            <a:ext cx="1041969" cy="1426889"/>
          </a:xfrm>
          <a:custGeom>
            <a:avLst/>
            <a:gdLst>
              <a:gd name="connsiteX0" fmla="*/ 256020 w 1041969"/>
              <a:gd name="connsiteY0" fmla="*/ 1424755 h 1426889"/>
              <a:gd name="connsiteX1" fmla="*/ 1009055 w 1041969"/>
              <a:gd name="connsiteY1" fmla="*/ 1263390 h 1426889"/>
              <a:gd name="connsiteX2" fmla="*/ 901479 w 1041969"/>
              <a:gd name="connsiteY2" fmla="*/ 940661 h 1426889"/>
              <a:gd name="connsiteX3" fmla="*/ 847690 w 1041969"/>
              <a:gd name="connsiteY3" fmla="*/ 470013 h 1426889"/>
              <a:gd name="connsiteX4" fmla="*/ 740114 w 1041969"/>
              <a:gd name="connsiteY4" fmla="*/ 644825 h 1426889"/>
              <a:gd name="connsiteX5" fmla="*/ 753561 w 1041969"/>
              <a:gd name="connsiteY5" fmla="*/ 873425 h 1426889"/>
              <a:gd name="connsiteX6" fmla="*/ 524961 w 1041969"/>
              <a:gd name="connsiteY6" fmla="*/ 738955 h 1426889"/>
              <a:gd name="connsiteX7" fmla="*/ 713220 w 1041969"/>
              <a:gd name="connsiteY7" fmla="*/ 402778 h 1426889"/>
              <a:gd name="connsiteX8" fmla="*/ 793902 w 1041969"/>
              <a:gd name="connsiteY8" fmla="*/ 93496 h 1426889"/>
              <a:gd name="connsiteX9" fmla="*/ 672879 w 1041969"/>
              <a:gd name="connsiteY9" fmla="*/ 281755 h 1426889"/>
              <a:gd name="connsiteX10" fmla="*/ 457726 w 1041969"/>
              <a:gd name="connsiteY10" fmla="*/ 510355 h 1426889"/>
              <a:gd name="connsiteX11" fmla="*/ 336702 w 1041969"/>
              <a:gd name="connsiteY11" fmla="*/ 389331 h 1426889"/>
              <a:gd name="connsiteX12" fmla="*/ 498067 w 1041969"/>
              <a:gd name="connsiteY12" fmla="*/ 12813 h 1426889"/>
              <a:gd name="connsiteX13" fmla="*/ 202231 w 1041969"/>
              <a:gd name="connsiteY13" fmla="*/ 133837 h 1426889"/>
              <a:gd name="connsiteX14" fmla="*/ 229126 w 1041969"/>
              <a:gd name="connsiteY14" fmla="*/ 577590 h 1426889"/>
              <a:gd name="connsiteX15" fmla="*/ 430831 w 1041969"/>
              <a:gd name="connsiteY15" fmla="*/ 819637 h 1426889"/>
              <a:gd name="connsiteX16" fmla="*/ 202231 w 1041969"/>
              <a:gd name="connsiteY16" fmla="*/ 967555 h 1426889"/>
              <a:gd name="connsiteX17" fmla="*/ 54314 w 1041969"/>
              <a:gd name="connsiteY17" fmla="*/ 671719 h 1426889"/>
              <a:gd name="connsiteX18" fmla="*/ 526 w 1041969"/>
              <a:gd name="connsiteY18" fmla="*/ 886872 h 1426889"/>
              <a:gd name="connsiteX19" fmla="*/ 81208 w 1041969"/>
              <a:gd name="connsiteY19" fmla="*/ 1155813 h 1426889"/>
              <a:gd name="connsiteX20" fmla="*/ 256020 w 1041969"/>
              <a:gd name="connsiteY20" fmla="*/ 1424755 h 142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41969" h="1426889">
                <a:moveTo>
                  <a:pt x="256020" y="1424755"/>
                </a:moveTo>
                <a:cubicBezTo>
                  <a:pt x="410661" y="1442685"/>
                  <a:pt x="901479" y="1344072"/>
                  <a:pt x="1009055" y="1263390"/>
                </a:cubicBezTo>
                <a:cubicBezTo>
                  <a:pt x="1116631" y="1182708"/>
                  <a:pt x="928373" y="1072890"/>
                  <a:pt x="901479" y="940661"/>
                </a:cubicBezTo>
                <a:cubicBezTo>
                  <a:pt x="874585" y="808432"/>
                  <a:pt x="874584" y="519319"/>
                  <a:pt x="847690" y="470013"/>
                </a:cubicBezTo>
                <a:cubicBezTo>
                  <a:pt x="820796" y="420707"/>
                  <a:pt x="755802" y="577590"/>
                  <a:pt x="740114" y="644825"/>
                </a:cubicBezTo>
                <a:cubicBezTo>
                  <a:pt x="724426" y="712060"/>
                  <a:pt x="789420" y="857737"/>
                  <a:pt x="753561" y="873425"/>
                </a:cubicBezTo>
                <a:cubicBezTo>
                  <a:pt x="717702" y="889113"/>
                  <a:pt x="531684" y="817396"/>
                  <a:pt x="524961" y="738955"/>
                </a:cubicBezTo>
                <a:cubicBezTo>
                  <a:pt x="518238" y="660514"/>
                  <a:pt x="668397" y="510354"/>
                  <a:pt x="713220" y="402778"/>
                </a:cubicBezTo>
                <a:cubicBezTo>
                  <a:pt x="758043" y="295202"/>
                  <a:pt x="800625" y="113666"/>
                  <a:pt x="793902" y="93496"/>
                </a:cubicBezTo>
                <a:cubicBezTo>
                  <a:pt x="787179" y="73326"/>
                  <a:pt x="728908" y="212279"/>
                  <a:pt x="672879" y="281755"/>
                </a:cubicBezTo>
                <a:cubicBezTo>
                  <a:pt x="616850" y="351231"/>
                  <a:pt x="513756" y="492426"/>
                  <a:pt x="457726" y="510355"/>
                </a:cubicBezTo>
                <a:cubicBezTo>
                  <a:pt x="401696" y="528284"/>
                  <a:pt x="329979" y="472255"/>
                  <a:pt x="336702" y="389331"/>
                </a:cubicBezTo>
                <a:cubicBezTo>
                  <a:pt x="343425" y="306407"/>
                  <a:pt x="520479" y="55395"/>
                  <a:pt x="498067" y="12813"/>
                </a:cubicBezTo>
                <a:cubicBezTo>
                  <a:pt x="475655" y="-29769"/>
                  <a:pt x="247054" y="39708"/>
                  <a:pt x="202231" y="133837"/>
                </a:cubicBezTo>
                <a:cubicBezTo>
                  <a:pt x="157408" y="227966"/>
                  <a:pt x="191026" y="463290"/>
                  <a:pt x="229126" y="577590"/>
                </a:cubicBezTo>
                <a:cubicBezTo>
                  <a:pt x="267226" y="691890"/>
                  <a:pt x="435313" y="754643"/>
                  <a:pt x="430831" y="819637"/>
                </a:cubicBezTo>
                <a:cubicBezTo>
                  <a:pt x="426349" y="884631"/>
                  <a:pt x="264984" y="992208"/>
                  <a:pt x="202231" y="967555"/>
                </a:cubicBezTo>
                <a:cubicBezTo>
                  <a:pt x="139478" y="942902"/>
                  <a:pt x="87931" y="685166"/>
                  <a:pt x="54314" y="671719"/>
                </a:cubicBezTo>
                <a:cubicBezTo>
                  <a:pt x="20697" y="658272"/>
                  <a:pt x="-3956" y="806190"/>
                  <a:pt x="526" y="886872"/>
                </a:cubicBezTo>
                <a:cubicBezTo>
                  <a:pt x="5008" y="967554"/>
                  <a:pt x="38626" y="1061683"/>
                  <a:pt x="81208" y="1155813"/>
                </a:cubicBezTo>
                <a:cubicBezTo>
                  <a:pt x="123790" y="1249943"/>
                  <a:pt x="101379" y="1406825"/>
                  <a:pt x="256020" y="1424755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10" name="Grupo 109"/>
          <p:cNvGrpSpPr/>
          <p:nvPr/>
        </p:nvGrpSpPr>
        <p:grpSpPr>
          <a:xfrm>
            <a:off x="5345243" y="1738854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176" name="Elipse 175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7" name="Elipse 176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8" name="Placa 177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Elipse 178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Elipse 179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Elipse 180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Elipse 181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3" name="Texto explicativo em setas cruzadas 182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4" name="Cilindro 183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Cilindro 184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6" name="Cruz 185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Cruz 186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8" name="Cruz 187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9" name="Cruz 188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90" name="Grupo 189"/>
          <p:cNvGrpSpPr/>
          <p:nvPr/>
        </p:nvGrpSpPr>
        <p:grpSpPr>
          <a:xfrm>
            <a:off x="6403440" y="1522151"/>
            <a:ext cx="1571874" cy="5543371"/>
            <a:chOff x="5774769" y="880036"/>
            <a:chExt cx="1571874" cy="5543371"/>
          </a:xfrm>
        </p:grpSpPr>
        <p:sp>
          <p:nvSpPr>
            <p:cNvPr id="191" name="Retângulo 190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Triângulo isósceles 191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93" name="Grupo 192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94" name="Placa 193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5" name="Retângulo 194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96" name="Retângulo 195"/>
            <p:cNvSpPr/>
            <p:nvPr/>
          </p:nvSpPr>
          <p:spPr>
            <a:xfrm>
              <a:off x="427419" y="242762"/>
              <a:ext cx="1920452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949532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tângulo 100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bg1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7" name="Grupo 106"/>
          <p:cNvGrpSpPr/>
          <p:nvPr/>
        </p:nvGrpSpPr>
        <p:grpSpPr>
          <a:xfrm>
            <a:off x="1630136" y="1030850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>
            <a:hlinkClick r:id="rId3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8" name="Grupo 87"/>
          <p:cNvGrpSpPr/>
          <p:nvPr/>
        </p:nvGrpSpPr>
        <p:grpSpPr>
          <a:xfrm>
            <a:off x="8912211" y="-741904"/>
            <a:ext cx="438918" cy="438918"/>
            <a:chOff x="9724131" y="2587355"/>
            <a:chExt cx="680930" cy="680930"/>
          </a:xfrm>
        </p:grpSpPr>
        <p:sp>
          <p:nvSpPr>
            <p:cNvPr id="89" name="Forma livre 88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94" name="Grupo 93"/>
          <p:cNvGrpSpPr/>
          <p:nvPr/>
        </p:nvGrpSpPr>
        <p:grpSpPr>
          <a:xfrm>
            <a:off x="4224515" y="867753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4542256" y="3286289"/>
            <a:ext cx="2782946" cy="1502027"/>
            <a:chOff x="-30442" y="2696273"/>
            <a:chExt cx="3973511" cy="2144606"/>
          </a:xfrm>
        </p:grpSpPr>
        <p:grpSp>
          <p:nvGrpSpPr>
            <p:cNvPr id="105" name="Grupo 10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40" name="Forma livre 139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Elipse 159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Elipse 160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6" name="Retângulo de cantos arredondados 10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de cantos arredondados 122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de cantos arredondados 123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de cantos arredondados 124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de cantos arredondados 125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de cantos arredondados 12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8" name="Grupo 127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38" name="Retângulo de cantos arredondados 137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9" name="Retângulo de cantos arredondados 138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9" name="Forma livre 128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30" name="Grupo 129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36" name="Forma livre 135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Forma livre 136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1" name="Grupo 130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34" name="Elipse 13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Retângulo de cantos arredondados 134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Elipse 131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3" name="Forma livre 132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8" name="Grupo 97"/>
          <p:cNvGrpSpPr/>
          <p:nvPr/>
        </p:nvGrpSpPr>
        <p:grpSpPr>
          <a:xfrm>
            <a:off x="2269274" y="2986138"/>
            <a:ext cx="1998437" cy="1078607"/>
            <a:chOff x="-30442" y="2696273"/>
            <a:chExt cx="3973511" cy="2144606"/>
          </a:xfrm>
        </p:grpSpPr>
        <p:grpSp>
          <p:nvGrpSpPr>
            <p:cNvPr id="103" name="Grupo 102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72" name="Forma livre 171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Elipse 173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Elipse 174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1" name="Retângulo de cantos arredondados 110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Retângulo de cantos arredondados 115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upo 116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70" name="Retângulo de cantos arredondados 169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Retângulo de cantos arredondados 170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18" name="Forma livre 117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68" name="Forma livre 167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20" name="Grupo 119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62" name="Elipse 161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Retângulo de cantos arredondados 162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21" name="Elipse 120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0" name="Grupo 109"/>
          <p:cNvGrpSpPr/>
          <p:nvPr/>
        </p:nvGrpSpPr>
        <p:grpSpPr>
          <a:xfrm>
            <a:off x="7673841" y="847462"/>
            <a:ext cx="2767328" cy="540637"/>
            <a:chOff x="317473" y="114632"/>
            <a:chExt cx="4002157" cy="781878"/>
          </a:xfrm>
        </p:grpSpPr>
        <p:sp>
          <p:nvSpPr>
            <p:cNvPr id="176" name="Placa 175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7" name="Retângulo 176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8439554" y="2734771"/>
            <a:ext cx="1797564" cy="970191"/>
            <a:chOff x="-30442" y="2696273"/>
            <a:chExt cx="3973511" cy="2144606"/>
          </a:xfrm>
        </p:grpSpPr>
        <p:grpSp>
          <p:nvGrpSpPr>
            <p:cNvPr id="165" name="Grupo 164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195" name="Forma livre 194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Elipse 196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Elipse 197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66" name="Retângulo de cantos arredondados 165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7" name="Retângulo de cantos arredondados 166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Retângulo de cantos arredondados 178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Retângulo de cantos arredondados 179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Retângulo de cantos arredondados 180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2" name="Retângulo de cantos arredondados 181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83" name="Grupo 182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193" name="Retângulo de cantos arredondados 192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Retângulo de cantos arredondados 193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84" name="Forma livre 183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85" name="Grupo 184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191" name="Forma livre 190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86" name="Grupo 185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189" name="Elipse 188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Retângulo de cantos arredondados 189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87" name="Elipse 186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8" name="Forma livre 187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99" name="Pergaminho horizontal 198"/>
          <p:cNvSpPr/>
          <p:nvPr/>
        </p:nvSpPr>
        <p:spPr>
          <a:xfrm>
            <a:off x="4222540" y="1527765"/>
            <a:ext cx="4151543" cy="3448287"/>
          </a:xfrm>
          <a:prstGeom prst="horizontalScroll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Você ganhou a batalha!</a:t>
            </a:r>
          </a:p>
          <a:p>
            <a:pPr algn="ctr"/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Aqui esta Sua recompensa:</a:t>
            </a: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 smtClean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</a:endParaRPr>
          </a:p>
          <a:p>
            <a:pPr algn="ctr"/>
            <a:endParaRPr lang="pt-BR" dirty="0" smtClean="0">
              <a:solidFill>
                <a:schemeClr val="tx1"/>
              </a:solidFill>
            </a:endParaRPr>
          </a:p>
        </p:txBody>
      </p:sp>
      <p:sp>
        <p:nvSpPr>
          <p:cNvPr id="200" name="Retângulo 199">
            <a:hlinkClick r:id="rId4" action="ppaction://hlinksldjump"/>
          </p:cNvPr>
          <p:cNvSpPr/>
          <p:nvPr/>
        </p:nvSpPr>
        <p:spPr>
          <a:xfrm>
            <a:off x="4845496" y="3796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  <p:sp>
        <p:nvSpPr>
          <p:cNvPr id="201" name="Retângulo 200"/>
          <p:cNvSpPr/>
          <p:nvPr/>
        </p:nvSpPr>
        <p:spPr>
          <a:xfrm>
            <a:off x="6859254" y="3881046"/>
            <a:ext cx="1079292" cy="39303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Ouro 500</a:t>
            </a:r>
            <a:endParaRPr lang="pt-BR" sz="1400" dirty="0">
              <a:solidFill>
                <a:schemeClr val="tx1"/>
              </a:solidFill>
            </a:endParaRPr>
          </a:p>
        </p:txBody>
      </p:sp>
      <p:grpSp>
        <p:nvGrpSpPr>
          <p:cNvPr id="213" name="Grupo 212"/>
          <p:cNvGrpSpPr/>
          <p:nvPr/>
        </p:nvGrpSpPr>
        <p:grpSpPr>
          <a:xfrm>
            <a:off x="6186615" y="2906175"/>
            <a:ext cx="452107" cy="979301"/>
            <a:chOff x="6981607" y="4739599"/>
            <a:chExt cx="955872" cy="2070497"/>
          </a:xfrm>
          <a:effectLst>
            <a:glow rad="482600">
              <a:schemeClr val="bg1">
                <a:alpha val="44000"/>
              </a:schemeClr>
            </a:glow>
          </a:effectLst>
        </p:grpSpPr>
        <p:sp>
          <p:nvSpPr>
            <p:cNvPr id="214" name="Forma livre 213"/>
            <p:cNvSpPr/>
            <p:nvPr/>
          </p:nvSpPr>
          <p:spPr>
            <a:xfrm>
              <a:off x="7076331" y="4804569"/>
              <a:ext cx="745624" cy="2005527"/>
            </a:xfrm>
            <a:custGeom>
              <a:avLst/>
              <a:gdLst>
                <a:gd name="connsiteX0" fmla="*/ 37556 w 745624"/>
                <a:gd name="connsiteY0" fmla="*/ 116749 h 2005527"/>
                <a:gd name="connsiteX1" fmla="*/ 37556 w 745624"/>
                <a:gd name="connsiteY1" fmla="*/ 177261 h 2005527"/>
                <a:gd name="connsiteX2" fmla="*/ 51003 w 745624"/>
                <a:gd name="connsiteY2" fmla="*/ 1663161 h 2005527"/>
                <a:gd name="connsiteX3" fmla="*/ 683014 w 745624"/>
                <a:gd name="connsiteY3" fmla="*/ 1972443 h 2005527"/>
                <a:gd name="connsiteX4" fmla="*/ 669567 w 745624"/>
                <a:gd name="connsiteY4" fmla="*/ 1105108 h 2005527"/>
                <a:gd name="connsiteX5" fmla="*/ 730079 w 745624"/>
                <a:gd name="connsiteY5" fmla="*/ 29343 h 2005527"/>
                <a:gd name="connsiteX6" fmla="*/ 340114 w 745624"/>
                <a:gd name="connsiteY6" fmla="*/ 446202 h 2005527"/>
                <a:gd name="connsiteX7" fmla="*/ 30832 w 745624"/>
                <a:gd name="connsiteY7" fmla="*/ 15896 h 2005527"/>
                <a:gd name="connsiteX8" fmla="*/ 37556 w 745624"/>
                <a:gd name="connsiteY8" fmla="*/ 116749 h 200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624" h="2005527">
                  <a:moveTo>
                    <a:pt x="37556" y="116749"/>
                  </a:moveTo>
                  <a:cubicBezTo>
                    <a:pt x="38677" y="143643"/>
                    <a:pt x="35315" y="-80474"/>
                    <a:pt x="37556" y="177261"/>
                  </a:cubicBezTo>
                  <a:cubicBezTo>
                    <a:pt x="39797" y="434996"/>
                    <a:pt x="-56573" y="1363964"/>
                    <a:pt x="51003" y="1663161"/>
                  </a:cubicBezTo>
                  <a:cubicBezTo>
                    <a:pt x="158579" y="1962358"/>
                    <a:pt x="579920" y="2065452"/>
                    <a:pt x="683014" y="1972443"/>
                  </a:cubicBezTo>
                  <a:cubicBezTo>
                    <a:pt x="786108" y="1879434"/>
                    <a:pt x="661723" y="1428958"/>
                    <a:pt x="669567" y="1105108"/>
                  </a:cubicBezTo>
                  <a:cubicBezTo>
                    <a:pt x="677411" y="781258"/>
                    <a:pt x="784988" y="139161"/>
                    <a:pt x="730079" y="29343"/>
                  </a:cubicBezTo>
                  <a:cubicBezTo>
                    <a:pt x="675170" y="-80475"/>
                    <a:pt x="456655" y="448443"/>
                    <a:pt x="340114" y="446202"/>
                  </a:cubicBezTo>
                  <a:cubicBezTo>
                    <a:pt x="223573" y="443961"/>
                    <a:pt x="80138" y="77528"/>
                    <a:pt x="30832" y="15896"/>
                  </a:cubicBezTo>
                  <a:cubicBezTo>
                    <a:pt x="-18474" y="-45736"/>
                    <a:pt x="36435" y="89855"/>
                    <a:pt x="37556" y="116749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5" name="Forma livre 214"/>
            <p:cNvSpPr/>
            <p:nvPr/>
          </p:nvSpPr>
          <p:spPr>
            <a:xfrm>
              <a:off x="7611079" y="4765167"/>
              <a:ext cx="296574" cy="177516"/>
            </a:xfrm>
            <a:custGeom>
              <a:avLst/>
              <a:gdLst>
                <a:gd name="connsiteX0" fmla="*/ 349 w 296574"/>
                <a:gd name="connsiteY0" fmla="*/ 88916 h 177516"/>
                <a:gd name="connsiteX1" fmla="*/ 134819 w 296574"/>
                <a:gd name="connsiteY1" fmla="*/ 176322 h 177516"/>
                <a:gd name="connsiteX2" fmla="*/ 296184 w 296574"/>
                <a:gd name="connsiteY2" fmla="*/ 21681 h 177516"/>
                <a:gd name="connsiteX3" fmla="*/ 175160 w 296574"/>
                <a:gd name="connsiteY3" fmla="*/ 8234 h 177516"/>
                <a:gd name="connsiteX4" fmla="*/ 349 w 296574"/>
                <a:gd name="connsiteY4" fmla="*/ 88916 h 17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574" h="177516">
                  <a:moveTo>
                    <a:pt x="349" y="88916"/>
                  </a:moveTo>
                  <a:cubicBezTo>
                    <a:pt x="-6374" y="116931"/>
                    <a:pt x="85513" y="187528"/>
                    <a:pt x="134819" y="176322"/>
                  </a:cubicBezTo>
                  <a:cubicBezTo>
                    <a:pt x="184125" y="165116"/>
                    <a:pt x="289461" y="49696"/>
                    <a:pt x="296184" y="21681"/>
                  </a:cubicBezTo>
                  <a:cubicBezTo>
                    <a:pt x="302907" y="-6334"/>
                    <a:pt x="221104" y="-2972"/>
                    <a:pt x="175160" y="8234"/>
                  </a:cubicBezTo>
                  <a:cubicBezTo>
                    <a:pt x="129216" y="19440"/>
                    <a:pt x="7072" y="60901"/>
                    <a:pt x="349" y="88916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Forma livre 215"/>
            <p:cNvSpPr/>
            <p:nvPr/>
          </p:nvSpPr>
          <p:spPr>
            <a:xfrm>
              <a:off x="7020658" y="4739599"/>
              <a:ext cx="187908" cy="189240"/>
            </a:xfrm>
            <a:custGeom>
              <a:avLst/>
              <a:gdLst>
                <a:gd name="connsiteX0" fmla="*/ 5823 w 187908"/>
                <a:gd name="connsiteY0" fmla="*/ 185 h 189240"/>
                <a:gd name="connsiteX1" fmla="*/ 187358 w 187908"/>
                <a:gd name="connsiteY1" fmla="*/ 148103 h 189240"/>
                <a:gd name="connsiteX2" fmla="*/ 59611 w 187908"/>
                <a:gd name="connsiteY2" fmla="*/ 181720 h 189240"/>
                <a:gd name="connsiteX3" fmla="*/ 5823 w 187908"/>
                <a:gd name="connsiteY3" fmla="*/ 185 h 18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908" h="189240">
                  <a:moveTo>
                    <a:pt x="5823" y="185"/>
                  </a:moveTo>
                  <a:cubicBezTo>
                    <a:pt x="27114" y="-5418"/>
                    <a:pt x="178393" y="117847"/>
                    <a:pt x="187358" y="148103"/>
                  </a:cubicBezTo>
                  <a:cubicBezTo>
                    <a:pt x="196323" y="178359"/>
                    <a:pt x="93228" y="201891"/>
                    <a:pt x="59611" y="181720"/>
                  </a:cubicBezTo>
                  <a:cubicBezTo>
                    <a:pt x="25994" y="161549"/>
                    <a:pt x="-15468" y="5788"/>
                    <a:pt x="5823" y="185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Retângulo 216"/>
            <p:cNvSpPr/>
            <p:nvPr/>
          </p:nvSpPr>
          <p:spPr>
            <a:xfrm rot="2390112">
              <a:off x="6981607" y="4845717"/>
              <a:ext cx="235323" cy="45719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Retângulo 217"/>
            <p:cNvSpPr/>
            <p:nvPr/>
          </p:nvSpPr>
          <p:spPr>
            <a:xfrm rot="20476852">
              <a:off x="7624791" y="4863605"/>
              <a:ext cx="312688" cy="45719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632944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08" name="Grupo 207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10" name="Grupo 209"/>
            <p:cNvGrpSpPr/>
            <p:nvPr/>
          </p:nvGrpSpPr>
          <p:grpSpPr>
            <a:xfrm>
              <a:off x="2458529" y="176726"/>
              <a:ext cx="2747157" cy="2747157"/>
              <a:chOff x="1166462" y="638629"/>
              <a:chExt cx="4666393" cy="4666393"/>
            </a:xfrm>
          </p:grpSpPr>
          <p:grpSp>
            <p:nvGrpSpPr>
              <p:cNvPr id="222" name="Grupo 221"/>
              <p:cNvGrpSpPr/>
              <p:nvPr/>
            </p:nvGrpSpPr>
            <p:grpSpPr>
              <a:xfrm>
                <a:off x="1166462" y="638629"/>
                <a:ext cx="4666393" cy="4666393"/>
                <a:chOff x="1166462" y="638629"/>
                <a:chExt cx="4666393" cy="4666393"/>
              </a:xfrm>
            </p:grpSpPr>
            <p:sp>
              <p:nvSpPr>
                <p:cNvPr id="235" name="Placa 234"/>
                <p:cNvSpPr/>
                <p:nvPr/>
              </p:nvSpPr>
              <p:spPr>
                <a:xfrm>
                  <a:off x="1166462" y="638629"/>
                  <a:ext cx="4666393" cy="4666393"/>
                </a:xfrm>
                <a:prstGeom prst="plaqu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6" name="Placa 235"/>
                <p:cNvSpPr/>
                <p:nvPr/>
              </p:nvSpPr>
              <p:spPr>
                <a:xfrm>
                  <a:off x="1340632" y="812799"/>
                  <a:ext cx="4318051" cy="4318051"/>
                </a:xfrm>
                <a:prstGeom prst="plaqu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23" name="Retângulo 222"/>
              <p:cNvSpPr/>
              <p:nvPr/>
            </p:nvSpPr>
            <p:spPr>
              <a:xfrm>
                <a:off x="2162628" y="958900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4" name="Retângulo 223"/>
              <p:cNvSpPr/>
              <p:nvPr/>
            </p:nvSpPr>
            <p:spPr>
              <a:xfrm>
                <a:off x="3736763" y="1205164"/>
                <a:ext cx="1070453" cy="57792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25" name="Grupo 224"/>
              <p:cNvGrpSpPr/>
              <p:nvPr/>
            </p:nvGrpSpPr>
            <p:grpSpPr>
              <a:xfrm rot="5400000">
                <a:off x="2789713" y="3183146"/>
                <a:ext cx="1419887" cy="2167304"/>
                <a:chOff x="1517736" y="3374793"/>
                <a:chExt cx="1419887" cy="2167304"/>
              </a:xfrm>
            </p:grpSpPr>
            <p:sp>
              <p:nvSpPr>
                <p:cNvPr id="229" name="Retângulo de cantos arredondados 228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0" name="Retângulo de cantos arredondados 229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1" name="Retângulo de cantos arredondados 230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2" name="Retângulo de cantos arredondados 231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3" name="Retângulo de cantos arredondados 232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4" name="Retângulo de cantos arredondados 233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26" name="Retângulo 225"/>
              <p:cNvSpPr/>
              <p:nvPr/>
            </p:nvSpPr>
            <p:spPr>
              <a:xfrm>
                <a:off x="2964430" y="2256926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cxnSp>
            <p:nvCxnSpPr>
              <p:cNvPr id="227" name="Conector angulado 226"/>
              <p:cNvCxnSpPr>
                <a:endCxn id="226" idx="1"/>
              </p:cNvCxnSpPr>
              <p:nvPr/>
            </p:nvCxnSpPr>
            <p:spPr>
              <a:xfrm rot="16200000" flipH="1">
                <a:off x="2306915" y="2134637"/>
                <a:ext cx="766605" cy="548425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Conector angulado 227"/>
              <p:cNvCxnSpPr>
                <a:endCxn id="226" idx="3"/>
              </p:cNvCxnSpPr>
              <p:nvPr/>
            </p:nvCxnSpPr>
            <p:spPr>
              <a:xfrm rot="5400000">
                <a:off x="3827189" y="2010639"/>
                <a:ext cx="989209" cy="573819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1" name="Seta para a direita listrada 210"/>
            <p:cNvSpPr/>
            <p:nvPr/>
          </p:nvSpPr>
          <p:spPr>
            <a:xfrm>
              <a:off x="4424181" y="1449543"/>
              <a:ext cx="441512" cy="440160"/>
            </a:xfrm>
            <a:prstGeom prst="stripedRightArrow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" name="Grupo 6"/>
          <p:cNvGrpSpPr/>
          <p:nvPr/>
        </p:nvGrpSpPr>
        <p:grpSpPr>
          <a:xfrm>
            <a:off x="99828" y="3092076"/>
            <a:ext cx="2909805" cy="2759584"/>
            <a:chOff x="99828" y="3092076"/>
            <a:chExt cx="2909805" cy="2759584"/>
          </a:xfrm>
        </p:grpSpPr>
        <p:grpSp>
          <p:nvGrpSpPr>
            <p:cNvPr id="367" name="Grupo 366"/>
            <p:cNvGrpSpPr/>
            <p:nvPr/>
          </p:nvGrpSpPr>
          <p:grpSpPr>
            <a:xfrm>
              <a:off x="99828" y="3092076"/>
              <a:ext cx="2909805" cy="2759584"/>
              <a:chOff x="99828" y="3092076"/>
              <a:chExt cx="2909805" cy="2759584"/>
            </a:xfrm>
          </p:grpSpPr>
          <p:sp>
            <p:nvSpPr>
              <p:cNvPr id="368" name="Retângulo de cantos arredondados 367"/>
              <p:cNvSpPr/>
              <p:nvPr/>
            </p:nvSpPr>
            <p:spPr>
              <a:xfrm>
                <a:off x="99828" y="3092076"/>
                <a:ext cx="2909805" cy="2759584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9" name="Retângulo de cantos arredondados 368"/>
              <p:cNvSpPr/>
              <p:nvPr/>
            </p:nvSpPr>
            <p:spPr>
              <a:xfrm>
                <a:off x="223364" y="3146647"/>
                <a:ext cx="2765026" cy="2622279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0" name="Retângulo de cantos arredondados 369"/>
              <p:cNvSpPr/>
              <p:nvPr/>
            </p:nvSpPr>
            <p:spPr>
              <a:xfrm>
                <a:off x="1517736" y="3374793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1" name="Retângulo de cantos arredondados 370"/>
              <p:cNvSpPr/>
              <p:nvPr/>
            </p:nvSpPr>
            <p:spPr>
              <a:xfrm>
                <a:off x="2253115" y="3388992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2" name="Retângulo de cantos arredondados 371"/>
              <p:cNvSpPr/>
              <p:nvPr/>
            </p:nvSpPr>
            <p:spPr>
              <a:xfrm>
                <a:off x="1517736" y="4857589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3" name="Retângulo de cantos arredondados 372"/>
              <p:cNvSpPr/>
              <p:nvPr/>
            </p:nvSpPr>
            <p:spPr>
              <a:xfrm>
                <a:off x="2253063" y="4856567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4" name="Retângulo de cantos arredondados 373"/>
              <p:cNvSpPr/>
              <p:nvPr/>
            </p:nvSpPr>
            <p:spPr>
              <a:xfrm>
                <a:off x="1519639" y="4114519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5" name="Retângulo de cantos arredondados 374"/>
              <p:cNvSpPr/>
              <p:nvPr/>
            </p:nvSpPr>
            <p:spPr>
              <a:xfrm>
                <a:off x="2247930" y="4116172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378" name="Grupo 377"/>
              <p:cNvGrpSpPr/>
              <p:nvPr/>
            </p:nvGrpSpPr>
            <p:grpSpPr>
              <a:xfrm>
                <a:off x="265567" y="3370827"/>
                <a:ext cx="1208386" cy="2098719"/>
                <a:chOff x="5232274" y="3090304"/>
                <a:chExt cx="1208386" cy="2098719"/>
              </a:xfrm>
            </p:grpSpPr>
            <p:sp>
              <p:nvSpPr>
                <p:cNvPr id="383" name="Retângulo de cantos arredondados 382"/>
                <p:cNvSpPr/>
                <p:nvPr/>
              </p:nvSpPr>
              <p:spPr>
                <a:xfrm>
                  <a:off x="5783376" y="3699568"/>
                  <a:ext cx="140236" cy="134428"/>
                </a:xfrm>
                <a:prstGeom prst="roundRect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84" name="Forma livre 383"/>
                <p:cNvSpPr/>
                <p:nvPr/>
              </p:nvSpPr>
              <p:spPr>
                <a:xfrm>
                  <a:off x="6107777" y="3795111"/>
                  <a:ext cx="246854" cy="315829"/>
                </a:xfrm>
                <a:custGeom>
                  <a:avLst/>
                  <a:gdLst>
                    <a:gd name="connsiteX0" fmla="*/ 263787 w 553297"/>
                    <a:gd name="connsiteY0" fmla="*/ 2830 h 707896"/>
                    <a:gd name="connsiteX1" fmla="*/ 430649 w 553297"/>
                    <a:gd name="connsiteY1" fmla="*/ 266470 h 707896"/>
                    <a:gd name="connsiteX2" fmla="*/ 544114 w 553297"/>
                    <a:gd name="connsiteY2" fmla="*/ 610205 h 707896"/>
                    <a:gd name="connsiteX3" fmla="*/ 520754 w 553297"/>
                    <a:gd name="connsiteY3" fmla="*/ 670275 h 707896"/>
                    <a:gd name="connsiteX4" fmla="*/ 317183 w 553297"/>
                    <a:gd name="connsiteY4" fmla="*/ 700310 h 707896"/>
                    <a:gd name="connsiteX5" fmla="*/ 290485 w 553297"/>
                    <a:gd name="connsiteY5" fmla="*/ 526774 h 707896"/>
                    <a:gd name="connsiteX6" fmla="*/ 197043 w 553297"/>
                    <a:gd name="connsiteY6" fmla="*/ 363250 h 707896"/>
                    <a:gd name="connsiteX7" fmla="*/ 146 w 553297"/>
                    <a:gd name="connsiteY7" fmla="*/ 142993 h 707896"/>
                    <a:gd name="connsiteX8" fmla="*/ 263787 w 553297"/>
                    <a:gd name="connsiteY8" fmla="*/ 2830 h 707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3297" h="707896">
                      <a:moveTo>
                        <a:pt x="263787" y="2830"/>
                      </a:moveTo>
                      <a:cubicBezTo>
                        <a:pt x="335538" y="23410"/>
                        <a:pt x="383928" y="165241"/>
                        <a:pt x="430649" y="266470"/>
                      </a:cubicBezTo>
                      <a:cubicBezTo>
                        <a:pt x="477370" y="367699"/>
                        <a:pt x="529097" y="542904"/>
                        <a:pt x="544114" y="610205"/>
                      </a:cubicBezTo>
                      <a:cubicBezTo>
                        <a:pt x="559131" y="677506"/>
                        <a:pt x="558576" y="655258"/>
                        <a:pt x="520754" y="670275"/>
                      </a:cubicBezTo>
                      <a:cubicBezTo>
                        <a:pt x="482932" y="685292"/>
                        <a:pt x="355561" y="724227"/>
                        <a:pt x="317183" y="700310"/>
                      </a:cubicBezTo>
                      <a:cubicBezTo>
                        <a:pt x="278805" y="676393"/>
                        <a:pt x="310508" y="582951"/>
                        <a:pt x="290485" y="526774"/>
                      </a:cubicBezTo>
                      <a:cubicBezTo>
                        <a:pt x="270462" y="470597"/>
                        <a:pt x="245433" y="427214"/>
                        <a:pt x="197043" y="363250"/>
                      </a:cubicBezTo>
                      <a:cubicBezTo>
                        <a:pt x="148653" y="299287"/>
                        <a:pt x="-5416" y="207513"/>
                        <a:pt x="146" y="142993"/>
                      </a:cubicBezTo>
                      <a:cubicBezTo>
                        <a:pt x="5708" y="78473"/>
                        <a:pt x="192036" y="-17750"/>
                        <a:pt x="263787" y="2830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85" name="Forma livre 384"/>
                <p:cNvSpPr/>
                <p:nvPr/>
              </p:nvSpPr>
              <p:spPr>
                <a:xfrm>
                  <a:off x="5257820" y="3778778"/>
                  <a:ext cx="294151" cy="352196"/>
                </a:xfrm>
                <a:custGeom>
                  <a:avLst/>
                  <a:gdLst>
                    <a:gd name="connsiteX0" fmla="*/ 372248 w 659307"/>
                    <a:gd name="connsiteY0" fmla="*/ 46666 h 789410"/>
                    <a:gd name="connsiteX1" fmla="*/ 155329 w 659307"/>
                    <a:gd name="connsiteY1" fmla="*/ 263586 h 789410"/>
                    <a:gd name="connsiteX2" fmla="*/ 35189 w 659307"/>
                    <a:gd name="connsiteY2" fmla="*/ 523889 h 789410"/>
                    <a:gd name="connsiteX3" fmla="*/ 1816 w 659307"/>
                    <a:gd name="connsiteY3" fmla="*/ 694088 h 789410"/>
                    <a:gd name="connsiteX4" fmla="*/ 78573 w 659307"/>
                    <a:gd name="connsiteY4" fmla="*/ 787530 h 789410"/>
                    <a:gd name="connsiteX5" fmla="*/ 288818 w 659307"/>
                    <a:gd name="connsiteY5" fmla="*/ 750821 h 789410"/>
                    <a:gd name="connsiteX6" fmla="*/ 308841 w 659307"/>
                    <a:gd name="connsiteY6" fmla="*/ 680739 h 789410"/>
                    <a:gd name="connsiteX7" fmla="*/ 325527 w 659307"/>
                    <a:gd name="connsiteY7" fmla="*/ 530564 h 789410"/>
                    <a:gd name="connsiteX8" fmla="*/ 452342 w 659307"/>
                    <a:gd name="connsiteY8" fmla="*/ 347016 h 789410"/>
                    <a:gd name="connsiteX9" fmla="*/ 659250 w 659307"/>
                    <a:gd name="connsiteY9" fmla="*/ 140108 h 789410"/>
                    <a:gd name="connsiteX10" fmla="*/ 472365 w 659307"/>
                    <a:gd name="connsiteY10" fmla="*/ 6619 h 789410"/>
                    <a:gd name="connsiteX11" fmla="*/ 372248 w 659307"/>
                    <a:gd name="connsiteY11" fmla="*/ 46666 h 789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9307" h="789410">
                      <a:moveTo>
                        <a:pt x="372248" y="46666"/>
                      </a:moveTo>
                      <a:cubicBezTo>
                        <a:pt x="319409" y="89494"/>
                        <a:pt x="211505" y="184049"/>
                        <a:pt x="155329" y="263586"/>
                      </a:cubicBezTo>
                      <a:cubicBezTo>
                        <a:pt x="99153" y="343123"/>
                        <a:pt x="60774" y="452139"/>
                        <a:pt x="35189" y="523889"/>
                      </a:cubicBezTo>
                      <a:cubicBezTo>
                        <a:pt x="9603" y="595639"/>
                        <a:pt x="-5415" y="650148"/>
                        <a:pt x="1816" y="694088"/>
                      </a:cubicBezTo>
                      <a:cubicBezTo>
                        <a:pt x="9047" y="738028"/>
                        <a:pt x="30739" y="778075"/>
                        <a:pt x="78573" y="787530"/>
                      </a:cubicBezTo>
                      <a:cubicBezTo>
                        <a:pt x="126407" y="796985"/>
                        <a:pt x="250440" y="768619"/>
                        <a:pt x="288818" y="750821"/>
                      </a:cubicBezTo>
                      <a:cubicBezTo>
                        <a:pt x="327196" y="733023"/>
                        <a:pt x="302723" y="717448"/>
                        <a:pt x="308841" y="680739"/>
                      </a:cubicBezTo>
                      <a:cubicBezTo>
                        <a:pt x="314959" y="644030"/>
                        <a:pt x="301610" y="586185"/>
                        <a:pt x="325527" y="530564"/>
                      </a:cubicBezTo>
                      <a:cubicBezTo>
                        <a:pt x="349444" y="474943"/>
                        <a:pt x="396722" y="412092"/>
                        <a:pt x="452342" y="347016"/>
                      </a:cubicBezTo>
                      <a:cubicBezTo>
                        <a:pt x="507962" y="281940"/>
                        <a:pt x="655913" y="196841"/>
                        <a:pt x="659250" y="140108"/>
                      </a:cubicBezTo>
                      <a:cubicBezTo>
                        <a:pt x="662587" y="83375"/>
                        <a:pt x="520198" y="22749"/>
                        <a:pt x="472365" y="6619"/>
                      </a:cubicBezTo>
                      <a:cubicBezTo>
                        <a:pt x="424532" y="-9511"/>
                        <a:pt x="425087" y="3838"/>
                        <a:pt x="372248" y="46666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86" name="Elipse 385"/>
                <p:cNvSpPr/>
                <p:nvPr/>
              </p:nvSpPr>
              <p:spPr>
                <a:xfrm>
                  <a:off x="5486574" y="3090304"/>
                  <a:ext cx="699785" cy="651742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87" name="Forma livre 386"/>
                <p:cNvSpPr/>
                <p:nvPr/>
              </p:nvSpPr>
              <p:spPr>
                <a:xfrm>
                  <a:off x="5812769" y="3545790"/>
                  <a:ext cx="11152" cy="13405"/>
                </a:xfrm>
                <a:custGeom>
                  <a:avLst/>
                  <a:gdLst>
                    <a:gd name="connsiteX0" fmla="*/ 0 w 42041"/>
                    <a:gd name="connsiteY0" fmla="*/ 0 h 53180"/>
                    <a:gd name="connsiteX1" fmla="*/ 42041 w 42041"/>
                    <a:gd name="connsiteY1" fmla="*/ 52552 h 53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041" h="53180">
                      <a:moveTo>
                        <a:pt x="0" y="0"/>
                      </a:moveTo>
                      <a:cubicBezTo>
                        <a:pt x="12571" y="62858"/>
                        <a:pt x="-7354" y="52552"/>
                        <a:pt x="42041" y="52552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88" name="Forma livre 387"/>
                <p:cNvSpPr/>
                <p:nvPr/>
              </p:nvSpPr>
              <p:spPr>
                <a:xfrm>
                  <a:off x="5529071" y="3302822"/>
                  <a:ext cx="241833" cy="226707"/>
                </a:xfrm>
                <a:custGeom>
                  <a:avLst/>
                  <a:gdLst>
                    <a:gd name="connsiteX0" fmla="*/ 504715 w 542043"/>
                    <a:gd name="connsiteY0" fmla="*/ 472133 h 508140"/>
                    <a:gd name="connsiteX1" fmla="*/ 517072 w 542043"/>
                    <a:gd name="connsiteY1" fmla="*/ 208522 h 508140"/>
                    <a:gd name="connsiteX2" fmla="*/ 269937 w 542043"/>
                    <a:gd name="connsiteY2" fmla="*/ 23171 h 508140"/>
                    <a:gd name="connsiteX3" fmla="*/ 92823 w 542043"/>
                    <a:gd name="connsiteY3" fmla="*/ 19052 h 508140"/>
                    <a:gd name="connsiteX4" fmla="*/ 6326 w 542043"/>
                    <a:gd name="connsiteY4" fmla="*/ 171452 h 508140"/>
                    <a:gd name="connsiteX5" fmla="*/ 35158 w 542043"/>
                    <a:gd name="connsiteY5" fmla="*/ 426825 h 508140"/>
                    <a:gd name="connsiteX6" fmla="*/ 261699 w 542043"/>
                    <a:gd name="connsiteY6" fmla="*/ 500966 h 508140"/>
                    <a:gd name="connsiteX7" fmla="*/ 504715 w 542043"/>
                    <a:gd name="connsiteY7" fmla="*/ 472133 h 508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043" h="508140">
                      <a:moveTo>
                        <a:pt x="504715" y="472133"/>
                      </a:moveTo>
                      <a:cubicBezTo>
                        <a:pt x="547277" y="423392"/>
                        <a:pt x="556202" y="283349"/>
                        <a:pt x="517072" y="208522"/>
                      </a:cubicBezTo>
                      <a:cubicBezTo>
                        <a:pt x="477942" y="133695"/>
                        <a:pt x="340645" y="54749"/>
                        <a:pt x="269937" y="23171"/>
                      </a:cubicBezTo>
                      <a:cubicBezTo>
                        <a:pt x="199229" y="-8407"/>
                        <a:pt x="136758" y="-5661"/>
                        <a:pt x="92823" y="19052"/>
                      </a:cubicBezTo>
                      <a:cubicBezTo>
                        <a:pt x="48888" y="43765"/>
                        <a:pt x="15937" y="103490"/>
                        <a:pt x="6326" y="171452"/>
                      </a:cubicBezTo>
                      <a:cubicBezTo>
                        <a:pt x="-3285" y="239414"/>
                        <a:pt x="-7404" y="371906"/>
                        <a:pt x="35158" y="426825"/>
                      </a:cubicBezTo>
                      <a:cubicBezTo>
                        <a:pt x="77720" y="481744"/>
                        <a:pt x="181380" y="493415"/>
                        <a:pt x="261699" y="500966"/>
                      </a:cubicBezTo>
                      <a:cubicBezTo>
                        <a:pt x="342018" y="508517"/>
                        <a:pt x="462153" y="520874"/>
                        <a:pt x="504715" y="472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89" name="Forma livre 388"/>
                <p:cNvSpPr/>
                <p:nvPr/>
              </p:nvSpPr>
              <p:spPr>
                <a:xfrm>
                  <a:off x="5849469" y="3301283"/>
                  <a:ext cx="272100" cy="223003"/>
                </a:xfrm>
                <a:custGeom>
                  <a:avLst/>
                  <a:gdLst>
                    <a:gd name="connsiteX0" fmla="*/ 36135 w 609883"/>
                    <a:gd name="connsiteY0" fmla="*/ 472066 h 499837"/>
                    <a:gd name="connsiteX1" fmla="*/ 15540 w 609883"/>
                    <a:gd name="connsiteY1" fmla="*/ 262001 h 499837"/>
                    <a:gd name="connsiteX2" fmla="*/ 143227 w 609883"/>
                    <a:gd name="connsiteY2" fmla="*/ 130196 h 499837"/>
                    <a:gd name="connsiteX3" fmla="*/ 419194 w 609883"/>
                    <a:gd name="connsiteY3" fmla="*/ 2509 h 499837"/>
                    <a:gd name="connsiteX4" fmla="*/ 542762 w 609883"/>
                    <a:gd name="connsiteY4" fmla="*/ 68412 h 499837"/>
                    <a:gd name="connsiteX5" fmla="*/ 608664 w 609883"/>
                    <a:gd name="connsiteY5" fmla="*/ 332023 h 499837"/>
                    <a:gd name="connsiteX6" fmla="*/ 563356 w 609883"/>
                    <a:gd name="connsiteY6" fmla="*/ 443234 h 499837"/>
                    <a:gd name="connsiteX7" fmla="*/ 320340 w 609883"/>
                    <a:gd name="connsiteY7" fmla="*/ 492661 h 499837"/>
                    <a:gd name="connsiteX8" fmla="*/ 36135 w 609883"/>
                    <a:gd name="connsiteY8" fmla="*/ 472066 h 499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9883" h="499837">
                      <a:moveTo>
                        <a:pt x="36135" y="472066"/>
                      </a:moveTo>
                      <a:cubicBezTo>
                        <a:pt x="-14665" y="433623"/>
                        <a:pt x="-2309" y="318979"/>
                        <a:pt x="15540" y="262001"/>
                      </a:cubicBezTo>
                      <a:cubicBezTo>
                        <a:pt x="33389" y="205023"/>
                        <a:pt x="75951" y="173445"/>
                        <a:pt x="143227" y="130196"/>
                      </a:cubicBezTo>
                      <a:cubicBezTo>
                        <a:pt x="210503" y="86947"/>
                        <a:pt x="352605" y="12806"/>
                        <a:pt x="419194" y="2509"/>
                      </a:cubicBezTo>
                      <a:cubicBezTo>
                        <a:pt x="485783" y="-7788"/>
                        <a:pt x="511184" y="13493"/>
                        <a:pt x="542762" y="68412"/>
                      </a:cubicBezTo>
                      <a:cubicBezTo>
                        <a:pt x="574340" y="123331"/>
                        <a:pt x="605232" y="269553"/>
                        <a:pt x="608664" y="332023"/>
                      </a:cubicBezTo>
                      <a:cubicBezTo>
                        <a:pt x="612096" y="394493"/>
                        <a:pt x="611410" y="416461"/>
                        <a:pt x="563356" y="443234"/>
                      </a:cubicBezTo>
                      <a:cubicBezTo>
                        <a:pt x="515302" y="470007"/>
                        <a:pt x="406151" y="485110"/>
                        <a:pt x="320340" y="492661"/>
                      </a:cubicBezTo>
                      <a:cubicBezTo>
                        <a:pt x="234529" y="500212"/>
                        <a:pt x="86935" y="510509"/>
                        <a:pt x="36135" y="4720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90" name="Forma livre 389"/>
                <p:cNvSpPr/>
                <p:nvPr/>
              </p:nvSpPr>
              <p:spPr>
                <a:xfrm>
                  <a:off x="5823487" y="3559313"/>
                  <a:ext cx="121285" cy="88207"/>
                </a:xfrm>
                <a:custGeom>
                  <a:avLst/>
                  <a:gdLst>
                    <a:gd name="connsiteX0" fmla="*/ 0 w 271848"/>
                    <a:gd name="connsiteY0" fmla="*/ 197708 h 197708"/>
                    <a:gd name="connsiteX1" fmla="*/ 127686 w 271848"/>
                    <a:gd name="connsiteY1" fmla="*/ 82378 h 197708"/>
                    <a:gd name="connsiteX2" fmla="*/ 271848 w 271848"/>
                    <a:gd name="connsiteY2" fmla="*/ 0 h 19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1848" h="197708">
                      <a:moveTo>
                        <a:pt x="0" y="197708"/>
                      </a:moveTo>
                      <a:cubicBezTo>
                        <a:pt x="41189" y="156518"/>
                        <a:pt x="82378" y="115329"/>
                        <a:pt x="127686" y="82378"/>
                      </a:cubicBezTo>
                      <a:cubicBezTo>
                        <a:pt x="172994" y="49427"/>
                        <a:pt x="222421" y="24713"/>
                        <a:pt x="271848" y="0"/>
                      </a:cubicBezTo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91" name="Forma livre 390"/>
                <p:cNvSpPr/>
                <p:nvPr/>
              </p:nvSpPr>
              <p:spPr>
                <a:xfrm>
                  <a:off x="5667993" y="4026621"/>
                  <a:ext cx="341661" cy="381160"/>
                </a:xfrm>
                <a:custGeom>
                  <a:avLst/>
                  <a:gdLst>
                    <a:gd name="connsiteX0" fmla="*/ 12171 w 765797"/>
                    <a:gd name="connsiteY0" fmla="*/ 30145 h 854329"/>
                    <a:gd name="connsiteX1" fmla="*/ 32268 w 765797"/>
                    <a:gd name="connsiteY1" fmla="*/ 718457 h 854329"/>
                    <a:gd name="connsiteX2" fmla="*/ 288501 w 765797"/>
                    <a:gd name="connsiteY2" fmla="*/ 839037 h 854329"/>
                    <a:gd name="connsiteX3" fmla="*/ 705507 w 765797"/>
                    <a:gd name="connsiteY3" fmla="*/ 793820 h 854329"/>
                    <a:gd name="connsiteX4" fmla="*/ 730628 w 765797"/>
                    <a:gd name="connsiteY4" fmla="*/ 311499 h 854329"/>
                    <a:gd name="connsiteX5" fmla="*/ 765797 w 765797"/>
                    <a:gd name="connsiteY5" fmla="*/ 0 h 854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5797" h="854329">
                      <a:moveTo>
                        <a:pt x="12171" y="30145"/>
                      </a:moveTo>
                      <a:cubicBezTo>
                        <a:pt x="-808" y="306893"/>
                        <a:pt x="-13787" y="583642"/>
                        <a:pt x="32268" y="718457"/>
                      </a:cubicBezTo>
                      <a:cubicBezTo>
                        <a:pt x="78323" y="853272"/>
                        <a:pt x="176294" y="826476"/>
                        <a:pt x="288501" y="839037"/>
                      </a:cubicBezTo>
                      <a:cubicBezTo>
                        <a:pt x="400708" y="851598"/>
                        <a:pt x="631819" y="881743"/>
                        <a:pt x="705507" y="793820"/>
                      </a:cubicBezTo>
                      <a:cubicBezTo>
                        <a:pt x="779195" y="705897"/>
                        <a:pt x="720580" y="443802"/>
                        <a:pt x="730628" y="311499"/>
                      </a:cubicBezTo>
                      <a:cubicBezTo>
                        <a:pt x="740676" y="179196"/>
                        <a:pt x="753236" y="89598"/>
                        <a:pt x="765797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92" name="Elipse 391"/>
                <p:cNvSpPr/>
                <p:nvPr/>
              </p:nvSpPr>
              <p:spPr>
                <a:xfrm>
                  <a:off x="5232274" y="4067109"/>
                  <a:ext cx="226131" cy="219064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93" name="Forma livre 392"/>
                <p:cNvSpPr/>
                <p:nvPr/>
              </p:nvSpPr>
              <p:spPr>
                <a:xfrm>
                  <a:off x="5372720" y="4166427"/>
                  <a:ext cx="46117" cy="103873"/>
                </a:xfrm>
                <a:custGeom>
                  <a:avLst/>
                  <a:gdLst>
                    <a:gd name="connsiteX0" fmla="*/ 64513 w 103366"/>
                    <a:gd name="connsiteY0" fmla="*/ 232820 h 232820"/>
                    <a:gd name="connsiteX1" fmla="*/ 102758 w 103366"/>
                    <a:gd name="connsiteY1" fmla="*/ 145900 h 232820"/>
                    <a:gd name="connsiteX2" fmla="*/ 81897 w 103366"/>
                    <a:gd name="connsiteY2" fmla="*/ 48549 h 232820"/>
                    <a:gd name="connsiteX3" fmla="*/ 5408 w 103366"/>
                    <a:gd name="connsiteY3" fmla="*/ 3351 h 232820"/>
                    <a:gd name="connsiteX4" fmla="*/ 12361 w 103366"/>
                    <a:gd name="connsiteY4" fmla="*/ 6827 h 232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66" h="232820">
                      <a:moveTo>
                        <a:pt x="64513" y="232820"/>
                      </a:moveTo>
                      <a:cubicBezTo>
                        <a:pt x="82187" y="204716"/>
                        <a:pt x="99861" y="176612"/>
                        <a:pt x="102758" y="145900"/>
                      </a:cubicBezTo>
                      <a:cubicBezTo>
                        <a:pt x="105655" y="115188"/>
                        <a:pt x="98122" y="72307"/>
                        <a:pt x="81897" y="48549"/>
                      </a:cubicBezTo>
                      <a:cubicBezTo>
                        <a:pt x="65672" y="24791"/>
                        <a:pt x="16997" y="10305"/>
                        <a:pt x="5408" y="3351"/>
                      </a:cubicBezTo>
                      <a:cubicBezTo>
                        <a:pt x="-6181" y="-3603"/>
                        <a:pt x="3090" y="1612"/>
                        <a:pt x="12361" y="6827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94" name="Elipse 393"/>
                <p:cNvSpPr/>
                <p:nvPr/>
              </p:nvSpPr>
              <p:spPr>
                <a:xfrm>
                  <a:off x="6214529" y="4067109"/>
                  <a:ext cx="226131" cy="219064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95" name="Forma livre 394"/>
                <p:cNvSpPr/>
                <p:nvPr/>
              </p:nvSpPr>
              <p:spPr>
                <a:xfrm>
                  <a:off x="6269096" y="4163268"/>
                  <a:ext cx="32091" cy="110134"/>
                </a:xfrm>
                <a:custGeom>
                  <a:avLst/>
                  <a:gdLst>
                    <a:gd name="connsiteX0" fmla="*/ 30206 w 71928"/>
                    <a:gd name="connsiteY0" fmla="*/ 246853 h 246853"/>
                    <a:gd name="connsiteX1" fmla="*/ 2392 w 71928"/>
                    <a:gd name="connsiteY1" fmla="*/ 135596 h 246853"/>
                    <a:gd name="connsiteX2" fmla="*/ 9345 w 71928"/>
                    <a:gd name="connsiteY2" fmla="*/ 55629 h 246853"/>
                    <a:gd name="connsiteX3" fmla="*/ 71928 w 71928"/>
                    <a:gd name="connsiteY3" fmla="*/ 0 h 246853"/>
                    <a:gd name="connsiteX4" fmla="*/ 71928 w 71928"/>
                    <a:gd name="connsiteY4" fmla="*/ 0 h 246853"/>
                    <a:gd name="connsiteX5" fmla="*/ 71928 w 71928"/>
                    <a:gd name="connsiteY5" fmla="*/ 0 h 24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28" h="246853">
                      <a:moveTo>
                        <a:pt x="30206" y="246853"/>
                      </a:moveTo>
                      <a:cubicBezTo>
                        <a:pt x="18037" y="207160"/>
                        <a:pt x="5869" y="167467"/>
                        <a:pt x="2392" y="135596"/>
                      </a:cubicBezTo>
                      <a:cubicBezTo>
                        <a:pt x="-1085" y="103725"/>
                        <a:pt x="-2244" y="78228"/>
                        <a:pt x="9345" y="55629"/>
                      </a:cubicBezTo>
                      <a:cubicBezTo>
                        <a:pt x="20934" y="33030"/>
                        <a:pt x="71928" y="0"/>
                        <a:pt x="71928" y="0"/>
                      </a:cubicBezTo>
                      <a:lnTo>
                        <a:pt x="71928" y="0"/>
                      </a:lnTo>
                      <a:lnTo>
                        <a:pt x="71928" y="0"/>
                      </a:ln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96" name="Forma livre 395"/>
                <p:cNvSpPr/>
                <p:nvPr/>
              </p:nvSpPr>
              <p:spPr>
                <a:xfrm>
                  <a:off x="5420787" y="4216842"/>
                  <a:ext cx="748714" cy="972181"/>
                </a:xfrm>
                <a:custGeom>
                  <a:avLst/>
                  <a:gdLst>
                    <a:gd name="connsiteX0" fmla="*/ 563386 w 1678162"/>
                    <a:gd name="connsiteY0" fmla="*/ 183722 h 2179038"/>
                    <a:gd name="connsiteX1" fmla="*/ 457639 w 1678162"/>
                    <a:gd name="connsiteY1" fmla="*/ 488522 h 2179038"/>
                    <a:gd name="connsiteX2" fmla="*/ 351892 w 1678162"/>
                    <a:gd name="connsiteY2" fmla="*/ 1048359 h 2179038"/>
                    <a:gd name="connsiteX3" fmla="*/ 271027 w 1678162"/>
                    <a:gd name="connsiteY3" fmla="*/ 1552212 h 2179038"/>
                    <a:gd name="connsiteX4" fmla="*/ 47092 w 1678162"/>
                    <a:gd name="connsiteY4" fmla="*/ 1726383 h 2179038"/>
                    <a:gd name="connsiteX5" fmla="*/ 9770 w 1678162"/>
                    <a:gd name="connsiteY5" fmla="*/ 1931657 h 2179038"/>
                    <a:gd name="connsiteX6" fmla="*/ 177721 w 1678162"/>
                    <a:gd name="connsiteY6" fmla="*/ 2062285 h 2179038"/>
                    <a:gd name="connsiteX7" fmla="*/ 669133 w 1678162"/>
                    <a:gd name="connsiteY7" fmla="*/ 1956538 h 2179038"/>
                    <a:gd name="connsiteX8" fmla="*/ 781101 w 1678162"/>
                    <a:gd name="connsiteY8" fmla="*/ 1670400 h 2179038"/>
                    <a:gd name="connsiteX9" fmla="*/ 725117 w 1678162"/>
                    <a:gd name="connsiteY9" fmla="*/ 1514889 h 2179038"/>
                    <a:gd name="connsiteX10" fmla="*/ 787321 w 1678162"/>
                    <a:gd name="connsiteY10" fmla="*/ 917730 h 2179038"/>
                    <a:gd name="connsiteX11" fmla="*/ 973933 w 1678162"/>
                    <a:gd name="connsiteY11" fmla="*/ 451200 h 2179038"/>
                    <a:gd name="connsiteX12" fmla="*/ 1216529 w 1678162"/>
                    <a:gd name="connsiteY12" fmla="*/ 1545991 h 2179038"/>
                    <a:gd name="connsiteX13" fmla="*/ 1210309 w 1678162"/>
                    <a:gd name="connsiteY13" fmla="*/ 1825910 h 2179038"/>
                    <a:gd name="connsiteX14" fmla="*/ 1434243 w 1678162"/>
                    <a:gd name="connsiteY14" fmla="*/ 2149371 h 2179038"/>
                    <a:gd name="connsiteX15" fmla="*/ 1627076 w 1678162"/>
                    <a:gd name="connsiteY15" fmla="*/ 2136930 h 2179038"/>
                    <a:gd name="connsiteX16" fmla="*/ 1676839 w 1678162"/>
                    <a:gd name="connsiteY16" fmla="*/ 1906775 h 2179038"/>
                    <a:gd name="connsiteX17" fmla="*/ 1589754 w 1678162"/>
                    <a:gd name="connsiteY17" fmla="*/ 1651738 h 2179038"/>
                    <a:gd name="connsiteX18" fmla="*/ 1297394 w 1678162"/>
                    <a:gd name="connsiteY18" fmla="*/ 152620 h 2179038"/>
                    <a:gd name="connsiteX19" fmla="*/ 1284954 w 1678162"/>
                    <a:gd name="connsiteY19" fmla="*/ 127738 h 2179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78162" h="2179038">
                      <a:moveTo>
                        <a:pt x="563386" y="183722"/>
                      </a:moveTo>
                      <a:cubicBezTo>
                        <a:pt x="528137" y="264069"/>
                        <a:pt x="492888" y="344416"/>
                        <a:pt x="457639" y="488522"/>
                      </a:cubicBezTo>
                      <a:cubicBezTo>
                        <a:pt x="422390" y="632628"/>
                        <a:pt x="382994" y="871077"/>
                        <a:pt x="351892" y="1048359"/>
                      </a:cubicBezTo>
                      <a:cubicBezTo>
                        <a:pt x="320790" y="1225641"/>
                        <a:pt x="321827" y="1439208"/>
                        <a:pt x="271027" y="1552212"/>
                      </a:cubicBezTo>
                      <a:cubicBezTo>
                        <a:pt x="220227" y="1665216"/>
                        <a:pt x="90635" y="1663142"/>
                        <a:pt x="47092" y="1726383"/>
                      </a:cubicBezTo>
                      <a:cubicBezTo>
                        <a:pt x="3549" y="1789624"/>
                        <a:pt x="-12002" y="1875673"/>
                        <a:pt x="9770" y="1931657"/>
                      </a:cubicBezTo>
                      <a:cubicBezTo>
                        <a:pt x="31541" y="1987641"/>
                        <a:pt x="67827" y="2058138"/>
                        <a:pt x="177721" y="2062285"/>
                      </a:cubicBezTo>
                      <a:cubicBezTo>
                        <a:pt x="287615" y="2066432"/>
                        <a:pt x="568570" y="2021852"/>
                        <a:pt x="669133" y="1956538"/>
                      </a:cubicBezTo>
                      <a:cubicBezTo>
                        <a:pt x="769696" y="1891224"/>
                        <a:pt x="771770" y="1744008"/>
                        <a:pt x="781101" y="1670400"/>
                      </a:cubicBezTo>
                      <a:cubicBezTo>
                        <a:pt x="790432" y="1596792"/>
                        <a:pt x="724080" y="1640334"/>
                        <a:pt x="725117" y="1514889"/>
                      </a:cubicBezTo>
                      <a:cubicBezTo>
                        <a:pt x="726154" y="1389444"/>
                        <a:pt x="745852" y="1095011"/>
                        <a:pt x="787321" y="917730"/>
                      </a:cubicBezTo>
                      <a:cubicBezTo>
                        <a:pt x="828790" y="740449"/>
                        <a:pt x="902398" y="346490"/>
                        <a:pt x="973933" y="451200"/>
                      </a:cubicBezTo>
                      <a:cubicBezTo>
                        <a:pt x="1045468" y="555910"/>
                        <a:pt x="1177133" y="1316873"/>
                        <a:pt x="1216529" y="1545991"/>
                      </a:cubicBezTo>
                      <a:cubicBezTo>
                        <a:pt x="1255925" y="1775109"/>
                        <a:pt x="1174023" y="1725347"/>
                        <a:pt x="1210309" y="1825910"/>
                      </a:cubicBezTo>
                      <a:cubicBezTo>
                        <a:pt x="1246595" y="1926473"/>
                        <a:pt x="1364782" y="2097534"/>
                        <a:pt x="1434243" y="2149371"/>
                      </a:cubicBezTo>
                      <a:cubicBezTo>
                        <a:pt x="1503704" y="2201208"/>
                        <a:pt x="1586643" y="2177363"/>
                        <a:pt x="1627076" y="2136930"/>
                      </a:cubicBezTo>
                      <a:cubicBezTo>
                        <a:pt x="1667509" y="2096497"/>
                        <a:pt x="1683059" y="1987640"/>
                        <a:pt x="1676839" y="1906775"/>
                      </a:cubicBezTo>
                      <a:cubicBezTo>
                        <a:pt x="1670619" y="1825910"/>
                        <a:pt x="1652995" y="1944097"/>
                        <a:pt x="1589754" y="1651738"/>
                      </a:cubicBezTo>
                      <a:cubicBezTo>
                        <a:pt x="1526513" y="1359379"/>
                        <a:pt x="1348194" y="406620"/>
                        <a:pt x="1297394" y="152620"/>
                      </a:cubicBezTo>
                      <a:cubicBezTo>
                        <a:pt x="1246594" y="-101380"/>
                        <a:pt x="1265774" y="13179"/>
                        <a:pt x="1284954" y="127738"/>
                      </a:cubicBezTo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97" name="Forma livre 396"/>
                <p:cNvSpPr/>
                <p:nvPr/>
              </p:nvSpPr>
              <p:spPr>
                <a:xfrm>
                  <a:off x="5413091" y="3579560"/>
                  <a:ext cx="855510" cy="725343"/>
                </a:xfrm>
                <a:custGeom>
                  <a:avLst/>
                  <a:gdLst>
                    <a:gd name="connsiteX0" fmla="*/ 960079 w 1917534"/>
                    <a:gd name="connsiteY0" fmla="*/ 405360 h 1625777"/>
                    <a:gd name="connsiteX1" fmla="*/ 443785 w 1917534"/>
                    <a:gd name="connsiteY1" fmla="*/ 7254 h 1625777"/>
                    <a:gd name="connsiteX2" fmla="*/ 114103 w 1917534"/>
                    <a:gd name="connsiteY2" fmla="*/ 168985 h 1625777"/>
                    <a:gd name="connsiteX3" fmla="*/ 2136 w 1917534"/>
                    <a:gd name="connsiteY3" fmla="*/ 430242 h 1625777"/>
                    <a:gd name="connsiteX4" fmla="*/ 194969 w 1917534"/>
                    <a:gd name="connsiteY4" fmla="*/ 604413 h 1625777"/>
                    <a:gd name="connsiteX5" fmla="*/ 505989 w 1917534"/>
                    <a:gd name="connsiteY5" fmla="*/ 697719 h 1625777"/>
                    <a:gd name="connsiteX6" fmla="*/ 593075 w 1917534"/>
                    <a:gd name="connsiteY6" fmla="*/ 567091 h 1625777"/>
                    <a:gd name="connsiteX7" fmla="*/ 555752 w 1917534"/>
                    <a:gd name="connsiteY7" fmla="*/ 679058 h 1625777"/>
                    <a:gd name="connsiteX8" fmla="*/ 524650 w 1917534"/>
                    <a:gd name="connsiteY8" fmla="*/ 1027401 h 1625777"/>
                    <a:gd name="connsiteX9" fmla="*/ 524650 w 1917534"/>
                    <a:gd name="connsiteY9" fmla="*/ 1543695 h 1625777"/>
                    <a:gd name="connsiteX10" fmla="*/ 636618 w 1917534"/>
                    <a:gd name="connsiteY10" fmla="*/ 1605899 h 1625777"/>
                    <a:gd name="connsiteX11" fmla="*/ 1289760 w 1917534"/>
                    <a:gd name="connsiteY11" fmla="*/ 1618340 h 1625777"/>
                    <a:gd name="connsiteX12" fmla="*/ 1345744 w 1917534"/>
                    <a:gd name="connsiteY12" fmla="*/ 1500152 h 1625777"/>
                    <a:gd name="connsiteX13" fmla="*/ 1376846 w 1917534"/>
                    <a:gd name="connsiteY13" fmla="*/ 965197 h 1625777"/>
                    <a:gd name="connsiteX14" fmla="*/ 1414169 w 1917534"/>
                    <a:gd name="connsiteY14" fmla="*/ 623074 h 1625777"/>
                    <a:gd name="connsiteX15" fmla="*/ 1445271 w 1917534"/>
                    <a:gd name="connsiteY15" fmla="*/ 703940 h 1625777"/>
                    <a:gd name="connsiteX16" fmla="*/ 1644324 w 1917534"/>
                    <a:gd name="connsiteY16" fmla="*/ 629295 h 1625777"/>
                    <a:gd name="connsiteX17" fmla="*/ 1911801 w 1917534"/>
                    <a:gd name="connsiteY17" fmla="*/ 417801 h 1625777"/>
                    <a:gd name="connsiteX18" fmla="*/ 1806054 w 1917534"/>
                    <a:gd name="connsiteY18" fmla="*/ 200087 h 1625777"/>
                    <a:gd name="connsiteX19" fmla="*/ 1557238 w 1917534"/>
                    <a:gd name="connsiteY19" fmla="*/ 44576 h 1625777"/>
                    <a:gd name="connsiteX20" fmla="*/ 1134250 w 1917534"/>
                    <a:gd name="connsiteY20" fmla="*/ 249850 h 1625777"/>
                    <a:gd name="connsiteX21" fmla="*/ 960079 w 1917534"/>
                    <a:gd name="connsiteY21" fmla="*/ 405360 h 1625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917534" h="1625777">
                      <a:moveTo>
                        <a:pt x="960079" y="405360"/>
                      </a:moveTo>
                      <a:cubicBezTo>
                        <a:pt x="845002" y="364927"/>
                        <a:pt x="584781" y="46650"/>
                        <a:pt x="443785" y="7254"/>
                      </a:cubicBezTo>
                      <a:cubicBezTo>
                        <a:pt x="302789" y="-32142"/>
                        <a:pt x="187711" y="98487"/>
                        <a:pt x="114103" y="168985"/>
                      </a:cubicBezTo>
                      <a:cubicBezTo>
                        <a:pt x="40495" y="239483"/>
                        <a:pt x="-11342" y="357671"/>
                        <a:pt x="2136" y="430242"/>
                      </a:cubicBezTo>
                      <a:cubicBezTo>
                        <a:pt x="15614" y="502813"/>
                        <a:pt x="110994" y="559834"/>
                        <a:pt x="194969" y="604413"/>
                      </a:cubicBezTo>
                      <a:cubicBezTo>
                        <a:pt x="278944" y="648992"/>
                        <a:pt x="439638" y="703939"/>
                        <a:pt x="505989" y="697719"/>
                      </a:cubicBezTo>
                      <a:cubicBezTo>
                        <a:pt x="572340" y="691499"/>
                        <a:pt x="584781" y="570201"/>
                        <a:pt x="593075" y="567091"/>
                      </a:cubicBezTo>
                      <a:cubicBezTo>
                        <a:pt x="601369" y="563981"/>
                        <a:pt x="567156" y="602340"/>
                        <a:pt x="555752" y="679058"/>
                      </a:cubicBezTo>
                      <a:cubicBezTo>
                        <a:pt x="544348" y="755776"/>
                        <a:pt x="529834" y="883295"/>
                        <a:pt x="524650" y="1027401"/>
                      </a:cubicBezTo>
                      <a:cubicBezTo>
                        <a:pt x="519466" y="1171507"/>
                        <a:pt x="505989" y="1447279"/>
                        <a:pt x="524650" y="1543695"/>
                      </a:cubicBezTo>
                      <a:cubicBezTo>
                        <a:pt x="543311" y="1640111"/>
                        <a:pt x="509100" y="1593458"/>
                        <a:pt x="636618" y="1605899"/>
                      </a:cubicBezTo>
                      <a:cubicBezTo>
                        <a:pt x="764136" y="1618340"/>
                        <a:pt x="1171572" y="1635965"/>
                        <a:pt x="1289760" y="1618340"/>
                      </a:cubicBezTo>
                      <a:cubicBezTo>
                        <a:pt x="1407948" y="1600716"/>
                        <a:pt x="1331230" y="1609009"/>
                        <a:pt x="1345744" y="1500152"/>
                      </a:cubicBezTo>
                      <a:cubicBezTo>
                        <a:pt x="1360258" y="1391295"/>
                        <a:pt x="1365442" y="1111377"/>
                        <a:pt x="1376846" y="965197"/>
                      </a:cubicBezTo>
                      <a:cubicBezTo>
                        <a:pt x="1388250" y="819017"/>
                        <a:pt x="1402765" y="666617"/>
                        <a:pt x="1414169" y="623074"/>
                      </a:cubicBezTo>
                      <a:cubicBezTo>
                        <a:pt x="1425573" y="579531"/>
                        <a:pt x="1406912" y="702903"/>
                        <a:pt x="1445271" y="703940"/>
                      </a:cubicBezTo>
                      <a:cubicBezTo>
                        <a:pt x="1483630" y="704977"/>
                        <a:pt x="1566569" y="676985"/>
                        <a:pt x="1644324" y="629295"/>
                      </a:cubicBezTo>
                      <a:cubicBezTo>
                        <a:pt x="1722079" y="581605"/>
                        <a:pt x="1884846" y="489336"/>
                        <a:pt x="1911801" y="417801"/>
                      </a:cubicBezTo>
                      <a:cubicBezTo>
                        <a:pt x="1938756" y="346266"/>
                        <a:pt x="1865148" y="262291"/>
                        <a:pt x="1806054" y="200087"/>
                      </a:cubicBezTo>
                      <a:cubicBezTo>
                        <a:pt x="1746960" y="137883"/>
                        <a:pt x="1669205" y="36282"/>
                        <a:pt x="1557238" y="44576"/>
                      </a:cubicBezTo>
                      <a:cubicBezTo>
                        <a:pt x="1445271" y="52870"/>
                        <a:pt x="1227556" y="187646"/>
                        <a:pt x="1134250" y="249850"/>
                      </a:cubicBezTo>
                      <a:cubicBezTo>
                        <a:pt x="1040944" y="312054"/>
                        <a:pt x="1075156" y="445793"/>
                        <a:pt x="960079" y="40536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98" name="Forma livre 397"/>
                <p:cNvSpPr/>
                <p:nvPr/>
              </p:nvSpPr>
              <p:spPr>
                <a:xfrm>
                  <a:off x="5624287" y="4174718"/>
                  <a:ext cx="410750" cy="169057"/>
                </a:xfrm>
                <a:custGeom>
                  <a:avLst/>
                  <a:gdLst>
                    <a:gd name="connsiteX0" fmla="*/ 40921 w 920651"/>
                    <a:gd name="connsiteY0" fmla="*/ 15074 h 378923"/>
                    <a:gd name="connsiteX1" fmla="*/ 320840 w 920651"/>
                    <a:gd name="connsiteY1" fmla="*/ 39956 h 378923"/>
                    <a:gd name="connsiteX2" fmla="*/ 743828 w 920651"/>
                    <a:gd name="connsiteY2" fmla="*/ 58617 h 378923"/>
                    <a:gd name="connsiteX3" fmla="*/ 905558 w 920651"/>
                    <a:gd name="connsiteY3" fmla="*/ 64837 h 378923"/>
                    <a:gd name="connsiteX4" fmla="*/ 886897 w 920651"/>
                    <a:gd name="connsiteY4" fmla="*/ 319874 h 378923"/>
                    <a:gd name="connsiteX5" fmla="*/ 669183 w 920651"/>
                    <a:gd name="connsiteY5" fmla="*/ 375858 h 378923"/>
                    <a:gd name="connsiteX6" fmla="*/ 215093 w 920651"/>
                    <a:gd name="connsiteY6" fmla="*/ 363417 h 378923"/>
                    <a:gd name="connsiteX7" fmla="*/ 22260 w 920651"/>
                    <a:gd name="connsiteY7" fmla="*/ 294992 h 378923"/>
                    <a:gd name="connsiteX8" fmla="*/ 40921 w 920651"/>
                    <a:gd name="connsiteY8" fmla="*/ 15074 h 37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0651" h="378923">
                      <a:moveTo>
                        <a:pt x="40921" y="15074"/>
                      </a:moveTo>
                      <a:cubicBezTo>
                        <a:pt x="90684" y="-27432"/>
                        <a:pt x="203689" y="32699"/>
                        <a:pt x="320840" y="39956"/>
                      </a:cubicBezTo>
                      <a:cubicBezTo>
                        <a:pt x="437991" y="47213"/>
                        <a:pt x="743828" y="58617"/>
                        <a:pt x="743828" y="58617"/>
                      </a:cubicBezTo>
                      <a:cubicBezTo>
                        <a:pt x="841281" y="62764"/>
                        <a:pt x="881713" y="21294"/>
                        <a:pt x="905558" y="64837"/>
                      </a:cubicBezTo>
                      <a:cubicBezTo>
                        <a:pt x="929403" y="108380"/>
                        <a:pt x="926293" y="268037"/>
                        <a:pt x="886897" y="319874"/>
                      </a:cubicBezTo>
                      <a:cubicBezTo>
                        <a:pt x="847501" y="371711"/>
                        <a:pt x="781150" y="368601"/>
                        <a:pt x="669183" y="375858"/>
                      </a:cubicBezTo>
                      <a:cubicBezTo>
                        <a:pt x="557216" y="383115"/>
                        <a:pt x="322913" y="376895"/>
                        <a:pt x="215093" y="363417"/>
                      </a:cubicBezTo>
                      <a:cubicBezTo>
                        <a:pt x="107273" y="349939"/>
                        <a:pt x="55436" y="350976"/>
                        <a:pt x="22260" y="294992"/>
                      </a:cubicBezTo>
                      <a:cubicBezTo>
                        <a:pt x="-10916" y="239008"/>
                        <a:pt x="-8842" y="57580"/>
                        <a:pt x="40921" y="1507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99" name="Elipse 398"/>
                <p:cNvSpPr/>
                <p:nvPr/>
              </p:nvSpPr>
              <p:spPr>
                <a:xfrm>
                  <a:off x="5739005" y="4185446"/>
                  <a:ext cx="194924" cy="169057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00" name="Triângulo isósceles 399"/>
                <p:cNvSpPr/>
                <p:nvPr/>
              </p:nvSpPr>
              <p:spPr>
                <a:xfrm rot="12169286">
                  <a:off x="5276257" y="4273397"/>
                  <a:ext cx="22781" cy="26021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01" name="Triângulo isósceles 400"/>
                <p:cNvSpPr/>
                <p:nvPr/>
              </p:nvSpPr>
              <p:spPr>
                <a:xfrm rot="12169286">
                  <a:off x="5253894" y="4252202"/>
                  <a:ext cx="29051" cy="33183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02" name="Triângulo isósceles 401"/>
                <p:cNvSpPr/>
                <p:nvPr/>
              </p:nvSpPr>
              <p:spPr>
                <a:xfrm rot="12609937">
                  <a:off x="5232421" y="4216798"/>
                  <a:ext cx="46643" cy="53279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03" name="Triângulo isósceles 402"/>
                <p:cNvSpPr/>
                <p:nvPr/>
              </p:nvSpPr>
              <p:spPr>
                <a:xfrm rot="9430714" flipH="1">
                  <a:off x="6386195" y="4269516"/>
                  <a:ext cx="17429" cy="26021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04" name="Triângulo isósceles 403"/>
                <p:cNvSpPr/>
                <p:nvPr/>
              </p:nvSpPr>
              <p:spPr>
                <a:xfrm rot="9430714" flipH="1">
                  <a:off x="6398507" y="4248322"/>
                  <a:ext cx="22226" cy="33183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05" name="Triângulo isósceles 404"/>
                <p:cNvSpPr/>
                <p:nvPr/>
              </p:nvSpPr>
              <p:spPr>
                <a:xfrm rot="8990063" flipH="1">
                  <a:off x="6401477" y="4212918"/>
                  <a:ext cx="35685" cy="53279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06" name="Elipse 405"/>
                <p:cNvSpPr/>
                <p:nvPr/>
              </p:nvSpPr>
              <p:spPr>
                <a:xfrm rot="20547745">
                  <a:off x="5602825" y="3368017"/>
                  <a:ext cx="101169" cy="12176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07" name="Elipse 406"/>
                <p:cNvSpPr/>
                <p:nvPr/>
              </p:nvSpPr>
              <p:spPr>
                <a:xfrm rot="21377893">
                  <a:off x="5623303" y="3382902"/>
                  <a:ext cx="74038" cy="10410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08" name="Elipse 407"/>
                <p:cNvSpPr/>
                <p:nvPr/>
              </p:nvSpPr>
              <p:spPr>
                <a:xfrm>
                  <a:off x="5634699" y="3394446"/>
                  <a:ext cx="33566" cy="3356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09" name="Retângulo de cantos arredondados 408"/>
                <p:cNvSpPr/>
                <p:nvPr/>
              </p:nvSpPr>
              <p:spPr>
                <a:xfrm rot="18809357">
                  <a:off x="5637008" y="3388481"/>
                  <a:ext cx="12020" cy="11929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0" name="Forma livre 409"/>
                <p:cNvSpPr/>
                <p:nvPr/>
              </p:nvSpPr>
              <p:spPr>
                <a:xfrm>
                  <a:off x="5638642" y="3425945"/>
                  <a:ext cx="49512" cy="53022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1" name="Forma livre 410"/>
                <p:cNvSpPr/>
                <p:nvPr/>
              </p:nvSpPr>
              <p:spPr>
                <a:xfrm>
                  <a:off x="5636814" y="3485475"/>
                  <a:ext cx="53168" cy="3809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2" name="Elipse 411"/>
                <p:cNvSpPr/>
                <p:nvPr/>
              </p:nvSpPr>
              <p:spPr>
                <a:xfrm rot="1052255" flipH="1">
                  <a:off x="5919405" y="3377802"/>
                  <a:ext cx="104573" cy="12176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3" name="Elipse 412"/>
                <p:cNvSpPr/>
                <p:nvPr/>
              </p:nvSpPr>
              <p:spPr>
                <a:xfrm rot="222107" flipH="1">
                  <a:off x="5926282" y="3392687"/>
                  <a:ext cx="76529" cy="10410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4" name="Elipse 413"/>
                <p:cNvSpPr/>
                <p:nvPr/>
              </p:nvSpPr>
              <p:spPr>
                <a:xfrm flipH="1">
                  <a:off x="5956336" y="3404231"/>
                  <a:ext cx="34696" cy="3356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5" name="Retângulo de cantos arredondados 414"/>
                <p:cNvSpPr/>
                <p:nvPr/>
              </p:nvSpPr>
              <p:spPr>
                <a:xfrm rot="2790643" flipH="1">
                  <a:off x="5976422" y="3398065"/>
                  <a:ext cx="12020" cy="12331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6" name="Forma livre 415"/>
                <p:cNvSpPr/>
                <p:nvPr/>
              </p:nvSpPr>
              <p:spPr>
                <a:xfrm flipH="1">
                  <a:off x="5935778" y="3435730"/>
                  <a:ext cx="51178" cy="53022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7" name="Forma livre 416"/>
                <p:cNvSpPr/>
                <p:nvPr/>
              </p:nvSpPr>
              <p:spPr>
                <a:xfrm flipH="1">
                  <a:off x="5933889" y="3495260"/>
                  <a:ext cx="54957" cy="3809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8" name="Placa 417"/>
                <p:cNvSpPr/>
                <p:nvPr/>
              </p:nvSpPr>
              <p:spPr>
                <a:xfrm>
                  <a:off x="5712354" y="4170614"/>
                  <a:ext cx="233530" cy="327627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19" name="Placa 418"/>
                <p:cNvSpPr/>
                <p:nvPr/>
              </p:nvSpPr>
              <p:spPr>
                <a:xfrm rot="263748">
                  <a:off x="5597876" y="4174177"/>
                  <a:ext cx="102246" cy="241188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20" name="Placa 419"/>
                <p:cNvSpPr/>
                <p:nvPr/>
              </p:nvSpPr>
              <p:spPr>
                <a:xfrm rot="21242254">
                  <a:off x="5961687" y="4175266"/>
                  <a:ext cx="102246" cy="243149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21" name="Placa 420"/>
                <p:cNvSpPr/>
                <p:nvPr/>
              </p:nvSpPr>
              <p:spPr>
                <a:xfrm>
                  <a:off x="5729039" y="4191345"/>
                  <a:ext cx="203444" cy="285419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22" name="Placa 421"/>
                <p:cNvSpPr/>
                <p:nvPr/>
              </p:nvSpPr>
              <p:spPr>
                <a:xfrm rot="21242254">
                  <a:off x="5975947" y="4195684"/>
                  <a:ext cx="73726" cy="202791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23" name="Placa 422"/>
                <p:cNvSpPr/>
                <p:nvPr/>
              </p:nvSpPr>
              <p:spPr>
                <a:xfrm rot="263748">
                  <a:off x="5613027" y="4189493"/>
                  <a:ext cx="71883" cy="203786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424" name="Placa 423"/>
                <p:cNvSpPr/>
                <p:nvPr/>
              </p:nvSpPr>
              <p:spPr>
                <a:xfrm rot="20965592">
                  <a:off x="5947267" y="4657464"/>
                  <a:ext cx="125450" cy="125451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5" name="Placa 424"/>
                <p:cNvSpPr/>
                <p:nvPr/>
              </p:nvSpPr>
              <p:spPr>
                <a:xfrm rot="496285">
                  <a:off x="5595199" y="4637853"/>
                  <a:ext cx="63960" cy="125451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6" name="Forma livre 425"/>
                <p:cNvSpPr/>
                <p:nvPr/>
              </p:nvSpPr>
              <p:spPr>
                <a:xfrm>
                  <a:off x="5415861" y="3582037"/>
                  <a:ext cx="199008" cy="259998"/>
                </a:xfrm>
                <a:custGeom>
                  <a:avLst/>
                  <a:gdLst>
                    <a:gd name="connsiteX0" fmla="*/ 326072 w 326297"/>
                    <a:gd name="connsiteY0" fmla="*/ 4074 h 426298"/>
                    <a:gd name="connsiteX1" fmla="*/ 256118 w 326297"/>
                    <a:gd name="connsiteY1" fmla="*/ 26559 h 426298"/>
                    <a:gd name="connsiteX2" fmla="*/ 208649 w 326297"/>
                    <a:gd name="connsiteY2" fmla="*/ 99011 h 426298"/>
                    <a:gd name="connsiteX3" fmla="*/ 246124 w 326297"/>
                    <a:gd name="connsiteY3" fmla="*/ 213936 h 426298"/>
                    <a:gd name="connsiteX4" fmla="*/ 236131 w 326297"/>
                    <a:gd name="connsiteY4" fmla="*/ 336356 h 426298"/>
                    <a:gd name="connsiteX5" fmla="*/ 128701 w 326297"/>
                    <a:gd name="connsiteY5" fmla="*/ 426296 h 426298"/>
                    <a:gd name="connsiteX6" fmla="*/ 11278 w 326297"/>
                    <a:gd name="connsiteY6" fmla="*/ 338854 h 426298"/>
                    <a:gd name="connsiteX7" fmla="*/ 16275 w 326297"/>
                    <a:gd name="connsiteY7" fmla="*/ 213936 h 426298"/>
                    <a:gd name="connsiteX8" fmla="*/ 113711 w 326297"/>
                    <a:gd name="connsiteY8" fmla="*/ 86519 h 426298"/>
                    <a:gd name="connsiteX9" fmla="*/ 231134 w 326297"/>
                    <a:gd name="connsiteY9" fmla="*/ 9070 h 426298"/>
                    <a:gd name="connsiteX10" fmla="*/ 326072 w 326297"/>
                    <a:gd name="connsiteY10" fmla="*/ 4074 h 4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6297" h="426298">
                      <a:moveTo>
                        <a:pt x="326072" y="4074"/>
                      </a:moveTo>
                      <a:cubicBezTo>
                        <a:pt x="330236" y="6989"/>
                        <a:pt x="275688" y="10736"/>
                        <a:pt x="256118" y="26559"/>
                      </a:cubicBezTo>
                      <a:cubicBezTo>
                        <a:pt x="236547" y="42382"/>
                        <a:pt x="210315" y="67782"/>
                        <a:pt x="208649" y="99011"/>
                      </a:cubicBezTo>
                      <a:cubicBezTo>
                        <a:pt x="206983" y="130240"/>
                        <a:pt x="241544" y="174379"/>
                        <a:pt x="246124" y="213936"/>
                      </a:cubicBezTo>
                      <a:cubicBezTo>
                        <a:pt x="250704" y="253493"/>
                        <a:pt x="255701" y="300963"/>
                        <a:pt x="236131" y="336356"/>
                      </a:cubicBezTo>
                      <a:cubicBezTo>
                        <a:pt x="216561" y="371749"/>
                        <a:pt x="166176" y="425880"/>
                        <a:pt x="128701" y="426296"/>
                      </a:cubicBezTo>
                      <a:cubicBezTo>
                        <a:pt x="91226" y="426712"/>
                        <a:pt x="30016" y="374247"/>
                        <a:pt x="11278" y="338854"/>
                      </a:cubicBezTo>
                      <a:cubicBezTo>
                        <a:pt x="-7460" y="303461"/>
                        <a:pt x="-797" y="255992"/>
                        <a:pt x="16275" y="213936"/>
                      </a:cubicBezTo>
                      <a:cubicBezTo>
                        <a:pt x="33347" y="171880"/>
                        <a:pt x="77901" y="120663"/>
                        <a:pt x="113711" y="86519"/>
                      </a:cubicBezTo>
                      <a:cubicBezTo>
                        <a:pt x="149521" y="52375"/>
                        <a:pt x="197822" y="23644"/>
                        <a:pt x="231134" y="9070"/>
                      </a:cubicBezTo>
                      <a:cubicBezTo>
                        <a:pt x="264445" y="-5504"/>
                        <a:pt x="321908" y="1159"/>
                        <a:pt x="326072" y="407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7" name="Forma livre 426"/>
                <p:cNvSpPr/>
                <p:nvPr/>
              </p:nvSpPr>
              <p:spPr>
                <a:xfrm>
                  <a:off x="6149005" y="3611298"/>
                  <a:ext cx="118245" cy="223021"/>
                </a:xfrm>
                <a:custGeom>
                  <a:avLst/>
                  <a:gdLst>
                    <a:gd name="connsiteX0" fmla="*/ 10913 w 193877"/>
                    <a:gd name="connsiteY0" fmla="*/ 1066 h 365670"/>
                    <a:gd name="connsiteX1" fmla="*/ 50887 w 193877"/>
                    <a:gd name="connsiteY1" fmla="*/ 128483 h 365670"/>
                    <a:gd name="connsiteX2" fmla="*/ 919 w 193877"/>
                    <a:gd name="connsiteY2" fmla="*/ 243407 h 365670"/>
                    <a:gd name="connsiteX3" fmla="*/ 23405 w 193877"/>
                    <a:gd name="connsiteY3" fmla="*/ 345840 h 365670"/>
                    <a:gd name="connsiteX4" fmla="*/ 83365 w 193877"/>
                    <a:gd name="connsiteY4" fmla="*/ 358332 h 365670"/>
                    <a:gd name="connsiteX5" fmla="*/ 183300 w 193877"/>
                    <a:gd name="connsiteY5" fmla="*/ 260896 h 365670"/>
                    <a:gd name="connsiteX6" fmla="*/ 180801 w 193877"/>
                    <a:gd name="connsiteY6" fmla="*/ 185945 h 365670"/>
                    <a:gd name="connsiteX7" fmla="*/ 93359 w 193877"/>
                    <a:gd name="connsiteY7" fmla="*/ 73519 h 365670"/>
                    <a:gd name="connsiteX8" fmla="*/ 10913 w 193877"/>
                    <a:gd name="connsiteY8" fmla="*/ 1066 h 36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877" h="365670">
                      <a:moveTo>
                        <a:pt x="10913" y="1066"/>
                      </a:moveTo>
                      <a:cubicBezTo>
                        <a:pt x="3834" y="10227"/>
                        <a:pt x="52553" y="88093"/>
                        <a:pt x="50887" y="128483"/>
                      </a:cubicBezTo>
                      <a:cubicBezTo>
                        <a:pt x="49221" y="168873"/>
                        <a:pt x="5499" y="207181"/>
                        <a:pt x="919" y="243407"/>
                      </a:cubicBezTo>
                      <a:cubicBezTo>
                        <a:pt x="-3661" y="279633"/>
                        <a:pt x="9664" y="326686"/>
                        <a:pt x="23405" y="345840"/>
                      </a:cubicBezTo>
                      <a:cubicBezTo>
                        <a:pt x="37146" y="364994"/>
                        <a:pt x="56716" y="372489"/>
                        <a:pt x="83365" y="358332"/>
                      </a:cubicBezTo>
                      <a:cubicBezTo>
                        <a:pt x="110014" y="344175"/>
                        <a:pt x="167061" y="289627"/>
                        <a:pt x="183300" y="260896"/>
                      </a:cubicBezTo>
                      <a:cubicBezTo>
                        <a:pt x="199539" y="232165"/>
                        <a:pt x="195791" y="217175"/>
                        <a:pt x="180801" y="185945"/>
                      </a:cubicBezTo>
                      <a:cubicBezTo>
                        <a:pt x="165811" y="154715"/>
                        <a:pt x="118759" y="103083"/>
                        <a:pt x="93359" y="73519"/>
                      </a:cubicBezTo>
                      <a:cubicBezTo>
                        <a:pt x="67959" y="43955"/>
                        <a:pt x="17992" y="-8095"/>
                        <a:pt x="10913" y="106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8" name="Forma livre 427"/>
                <p:cNvSpPr/>
                <p:nvPr/>
              </p:nvSpPr>
              <p:spPr>
                <a:xfrm>
                  <a:off x="5540068" y="3526619"/>
                  <a:ext cx="106662" cy="70092"/>
                </a:xfrm>
                <a:custGeom>
                  <a:avLst/>
                  <a:gdLst>
                    <a:gd name="connsiteX0" fmla="*/ 0 w 174885"/>
                    <a:gd name="connsiteY0" fmla="*/ 104931 h 114925"/>
                    <a:gd name="connsiteX1" fmla="*/ 47469 w 174885"/>
                    <a:gd name="connsiteY1" fmla="*/ 39974 h 114925"/>
                    <a:gd name="connsiteX2" fmla="*/ 174885 w 174885"/>
                    <a:gd name="connsiteY2" fmla="*/ 0 h 114925"/>
                    <a:gd name="connsiteX3" fmla="*/ 122420 w 174885"/>
                    <a:gd name="connsiteY3" fmla="*/ 54964 h 114925"/>
                    <a:gd name="connsiteX4" fmla="*/ 167390 w 174885"/>
                    <a:gd name="connsiteY4" fmla="*/ 114925 h 114925"/>
                    <a:gd name="connsiteX5" fmla="*/ 109928 w 174885"/>
                    <a:gd name="connsiteY5" fmla="*/ 87443 h 114925"/>
                    <a:gd name="connsiteX6" fmla="*/ 54964 w 174885"/>
                    <a:gd name="connsiteY6" fmla="*/ 87443 h 114925"/>
                    <a:gd name="connsiteX7" fmla="*/ 0 w 174885"/>
                    <a:gd name="connsiteY7" fmla="*/ 104931 h 1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885" h="114925">
                      <a:moveTo>
                        <a:pt x="0" y="104931"/>
                      </a:moveTo>
                      <a:lnTo>
                        <a:pt x="47469" y="39974"/>
                      </a:lnTo>
                      <a:lnTo>
                        <a:pt x="174885" y="0"/>
                      </a:lnTo>
                      <a:lnTo>
                        <a:pt x="122420" y="54964"/>
                      </a:lnTo>
                      <a:lnTo>
                        <a:pt x="167390" y="114925"/>
                      </a:lnTo>
                      <a:lnTo>
                        <a:pt x="109928" y="87443"/>
                      </a:lnTo>
                      <a:lnTo>
                        <a:pt x="54964" y="87443"/>
                      </a:lnTo>
                      <a:lnTo>
                        <a:pt x="0" y="10493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9" name="Forma livre 428"/>
                <p:cNvSpPr/>
                <p:nvPr/>
              </p:nvSpPr>
              <p:spPr>
                <a:xfrm rot="160903" flipH="1">
                  <a:off x="6059935" y="3542775"/>
                  <a:ext cx="104447" cy="70092"/>
                </a:xfrm>
                <a:custGeom>
                  <a:avLst/>
                  <a:gdLst>
                    <a:gd name="connsiteX0" fmla="*/ 0 w 174885"/>
                    <a:gd name="connsiteY0" fmla="*/ 104931 h 114925"/>
                    <a:gd name="connsiteX1" fmla="*/ 47469 w 174885"/>
                    <a:gd name="connsiteY1" fmla="*/ 39974 h 114925"/>
                    <a:gd name="connsiteX2" fmla="*/ 174885 w 174885"/>
                    <a:gd name="connsiteY2" fmla="*/ 0 h 114925"/>
                    <a:gd name="connsiteX3" fmla="*/ 122420 w 174885"/>
                    <a:gd name="connsiteY3" fmla="*/ 54964 h 114925"/>
                    <a:gd name="connsiteX4" fmla="*/ 167390 w 174885"/>
                    <a:gd name="connsiteY4" fmla="*/ 114925 h 114925"/>
                    <a:gd name="connsiteX5" fmla="*/ 109928 w 174885"/>
                    <a:gd name="connsiteY5" fmla="*/ 87443 h 114925"/>
                    <a:gd name="connsiteX6" fmla="*/ 54964 w 174885"/>
                    <a:gd name="connsiteY6" fmla="*/ 87443 h 114925"/>
                    <a:gd name="connsiteX7" fmla="*/ 0 w 174885"/>
                    <a:gd name="connsiteY7" fmla="*/ 104931 h 1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885" h="114925">
                      <a:moveTo>
                        <a:pt x="0" y="104931"/>
                      </a:moveTo>
                      <a:lnTo>
                        <a:pt x="47469" y="39974"/>
                      </a:lnTo>
                      <a:lnTo>
                        <a:pt x="174885" y="0"/>
                      </a:lnTo>
                      <a:lnTo>
                        <a:pt x="122420" y="54964"/>
                      </a:lnTo>
                      <a:lnTo>
                        <a:pt x="167390" y="114925"/>
                      </a:lnTo>
                      <a:lnTo>
                        <a:pt x="109928" y="87443"/>
                      </a:lnTo>
                      <a:lnTo>
                        <a:pt x="54964" y="87443"/>
                      </a:lnTo>
                      <a:lnTo>
                        <a:pt x="0" y="10493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30" name="Forma livre 429"/>
                <p:cNvSpPr/>
                <p:nvPr/>
              </p:nvSpPr>
              <p:spPr>
                <a:xfrm>
                  <a:off x="5978470" y="4987420"/>
                  <a:ext cx="98029" cy="102865"/>
                </a:xfrm>
                <a:custGeom>
                  <a:avLst/>
                  <a:gdLst>
                    <a:gd name="connsiteX0" fmla="*/ 166853 w 166853"/>
                    <a:gd name="connsiteY0" fmla="*/ 174885 h 175084"/>
                    <a:gd name="connsiteX1" fmla="*/ 109391 w 166853"/>
                    <a:gd name="connsiteY1" fmla="*/ 152400 h 175084"/>
                    <a:gd name="connsiteX2" fmla="*/ 14453 w 166853"/>
                    <a:gd name="connsiteY2" fmla="*/ 32479 h 175084"/>
                    <a:gd name="connsiteX3" fmla="*/ 1962 w 166853"/>
                    <a:gd name="connsiteY3" fmla="*/ 0 h 17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6853" h="175084">
                      <a:moveTo>
                        <a:pt x="166853" y="174885"/>
                      </a:moveTo>
                      <a:cubicBezTo>
                        <a:pt x="150822" y="175509"/>
                        <a:pt x="134791" y="176134"/>
                        <a:pt x="109391" y="152400"/>
                      </a:cubicBezTo>
                      <a:cubicBezTo>
                        <a:pt x="83991" y="128666"/>
                        <a:pt x="32358" y="57879"/>
                        <a:pt x="14453" y="32479"/>
                      </a:cubicBezTo>
                      <a:cubicBezTo>
                        <a:pt x="-3452" y="7079"/>
                        <a:pt x="-745" y="3539"/>
                        <a:pt x="1962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31" name="Losango 430"/>
                <p:cNvSpPr/>
                <p:nvPr/>
              </p:nvSpPr>
              <p:spPr>
                <a:xfrm rot="1106110">
                  <a:off x="5465339" y="4983637"/>
                  <a:ext cx="36157" cy="74636"/>
                </a:xfrm>
                <a:prstGeom prst="diamond">
                  <a:avLst/>
                </a:prstGeom>
                <a:solidFill>
                  <a:schemeClr val="accent4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32" name="Forma livre 431"/>
                <p:cNvSpPr/>
                <p:nvPr/>
              </p:nvSpPr>
              <p:spPr>
                <a:xfrm>
                  <a:off x="5501108" y="4949257"/>
                  <a:ext cx="259807" cy="88749"/>
                </a:xfrm>
                <a:custGeom>
                  <a:avLst/>
                  <a:gdLst>
                    <a:gd name="connsiteX0" fmla="*/ 0 w 442210"/>
                    <a:gd name="connsiteY0" fmla="*/ 134911 h 151058"/>
                    <a:gd name="connsiteX1" fmla="*/ 159895 w 442210"/>
                    <a:gd name="connsiteY1" fmla="*/ 147403 h 151058"/>
                    <a:gd name="connsiteX2" fmla="*/ 384748 w 442210"/>
                    <a:gd name="connsiteY2" fmla="*/ 77449 h 151058"/>
                    <a:gd name="connsiteX3" fmla="*/ 442210 w 442210"/>
                    <a:gd name="connsiteY3" fmla="*/ 0 h 15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2210" h="151058">
                      <a:moveTo>
                        <a:pt x="0" y="134911"/>
                      </a:moveTo>
                      <a:cubicBezTo>
                        <a:pt x="47885" y="145945"/>
                        <a:pt x="95770" y="156980"/>
                        <a:pt x="159895" y="147403"/>
                      </a:cubicBezTo>
                      <a:cubicBezTo>
                        <a:pt x="224020" y="137826"/>
                        <a:pt x="337696" y="102016"/>
                        <a:pt x="384748" y="77449"/>
                      </a:cubicBezTo>
                      <a:cubicBezTo>
                        <a:pt x="431800" y="52882"/>
                        <a:pt x="437005" y="26441"/>
                        <a:pt x="44221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33" name="Forma livre 432"/>
                <p:cNvSpPr/>
                <p:nvPr/>
              </p:nvSpPr>
              <p:spPr>
                <a:xfrm>
                  <a:off x="6077967" y="5052005"/>
                  <a:ext cx="73012" cy="38163"/>
                </a:xfrm>
                <a:custGeom>
                  <a:avLst/>
                  <a:gdLst>
                    <a:gd name="connsiteX0" fmla="*/ 0 w 124271"/>
                    <a:gd name="connsiteY0" fmla="*/ 64957 h 64957"/>
                    <a:gd name="connsiteX1" fmla="*/ 107429 w 124271"/>
                    <a:gd name="connsiteY1" fmla="*/ 52466 h 64957"/>
                    <a:gd name="connsiteX2" fmla="*/ 122419 w 124271"/>
                    <a:gd name="connsiteY2" fmla="*/ 0 h 64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271" h="64957">
                      <a:moveTo>
                        <a:pt x="0" y="64957"/>
                      </a:moveTo>
                      <a:cubicBezTo>
                        <a:pt x="43513" y="64124"/>
                        <a:pt x="87026" y="63292"/>
                        <a:pt x="107429" y="52466"/>
                      </a:cubicBezTo>
                      <a:cubicBezTo>
                        <a:pt x="127832" y="41640"/>
                        <a:pt x="125125" y="20820"/>
                        <a:pt x="122419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34" name="Losango 433"/>
                <p:cNvSpPr/>
                <p:nvPr/>
              </p:nvSpPr>
              <p:spPr>
                <a:xfrm rot="21282313">
                  <a:off x="6076259" y="5056205"/>
                  <a:ext cx="47593" cy="68807"/>
                </a:xfrm>
                <a:prstGeom prst="diamond">
                  <a:avLst/>
                </a:prstGeom>
                <a:solidFill>
                  <a:schemeClr val="accent4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35" name="Forma livre 434"/>
                <p:cNvSpPr/>
                <p:nvPr/>
              </p:nvSpPr>
              <p:spPr>
                <a:xfrm rot="21406454">
                  <a:off x="5677478" y="3845778"/>
                  <a:ext cx="350962" cy="93858"/>
                </a:xfrm>
                <a:custGeom>
                  <a:avLst/>
                  <a:gdLst>
                    <a:gd name="connsiteX0" fmla="*/ 20241 w 597363"/>
                    <a:gd name="connsiteY0" fmla="*/ 0 h 159753"/>
                    <a:gd name="connsiteX1" fmla="*/ 254 w 597363"/>
                    <a:gd name="connsiteY1" fmla="*/ 59961 h 159753"/>
                    <a:gd name="connsiteX2" fmla="*/ 32733 w 597363"/>
                    <a:gd name="connsiteY2" fmla="*/ 94938 h 159753"/>
                    <a:gd name="connsiteX3" fmla="*/ 227605 w 597363"/>
                    <a:gd name="connsiteY3" fmla="*/ 122420 h 159753"/>
                    <a:gd name="connsiteX4" fmla="*/ 287566 w 597363"/>
                    <a:gd name="connsiteY4" fmla="*/ 74951 h 159753"/>
                    <a:gd name="connsiteX5" fmla="*/ 310051 w 597363"/>
                    <a:gd name="connsiteY5" fmla="*/ 127417 h 159753"/>
                    <a:gd name="connsiteX6" fmla="*/ 534904 w 597363"/>
                    <a:gd name="connsiteY6" fmla="*/ 157397 h 159753"/>
                    <a:gd name="connsiteX7" fmla="*/ 597363 w 597363"/>
                    <a:gd name="connsiteY7" fmla="*/ 64958 h 159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7363" h="159753">
                      <a:moveTo>
                        <a:pt x="20241" y="0"/>
                      </a:moveTo>
                      <a:cubicBezTo>
                        <a:pt x="9206" y="22069"/>
                        <a:pt x="-1828" y="44138"/>
                        <a:pt x="254" y="59961"/>
                      </a:cubicBezTo>
                      <a:cubicBezTo>
                        <a:pt x="2336" y="75784"/>
                        <a:pt x="-5159" y="84528"/>
                        <a:pt x="32733" y="94938"/>
                      </a:cubicBezTo>
                      <a:cubicBezTo>
                        <a:pt x="70625" y="105348"/>
                        <a:pt x="185133" y="125751"/>
                        <a:pt x="227605" y="122420"/>
                      </a:cubicBezTo>
                      <a:cubicBezTo>
                        <a:pt x="270077" y="119089"/>
                        <a:pt x="273825" y="74118"/>
                        <a:pt x="287566" y="74951"/>
                      </a:cubicBezTo>
                      <a:cubicBezTo>
                        <a:pt x="301307" y="75784"/>
                        <a:pt x="268828" y="113676"/>
                        <a:pt x="310051" y="127417"/>
                      </a:cubicBezTo>
                      <a:cubicBezTo>
                        <a:pt x="351274" y="141158"/>
                        <a:pt x="487019" y="167807"/>
                        <a:pt x="534904" y="157397"/>
                      </a:cubicBezTo>
                      <a:cubicBezTo>
                        <a:pt x="582789" y="146987"/>
                        <a:pt x="590076" y="105972"/>
                        <a:pt x="597363" y="64958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36" name="Forma livre 435"/>
                <p:cNvSpPr/>
                <p:nvPr/>
              </p:nvSpPr>
              <p:spPr>
                <a:xfrm>
                  <a:off x="5653984" y="3869328"/>
                  <a:ext cx="386200" cy="171737"/>
                </a:xfrm>
                <a:custGeom>
                  <a:avLst/>
                  <a:gdLst>
                    <a:gd name="connsiteX0" fmla="*/ 14990 w 662066"/>
                    <a:gd name="connsiteY0" fmla="*/ 32478 h 292308"/>
                    <a:gd name="connsiteX1" fmla="*/ 0 w 662066"/>
                    <a:gd name="connsiteY1" fmla="*/ 149901 h 292308"/>
                    <a:gd name="connsiteX2" fmla="*/ 327286 w 662066"/>
                    <a:gd name="connsiteY2" fmla="*/ 292308 h 292308"/>
                    <a:gd name="connsiteX3" fmla="*/ 642079 w 662066"/>
                    <a:gd name="connsiteY3" fmla="*/ 174885 h 292308"/>
                    <a:gd name="connsiteX4" fmla="*/ 649574 w 662066"/>
                    <a:gd name="connsiteY4" fmla="*/ 92439 h 292308"/>
                    <a:gd name="connsiteX5" fmla="*/ 662066 w 662066"/>
                    <a:gd name="connsiteY5" fmla="*/ 0 h 292308"/>
                    <a:gd name="connsiteX6" fmla="*/ 662066 w 662066"/>
                    <a:gd name="connsiteY6" fmla="*/ 0 h 29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2066" h="292308">
                      <a:moveTo>
                        <a:pt x="14990" y="32478"/>
                      </a:moveTo>
                      <a:lnTo>
                        <a:pt x="0" y="149901"/>
                      </a:lnTo>
                      <a:lnTo>
                        <a:pt x="327286" y="292308"/>
                      </a:lnTo>
                      <a:lnTo>
                        <a:pt x="642079" y="174885"/>
                      </a:lnTo>
                      <a:lnTo>
                        <a:pt x="649574" y="92439"/>
                      </a:lnTo>
                      <a:lnTo>
                        <a:pt x="662066" y="0"/>
                      </a:lnTo>
                      <a:lnTo>
                        <a:pt x="662066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37" name="Forma livre 436"/>
                <p:cNvSpPr/>
                <p:nvPr/>
              </p:nvSpPr>
              <p:spPr>
                <a:xfrm>
                  <a:off x="5652675" y="3958866"/>
                  <a:ext cx="374298" cy="173204"/>
                </a:xfrm>
                <a:custGeom>
                  <a:avLst/>
                  <a:gdLst>
                    <a:gd name="connsiteX0" fmla="*/ 4997 w 637082"/>
                    <a:gd name="connsiteY0" fmla="*/ 0 h 294806"/>
                    <a:gd name="connsiteX1" fmla="*/ 0 w 637082"/>
                    <a:gd name="connsiteY1" fmla="*/ 144905 h 294806"/>
                    <a:gd name="connsiteX2" fmla="*/ 329784 w 637082"/>
                    <a:gd name="connsiteY2" fmla="*/ 294806 h 294806"/>
                    <a:gd name="connsiteX3" fmla="*/ 627089 w 637082"/>
                    <a:gd name="connsiteY3" fmla="*/ 172387 h 294806"/>
                    <a:gd name="connsiteX4" fmla="*/ 637082 w 637082"/>
                    <a:gd name="connsiteY4" fmla="*/ 27482 h 294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7082" h="294806">
                      <a:moveTo>
                        <a:pt x="4997" y="0"/>
                      </a:moveTo>
                      <a:lnTo>
                        <a:pt x="0" y="144905"/>
                      </a:lnTo>
                      <a:lnTo>
                        <a:pt x="329784" y="294806"/>
                      </a:lnTo>
                      <a:lnTo>
                        <a:pt x="627089" y="172387"/>
                      </a:lnTo>
                      <a:lnTo>
                        <a:pt x="637082" y="27482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sp>
          <p:nvSpPr>
            <p:cNvPr id="438" name="Retângulo de cantos arredondados 437">
              <a:hlinkClick r:id="rId3" action="ppaction://hlinksldjump"/>
            </p:cNvPr>
            <p:cNvSpPr/>
            <p:nvPr/>
          </p:nvSpPr>
          <p:spPr>
            <a:xfrm>
              <a:off x="1547486" y="3775607"/>
              <a:ext cx="621524" cy="263381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/>
                <a:t>usar</a:t>
              </a:r>
              <a:endParaRPr lang="pt-BR" sz="1400" dirty="0"/>
            </a:p>
          </p:txBody>
        </p:sp>
        <p:grpSp>
          <p:nvGrpSpPr>
            <p:cNvPr id="6" name="Grupo 5"/>
            <p:cNvGrpSpPr/>
            <p:nvPr/>
          </p:nvGrpSpPr>
          <p:grpSpPr>
            <a:xfrm>
              <a:off x="1782961" y="3407834"/>
              <a:ext cx="138678" cy="341683"/>
              <a:chOff x="1726326" y="3423273"/>
              <a:chExt cx="505610" cy="1245750"/>
            </a:xfrm>
          </p:grpSpPr>
          <p:sp>
            <p:nvSpPr>
              <p:cNvPr id="439" name="Forma livre 438"/>
              <p:cNvSpPr/>
              <p:nvPr/>
            </p:nvSpPr>
            <p:spPr>
              <a:xfrm>
                <a:off x="1783318" y="3462363"/>
                <a:ext cx="448618" cy="1206660"/>
              </a:xfrm>
              <a:custGeom>
                <a:avLst/>
                <a:gdLst>
                  <a:gd name="connsiteX0" fmla="*/ 37556 w 745624"/>
                  <a:gd name="connsiteY0" fmla="*/ 116749 h 2005527"/>
                  <a:gd name="connsiteX1" fmla="*/ 37556 w 745624"/>
                  <a:gd name="connsiteY1" fmla="*/ 177261 h 2005527"/>
                  <a:gd name="connsiteX2" fmla="*/ 51003 w 745624"/>
                  <a:gd name="connsiteY2" fmla="*/ 1663161 h 2005527"/>
                  <a:gd name="connsiteX3" fmla="*/ 683014 w 745624"/>
                  <a:gd name="connsiteY3" fmla="*/ 1972443 h 2005527"/>
                  <a:gd name="connsiteX4" fmla="*/ 669567 w 745624"/>
                  <a:gd name="connsiteY4" fmla="*/ 1105108 h 2005527"/>
                  <a:gd name="connsiteX5" fmla="*/ 730079 w 745624"/>
                  <a:gd name="connsiteY5" fmla="*/ 29343 h 2005527"/>
                  <a:gd name="connsiteX6" fmla="*/ 340114 w 745624"/>
                  <a:gd name="connsiteY6" fmla="*/ 446202 h 2005527"/>
                  <a:gd name="connsiteX7" fmla="*/ 30832 w 745624"/>
                  <a:gd name="connsiteY7" fmla="*/ 15896 h 2005527"/>
                  <a:gd name="connsiteX8" fmla="*/ 37556 w 745624"/>
                  <a:gd name="connsiteY8" fmla="*/ 116749 h 200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5624" h="2005527">
                    <a:moveTo>
                      <a:pt x="37556" y="116749"/>
                    </a:moveTo>
                    <a:cubicBezTo>
                      <a:pt x="38677" y="143643"/>
                      <a:pt x="35315" y="-80474"/>
                      <a:pt x="37556" y="177261"/>
                    </a:cubicBezTo>
                    <a:cubicBezTo>
                      <a:pt x="39797" y="434996"/>
                      <a:pt x="-56573" y="1363964"/>
                      <a:pt x="51003" y="1663161"/>
                    </a:cubicBezTo>
                    <a:cubicBezTo>
                      <a:pt x="158579" y="1962358"/>
                      <a:pt x="579920" y="2065452"/>
                      <a:pt x="683014" y="1972443"/>
                    </a:cubicBezTo>
                    <a:cubicBezTo>
                      <a:pt x="786108" y="1879434"/>
                      <a:pt x="661723" y="1428958"/>
                      <a:pt x="669567" y="1105108"/>
                    </a:cubicBezTo>
                    <a:cubicBezTo>
                      <a:pt x="677411" y="781258"/>
                      <a:pt x="784988" y="139161"/>
                      <a:pt x="730079" y="29343"/>
                    </a:cubicBezTo>
                    <a:cubicBezTo>
                      <a:pt x="675170" y="-80475"/>
                      <a:pt x="456655" y="448443"/>
                      <a:pt x="340114" y="446202"/>
                    </a:cubicBezTo>
                    <a:cubicBezTo>
                      <a:pt x="223573" y="443961"/>
                      <a:pt x="80138" y="77528"/>
                      <a:pt x="30832" y="15896"/>
                    </a:cubicBezTo>
                    <a:cubicBezTo>
                      <a:pt x="-18474" y="-45736"/>
                      <a:pt x="36435" y="89855"/>
                      <a:pt x="37556" y="116749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40" name="Forma livre 439"/>
              <p:cNvSpPr/>
              <p:nvPr/>
            </p:nvSpPr>
            <p:spPr>
              <a:xfrm rot="20853609">
                <a:off x="2048178" y="3471660"/>
                <a:ext cx="178439" cy="106806"/>
              </a:xfrm>
              <a:custGeom>
                <a:avLst/>
                <a:gdLst>
                  <a:gd name="connsiteX0" fmla="*/ 349 w 296574"/>
                  <a:gd name="connsiteY0" fmla="*/ 88916 h 177516"/>
                  <a:gd name="connsiteX1" fmla="*/ 134819 w 296574"/>
                  <a:gd name="connsiteY1" fmla="*/ 176322 h 177516"/>
                  <a:gd name="connsiteX2" fmla="*/ 296184 w 296574"/>
                  <a:gd name="connsiteY2" fmla="*/ 21681 h 177516"/>
                  <a:gd name="connsiteX3" fmla="*/ 175160 w 296574"/>
                  <a:gd name="connsiteY3" fmla="*/ 8234 h 177516"/>
                  <a:gd name="connsiteX4" fmla="*/ 349 w 296574"/>
                  <a:gd name="connsiteY4" fmla="*/ 88916 h 17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574" h="177516">
                    <a:moveTo>
                      <a:pt x="349" y="88916"/>
                    </a:moveTo>
                    <a:cubicBezTo>
                      <a:pt x="-6374" y="116931"/>
                      <a:pt x="85513" y="187528"/>
                      <a:pt x="134819" y="176322"/>
                    </a:cubicBezTo>
                    <a:cubicBezTo>
                      <a:pt x="184125" y="165116"/>
                      <a:pt x="289461" y="49696"/>
                      <a:pt x="296184" y="21681"/>
                    </a:cubicBezTo>
                    <a:cubicBezTo>
                      <a:pt x="302907" y="-6334"/>
                      <a:pt x="221104" y="-2972"/>
                      <a:pt x="175160" y="8234"/>
                    </a:cubicBezTo>
                    <a:cubicBezTo>
                      <a:pt x="129216" y="19440"/>
                      <a:pt x="7072" y="60901"/>
                      <a:pt x="349" y="88916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41" name="Forma livre 440"/>
              <p:cNvSpPr/>
              <p:nvPr/>
            </p:nvSpPr>
            <p:spPr>
              <a:xfrm>
                <a:off x="1749822" y="3423273"/>
                <a:ext cx="113058" cy="113859"/>
              </a:xfrm>
              <a:custGeom>
                <a:avLst/>
                <a:gdLst>
                  <a:gd name="connsiteX0" fmla="*/ 5823 w 187908"/>
                  <a:gd name="connsiteY0" fmla="*/ 185 h 189240"/>
                  <a:gd name="connsiteX1" fmla="*/ 187358 w 187908"/>
                  <a:gd name="connsiteY1" fmla="*/ 148103 h 189240"/>
                  <a:gd name="connsiteX2" fmla="*/ 59611 w 187908"/>
                  <a:gd name="connsiteY2" fmla="*/ 181720 h 189240"/>
                  <a:gd name="connsiteX3" fmla="*/ 5823 w 187908"/>
                  <a:gd name="connsiteY3" fmla="*/ 185 h 18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908" h="189240">
                    <a:moveTo>
                      <a:pt x="5823" y="185"/>
                    </a:moveTo>
                    <a:cubicBezTo>
                      <a:pt x="27114" y="-5418"/>
                      <a:pt x="178393" y="117847"/>
                      <a:pt x="187358" y="148103"/>
                    </a:cubicBezTo>
                    <a:cubicBezTo>
                      <a:pt x="196323" y="178359"/>
                      <a:pt x="93228" y="201891"/>
                      <a:pt x="59611" y="181720"/>
                    </a:cubicBezTo>
                    <a:cubicBezTo>
                      <a:pt x="25994" y="161549"/>
                      <a:pt x="-15468" y="5788"/>
                      <a:pt x="5823" y="185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42" name="Retângulo 441"/>
              <p:cNvSpPr/>
              <p:nvPr/>
            </p:nvSpPr>
            <p:spPr>
              <a:xfrm rot="2390112">
                <a:off x="1726326" y="3487121"/>
                <a:ext cx="141586" cy="27508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43" name="Retângulo 442"/>
              <p:cNvSpPr/>
              <p:nvPr/>
            </p:nvSpPr>
            <p:spPr>
              <a:xfrm rot="19967762">
                <a:off x="2040781" y="3516460"/>
                <a:ext cx="188134" cy="27508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37461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-1470272" y="3090407"/>
            <a:ext cx="1208386" cy="2098719"/>
            <a:chOff x="5232274" y="3090304"/>
            <a:chExt cx="1208386" cy="2098719"/>
          </a:xfrm>
        </p:grpSpPr>
        <p:sp>
          <p:nvSpPr>
            <p:cNvPr id="138" name="Forma livre 137"/>
            <p:cNvSpPr/>
            <p:nvPr/>
          </p:nvSpPr>
          <p:spPr>
            <a:xfrm>
              <a:off x="5642795" y="3614696"/>
              <a:ext cx="448618" cy="1206660"/>
            </a:xfrm>
            <a:custGeom>
              <a:avLst/>
              <a:gdLst>
                <a:gd name="connsiteX0" fmla="*/ 37556 w 745624"/>
                <a:gd name="connsiteY0" fmla="*/ 116749 h 2005527"/>
                <a:gd name="connsiteX1" fmla="*/ 37556 w 745624"/>
                <a:gd name="connsiteY1" fmla="*/ 177261 h 2005527"/>
                <a:gd name="connsiteX2" fmla="*/ 51003 w 745624"/>
                <a:gd name="connsiteY2" fmla="*/ 1663161 h 2005527"/>
                <a:gd name="connsiteX3" fmla="*/ 683014 w 745624"/>
                <a:gd name="connsiteY3" fmla="*/ 1972443 h 2005527"/>
                <a:gd name="connsiteX4" fmla="*/ 669567 w 745624"/>
                <a:gd name="connsiteY4" fmla="*/ 1105108 h 2005527"/>
                <a:gd name="connsiteX5" fmla="*/ 730079 w 745624"/>
                <a:gd name="connsiteY5" fmla="*/ 29343 h 2005527"/>
                <a:gd name="connsiteX6" fmla="*/ 340114 w 745624"/>
                <a:gd name="connsiteY6" fmla="*/ 446202 h 2005527"/>
                <a:gd name="connsiteX7" fmla="*/ 30832 w 745624"/>
                <a:gd name="connsiteY7" fmla="*/ 15896 h 2005527"/>
                <a:gd name="connsiteX8" fmla="*/ 37556 w 745624"/>
                <a:gd name="connsiteY8" fmla="*/ 116749 h 200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624" h="2005527">
                  <a:moveTo>
                    <a:pt x="37556" y="116749"/>
                  </a:moveTo>
                  <a:cubicBezTo>
                    <a:pt x="38677" y="143643"/>
                    <a:pt x="35315" y="-80474"/>
                    <a:pt x="37556" y="177261"/>
                  </a:cubicBezTo>
                  <a:cubicBezTo>
                    <a:pt x="39797" y="434996"/>
                    <a:pt x="-56573" y="1363964"/>
                    <a:pt x="51003" y="1663161"/>
                  </a:cubicBezTo>
                  <a:cubicBezTo>
                    <a:pt x="158579" y="1962358"/>
                    <a:pt x="579920" y="2065452"/>
                    <a:pt x="683014" y="1972443"/>
                  </a:cubicBezTo>
                  <a:cubicBezTo>
                    <a:pt x="786108" y="1879434"/>
                    <a:pt x="661723" y="1428958"/>
                    <a:pt x="669567" y="1105108"/>
                  </a:cubicBezTo>
                  <a:cubicBezTo>
                    <a:pt x="677411" y="781258"/>
                    <a:pt x="784988" y="139161"/>
                    <a:pt x="730079" y="29343"/>
                  </a:cubicBezTo>
                  <a:cubicBezTo>
                    <a:pt x="675170" y="-80475"/>
                    <a:pt x="456655" y="448443"/>
                    <a:pt x="340114" y="446202"/>
                  </a:cubicBezTo>
                  <a:cubicBezTo>
                    <a:pt x="223573" y="443961"/>
                    <a:pt x="80138" y="77528"/>
                    <a:pt x="30832" y="15896"/>
                  </a:cubicBezTo>
                  <a:cubicBezTo>
                    <a:pt x="-18474" y="-45736"/>
                    <a:pt x="36435" y="89855"/>
                    <a:pt x="37556" y="116749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41" name="Grupo 140"/>
            <p:cNvGrpSpPr/>
            <p:nvPr/>
          </p:nvGrpSpPr>
          <p:grpSpPr>
            <a:xfrm>
              <a:off x="5232274" y="3090304"/>
              <a:ext cx="1208386" cy="2098719"/>
              <a:chOff x="5232274" y="3090304"/>
              <a:chExt cx="1208386" cy="2098719"/>
            </a:xfrm>
          </p:grpSpPr>
          <p:sp>
            <p:nvSpPr>
              <p:cNvPr id="146" name="Retângulo de cantos arredondados 145"/>
              <p:cNvSpPr/>
              <p:nvPr/>
            </p:nvSpPr>
            <p:spPr>
              <a:xfrm>
                <a:off x="5783376" y="3699568"/>
                <a:ext cx="140236" cy="134428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47" name="Forma livre 146"/>
              <p:cNvSpPr/>
              <p:nvPr/>
            </p:nvSpPr>
            <p:spPr>
              <a:xfrm>
                <a:off x="6107777" y="3795111"/>
                <a:ext cx="246854" cy="315829"/>
              </a:xfrm>
              <a:custGeom>
                <a:avLst/>
                <a:gdLst>
                  <a:gd name="connsiteX0" fmla="*/ 263787 w 553297"/>
                  <a:gd name="connsiteY0" fmla="*/ 2830 h 707896"/>
                  <a:gd name="connsiteX1" fmla="*/ 430649 w 553297"/>
                  <a:gd name="connsiteY1" fmla="*/ 266470 h 707896"/>
                  <a:gd name="connsiteX2" fmla="*/ 544114 w 553297"/>
                  <a:gd name="connsiteY2" fmla="*/ 610205 h 707896"/>
                  <a:gd name="connsiteX3" fmla="*/ 520754 w 553297"/>
                  <a:gd name="connsiteY3" fmla="*/ 670275 h 707896"/>
                  <a:gd name="connsiteX4" fmla="*/ 317183 w 553297"/>
                  <a:gd name="connsiteY4" fmla="*/ 700310 h 707896"/>
                  <a:gd name="connsiteX5" fmla="*/ 290485 w 553297"/>
                  <a:gd name="connsiteY5" fmla="*/ 526774 h 707896"/>
                  <a:gd name="connsiteX6" fmla="*/ 197043 w 553297"/>
                  <a:gd name="connsiteY6" fmla="*/ 363250 h 707896"/>
                  <a:gd name="connsiteX7" fmla="*/ 146 w 553297"/>
                  <a:gd name="connsiteY7" fmla="*/ 142993 h 707896"/>
                  <a:gd name="connsiteX8" fmla="*/ 263787 w 553297"/>
                  <a:gd name="connsiteY8" fmla="*/ 2830 h 7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297" h="707896">
                    <a:moveTo>
                      <a:pt x="263787" y="2830"/>
                    </a:moveTo>
                    <a:cubicBezTo>
                      <a:pt x="335538" y="23410"/>
                      <a:pt x="383928" y="165241"/>
                      <a:pt x="430649" y="266470"/>
                    </a:cubicBezTo>
                    <a:cubicBezTo>
                      <a:pt x="477370" y="367699"/>
                      <a:pt x="529097" y="542904"/>
                      <a:pt x="544114" y="610205"/>
                    </a:cubicBezTo>
                    <a:cubicBezTo>
                      <a:pt x="559131" y="677506"/>
                      <a:pt x="558576" y="655258"/>
                      <a:pt x="520754" y="670275"/>
                    </a:cubicBezTo>
                    <a:cubicBezTo>
                      <a:pt x="482932" y="685292"/>
                      <a:pt x="355561" y="724227"/>
                      <a:pt x="317183" y="700310"/>
                    </a:cubicBezTo>
                    <a:cubicBezTo>
                      <a:pt x="278805" y="676393"/>
                      <a:pt x="310508" y="582951"/>
                      <a:pt x="290485" y="526774"/>
                    </a:cubicBezTo>
                    <a:cubicBezTo>
                      <a:pt x="270462" y="470597"/>
                      <a:pt x="245433" y="427214"/>
                      <a:pt x="197043" y="363250"/>
                    </a:cubicBezTo>
                    <a:cubicBezTo>
                      <a:pt x="148653" y="299287"/>
                      <a:pt x="-5416" y="207513"/>
                      <a:pt x="146" y="142993"/>
                    </a:cubicBezTo>
                    <a:cubicBezTo>
                      <a:pt x="5708" y="78473"/>
                      <a:pt x="192036" y="-17750"/>
                      <a:pt x="263787" y="283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48" name="Forma livre 147"/>
              <p:cNvSpPr/>
              <p:nvPr/>
            </p:nvSpPr>
            <p:spPr>
              <a:xfrm>
                <a:off x="5257820" y="3778778"/>
                <a:ext cx="294151" cy="352196"/>
              </a:xfrm>
              <a:custGeom>
                <a:avLst/>
                <a:gdLst>
                  <a:gd name="connsiteX0" fmla="*/ 372248 w 659307"/>
                  <a:gd name="connsiteY0" fmla="*/ 46666 h 789410"/>
                  <a:gd name="connsiteX1" fmla="*/ 155329 w 659307"/>
                  <a:gd name="connsiteY1" fmla="*/ 263586 h 789410"/>
                  <a:gd name="connsiteX2" fmla="*/ 35189 w 659307"/>
                  <a:gd name="connsiteY2" fmla="*/ 523889 h 789410"/>
                  <a:gd name="connsiteX3" fmla="*/ 1816 w 659307"/>
                  <a:gd name="connsiteY3" fmla="*/ 694088 h 789410"/>
                  <a:gd name="connsiteX4" fmla="*/ 78573 w 659307"/>
                  <a:gd name="connsiteY4" fmla="*/ 787530 h 789410"/>
                  <a:gd name="connsiteX5" fmla="*/ 288818 w 659307"/>
                  <a:gd name="connsiteY5" fmla="*/ 750821 h 789410"/>
                  <a:gd name="connsiteX6" fmla="*/ 308841 w 659307"/>
                  <a:gd name="connsiteY6" fmla="*/ 680739 h 789410"/>
                  <a:gd name="connsiteX7" fmla="*/ 325527 w 659307"/>
                  <a:gd name="connsiteY7" fmla="*/ 530564 h 789410"/>
                  <a:gd name="connsiteX8" fmla="*/ 452342 w 659307"/>
                  <a:gd name="connsiteY8" fmla="*/ 347016 h 789410"/>
                  <a:gd name="connsiteX9" fmla="*/ 659250 w 659307"/>
                  <a:gd name="connsiteY9" fmla="*/ 140108 h 789410"/>
                  <a:gd name="connsiteX10" fmla="*/ 472365 w 659307"/>
                  <a:gd name="connsiteY10" fmla="*/ 6619 h 789410"/>
                  <a:gd name="connsiteX11" fmla="*/ 372248 w 659307"/>
                  <a:gd name="connsiteY11" fmla="*/ 46666 h 78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9307" h="789410">
                    <a:moveTo>
                      <a:pt x="372248" y="46666"/>
                    </a:moveTo>
                    <a:cubicBezTo>
                      <a:pt x="319409" y="89494"/>
                      <a:pt x="211505" y="184049"/>
                      <a:pt x="155329" y="263586"/>
                    </a:cubicBezTo>
                    <a:cubicBezTo>
                      <a:pt x="99153" y="343123"/>
                      <a:pt x="60774" y="452139"/>
                      <a:pt x="35189" y="523889"/>
                    </a:cubicBezTo>
                    <a:cubicBezTo>
                      <a:pt x="9603" y="595639"/>
                      <a:pt x="-5415" y="650148"/>
                      <a:pt x="1816" y="694088"/>
                    </a:cubicBezTo>
                    <a:cubicBezTo>
                      <a:pt x="9047" y="738028"/>
                      <a:pt x="30739" y="778075"/>
                      <a:pt x="78573" y="787530"/>
                    </a:cubicBezTo>
                    <a:cubicBezTo>
                      <a:pt x="126407" y="796985"/>
                      <a:pt x="250440" y="768619"/>
                      <a:pt x="288818" y="750821"/>
                    </a:cubicBezTo>
                    <a:cubicBezTo>
                      <a:pt x="327196" y="733023"/>
                      <a:pt x="302723" y="717448"/>
                      <a:pt x="308841" y="680739"/>
                    </a:cubicBezTo>
                    <a:cubicBezTo>
                      <a:pt x="314959" y="644030"/>
                      <a:pt x="301610" y="586185"/>
                      <a:pt x="325527" y="530564"/>
                    </a:cubicBezTo>
                    <a:cubicBezTo>
                      <a:pt x="349444" y="474943"/>
                      <a:pt x="396722" y="412092"/>
                      <a:pt x="452342" y="347016"/>
                    </a:cubicBezTo>
                    <a:cubicBezTo>
                      <a:pt x="507962" y="281940"/>
                      <a:pt x="655913" y="196841"/>
                      <a:pt x="659250" y="140108"/>
                    </a:cubicBezTo>
                    <a:cubicBezTo>
                      <a:pt x="662587" y="83375"/>
                      <a:pt x="520198" y="22749"/>
                      <a:pt x="472365" y="6619"/>
                    </a:cubicBezTo>
                    <a:cubicBezTo>
                      <a:pt x="424532" y="-9511"/>
                      <a:pt x="425087" y="3838"/>
                      <a:pt x="372248" y="4666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49" name="Elipse 148"/>
              <p:cNvSpPr/>
              <p:nvPr/>
            </p:nvSpPr>
            <p:spPr>
              <a:xfrm>
                <a:off x="5486574" y="3090304"/>
                <a:ext cx="699785" cy="651742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50" name="Forma livre 149"/>
              <p:cNvSpPr/>
              <p:nvPr/>
            </p:nvSpPr>
            <p:spPr>
              <a:xfrm>
                <a:off x="5812769" y="3545790"/>
                <a:ext cx="11152" cy="13405"/>
              </a:xfrm>
              <a:custGeom>
                <a:avLst/>
                <a:gdLst>
                  <a:gd name="connsiteX0" fmla="*/ 0 w 42041"/>
                  <a:gd name="connsiteY0" fmla="*/ 0 h 53180"/>
                  <a:gd name="connsiteX1" fmla="*/ 42041 w 42041"/>
                  <a:gd name="connsiteY1" fmla="*/ 52552 h 5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041" h="53180">
                    <a:moveTo>
                      <a:pt x="0" y="0"/>
                    </a:moveTo>
                    <a:cubicBezTo>
                      <a:pt x="12571" y="62858"/>
                      <a:pt x="-7354" y="52552"/>
                      <a:pt x="42041" y="5255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51" name="Forma livre 150"/>
              <p:cNvSpPr/>
              <p:nvPr/>
            </p:nvSpPr>
            <p:spPr>
              <a:xfrm>
                <a:off x="5529071" y="3302822"/>
                <a:ext cx="241833" cy="226707"/>
              </a:xfrm>
              <a:custGeom>
                <a:avLst/>
                <a:gdLst>
                  <a:gd name="connsiteX0" fmla="*/ 504715 w 542043"/>
                  <a:gd name="connsiteY0" fmla="*/ 472133 h 508140"/>
                  <a:gd name="connsiteX1" fmla="*/ 517072 w 542043"/>
                  <a:gd name="connsiteY1" fmla="*/ 208522 h 508140"/>
                  <a:gd name="connsiteX2" fmla="*/ 269937 w 542043"/>
                  <a:gd name="connsiteY2" fmla="*/ 23171 h 508140"/>
                  <a:gd name="connsiteX3" fmla="*/ 92823 w 542043"/>
                  <a:gd name="connsiteY3" fmla="*/ 19052 h 508140"/>
                  <a:gd name="connsiteX4" fmla="*/ 6326 w 542043"/>
                  <a:gd name="connsiteY4" fmla="*/ 171452 h 508140"/>
                  <a:gd name="connsiteX5" fmla="*/ 35158 w 542043"/>
                  <a:gd name="connsiteY5" fmla="*/ 426825 h 508140"/>
                  <a:gd name="connsiteX6" fmla="*/ 261699 w 542043"/>
                  <a:gd name="connsiteY6" fmla="*/ 500966 h 508140"/>
                  <a:gd name="connsiteX7" fmla="*/ 504715 w 542043"/>
                  <a:gd name="connsiteY7" fmla="*/ 472133 h 50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2043" h="508140">
                    <a:moveTo>
                      <a:pt x="504715" y="472133"/>
                    </a:moveTo>
                    <a:cubicBezTo>
                      <a:pt x="547277" y="423392"/>
                      <a:pt x="556202" y="283349"/>
                      <a:pt x="517072" y="208522"/>
                    </a:cubicBezTo>
                    <a:cubicBezTo>
                      <a:pt x="477942" y="133695"/>
                      <a:pt x="340645" y="54749"/>
                      <a:pt x="269937" y="23171"/>
                    </a:cubicBezTo>
                    <a:cubicBezTo>
                      <a:pt x="199229" y="-8407"/>
                      <a:pt x="136758" y="-5661"/>
                      <a:pt x="92823" y="19052"/>
                    </a:cubicBezTo>
                    <a:cubicBezTo>
                      <a:pt x="48888" y="43765"/>
                      <a:pt x="15937" y="103490"/>
                      <a:pt x="6326" y="171452"/>
                    </a:cubicBezTo>
                    <a:cubicBezTo>
                      <a:pt x="-3285" y="239414"/>
                      <a:pt x="-7404" y="371906"/>
                      <a:pt x="35158" y="426825"/>
                    </a:cubicBezTo>
                    <a:cubicBezTo>
                      <a:pt x="77720" y="481744"/>
                      <a:pt x="181380" y="493415"/>
                      <a:pt x="261699" y="500966"/>
                    </a:cubicBezTo>
                    <a:cubicBezTo>
                      <a:pt x="342018" y="508517"/>
                      <a:pt x="462153" y="520874"/>
                      <a:pt x="504715" y="4721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5849469" y="3301283"/>
                <a:ext cx="272100" cy="223003"/>
              </a:xfrm>
              <a:custGeom>
                <a:avLst/>
                <a:gdLst>
                  <a:gd name="connsiteX0" fmla="*/ 36135 w 609883"/>
                  <a:gd name="connsiteY0" fmla="*/ 472066 h 499837"/>
                  <a:gd name="connsiteX1" fmla="*/ 15540 w 609883"/>
                  <a:gd name="connsiteY1" fmla="*/ 262001 h 499837"/>
                  <a:gd name="connsiteX2" fmla="*/ 143227 w 609883"/>
                  <a:gd name="connsiteY2" fmla="*/ 130196 h 499837"/>
                  <a:gd name="connsiteX3" fmla="*/ 419194 w 609883"/>
                  <a:gd name="connsiteY3" fmla="*/ 2509 h 499837"/>
                  <a:gd name="connsiteX4" fmla="*/ 542762 w 609883"/>
                  <a:gd name="connsiteY4" fmla="*/ 68412 h 499837"/>
                  <a:gd name="connsiteX5" fmla="*/ 608664 w 609883"/>
                  <a:gd name="connsiteY5" fmla="*/ 332023 h 499837"/>
                  <a:gd name="connsiteX6" fmla="*/ 563356 w 609883"/>
                  <a:gd name="connsiteY6" fmla="*/ 443234 h 499837"/>
                  <a:gd name="connsiteX7" fmla="*/ 320340 w 609883"/>
                  <a:gd name="connsiteY7" fmla="*/ 492661 h 499837"/>
                  <a:gd name="connsiteX8" fmla="*/ 36135 w 609883"/>
                  <a:gd name="connsiteY8" fmla="*/ 472066 h 49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9883" h="499837">
                    <a:moveTo>
                      <a:pt x="36135" y="472066"/>
                    </a:moveTo>
                    <a:cubicBezTo>
                      <a:pt x="-14665" y="433623"/>
                      <a:pt x="-2309" y="318979"/>
                      <a:pt x="15540" y="262001"/>
                    </a:cubicBezTo>
                    <a:cubicBezTo>
                      <a:pt x="33389" y="205023"/>
                      <a:pt x="75951" y="173445"/>
                      <a:pt x="143227" y="130196"/>
                    </a:cubicBezTo>
                    <a:cubicBezTo>
                      <a:pt x="210503" y="86947"/>
                      <a:pt x="352605" y="12806"/>
                      <a:pt x="419194" y="2509"/>
                    </a:cubicBezTo>
                    <a:cubicBezTo>
                      <a:pt x="485783" y="-7788"/>
                      <a:pt x="511184" y="13493"/>
                      <a:pt x="542762" y="68412"/>
                    </a:cubicBezTo>
                    <a:cubicBezTo>
                      <a:pt x="574340" y="123331"/>
                      <a:pt x="605232" y="269553"/>
                      <a:pt x="608664" y="332023"/>
                    </a:cubicBezTo>
                    <a:cubicBezTo>
                      <a:pt x="612096" y="394493"/>
                      <a:pt x="611410" y="416461"/>
                      <a:pt x="563356" y="443234"/>
                    </a:cubicBezTo>
                    <a:cubicBezTo>
                      <a:pt x="515302" y="470007"/>
                      <a:pt x="406151" y="485110"/>
                      <a:pt x="320340" y="492661"/>
                    </a:cubicBezTo>
                    <a:cubicBezTo>
                      <a:pt x="234529" y="500212"/>
                      <a:pt x="86935" y="510509"/>
                      <a:pt x="36135" y="4720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5823487" y="3559313"/>
                <a:ext cx="121285" cy="88207"/>
              </a:xfrm>
              <a:custGeom>
                <a:avLst/>
                <a:gdLst>
                  <a:gd name="connsiteX0" fmla="*/ 0 w 271848"/>
                  <a:gd name="connsiteY0" fmla="*/ 197708 h 197708"/>
                  <a:gd name="connsiteX1" fmla="*/ 127686 w 271848"/>
                  <a:gd name="connsiteY1" fmla="*/ 82378 h 197708"/>
                  <a:gd name="connsiteX2" fmla="*/ 271848 w 271848"/>
                  <a:gd name="connsiteY2" fmla="*/ 0 h 1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848" h="197708">
                    <a:moveTo>
                      <a:pt x="0" y="197708"/>
                    </a:moveTo>
                    <a:cubicBezTo>
                      <a:pt x="41189" y="156518"/>
                      <a:pt x="82378" y="115329"/>
                      <a:pt x="127686" y="82378"/>
                    </a:cubicBezTo>
                    <a:cubicBezTo>
                      <a:pt x="172994" y="49427"/>
                      <a:pt x="222421" y="24713"/>
                      <a:pt x="271848" y="0"/>
                    </a:cubicBezTo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9" name="Forma livre 198"/>
              <p:cNvSpPr/>
              <p:nvPr/>
            </p:nvSpPr>
            <p:spPr>
              <a:xfrm>
                <a:off x="5667993" y="4026621"/>
                <a:ext cx="341661" cy="381160"/>
              </a:xfrm>
              <a:custGeom>
                <a:avLst/>
                <a:gdLst>
                  <a:gd name="connsiteX0" fmla="*/ 12171 w 765797"/>
                  <a:gd name="connsiteY0" fmla="*/ 30145 h 854329"/>
                  <a:gd name="connsiteX1" fmla="*/ 32268 w 765797"/>
                  <a:gd name="connsiteY1" fmla="*/ 718457 h 854329"/>
                  <a:gd name="connsiteX2" fmla="*/ 288501 w 765797"/>
                  <a:gd name="connsiteY2" fmla="*/ 839037 h 854329"/>
                  <a:gd name="connsiteX3" fmla="*/ 705507 w 765797"/>
                  <a:gd name="connsiteY3" fmla="*/ 793820 h 854329"/>
                  <a:gd name="connsiteX4" fmla="*/ 730628 w 765797"/>
                  <a:gd name="connsiteY4" fmla="*/ 311499 h 854329"/>
                  <a:gd name="connsiteX5" fmla="*/ 765797 w 765797"/>
                  <a:gd name="connsiteY5" fmla="*/ 0 h 8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797" h="854329">
                    <a:moveTo>
                      <a:pt x="12171" y="30145"/>
                    </a:moveTo>
                    <a:cubicBezTo>
                      <a:pt x="-808" y="306893"/>
                      <a:pt x="-13787" y="583642"/>
                      <a:pt x="32268" y="718457"/>
                    </a:cubicBezTo>
                    <a:cubicBezTo>
                      <a:pt x="78323" y="853272"/>
                      <a:pt x="176294" y="826476"/>
                      <a:pt x="288501" y="839037"/>
                    </a:cubicBezTo>
                    <a:cubicBezTo>
                      <a:pt x="400708" y="851598"/>
                      <a:pt x="631819" y="881743"/>
                      <a:pt x="705507" y="793820"/>
                    </a:cubicBezTo>
                    <a:cubicBezTo>
                      <a:pt x="779195" y="705897"/>
                      <a:pt x="720580" y="443802"/>
                      <a:pt x="730628" y="311499"/>
                    </a:cubicBezTo>
                    <a:cubicBezTo>
                      <a:pt x="740676" y="179196"/>
                      <a:pt x="753236" y="89598"/>
                      <a:pt x="76579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0" name="Elipse 199"/>
              <p:cNvSpPr/>
              <p:nvPr/>
            </p:nvSpPr>
            <p:spPr>
              <a:xfrm>
                <a:off x="5232274" y="4067109"/>
                <a:ext cx="226131" cy="219064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7" name="Forma livre 206"/>
              <p:cNvSpPr/>
              <p:nvPr/>
            </p:nvSpPr>
            <p:spPr>
              <a:xfrm>
                <a:off x="5372720" y="4166427"/>
                <a:ext cx="46117" cy="103873"/>
              </a:xfrm>
              <a:custGeom>
                <a:avLst/>
                <a:gdLst>
                  <a:gd name="connsiteX0" fmla="*/ 64513 w 103366"/>
                  <a:gd name="connsiteY0" fmla="*/ 232820 h 232820"/>
                  <a:gd name="connsiteX1" fmla="*/ 102758 w 103366"/>
                  <a:gd name="connsiteY1" fmla="*/ 145900 h 232820"/>
                  <a:gd name="connsiteX2" fmla="*/ 81897 w 103366"/>
                  <a:gd name="connsiteY2" fmla="*/ 48549 h 232820"/>
                  <a:gd name="connsiteX3" fmla="*/ 5408 w 103366"/>
                  <a:gd name="connsiteY3" fmla="*/ 3351 h 232820"/>
                  <a:gd name="connsiteX4" fmla="*/ 12361 w 103366"/>
                  <a:gd name="connsiteY4" fmla="*/ 6827 h 23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66" h="232820">
                    <a:moveTo>
                      <a:pt x="64513" y="232820"/>
                    </a:moveTo>
                    <a:cubicBezTo>
                      <a:pt x="82187" y="204716"/>
                      <a:pt x="99861" y="176612"/>
                      <a:pt x="102758" y="145900"/>
                    </a:cubicBezTo>
                    <a:cubicBezTo>
                      <a:pt x="105655" y="115188"/>
                      <a:pt x="98122" y="72307"/>
                      <a:pt x="81897" y="48549"/>
                    </a:cubicBezTo>
                    <a:cubicBezTo>
                      <a:pt x="65672" y="24791"/>
                      <a:pt x="16997" y="10305"/>
                      <a:pt x="5408" y="3351"/>
                    </a:cubicBezTo>
                    <a:cubicBezTo>
                      <a:pt x="-6181" y="-3603"/>
                      <a:pt x="3090" y="1612"/>
                      <a:pt x="12361" y="6827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9" name="Elipse 208"/>
              <p:cNvSpPr/>
              <p:nvPr/>
            </p:nvSpPr>
            <p:spPr>
              <a:xfrm>
                <a:off x="6214529" y="4067109"/>
                <a:ext cx="226131" cy="219064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2" name="Forma livre 211"/>
              <p:cNvSpPr/>
              <p:nvPr/>
            </p:nvSpPr>
            <p:spPr>
              <a:xfrm>
                <a:off x="6269096" y="4163268"/>
                <a:ext cx="32091" cy="110134"/>
              </a:xfrm>
              <a:custGeom>
                <a:avLst/>
                <a:gdLst>
                  <a:gd name="connsiteX0" fmla="*/ 30206 w 71928"/>
                  <a:gd name="connsiteY0" fmla="*/ 246853 h 246853"/>
                  <a:gd name="connsiteX1" fmla="*/ 2392 w 71928"/>
                  <a:gd name="connsiteY1" fmla="*/ 135596 h 246853"/>
                  <a:gd name="connsiteX2" fmla="*/ 9345 w 71928"/>
                  <a:gd name="connsiteY2" fmla="*/ 55629 h 246853"/>
                  <a:gd name="connsiteX3" fmla="*/ 71928 w 71928"/>
                  <a:gd name="connsiteY3" fmla="*/ 0 h 246853"/>
                  <a:gd name="connsiteX4" fmla="*/ 71928 w 71928"/>
                  <a:gd name="connsiteY4" fmla="*/ 0 h 246853"/>
                  <a:gd name="connsiteX5" fmla="*/ 71928 w 71928"/>
                  <a:gd name="connsiteY5" fmla="*/ 0 h 24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28" h="246853">
                    <a:moveTo>
                      <a:pt x="30206" y="246853"/>
                    </a:moveTo>
                    <a:cubicBezTo>
                      <a:pt x="18037" y="207160"/>
                      <a:pt x="5869" y="167467"/>
                      <a:pt x="2392" y="135596"/>
                    </a:cubicBezTo>
                    <a:cubicBezTo>
                      <a:pt x="-1085" y="103725"/>
                      <a:pt x="-2244" y="78228"/>
                      <a:pt x="9345" y="55629"/>
                    </a:cubicBezTo>
                    <a:cubicBezTo>
                      <a:pt x="20934" y="33030"/>
                      <a:pt x="71928" y="0"/>
                      <a:pt x="71928" y="0"/>
                    </a:cubicBezTo>
                    <a:lnTo>
                      <a:pt x="71928" y="0"/>
                    </a:lnTo>
                    <a:lnTo>
                      <a:pt x="71928" y="0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6" name="Forma livre 215"/>
              <p:cNvSpPr/>
              <p:nvPr/>
            </p:nvSpPr>
            <p:spPr>
              <a:xfrm>
                <a:off x="5420787" y="4216842"/>
                <a:ext cx="748714" cy="972181"/>
              </a:xfrm>
              <a:custGeom>
                <a:avLst/>
                <a:gdLst>
                  <a:gd name="connsiteX0" fmla="*/ 563386 w 1678162"/>
                  <a:gd name="connsiteY0" fmla="*/ 183722 h 2179038"/>
                  <a:gd name="connsiteX1" fmla="*/ 457639 w 1678162"/>
                  <a:gd name="connsiteY1" fmla="*/ 488522 h 2179038"/>
                  <a:gd name="connsiteX2" fmla="*/ 351892 w 1678162"/>
                  <a:gd name="connsiteY2" fmla="*/ 1048359 h 2179038"/>
                  <a:gd name="connsiteX3" fmla="*/ 271027 w 1678162"/>
                  <a:gd name="connsiteY3" fmla="*/ 1552212 h 2179038"/>
                  <a:gd name="connsiteX4" fmla="*/ 47092 w 1678162"/>
                  <a:gd name="connsiteY4" fmla="*/ 1726383 h 2179038"/>
                  <a:gd name="connsiteX5" fmla="*/ 9770 w 1678162"/>
                  <a:gd name="connsiteY5" fmla="*/ 1931657 h 2179038"/>
                  <a:gd name="connsiteX6" fmla="*/ 177721 w 1678162"/>
                  <a:gd name="connsiteY6" fmla="*/ 2062285 h 2179038"/>
                  <a:gd name="connsiteX7" fmla="*/ 669133 w 1678162"/>
                  <a:gd name="connsiteY7" fmla="*/ 1956538 h 2179038"/>
                  <a:gd name="connsiteX8" fmla="*/ 781101 w 1678162"/>
                  <a:gd name="connsiteY8" fmla="*/ 1670400 h 2179038"/>
                  <a:gd name="connsiteX9" fmla="*/ 725117 w 1678162"/>
                  <a:gd name="connsiteY9" fmla="*/ 1514889 h 2179038"/>
                  <a:gd name="connsiteX10" fmla="*/ 787321 w 1678162"/>
                  <a:gd name="connsiteY10" fmla="*/ 917730 h 2179038"/>
                  <a:gd name="connsiteX11" fmla="*/ 973933 w 1678162"/>
                  <a:gd name="connsiteY11" fmla="*/ 451200 h 2179038"/>
                  <a:gd name="connsiteX12" fmla="*/ 1216529 w 1678162"/>
                  <a:gd name="connsiteY12" fmla="*/ 1545991 h 2179038"/>
                  <a:gd name="connsiteX13" fmla="*/ 1210309 w 1678162"/>
                  <a:gd name="connsiteY13" fmla="*/ 1825910 h 2179038"/>
                  <a:gd name="connsiteX14" fmla="*/ 1434243 w 1678162"/>
                  <a:gd name="connsiteY14" fmla="*/ 2149371 h 2179038"/>
                  <a:gd name="connsiteX15" fmla="*/ 1627076 w 1678162"/>
                  <a:gd name="connsiteY15" fmla="*/ 2136930 h 2179038"/>
                  <a:gd name="connsiteX16" fmla="*/ 1676839 w 1678162"/>
                  <a:gd name="connsiteY16" fmla="*/ 1906775 h 2179038"/>
                  <a:gd name="connsiteX17" fmla="*/ 1589754 w 1678162"/>
                  <a:gd name="connsiteY17" fmla="*/ 1651738 h 2179038"/>
                  <a:gd name="connsiteX18" fmla="*/ 1297394 w 1678162"/>
                  <a:gd name="connsiteY18" fmla="*/ 152620 h 2179038"/>
                  <a:gd name="connsiteX19" fmla="*/ 1284954 w 1678162"/>
                  <a:gd name="connsiteY19" fmla="*/ 127738 h 217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162" h="2179038">
                    <a:moveTo>
                      <a:pt x="563386" y="183722"/>
                    </a:moveTo>
                    <a:cubicBezTo>
                      <a:pt x="528137" y="264069"/>
                      <a:pt x="492888" y="344416"/>
                      <a:pt x="457639" y="488522"/>
                    </a:cubicBezTo>
                    <a:cubicBezTo>
                      <a:pt x="422390" y="632628"/>
                      <a:pt x="382994" y="871077"/>
                      <a:pt x="351892" y="1048359"/>
                    </a:cubicBezTo>
                    <a:cubicBezTo>
                      <a:pt x="320790" y="1225641"/>
                      <a:pt x="321827" y="1439208"/>
                      <a:pt x="271027" y="1552212"/>
                    </a:cubicBezTo>
                    <a:cubicBezTo>
                      <a:pt x="220227" y="1665216"/>
                      <a:pt x="90635" y="1663142"/>
                      <a:pt x="47092" y="1726383"/>
                    </a:cubicBezTo>
                    <a:cubicBezTo>
                      <a:pt x="3549" y="1789624"/>
                      <a:pt x="-12002" y="1875673"/>
                      <a:pt x="9770" y="1931657"/>
                    </a:cubicBezTo>
                    <a:cubicBezTo>
                      <a:pt x="31541" y="1987641"/>
                      <a:pt x="67827" y="2058138"/>
                      <a:pt x="177721" y="2062285"/>
                    </a:cubicBezTo>
                    <a:cubicBezTo>
                      <a:pt x="287615" y="2066432"/>
                      <a:pt x="568570" y="2021852"/>
                      <a:pt x="669133" y="1956538"/>
                    </a:cubicBezTo>
                    <a:cubicBezTo>
                      <a:pt x="769696" y="1891224"/>
                      <a:pt x="771770" y="1744008"/>
                      <a:pt x="781101" y="1670400"/>
                    </a:cubicBezTo>
                    <a:cubicBezTo>
                      <a:pt x="790432" y="1596792"/>
                      <a:pt x="724080" y="1640334"/>
                      <a:pt x="725117" y="1514889"/>
                    </a:cubicBezTo>
                    <a:cubicBezTo>
                      <a:pt x="726154" y="1389444"/>
                      <a:pt x="745852" y="1095011"/>
                      <a:pt x="787321" y="917730"/>
                    </a:cubicBezTo>
                    <a:cubicBezTo>
                      <a:pt x="828790" y="740449"/>
                      <a:pt x="902398" y="346490"/>
                      <a:pt x="973933" y="451200"/>
                    </a:cubicBezTo>
                    <a:cubicBezTo>
                      <a:pt x="1045468" y="555910"/>
                      <a:pt x="1177133" y="1316873"/>
                      <a:pt x="1216529" y="1545991"/>
                    </a:cubicBezTo>
                    <a:cubicBezTo>
                      <a:pt x="1255925" y="1775109"/>
                      <a:pt x="1174023" y="1725347"/>
                      <a:pt x="1210309" y="1825910"/>
                    </a:cubicBezTo>
                    <a:cubicBezTo>
                      <a:pt x="1246595" y="1926473"/>
                      <a:pt x="1364782" y="2097534"/>
                      <a:pt x="1434243" y="2149371"/>
                    </a:cubicBezTo>
                    <a:cubicBezTo>
                      <a:pt x="1503704" y="2201208"/>
                      <a:pt x="1586643" y="2177363"/>
                      <a:pt x="1627076" y="2136930"/>
                    </a:cubicBezTo>
                    <a:cubicBezTo>
                      <a:pt x="1667509" y="2096497"/>
                      <a:pt x="1683059" y="1987640"/>
                      <a:pt x="1676839" y="1906775"/>
                    </a:cubicBezTo>
                    <a:cubicBezTo>
                      <a:pt x="1670619" y="1825910"/>
                      <a:pt x="1652995" y="1944097"/>
                      <a:pt x="1589754" y="1651738"/>
                    </a:cubicBezTo>
                    <a:cubicBezTo>
                      <a:pt x="1526513" y="1359379"/>
                      <a:pt x="1348194" y="406620"/>
                      <a:pt x="1297394" y="152620"/>
                    </a:cubicBezTo>
                    <a:cubicBezTo>
                      <a:pt x="1246594" y="-101380"/>
                      <a:pt x="1265774" y="13179"/>
                      <a:pt x="1284954" y="127738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7" name="Forma livre 216"/>
              <p:cNvSpPr/>
              <p:nvPr/>
            </p:nvSpPr>
            <p:spPr>
              <a:xfrm>
                <a:off x="5413091" y="3579560"/>
                <a:ext cx="855510" cy="725343"/>
              </a:xfrm>
              <a:custGeom>
                <a:avLst/>
                <a:gdLst>
                  <a:gd name="connsiteX0" fmla="*/ 960079 w 1917534"/>
                  <a:gd name="connsiteY0" fmla="*/ 405360 h 1625777"/>
                  <a:gd name="connsiteX1" fmla="*/ 443785 w 1917534"/>
                  <a:gd name="connsiteY1" fmla="*/ 7254 h 1625777"/>
                  <a:gd name="connsiteX2" fmla="*/ 114103 w 1917534"/>
                  <a:gd name="connsiteY2" fmla="*/ 168985 h 1625777"/>
                  <a:gd name="connsiteX3" fmla="*/ 2136 w 1917534"/>
                  <a:gd name="connsiteY3" fmla="*/ 430242 h 1625777"/>
                  <a:gd name="connsiteX4" fmla="*/ 194969 w 1917534"/>
                  <a:gd name="connsiteY4" fmla="*/ 604413 h 1625777"/>
                  <a:gd name="connsiteX5" fmla="*/ 505989 w 1917534"/>
                  <a:gd name="connsiteY5" fmla="*/ 697719 h 1625777"/>
                  <a:gd name="connsiteX6" fmla="*/ 593075 w 1917534"/>
                  <a:gd name="connsiteY6" fmla="*/ 567091 h 1625777"/>
                  <a:gd name="connsiteX7" fmla="*/ 555752 w 1917534"/>
                  <a:gd name="connsiteY7" fmla="*/ 679058 h 1625777"/>
                  <a:gd name="connsiteX8" fmla="*/ 524650 w 1917534"/>
                  <a:gd name="connsiteY8" fmla="*/ 1027401 h 1625777"/>
                  <a:gd name="connsiteX9" fmla="*/ 524650 w 1917534"/>
                  <a:gd name="connsiteY9" fmla="*/ 1543695 h 1625777"/>
                  <a:gd name="connsiteX10" fmla="*/ 636618 w 1917534"/>
                  <a:gd name="connsiteY10" fmla="*/ 1605899 h 1625777"/>
                  <a:gd name="connsiteX11" fmla="*/ 1289760 w 1917534"/>
                  <a:gd name="connsiteY11" fmla="*/ 1618340 h 1625777"/>
                  <a:gd name="connsiteX12" fmla="*/ 1345744 w 1917534"/>
                  <a:gd name="connsiteY12" fmla="*/ 1500152 h 1625777"/>
                  <a:gd name="connsiteX13" fmla="*/ 1376846 w 1917534"/>
                  <a:gd name="connsiteY13" fmla="*/ 965197 h 1625777"/>
                  <a:gd name="connsiteX14" fmla="*/ 1414169 w 1917534"/>
                  <a:gd name="connsiteY14" fmla="*/ 623074 h 1625777"/>
                  <a:gd name="connsiteX15" fmla="*/ 1445271 w 1917534"/>
                  <a:gd name="connsiteY15" fmla="*/ 703940 h 1625777"/>
                  <a:gd name="connsiteX16" fmla="*/ 1644324 w 1917534"/>
                  <a:gd name="connsiteY16" fmla="*/ 629295 h 1625777"/>
                  <a:gd name="connsiteX17" fmla="*/ 1911801 w 1917534"/>
                  <a:gd name="connsiteY17" fmla="*/ 417801 h 1625777"/>
                  <a:gd name="connsiteX18" fmla="*/ 1806054 w 1917534"/>
                  <a:gd name="connsiteY18" fmla="*/ 200087 h 1625777"/>
                  <a:gd name="connsiteX19" fmla="*/ 1557238 w 1917534"/>
                  <a:gd name="connsiteY19" fmla="*/ 44576 h 1625777"/>
                  <a:gd name="connsiteX20" fmla="*/ 1134250 w 1917534"/>
                  <a:gd name="connsiteY20" fmla="*/ 249850 h 1625777"/>
                  <a:gd name="connsiteX21" fmla="*/ 960079 w 1917534"/>
                  <a:gd name="connsiteY21" fmla="*/ 405360 h 162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17534" h="1625777">
                    <a:moveTo>
                      <a:pt x="960079" y="405360"/>
                    </a:moveTo>
                    <a:cubicBezTo>
                      <a:pt x="845002" y="364927"/>
                      <a:pt x="584781" y="46650"/>
                      <a:pt x="443785" y="7254"/>
                    </a:cubicBezTo>
                    <a:cubicBezTo>
                      <a:pt x="302789" y="-32142"/>
                      <a:pt x="187711" y="98487"/>
                      <a:pt x="114103" y="168985"/>
                    </a:cubicBezTo>
                    <a:cubicBezTo>
                      <a:pt x="40495" y="239483"/>
                      <a:pt x="-11342" y="357671"/>
                      <a:pt x="2136" y="430242"/>
                    </a:cubicBezTo>
                    <a:cubicBezTo>
                      <a:pt x="15614" y="502813"/>
                      <a:pt x="110994" y="559834"/>
                      <a:pt x="194969" y="604413"/>
                    </a:cubicBezTo>
                    <a:cubicBezTo>
                      <a:pt x="278944" y="648992"/>
                      <a:pt x="439638" y="703939"/>
                      <a:pt x="505989" y="697719"/>
                    </a:cubicBezTo>
                    <a:cubicBezTo>
                      <a:pt x="572340" y="691499"/>
                      <a:pt x="584781" y="570201"/>
                      <a:pt x="593075" y="567091"/>
                    </a:cubicBezTo>
                    <a:cubicBezTo>
                      <a:pt x="601369" y="563981"/>
                      <a:pt x="567156" y="602340"/>
                      <a:pt x="555752" y="679058"/>
                    </a:cubicBezTo>
                    <a:cubicBezTo>
                      <a:pt x="544348" y="755776"/>
                      <a:pt x="529834" y="883295"/>
                      <a:pt x="524650" y="1027401"/>
                    </a:cubicBezTo>
                    <a:cubicBezTo>
                      <a:pt x="519466" y="1171507"/>
                      <a:pt x="505989" y="1447279"/>
                      <a:pt x="524650" y="1543695"/>
                    </a:cubicBezTo>
                    <a:cubicBezTo>
                      <a:pt x="543311" y="1640111"/>
                      <a:pt x="509100" y="1593458"/>
                      <a:pt x="636618" y="1605899"/>
                    </a:cubicBezTo>
                    <a:cubicBezTo>
                      <a:pt x="764136" y="1618340"/>
                      <a:pt x="1171572" y="1635965"/>
                      <a:pt x="1289760" y="1618340"/>
                    </a:cubicBezTo>
                    <a:cubicBezTo>
                      <a:pt x="1407948" y="1600716"/>
                      <a:pt x="1331230" y="1609009"/>
                      <a:pt x="1345744" y="1500152"/>
                    </a:cubicBezTo>
                    <a:cubicBezTo>
                      <a:pt x="1360258" y="1391295"/>
                      <a:pt x="1365442" y="1111377"/>
                      <a:pt x="1376846" y="965197"/>
                    </a:cubicBezTo>
                    <a:cubicBezTo>
                      <a:pt x="1388250" y="819017"/>
                      <a:pt x="1402765" y="666617"/>
                      <a:pt x="1414169" y="623074"/>
                    </a:cubicBezTo>
                    <a:cubicBezTo>
                      <a:pt x="1425573" y="579531"/>
                      <a:pt x="1406912" y="702903"/>
                      <a:pt x="1445271" y="703940"/>
                    </a:cubicBezTo>
                    <a:cubicBezTo>
                      <a:pt x="1483630" y="704977"/>
                      <a:pt x="1566569" y="676985"/>
                      <a:pt x="1644324" y="629295"/>
                    </a:cubicBezTo>
                    <a:cubicBezTo>
                      <a:pt x="1722079" y="581605"/>
                      <a:pt x="1884846" y="489336"/>
                      <a:pt x="1911801" y="417801"/>
                    </a:cubicBezTo>
                    <a:cubicBezTo>
                      <a:pt x="1938756" y="346266"/>
                      <a:pt x="1865148" y="262291"/>
                      <a:pt x="1806054" y="200087"/>
                    </a:cubicBezTo>
                    <a:cubicBezTo>
                      <a:pt x="1746960" y="137883"/>
                      <a:pt x="1669205" y="36282"/>
                      <a:pt x="1557238" y="44576"/>
                    </a:cubicBezTo>
                    <a:cubicBezTo>
                      <a:pt x="1445271" y="52870"/>
                      <a:pt x="1227556" y="187646"/>
                      <a:pt x="1134250" y="249850"/>
                    </a:cubicBezTo>
                    <a:cubicBezTo>
                      <a:pt x="1040944" y="312054"/>
                      <a:pt x="1075156" y="445793"/>
                      <a:pt x="960079" y="40536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8" name="Forma livre 217"/>
              <p:cNvSpPr/>
              <p:nvPr/>
            </p:nvSpPr>
            <p:spPr>
              <a:xfrm>
                <a:off x="5624287" y="4174718"/>
                <a:ext cx="410750" cy="169057"/>
              </a:xfrm>
              <a:custGeom>
                <a:avLst/>
                <a:gdLst>
                  <a:gd name="connsiteX0" fmla="*/ 40921 w 920651"/>
                  <a:gd name="connsiteY0" fmla="*/ 15074 h 378923"/>
                  <a:gd name="connsiteX1" fmla="*/ 320840 w 920651"/>
                  <a:gd name="connsiteY1" fmla="*/ 39956 h 378923"/>
                  <a:gd name="connsiteX2" fmla="*/ 743828 w 920651"/>
                  <a:gd name="connsiteY2" fmla="*/ 58617 h 378923"/>
                  <a:gd name="connsiteX3" fmla="*/ 905558 w 920651"/>
                  <a:gd name="connsiteY3" fmla="*/ 64837 h 378923"/>
                  <a:gd name="connsiteX4" fmla="*/ 886897 w 920651"/>
                  <a:gd name="connsiteY4" fmla="*/ 319874 h 378923"/>
                  <a:gd name="connsiteX5" fmla="*/ 669183 w 920651"/>
                  <a:gd name="connsiteY5" fmla="*/ 375858 h 378923"/>
                  <a:gd name="connsiteX6" fmla="*/ 215093 w 920651"/>
                  <a:gd name="connsiteY6" fmla="*/ 363417 h 378923"/>
                  <a:gd name="connsiteX7" fmla="*/ 22260 w 920651"/>
                  <a:gd name="connsiteY7" fmla="*/ 294992 h 378923"/>
                  <a:gd name="connsiteX8" fmla="*/ 40921 w 920651"/>
                  <a:gd name="connsiteY8" fmla="*/ 15074 h 37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0651" h="378923">
                    <a:moveTo>
                      <a:pt x="40921" y="15074"/>
                    </a:moveTo>
                    <a:cubicBezTo>
                      <a:pt x="90684" y="-27432"/>
                      <a:pt x="203689" y="32699"/>
                      <a:pt x="320840" y="39956"/>
                    </a:cubicBezTo>
                    <a:cubicBezTo>
                      <a:pt x="437991" y="47213"/>
                      <a:pt x="743828" y="58617"/>
                      <a:pt x="743828" y="58617"/>
                    </a:cubicBezTo>
                    <a:cubicBezTo>
                      <a:pt x="841281" y="62764"/>
                      <a:pt x="881713" y="21294"/>
                      <a:pt x="905558" y="64837"/>
                    </a:cubicBezTo>
                    <a:cubicBezTo>
                      <a:pt x="929403" y="108380"/>
                      <a:pt x="926293" y="268037"/>
                      <a:pt x="886897" y="319874"/>
                    </a:cubicBezTo>
                    <a:cubicBezTo>
                      <a:pt x="847501" y="371711"/>
                      <a:pt x="781150" y="368601"/>
                      <a:pt x="669183" y="375858"/>
                    </a:cubicBezTo>
                    <a:cubicBezTo>
                      <a:pt x="557216" y="383115"/>
                      <a:pt x="322913" y="376895"/>
                      <a:pt x="215093" y="363417"/>
                    </a:cubicBezTo>
                    <a:cubicBezTo>
                      <a:pt x="107273" y="349939"/>
                      <a:pt x="55436" y="350976"/>
                      <a:pt x="22260" y="294992"/>
                    </a:cubicBezTo>
                    <a:cubicBezTo>
                      <a:pt x="-10916" y="239008"/>
                      <a:pt x="-8842" y="57580"/>
                      <a:pt x="40921" y="1507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19" name="Elipse 218"/>
              <p:cNvSpPr/>
              <p:nvPr/>
            </p:nvSpPr>
            <p:spPr>
              <a:xfrm>
                <a:off x="5739005" y="4185446"/>
                <a:ext cx="194924" cy="169057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0" name="Triângulo isósceles 219"/>
              <p:cNvSpPr/>
              <p:nvPr/>
            </p:nvSpPr>
            <p:spPr>
              <a:xfrm rot="12169286">
                <a:off x="5276257" y="4273397"/>
                <a:ext cx="22781" cy="26021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1" name="Triângulo isósceles 220"/>
              <p:cNvSpPr/>
              <p:nvPr/>
            </p:nvSpPr>
            <p:spPr>
              <a:xfrm rot="12169286">
                <a:off x="5253894" y="4252202"/>
                <a:ext cx="29051" cy="33183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37" name="Triângulo isósceles 236"/>
              <p:cNvSpPr/>
              <p:nvPr/>
            </p:nvSpPr>
            <p:spPr>
              <a:xfrm rot="12609937">
                <a:off x="5232421" y="4216798"/>
                <a:ext cx="46643" cy="53279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38" name="Triângulo isósceles 237"/>
              <p:cNvSpPr/>
              <p:nvPr/>
            </p:nvSpPr>
            <p:spPr>
              <a:xfrm rot="9430714" flipH="1">
                <a:off x="6386195" y="4269516"/>
                <a:ext cx="17429" cy="26021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39" name="Triângulo isósceles 238"/>
              <p:cNvSpPr/>
              <p:nvPr/>
            </p:nvSpPr>
            <p:spPr>
              <a:xfrm rot="9430714" flipH="1">
                <a:off x="6398507" y="4248322"/>
                <a:ext cx="22226" cy="33183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41" name="Triângulo isósceles 240"/>
              <p:cNvSpPr/>
              <p:nvPr/>
            </p:nvSpPr>
            <p:spPr>
              <a:xfrm rot="8990063" flipH="1">
                <a:off x="6401477" y="4212918"/>
                <a:ext cx="35685" cy="53279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42" name="Elipse 241"/>
              <p:cNvSpPr/>
              <p:nvPr/>
            </p:nvSpPr>
            <p:spPr>
              <a:xfrm rot="20547745">
                <a:off x="5602825" y="3368017"/>
                <a:ext cx="101169" cy="12176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3" name="Elipse 242"/>
              <p:cNvSpPr/>
              <p:nvPr/>
            </p:nvSpPr>
            <p:spPr>
              <a:xfrm rot="21377893">
                <a:off x="5623303" y="3382902"/>
                <a:ext cx="74038" cy="1041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4" name="Elipse 243"/>
              <p:cNvSpPr/>
              <p:nvPr/>
            </p:nvSpPr>
            <p:spPr>
              <a:xfrm>
                <a:off x="5634699" y="3394446"/>
                <a:ext cx="33566" cy="335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5" name="Retângulo de cantos arredondados 244"/>
              <p:cNvSpPr/>
              <p:nvPr/>
            </p:nvSpPr>
            <p:spPr>
              <a:xfrm rot="18809357">
                <a:off x="5637008" y="3388481"/>
                <a:ext cx="12020" cy="1192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6" name="Forma livre 245"/>
              <p:cNvSpPr/>
              <p:nvPr/>
            </p:nvSpPr>
            <p:spPr>
              <a:xfrm>
                <a:off x="5638642" y="3425945"/>
                <a:ext cx="49512" cy="53022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7" name="Forma livre 246"/>
              <p:cNvSpPr/>
              <p:nvPr/>
            </p:nvSpPr>
            <p:spPr>
              <a:xfrm>
                <a:off x="5636814" y="3485475"/>
                <a:ext cx="53168" cy="3809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8" name="Elipse 247"/>
              <p:cNvSpPr/>
              <p:nvPr/>
            </p:nvSpPr>
            <p:spPr>
              <a:xfrm rot="1052255" flipH="1">
                <a:off x="5919405" y="3377802"/>
                <a:ext cx="104573" cy="12176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9" name="Elipse 248"/>
              <p:cNvSpPr/>
              <p:nvPr/>
            </p:nvSpPr>
            <p:spPr>
              <a:xfrm rot="222107" flipH="1">
                <a:off x="5926282" y="3392687"/>
                <a:ext cx="76529" cy="1041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0" name="Elipse 249"/>
              <p:cNvSpPr/>
              <p:nvPr/>
            </p:nvSpPr>
            <p:spPr>
              <a:xfrm flipH="1">
                <a:off x="5956336" y="3404231"/>
                <a:ext cx="34696" cy="335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1" name="Retângulo de cantos arredondados 250"/>
              <p:cNvSpPr/>
              <p:nvPr/>
            </p:nvSpPr>
            <p:spPr>
              <a:xfrm rot="2790643" flipH="1">
                <a:off x="5976422" y="3398065"/>
                <a:ext cx="12020" cy="12331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2" name="Forma livre 251"/>
              <p:cNvSpPr/>
              <p:nvPr/>
            </p:nvSpPr>
            <p:spPr>
              <a:xfrm flipH="1">
                <a:off x="5935778" y="3435730"/>
                <a:ext cx="51178" cy="53022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3" name="Forma livre 252"/>
              <p:cNvSpPr/>
              <p:nvPr/>
            </p:nvSpPr>
            <p:spPr>
              <a:xfrm flipH="1">
                <a:off x="5933889" y="3495260"/>
                <a:ext cx="54957" cy="3809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4" name="Placa 253"/>
              <p:cNvSpPr/>
              <p:nvPr/>
            </p:nvSpPr>
            <p:spPr>
              <a:xfrm>
                <a:off x="5712354" y="4170614"/>
                <a:ext cx="233530" cy="327627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55" name="Placa 254"/>
              <p:cNvSpPr/>
              <p:nvPr/>
            </p:nvSpPr>
            <p:spPr>
              <a:xfrm rot="263748">
                <a:off x="5597876" y="4174177"/>
                <a:ext cx="102246" cy="241188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56" name="Placa 255"/>
              <p:cNvSpPr/>
              <p:nvPr/>
            </p:nvSpPr>
            <p:spPr>
              <a:xfrm rot="21242254">
                <a:off x="5961687" y="4175266"/>
                <a:ext cx="102246" cy="243149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57" name="Placa 256"/>
              <p:cNvSpPr/>
              <p:nvPr/>
            </p:nvSpPr>
            <p:spPr>
              <a:xfrm>
                <a:off x="5729039" y="4191345"/>
                <a:ext cx="203444" cy="285419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58" name="Placa 257"/>
              <p:cNvSpPr/>
              <p:nvPr/>
            </p:nvSpPr>
            <p:spPr>
              <a:xfrm rot="21242254">
                <a:off x="5975947" y="4195684"/>
                <a:ext cx="73726" cy="202791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65" name="Placa 264"/>
              <p:cNvSpPr/>
              <p:nvPr/>
            </p:nvSpPr>
            <p:spPr>
              <a:xfrm rot="263748">
                <a:off x="5613027" y="4189493"/>
                <a:ext cx="71883" cy="203786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66" name="Placa 265"/>
              <p:cNvSpPr/>
              <p:nvPr/>
            </p:nvSpPr>
            <p:spPr>
              <a:xfrm rot="20965592">
                <a:off x="5947267" y="4657464"/>
                <a:ext cx="125450" cy="125451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7" name="Placa 266"/>
              <p:cNvSpPr/>
              <p:nvPr/>
            </p:nvSpPr>
            <p:spPr>
              <a:xfrm rot="496285">
                <a:off x="5595199" y="4637853"/>
                <a:ext cx="63960" cy="125451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8" name="Forma livre 267"/>
              <p:cNvSpPr/>
              <p:nvPr/>
            </p:nvSpPr>
            <p:spPr>
              <a:xfrm>
                <a:off x="5415861" y="3582037"/>
                <a:ext cx="199008" cy="259998"/>
              </a:xfrm>
              <a:custGeom>
                <a:avLst/>
                <a:gdLst>
                  <a:gd name="connsiteX0" fmla="*/ 326072 w 326297"/>
                  <a:gd name="connsiteY0" fmla="*/ 4074 h 426298"/>
                  <a:gd name="connsiteX1" fmla="*/ 256118 w 326297"/>
                  <a:gd name="connsiteY1" fmla="*/ 26559 h 426298"/>
                  <a:gd name="connsiteX2" fmla="*/ 208649 w 326297"/>
                  <a:gd name="connsiteY2" fmla="*/ 99011 h 426298"/>
                  <a:gd name="connsiteX3" fmla="*/ 246124 w 326297"/>
                  <a:gd name="connsiteY3" fmla="*/ 213936 h 426298"/>
                  <a:gd name="connsiteX4" fmla="*/ 236131 w 326297"/>
                  <a:gd name="connsiteY4" fmla="*/ 336356 h 426298"/>
                  <a:gd name="connsiteX5" fmla="*/ 128701 w 326297"/>
                  <a:gd name="connsiteY5" fmla="*/ 426296 h 426298"/>
                  <a:gd name="connsiteX6" fmla="*/ 11278 w 326297"/>
                  <a:gd name="connsiteY6" fmla="*/ 338854 h 426298"/>
                  <a:gd name="connsiteX7" fmla="*/ 16275 w 326297"/>
                  <a:gd name="connsiteY7" fmla="*/ 213936 h 426298"/>
                  <a:gd name="connsiteX8" fmla="*/ 113711 w 326297"/>
                  <a:gd name="connsiteY8" fmla="*/ 86519 h 426298"/>
                  <a:gd name="connsiteX9" fmla="*/ 231134 w 326297"/>
                  <a:gd name="connsiteY9" fmla="*/ 9070 h 426298"/>
                  <a:gd name="connsiteX10" fmla="*/ 326072 w 326297"/>
                  <a:gd name="connsiteY10" fmla="*/ 4074 h 42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6297" h="426298">
                    <a:moveTo>
                      <a:pt x="326072" y="4074"/>
                    </a:moveTo>
                    <a:cubicBezTo>
                      <a:pt x="330236" y="6989"/>
                      <a:pt x="275688" y="10736"/>
                      <a:pt x="256118" y="26559"/>
                    </a:cubicBezTo>
                    <a:cubicBezTo>
                      <a:pt x="236547" y="42382"/>
                      <a:pt x="210315" y="67782"/>
                      <a:pt x="208649" y="99011"/>
                    </a:cubicBezTo>
                    <a:cubicBezTo>
                      <a:pt x="206983" y="130240"/>
                      <a:pt x="241544" y="174379"/>
                      <a:pt x="246124" y="213936"/>
                    </a:cubicBezTo>
                    <a:cubicBezTo>
                      <a:pt x="250704" y="253493"/>
                      <a:pt x="255701" y="300963"/>
                      <a:pt x="236131" y="336356"/>
                    </a:cubicBezTo>
                    <a:cubicBezTo>
                      <a:pt x="216561" y="371749"/>
                      <a:pt x="166176" y="425880"/>
                      <a:pt x="128701" y="426296"/>
                    </a:cubicBezTo>
                    <a:cubicBezTo>
                      <a:pt x="91226" y="426712"/>
                      <a:pt x="30016" y="374247"/>
                      <a:pt x="11278" y="338854"/>
                    </a:cubicBezTo>
                    <a:cubicBezTo>
                      <a:pt x="-7460" y="303461"/>
                      <a:pt x="-797" y="255992"/>
                      <a:pt x="16275" y="213936"/>
                    </a:cubicBezTo>
                    <a:cubicBezTo>
                      <a:pt x="33347" y="171880"/>
                      <a:pt x="77901" y="120663"/>
                      <a:pt x="113711" y="86519"/>
                    </a:cubicBezTo>
                    <a:cubicBezTo>
                      <a:pt x="149521" y="52375"/>
                      <a:pt x="197822" y="23644"/>
                      <a:pt x="231134" y="9070"/>
                    </a:cubicBezTo>
                    <a:cubicBezTo>
                      <a:pt x="264445" y="-5504"/>
                      <a:pt x="321908" y="1159"/>
                      <a:pt x="326072" y="407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9" name="Forma livre 268"/>
              <p:cNvSpPr/>
              <p:nvPr/>
            </p:nvSpPr>
            <p:spPr>
              <a:xfrm>
                <a:off x="6149005" y="3611298"/>
                <a:ext cx="118245" cy="223021"/>
              </a:xfrm>
              <a:custGeom>
                <a:avLst/>
                <a:gdLst>
                  <a:gd name="connsiteX0" fmla="*/ 10913 w 193877"/>
                  <a:gd name="connsiteY0" fmla="*/ 1066 h 365670"/>
                  <a:gd name="connsiteX1" fmla="*/ 50887 w 193877"/>
                  <a:gd name="connsiteY1" fmla="*/ 128483 h 365670"/>
                  <a:gd name="connsiteX2" fmla="*/ 919 w 193877"/>
                  <a:gd name="connsiteY2" fmla="*/ 243407 h 365670"/>
                  <a:gd name="connsiteX3" fmla="*/ 23405 w 193877"/>
                  <a:gd name="connsiteY3" fmla="*/ 345840 h 365670"/>
                  <a:gd name="connsiteX4" fmla="*/ 83365 w 193877"/>
                  <a:gd name="connsiteY4" fmla="*/ 358332 h 365670"/>
                  <a:gd name="connsiteX5" fmla="*/ 183300 w 193877"/>
                  <a:gd name="connsiteY5" fmla="*/ 260896 h 365670"/>
                  <a:gd name="connsiteX6" fmla="*/ 180801 w 193877"/>
                  <a:gd name="connsiteY6" fmla="*/ 185945 h 365670"/>
                  <a:gd name="connsiteX7" fmla="*/ 93359 w 193877"/>
                  <a:gd name="connsiteY7" fmla="*/ 73519 h 365670"/>
                  <a:gd name="connsiteX8" fmla="*/ 10913 w 193877"/>
                  <a:gd name="connsiteY8" fmla="*/ 1066 h 36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877" h="365670">
                    <a:moveTo>
                      <a:pt x="10913" y="1066"/>
                    </a:moveTo>
                    <a:cubicBezTo>
                      <a:pt x="3834" y="10227"/>
                      <a:pt x="52553" y="88093"/>
                      <a:pt x="50887" y="128483"/>
                    </a:cubicBezTo>
                    <a:cubicBezTo>
                      <a:pt x="49221" y="168873"/>
                      <a:pt x="5499" y="207181"/>
                      <a:pt x="919" y="243407"/>
                    </a:cubicBezTo>
                    <a:cubicBezTo>
                      <a:pt x="-3661" y="279633"/>
                      <a:pt x="9664" y="326686"/>
                      <a:pt x="23405" y="345840"/>
                    </a:cubicBezTo>
                    <a:cubicBezTo>
                      <a:pt x="37146" y="364994"/>
                      <a:pt x="56716" y="372489"/>
                      <a:pt x="83365" y="358332"/>
                    </a:cubicBezTo>
                    <a:cubicBezTo>
                      <a:pt x="110014" y="344175"/>
                      <a:pt x="167061" y="289627"/>
                      <a:pt x="183300" y="260896"/>
                    </a:cubicBezTo>
                    <a:cubicBezTo>
                      <a:pt x="199539" y="232165"/>
                      <a:pt x="195791" y="217175"/>
                      <a:pt x="180801" y="185945"/>
                    </a:cubicBezTo>
                    <a:cubicBezTo>
                      <a:pt x="165811" y="154715"/>
                      <a:pt x="118759" y="103083"/>
                      <a:pt x="93359" y="73519"/>
                    </a:cubicBezTo>
                    <a:cubicBezTo>
                      <a:pt x="67959" y="43955"/>
                      <a:pt x="17992" y="-8095"/>
                      <a:pt x="10913" y="106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0" name="Forma livre 269"/>
              <p:cNvSpPr/>
              <p:nvPr/>
            </p:nvSpPr>
            <p:spPr>
              <a:xfrm>
                <a:off x="5540068" y="3526619"/>
                <a:ext cx="106662" cy="70092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1" name="Forma livre 270"/>
              <p:cNvSpPr/>
              <p:nvPr/>
            </p:nvSpPr>
            <p:spPr>
              <a:xfrm rot="160903" flipH="1">
                <a:off x="6059935" y="3542775"/>
                <a:ext cx="104447" cy="70092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2" name="Forma livre 271"/>
              <p:cNvSpPr/>
              <p:nvPr/>
            </p:nvSpPr>
            <p:spPr>
              <a:xfrm>
                <a:off x="5978470" y="4987420"/>
                <a:ext cx="98029" cy="102865"/>
              </a:xfrm>
              <a:custGeom>
                <a:avLst/>
                <a:gdLst>
                  <a:gd name="connsiteX0" fmla="*/ 166853 w 166853"/>
                  <a:gd name="connsiteY0" fmla="*/ 174885 h 175084"/>
                  <a:gd name="connsiteX1" fmla="*/ 109391 w 166853"/>
                  <a:gd name="connsiteY1" fmla="*/ 152400 h 175084"/>
                  <a:gd name="connsiteX2" fmla="*/ 14453 w 166853"/>
                  <a:gd name="connsiteY2" fmla="*/ 32479 h 175084"/>
                  <a:gd name="connsiteX3" fmla="*/ 1962 w 166853"/>
                  <a:gd name="connsiteY3" fmla="*/ 0 h 175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53" h="175084">
                    <a:moveTo>
                      <a:pt x="166853" y="174885"/>
                    </a:moveTo>
                    <a:cubicBezTo>
                      <a:pt x="150822" y="175509"/>
                      <a:pt x="134791" y="176134"/>
                      <a:pt x="109391" y="152400"/>
                    </a:cubicBezTo>
                    <a:cubicBezTo>
                      <a:pt x="83991" y="128666"/>
                      <a:pt x="32358" y="57879"/>
                      <a:pt x="14453" y="32479"/>
                    </a:cubicBezTo>
                    <a:cubicBezTo>
                      <a:pt x="-3452" y="7079"/>
                      <a:pt x="-745" y="3539"/>
                      <a:pt x="1962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3" name="Losango 272"/>
              <p:cNvSpPr/>
              <p:nvPr/>
            </p:nvSpPr>
            <p:spPr>
              <a:xfrm rot="1106110">
                <a:off x="5465339" y="4983637"/>
                <a:ext cx="36157" cy="74636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4" name="Forma livre 273"/>
              <p:cNvSpPr/>
              <p:nvPr/>
            </p:nvSpPr>
            <p:spPr>
              <a:xfrm>
                <a:off x="5501108" y="4949257"/>
                <a:ext cx="259807" cy="88749"/>
              </a:xfrm>
              <a:custGeom>
                <a:avLst/>
                <a:gdLst>
                  <a:gd name="connsiteX0" fmla="*/ 0 w 442210"/>
                  <a:gd name="connsiteY0" fmla="*/ 134911 h 151058"/>
                  <a:gd name="connsiteX1" fmla="*/ 159895 w 442210"/>
                  <a:gd name="connsiteY1" fmla="*/ 147403 h 151058"/>
                  <a:gd name="connsiteX2" fmla="*/ 384748 w 442210"/>
                  <a:gd name="connsiteY2" fmla="*/ 77449 h 151058"/>
                  <a:gd name="connsiteX3" fmla="*/ 442210 w 442210"/>
                  <a:gd name="connsiteY3" fmla="*/ 0 h 151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2210" h="151058">
                    <a:moveTo>
                      <a:pt x="0" y="134911"/>
                    </a:moveTo>
                    <a:cubicBezTo>
                      <a:pt x="47885" y="145945"/>
                      <a:pt x="95770" y="156980"/>
                      <a:pt x="159895" y="147403"/>
                    </a:cubicBezTo>
                    <a:cubicBezTo>
                      <a:pt x="224020" y="137826"/>
                      <a:pt x="337696" y="102016"/>
                      <a:pt x="384748" y="77449"/>
                    </a:cubicBezTo>
                    <a:cubicBezTo>
                      <a:pt x="431800" y="52882"/>
                      <a:pt x="437005" y="26441"/>
                      <a:pt x="44221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5" name="Forma livre 274"/>
              <p:cNvSpPr/>
              <p:nvPr/>
            </p:nvSpPr>
            <p:spPr>
              <a:xfrm>
                <a:off x="6077967" y="5052005"/>
                <a:ext cx="73012" cy="38163"/>
              </a:xfrm>
              <a:custGeom>
                <a:avLst/>
                <a:gdLst>
                  <a:gd name="connsiteX0" fmla="*/ 0 w 124271"/>
                  <a:gd name="connsiteY0" fmla="*/ 64957 h 64957"/>
                  <a:gd name="connsiteX1" fmla="*/ 107429 w 124271"/>
                  <a:gd name="connsiteY1" fmla="*/ 52466 h 64957"/>
                  <a:gd name="connsiteX2" fmla="*/ 122419 w 124271"/>
                  <a:gd name="connsiteY2" fmla="*/ 0 h 6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271" h="64957">
                    <a:moveTo>
                      <a:pt x="0" y="64957"/>
                    </a:moveTo>
                    <a:cubicBezTo>
                      <a:pt x="43513" y="64124"/>
                      <a:pt x="87026" y="63292"/>
                      <a:pt x="107429" y="52466"/>
                    </a:cubicBezTo>
                    <a:cubicBezTo>
                      <a:pt x="127832" y="41640"/>
                      <a:pt x="125125" y="20820"/>
                      <a:pt x="122419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6" name="Losango 275"/>
              <p:cNvSpPr/>
              <p:nvPr/>
            </p:nvSpPr>
            <p:spPr>
              <a:xfrm rot="21282313">
                <a:off x="6076259" y="5056205"/>
                <a:ext cx="47593" cy="68807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7" name="Forma livre 276"/>
              <p:cNvSpPr/>
              <p:nvPr/>
            </p:nvSpPr>
            <p:spPr>
              <a:xfrm rot="21406454">
                <a:off x="5677478" y="3845778"/>
                <a:ext cx="350962" cy="93858"/>
              </a:xfrm>
              <a:custGeom>
                <a:avLst/>
                <a:gdLst>
                  <a:gd name="connsiteX0" fmla="*/ 20241 w 597363"/>
                  <a:gd name="connsiteY0" fmla="*/ 0 h 159753"/>
                  <a:gd name="connsiteX1" fmla="*/ 254 w 597363"/>
                  <a:gd name="connsiteY1" fmla="*/ 59961 h 159753"/>
                  <a:gd name="connsiteX2" fmla="*/ 32733 w 597363"/>
                  <a:gd name="connsiteY2" fmla="*/ 94938 h 159753"/>
                  <a:gd name="connsiteX3" fmla="*/ 227605 w 597363"/>
                  <a:gd name="connsiteY3" fmla="*/ 122420 h 159753"/>
                  <a:gd name="connsiteX4" fmla="*/ 287566 w 597363"/>
                  <a:gd name="connsiteY4" fmla="*/ 74951 h 159753"/>
                  <a:gd name="connsiteX5" fmla="*/ 310051 w 597363"/>
                  <a:gd name="connsiteY5" fmla="*/ 127417 h 159753"/>
                  <a:gd name="connsiteX6" fmla="*/ 534904 w 597363"/>
                  <a:gd name="connsiteY6" fmla="*/ 157397 h 159753"/>
                  <a:gd name="connsiteX7" fmla="*/ 597363 w 597363"/>
                  <a:gd name="connsiteY7" fmla="*/ 64958 h 15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7363" h="159753">
                    <a:moveTo>
                      <a:pt x="20241" y="0"/>
                    </a:moveTo>
                    <a:cubicBezTo>
                      <a:pt x="9206" y="22069"/>
                      <a:pt x="-1828" y="44138"/>
                      <a:pt x="254" y="59961"/>
                    </a:cubicBezTo>
                    <a:cubicBezTo>
                      <a:pt x="2336" y="75784"/>
                      <a:pt x="-5159" y="84528"/>
                      <a:pt x="32733" y="94938"/>
                    </a:cubicBezTo>
                    <a:cubicBezTo>
                      <a:pt x="70625" y="105348"/>
                      <a:pt x="185133" y="125751"/>
                      <a:pt x="227605" y="122420"/>
                    </a:cubicBezTo>
                    <a:cubicBezTo>
                      <a:pt x="270077" y="119089"/>
                      <a:pt x="273825" y="74118"/>
                      <a:pt x="287566" y="74951"/>
                    </a:cubicBezTo>
                    <a:cubicBezTo>
                      <a:pt x="301307" y="75784"/>
                      <a:pt x="268828" y="113676"/>
                      <a:pt x="310051" y="127417"/>
                    </a:cubicBezTo>
                    <a:cubicBezTo>
                      <a:pt x="351274" y="141158"/>
                      <a:pt x="487019" y="167807"/>
                      <a:pt x="534904" y="157397"/>
                    </a:cubicBezTo>
                    <a:cubicBezTo>
                      <a:pt x="582789" y="146987"/>
                      <a:pt x="590076" y="105972"/>
                      <a:pt x="597363" y="6495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8" name="Forma livre 277"/>
              <p:cNvSpPr/>
              <p:nvPr/>
            </p:nvSpPr>
            <p:spPr>
              <a:xfrm>
                <a:off x="5653984" y="3869328"/>
                <a:ext cx="386200" cy="171737"/>
              </a:xfrm>
              <a:custGeom>
                <a:avLst/>
                <a:gdLst>
                  <a:gd name="connsiteX0" fmla="*/ 14990 w 662066"/>
                  <a:gd name="connsiteY0" fmla="*/ 32478 h 292308"/>
                  <a:gd name="connsiteX1" fmla="*/ 0 w 662066"/>
                  <a:gd name="connsiteY1" fmla="*/ 149901 h 292308"/>
                  <a:gd name="connsiteX2" fmla="*/ 327286 w 662066"/>
                  <a:gd name="connsiteY2" fmla="*/ 292308 h 292308"/>
                  <a:gd name="connsiteX3" fmla="*/ 642079 w 662066"/>
                  <a:gd name="connsiteY3" fmla="*/ 174885 h 292308"/>
                  <a:gd name="connsiteX4" fmla="*/ 649574 w 662066"/>
                  <a:gd name="connsiteY4" fmla="*/ 92439 h 292308"/>
                  <a:gd name="connsiteX5" fmla="*/ 662066 w 662066"/>
                  <a:gd name="connsiteY5" fmla="*/ 0 h 292308"/>
                  <a:gd name="connsiteX6" fmla="*/ 662066 w 662066"/>
                  <a:gd name="connsiteY6" fmla="*/ 0 h 292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2066" h="292308">
                    <a:moveTo>
                      <a:pt x="14990" y="32478"/>
                    </a:moveTo>
                    <a:lnTo>
                      <a:pt x="0" y="149901"/>
                    </a:lnTo>
                    <a:lnTo>
                      <a:pt x="327286" y="292308"/>
                    </a:lnTo>
                    <a:lnTo>
                      <a:pt x="642079" y="174885"/>
                    </a:lnTo>
                    <a:lnTo>
                      <a:pt x="649574" y="92439"/>
                    </a:lnTo>
                    <a:lnTo>
                      <a:pt x="662066" y="0"/>
                    </a:lnTo>
                    <a:lnTo>
                      <a:pt x="66206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9" name="Forma livre 278"/>
              <p:cNvSpPr/>
              <p:nvPr/>
            </p:nvSpPr>
            <p:spPr>
              <a:xfrm>
                <a:off x="5652675" y="3958866"/>
                <a:ext cx="374298" cy="173204"/>
              </a:xfrm>
              <a:custGeom>
                <a:avLst/>
                <a:gdLst>
                  <a:gd name="connsiteX0" fmla="*/ 4997 w 637082"/>
                  <a:gd name="connsiteY0" fmla="*/ 0 h 294806"/>
                  <a:gd name="connsiteX1" fmla="*/ 0 w 637082"/>
                  <a:gd name="connsiteY1" fmla="*/ 144905 h 294806"/>
                  <a:gd name="connsiteX2" fmla="*/ 329784 w 637082"/>
                  <a:gd name="connsiteY2" fmla="*/ 294806 h 294806"/>
                  <a:gd name="connsiteX3" fmla="*/ 627089 w 637082"/>
                  <a:gd name="connsiteY3" fmla="*/ 172387 h 294806"/>
                  <a:gd name="connsiteX4" fmla="*/ 637082 w 637082"/>
                  <a:gd name="connsiteY4" fmla="*/ 27482 h 29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082" h="294806">
                    <a:moveTo>
                      <a:pt x="4997" y="0"/>
                    </a:moveTo>
                    <a:lnTo>
                      <a:pt x="0" y="144905"/>
                    </a:lnTo>
                    <a:lnTo>
                      <a:pt x="329784" y="294806"/>
                    </a:lnTo>
                    <a:lnTo>
                      <a:pt x="627089" y="172387"/>
                    </a:lnTo>
                    <a:lnTo>
                      <a:pt x="637082" y="27482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42" name="Forma livre 141"/>
            <p:cNvSpPr/>
            <p:nvPr/>
          </p:nvSpPr>
          <p:spPr>
            <a:xfrm rot="20853609">
              <a:off x="5907655" y="3623993"/>
              <a:ext cx="178439" cy="106806"/>
            </a:xfrm>
            <a:custGeom>
              <a:avLst/>
              <a:gdLst>
                <a:gd name="connsiteX0" fmla="*/ 349 w 296574"/>
                <a:gd name="connsiteY0" fmla="*/ 88916 h 177516"/>
                <a:gd name="connsiteX1" fmla="*/ 134819 w 296574"/>
                <a:gd name="connsiteY1" fmla="*/ 176322 h 177516"/>
                <a:gd name="connsiteX2" fmla="*/ 296184 w 296574"/>
                <a:gd name="connsiteY2" fmla="*/ 21681 h 177516"/>
                <a:gd name="connsiteX3" fmla="*/ 175160 w 296574"/>
                <a:gd name="connsiteY3" fmla="*/ 8234 h 177516"/>
                <a:gd name="connsiteX4" fmla="*/ 349 w 296574"/>
                <a:gd name="connsiteY4" fmla="*/ 88916 h 17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574" h="177516">
                  <a:moveTo>
                    <a:pt x="349" y="88916"/>
                  </a:moveTo>
                  <a:cubicBezTo>
                    <a:pt x="-6374" y="116931"/>
                    <a:pt x="85513" y="187528"/>
                    <a:pt x="134819" y="176322"/>
                  </a:cubicBezTo>
                  <a:cubicBezTo>
                    <a:pt x="184125" y="165116"/>
                    <a:pt x="289461" y="49696"/>
                    <a:pt x="296184" y="21681"/>
                  </a:cubicBezTo>
                  <a:cubicBezTo>
                    <a:pt x="302907" y="-6334"/>
                    <a:pt x="221104" y="-2972"/>
                    <a:pt x="175160" y="8234"/>
                  </a:cubicBezTo>
                  <a:cubicBezTo>
                    <a:pt x="129216" y="19440"/>
                    <a:pt x="7072" y="60901"/>
                    <a:pt x="349" y="88916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5609299" y="3575606"/>
              <a:ext cx="113058" cy="113859"/>
            </a:xfrm>
            <a:custGeom>
              <a:avLst/>
              <a:gdLst>
                <a:gd name="connsiteX0" fmla="*/ 5823 w 187908"/>
                <a:gd name="connsiteY0" fmla="*/ 185 h 189240"/>
                <a:gd name="connsiteX1" fmla="*/ 187358 w 187908"/>
                <a:gd name="connsiteY1" fmla="*/ 148103 h 189240"/>
                <a:gd name="connsiteX2" fmla="*/ 59611 w 187908"/>
                <a:gd name="connsiteY2" fmla="*/ 181720 h 189240"/>
                <a:gd name="connsiteX3" fmla="*/ 5823 w 187908"/>
                <a:gd name="connsiteY3" fmla="*/ 185 h 18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908" h="189240">
                  <a:moveTo>
                    <a:pt x="5823" y="185"/>
                  </a:moveTo>
                  <a:cubicBezTo>
                    <a:pt x="27114" y="-5418"/>
                    <a:pt x="178393" y="117847"/>
                    <a:pt x="187358" y="148103"/>
                  </a:cubicBezTo>
                  <a:cubicBezTo>
                    <a:pt x="196323" y="178359"/>
                    <a:pt x="93228" y="201891"/>
                    <a:pt x="59611" y="181720"/>
                  </a:cubicBezTo>
                  <a:cubicBezTo>
                    <a:pt x="25994" y="161549"/>
                    <a:pt x="-15468" y="5788"/>
                    <a:pt x="5823" y="185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4" name="Retângulo 143"/>
            <p:cNvSpPr/>
            <p:nvPr/>
          </p:nvSpPr>
          <p:spPr>
            <a:xfrm rot="2390112">
              <a:off x="5585803" y="3639454"/>
              <a:ext cx="141586" cy="27508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Retângulo 144"/>
            <p:cNvSpPr/>
            <p:nvPr/>
          </p:nvSpPr>
          <p:spPr>
            <a:xfrm rot="19967762">
              <a:off x="5900258" y="3668793"/>
              <a:ext cx="188134" cy="27508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80" name="Grupo 279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sp>
          <p:nvSpPr>
            <p:cNvPr id="281" name="Retângulo de cantos arredondados 280"/>
            <p:cNvSpPr/>
            <p:nvPr/>
          </p:nvSpPr>
          <p:spPr>
            <a:xfrm>
              <a:off x="140681" y="3074411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2" name="Retângulo de cantos arredondados 281"/>
            <p:cNvSpPr/>
            <p:nvPr/>
          </p:nvSpPr>
          <p:spPr>
            <a:xfrm>
              <a:off x="223364" y="3146647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3" name="Retângulo de cantos arredondados 282"/>
            <p:cNvSpPr/>
            <p:nvPr/>
          </p:nvSpPr>
          <p:spPr>
            <a:xfrm>
              <a:off x="1517736" y="3374793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4" name="Retângulo de cantos arredondados 283"/>
            <p:cNvSpPr/>
            <p:nvPr/>
          </p:nvSpPr>
          <p:spPr>
            <a:xfrm>
              <a:off x="2253115" y="338899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5" name="Retângulo de cantos arredondados 284"/>
            <p:cNvSpPr/>
            <p:nvPr/>
          </p:nvSpPr>
          <p:spPr>
            <a:xfrm>
              <a:off x="1517736" y="485758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6" name="Retângulo de cantos arredondados 285"/>
            <p:cNvSpPr/>
            <p:nvPr/>
          </p:nvSpPr>
          <p:spPr>
            <a:xfrm>
              <a:off x="2253063" y="4856567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1" name="Retângulo de cantos arredondados 300"/>
            <p:cNvSpPr/>
            <p:nvPr/>
          </p:nvSpPr>
          <p:spPr>
            <a:xfrm>
              <a:off x="1519639" y="411451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2" name="Retângulo de cantos arredondados 301"/>
            <p:cNvSpPr/>
            <p:nvPr/>
          </p:nvSpPr>
          <p:spPr>
            <a:xfrm>
              <a:off x="2247930" y="411617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303" name="Grupo 302"/>
            <p:cNvGrpSpPr/>
            <p:nvPr/>
          </p:nvGrpSpPr>
          <p:grpSpPr>
            <a:xfrm>
              <a:off x="265567" y="3370827"/>
              <a:ext cx="1208386" cy="2098719"/>
              <a:chOff x="5232274" y="3090304"/>
              <a:chExt cx="1208386" cy="2098719"/>
            </a:xfrm>
          </p:grpSpPr>
          <p:sp>
            <p:nvSpPr>
              <p:cNvPr id="304" name="Forma livre 303"/>
              <p:cNvSpPr/>
              <p:nvPr/>
            </p:nvSpPr>
            <p:spPr>
              <a:xfrm>
                <a:off x="5642795" y="3614696"/>
                <a:ext cx="448618" cy="1206660"/>
              </a:xfrm>
              <a:custGeom>
                <a:avLst/>
                <a:gdLst>
                  <a:gd name="connsiteX0" fmla="*/ 37556 w 745624"/>
                  <a:gd name="connsiteY0" fmla="*/ 116749 h 2005527"/>
                  <a:gd name="connsiteX1" fmla="*/ 37556 w 745624"/>
                  <a:gd name="connsiteY1" fmla="*/ 177261 h 2005527"/>
                  <a:gd name="connsiteX2" fmla="*/ 51003 w 745624"/>
                  <a:gd name="connsiteY2" fmla="*/ 1663161 h 2005527"/>
                  <a:gd name="connsiteX3" fmla="*/ 683014 w 745624"/>
                  <a:gd name="connsiteY3" fmla="*/ 1972443 h 2005527"/>
                  <a:gd name="connsiteX4" fmla="*/ 669567 w 745624"/>
                  <a:gd name="connsiteY4" fmla="*/ 1105108 h 2005527"/>
                  <a:gd name="connsiteX5" fmla="*/ 730079 w 745624"/>
                  <a:gd name="connsiteY5" fmla="*/ 29343 h 2005527"/>
                  <a:gd name="connsiteX6" fmla="*/ 340114 w 745624"/>
                  <a:gd name="connsiteY6" fmla="*/ 446202 h 2005527"/>
                  <a:gd name="connsiteX7" fmla="*/ 30832 w 745624"/>
                  <a:gd name="connsiteY7" fmla="*/ 15896 h 2005527"/>
                  <a:gd name="connsiteX8" fmla="*/ 37556 w 745624"/>
                  <a:gd name="connsiteY8" fmla="*/ 116749 h 200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5624" h="2005527">
                    <a:moveTo>
                      <a:pt x="37556" y="116749"/>
                    </a:moveTo>
                    <a:cubicBezTo>
                      <a:pt x="38677" y="143643"/>
                      <a:pt x="35315" y="-80474"/>
                      <a:pt x="37556" y="177261"/>
                    </a:cubicBezTo>
                    <a:cubicBezTo>
                      <a:pt x="39797" y="434996"/>
                      <a:pt x="-56573" y="1363964"/>
                      <a:pt x="51003" y="1663161"/>
                    </a:cubicBezTo>
                    <a:cubicBezTo>
                      <a:pt x="158579" y="1962358"/>
                      <a:pt x="579920" y="2065452"/>
                      <a:pt x="683014" y="1972443"/>
                    </a:cubicBezTo>
                    <a:cubicBezTo>
                      <a:pt x="786108" y="1879434"/>
                      <a:pt x="661723" y="1428958"/>
                      <a:pt x="669567" y="1105108"/>
                    </a:cubicBezTo>
                    <a:cubicBezTo>
                      <a:pt x="677411" y="781258"/>
                      <a:pt x="784988" y="139161"/>
                      <a:pt x="730079" y="29343"/>
                    </a:cubicBezTo>
                    <a:cubicBezTo>
                      <a:pt x="675170" y="-80475"/>
                      <a:pt x="456655" y="448443"/>
                      <a:pt x="340114" y="446202"/>
                    </a:cubicBezTo>
                    <a:cubicBezTo>
                      <a:pt x="223573" y="443961"/>
                      <a:pt x="80138" y="77528"/>
                      <a:pt x="30832" y="15896"/>
                    </a:cubicBezTo>
                    <a:cubicBezTo>
                      <a:pt x="-18474" y="-45736"/>
                      <a:pt x="36435" y="89855"/>
                      <a:pt x="37556" y="116749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305" name="Grupo 304"/>
              <p:cNvGrpSpPr/>
              <p:nvPr/>
            </p:nvGrpSpPr>
            <p:grpSpPr>
              <a:xfrm>
                <a:off x="5232274" y="3090304"/>
                <a:ext cx="1208386" cy="2098719"/>
                <a:chOff x="5232274" y="3090304"/>
                <a:chExt cx="1208386" cy="2098719"/>
              </a:xfrm>
            </p:grpSpPr>
            <p:sp>
              <p:nvSpPr>
                <p:cNvPr id="310" name="Retângulo de cantos arredondados 309"/>
                <p:cNvSpPr/>
                <p:nvPr/>
              </p:nvSpPr>
              <p:spPr>
                <a:xfrm>
                  <a:off x="5783376" y="3699568"/>
                  <a:ext cx="140236" cy="134428"/>
                </a:xfrm>
                <a:prstGeom prst="roundRect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11" name="Forma livre 310"/>
                <p:cNvSpPr/>
                <p:nvPr/>
              </p:nvSpPr>
              <p:spPr>
                <a:xfrm>
                  <a:off x="6107777" y="3795111"/>
                  <a:ext cx="246854" cy="315829"/>
                </a:xfrm>
                <a:custGeom>
                  <a:avLst/>
                  <a:gdLst>
                    <a:gd name="connsiteX0" fmla="*/ 263787 w 553297"/>
                    <a:gd name="connsiteY0" fmla="*/ 2830 h 707896"/>
                    <a:gd name="connsiteX1" fmla="*/ 430649 w 553297"/>
                    <a:gd name="connsiteY1" fmla="*/ 266470 h 707896"/>
                    <a:gd name="connsiteX2" fmla="*/ 544114 w 553297"/>
                    <a:gd name="connsiteY2" fmla="*/ 610205 h 707896"/>
                    <a:gd name="connsiteX3" fmla="*/ 520754 w 553297"/>
                    <a:gd name="connsiteY3" fmla="*/ 670275 h 707896"/>
                    <a:gd name="connsiteX4" fmla="*/ 317183 w 553297"/>
                    <a:gd name="connsiteY4" fmla="*/ 700310 h 707896"/>
                    <a:gd name="connsiteX5" fmla="*/ 290485 w 553297"/>
                    <a:gd name="connsiteY5" fmla="*/ 526774 h 707896"/>
                    <a:gd name="connsiteX6" fmla="*/ 197043 w 553297"/>
                    <a:gd name="connsiteY6" fmla="*/ 363250 h 707896"/>
                    <a:gd name="connsiteX7" fmla="*/ 146 w 553297"/>
                    <a:gd name="connsiteY7" fmla="*/ 142993 h 707896"/>
                    <a:gd name="connsiteX8" fmla="*/ 263787 w 553297"/>
                    <a:gd name="connsiteY8" fmla="*/ 2830 h 707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3297" h="707896">
                      <a:moveTo>
                        <a:pt x="263787" y="2830"/>
                      </a:moveTo>
                      <a:cubicBezTo>
                        <a:pt x="335538" y="23410"/>
                        <a:pt x="383928" y="165241"/>
                        <a:pt x="430649" y="266470"/>
                      </a:cubicBezTo>
                      <a:cubicBezTo>
                        <a:pt x="477370" y="367699"/>
                        <a:pt x="529097" y="542904"/>
                        <a:pt x="544114" y="610205"/>
                      </a:cubicBezTo>
                      <a:cubicBezTo>
                        <a:pt x="559131" y="677506"/>
                        <a:pt x="558576" y="655258"/>
                        <a:pt x="520754" y="670275"/>
                      </a:cubicBezTo>
                      <a:cubicBezTo>
                        <a:pt x="482932" y="685292"/>
                        <a:pt x="355561" y="724227"/>
                        <a:pt x="317183" y="700310"/>
                      </a:cubicBezTo>
                      <a:cubicBezTo>
                        <a:pt x="278805" y="676393"/>
                        <a:pt x="310508" y="582951"/>
                        <a:pt x="290485" y="526774"/>
                      </a:cubicBezTo>
                      <a:cubicBezTo>
                        <a:pt x="270462" y="470597"/>
                        <a:pt x="245433" y="427214"/>
                        <a:pt x="197043" y="363250"/>
                      </a:cubicBezTo>
                      <a:cubicBezTo>
                        <a:pt x="148653" y="299287"/>
                        <a:pt x="-5416" y="207513"/>
                        <a:pt x="146" y="142993"/>
                      </a:cubicBezTo>
                      <a:cubicBezTo>
                        <a:pt x="5708" y="78473"/>
                        <a:pt x="192036" y="-17750"/>
                        <a:pt x="263787" y="2830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12" name="Forma livre 311"/>
                <p:cNvSpPr/>
                <p:nvPr/>
              </p:nvSpPr>
              <p:spPr>
                <a:xfrm>
                  <a:off x="5257820" y="3778778"/>
                  <a:ext cx="294151" cy="352196"/>
                </a:xfrm>
                <a:custGeom>
                  <a:avLst/>
                  <a:gdLst>
                    <a:gd name="connsiteX0" fmla="*/ 372248 w 659307"/>
                    <a:gd name="connsiteY0" fmla="*/ 46666 h 789410"/>
                    <a:gd name="connsiteX1" fmla="*/ 155329 w 659307"/>
                    <a:gd name="connsiteY1" fmla="*/ 263586 h 789410"/>
                    <a:gd name="connsiteX2" fmla="*/ 35189 w 659307"/>
                    <a:gd name="connsiteY2" fmla="*/ 523889 h 789410"/>
                    <a:gd name="connsiteX3" fmla="*/ 1816 w 659307"/>
                    <a:gd name="connsiteY3" fmla="*/ 694088 h 789410"/>
                    <a:gd name="connsiteX4" fmla="*/ 78573 w 659307"/>
                    <a:gd name="connsiteY4" fmla="*/ 787530 h 789410"/>
                    <a:gd name="connsiteX5" fmla="*/ 288818 w 659307"/>
                    <a:gd name="connsiteY5" fmla="*/ 750821 h 789410"/>
                    <a:gd name="connsiteX6" fmla="*/ 308841 w 659307"/>
                    <a:gd name="connsiteY6" fmla="*/ 680739 h 789410"/>
                    <a:gd name="connsiteX7" fmla="*/ 325527 w 659307"/>
                    <a:gd name="connsiteY7" fmla="*/ 530564 h 789410"/>
                    <a:gd name="connsiteX8" fmla="*/ 452342 w 659307"/>
                    <a:gd name="connsiteY8" fmla="*/ 347016 h 789410"/>
                    <a:gd name="connsiteX9" fmla="*/ 659250 w 659307"/>
                    <a:gd name="connsiteY9" fmla="*/ 140108 h 789410"/>
                    <a:gd name="connsiteX10" fmla="*/ 472365 w 659307"/>
                    <a:gd name="connsiteY10" fmla="*/ 6619 h 789410"/>
                    <a:gd name="connsiteX11" fmla="*/ 372248 w 659307"/>
                    <a:gd name="connsiteY11" fmla="*/ 46666 h 789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9307" h="789410">
                      <a:moveTo>
                        <a:pt x="372248" y="46666"/>
                      </a:moveTo>
                      <a:cubicBezTo>
                        <a:pt x="319409" y="89494"/>
                        <a:pt x="211505" y="184049"/>
                        <a:pt x="155329" y="263586"/>
                      </a:cubicBezTo>
                      <a:cubicBezTo>
                        <a:pt x="99153" y="343123"/>
                        <a:pt x="60774" y="452139"/>
                        <a:pt x="35189" y="523889"/>
                      </a:cubicBezTo>
                      <a:cubicBezTo>
                        <a:pt x="9603" y="595639"/>
                        <a:pt x="-5415" y="650148"/>
                        <a:pt x="1816" y="694088"/>
                      </a:cubicBezTo>
                      <a:cubicBezTo>
                        <a:pt x="9047" y="738028"/>
                        <a:pt x="30739" y="778075"/>
                        <a:pt x="78573" y="787530"/>
                      </a:cubicBezTo>
                      <a:cubicBezTo>
                        <a:pt x="126407" y="796985"/>
                        <a:pt x="250440" y="768619"/>
                        <a:pt x="288818" y="750821"/>
                      </a:cubicBezTo>
                      <a:cubicBezTo>
                        <a:pt x="327196" y="733023"/>
                        <a:pt x="302723" y="717448"/>
                        <a:pt x="308841" y="680739"/>
                      </a:cubicBezTo>
                      <a:cubicBezTo>
                        <a:pt x="314959" y="644030"/>
                        <a:pt x="301610" y="586185"/>
                        <a:pt x="325527" y="530564"/>
                      </a:cubicBezTo>
                      <a:cubicBezTo>
                        <a:pt x="349444" y="474943"/>
                        <a:pt x="396722" y="412092"/>
                        <a:pt x="452342" y="347016"/>
                      </a:cubicBezTo>
                      <a:cubicBezTo>
                        <a:pt x="507962" y="281940"/>
                        <a:pt x="655913" y="196841"/>
                        <a:pt x="659250" y="140108"/>
                      </a:cubicBezTo>
                      <a:cubicBezTo>
                        <a:pt x="662587" y="83375"/>
                        <a:pt x="520198" y="22749"/>
                        <a:pt x="472365" y="6619"/>
                      </a:cubicBezTo>
                      <a:cubicBezTo>
                        <a:pt x="424532" y="-9511"/>
                        <a:pt x="425087" y="3838"/>
                        <a:pt x="372248" y="46666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13" name="Elipse 312"/>
                <p:cNvSpPr/>
                <p:nvPr/>
              </p:nvSpPr>
              <p:spPr>
                <a:xfrm>
                  <a:off x="5486574" y="3090304"/>
                  <a:ext cx="699785" cy="651742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14" name="Forma livre 313"/>
                <p:cNvSpPr/>
                <p:nvPr/>
              </p:nvSpPr>
              <p:spPr>
                <a:xfrm>
                  <a:off x="5812769" y="3545790"/>
                  <a:ext cx="11152" cy="13405"/>
                </a:xfrm>
                <a:custGeom>
                  <a:avLst/>
                  <a:gdLst>
                    <a:gd name="connsiteX0" fmla="*/ 0 w 42041"/>
                    <a:gd name="connsiteY0" fmla="*/ 0 h 53180"/>
                    <a:gd name="connsiteX1" fmla="*/ 42041 w 42041"/>
                    <a:gd name="connsiteY1" fmla="*/ 52552 h 53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041" h="53180">
                      <a:moveTo>
                        <a:pt x="0" y="0"/>
                      </a:moveTo>
                      <a:cubicBezTo>
                        <a:pt x="12571" y="62858"/>
                        <a:pt x="-7354" y="52552"/>
                        <a:pt x="42041" y="52552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15" name="Forma livre 314"/>
                <p:cNvSpPr/>
                <p:nvPr/>
              </p:nvSpPr>
              <p:spPr>
                <a:xfrm>
                  <a:off x="5529071" y="3302822"/>
                  <a:ext cx="241833" cy="226707"/>
                </a:xfrm>
                <a:custGeom>
                  <a:avLst/>
                  <a:gdLst>
                    <a:gd name="connsiteX0" fmla="*/ 504715 w 542043"/>
                    <a:gd name="connsiteY0" fmla="*/ 472133 h 508140"/>
                    <a:gd name="connsiteX1" fmla="*/ 517072 w 542043"/>
                    <a:gd name="connsiteY1" fmla="*/ 208522 h 508140"/>
                    <a:gd name="connsiteX2" fmla="*/ 269937 w 542043"/>
                    <a:gd name="connsiteY2" fmla="*/ 23171 h 508140"/>
                    <a:gd name="connsiteX3" fmla="*/ 92823 w 542043"/>
                    <a:gd name="connsiteY3" fmla="*/ 19052 h 508140"/>
                    <a:gd name="connsiteX4" fmla="*/ 6326 w 542043"/>
                    <a:gd name="connsiteY4" fmla="*/ 171452 h 508140"/>
                    <a:gd name="connsiteX5" fmla="*/ 35158 w 542043"/>
                    <a:gd name="connsiteY5" fmla="*/ 426825 h 508140"/>
                    <a:gd name="connsiteX6" fmla="*/ 261699 w 542043"/>
                    <a:gd name="connsiteY6" fmla="*/ 500966 h 508140"/>
                    <a:gd name="connsiteX7" fmla="*/ 504715 w 542043"/>
                    <a:gd name="connsiteY7" fmla="*/ 472133 h 508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043" h="508140">
                      <a:moveTo>
                        <a:pt x="504715" y="472133"/>
                      </a:moveTo>
                      <a:cubicBezTo>
                        <a:pt x="547277" y="423392"/>
                        <a:pt x="556202" y="283349"/>
                        <a:pt x="517072" y="208522"/>
                      </a:cubicBezTo>
                      <a:cubicBezTo>
                        <a:pt x="477942" y="133695"/>
                        <a:pt x="340645" y="54749"/>
                        <a:pt x="269937" y="23171"/>
                      </a:cubicBezTo>
                      <a:cubicBezTo>
                        <a:pt x="199229" y="-8407"/>
                        <a:pt x="136758" y="-5661"/>
                        <a:pt x="92823" y="19052"/>
                      </a:cubicBezTo>
                      <a:cubicBezTo>
                        <a:pt x="48888" y="43765"/>
                        <a:pt x="15937" y="103490"/>
                        <a:pt x="6326" y="171452"/>
                      </a:cubicBezTo>
                      <a:cubicBezTo>
                        <a:pt x="-3285" y="239414"/>
                        <a:pt x="-7404" y="371906"/>
                        <a:pt x="35158" y="426825"/>
                      </a:cubicBezTo>
                      <a:cubicBezTo>
                        <a:pt x="77720" y="481744"/>
                        <a:pt x="181380" y="493415"/>
                        <a:pt x="261699" y="500966"/>
                      </a:cubicBezTo>
                      <a:cubicBezTo>
                        <a:pt x="342018" y="508517"/>
                        <a:pt x="462153" y="520874"/>
                        <a:pt x="504715" y="472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16" name="Forma livre 315"/>
                <p:cNvSpPr/>
                <p:nvPr/>
              </p:nvSpPr>
              <p:spPr>
                <a:xfrm>
                  <a:off x="5849469" y="3301283"/>
                  <a:ext cx="272100" cy="223003"/>
                </a:xfrm>
                <a:custGeom>
                  <a:avLst/>
                  <a:gdLst>
                    <a:gd name="connsiteX0" fmla="*/ 36135 w 609883"/>
                    <a:gd name="connsiteY0" fmla="*/ 472066 h 499837"/>
                    <a:gd name="connsiteX1" fmla="*/ 15540 w 609883"/>
                    <a:gd name="connsiteY1" fmla="*/ 262001 h 499837"/>
                    <a:gd name="connsiteX2" fmla="*/ 143227 w 609883"/>
                    <a:gd name="connsiteY2" fmla="*/ 130196 h 499837"/>
                    <a:gd name="connsiteX3" fmla="*/ 419194 w 609883"/>
                    <a:gd name="connsiteY3" fmla="*/ 2509 h 499837"/>
                    <a:gd name="connsiteX4" fmla="*/ 542762 w 609883"/>
                    <a:gd name="connsiteY4" fmla="*/ 68412 h 499837"/>
                    <a:gd name="connsiteX5" fmla="*/ 608664 w 609883"/>
                    <a:gd name="connsiteY5" fmla="*/ 332023 h 499837"/>
                    <a:gd name="connsiteX6" fmla="*/ 563356 w 609883"/>
                    <a:gd name="connsiteY6" fmla="*/ 443234 h 499837"/>
                    <a:gd name="connsiteX7" fmla="*/ 320340 w 609883"/>
                    <a:gd name="connsiteY7" fmla="*/ 492661 h 499837"/>
                    <a:gd name="connsiteX8" fmla="*/ 36135 w 609883"/>
                    <a:gd name="connsiteY8" fmla="*/ 472066 h 499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9883" h="499837">
                      <a:moveTo>
                        <a:pt x="36135" y="472066"/>
                      </a:moveTo>
                      <a:cubicBezTo>
                        <a:pt x="-14665" y="433623"/>
                        <a:pt x="-2309" y="318979"/>
                        <a:pt x="15540" y="262001"/>
                      </a:cubicBezTo>
                      <a:cubicBezTo>
                        <a:pt x="33389" y="205023"/>
                        <a:pt x="75951" y="173445"/>
                        <a:pt x="143227" y="130196"/>
                      </a:cubicBezTo>
                      <a:cubicBezTo>
                        <a:pt x="210503" y="86947"/>
                        <a:pt x="352605" y="12806"/>
                        <a:pt x="419194" y="2509"/>
                      </a:cubicBezTo>
                      <a:cubicBezTo>
                        <a:pt x="485783" y="-7788"/>
                        <a:pt x="511184" y="13493"/>
                        <a:pt x="542762" y="68412"/>
                      </a:cubicBezTo>
                      <a:cubicBezTo>
                        <a:pt x="574340" y="123331"/>
                        <a:pt x="605232" y="269553"/>
                        <a:pt x="608664" y="332023"/>
                      </a:cubicBezTo>
                      <a:cubicBezTo>
                        <a:pt x="612096" y="394493"/>
                        <a:pt x="611410" y="416461"/>
                        <a:pt x="563356" y="443234"/>
                      </a:cubicBezTo>
                      <a:cubicBezTo>
                        <a:pt x="515302" y="470007"/>
                        <a:pt x="406151" y="485110"/>
                        <a:pt x="320340" y="492661"/>
                      </a:cubicBezTo>
                      <a:cubicBezTo>
                        <a:pt x="234529" y="500212"/>
                        <a:pt x="86935" y="510509"/>
                        <a:pt x="36135" y="4720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17" name="Forma livre 316"/>
                <p:cNvSpPr/>
                <p:nvPr/>
              </p:nvSpPr>
              <p:spPr>
                <a:xfrm>
                  <a:off x="5823487" y="3559313"/>
                  <a:ext cx="121285" cy="88207"/>
                </a:xfrm>
                <a:custGeom>
                  <a:avLst/>
                  <a:gdLst>
                    <a:gd name="connsiteX0" fmla="*/ 0 w 271848"/>
                    <a:gd name="connsiteY0" fmla="*/ 197708 h 197708"/>
                    <a:gd name="connsiteX1" fmla="*/ 127686 w 271848"/>
                    <a:gd name="connsiteY1" fmla="*/ 82378 h 197708"/>
                    <a:gd name="connsiteX2" fmla="*/ 271848 w 271848"/>
                    <a:gd name="connsiteY2" fmla="*/ 0 h 19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1848" h="197708">
                      <a:moveTo>
                        <a:pt x="0" y="197708"/>
                      </a:moveTo>
                      <a:cubicBezTo>
                        <a:pt x="41189" y="156518"/>
                        <a:pt x="82378" y="115329"/>
                        <a:pt x="127686" y="82378"/>
                      </a:cubicBezTo>
                      <a:cubicBezTo>
                        <a:pt x="172994" y="49427"/>
                        <a:pt x="222421" y="24713"/>
                        <a:pt x="271848" y="0"/>
                      </a:cubicBezTo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18" name="Forma livre 317"/>
                <p:cNvSpPr/>
                <p:nvPr/>
              </p:nvSpPr>
              <p:spPr>
                <a:xfrm>
                  <a:off x="5667993" y="4026621"/>
                  <a:ext cx="341661" cy="381160"/>
                </a:xfrm>
                <a:custGeom>
                  <a:avLst/>
                  <a:gdLst>
                    <a:gd name="connsiteX0" fmla="*/ 12171 w 765797"/>
                    <a:gd name="connsiteY0" fmla="*/ 30145 h 854329"/>
                    <a:gd name="connsiteX1" fmla="*/ 32268 w 765797"/>
                    <a:gd name="connsiteY1" fmla="*/ 718457 h 854329"/>
                    <a:gd name="connsiteX2" fmla="*/ 288501 w 765797"/>
                    <a:gd name="connsiteY2" fmla="*/ 839037 h 854329"/>
                    <a:gd name="connsiteX3" fmla="*/ 705507 w 765797"/>
                    <a:gd name="connsiteY3" fmla="*/ 793820 h 854329"/>
                    <a:gd name="connsiteX4" fmla="*/ 730628 w 765797"/>
                    <a:gd name="connsiteY4" fmla="*/ 311499 h 854329"/>
                    <a:gd name="connsiteX5" fmla="*/ 765797 w 765797"/>
                    <a:gd name="connsiteY5" fmla="*/ 0 h 854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5797" h="854329">
                      <a:moveTo>
                        <a:pt x="12171" y="30145"/>
                      </a:moveTo>
                      <a:cubicBezTo>
                        <a:pt x="-808" y="306893"/>
                        <a:pt x="-13787" y="583642"/>
                        <a:pt x="32268" y="718457"/>
                      </a:cubicBezTo>
                      <a:cubicBezTo>
                        <a:pt x="78323" y="853272"/>
                        <a:pt x="176294" y="826476"/>
                        <a:pt x="288501" y="839037"/>
                      </a:cubicBezTo>
                      <a:cubicBezTo>
                        <a:pt x="400708" y="851598"/>
                        <a:pt x="631819" y="881743"/>
                        <a:pt x="705507" y="793820"/>
                      </a:cubicBezTo>
                      <a:cubicBezTo>
                        <a:pt x="779195" y="705897"/>
                        <a:pt x="720580" y="443802"/>
                        <a:pt x="730628" y="311499"/>
                      </a:cubicBezTo>
                      <a:cubicBezTo>
                        <a:pt x="740676" y="179196"/>
                        <a:pt x="753236" y="89598"/>
                        <a:pt x="765797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19" name="Elipse 318"/>
                <p:cNvSpPr/>
                <p:nvPr/>
              </p:nvSpPr>
              <p:spPr>
                <a:xfrm>
                  <a:off x="5232274" y="4067109"/>
                  <a:ext cx="226131" cy="219064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20" name="Forma livre 319"/>
                <p:cNvSpPr/>
                <p:nvPr/>
              </p:nvSpPr>
              <p:spPr>
                <a:xfrm>
                  <a:off x="5372720" y="4166427"/>
                  <a:ext cx="46117" cy="103873"/>
                </a:xfrm>
                <a:custGeom>
                  <a:avLst/>
                  <a:gdLst>
                    <a:gd name="connsiteX0" fmla="*/ 64513 w 103366"/>
                    <a:gd name="connsiteY0" fmla="*/ 232820 h 232820"/>
                    <a:gd name="connsiteX1" fmla="*/ 102758 w 103366"/>
                    <a:gd name="connsiteY1" fmla="*/ 145900 h 232820"/>
                    <a:gd name="connsiteX2" fmla="*/ 81897 w 103366"/>
                    <a:gd name="connsiteY2" fmla="*/ 48549 h 232820"/>
                    <a:gd name="connsiteX3" fmla="*/ 5408 w 103366"/>
                    <a:gd name="connsiteY3" fmla="*/ 3351 h 232820"/>
                    <a:gd name="connsiteX4" fmla="*/ 12361 w 103366"/>
                    <a:gd name="connsiteY4" fmla="*/ 6827 h 232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66" h="232820">
                      <a:moveTo>
                        <a:pt x="64513" y="232820"/>
                      </a:moveTo>
                      <a:cubicBezTo>
                        <a:pt x="82187" y="204716"/>
                        <a:pt x="99861" y="176612"/>
                        <a:pt x="102758" y="145900"/>
                      </a:cubicBezTo>
                      <a:cubicBezTo>
                        <a:pt x="105655" y="115188"/>
                        <a:pt x="98122" y="72307"/>
                        <a:pt x="81897" y="48549"/>
                      </a:cubicBezTo>
                      <a:cubicBezTo>
                        <a:pt x="65672" y="24791"/>
                        <a:pt x="16997" y="10305"/>
                        <a:pt x="5408" y="3351"/>
                      </a:cubicBezTo>
                      <a:cubicBezTo>
                        <a:pt x="-6181" y="-3603"/>
                        <a:pt x="3090" y="1612"/>
                        <a:pt x="12361" y="6827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21" name="Elipse 320"/>
                <p:cNvSpPr/>
                <p:nvPr/>
              </p:nvSpPr>
              <p:spPr>
                <a:xfrm>
                  <a:off x="6214529" y="4067109"/>
                  <a:ext cx="226131" cy="219064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22" name="Forma livre 321"/>
                <p:cNvSpPr/>
                <p:nvPr/>
              </p:nvSpPr>
              <p:spPr>
                <a:xfrm>
                  <a:off x="6269096" y="4163268"/>
                  <a:ext cx="32091" cy="110134"/>
                </a:xfrm>
                <a:custGeom>
                  <a:avLst/>
                  <a:gdLst>
                    <a:gd name="connsiteX0" fmla="*/ 30206 w 71928"/>
                    <a:gd name="connsiteY0" fmla="*/ 246853 h 246853"/>
                    <a:gd name="connsiteX1" fmla="*/ 2392 w 71928"/>
                    <a:gd name="connsiteY1" fmla="*/ 135596 h 246853"/>
                    <a:gd name="connsiteX2" fmla="*/ 9345 w 71928"/>
                    <a:gd name="connsiteY2" fmla="*/ 55629 h 246853"/>
                    <a:gd name="connsiteX3" fmla="*/ 71928 w 71928"/>
                    <a:gd name="connsiteY3" fmla="*/ 0 h 246853"/>
                    <a:gd name="connsiteX4" fmla="*/ 71928 w 71928"/>
                    <a:gd name="connsiteY4" fmla="*/ 0 h 246853"/>
                    <a:gd name="connsiteX5" fmla="*/ 71928 w 71928"/>
                    <a:gd name="connsiteY5" fmla="*/ 0 h 24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28" h="246853">
                      <a:moveTo>
                        <a:pt x="30206" y="246853"/>
                      </a:moveTo>
                      <a:cubicBezTo>
                        <a:pt x="18037" y="207160"/>
                        <a:pt x="5869" y="167467"/>
                        <a:pt x="2392" y="135596"/>
                      </a:cubicBezTo>
                      <a:cubicBezTo>
                        <a:pt x="-1085" y="103725"/>
                        <a:pt x="-2244" y="78228"/>
                        <a:pt x="9345" y="55629"/>
                      </a:cubicBezTo>
                      <a:cubicBezTo>
                        <a:pt x="20934" y="33030"/>
                        <a:pt x="71928" y="0"/>
                        <a:pt x="71928" y="0"/>
                      </a:cubicBezTo>
                      <a:lnTo>
                        <a:pt x="71928" y="0"/>
                      </a:lnTo>
                      <a:lnTo>
                        <a:pt x="71928" y="0"/>
                      </a:ln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23" name="Forma livre 322"/>
                <p:cNvSpPr/>
                <p:nvPr/>
              </p:nvSpPr>
              <p:spPr>
                <a:xfrm>
                  <a:off x="5420787" y="4216842"/>
                  <a:ext cx="748714" cy="972181"/>
                </a:xfrm>
                <a:custGeom>
                  <a:avLst/>
                  <a:gdLst>
                    <a:gd name="connsiteX0" fmla="*/ 563386 w 1678162"/>
                    <a:gd name="connsiteY0" fmla="*/ 183722 h 2179038"/>
                    <a:gd name="connsiteX1" fmla="*/ 457639 w 1678162"/>
                    <a:gd name="connsiteY1" fmla="*/ 488522 h 2179038"/>
                    <a:gd name="connsiteX2" fmla="*/ 351892 w 1678162"/>
                    <a:gd name="connsiteY2" fmla="*/ 1048359 h 2179038"/>
                    <a:gd name="connsiteX3" fmla="*/ 271027 w 1678162"/>
                    <a:gd name="connsiteY3" fmla="*/ 1552212 h 2179038"/>
                    <a:gd name="connsiteX4" fmla="*/ 47092 w 1678162"/>
                    <a:gd name="connsiteY4" fmla="*/ 1726383 h 2179038"/>
                    <a:gd name="connsiteX5" fmla="*/ 9770 w 1678162"/>
                    <a:gd name="connsiteY5" fmla="*/ 1931657 h 2179038"/>
                    <a:gd name="connsiteX6" fmla="*/ 177721 w 1678162"/>
                    <a:gd name="connsiteY6" fmla="*/ 2062285 h 2179038"/>
                    <a:gd name="connsiteX7" fmla="*/ 669133 w 1678162"/>
                    <a:gd name="connsiteY7" fmla="*/ 1956538 h 2179038"/>
                    <a:gd name="connsiteX8" fmla="*/ 781101 w 1678162"/>
                    <a:gd name="connsiteY8" fmla="*/ 1670400 h 2179038"/>
                    <a:gd name="connsiteX9" fmla="*/ 725117 w 1678162"/>
                    <a:gd name="connsiteY9" fmla="*/ 1514889 h 2179038"/>
                    <a:gd name="connsiteX10" fmla="*/ 787321 w 1678162"/>
                    <a:gd name="connsiteY10" fmla="*/ 917730 h 2179038"/>
                    <a:gd name="connsiteX11" fmla="*/ 973933 w 1678162"/>
                    <a:gd name="connsiteY11" fmla="*/ 451200 h 2179038"/>
                    <a:gd name="connsiteX12" fmla="*/ 1216529 w 1678162"/>
                    <a:gd name="connsiteY12" fmla="*/ 1545991 h 2179038"/>
                    <a:gd name="connsiteX13" fmla="*/ 1210309 w 1678162"/>
                    <a:gd name="connsiteY13" fmla="*/ 1825910 h 2179038"/>
                    <a:gd name="connsiteX14" fmla="*/ 1434243 w 1678162"/>
                    <a:gd name="connsiteY14" fmla="*/ 2149371 h 2179038"/>
                    <a:gd name="connsiteX15" fmla="*/ 1627076 w 1678162"/>
                    <a:gd name="connsiteY15" fmla="*/ 2136930 h 2179038"/>
                    <a:gd name="connsiteX16" fmla="*/ 1676839 w 1678162"/>
                    <a:gd name="connsiteY16" fmla="*/ 1906775 h 2179038"/>
                    <a:gd name="connsiteX17" fmla="*/ 1589754 w 1678162"/>
                    <a:gd name="connsiteY17" fmla="*/ 1651738 h 2179038"/>
                    <a:gd name="connsiteX18" fmla="*/ 1297394 w 1678162"/>
                    <a:gd name="connsiteY18" fmla="*/ 152620 h 2179038"/>
                    <a:gd name="connsiteX19" fmla="*/ 1284954 w 1678162"/>
                    <a:gd name="connsiteY19" fmla="*/ 127738 h 2179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78162" h="2179038">
                      <a:moveTo>
                        <a:pt x="563386" y="183722"/>
                      </a:moveTo>
                      <a:cubicBezTo>
                        <a:pt x="528137" y="264069"/>
                        <a:pt x="492888" y="344416"/>
                        <a:pt x="457639" y="488522"/>
                      </a:cubicBezTo>
                      <a:cubicBezTo>
                        <a:pt x="422390" y="632628"/>
                        <a:pt x="382994" y="871077"/>
                        <a:pt x="351892" y="1048359"/>
                      </a:cubicBezTo>
                      <a:cubicBezTo>
                        <a:pt x="320790" y="1225641"/>
                        <a:pt x="321827" y="1439208"/>
                        <a:pt x="271027" y="1552212"/>
                      </a:cubicBezTo>
                      <a:cubicBezTo>
                        <a:pt x="220227" y="1665216"/>
                        <a:pt x="90635" y="1663142"/>
                        <a:pt x="47092" y="1726383"/>
                      </a:cubicBezTo>
                      <a:cubicBezTo>
                        <a:pt x="3549" y="1789624"/>
                        <a:pt x="-12002" y="1875673"/>
                        <a:pt x="9770" y="1931657"/>
                      </a:cubicBezTo>
                      <a:cubicBezTo>
                        <a:pt x="31541" y="1987641"/>
                        <a:pt x="67827" y="2058138"/>
                        <a:pt x="177721" y="2062285"/>
                      </a:cubicBezTo>
                      <a:cubicBezTo>
                        <a:pt x="287615" y="2066432"/>
                        <a:pt x="568570" y="2021852"/>
                        <a:pt x="669133" y="1956538"/>
                      </a:cubicBezTo>
                      <a:cubicBezTo>
                        <a:pt x="769696" y="1891224"/>
                        <a:pt x="771770" y="1744008"/>
                        <a:pt x="781101" y="1670400"/>
                      </a:cubicBezTo>
                      <a:cubicBezTo>
                        <a:pt x="790432" y="1596792"/>
                        <a:pt x="724080" y="1640334"/>
                        <a:pt x="725117" y="1514889"/>
                      </a:cubicBezTo>
                      <a:cubicBezTo>
                        <a:pt x="726154" y="1389444"/>
                        <a:pt x="745852" y="1095011"/>
                        <a:pt x="787321" y="917730"/>
                      </a:cubicBezTo>
                      <a:cubicBezTo>
                        <a:pt x="828790" y="740449"/>
                        <a:pt x="902398" y="346490"/>
                        <a:pt x="973933" y="451200"/>
                      </a:cubicBezTo>
                      <a:cubicBezTo>
                        <a:pt x="1045468" y="555910"/>
                        <a:pt x="1177133" y="1316873"/>
                        <a:pt x="1216529" y="1545991"/>
                      </a:cubicBezTo>
                      <a:cubicBezTo>
                        <a:pt x="1255925" y="1775109"/>
                        <a:pt x="1174023" y="1725347"/>
                        <a:pt x="1210309" y="1825910"/>
                      </a:cubicBezTo>
                      <a:cubicBezTo>
                        <a:pt x="1246595" y="1926473"/>
                        <a:pt x="1364782" y="2097534"/>
                        <a:pt x="1434243" y="2149371"/>
                      </a:cubicBezTo>
                      <a:cubicBezTo>
                        <a:pt x="1503704" y="2201208"/>
                        <a:pt x="1586643" y="2177363"/>
                        <a:pt x="1627076" y="2136930"/>
                      </a:cubicBezTo>
                      <a:cubicBezTo>
                        <a:pt x="1667509" y="2096497"/>
                        <a:pt x="1683059" y="1987640"/>
                        <a:pt x="1676839" y="1906775"/>
                      </a:cubicBezTo>
                      <a:cubicBezTo>
                        <a:pt x="1670619" y="1825910"/>
                        <a:pt x="1652995" y="1944097"/>
                        <a:pt x="1589754" y="1651738"/>
                      </a:cubicBezTo>
                      <a:cubicBezTo>
                        <a:pt x="1526513" y="1359379"/>
                        <a:pt x="1348194" y="406620"/>
                        <a:pt x="1297394" y="152620"/>
                      </a:cubicBezTo>
                      <a:cubicBezTo>
                        <a:pt x="1246594" y="-101380"/>
                        <a:pt x="1265774" y="13179"/>
                        <a:pt x="1284954" y="127738"/>
                      </a:cubicBezTo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24" name="Forma livre 323"/>
                <p:cNvSpPr/>
                <p:nvPr/>
              </p:nvSpPr>
              <p:spPr>
                <a:xfrm>
                  <a:off x="5413091" y="3579560"/>
                  <a:ext cx="855510" cy="725343"/>
                </a:xfrm>
                <a:custGeom>
                  <a:avLst/>
                  <a:gdLst>
                    <a:gd name="connsiteX0" fmla="*/ 960079 w 1917534"/>
                    <a:gd name="connsiteY0" fmla="*/ 405360 h 1625777"/>
                    <a:gd name="connsiteX1" fmla="*/ 443785 w 1917534"/>
                    <a:gd name="connsiteY1" fmla="*/ 7254 h 1625777"/>
                    <a:gd name="connsiteX2" fmla="*/ 114103 w 1917534"/>
                    <a:gd name="connsiteY2" fmla="*/ 168985 h 1625777"/>
                    <a:gd name="connsiteX3" fmla="*/ 2136 w 1917534"/>
                    <a:gd name="connsiteY3" fmla="*/ 430242 h 1625777"/>
                    <a:gd name="connsiteX4" fmla="*/ 194969 w 1917534"/>
                    <a:gd name="connsiteY4" fmla="*/ 604413 h 1625777"/>
                    <a:gd name="connsiteX5" fmla="*/ 505989 w 1917534"/>
                    <a:gd name="connsiteY5" fmla="*/ 697719 h 1625777"/>
                    <a:gd name="connsiteX6" fmla="*/ 593075 w 1917534"/>
                    <a:gd name="connsiteY6" fmla="*/ 567091 h 1625777"/>
                    <a:gd name="connsiteX7" fmla="*/ 555752 w 1917534"/>
                    <a:gd name="connsiteY7" fmla="*/ 679058 h 1625777"/>
                    <a:gd name="connsiteX8" fmla="*/ 524650 w 1917534"/>
                    <a:gd name="connsiteY8" fmla="*/ 1027401 h 1625777"/>
                    <a:gd name="connsiteX9" fmla="*/ 524650 w 1917534"/>
                    <a:gd name="connsiteY9" fmla="*/ 1543695 h 1625777"/>
                    <a:gd name="connsiteX10" fmla="*/ 636618 w 1917534"/>
                    <a:gd name="connsiteY10" fmla="*/ 1605899 h 1625777"/>
                    <a:gd name="connsiteX11" fmla="*/ 1289760 w 1917534"/>
                    <a:gd name="connsiteY11" fmla="*/ 1618340 h 1625777"/>
                    <a:gd name="connsiteX12" fmla="*/ 1345744 w 1917534"/>
                    <a:gd name="connsiteY12" fmla="*/ 1500152 h 1625777"/>
                    <a:gd name="connsiteX13" fmla="*/ 1376846 w 1917534"/>
                    <a:gd name="connsiteY13" fmla="*/ 965197 h 1625777"/>
                    <a:gd name="connsiteX14" fmla="*/ 1414169 w 1917534"/>
                    <a:gd name="connsiteY14" fmla="*/ 623074 h 1625777"/>
                    <a:gd name="connsiteX15" fmla="*/ 1445271 w 1917534"/>
                    <a:gd name="connsiteY15" fmla="*/ 703940 h 1625777"/>
                    <a:gd name="connsiteX16" fmla="*/ 1644324 w 1917534"/>
                    <a:gd name="connsiteY16" fmla="*/ 629295 h 1625777"/>
                    <a:gd name="connsiteX17" fmla="*/ 1911801 w 1917534"/>
                    <a:gd name="connsiteY17" fmla="*/ 417801 h 1625777"/>
                    <a:gd name="connsiteX18" fmla="*/ 1806054 w 1917534"/>
                    <a:gd name="connsiteY18" fmla="*/ 200087 h 1625777"/>
                    <a:gd name="connsiteX19" fmla="*/ 1557238 w 1917534"/>
                    <a:gd name="connsiteY19" fmla="*/ 44576 h 1625777"/>
                    <a:gd name="connsiteX20" fmla="*/ 1134250 w 1917534"/>
                    <a:gd name="connsiteY20" fmla="*/ 249850 h 1625777"/>
                    <a:gd name="connsiteX21" fmla="*/ 960079 w 1917534"/>
                    <a:gd name="connsiteY21" fmla="*/ 405360 h 1625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917534" h="1625777">
                      <a:moveTo>
                        <a:pt x="960079" y="405360"/>
                      </a:moveTo>
                      <a:cubicBezTo>
                        <a:pt x="845002" y="364927"/>
                        <a:pt x="584781" y="46650"/>
                        <a:pt x="443785" y="7254"/>
                      </a:cubicBezTo>
                      <a:cubicBezTo>
                        <a:pt x="302789" y="-32142"/>
                        <a:pt x="187711" y="98487"/>
                        <a:pt x="114103" y="168985"/>
                      </a:cubicBezTo>
                      <a:cubicBezTo>
                        <a:pt x="40495" y="239483"/>
                        <a:pt x="-11342" y="357671"/>
                        <a:pt x="2136" y="430242"/>
                      </a:cubicBezTo>
                      <a:cubicBezTo>
                        <a:pt x="15614" y="502813"/>
                        <a:pt x="110994" y="559834"/>
                        <a:pt x="194969" y="604413"/>
                      </a:cubicBezTo>
                      <a:cubicBezTo>
                        <a:pt x="278944" y="648992"/>
                        <a:pt x="439638" y="703939"/>
                        <a:pt x="505989" y="697719"/>
                      </a:cubicBezTo>
                      <a:cubicBezTo>
                        <a:pt x="572340" y="691499"/>
                        <a:pt x="584781" y="570201"/>
                        <a:pt x="593075" y="567091"/>
                      </a:cubicBezTo>
                      <a:cubicBezTo>
                        <a:pt x="601369" y="563981"/>
                        <a:pt x="567156" y="602340"/>
                        <a:pt x="555752" y="679058"/>
                      </a:cubicBezTo>
                      <a:cubicBezTo>
                        <a:pt x="544348" y="755776"/>
                        <a:pt x="529834" y="883295"/>
                        <a:pt x="524650" y="1027401"/>
                      </a:cubicBezTo>
                      <a:cubicBezTo>
                        <a:pt x="519466" y="1171507"/>
                        <a:pt x="505989" y="1447279"/>
                        <a:pt x="524650" y="1543695"/>
                      </a:cubicBezTo>
                      <a:cubicBezTo>
                        <a:pt x="543311" y="1640111"/>
                        <a:pt x="509100" y="1593458"/>
                        <a:pt x="636618" y="1605899"/>
                      </a:cubicBezTo>
                      <a:cubicBezTo>
                        <a:pt x="764136" y="1618340"/>
                        <a:pt x="1171572" y="1635965"/>
                        <a:pt x="1289760" y="1618340"/>
                      </a:cubicBezTo>
                      <a:cubicBezTo>
                        <a:pt x="1407948" y="1600716"/>
                        <a:pt x="1331230" y="1609009"/>
                        <a:pt x="1345744" y="1500152"/>
                      </a:cubicBezTo>
                      <a:cubicBezTo>
                        <a:pt x="1360258" y="1391295"/>
                        <a:pt x="1365442" y="1111377"/>
                        <a:pt x="1376846" y="965197"/>
                      </a:cubicBezTo>
                      <a:cubicBezTo>
                        <a:pt x="1388250" y="819017"/>
                        <a:pt x="1402765" y="666617"/>
                        <a:pt x="1414169" y="623074"/>
                      </a:cubicBezTo>
                      <a:cubicBezTo>
                        <a:pt x="1425573" y="579531"/>
                        <a:pt x="1406912" y="702903"/>
                        <a:pt x="1445271" y="703940"/>
                      </a:cubicBezTo>
                      <a:cubicBezTo>
                        <a:pt x="1483630" y="704977"/>
                        <a:pt x="1566569" y="676985"/>
                        <a:pt x="1644324" y="629295"/>
                      </a:cubicBezTo>
                      <a:cubicBezTo>
                        <a:pt x="1722079" y="581605"/>
                        <a:pt x="1884846" y="489336"/>
                        <a:pt x="1911801" y="417801"/>
                      </a:cubicBezTo>
                      <a:cubicBezTo>
                        <a:pt x="1938756" y="346266"/>
                        <a:pt x="1865148" y="262291"/>
                        <a:pt x="1806054" y="200087"/>
                      </a:cubicBezTo>
                      <a:cubicBezTo>
                        <a:pt x="1746960" y="137883"/>
                        <a:pt x="1669205" y="36282"/>
                        <a:pt x="1557238" y="44576"/>
                      </a:cubicBezTo>
                      <a:cubicBezTo>
                        <a:pt x="1445271" y="52870"/>
                        <a:pt x="1227556" y="187646"/>
                        <a:pt x="1134250" y="249850"/>
                      </a:cubicBezTo>
                      <a:cubicBezTo>
                        <a:pt x="1040944" y="312054"/>
                        <a:pt x="1075156" y="445793"/>
                        <a:pt x="960079" y="40536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25" name="Forma livre 324"/>
                <p:cNvSpPr/>
                <p:nvPr/>
              </p:nvSpPr>
              <p:spPr>
                <a:xfrm>
                  <a:off x="5624287" y="4174718"/>
                  <a:ext cx="410750" cy="169057"/>
                </a:xfrm>
                <a:custGeom>
                  <a:avLst/>
                  <a:gdLst>
                    <a:gd name="connsiteX0" fmla="*/ 40921 w 920651"/>
                    <a:gd name="connsiteY0" fmla="*/ 15074 h 378923"/>
                    <a:gd name="connsiteX1" fmla="*/ 320840 w 920651"/>
                    <a:gd name="connsiteY1" fmla="*/ 39956 h 378923"/>
                    <a:gd name="connsiteX2" fmla="*/ 743828 w 920651"/>
                    <a:gd name="connsiteY2" fmla="*/ 58617 h 378923"/>
                    <a:gd name="connsiteX3" fmla="*/ 905558 w 920651"/>
                    <a:gd name="connsiteY3" fmla="*/ 64837 h 378923"/>
                    <a:gd name="connsiteX4" fmla="*/ 886897 w 920651"/>
                    <a:gd name="connsiteY4" fmla="*/ 319874 h 378923"/>
                    <a:gd name="connsiteX5" fmla="*/ 669183 w 920651"/>
                    <a:gd name="connsiteY5" fmla="*/ 375858 h 378923"/>
                    <a:gd name="connsiteX6" fmla="*/ 215093 w 920651"/>
                    <a:gd name="connsiteY6" fmla="*/ 363417 h 378923"/>
                    <a:gd name="connsiteX7" fmla="*/ 22260 w 920651"/>
                    <a:gd name="connsiteY7" fmla="*/ 294992 h 378923"/>
                    <a:gd name="connsiteX8" fmla="*/ 40921 w 920651"/>
                    <a:gd name="connsiteY8" fmla="*/ 15074 h 37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0651" h="378923">
                      <a:moveTo>
                        <a:pt x="40921" y="15074"/>
                      </a:moveTo>
                      <a:cubicBezTo>
                        <a:pt x="90684" y="-27432"/>
                        <a:pt x="203689" y="32699"/>
                        <a:pt x="320840" y="39956"/>
                      </a:cubicBezTo>
                      <a:cubicBezTo>
                        <a:pt x="437991" y="47213"/>
                        <a:pt x="743828" y="58617"/>
                        <a:pt x="743828" y="58617"/>
                      </a:cubicBezTo>
                      <a:cubicBezTo>
                        <a:pt x="841281" y="62764"/>
                        <a:pt x="881713" y="21294"/>
                        <a:pt x="905558" y="64837"/>
                      </a:cubicBezTo>
                      <a:cubicBezTo>
                        <a:pt x="929403" y="108380"/>
                        <a:pt x="926293" y="268037"/>
                        <a:pt x="886897" y="319874"/>
                      </a:cubicBezTo>
                      <a:cubicBezTo>
                        <a:pt x="847501" y="371711"/>
                        <a:pt x="781150" y="368601"/>
                        <a:pt x="669183" y="375858"/>
                      </a:cubicBezTo>
                      <a:cubicBezTo>
                        <a:pt x="557216" y="383115"/>
                        <a:pt x="322913" y="376895"/>
                        <a:pt x="215093" y="363417"/>
                      </a:cubicBezTo>
                      <a:cubicBezTo>
                        <a:pt x="107273" y="349939"/>
                        <a:pt x="55436" y="350976"/>
                        <a:pt x="22260" y="294992"/>
                      </a:cubicBezTo>
                      <a:cubicBezTo>
                        <a:pt x="-10916" y="239008"/>
                        <a:pt x="-8842" y="57580"/>
                        <a:pt x="40921" y="1507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26" name="Elipse 325"/>
                <p:cNvSpPr/>
                <p:nvPr/>
              </p:nvSpPr>
              <p:spPr>
                <a:xfrm>
                  <a:off x="5739005" y="4185446"/>
                  <a:ext cx="194924" cy="169057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27" name="Triângulo isósceles 326"/>
                <p:cNvSpPr/>
                <p:nvPr/>
              </p:nvSpPr>
              <p:spPr>
                <a:xfrm rot="12169286">
                  <a:off x="5276257" y="4273397"/>
                  <a:ext cx="22781" cy="26021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28" name="Triângulo isósceles 327"/>
                <p:cNvSpPr/>
                <p:nvPr/>
              </p:nvSpPr>
              <p:spPr>
                <a:xfrm rot="12169286">
                  <a:off x="5253894" y="4252202"/>
                  <a:ext cx="29051" cy="33183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29" name="Triângulo isósceles 328"/>
                <p:cNvSpPr/>
                <p:nvPr/>
              </p:nvSpPr>
              <p:spPr>
                <a:xfrm rot="12609937">
                  <a:off x="5232421" y="4216798"/>
                  <a:ext cx="46643" cy="53279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30" name="Triângulo isósceles 329"/>
                <p:cNvSpPr/>
                <p:nvPr/>
              </p:nvSpPr>
              <p:spPr>
                <a:xfrm rot="9430714" flipH="1">
                  <a:off x="6386195" y="4269516"/>
                  <a:ext cx="17429" cy="26021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31" name="Triângulo isósceles 330"/>
                <p:cNvSpPr/>
                <p:nvPr/>
              </p:nvSpPr>
              <p:spPr>
                <a:xfrm rot="9430714" flipH="1">
                  <a:off x="6398507" y="4248322"/>
                  <a:ext cx="22226" cy="33183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32" name="Triângulo isósceles 331"/>
                <p:cNvSpPr/>
                <p:nvPr/>
              </p:nvSpPr>
              <p:spPr>
                <a:xfrm rot="8990063" flipH="1">
                  <a:off x="6401477" y="4212918"/>
                  <a:ext cx="35685" cy="53279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33" name="Elipse 332"/>
                <p:cNvSpPr/>
                <p:nvPr/>
              </p:nvSpPr>
              <p:spPr>
                <a:xfrm rot="20547745">
                  <a:off x="5602825" y="3368017"/>
                  <a:ext cx="101169" cy="12176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34" name="Elipse 333"/>
                <p:cNvSpPr/>
                <p:nvPr/>
              </p:nvSpPr>
              <p:spPr>
                <a:xfrm rot="21377893">
                  <a:off x="5623303" y="3382902"/>
                  <a:ext cx="74038" cy="10410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35" name="Elipse 334"/>
                <p:cNvSpPr/>
                <p:nvPr/>
              </p:nvSpPr>
              <p:spPr>
                <a:xfrm>
                  <a:off x="5634699" y="3394446"/>
                  <a:ext cx="33566" cy="3356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36" name="Retângulo de cantos arredondados 335"/>
                <p:cNvSpPr/>
                <p:nvPr/>
              </p:nvSpPr>
              <p:spPr>
                <a:xfrm rot="18809357">
                  <a:off x="5637008" y="3388481"/>
                  <a:ext cx="12020" cy="11929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37" name="Forma livre 336"/>
                <p:cNvSpPr/>
                <p:nvPr/>
              </p:nvSpPr>
              <p:spPr>
                <a:xfrm>
                  <a:off x="5638642" y="3425945"/>
                  <a:ext cx="49512" cy="53022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38" name="Forma livre 337"/>
                <p:cNvSpPr/>
                <p:nvPr/>
              </p:nvSpPr>
              <p:spPr>
                <a:xfrm>
                  <a:off x="5636814" y="3485475"/>
                  <a:ext cx="53168" cy="3809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39" name="Elipse 338"/>
                <p:cNvSpPr/>
                <p:nvPr/>
              </p:nvSpPr>
              <p:spPr>
                <a:xfrm rot="1052255" flipH="1">
                  <a:off x="5919405" y="3377802"/>
                  <a:ext cx="104573" cy="12176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40" name="Elipse 339"/>
                <p:cNvSpPr/>
                <p:nvPr/>
              </p:nvSpPr>
              <p:spPr>
                <a:xfrm rot="222107" flipH="1">
                  <a:off x="5926282" y="3392687"/>
                  <a:ext cx="76529" cy="10410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41" name="Elipse 340"/>
                <p:cNvSpPr/>
                <p:nvPr/>
              </p:nvSpPr>
              <p:spPr>
                <a:xfrm flipH="1">
                  <a:off x="5956336" y="3404231"/>
                  <a:ext cx="34696" cy="3356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42" name="Retângulo de cantos arredondados 341"/>
                <p:cNvSpPr/>
                <p:nvPr/>
              </p:nvSpPr>
              <p:spPr>
                <a:xfrm rot="2790643" flipH="1">
                  <a:off x="5976422" y="3398065"/>
                  <a:ext cx="12020" cy="12331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43" name="Forma livre 342"/>
                <p:cNvSpPr/>
                <p:nvPr/>
              </p:nvSpPr>
              <p:spPr>
                <a:xfrm flipH="1">
                  <a:off x="5935778" y="3435730"/>
                  <a:ext cx="51178" cy="53022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44" name="Forma livre 343"/>
                <p:cNvSpPr/>
                <p:nvPr/>
              </p:nvSpPr>
              <p:spPr>
                <a:xfrm flipH="1">
                  <a:off x="5933889" y="3495260"/>
                  <a:ext cx="54957" cy="3809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45" name="Placa 344"/>
                <p:cNvSpPr/>
                <p:nvPr/>
              </p:nvSpPr>
              <p:spPr>
                <a:xfrm>
                  <a:off x="5712354" y="4170614"/>
                  <a:ext cx="233530" cy="327627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46" name="Placa 345"/>
                <p:cNvSpPr/>
                <p:nvPr/>
              </p:nvSpPr>
              <p:spPr>
                <a:xfrm rot="263748">
                  <a:off x="5597876" y="4174177"/>
                  <a:ext cx="102246" cy="241188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47" name="Placa 346"/>
                <p:cNvSpPr/>
                <p:nvPr/>
              </p:nvSpPr>
              <p:spPr>
                <a:xfrm rot="21242254">
                  <a:off x="5961687" y="4175266"/>
                  <a:ext cx="102246" cy="243149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48" name="Placa 347"/>
                <p:cNvSpPr/>
                <p:nvPr/>
              </p:nvSpPr>
              <p:spPr>
                <a:xfrm>
                  <a:off x="5729039" y="4191345"/>
                  <a:ext cx="203444" cy="285419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49" name="Placa 348"/>
                <p:cNvSpPr/>
                <p:nvPr/>
              </p:nvSpPr>
              <p:spPr>
                <a:xfrm rot="21242254">
                  <a:off x="5975947" y="4195684"/>
                  <a:ext cx="73726" cy="202791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50" name="Placa 349"/>
                <p:cNvSpPr/>
                <p:nvPr/>
              </p:nvSpPr>
              <p:spPr>
                <a:xfrm rot="263748">
                  <a:off x="5613027" y="4189493"/>
                  <a:ext cx="71883" cy="203786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351" name="Placa 350"/>
                <p:cNvSpPr/>
                <p:nvPr/>
              </p:nvSpPr>
              <p:spPr>
                <a:xfrm rot="20965592">
                  <a:off x="5947267" y="4657464"/>
                  <a:ext cx="125450" cy="125451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52" name="Placa 351"/>
                <p:cNvSpPr/>
                <p:nvPr/>
              </p:nvSpPr>
              <p:spPr>
                <a:xfrm rot="496285">
                  <a:off x="5595199" y="4637853"/>
                  <a:ext cx="63960" cy="125451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53" name="Forma livre 352"/>
                <p:cNvSpPr/>
                <p:nvPr/>
              </p:nvSpPr>
              <p:spPr>
                <a:xfrm>
                  <a:off x="5415861" y="3582037"/>
                  <a:ext cx="199008" cy="259998"/>
                </a:xfrm>
                <a:custGeom>
                  <a:avLst/>
                  <a:gdLst>
                    <a:gd name="connsiteX0" fmla="*/ 326072 w 326297"/>
                    <a:gd name="connsiteY0" fmla="*/ 4074 h 426298"/>
                    <a:gd name="connsiteX1" fmla="*/ 256118 w 326297"/>
                    <a:gd name="connsiteY1" fmla="*/ 26559 h 426298"/>
                    <a:gd name="connsiteX2" fmla="*/ 208649 w 326297"/>
                    <a:gd name="connsiteY2" fmla="*/ 99011 h 426298"/>
                    <a:gd name="connsiteX3" fmla="*/ 246124 w 326297"/>
                    <a:gd name="connsiteY3" fmla="*/ 213936 h 426298"/>
                    <a:gd name="connsiteX4" fmla="*/ 236131 w 326297"/>
                    <a:gd name="connsiteY4" fmla="*/ 336356 h 426298"/>
                    <a:gd name="connsiteX5" fmla="*/ 128701 w 326297"/>
                    <a:gd name="connsiteY5" fmla="*/ 426296 h 426298"/>
                    <a:gd name="connsiteX6" fmla="*/ 11278 w 326297"/>
                    <a:gd name="connsiteY6" fmla="*/ 338854 h 426298"/>
                    <a:gd name="connsiteX7" fmla="*/ 16275 w 326297"/>
                    <a:gd name="connsiteY7" fmla="*/ 213936 h 426298"/>
                    <a:gd name="connsiteX8" fmla="*/ 113711 w 326297"/>
                    <a:gd name="connsiteY8" fmla="*/ 86519 h 426298"/>
                    <a:gd name="connsiteX9" fmla="*/ 231134 w 326297"/>
                    <a:gd name="connsiteY9" fmla="*/ 9070 h 426298"/>
                    <a:gd name="connsiteX10" fmla="*/ 326072 w 326297"/>
                    <a:gd name="connsiteY10" fmla="*/ 4074 h 4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6297" h="426298">
                      <a:moveTo>
                        <a:pt x="326072" y="4074"/>
                      </a:moveTo>
                      <a:cubicBezTo>
                        <a:pt x="330236" y="6989"/>
                        <a:pt x="275688" y="10736"/>
                        <a:pt x="256118" y="26559"/>
                      </a:cubicBezTo>
                      <a:cubicBezTo>
                        <a:pt x="236547" y="42382"/>
                        <a:pt x="210315" y="67782"/>
                        <a:pt x="208649" y="99011"/>
                      </a:cubicBezTo>
                      <a:cubicBezTo>
                        <a:pt x="206983" y="130240"/>
                        <a:pt x="241544" y="174379"/>
                        <a:pt x="246124" y="213936"/>
                      </a:cubicBezTo>
                      <a:cubicBezTo>
                        <a:pt x="250704" y="253493"/>
                        <a:pt x="255701" y="300963"/>
                        <a:pt x="236131" y="336356"/>
                      </a:cubicBezTo>
                      <a:cubicBezTo>
                        <a:pt x="216561" y="371749"/>
                        <a:pt x="166176" y="425880"/>
                        <a:pt x="128701" y="426296"/>
                      </a:cubicBezTo>
                      <a:cubicBezTo>
                        <a:pt x="91226" y="426712"/>
                        <a:pt x="30016" y="374247"/>
                        <a:pt x="11278" y="338854"/>
                      </a:cubicBezTo>
                      <a:cubicBezTo>
                        <a:pt x="-7460" y="303461"/>
                        <a:pt x="-797" y="255992"/>
                        <a:pt x="16275" y="213936"/>
                      </a:cubicBezTo>
                      <a:cubicBezTo>
                        <a:pt x="33347" y="171880"/>
                        <a:pt x="77901" y="120663"/>
                        <a:pt x="113711" y="86519"/>
                      </a:cubicBezTo>
                      <a:cubicBezTo>
                        <a:pt x="149521" y="52375"/>
                        <a:pt x="197822" y="23644"/>
                        <a:pt x="231134" y="9070"/>
                      </a:cubicBezTo>
                      <a:cubicBezTo>
                        <a:pt x="264445" y="-5504"/>
                        <a:pt x="321908" y="1159"/>
                        <a:pt x="326072" y="407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54" name="Forma livre 353"/>
                <p:cNvSpPr/>
                <p:nvPr/>
              </p:nvSpPr>
              <p:spPr>
                <a:xfrm>
                  <a:off x="6149005" y="3611298"/>
                  <a:ext cx="118245" cy="223021"/>
                </a:xfrm>
                <a:custGeom>
                  <a:avLst/>
                  <a:gdLst>
                    <a:gd name="connsiteX0" fmla="*/ 10913 w 193877"/>
                    <a:gd name="connsiteY0" fmla="*/ 1066 h 365670"/>
                    <a:gd name="connsiteX1" fmla="*/ 50887 w 193877"/>
                    <a:gd name="connsiteY1" fmla="*/ 128483 h 365670"/>
                    <a:gd name="connsiteX2" fmla="*/ 919 w 193877"/>
                    <a:gd name="connsiteY2" fmla="*/ 243407 h 365670"/>
                    <a:gd name="connsiteX3" fmla="*/ 23405 w 193877"/>
                    <a:gd name="connsiteY3" fmla="*/ 345840 h 365670"/>
                    <a:gd name="connsiteX4" fmla="*/ 83365 w 193877"/>
                    <a:gd name="connsiteY4" fmla="*/ 358332 h 365670"/>
                    <a:gd name="connsiteX5" fmla="*/ 183300 w 193877"/>
                    <a:gd name="connsiteY5" fmla="*/ 260896 h 365670"/>
                    <a:gd name="connsiteX6" fmla="*/ 180801 w 193877"/>
                    <a:gd name="connsiteY6" fmla="*/ 185945 h 365670"/>
                    <a:gd name="connsiteX7" fmla="*/ 93359 w 193877"/>
                    <a:gd name="connsiteY7" fmla="*/ 73519 h 365670"/>
                    <a:gd name="connsiteX8" fmla="*/ 10913 w 193877"/>
                    <a:gd name="connsiteY8" fmla="*/ 1066 h 36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877" h="365670">
                      <a:moveTo>
                        <a:pt x="10913" y="1066"/>
                      </a:moveTo>
                      <a:cubicBezTo>
                        <a:pt x="3834" y="10227"/>
                        <a:pt x="52553" y="88093"/>
                        <a:pt x="50887" y="128483"/>
                      </a:cubicBezTo>
                      <a:cubicBezTo>
                        <a:pt x="49221" y="168873"/>
                        <a:pt x="5499" y="207181"/>
                        <a:pt x="919" y="243407"/>
                      </a:cubicBezTo>
                      <a:cubicBezTo>
                        <a:pt x="-3661" y="279633"/>
                        <a:pt x="9664" y="326686"/>
                        <a:pt x="23405" y="345840"/>
                      </a:cubicBezTo>
                      <a:cubicBezTo>
                        <a:pt x="37146" y="364994"/>
                        <a:pt x="56716" y="372489"/>
                        <a:pt x="83365" y="358332"/>
                      </a:cubicBezTo>
                      <a:cubicBezTo>
                        <a:pt x="110014" y="344175"/>
                        <a:pt x="167061" y="289627"/>
                        <a:pt x="183300" y="260896"/>
                      </a:cubicBezTo>
                      <a:cubicBezTo>
                        <a:pt x="199539" y="232165"/>
                        <a:pt x="195791" y="217175"/>
                        <a:pt x="180801" y="185945"/>
                      </a:cubicBezTo>
                      <a:cubicBezTo>
                        <a:pt x="165811" y="154715"/>
                        <a:pt x="118759" y="103083"/>
                        <a:pt x="93359" y="73519"/>
                      </a:cubicBezTo>
                      <a:cubicBezTo>
                        <a:pt x="67959" y="43955"/>
                        <a:pt x="17992" y="-8095"/>
                        <a:pt x="10913" y="106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55" name="Forma livre 354"/>
                <p:cNvSpPr/>
                <p:nvPr/>
              </p:nvSpPr>
              <p:spPr>
                <a:xfrm>
                  <a:off x="5540068" y="3526619"/>
                  <a:ext cx="106662" cy="70092"/>
                </a:xfrm>
                <a:custGeom>
                  <a:avLst/>
                  <a:gdLst>
                    <a:gd name="connsiteX0" fmla="*/ 0 w 174885"/>
                    <a:gd name="connsiteY0" fmla="*/ 104931 h 114925"/>
                    <a:gd name="connsiteX1" fmla="*/ 47469 w 174885"/>
                    <a:gd name="connsiteY1" fmla="*/ 39974 h 114925"/>
                    <a:gd name="connsiteX2" fmla="*/ 174885 w 174885"/>
                    <a:gd name="connsiteY2" fmla="*/ 0 h 114925"/>
                    <a:gd name="connsiteX3" fmla="*/ 122420 w 174885"/>
                    <a:gd name="connsiteY3" fmla="*/ 54964 h 114925"/>
                    <a:gd name="connsiteX4" fmla="*/ 167390 w 174885"/>
                    <a:gd name="connsiteY4" fmla="*/ 114925 h 114925"/>
                    <a:gd name="connsiteX5" fmla="*/ 109928 w 174885"/>
                    <a:gd name="connsiteY5" fmla="*/ 87443 h 114925"/>
                    <a:gd name="connsiteX6" fmla="*/ 54964 w 174885"/>
                    <a:gd name="connsiteY6" fmla="*/ 87443 h 114925"/>
                    <a:gd name="connsiteX7" fmla="*/ 0 w 174885"/>
                    <a:gd name="connsiteY7" fmla="*/ 104931 h 1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885" h="114925">
                      <a:moveTo>
                        <a:pt x="0" y="104931"/>
                      </a:moveTo>
                      <a:lnTo>
                        <a:pt x="47469" y="39974"/>
                      </a:lnTo>
                      <a:lnTo>
                        <a:pt x="174885" y="0"/>
                      </a:lnTo>
                      <a:lnTo>
                        <a:pt x="122420" y="54964"/>
                      </a:lnTo>
                      <a:lnTo>
                        <a:pt x="167390" y="114925"/>
                      </a:lnTo>
                      <a:lnTo>
                        <a:pt x="109928" y="87443"/>
                      </a:lnTo>
                      <a:lnTo>
                        <a:pt x="54964" y="87443"/>
                      </a:lnTo>
                      <a:lnTo>
                        <a:pt x="0" y="10493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56" name="Forma livre 355"/>
                <p:cNvSpPr/>
                <p:nvPr/>
              </p:nvSpPr>
              <p:spPr>
                <a:xfrm rot="160903" flipH="1">
                  <a:off x="6059935" y="3542775"/>
                  <a:ext cx="104447" cy="70092"/>
                </a:xfrm>
                <a:custGeom>
                  <a:avLst/>
                  <a:gdLst>
                    <a:gd name="connsiteX0" fmla="*/ 0 w 174885"/>
                    <a:gd name="connsiteY0" fmla="*/ 104931 h 114925"/>
                    <a:gd name="connsiteX1" fmla="*/ 47469 w 174885"/>
                    <a:gd name="connsiteY1" fmla="*/ 39974 h 114925"/>
                    <a:gd name="connsiteX2" fmla="*/ 174885 w 174885"/>
                    <a:gd name="connsiteY2" fmla="*/ 0 h 114925"/>
                    <a:gd name="connsiteX3" fmla="*/ 122420 w 174885"/>
                    <a:gd name="connsiteY3" fmla="*/ 54964 h 114925"/>
                    <a:gd name="connsiteX4" fmla="*/ 167390 w 174885"/>
                    <a:gd name="connsiteY4" fmla="*/ 114925 h 114925"/>
                    <a:gd name="connsiteX5" fmla="*/ 109928 w 174885"/>
                    <a:gd name="connsiteY5" fmla="*/ 87443 h 114925"/>
                    <a:gd name="connsiteX6" fmla="*/ 54964 w 174885"/>
                    <a:gd name="connsiteY6" fmla="*/ 87443 h 114925"/>
                    <a:gd name="connsiteX7" fmla="*/ 0 w 174885"/>
                    <a:gd name="connsiteY7" fmla="*/ 104931 h 1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885" h="114925">
                      <a:moveTo>
                        <a:pt x="0" y="104931"/>
                      </a:moveTo>
                      <a:lnTo>
                        <a:pt x="47469" y="39974"/>
                      </a:lnTo>
                      <a:lnTo>
                        <a:pt x="174885" y="0"/>
                      </a:lnTo>
                      <a:lnTo>
                        <a:pt x="122420" y="54964"/>
                      </a:lnTo>
                      <a:lnTo>
                        <a:pt x="167390" y="114925"/>
                      </a:lnTo>
                      <a:lnTo>
                        <a:pt x="109928" y="87443"/>
                      </a:lnTo>
                      <a:lnTo>
                        <a:pt x="54964" y="87443"/>
                      </a:lnTo>
                      <a:lnTo>
                        <a:pt x="0" y="10493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57" name="Forma livre 356"/>
                <p:cNvSpPr/>
                <p:nvPr/>
              </p:nvSpPr>
              <p:spPr>
                <a:xfrm>
                  <a:off x="5978470" y="4987420"/>
                  <a:ext cx="98029" cy="102865"/>
                </a:xfrm>
                <a:custGeom>
                  <a:avLst/>
                  <a:gdLst>
                    <a:gd name="connsiteX0" fmla="*/ 166853 w 166853"/>
                    <a:gd name="connsiteY0" fmla="*/ 174885 h 175084"/>
                    <a:gd name="connsiteX1" fmla="*/ 109391 w 166853"/>
                    <a:gd name="connsiteY1" fmla="*/ 152400 h 175084"/>
                    <a:gd name="connsiteX2" fmla="*/ 14453 w 166853"/>
                    <a:gd name="connsiteY2" fmla="*/ 32479 h 175084"/>
                    <a:gd name="connsiteX3" fmla="*/ 1962 w 166853"/>
                    <a:gd name="connsiteY3" fmla="*/ 0 h 17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6853" h="175084">
                      <a:moveTo>
                        <a:pt x="166853" y="174885"/>
                      </a:moveTo>
                      <a:cubicBezTo>
                        <a:pt x="150822" y="175509"/>
                        <a:pt x="134791" y="176134"/>
                        <a:pt x="109391" y="152400"/>
                      </a:cubicBezTo>
                      <a:cubicBezTo>
                        <a:pt x="83991" y="128666"/>
                        <a:pt x="32358" y="57879"/>
                        <a:pt x="14453" y="32479"/>
                      </a:cubicBezTo>
                      <a:cubicBezTo>
                        <a:pt x="-3452" y="7079"/>
                        <a:pt x="-745" y="3539"/>
                        <a:pt x="1962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58" name="Losango 357"/>
                <p:cNvSpPr/>
                <p:nvPr/>
              </p:nvSpPr>
              <p:spPr>
                <a:xfrm rot="1106110">
                  <a:off x="5465339" y="4983637"/>
                  <a:ext cx="36157" cy="74636"/>
                </a:xfrm>
                <a:prstGeom prst="diamond">
                  <a:avLst/>
                </a:prstGeom>
                <a:solidFill>
                  <a:schemeClr val="accent4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59" name="Forma livre 358"/>
                <p:cNvSpPr/>
                <p:nvPr/>
              </p:nvSpPr>
              <p:spPr>
                <a:xfrm>
                  <a:off x="5501108" y="4949257"/>
                  <a:ext cx="259807" cy="88749"/>
                </a:xfrm>
                <a:custGeom>
                  <a:avLst/>
                  <a:gdLst>
                    <a:gd name="connsiteX0" fmla="*/ 0 w 442210"/>
                    <a:gd name="connsiteY0" fmla="*/ 134911 h 151058"/>
                    <a:gd name="connsiteX1" fmla="*/ 159895 w 442210"/>
                    <a:gd name="connsiteY1" fmla="*/ 147403 h 151058"/>
                    <a:gd name="connsiteX2" fmla="*/ 384748 w 442210"/>
                    <a:gd name="connsiteY2" fmla="*/ 77449 h 151058"/>
                    <a:gd name="connsiteX3" fmla="*/ 442210 w 442210"/>
                    <a:gd name="connsiteY3" fmla="*/ 0 h 15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2210" h="151058">
                      <a:moveTo>
                        <a:pt x="0" y="134911"/>
                      </a:moveTo>
                      <a:cubicBezTo>
                        <a:pt x="47885" y="145945"/>
                        <a:pt x="95770" y="156980"/>
                        <a:pt x="159895" y="147403"/>
                      </a:cubicBezTo>
                      <a:cubicBezTo>
                        <a:pt x="224020" y="137826"/>
                        <a:pt x="337696" y="102016"/>
                        <a:pt x="384748" y="77449"/>
                      </a:cubicBezTo>
                      <a:cubicBezTo>
                        <a:pt x="431800" y="52882"/>
                        <a:pt x="437005" y="26441"/>
                        <a:pt x="44221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60" name="Forma livre 359"/>
                <p:cNvSpPr/>
                <p:nvPr/>
              </p:nvSpPr>
              <p:spPr>
                <a:xfrm>
                  <a:off x="6077967" y="5052005"/>
                  <a:ext cx="73012" cy="38163"/>
                </a:xfrm>
                <a:custGeom>
                  <a:avLst/>
                  <a:gdLst>
                    <a:gd name="connsiteX0" fmla="*/ 0 w 124271"/>
                    <a:gd name="connsiteY0" fmla="*/ 64957 h 64957"/>
                    <a:gd name="connsiteX1" fmla="*/ 107429 w 124271"/>
                    <a:gd name="connsiteY1" fmla="*/ 52466 h 64957"/>
                    <a:gd name="connsiteX2" fmla="*/ 122419 w 124271"/>
                    <a:gd name="connsiteY2" fmla="*/ 0 h 64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271" h="64957">
                      <a:moveTo>
                        <a:pt x="0" y="64957"/>
                      </a:moveTo>
                      <a:cubicBezTo>
                        <a:pt x="43513" y="64124"/>
                        <a:pt x="87026" y="63292"/>
                        <a:pt x="107429" y="52466"/>
                      </a:cubicBezTo>
                      <a:cubicBezTo>
                        <a:pt x="127832" y="41640"/>
                        <a:pt x="125125" y="20820"/>
                        <a:pt x="122419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61" name="Losango 360"/>
                <p:cNvSpPr/>
                <p:nvPr/>
              </p:nvSpPr>
              <p:spPr>
                <a:xfrm rot="21282313">
                  <a:off x="6076259" y="5056205"/>
                  <a:ext cx="47593" cy="68807"/>
                </a:xfrm>
                <a:prstGeom prst="diamond">
                  <a:avLst/>
                </a:prstGeom>
                <a:solidFill>
                  <a:schemeClr val="accent4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62" name="Forma livre 361"/>
                <p:cNvSpPr/>
                <p:nvPr/>
              </p:nvSpPr>
              <p:spPr>
                <a:xfrm rot="21406454">
                  <a:off x="5677478" y="3845778"/>
                  <a:ext cx="350962" cy="93858"/>
                </a:xfrm>
                <a:custGeom>
                  <a:avLst/>
                  <a:gdLst>
                    <a:gd name="connsiteX0" fmla="*/ 20241 w 597363"/>
                    <a:gd name="connsiteY0" fmla="*/ 0 h 159753"/>
                    <a:gd name="connsiteX1" fmla="*/ 254 w 597363"/>
                    <a:gd name="connsiteY1" fmla="*/ 59961 h 159753"/>
                    <a:gd name="connsiteX2" fmla="*/ 32733 w 597363"/>
                    <a:gd name="connsiteY2" fmla="*/ 94938 h 159753"/>
                    <a:gd name="connsiteX3" fmla="*/ 227605 w 597363"/>
                    <a:gd name="connsiteY3" fmla="*/ 122420 h 159753"/>
                    <a:gd name="connsiteX4" fmla="*/ 287566 w 597363"/>
                    <a:gd name="connsiteY4" fmla="*/ 74951 h 159753"/>
                    <a:gd name="connsiteX5" fmla="*/ 310051 w 597363"/>
                    <a:gd name="connsiteY5" fmla="*/ 127417 h 159753"/>
                    <a:gd name="connsiteX6" fmla="*/ 534904 w 597363"/>
                    <a:gd name="connsiteY6" fmla="*/ 157397 h 159753"/>
                    <a:gd name="connsiteX7" fmla="*/ 597363 w 597363"/>
                    <a:gd name="connsiteY7" fmla="*/ 64958 h 159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7363" h="159753">
                      <a:moveTo>
                        <a:pt x="20241" y="0"/>
                      </a:moveTo>
                      <a:cubicBezTo>
                        <a:pt x="9206" y="22069"/>
                        <a:pt x="-1828" y="44138"/>
                        <a:pt x="254" y="59961"/>
                      </a:cubicBezTo>
                      <a:cubicBezTo>
                        <a:pt x="2336" y="75784"/>
                        <a:pt x="-5159" y="84528"/>
                        <a:pt x="32733" y="94938"/>
                      </a:cubicBezTo>
                      <a:cubicBezTo>
                        <a:pt x="70625" y="105348"/>
                        <a:pt x="185133" y="125751"/>
                        <a:pt x="227605" y="122420"/>
                      </a:cubicBezTo>
                      <a:cubicBezTo>
                        <a:pt x="270077" y="119089"/>
                        <a:pt x="273825" y="74118"/>
                        <a:pt x="287566" y="74951"/>
                      </a:cubicBezTo>
                      <a:cubicBezTo>
                        <a:pt x="301307" y="75784"/>
                        <a:pt x="268828" y="113676"/>
                        <a:pt x="310051" y="127417"/>
                      </a:cubicBezTo>
                      <a:cubicBezTo>
                        <a:pt x="351274" y="141158"/>
                        <a:pt x="487019" y="167807"/>
                        <a:pt x="534904" y="157397"/>
                      </a:cubicBezTo>
                      <a:cubicBezTo>
                        <a:pt x="582789" y="146987"/>
                        <a:pt x="590076" y="105972"/>
                        <a:pt x="597363" y="64958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63" name="Forma livre 362"/>
                <p:cNvSpPr/>
                <p:nvPr/>
              </p:nvSpPr>
              <p:spPr>
                <a:xfrm>
                  <a:off x="5653984" y="3869328"/>
                  <a:ext cx="386200" cy="171737"/>
                </a:xfrm>
                <a:custGeom>
                  <a:avLst/>
                  <a:gdLst>
                    <a:gd name="connsiteX0" fmla="*/ 14990 w 662066"/>
                    <a:gd name="connsiteY0" fmla="*/ 32478 h 292308"/>
                    <a:gd name="connsiteX1" fmla="*/ 0 w 662066"/>
                    <a:gd name="connsiteY1" fmla="*/ 149901 h 292308"/>
                    <a:gd name="connsiteX2" fmla="*/ 327286 w 662066"/>
                    <a:gd name="connsiteY2" fmla="*/ 292308 h 292308"/>
                    <a:gd name="connsiteX3" fmla="*/ 642079 w 662066"/>
                    <a:gd name="connsiteY3" fmla="*/ 174885 h 292308"/>
                    <a:gd name="connsiteX4" fmla="*/ 649574 w 662066"/>
                    <a:gd name="connsiteY4" fmla="*/ 92439 h 292308"/>
                    <a:gd name="connsiteX5" fmla="*/ 662066 w 662066"/>
                    <a:gd name="connsiteY5" fmla="*/ 0 h 292308"/>
                    <a:gd name="connsiteX6" fmla="*/ 662066 w 662066"/>
                    <a:gd name="connsiteY6" fmla="*/ 0 h 29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2066" h="292308">
                      <a:moveTo>
                        <a:pt x="14990" y="32478"/>
                      </a:moveTo>
                      <a:lnTo>
                        <a:pt x="0" y="149901"/>
                      </a:lnTo>
                      <a:lnTo>
                        <a:pt x="327286" y="292308"/>
                      </a:lnTo>
                      <a:lnTo>
                        <a:pt x="642079" y="174885"/>
                      </a:lnTo>
                      <a:lnTo>
                        <a:pt x="649574" y="92439"/>
                      </a:lnTo>
                      <a:lnTo>
                        <a:pt x="662066" y="0"/>
                      </a:lnTo>
                      <a:lnTo>
                        <a:pt x="662066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64" name="Forma livre 363"/>
                <p:cNvSpPr/>
                <p:nvPr/>
              </p:nvSpPr>
              <p:spPr>
                <a:xfrm>
                  <a:off x="5652675" y="3958866"/>
                  <a:ext cx="374298" cy="173204"/>
                </a:xfrm>
                <a:custGeom>
                  <a:avLst/>
                  <a:gdLst>
                    <a:gd name="connsiteX0" fmla="*/ 4997 w 637082"/>
                    <a:gd name="connsiteY0" fmla="*/ 0 h 294806"/>
                    <a:gd name="connsiteX1" fmla="*/ 0 w 637082"/>
                    <a:gd name="connsiteY1" fmla="*/ 144905 h 294806"/>
                    <a:gd name="connsiteX2" fmla="*/ 329784 w 637082"/>
                    <a:gd name="connsiteY2" fmla="*/ 294806 h 294806"/>
                    <a:gd name="connsiteX3" fmla="*/ 627089 w 637082"/>
                    <a:gd name="connsiteY3" fmla="*/ 172387 h 294806"/>
                    <a:gd name="connsiteX4" fmla="*/ 637082 w 637082"/>
                    <a:gd name="connsiteY4" fmla="*/ 27482 h 294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7082" h="294806">
                      <a:moveTo>
                        <a:pt x="4997" y="0"/>
                      </a:moveTo>
                      <a:lnTo>
                        <a:pt x="0" y="144905"/>
                      </a:lnTo>
                      <a:lnTo>
                        <a:pt x="329784" y="294806"/>
                      </a:lnTo>
                      <a:lnTo>
                        <a:pt x="627089" y="172387"/>
                      </a:lnTo>
                      <a:lnTo>
                        <a:pt x="637082" y="27482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306" name="Forma livre 305"/>
              <p:cNvSpPr/>
              <p:nvPr/>
            </p:nvSpPr>
            <p:spPr>
              <a:xfrm rot="20853609">
                <a:off x="5907655" y="3623993"/>
                <a:ext cx="178439" cy="106806"/>
              </a:xfrm>
              <a:custGeom>
                <a:avLst/>
                <a:gdLst>
                  <a:gd name="connsiteX0" fmla="*/ 349 w 296574"/>
                  <a:gd name="connsiteY0" fmla="*/ 88916 h 177516"/>
                  <a:gd name="connsiteX1" fmla="*/ 134819 w 296574"/>
                  <a:gd name="connsiteY1" fmla="*/ 176322 h 177516"/>
                  <a:gd name="connsiteX2" fmla="*/ 296184 w 296574"/>
                  <a:gd name="connsiteY2" fmla="*/ 21681 h 177516"/>
                  <a:gd name="connsiteX3" fmla="*/ 175160 w 296574"/>
                  <a:gd name="connsiteY3" fmla="*/ 8234 h 177516"/>
                  <a:gd name="connsiteX4" fmla="*/ 349 w 296574"/>
                  <a:gd name="connsiteY4" fmla="*/ 88916 h 17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574" h="177516">
                    <a:moveTo>
                      <a:pt x="349" y="88916"/>
                    </a:moveTo>
                    <a:cubicBezTo>
                      <a:pt x="-6374" y="116931"/>
                      <a:pt x="85513" y="187528"/>
                      <a:pt x="134819" y="176322"/>
                    </a:cubicBezTo>
                    <a:cubicBezTo>
                      <a:pt x="184125" y="165116"/>
                      <a:pt x="289461" y="49696"/>
                      <a:pt x="296184" y="21681"/>
                    </a:cubicBezTo>
                    <a:cubicBezTo>
                      <a:pt x="302907" y="-6334"/>
                      <a:pt x="221104" y="-2972"/>
                      <a:pt x="175160" y="8234"/>
                    </a:cubicBezTo>
                    <a:cubicBezTo>
                      <a:pt x="129216" y="19440"/>
                      <a:pt x="7072" y="60901"/>
                      <a:pt x="349" y="88916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07" name="Forma livre 306"/>
              <p:cNvSpPr/>
              <p:nvPr/>
            </p:nvSpPr>
            <p:spPr>
              <a:xfrm>
                <a:off x="5609299" y="3575606"/>
                <a:ext cx="113058" cy="113859"/>
              </a:xfrm>
              <a:custGeom>
                <a:avLst/>
                <a:gdLst>
                  <a:gd name="connsiteX0" fmla="*/ 5823 w 187908"/>
                  <a:gd name="connsiteY0" fmla="*/ 185 h 189240"/>
                  <a:gd name="connsiteX1" fmla="*/ 187358 w 187908"/>
                  <a:gd name="connsiteY1" fmla="*/ 148103 h 189240"/>
                  <a:gd name="connsiteX2" fmla="*/ 59611 w 187908"/>
                  <a:gd name="connsiteY2" fmla="*/ 181720 h 189240"/>
                  <a:gd name="connsiteX3" fmla="*/ 5823 w 187908"/>
                  <a:gd name="connsiteY3" fmla="*/ 185 h 18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908" h="189240">
                    <a:moveTo>
                      <a:pt x="5823" y="185"/>
                    </a:moveTo>
                    <a:cubicBezTo>
                      <a:pt x="27114" y="-5418"/>
                      <a:pt x="178393" y="117847"/>
                      <a:pt x="187358" y="148103"/>
                    </a:cubicBezTo>
                    <a:cubicBezTo>
                      <a:pt x="196323" y="178359"/>
                      <a:pt x="93228" y="201891"/>
                      <a:pt x="59611" y="181720"/>
                    </a:cubicBezTo>
                    <a:cubicBezTo>
                      <a:pt x="25994" y="161549"/>
                      <a:pt x="-15468" y="5788"/>
                      <a:pt x="5823" y="185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08" name="Retângulo 307"/>
              <p:cNvSpPr/>
              <p:nvPr/>
            </p:nvSpPr>
            <p:spPr>
              <a:xfrm rot="2390112">
                <a:off x="5585803" y="3639454"/>
                <a:ext cx="141586" cy="27508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09" name="Retângulo 308"/>
              <p:cNvSpPr/>
              <p:nvPr/>
            </p:nvSpPr>
            <p:spPr>
              <a:xfrm rot="19967762">
                <a:off x="5900258" y="3668793"/>
                <a:ext cx="188134" cy="27508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" name="Grupo 1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08" name="Grupo 207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210" name="Grupo 209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222" name="Grupo 221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235" name="Placa 234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6" name="Placa 235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3" name="Retângulo 222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Retângulo 223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5" name="Grupo 224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229" name="Retângulo de cantos arredondados 228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Retângulo de cantos arredondados 229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Retângulo de cantos arredondados 230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Retângulo de cantos arredondados 231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Retângulo de cantos arredondados 232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4" name="Retângulo de cantos arredondados 233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6" name="Retângulo 225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27" name="Conector angulado 226"/>
                <p:cNvCxnSpPr>
                  <a:endCxn id="226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Conector angulado 227"/>
                <p:cNvCxnSpPr>
                  <a:endCxn id="226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1" name="Seta para a direita listrada 210"/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365" name="Grupo 364"/>
            <p:cNvGrpSpPr/>
            <p:nvPr/>
          </p:nvGrpSpPr>
          <p:grpSpPr>
            <a:xfrm>
              <a:off x="3329506" y="1950826"/>
              <a:ext cx="134232" cy="290758"/>
              <a:chOff x="6981607" y="4739599"/>
              <a:chExt cx="955872" cy="2070497"/>
            </a:xfrm>
          </p:grpSpPr>
          <p:sp>
            <p:nvSpPr>
              <p:cNvPr id="366" name="Forma livre 365"/>
              <p:cNvSpPr/>
              <p:nvPr/>
            </p:nvSpPr>
            <p:spPr>
              <a:xfrm>
                <a:off x="7076331" y="4804569"/>
                <a:ext cx="745624" cy="2005527"/>
              </a:xfrm>
              <a:custGeom>
                <a:avLst/>
                <a:gdLst>
                  <a:gd name="connsiteX0" fmla="*/ 37556 w 745624"/>
                  <a:gd name="connsiteY0" fmla="*/ 116749 h 2005527"/>
                  <a:gd name="connsiteX1" fmla="*/ 37556 w 745624"/>
                  <a:gd name="connsiteY1" fmla="*/ 177261 h 2005527"/>
                  <a:gd name="connsiteX2" fmla="*/ 51003 w 745624"/>
                  <a:gd name="connsiteY2" fmla="*/ 1663161 h 2005527"/>
                  <a:gd name="connsiteX3" fmla="*/ 683014 w 745624"/>
                  <a:gd name="connsiteY3" fmla="*/ 1972443 h 2005527"/>
                  <a:gd name="connsiteX4" fmla="*/ 669567 w 745624"/>
                  <a:gd name="connsiteY4" fmla="*/ 1105108 h 2005527"/>
                  <a:gd name="connsiteX5" fmla="*/ 730079 w 745624"/>
                  <a:gd name="connsiteY5" fmla="*/ 29343 h 2005527"/>
                  <a:gd name="connsiteX6" fmla="*/ 340114 w 745624"/>
                  <a:gd name="connsiteY6" fmla="*/ 446202 h 2005527"/>
                  <a:gd name="connsiteX7" fmla="*/ 30832 w 745624"/>
                  <a:gd name="connsiteY7" fmla="*/ 15896 h 2005527"/>
                  <a:gd name="connsiteX8" fmla="*/ 37556 w 745624"/>
                  <a:gd name="connsiteY8" fmla="*/ 116749 h 200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5624" h="2005527">
                    <a:moveTo>
                      <a:pt x="37556" y="116749"/>
                    </a:moveTo>
                    <a:cubicBezTo>
                      <a:pt x="38677" y="143643"/>
                      <a:pt x="35315" y="-80474"/>
                      <a:pt x="37556" y="177261"/>
                    </a:cubicBezTo>
                    <a:cubicBezTo>
                      <a:pt x="39797" y="434996"/>
                      <a:pt x="-56573" y="1363964"/>
                      <a:pt x="51003" y="1663161"/>
                    </a:cubicBezTo>
                    <a:cubicBezTo>
                      <a:pt x="158579" y="1962358"/>
                      <a:pt x="579920" y="2065452"/>
                      <a:pt x="683014" y="1972443"/>
                    </a:cubicBezTo>
                    <a:cubicBezTo>
                      <a:pt x="786108" y="1879434"/>
                      <a:pt x="661723" y="1428958"/>
                      <a:pt x="669567" y="1105108"/>
                    </a:cubicBezTo>
                    <a:cubicBezTo>
                      <a:pt x="677411" y="781258"/>
                      <a:pt x="784988" y="139161"/>
                      <a:pt x="730079" y="29343"/>
                    </a:cubicBezTo>
                    <a:cubicBezTo>
                      <a:pt x="675170" y="-80475"/>
                      <a:pt x="456655" y="448443"/>
                      <a:pt x="340114" y="446202"/>
                    </a:cubicBezTo>
                    <a:cubicBezTo>
                      <a:pt x="223573" y="443961"/>
                      <a:pt x="80138" y="77528"/>
                      <a:pt x="30832" y="15896"/>
                    </a:cubicBezTo>
                    <a:cubicBezTo>
                      <a:pt x="-18474" y="-45736"/>
                      <a:pt x="36435" y="89855"/>
                      <a:pt x="37556" y="116749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7" name="Forma livre 366"/>
              <p:cNvSpPr/>
              <p:nvPr/>
            </p:nvSpPr>
            <p:spPr>
              <a:xfrm>
                <a:off x="7611079" y="4765167"/>
                <a:ext cx="296574" cy="177516"/>
              </a:xfrm>
              <a:custGeom>
                <a:avLst/>
                <a:gdLst>
                  <a:gd name="connsiteX0" fmla="*/ 349 w 296574"/>
                  <a:gd name="connsiteY0" fmla="*/ 88916 h 177516"/>
                  <a:gd name="connsiteX1" fmla="*/ 134819 w 296574"/>
                  <a:gd name="connsiteY1" fmla="*/ 176322 h 177516"/>
                  <a:gd name="connsiteX2" fmla="*/ 296184 w 296574"/>
                  <a:gd name="connsiteY2" fmla="*/ 21681 h 177516"/>
                  <a:gd name="connsiteX3" fmla="*/ 175160 w 296574"/>
                  <a:gd name="connsiteY3" fmla="*/ 8234 h 177516"/>
                  <a:gd name="connsiteX4" fmla="*/ 349 w 296574"/>
                  <a:gd name="connsiteY4" fmla="*/ 88916 h 17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574" h="177516">
                    <a:moveTo>
                      <a:pt x="349" y="88916"/>
                    </a:moveTo>
                    <a:cubicBezTo>
                      <a:pt x="-6374" y="116931"/>
                      <a:pt x="85513" y="187528"/>
                      <a:pt x="134819" y="176322"/>
                    </a:cubicBezTo>
                    <a:cubicBezTo>
                      <a:pt x="184125" y="165116"/>
                      <a:pt x="289461" y="49696"/>
                      <a:pt x="296184" y="21681"/>
                    </a:cubicBezTo>
                    <a:cubicBezTo>
                      <a:pt x="302907" y="-6334"/>
                      <a:pt x="221104" y="-2972"/>
                      <a:pt x="175160" y="8234"/>
                    </a:cubicBezTo>
                    <a:cubicBezTo>
                      <a:pt x="129216" y="19440"/>
                      <a:pt x="7072" y="60901"/>
                      <a:pt x="349" y="88916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8" name="Forma livre 367"/>
              <p:cNvSpPr/>
              <p:nvPr/>
            </p:nvSpPr>
            <p:spPr>
              <a:xfrm>
                <a:off x="7020658" y="4739599"/>
                <a:ext cx="187908" cy="189240"/>
              </a:xfrm>
              <a:custGeom>
                <a:avLst/>
                <a:gdLst>
                  <a:gd name="connsiteX0" fmla="*/ 5823 w 187908"/>
                  <a:gd name="connsiteY0" fmla="*/ 185 h 189240"/>
                  <a:gd name="connsiteX1" fmla="*/ 187358 w 187908"/>
                  <a:gd name="connsiteY1" fmla="*/ 148103 h 189240"/>
                  <a:gd name="connsiteX2" fmla="*/ 59611 w 187908"/>
                  <a:gd name="connsiteY2" fmla="*/ 181720 h 189240"/>
                  <a:gd name="connsiteX3" fmla="*/ 5823 w 187908"/>
                  <a:gd name="connsiteY3" fmla="*/ 185 h 18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908" h="189240">
                    <a:moveTo>
                      <a:pt x="5823" y="185"/>
                    </a:moveTo>
                    <a:cubicBezTo>
                      <a:pt x="27114" y="-5418"/>
                      <a:pt x="178393" y="117847"/>
                      <a:pt x="187358" y="148103"/>
                    </a:cubicBezTo>
                    <a:cubicBezTo>
                      <a:pt x="196323" y="178359"/>
                      <a:pt x="93228" y="201891"/>
                      <a:pt x="59611" y="181720"/>
                    </a:cubicBezTo>
                    <a:cubicBezTo>
                      <a:pt x="25994" y="161549"/>
                      <a:pt x="-15468" y="5788"/>
                      <a:pt x="5823" y="185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9" name="Retângulo 368"/>
              <p:cNvSpPr/>
              <p:nvPr/>
            </p:nvSpPr>
            <p:spPr>
              <a:xfrm rot="2390112">
                <a:off x="6981607" y="4845717"/>
                <a:ext cx="235323" cy="45719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0" name="Retângulo 369"/>
              <p:cNvSpPr/>
              <p:nvPr/>
            </p:nvSpPr>
            <p:spPr>
              <a:xfrm rot="20476852">
                <a:off x="7624791" y="4863605"/>
                <a:ext cx="312688" cy="45719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371" name="Retângulo de cantos arredondados 370">
              <a:hlinkClick r:id="rId3" action="ppaction://hlinksldjump"/>
            </p:cNvPr>
            <p:cNvSpPr/>
            <p:nvPr/>
          </p:nvSpPr>
          <p:spPr>
            <a:xfrm rot="5400000">
              <a:off x="3194148" y="1893245"/>
              <a:ext cx="402977" cy="402977"/>
            </a:xfrm>
            <a:prstGeom prst="roundRect">
              <a:avLst/>
            </a:prstGeom>
            <a:solidFill>
              <a:schemeClr val="bg2">
                <a:lumMod val="75000"/>
                <a:alpha val="1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674256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</a:t>
              </a:r>
              <a:r>
                <a:rPr lang="pt-BR" sz="1400" dirty="0">
                  <a:latin typeface="Comic Sans MS" panose="030F0702030302020204" pitchFamily="66" charset="0"/>
                </a:rPr>
                <a:t>0</a:t>
              </a:r>
              <a:r>
                <a:rPr lang="pt-BR" sz="1400" dirty="0" smtClean="0">
                  <a:latin typeface="Comic Sans MS" panose="030F0702030302020204" pitchFamily="66" charset="0"/>
                </a:rPr>
                <a:t>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" name="Grupo 4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sp>
          <p:nvSpPr>
            <p:cNvPr id="213" name="Retângulo de cantos arredondados 212"/>
            <p:cNvSpPr/>
            <p:nvPr/>
          </p:nvSpPr>
          <p:spPr>
            <a:xfrm>
              <a:off x="140681" y="3074411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4" name="Retângulo de cantos arredondados 213"/>
            <p:cNvSpPr/>
            <p:nvPr/>
          </p:nvSpPr>
          <p:spPr>
            <a:xfrm>
              <a:off x="223364" y="3146647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5" name="Retângulo de cantos arredondados 214"/>
            <p:cNvSpPr/>
            <p:nvPr/>
          </p:nvSpPr>
          <p:spPr>
            <a:xfrm>
              <a:off x="1517736" y="3374793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9" name="Retângulo de cantos arredondados 258"/>
            <p:cNvSpPr/>
            <p:nvPr/>
          </p:nvSpPr>
          <p:spPr>
            <a:xfrm>
              <a:off x="2253115" y="338899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0" name="Retângulo de cantos arredondados 259"/>
            <p:cNvSpPr/>
            <p:nvPr/>
          </p:nvSpPr>
          <p:spPr>
            <a:xfrm>
              <a:off x="1517736" y="485758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1" name="Retângulo de cantos arredondados 260"/>
            <p:cNvSpPr/>
            <p:nvPr/>
          </p:nvSpPr>
          <p:spPr>
            <a:xfrm>
              <a:off x="2253063" y="4856567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2" name="Retângulo de cantos arredondados 261"/>
            <p:cNvSpPr/>
            <p:nvPr/>
          </p:nvSpPr>
          <p:spPr>
            <a:xfrm>
              <a:off x="1519639" y="411451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3" name="Retângulo de cantos arredondados 262"/>
            <p:cNvSpPr/>
            <p:nvPr/>
          </p:nvSpPr>
          <p:spPr>
            <a:xfrm>
              <a:off x="2247930" y="411617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44" name="Grupo 143"/>
            <p:cNvGrpSpPr/>
            <p:nvPr/>
          </p:nvGrpSpPr>
          <p:grpSpPr>
            <a:xfrm>
              <a:off x="265567" y="3370827"/>
              <a:ext cx="1208386" cy="2098719"/>
              <a:chOff x="5232274" y="3090304"/>
              <a:chExt cx="1208386" cy="2098719"/>
            </a:xfrm>
          </p:grpSpPr>
          <p:sp>
            <p:nvSpPr>
              <p:cNvPr id="145" name="Forma livre 144"/>
              <p:cNvSpPr/>
              <p:nvPr/>
            </p:nvSpPr>
            <p:spPr>
              <a:xfrm>
                <a:off x="5642795" y="3614696"/>
                <a:ext cx="448618" cy="1206660"/>
              </a:xfrm>
              <a:custGeom>
                <a:avLst/>
                <a:gdLst>
                  <a:gd name="connsiteX0" fmla="*/ 37556 w 745624"/>
                  <a:gd name="connsiteY0" fmla="*/ 116749 h 2005527"/>
                  <a:gd name="connsiteX1" fmla="*/ 37556 w 745624"/>
                  <a:gd name="connsiteY1" fmla="*/ 177261 h 2005527"/>
                  <a:gd name="connsiteX2" fmla="*/ 51003 w 745624"/>
                  <a:gd name="connsiteY2" fmla="*/ 1663161 h 2005527"/>
                  <a:gd name="connsiteX3" fmla="*/ 683014 w 745624"/>
                  <a:gd name="connsiteY3" fmla="*/ 1972443 h 2005527"/>
                  <a:gd name="connsiteX4" fmla="*/ 669567 w 745624"/>
                  <a:gd name="connsiteY4" fmla="*/ 1105108 h 2005527"/>
                  <a:gd name="connsiteX5" fmla="*/ 730079 w 745624"/>
                  <a:gd name="connsiteY5" fmla="*/ 29343 h 2005527"/>
                  <a:gd name="connsiteX6" fmla="*/ 340114 w 745624"/>
                  <a:gd name="connsiteY6" fmla="*/ 446202 h 2005527"/>
                  <a:gd name="connsiteX7" fmla="*/ 30832 w 745624"/>
                  <a:gd name="connsiteY7" fmla="*/ 15896 h 2005527"/>
                  <a:gd name="connsiteX8" fmla="*/ 37556 w 745624"/>
                  <a:gd name="connsiteY8" fmla="*/ 116749 h 200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5624" h="2005527">
                    <a:moveTo>
                      <a:pt x="37556" y="116749"/>
                    </a:moveTo>
                    <a:cubicBezTo>
                      <a:pt x="38677" y="143643"/>
                      <a:pt x="35315" y="-80474"/>
                      <a:pt x="37556" y="177261"/>
                    </a:cubicBezTo>
                    <a:cubicBezTo>
                      <a:pt x="39797" y="434996"/>
                      <a:pt x="-56573" y="1363964"/>
                      <a:pt x="51003" y="1663161"/>
                    </a:cubicBezTo>
                    <a:cubicBezTo>
                      <a:pt x="158579" y="1962358"/>
                      <a:pt x="579920" y="2065452"/>
                      <a:pt x="683014" y="1972443"/>
                    </a:cubicBezTo>
                    <a:cubicBezTo>
                      <a:pt x="786108" y="1879434"/>
                      <a:pt x="661723" y="1428958"/>
                      <a:pt x="669567" y="1105108"/>
                    </a:cubicBezTo>
                    <a:cubicBezTo>
                      <a:pt x="677411" y="781258"/>
                      <a:pt x="784988" y="139161"/>
                      <a:pt x="730079" y="29343"/>
                    </a:cubicBezTo>
                    <a:cubicBezTo>
                      <a:pt x="675170" y="-80475"/>
                      <a:pt x="456655" y="448443"/>
                      <a:pt x="340114" y="446202"/>
                    </a:cubicBezTo>
                    <a:cubicBezTo>
                      <a:pt x="223573" y="443961"/>
                      <a:pt x="80138" y="77528"/>
                      <a:pt x="30832" y="15896"/>
                    </a:cubicBezTo>
                    <a:cubicBezTo>
                      <a:pt x="-18474" y="-45736"/>
                      <a:pt x="36435" y="89855"/>
                      <a:pt x="37556" y="116749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46" name="Grupo 145"/>
              <p:cNvGrpSpPr/>
              <p:nvPr/>
            </p:nvGrpSpPr>
            <p:grpSpPr>
              <a:xfrm>
                <a:off x="5232274" y="3090304"/>
                <a:ext cx="1208386" cy="2098719"/>
                <a:chOff x="5232274" y="3090304"/>
                <a:chExt cx="1208386" cy="2098719"/>
              </a:xfrm>
            </p:grpSpPr>
            <p:sp>
              <p:nvSpPr>
                <p:cNvPr id="151" name="Retângulo de cantos arredondados 150"/>
                <p:cNvSpPr/>
                <p:nvPr/>
              </p:nvSpPr>
              <p:spPr>
                <a:xfrm>
                  <a:off x="5783376" y="3699568"/>
                  <a:ext cx="140236" cy="134428"/>
                </a:xfrm>
                <a:prstGeom prst="roundRect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53" name="Forma livre 152"/>
                <p:cNvSpPr/>
                <p:nvPr/>
              </p:nvSpPr>
              <p:spPr>
                <a:xfrm>
                  <a:off x="6107777" y="3795111"/>
                  <a:ext cx="246854" cy="315829"/>
                </a:xfrm>
                <a:custGeom>
                  <a:avLst/>
                  <a:gdLst>
                    <a:gd name="connsiteX0" fmla="*/ 263787 w 553297"/>
                    <a:gd name="connsiteY0" fmla="*/ 2830 h 707896"/>
                    <a:gd name="connsiteX1" fmla="*/ 430649 w 553297"/>
                    <a:gd name="connsiteY1" fmla="*/ 266470 h 707896"/>
                    <a:gd name="connsiteX2" fmla="*/ 544114 w 553297"/>
                    <a:gd name="connsiteY2" fmla="*/ 610205 h 707896"/>
                    <a:gd name="connsiteX3" fmla="*/ 520754 w 553297"/>
                    <a:gd name="connsiteY3" fmla="*/ 670275 h 707896"/>
                    <a:gd name="connsiteX4" fmla="*/ 317183 w 553297"/>
                    <a:gd name="connsiteY4" fmla="*/ 700310 h 707896"/>
                    <a:gd name="connsiteX5" fmla="*/ 290485 w 553297"/>
                    <a:gd name="connsiteY5" fmla="*/ 526774 h 707896"/>
                    <a:gd name="connsiteX6" fmla="*/ 197043 w 553297"/>
                    <a:gd name="connsiteY6" fmla="*/ 363250 h 707896"/>
                    <a:gd name="connsiteX7" fmla="*/ 146 w 553297"/>
                    <a:gd name="connsiteY7" fmla="*/ 142993 h 707896"/>
                    <a:gd name="connsiteX8" fmla="*/ 263787 w 553297"/>
                    <a:gd name="connsiteY8" fmla="*/ 2830 h 707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3297" h="707896">
                      <a:moveTo>
                        <a:pt x="263787" y="2830"/>
                      </a:moveTo>
                      <a:cubicBezTo>
                        <a:pt x="335538" y="23410"/>
                        <a:pt x="383928" y="165241"/>
                        <a:pt x="430649" y="266470"/>
                      </a:cubicBezTo>
                      <a:cubicBezTo>
                        <a:pt x="477370" y="367699"/>
                        <a:pt x="529097" y="542904"/>
                        <a:pt x="544114" y="610205"/>
                      </a:cubicBezTo>
                      <a:cubicBezTo>
                        <a:pt x="559131" y="677506"/>
                        <a:pt x="558576" y="655258"/>
                        <a:pt x="520754" y="670275"/>
                      </a:cubicBezTo>
                      <a:cubicBezTo>
                        <a:pt x="482932" y="685292"/>
                        <a:pt x="355561" y="724227"/>
                        <a:pt x="317183" y="700310"/>
                      </a:cubicBezTo>
                      <a:cubicBezTo>
                        <a:pt x="278805" y="676393"/>
                        <a:pt x="310508" y="582951"/>
                        <a:pt x="290485" y="526774"/>
                      </a:cubicBezTo>
                      <a:cubicBezTo>
                        <a:pt x="270462" y="470597"/>
                        <a:pt x="245433" y="427214"/>
                        <a:pt x="197043" y="363250"/>
                      </a:cubicBezTo>
                      <a:cubicBezTo>
                        <a:pt x="148653" y="299287"/>
                        <a:pt x="-5416" y="207513"/>
                        <a:pt x="146" y="142993"/>
                      </a:cubicBezTo>
                      <a:cubicBezTo>
                        <a:pt x="5708" y="78473"/>
                        <a:pt x="192036" y="-17750"/>
                        <a:pt x="263787" y="2830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55" name="Forma livre 154"/>
                <p:cNvSpPr/>
                <p:nvPr/>
              </p:nvSpPr>
              <p:spPr>
                <a:xfrm>
                  <a:off x="5257820" y="3778778"/>
                  <a:ext cx="294151" cy="352196"/>
                </a:xfrm>
                <a:custGeom>
                  <a:avLst/>
                  <a:gdLst>
                    <a:gd name="connsiteX0" fmla="*/ 372248 w 659307"/>
                    <a:gd name="connsiteY0" fmla="*/ 46666 h 789410"/>
                    <a:gd name="connsiteX1" fmla="*/ 155329 w 659307"/>
                    <a:gd name="connsiteY1" fmla="*/ 263586 h 789410"/>
                    <a:gd name="connsiteX2" fmla="*/ 35189 w 659307"/>
                    <a:gd name="connsiteY2" fmla="*/ 523889 h 789410"/>
                    <a:gd name="connsiteX3" fmla="*/ 1816 w 659307"/>
                    <a:gd name="connsiteY3" fmla="*/ 694088 h 789410"/>
                    <a:gd name="connsiteX4" fmla="*/ 78573 w 659307"/>
                    <a:gd name="connsiteY4" fmla="*/ 787530 h 789410"/>
                    <a:gd name="connsiteX5" fmla="*/ 288818 w 659307"/>
                    <a:gd name="connsiteY5" fmla="*/ 750821 h 789410"/>
                    <a:gd name="connsiteX6" fmla="*/ 308841 w 659307"/>
                    <a:gd name="connsiteY6" fmla="*/ 680739 h 789410"/>
                    <a:gd name="connsiteX7" fmla="*/ 325527 w 659307"/>
                    <a:gd name="connsiteY7" fmla="*/ 530564 h 789410"/>
                    <a:gd name="connsiteX8" fmla="*/ 452342 w 659307"/>
                    <a:gd name="connsiteY8" fmla="*/ 347016 h 789410"/>
                    <a:gd name="connsiteX9" fmla="*/ 659250 w 659307"/>
                    <a:gd name="connsiteY9" fmla="*/ 140108 h 789410"/>
                    <a:gd name="connsiteX10" fmla="*/ 472365 w 659307"/>
                    <a:gd name="connsiteY10" fmla="*/ 6619 h 789410"/>
                    <a:gd name="connsiteX11" fmla="*/ 372248 w 659307"/>
                    <a:gd name="connsiteY11" fmla="*/ 46666 h 789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9307" h="789410">
                      <a:moveTo>
                        <a:pt x="372248" y="46666"/>
                      </a:moveTo>
                      <a:cubicBezTo>
                        <a:pt x="319409" y="89494"/>
                        <a:pt x="211505" y="184049"/>
                        <a:pt x="155329" y="263586"/>
                      </a:cubicBezTo>
                      <a:cubicBezTo>
                        <a:pt x="99153" y="343123"/>
                        <a:pt x="60774" y="452139"/>
                        <a:pt x="35189" y="523889"/>
                      </a:cubicBezTo>
                      <a:cubicBezTo>
                        <a:pt x="9603" y="595639"/>
                        <a:pt x="-5415" y="650148"/>
                        <a:pt x="1816" y="694088"/>
                      </a:cubicBezTo>
                      <a:cubicBezTo>
                        <a:pt x="9047" y="738028"/>
                        <a:pt x="30739" y="778075"/>
                        <a:pt x="78573" y="787530"/>
                      </a:cubicBezTo>
                      <a:cubicBezTo>
                        <a:pt x="126407" y="796985"/>
                        <a:pt x="250440" y="768619"/>
                        <a:pt x="288818" y="750821"/>
                      </a:cubicBezTo>
                      <a:cubicBezTo>
                        <a:pt x="327196" y="733023"/>
                        <a:pt x="302723" y="717448"/>
                        <a:pt x="308841" y="680739"/>
                      </a:cubicBezTo>
                      <a:cubicBezTo>
                        <a:pt x="314959" y="644030"/>
                        <a:pt x="301610" y="586185"/>
                        <a:pt x="325527" y="530564"/>
                      </a:cubicBezTo>
                      <a:cubicBezTo>
                        <a:pt x="349444" y="474943"/>
                        <a:pt x="396722" y="412092"/>
                        <a:pt x="452342" y="347016"/>
                      </a:cubicBezTo>
                      <a:cubicBezTo>
                        <a:pt x="507962" y="281940"/>
                        <a:pt x="655913" y="196841"/>
                        <a:pt x="659250" y="140108"/>
                      </a:cubicBezTo>
                      <a:cubicBezTo>
                        <a:pt x="662587" y="83375"/>
                        <a:pt x="520198" y="22749"/>
                        <a:pt x="472365" y="6619"/>
                      </a:cubicBezTo>
                      <a:cubicBezTo>
                        <a:pt x="424532" y="-9511"/>
                        <a:pt x="425087" y="3838"/>
                        <a:pt x="372248" y="46666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99" name="Elipse 198"/>
                <p:cNvSpPr/>
                <p:nvPr/>
              </p:nvSpPr>
              <p:spPr>
                <a:xfrm>
                  <a:off x="5486574" y="3090304"/>
                  <a:ext cx="699785" cy="651742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0" name="Forma livre 199"/>
                <p:cNvSpPr/>
                <p:nvPr/>
              </p:nvSpPr>
              <p:spPr>
                <a:xfrm>
                  <a:off x="5812769" y="3545790"/>
                  <a:ext cx="11152" cy="13405"/>
                </a:xfrm>
                <a:custGeom>
                  <a:avLst/>
                  <a:gdLst>
                    <a:gd name="connsiteX0" fmla="*/ 0 w 42041"/>
                    <a:gd name="connsiteY0" fmla="*/ 0 h 53180"/>
                    <a:gd name="connsiteX1" fmla="*/ 42041 w 42041"/>
                    <a:gd name="connsiteY1" fmla="*/ 52552 h 53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041" h="53180">
                      <a:moveTo>
                        <a:pt x="0" y="0"/>
                      </a:moveTo>
                      <a:cubicBezTo>
                        <a:pt x="12571" y="62858"/>
                        <a:pt x="-7354" y="52552"/>
                        <a:pt x="42041" y="52552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7" name="Forma livre 206"/>
                <p:cNvSpPr/>
                <p:nvPr/>
              </p:nvSpPr>
              <p:spPr>
                <a:xfrm>
                  <a:off x="5529071" y="3302822"/>
                  <a:ext cx="241833" cy="226707"/>
                </a:xfrm>
                <a:custGeom>
                  <a:avLst/>
                  <a:gdLst>
                    <a:gd name="connsiteX0" fmla="*/ 504715 w 542043"/>
                    <a:gd name="connsiteY0" fmla="*/ 472133 h 508140"/>
                    <a:gd name="connsiteX1" fmla="*/ 517072 w 542043"/>
                    <a:gd name="connsiteY1" fmla="*/ 208522 h 508140"/>
                    <a:gd name="connsiteX2" fmla="*/ 269937 w 542043"/>
                    <a:gd name="connsiteY2" fmla="*/ 23171 h 508140"/>
                    <a:gd name="connsiteX3" fmla="*/ 92823 w 542043"/>
                    <a:gd name="connsiteY3" fmla="*/ 19052 h 508140"/>
                    <a:gd name="connsiteX4" fmla="*/ 6326 w 542043"/>
                    <a:gd name="connsiteY4" fmla="*/ 171452 h 508140"/>
                    <a:gd name="connsiteX5" fmla="*/ 35158 w 542043"/>
                    <a:gd name="connsiteY5" fmla="*/ 426825 h 508140"/>
                    <a:gd name="connsiteX6" fmla="*/ 261699 w 542043"/>
                    <a:gd name="connsiteY6" fmla="*/ 500966 h 508140"/>
                    <a:gd name="connsiteX7" fmla="*/ 504715 w 542043"/>
                    <a:gd name="connsiteY7" fmla="*/ 472133 h 508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043" h="508140">
                      <a:moveTo>
                        <a:pt x="504715" y="472133"/>
                      </a:moveTo>
                      <a:cubicBezTo>
                        <a:pt x="547277" y="423392"/>
                        <a:pt x="556202" y="283349"/>
                        <a:pt x="517072" y="208522"/>
                      </a:cubicBezTo>
                      <a:cubicBezTo>
                        <a:pt x="477942" y="133695"/>
                        <a:pt x="340645" y="54749"/>
                        <a:pt x="269937" y="23171"/>
                      </a:cubicBezTo>
                      <a:cubicBezTo>
                        <a:pt x="199229" y="-8407"/>
                        <a:pt x="136758" y="-5661"/>
                        <a:pt x="92823" y="19052"/>
                      </a:cubicBezTo>
                      <a:cubicBezTo>
                        <a:pt x="48888" y="43765"/>
                        <a:pt x="15937" y="103490"/>
                        <a:pt x="6326" y="171452"/>
                      </a:cubicBezTo>
                      <a:cubicBezTo>
                        <a:pt x="-3285" y="239414"/>
                        <a:pt x="-7404" y="371906"/>
                        <a:pt x="35158" y="426825"/>
                      </a:cubicBezTo>
                      <a:cubicBezTo>
                        <a:pt x="77720" y="481744"/>
                        <a:pt x="181380" y="493415"/>
                        <a:pt x="261699" y="500966"/>
                      </a:cubicBezTo>
                      <a:cubicBezTo>
                        <a:pt x="342018" y="508517"/>
                        <a:pt x="462153" y="520874"/>
                        <a:pt x="504715" y="472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9" name="Forma livre 208"/>
                <p:cNvSpPr/>
                <p:nvPr/>
              </p:nvSpPr>
              <p:spPr>
                <a:xfrm>
                  <a:off x="5849469" y="3301283"/>
                  <a:ext cx="272100" cy="223003"/>
                </a:xfrm>
                <a:custGeom>
                  <a:avLst/>
                  <a:gdLst>
                    <a:gd name="connsiteX0" fmla="*/ 36135 w 609883"/>
                    <a:gd name="connsiteY0" fmla="*/ 472066 h 499837"/>
                    <a:gd name="connsiteX1" fmla="*/ 15540 w 609883"/>
                    <a:gd name="connsiteY1" fmla="*/ 262001 h 499837"/>
                    <a:gd name="connsiteX2" fmla="*/ 143227 w 609883"/>
                    <a:gd name="connsiteY2" fmla="*/ 130196 h 499837"/>
                    <a:gd name="connsiteX3" fmla="*/ 419194 w 609883"/>
                    <a:gd name="connsiteY3" fmla="*/ 2509 h 499837"/>
                    <a:gd name="connsiteX4" fmla="*/ 542762 w 609883"/>
                    <a:gd name="connsiteY4" fmla="*/ 68412 h 499837"/>
                    <a:gd name="connsiteX5" fmla="*/ 608664 w 609883"/>
                    <a:gd name="connsiteY5" fmla="*/ 332023 h 499837"/>
                    <a:gd name="connsiteX6" fmla="*/ 563356 w 609883"/>
                    <a:gd name="connsiteY6" fmla="*/ 443234 h 499837"/>
                    <a:gd name="connsiteX7" fmla="*/ 320340 w 609883"/>
                    <a:gd name="connsiteY7" fmla="*/ 492661 h 499837"/>
                    <a:gd name="connsiteX8" fmla="*/ 36135 w 609883"/>
                    <a:gd name="connsiteY8" fmla="*/ 472066 h 499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9883" h="499837">
                      <a:moveTo>
                        <a:pt x="36135" y="472066"/>
                      </a:moveTo>
                      <a:cubicBezTo>
                        <a:pt x="-14665" y="433623"/>
                        <a:pt x="-2309" y="318979"/>
                        <a:pt x="15540" y="262001"/>
                      </a:cubicBezTo>
                      <a:cubicBezTo>
                        <a:pt x="33389" y="205023"/>
                        <a:pt x="75951" y="173445"/>
                        <a:pt x="143227" y="130196"/>
                      </a:cubicBezTo>
                      <a:cubicBezTo>
                        <a:pt x="210503" y="86947"/>
                        <a:pt x="352605" y="12806"/>
                        <a:pt x="419194" y="2509"/>
                      </a:cubicBezTo>
                      <a:cubicBezTo>
                        <a:pt x="485783" y="-7788"/>
                        <a:pt x="511184" y="13493"/>
                        <a:pt x="542762" y="68412"/>
                      </a:cubicBezTo>
                      <a:cubicBezTo>
                        <a:pt x="574340" y="123331"/>
                        <a:pt x="605232" y="269553"/>
                        <a:pt x="608664" y="332023"/>
                      </a:cubicBezTo>
                      <a:cubicBezTo>
                        <a:pt x="612096" y="394493"/>
                        <a:pt x="611410" y="416461"/>
                        <a:pt x="563356" y="443234"/>
                      </a:cubicBezTo>
                      <a:cubicBezTo>
                        <a:pt x="515302" y="470007"/>
                        <a:pt x="406151" y="485110"/>
                        <a:pt x="320340" y="492661"/>
                      </a:cubicBezTo>
                      <a:cubicBezTo>
                        <a:pt x="234529" y="500212"/>
                        <a:pt x="86935" y="510509"/>
                        <a:pt x="36135" y="4720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12" name="Forma livre 211"/>
                <p:cNvSpPr/>
                <p:nvPr/>
              </p:nvSpPr>
              <p:spPr>
                <a:xfrm>
                  <a:off x="5823487" y="3559313"/>
                  <a:ext cx="121285" cy="88207"/>
                </a:xfrm>
                <a:custGeom>
                  <a:avLst/>
                  <a:gdLst>
                    <a:gd name="connsiteX0" fmla="*/ 0 w 271848"/>
                    <a:gd name="connsiteY0" fmla="*/ 197708 h 197708"/>
                    <a:gd name="connsiteX1" fmla="*/ 127686 w 271848"/>
                    <a:gd name="connsiteY1" fmla="*/ 82378 h 197708"/>
                    <a:gd name="connsiteX2" fmla="*/ 271848 w 271848"/>
                    <a:gd name="connsiteY2" fmla="*/ 0 h 19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1848" h="197708">
                      <a:moveTo>
                        <a:pt x="0" y="197708"/>
                      </a:moveTo>
                      <a:cubicBezTo>
                        <a:pt x="41189" y="156518"/>
                        <a:pt x="82378" y="115329"/>
                        <a:pt x="127686" y="82378"/>
                      </a:cubicBezTo>
                      <a:cubicBezTo>
                        <a:pt x="172994" y="49427"/>
                        <a:pt x="222421" y="24713"/>
                        <a:pt x="271848" y="0"/>
                      </a:cubicBezTo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16" name="Forma livre 215"/>
                <p:cNvSpPr/>
                <p:nvPr/>
              </p:nvSpPr>
              <p:spPr>
                <a:xfrm>
                  <a:off x="5667993" y="4026621"/>
                  <a:ext cx="341661" cy="381160"/>
                </a:xfrm>
                <a:custGeom>
                  <a:avLst/>
                  <a:gdLst>
                    <a:gd name="connsiteX0" fmla="*/ 12171 w 765797"/>
                    <a:gd name="connsiteY0" fmla="*/ 30145 h 854329"/>
                    <a:gd name="connsiteX1" fmla="*/ 32268 w 765797"/>
                    <a:gd name="connsiteY1" fmla="*/ 718457 h 854329"/>
                    <a:gd name="connsiteX2" fmla="*/ 288501 w 765797"/>
                    <a:gd name="connsiteY2" fmla="*/ 839037 h 854329"/>
                    <a:gd name="connsiteX3" fmla="*/ 705507 w 765797"/>
                    <a:gd name="connsiteY3" fmla="*/ 793820 h 854329"/>
                    <a:gd name="connsiteX4" fmla="*/ 730628 w 765797"/>
                    <a:gd name="connsiteY4" fmla="*/ 311499 h 854329"/>
                    <a:gd name="connsiteX5" fmla="*/ 765797 w 765797"/>
                    <a:gd name="connsiteY5" fmla="*/ 0 h 854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5797" h="854329">
                      <a:moveTo>
                        <a:pt x="12171" y="30145"/>
                      </a:moveTo>
                      <a:cubicBezTo>
                        <a:pt x="-808" y="306893"/>
                        <a:pt x="-13787" y="583642"/>
                        <a:pt x="32268" y="718457"/>
                      </a:cubicBezTo>
                      <a:cubicBezTo>
                        <a:pt x="78323" y="853272"/>
                        <a:pt x="176294" y="826476"/>
                        <a:pt x="288501" y="839037"/>
                      </a:cubicBezTo>
                      <a:cubicBezTo>
                        <a:pt x="400708" y="851598"/>
                        <a:pt x="631819" y="881743"/>
                        <a:pt x="705507" y="793820"/>
                      </a:cubicBezTo>
                      <a:cubicBezTo>
                        <a:pt x="779195" y="705897"/>
                        <a:pt x="720580" y="443802"/>
                        <a:pt x="730628" y="311499"/>
                      </a:cubicBezTo>
                      <a:cubicBezTo>
                        <a:pt x="740676" y="179196"/>
                        <a:pt x="753236" y="89598"/>
                        <a:pt x="765797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17" name="Elipse 216"/>
                <p:cNvSpPr/>
                <p:nvPr/>
              </p:nvSpPr>
              <p:spPr>
                <a:xfrm>
                  <a:off x="5232274" y="4067109"/>
                  <a:ext cx="226131" cy="219064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18" name="Forma livre 217"/>
                <p:cNvSpPr/>
                <p:nvPr/>
              </p:nvSpPr>
              <p:spPr>
                <a:xfrm>
                  <a:off x="5372720" y="4166427"/>
                  <a:ext cx="46117" cy="103873"/>
                </a:xfrm>
                <a:custGeom>
                  <a:avLst/>
                  <a:gdLst>
                    <a:gd name="connsiteX0" fmla="*/ 64513 w 103366"/>
                    <a:gd name="connsiteY0" fmla="*/ 232820 h 232820"/>
                    <a:gd name="connsiteX1" fmla="*/ 102758 w 103366"/>
                    <a:gd name="connsiteY1" fmla="*/ 145900 h 232820"/>
                    <a:gd name="connsiteX2" fmla="*/ 81897 w 103366"/>
                    <a:gd name="connsiteY2" fmla="*/ 48549 h 232820"/>
                    <a:gd name="connsiteX3" fmla="*/ 5408 w 103366"/>
                    <a:gd name="connsiteY3" fmla="*/ 3351 h 232820"/>
                    <a:gd name="connsiteX4" fmla="*/ 12361 w 103366"/>
                    <a:gd name="connsiteY4" fmla="*/ 6827 h 232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66" h="232820">
                      <a:moveTo>
                        <a:pt x="64513" y="232820"/>
                      </a:moveTo>
                      <a:cubicBezTo>
                        <a:pt x="82187" y="204716"/>
                        <a:pt x="99861" y="176612"/>
                        <a:pt x="102758" y="145900"/>
                      </a:cubicBezTo>
                      <a:cubicBezTo>
                        <a:pt x="105655" y="115188"/>
                        <a:pt x="98122" y="72307"/>
                        <a:pt x="81897" y="48549"/>
                      </a:cubicBezTo>
                      <a:cubicBezTo>
                        <a:pt x="65672" y="24791"/>
                        <a:pt x="16997" y="10305"/>
                        <a:pt x="5408" y="3351"/>
                      </a:cubicBezTo>
                      <a:cubicBezTo>
                        <a:pt x="-6181" y="-3603"/>
                        <a:pt x="3090" y="1612"/>
                        <a:pt x="12361" y="6827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19" name="Elipse 218"/>
                <p:cNvSpPr/>
                <p:nvPr/>
              </p:nvSpPr>
              <p:spPr>
                <a:xfrm>
                  <a:off x="6214529" y="4067109"/>
                  <a:ext cx="226131" cy="219064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20" name="Forma livre 219"/>
                <p:cNvSpPr/>
                <p:nvPr/>
              </p:nvSpPr>
              <p:spPr>
                <a:xfrm>
                  <a:off x="6269096" y="4163268"/>
                  <a:ext cx="32091" cy="110134"/>
                </a:xfrm>
                <a:custGeom>
                  <a:avLst/>
                  <a:gdLst>
                    <a:gd name="connsiteX0" fmla="*/ 30206 w 71928"/>
                    <a:gd name="connsiteY0" fmla="*/ 246853 h 246853"/>
                    <a:gd name="connsiteX1" fmla="*/ 2392 w 71928"/>
                    <a:gd name="connsiteY1" fmla="*/ 135596 h 246853"/>
                    <a:gd name="connsiteX2" fmla="*/ 9345 w 71928"/>
                    <a:gd name="connsiteY2" fmla="*/ 55629 h 246853"/>
                    <a:gd name="connsiteX3" fmla="*/ 71928 w 71928"/>
                    <a:gd name="connsiteY3" fmla="*/ 0 h 246853"/>
                    <a:gd name="connsiteX4" fmla="*/ 71928 w 71928"/>
                    <a:gd name="connsiteY4" fmla="*/ 0 h 246853"/>
                    <a:gd name="connsiteX5" fmla="*/ 71928 w 71928"/>
                    <a:gd name="connsiteY5" fmla="*/ 0 h 24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28" h="246853">
                      <a:moveTo>
                        <a:pt x="30206" y="246853"/>
                      </a:moveTo>
                      <a:cubicBezTo>
                        <a:pt x="18037" y="207160"/>
                        <a:pt x="5869" y="167467"/>
                        <a:pt x="2392" y="135596"/>
                      </a:cubicBezTo>
                      <a:cubicBezTo>
                        <a:pt x="-1085" y="103725"/>
                        <a:pt x="-2244" y="78228"/>
                        <a:pt x="9345" y="55629"/>
                      </a:cubicBezTo>
                      <a:cubicBezTo>
                        <a:pt x="20934" y="33030"/>
                        <a:pt x="71928" y="0"/>
                        <a:pt x="71928" y="0"/>
                      </a:cubicBezTo>
                      <a:lnTo>
                        <a:pt x="71928" y="0"/>
                      </a:lnTo>
                      <a:lnTo>
                        <a:pt x="71928" y="0"/>
                      </a:ln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21" name="Forma livre 220"/>
                <p:cNvSpPr/>
                <p:nvPr/>
              </p:nvSpPr>
              <p:spPr>
                <a:xfrm>
                  <a:off x="5420787" y="4216842"/>
                  <a:ext cx="748714" cy="972181"/>
                </a:xfrm>
                <a:custGeom>
                  <a:avLst/>
                  <a:gdLst>
                    <a:gd name="connsiteX0" fmla="*/ 563386 w 1678162"/>
                    <a:gd name="connsiteY0" fmla="*/ 183722 h 2179038"/>
                    <a:gd name="connsiteX1" fmla="*/ 457639 w 1678162"/>
                    <a:gd name="connsiteY1" fmla="*/ 488522 h 2179038"/>
                    <a:gd name="connsiteX2" fmla="*/ 351892 w 1678162"/>
                    <a:gd name="connsiteY2" fmla="*/ 1048359 h 2179038"/>
                    <a:gd name="connsiteX3" fmla="*/ 271027 w 1678162"/>
                    <a:gd name="connsiteY3" fmla="*/ 1552212 h 2179038"/>
                    <a:gd name="connsiteX4" fmla="*/ 47092 w 1678162"/>
                    <a:gd name="connsiteY4" fmla="*/ 1726383 h 2179038"/>
                    <a:gd name="connsiteX5" fmla="*/ 9770 w 1678162"/>
                    <a:gd name="connsiteY5" fmla="*/ 1931657 h 2179038"/>
                    <a:gd name="connsiteX6" fmla="*/ 177721 w 1678162"/>
                    <a:gd name="connsiteY6" fmla="*/ 2062285 h 2179038"/>
                    <a:gd name="connsiteX7" fmla="*/ 669133 w 1678162"/>
                    <a:gd name="connsiteY7" fmla="*/ 1956538 h 2179038"/>
                    <a:gd name="connsiteX8" fmla="*/ 781101 w 1678162"/>
                    <a:gd name="connsiteY8" fmla="*/ 1670400 h 2179038"/>
                    <a:gd name="connsiteX9" fmla="*/ 725117 w 1678162"/>
                    <a:gd name="connsiteY9" fmla="*/ 1514889 h 2179038"/>
                    <a:gd name="connsiteX10" fmla="*/ 787321 w 1678162"/>
                    <a:gd name="connsiteY10" fmla="*/ 917730 h 2179038"/>
                    <a:gd name="connsiteX11" fmla="*/ 973933 w 1678162"/>
                    <a:gd name="connsiteY11" fmla="*/ 451200 h 2179038"/>
                    <a:gd name="connsiteX12" fmla="*/ 1216529 w 1678162"/>
                    <a:gd name="connsiteY12" fmla="*/ 1545991 h 2179038"/>
                    <a:gd name="connsiteX13" fmla="*/ 1210309 w 1678162"/>
                    <a:gd name="connsiteY13" fmla="*/ 1825910 h 2179038"/>
                    <a:gd name="connsiteX14" fmla="*/ 1434243 w 1678162"/>
                    <a:gd name="connsiteY14" fmla="*/ 2149371 h 2179038"/>
                    <a:gd name="connsiteX15" fmla="*/ 1627076 w 1678162"/>
                    <a:gd name="connsiteY15" fmla="*/ 2136930 h 2179038"/>
                    <a:gd name="connsiteX16" fmla="*/ 1676839 w 1678162"/>
                    <a:gd name="connsiteY16" fmla="*/ 1906775 h 2179038"/>
                    <a:gd name="connsiteX17" fmla="*/ 1589754 w 1678162"/>
                    <a:gd name="connsiteY17" fmla="*/ 1651738 h 2179038"/>
                    <a:gd name="connsiteX18" fmla="*/ 1297394 w 1678162"/>
                    <a:gd name="connsiteY18" fmla="*/ 152620 h 2179038"/>
                    <a:gd name="connsiteX19" fmla="*/ 1284954 w 1678162"/>
                    <a:gd name="connsiteY19" fmla="*/ 127738 h 2179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78162" h="2179038">
                      <a:moveTo>
                        <a:pt x="563386" y="183722"/>
                      </a:moveTo>
                      <a:cubicBezTo>
                        <a:pt x="528137" y="264069"/>
                        <a:pt x="492888" y="344416"/>
                        <a:pt x="457639" y="488522"/>
                      </a:cubicBezTo>
                      <a:cubicBezTo>
                        <a:pt x="422390" y="632628"/>
                        <a:pt x="382994" y="871077"/>
                        <a:pt x="351892" y="1048359"/>
                      </a:cubicBezTo>
                      <a:cubicBezTo>
                        <a:pt x="320790" y="1225641"/>
                        <a:pt x="321827" y="1439208"/>
                        <a:pt x="271027" y="1552212"/>
                      </a:cubicBezTo>
                      <a:cubicBezTo>
                        <a:pt x="220227" y="1665216"/>
                        <a:pt x="90635" y="1663142"/>
                        <a:pt x="47092" y="1726383"/>
                      </a:cubicBezTo>
                      <a:cubicBezTo>
                        <a:pt x="3549" y="1789624"/>
                        <a:pt x="-12002" y="1875673"/>
                        <a:pt x="9770" y="1931657"/>
                      </a:cubicBezTo>
                      <a:cubicBezTo>
                        <a:pt x="31541" y="1987641"/>
                        <a:pt x="67827" y="2058138"/>
                        <a:pt x="177721" y="2062285"/>
                      </a:cubicBezTo>
                      <a:cubicBezTo>
                        <a:pt x="287615" y="2066432"/>
                        <a:pt x="568570" y="2021852"/>
                        <a:pt x="669133" y="1956538"/>
                      </a:cubicBezTo>
                      <a:cubicBezTo>
                        <a:pt x="769696" y="1891224"/>
                        <a:pt x="771770" y="1744008"/>
                        <a:pt x="781101" y="1670400"/>
                      </a:cubicBezTo>
                      <a:cubicBezTo>
                        <a:pt x="790432" y="1596792"/>
                        <a:pt x="724080" y="1640334"/>
                        <a:pt x="725117" y="1514889"/>
                      </a:cubicBezTo>
                      <a:cubicBezTo>
                        <a:pt x="726154" y="1389444"/>
                        <a:pt x="745852" y="1095011"/>
                        <a:pt x="787321" y="917730"/>
                      </a:cubicBezTo>
                      <a:cubicBezTo>
                        <a:pt x="828790" y="740449"/>
                        <a:pt x="902398" y="346490"/>
                        <a:pt x="973933" y="451200"/>
                      </a:cubicBezTo>
                      <a:cubicBezTo>
                        <a:pt x="1045468" y="555910"/>
                        <a:pt x="1177133" y="1316873"/>
                        <a:pt x="1216529" y="1545991"/>
                      </a:cubicBezTo>
                      <a:cubicBezTo>
                        <a:pt x="1255925" y="1775109"/>
                        <a:pt x="1174023" y="1725347"/>
                        <a:pt x="1210309" y="1825910"/>
                      </a:cubicBezTo>
                      <a:cubicBezTo>
                        <a:pt x="1246595" y="1926473"/>
                        <a:pt x="1364782" y="2097534"/>
                        <a:pt x="1434243" y="2149371"/>
                      </a:cubicBezTo>
                      <a:cubicBezTo>
                        <a:pt x="1503704" y="2201208"/>
                        <a:pt x="1586643" y="2177363"/>
                        <a:pt x="1627076" y="2136930"/>
                      </a:cubicBezTo>
                      <a:cubicBezTo>
                        <a:pt x="1667509" y="2096497"/>
                        <a:pt x="1683059" y="1987640"/>
                        <a:pt x="1676839" y="1906775"/>
                      </a:cubicBezTo>
                      <a:cubicBezTo>
                        <a:pt x="1670619" y="1825910"/>
                        <a:pt x="1652995" y="1944097"/>
                        <a:pt x="1589754" y="1651738"/>
                      </a:cubicBezTo>
                      <a:cubicBezTo>
                        <a:pt x="1526513" y="1359379"/>
                        <a:pt x="1348194" y="406620"/>
                        <a:pt x="1297394" y="152620"/>
                      </a:cubicBezTo>
                      <a:cubicBezTo>
                        <a:pt x="1246594" y="-101380"/>
                        <a:pt x="1265774" y="13179"/>
                        <a:pt x="1284954" y="127738"/>
                      </a:cubicBezTo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37" name="Forma livre 236"/>
                <p:cNvSpPr/>
                <p:nvPr/>
              </p:nvSpPr>
              <p:spPr>
                <a:xfrm>
                  <a:off x="5413091" y="3579560"/>
                  <a:ext cx="855510" cy="725343"/>
                </a:xfrm>
                <a:custGeom>
                  <a:avLst/>
                  <a:gdLst>
                    <a:gd name="connsiteX0" fmla="*/ 960079 w 1917534"/>
                    <a:gd name="connsiteY0" fmla="*/ 405360 h 1625777"/>
                    <a:gd name="connsiteX1" fmla="*/ 443785 w 1917534"/>
                    <a:gd name="connsiteY1" fmla="*/ 7254 h 1625777"/>
                    <a:gd name="connsiteX2" fmla="*/ 114103 w 1917534"/>
                    <a:gd name="connsiteY2" fmla="*/ 168985 h 1625777"/>
                    <a:gd name="connsiteX3" fmla="*/ 2136 w 1917534"/>
                    <a:gd name="connsiteY3" fmla="*/ 430242 h 1625777"/>
                    <a:gd name="connsiteX4" fmla="*/ 194969 w 1917534"/>
                    <a:gd name="connsiteY4" fmla="*/ 604413 h 1625777"/>
                    <a:gd name="connsiteX5" fmla="*/ 505989 w 1917534"/>
                    <a:gd name="connsiteY5" fmla="*/ 697719 h 1625777"/>
                    <a:gd name="connsiteX6" fmla="*/ 593075 w 1917534"/>
                    <a:gd name="connsiteY6" fmla="*/ 567091 h 1625777"/>
                    <a:gd name="connsiteX7" fmla="*/ 555752 w 1917534"/>
                    <a:gd name="connsiteY7" fmla="*/ 679058 h 1625777"/>
                    <a:gd name="connsiteX8" fmla="*/ 524650 w 1917534"/>
                    <a:gd name="connsiteY8" fmla="*/ 1027401 h 1625777"/>
                    <a:gd name="connsiteX9" fmla="*/ 524650 w 1917534"/>
                    <a:gd name="connsiteY9" fmla="*/ 1543695 h 1625777"/>
                    <a:gd name="connsiteX10" fmla="*/ 636618 w 1917534"/>
                    <a:gd name="connsiteY10" fmla="*/ 1605899 h 1625777"/>
                    <a:gd name="connsiteX11" fmla="*/ 1289760 w 1917534"/>
                    <a:gd name="connsiteY11" fmla="*/ 1618340 h 1625777"/>
                    <a:gd name="connsiteX12" fmla="*/ 1345744 w 1917534"/>
                    <a:gd name="connsiteY12" fmla="*/ 1500152 h 1625777"/>
                    <a:gd name="connsiteX13" fmla="*/ 1376846 w 1917534"/>
                    <a:gd name="connsiteY13" fmla="*/ 965197 h 1625777"/>
                    <a:gd name="connsiteX14" fmla="*/ 1414169 w 1917534"/>
                    <a:gd name="connsiteY14" fmla="*/ 623074 h 1625777"/>
                    <a:gd name="connsiteX15" fmla="*/ 1445271 w 1917534"/>
                    <a:gd name="connsiteY15" fmla="*/ 703940 h 1625777"/>
                    <a:gd name="connsiteX16" fmla="*/ 1644324 w 1917534"/>
                    <a:gd name="connsiteY16" fmla="*/ 629295 h 1625777"/>
                    <a:gd name="connsiteX17" fmla="*/ 1911801 w 1917534"/>
                    <a:gd name="connsiteY17" fmla="*/ 417801 h 1625777"/>
                    <a:gd name="connsiteX18" fmla="*/ 1806054 w 1917534"/>
                    <a:gd name="connsiteY18" fmla="*/ 200087 h 1625777"/>
                    <a:gd name="connsiteX19" fmla="*/ 1557238 w 1917534"/>
                    <a:gd name="connsiteY19" fmla="*/ 44576 h 1625777"/>
                    <a:gd name="connsiteX20" fmla="*/ 1134250 w 1917534"/>
                    <a:gd name="connsiteY20" fmla="*/ 249850 h 1625777"/>
                    <a:gd name="connsiteX21" fmla="*/ 960079 w 1917534"/>
                    <a:gd name="connsiteY21" fmla="*/ 405360 h 1625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917534" h="1625777">
                      <a:moveTo>
                        <a:pt x="960079" y="405360"/>
                      </a:moveTo>
                      <a:cubicBezTo>
                        <a:pt x="845002" y="364927"/>
                        <a:pt x="584781" y="46650"/>
                        <a:pt x="443785" y="7254"/>
                      </a:cubicBezTo>
                      <a:cubicBezTo>
                        <a:pt x="302789" y="-32142"/>
                        <a:pt x="187711" y="98487"/>
                        <a:pt x="114103" y="168985"/>
                      </a:cubicBezTo>
                      <a:cubicBezTo>
                        <a:pt x="40495" y="239483"/>
                        <a:pt x="-11342" y="357671"/>
                        <a:pt x="2136" y="430242"/>
                      </a:cubicBezTo>
                      <a:cubicBezTo>
                        <a:pt x="15614" y="502813"/>
                        <a:pt x="110994" y="559834"/>
                        <a:pt x="194969" y="604413"/>
                      </a:cubicBezTo>
                      <a:cubicBezTo>
                        <a:pt x="278944" y="648992"/>
                        <a:pt x="439638" y="703939"/>
                        <a:pt x="505989" y="697719"/>
                      </a:cubicBezTo>
                      <a:cubicBezTo>
                        <a:pt x="572340" y="691499"/>
                        <a:pt x="584781" y="570201"/>
                        <a:pt x="593075" y="567091"/>
                      </a:cubicBezTo>
                      <a:cubicBezTo>
                        <a:pt x="601369" y="563981"/>
                        <a:pt x="567156" y="602340"/>
                        <a:pt x="555752" y="679058"/>
                      </a:cubicBezTo>
                      <a:cubicBezTo>
                        <a:pt x="544348" y="755776"/>
                        <a:pt x="529834" y="883295"/>
                        <a:pt x="524650" y="1027401"/>
                      </a:cubicBezTo>
                      <a:cubicBezTo>
                        <a:pt x="519466" y="1171507"/>
                        <a:pt x="505989" y="1447279"/>
                        <a:pt x="524650" y="1543695"/>
                      </a:cubicBezTo>
                      <a:cubicBezTo>
                        <a:pt x="543311" y="1640111"/>
                        <a:pt x="509100" y="1593458"/>
                        <a:pt x="636618" y="1605899"/>
                      </a:cubicBezTo>
                      <a:cubicBezTo>
                        <a:pt x="764136" y="1618340"/>
                        <a:pt x="1171572" y="1635965"/>
                        <a:pt x="1289760" y="1618340"/>
                      </a:cubicBezTo>
                      <a:cubicBezTo>
                        <a:pt x="1407948" y="1600716"/>
                        <a:pt x="1331230" y="1609009"/>
                        <a:pt x="1345744" y="1500152"/>
                      </a:cubicBezTo>
                      <a:cubicBezTo>
                        <a:pt x="1360258" y="1391295"/>
                        <a:pt x="1365442" y="1111377"/>
                        <a:pt x="1376846" y="965197"/>
                      </a:cubicBezTo>
                      <a:cubicBezTo>
                        <a:pt x="1388250" y="819017"/>
                        <a:pt x="1402765" y="666617"/>
                        <a:pt x="1414169" y="623074"/>
                      </a:cubicBezTo>
                      <a:cubicBezTo>
                        <a:pt x="1425573" y="579531"/>
                        <a:pt x="1406912" y="702903"/>
                        <a:pt x="1445271" y="703940"/>
                      </a:cubicBezTo>
                      <a:cubicBezTo>
                        <a:pt x="1483630" y="704977"/>
                        <a:pt x="1566569" y="676985"/>
                        <a:pt x="1644324" y="629295"/>
                      </a:cubicBezTo>
                      <a:cubicBezTo>
                        <a:pt x="1722079" y="581605"/>
                        <a:pt x="1884846" y="489336"/>
                        <a:pt x="1911801" y="417801"/>
                      </a:cubicBezTo>
                      <a:cubicBezTo>
                        <a:pt x="1938756" y="346266"/>
                        <a:pt x="1865148" y="262291"/>
                        <a:pt x="1806054" y="200087"/>
                      </a:cubicBezTo>
                      <a:cubicBezTo>
                        <a:pt x="1746960" y="137883"/>
                        <a:pt x="1669205" y="36282"/>
                        <a:pt x="1557238" y="44576"/>
                      </a:cubicBezTo>
                      <a:cubicBezTo>
                        <a:pt x="1445271" y="52870"/>
                        <a:pt x="1227556" y="187646"/>
                        <a:pt x="1134250" y="249850"/>
                      </a:cubicBezTo>
                      <a:cubicBezTo>
                        <a:pt x="1040944" y="312054"/>
                        <a:pt x="1075156" y="445793"/>
                        <a:pt x="960079" y="40536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38" name="Forma livre 237"/>
                <p:cNvSpPr/>
                <p:nvPr/>
              </p:nvSpPr>
              <p:spPr>
                <a:xfrm>
                  <a:off x="5624287" y="4174718"/>
                  <a:ext cx="410750" cy="169057"/>
                </a:xfrm>
                <a:custGeom>
                  <a:avLst/>
                  <a:gdLst>
                    <a:gd name="connsiteX0" fmla="*/ 40921 w 920651"/>
                    <a:gd name="connsiteY0" fmla="*/ 15074 h 378923"/>
                    <a:gd name="connsiteX1" fmla="*/ 320840 w 920651"/>
                    <a:gd name="connsiteY1" fmla="*/ 39956 h 378923"/>
                    <a:gd name="connsiteX2" fmla="*/ 743828 w 920651"/>
                    <a:gd name="connsiteY2" fmla="*/ 58617 h 378923"/>
                    <a:gd name="connsiteX3" fmla="*/ 905558 w 920651"/>
                    <a:gd name="connsiteY3" fmla="*/ 64837 h 378923"/>
                    <a:gd name="connsiteX4" fmla="*/ 886897 w 920651"/>
                    <a:gd name="connsiteY4" fmla="*/ 319874 h 378923"/>
                    <a:gd name="connsiteX5" fmla="*/ 669183 w 920651"/>
                    <a:gd name="connsiteY5" fmla="*/ 375858 h 378923"/>
                    <a:gd name="connsiteX6" fmla="*/ 215093 w 920651"/>
                    <a:gd name="connsiteY6" fmla="*/ 363417 h 378923"/>
                    <a:gd name="connsiteX7" fmla="*/ 22260 w 920651"/>
                    <a:gd name="connsiteY7" fmla="*/ 294992 h 378923"/>
                    <a:gd name="connsiteX8" fmla="*/ 40921 w 920651"/>
                    <a:gd name="connsiteY8" fmla="*/ 15074 h 37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0651" h="378923">
                      <a:moveTo>
                        <a:pt x="40921" y="15074"/>
                      </a:moveTo>
                      <a:cubicBezTo>
                        <a:pt x="90684" y="-27432"/>
                        <a:pt x="203689" y="32699"/>
                        <a:pt x="320840" y="39956"/>
                      </a:cubicBezTo>
                      <a:cubicBezTo>
                        <a:pt x="437991" y="47213"/>
                        <a:pt x="743828" y="58617"/>
                        <a:pt x="743828" y="58617"/>
                      </a:cubicBezTo>
                      <a:cubicBezTo>
                        <a:pt x="841281" y="62764"/>
                        <a:pt x="881713" y="21294"/>
                        <a:pt x="905558" y="64837"/>
                      </a:cubicBezTo>
                      <a:cubicBezTo>
                        <a:pt x="929403" y="108380"/>
                        <a:pt x="926293" y="268037"/>
                        <a:pt x="886897" y="319874"/>
                      </a:cubicBezTo>
                      <a:cubicBezTo>
                        <a:pt x="847501" y="371711"/>
                        <a:pt x="781150" y="368601"/>
                        <a:pt x="669183" y="375858"/>
                      </a:cubicBezTo>
                      <a:cubicBezTo>
                        <a:pt x="557216" y="383115"/>
                        <a:pt x="322913" y="376895"/>
                        <a:pt x="215093" y="363417"/>
                      </a:cubicBezTo>
                      <a:cubicBezTo>
                        <a:pt x="107273" y="349939"/>
                        <a:pt x="55436" y="350976"/>
                        <a:pt x="22260" y="294992"/>
                      </a:cubicBezTo>
                      <a:cubicBezTo>
                        <a:pt x="-10916" y="239008"/>
                        <a:pt x="-8842" y="57580"/>
                        <a:pt x="40921" y="1507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39" name="Elipse 238"/>
                <p:cNvSpPr/>
                <p:nvPr/>
              </p:nvSpPr>
              <p:spPr>
                <a:xfrm>
                  <a:off x="5739005" y="4185446"/>
                  <a:ext cx="194924" cy="169057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41" name="Triângulo isósceles 240"/>
                <p:cNvSpPr/>
                <p:nvPr/>
              </p:nvSpPr>
              <p:spPr>
                <a:xfrm rot="12169286">
                  <a:off x="5276257" y="4273397"/>
                  <a:ext cx="22781" cy="26021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42" name="Triângulo isósceles 241"/>
                <p:cNvSpPr/>
                <p:nvPr/>
              </p:nvSpPr>
              <p:spPr>
                <a:xfrm rot="12169286">
                  <a:off x="5253894" y="4252202"/>
                  <a:ext cx="29051" cy="33183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43" name="Triângulo isósceles 242"/>
                <p:cNvSpPr/>
                <p:nvPr/>
              </p:nvSpPr>
              <p:spPr>
                <a:xfrm rot="12609937">
                  <a:off x="5232421" y="4216798"/>
                  <a:ext cx="46643" cy="53279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44" name="Triângulo isósceles 243"/>
                <p:cNvSpPr/>
                <p:nvPr/>
              </p:nvSpPr>
              <p:spPr>
                <a:xfrm rot="9430714" flipH="1">
                  <a:off x="6386195" y="4269516"/>
                  <a:ext cx="17429" cy="26021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45" name="Triângulo isósceles 244"/>
                <p:cNvSpPr/>
                <p:nvPr/>
              </p:nvSpPr>
              <p:spPr>
                <a:xfrm rot="9430714" flipH="1">
                  <a:off x="6398507" y="4248322"/>
                  <a:ext cx="22226" cy="33183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46" name="Triângulo isósceles 245"/>
                <p:cNvSpPr/>
                <p:nvPr/>
              </p:nvSpPr>
              <p:spPr>
                <a:xfrm rot="8990063" flipH="1">
                  <a:off x="6401477" y="4212918"/>
                  <a:ext cx="35685" cy="53279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47" name="Elipse 246"/>
                <p:cNvSpPr/>
                <p:nvPr/>
              </p:nvSpPr>
              <p:spPr>
                <a:xfrm rot="20547745">
                  <a:off x="5602825" y="3368017"/>
                  <a:ext cx="101169" cy="12176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8" name="Elipse 247"/>
                <p:cNvSpPr/>
                <p:nvPr/>
              </p:nvSpPr>
              <p:spPr>
                <a:xfrm rot="21377893">
                  <a:off x="5623303" y="3382902"/>
                  <a:ext cx="74038" cy="10410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9" name="Elipse 248"/>
                <p:cNvSpPr/>
                <p:nvPr/>
              </p:nvSpPr>
              <p:spPr>
                <a:xfrm>
                  <a:off x="5634699" y="3394446"/>
                  <a:ext cx="33566" cy="3356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0" name="Retângulo de cantos arredondados 249"/>
                <p:cNvSpPr/>
                <p:nvPr/>
              </p:nvSpPr>
              <p:spPr>
                <a:xfrm rot="18809357">
                  <a:off x="5637008" y="3388481"/>
                  <a:ext cx="12020" cy="11929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1" name="Forma livre 250"/>
                <p:cNvSpPr/>
                <p:nvPr/>
              </p:nvSpPr>
              <p:spPr>
                <a:xfrm>
                  <a:off x="5638642" y="3425945"/>
                  <a:ext cx="49512" cy="53022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2" name="Forma livre 251"/>
                <p:cNvSpPr/>
                <p:nvPr/>
              </p:nvSpPr>
              <p:spPr>
                <a:xfrm>
                  <a:off x="5636814" y="3485475"/>
                  <a:ext cx="53168" cy="3809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3" name="Elipse 252"/>
                <p:cNvSpPr/>
                <p:nvPr/>
              </p:nvSpPr>
              <p:spPr>
                <a:xfrm rot="1052255" flipH="1">
                  <a:off x="5919405" y="3377802"/>
                  <a:ext cx="104573" cy="12176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4" name="Elipse 253"/>
                <p:cNvSpPr/>
                <p:nvPr/>
              </p:nvSpPr>
              <p:spPr>
                <a:xfrm rot="222107" flipH="1">
                  <a:off x="5926282" y="3392687"/>
                  <a:ext cx="76529" cy="10410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5" name="Elipse 254"/>
                <p:cNvSpPr/>
                <p:nvPr/>
              </p:nvSpPr>
              <p:spPr>
                <a:xfrm flipH="1">
                  <a:off x="5956336" y="3404231"/>
                  <a:ext cx="34696" cy="3356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6" name="Retângulo de cantos arredondados 255"/>
                <p:cNvSpPr/>
                <p:nvPr/>
              </p:nvSpPr>
              <p:spPr>
                <a:xfrm rot="2790643" flipH="1">
                  <a:off x="5976422" y="3398065"/>
                  <a:ext cx="12020" cy="12331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7" name="Forma livre 256"/>
                <p:cNvSpPr/>
                <p:nvPr/>
              </p:nvSpPr>
              <p:spPr>
                <a:xfrm flipH="1">
                  <a:off x="5935778" y="3435730"/>
                  <a:ext cx="51178" cy="53022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8" name="Forma livre 257"/>
                <p:cNvSpPr/>
                <p:nvPr/>
              </p:nvSpPr>
              <p:spPr>
                <a:xfrm flipH="1">
                  <a:off x="5933889" y="3495260"/>
                  <a:ext cx="54957" cy="3809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5" name="Placa 264"/>
                <p:cNvSpPr/>
                <p:nvPr/>
              </p:nvSpPr>
              <p:spPr>
                <a:xfrm>
                  <a:off x="5712354" y="4170614"/>
                  <a:ext cx="233530" cy="327627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66" name="Placa 265"/>
                <p:cNvSpPr/>
                <p:nvPr/>
              </p:nvSpPr>
              <p:spPr>
                <a:xfrm rot="263748">
                  <a:off x="5597876" y="4174177"/>
                  <a:ext cx="102246" cy="241188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67" name="Placa 266"/>
                <p:cNvSpPr/>
                <p:nvPr/>
              </p:nvSpPr>
              <p:spPr>
                <a:xfrm rot="21242254">
                  <a:off x="5961687" y="4175266"/>
                  <a:ext cx="102246" cy="243149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68" name="Placa 267"/>
                <p:cNvSpPr/>
                <p:nvPr/>
              </p:nvSpPr>
              <p:spPr>
                <a:xfrm>
                  <a:off x="5729039" y="4191345"/>
                  <a:ext cx="203444" cy="285419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69" name="Placa 268"/>
                <p:cNvSpPr/>
                <p:nvPr/>
              </p:nvSpPr>
              <p:spPr>
                <a:xfrm rot="21242254">
                  <a:off x="5975947" y="4195684"/>
                  <a:ext cx="73726" cy="202791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70" name="Placa 269"/>
                <p:cNvSpPr/>
                <p:nvPr/>
              </p:nvSpPr>
              <p:spPr>
                <a:xfrm rot="263748">
                  <a:off x="5613027" y="4189493"/>
                  <a:ext cx="71883" cy="203786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71" name="Placa 270"/>
                <p:cNvSpPr/>
                <p:nvPr/>
              </p:nvSpPr>
              <p:spPr>
                <a:xfrm rot="20965592">
                  <a:off x="5947267" y="4657464"/>
                  <a:ext cx="125450" cy="125451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72" name="Placa 271"/>
                <p:cNvSpPr/>
                <p:nvPr/>
              </p:nvSpPr>
              <p:spPr>
                <a:xfrm rot="496285">
                  <a:off x="5595199" y="4637853"/>
                  <a:ext cx="63960" cy="125451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73" name="Forma livre 272"/>
                <p:cNvSpPr/>
                <p:nvPr/>
              </p:nvSpPr>
              <p:spPr>
                <a:xfrm>
                  <a:off x="5415861" y="3582037"/>
                  <a:ext cx="199008" cy="259998"/>
                </a:xfrm>
                <a:custGeom>
                  <a:avLst/>
                  <a:gdLst>
                    <a:gd name="connsiteX0" fmla="*/ 326072 w 326297"/>
                    <a:gd name="connsiteY0" fmla="*/ 4074 h 426298"/>
                    <a:gd name="connsiteX1" fmla="*/ 256118 w 326297"/>
                    <a:gd name="connsiteY1" fmla="*/ 26559 h 426298"/>
                    <a:gd name="connsiteX2" fmla="*/ 208649 w 326297"/>
                    <a:gd name="connsiteY2" fmla="*/ 99011 h 426298"/>
                    <a:gd name="connsiteX3" fmla="*/ 246124 w 326297"/>
                    <a:gd name="connsiteY3" fmla="*/ 213936 h 426298"/>
                    <a:gd name="connsiteX4" fmla="*/ 236131 w 326297"/>
                    <a:gd name="connsiteY4" fmla="*/ 336356 h 426298"/>
                    <a:gd name="connsiteX5" fmla="*/ 128701 w 326297"/>
                    <a:gd name="connsiteY5" fmla="*/ 426296 h 426298"/>
                    <a:gd name="connsiteX6" fmla="*/ 11278 w 326297"/>
                    <a:gd name="connsiteY6" fmla="*/ 338854 h 426298"/>
                    <a:gd name="connsiteX7" fmla="*/ 16275 w 326297"/>
                    <a:gd name="connsiteY7" fmla="*/ 213936 h 426298"/>
                    <a:gd name="connsiteX8" fmla="*/ 113711 w 326297"/>
                    <a:gd name="connsiteY8" fmla="*/ 86519 h 426298"/>
                    <a:gd name="connsiteX9" fmla="*/ 231134 w 326297"/>
                    <a:gd name="connsiteY9" fmla="*/ 9070 h 426298"/>
                    <a:gd name="connsiteX10" fmla="*/ 326072 w 326297"/>
                    <a:gd name="connsiteY10" fmla="*/ 4074 h 4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6297" h="426298">
                      <a:moveTo>
                        <a:pt x="326072" y="4074"/>
                      </a:moveTo>
                      <a:cubicBezTo>
                        <a:pt x="330236" y="6989"/>
                        <a:pt x="275688" y="10736"/>
                        <a:pt x="256118" y="26559"/>
                      </a:cubicBezTo>
                      <a:cubicBezTo>
                        <a:pt x="236547" y="42382"/>
                        <a:pt x="210315" y="67782"/>
                        <a:pt x="208649" y="99011"/>
                      </a:cubicBezTo>
                      <a:cubicBezTo>
                        <a:pt x="206983" y="130240"/>
                        <a:pt x="241544" y="174379"/>
                        <a:pt x="246124" y="213936"/>
                      </a:cubicBezTo>
                      <a:cubicBezTo>
                        <a:pt x="250704" y="253493"/>
                        <a:pt x="255701" y="300963"/>
                        <a:pt x="236131" y="336356"/>
                      </a:cubicBezTo>
                      <a:cubicBezTo>
                        <a:pt x="216561" y="371749"/>
                        <a:pt x="166176" y="425880"/>
                        <a:pt x="128701" y="426296"/>
                      </a:cubicBezTo>
                      <a:cubicBezTo>
                        <a:pt x="91226" y="426712"/>
                        <a:pt x="30016" y="374247"/>
                        <a:pt x="11278" y="338854"/>
                      </a:cubicBezTo>
                      <a:cubicBezTo>
                        <a:pt x="-7460" y="303461"/>
                        <a:pt x="-797" y="255992"/>
                        <a:pt x="16275" y="213936"/>
                      </a:cubicBezTo>
                      <a:cubicBezTo>
                        <a:pt x="33347" y="171880"/>
                        <a:pt x="77901" y="120663"/>
                        <a:pt x="113711" y="86519"/>
                      </a:cubicBezTo>
                      <a:cubicBezTo>
                        <a:pt x="149521" y="52375"/>
                        <a:pt x="197822" y="23644"/>
                        <a:pt x="231134" y="9070"/>
                      </a:cubicBezTo>
                      <a:cubicBezTo>
                        <a:pt x="264445" y="-5504"/>
                        <a:pt x="321908" y="1159"/>
                        <a:pt x="326072" y="407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74" name="Forma livre 273"/>
                <p:cNvSpPr/>
                <p:nvPr/>
              </p:nvSpPr>
              <p:spPr>
                <a:xfrm>
                  <a:off x="6149005" y="3611298"/>
                  <a:ext cx="118245" cy="223021"/>
                </a:xfrm>
                <a:custGeom>
                  <a:avLst/>
                  <a:gdLst>
                    <a:gd name="connsiteX0" fmla="*/ 10913 w 193877"/>
                    <a:gd name="connsiteY0" fmla="*/ 1066 h 365670"/>
                    <a:gd name="connsiteX1" fmla="*/ 50887 w 193877"/>
                    <a:gd name="connsiteY1" fmla="*/ 128483 h 365670"/>
                    <a:gd name="connsiteX2" fmla="*/ 919 w 193877"/>
                    <a:gd name="connsiteY2" fmla="*/ 243407 h 365670"/>
                    <a:gd name="connsiteX3" fmla="*/ 23405 w 193877"/>
                    <a:gd name="connsiteY3" fmla="*/ 345840 h 365670"/>
                    <a:gd name="connsiteX4" fmla="*/ 83365 w 193877"/>
                    <a:gd name="connsiteY4" fmla="*/ 358332 h 365670"/>
                    <a:gd name="connsiteX5" fmla="*/ 183300 w 193877"/>
                    <a:gd name="connsiteY5" fmla="*/ 260896 h 365670"/>
                    <a:gd name="connsiteX6" fmla="*/ 180801 w 193877"/>
                    <a:gd name="connsiteY6" fmla="*/ 185945 h 365670"/>
                    <a:gd name="connsiteX7" fmla="*/ 93359 w 193877"/>
                    <a:gd name="connsiteY7" fmla="*/ 73519 h 365670"/>
                    <a:gd name="connsiteX8" fmla="*/ 10913 w 193877"/>
                    <a:gd name="connsiteY8" fmla="*/ 1066 h 36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877" h="365670">
                      <a:moveTo>
                        <a:pt x="10913" y="1066"/>
                      </a:moveTo>
                      <a:cubicBezTo>
                        <a:pt x="3834" y="10227"/>
                        <a:pt x="52553" y="88093"/>
                        <a:pt x="50887" y="128483"/>
                      </a:cubicBezTo>
                      <a:cubicBezTo>
                        <a:pt x="49221" y="168873"/>
                        <a:pt x="5499" y="207181"/>
                        <a:pt x="919" y="243407"/>
                      </a:cubicBezTo>
                      <a:cubicBezTo>
                        <a:pt x="-3661" y="279633"/>
                        <a:pt x="9664" y="326686"/>
                        <a:pt x="23405" y="345840"/>
                      </a:cubicBezTo>
                      <a:cubicBezTo>
                        <a:pt x="37146" y="364994"/>
                        <a:pt x="56716" y="372489"/>
                        <a:pt x="83365" y="358332"/>
                      </a:cubicBezTo>
                      <a:cubicBezTo>
                        <a:pt x="110014" y="344175"/>
                        <a:pt x="167061" y="289627"/>
                        <a:pt x="183300" y="260896"/>
                      </a:cubicBezTo>
                      <a:cubicBezTo>
                        <a:pt x="199539" y="232165"/>
                        <a:pt x="195791" y="217175"/>
                        <a:pt x="180801" y="185945"/>
                      </a:cubicBezTo>
                      <a:cubicBezTo>
                        <a:pt x="165811" y="154715"/>
                        <a:pt x="118759" y="103083"/>
                        <a:pt x="93359" y="73519"/>
                      </a:cubicBezTo>
                      <a:cubicBezTo>
                        <a:pt x="67959" y="43955"/>
                        <a:pt x="17992" y="-8095"/>
                        <a:pt x="10913" y="106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75" name="Forma livre 274"/>
                <p:cNvSpPr/>
                <p:nvPr/>
              </p:nvSpPr>
              <p:spPr>
                <a:xfrm>
                  <a:off x="5540068" y="3526619"/>
                  <a:ext cx="106662" cy="70092"/>
                </a:xfrm>
                <a:custGeom>
                  <a:avLst/>
                  <a:gdLst>
                    <a:gd name="connsiteX0" fmla="*/ 0 w 174885"/>
                    <a:gd name="connsiteY0" fmla="*/ 104931 h 114925"/>
                    <a:gd name="connsiteX1" fmla="*/ 47469 w 174885"/>
                    <a:gd name="connsiteY1" fmla="*/ 39974 h 114925"/>
                    <a:gd name="connsiteX2" fmla="*/ 174885 w 174885"/>
                    <a:gd name="connsiteY2" fmla="*/ 0 h 114925"/>
                    <a:gd name="connsiteX3" fmla="*/ 122420 w 174885"/>
                    <a:gd name="connsiteY3" fmla="*/ 54964 h 114925"/>
                    <a:gd name="connsiteX4" fmla="*/ 167390 w 174885"/>
                    <a:gd name="connsiteY4" fmla="*/ 114925 h 114925"/>
                    <a:gd name="connsiteX5" fmla="*/ 109928 w 174885"/>
                    <a:gd name="connsiteY5" fmla="*/ 87443 h 114925"/>
                    <a:gd name="connsiteX6" fmla="*/ 54964 w 174885"/>
                    <a:gd name="connsiteY6" fmla="*/ 87443 h 114925"/>
                    <a:gd name="connsiteX7" fmla="*/ 0 w 174885"/>
                    <a:gd name="connsiteY7" fmla="*/ 104931 h 1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885" h="114925">
                      <a:moveTo>
                        <a:pt x="0" y="104931"/>
                      </a:moveTo>
                      <a:lnTo>
                        <a:pt x="47469" y="39974"/>
                      </a:lnTo>
                      <a:lnTo>
                        <a:pt x="174885" y="0"/>
                      </a:lnTo>
                      <a:lnTo>
                        <a:pt x="122420" y="54964"/>
                      </a:lnTo>
                      <a:lnTo>
                        <a:pt x="167390" y="114925"/>
                      </a:lnTo>
                      <a:lnTo>
                        <a:pt x="109928" y="87443"/>
                      </a:lnTo>
                      <a:lnTo>
                        <a:pt x="54964" y="87443"/>
                      </a:lnTo>
                      <a:lnTo>
                        <a:pt x="0" y="10493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76" name="Forma livre 275"/>
                <p:cNvSpPr/>
                <p:nvPr/>
              </p:nvSpPr>
              <p:spPr>
                <a:xfrm rot="160903" flipH="1">
                  <a:off x="6059935" y="3542775"/>
                  <a:ext cx="104447" cy="70092"/>
                </a:xfrm>
                <a:custGeom>
                  <a:avLst/>
                  <a:gdLst>
                    <a:gd name="connsiteX0" fmla="*/ 0 w 174885"/>
                    <a:gd name="connsiteY0" fmla="*/ 104931 h 114925"/>
                    <a:gd name="connsiteX1" fmla="*/ 47469 w 174885"/>
                    <a:gd name="connsiteY1" fmla="*/ 39974 h 114925"/>
                    <a:gd name="connsiteX2" fmla="*/ 174885 w 174885"/>
                    <a:gd name="connsiteY2" fmla="*/ 0 h 114925"/>
                    <a:gd name="connsiteX3" fmla="*/ 122420 w 174885"/>
                    <a:gd name="connsiteY3" fmla="*/ 54964 h 114925"/>
                    <a:gd name="connsiteX4" fmla="*/ 167390 w 174885"/>
                    <a:gd name="connsiteY4" fmla="*/ 114925 h 114925"/>
                    <a:gd name="connsiteX5" fmla="*/ 109928 w 174885"/>
                    <a:gd name="connsiteY5" fmla="*/ 87443 h 114925"/>
                    <a:gd name="connsiteX6" fmla="*/ 54964 w 174885"/>
                    <a:gd name="connsiteY6" fmla="*/ 87443 h 114925"/>
                    <a:gd name="connsiteX7" fmla="*/ 0 w 174885"/>
                    <a:gd name="connsiteY7" fmla="*/ 104931 h 1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885" h="114925">
                      <a:moveTo>
                        <a:pt x="0" y="104931"/>
                      </a:moveTo>
                      <a:lnTo>
                        <a:pt x="47469" y="39974"/>
                      </a:lnTo>
                      <a:lnTo>
                        <a:pt x="174885" y="0"/>
                      </a:lnTo>
                      <a:lnTo>
                        <a:pt x="122420" y="54964"/>
                      </a:lnTo>
                      <a:lnTo>
                        <a:pt x="167390" y="114925"/>
                      </a:lnTo>
                      <a:lnTo>
                        <a:pt x="109928" y="87443"/>
                      </a:lnTo>
                      <a:lnTo>
                        <a:pt x="54964" y="87443"/>
                      </a:lnTo>
                      <a:lnTo>
                        <a:pt x="0" y="10493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77" name="Forma livre 276"/>
                <p:cNvSpPr/>
                <p:nvPr/>
              </p:nvSpPr>
              <p:spPr>
                <a:xfrm>
                  <a:off x="5978470" y="4987420"/>
                  <a:ext cx="98029" cy="102865"/>
                </a:xfrm>
                <a:custGeom>
                  <a:avLst/>
                  <a:gdLst>
                    <a:gd name="connsiteX0" fmla="*/ 166853 w 166853"/>
                    <a:gd name="connsiteY0" fmla="*/ 174885 h 175084"/>
                    <a:gd name="connsiteX1" fmla="*/ 109391 w 166853"/>
                    <a:gd name="connsiteY1" fmla="*/ 152400 h 175084"/>
                    <a:gd name="connsiteX2" fmla="*/ 14453 w 166853"/>
                    <a:gd name="connsiteY2" fmla="*/ 32479 h 175084"/>
                    <a:gd name="connsiteX3" fmla="*/ 1962 w 166853"/>
                    <a:gd name="connsiteY3" fmla="*/ 0 h 17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6853" h="175084">
                      <a:moveTo>
                        <a:pt x="166853" y="174885"/>
                      </a:moveTo>
                      <a:cubicBezTo>
                        <a:pt x="150822" y="175509"/>
                        <a:pt x="134791" y="176134"/>
                        <a:pt x="109391" y="152400"/>
                      </a:cubicBezTo>
                      <a:cubicBezTo>
                        <a:pt x="83991" y="128666"/>
                        <a:pt x="32358" y="57879"/>
                        <a:pt x="14453" y="32479"/>
                      </a:cubicBezTo>
                      <a:cubicBezTo>
                        <a:pt x="-3452" y="7079"/>
                        <a:pt x="-745" y="3539"/>
                        <a:pt x="1962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78" name="Losango 277"/>
                <p:cNvSpPr/>
                <p:nvPr/>
              </p:nvSpPr>
              <p:spPr>
                <a:xfrm rot="1106110">
                  <a:off x="5465339" y="4983637"/>
                  <a:ext cx="36157" cy="74636"/>
                </a:xfrm>
                <a:prstGeom prst="diamond">
                  <a:avLst/>
                </a:prstGeom>
                <a:solidFill>
                  <a:schemeClr val="accent4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79" name="Forma livre 278"/>
                <p:cNvSpPr/>
                <p:nvPr/>
              </p:nvSpPr>
              <p:spPr>
                <a:xfrm>
                  <a:off x="5501108" y="4949257"/>
                  <a:ext cx="259807" cy="88749"/>
                </a:xfrm>
                <a:custGeom>
                  <a:avLst/>
                  <a:gdLst>
                    <a:gd name="connsiteX0" fmla="*/ 0 w 442210"/>
                    <a:gd name="connsiteY0" fmla="*/ 134911 h 151058"/>
                    <a:gd name="connsiteX1" fmla="*/ 159895 w 442210"/>
                    <a:gd name="connsiteY1" fmla="*/ 147403 h 151058"/>
                    <a:gd name="connsiteX2" fmla="*/ 384748 w 442210"/>
                    <a:gd name="connsiteY2" fmla="*/ 77449 h 151058"/>
                    <a:gd name="connsiteX3" fmla="*/ 442210 w 442210"/>
                    <a:gd name="connsiteY3" fmla="*/ 0 h 15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2210" h="151058">
                      <a:moveTo>
                        <a:pt x="0" y="134911"/>
                      </a:moveTo>
                      <a:cubicBezTo>
                        <a:pt x="47885" y="145945"/>
                        <a:pt x="95770" y="156980"/>
                        <a:pt x="159895" y="147403"/>
                      </a:cubicBezTo>
                      <a:cubicBezTo>
                        <a:pt x="224020" y="137826"/>
                        <a:pt x="337696" y="102016"/>
                        <a:pt x="384748" y="77449"/>
                      </a:cubicBezTo>
                      <a:cubicBezTo>
                        <a:pt x="431800" y="52882"/>
                        <a:pt x="437005" y="26441"/>
                        <a:pt x="44221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80" name="Forma livre 279"/>
                <p:cNvSpPr/>
                <p:nvPr/>
              </p:nvSpPr>
              <p:spPr>
                <a:xfrm>
                  <a:off x="6077967" y="5052005"/>
                  <a:ext cx="73012" cy="38163"/>
                </a:xfrm>
                <a:custGeom>
                  <a:avLst/>
                  <a:gdLst>
                    <a:gd name="connsiteX0" fmla="*/ 0 w 124271"/>
                    <a:gd name="connsiteY0" fmla="*/ 64957 h 64957"/>
                    <a:gd name="connsiteX1" fmla="*/ 107429 w 124271"/>
                    <a:gd name="connsiteY1" fmla="*/ 52466 h 64957"/>
                    <a:gd name="connsiteX2" fmla="*/ 122419 w 124271"/>
                    <a:gd name="connsiteY2" fmla="*/ 0 h 64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271" h="64957">
                      <a:moveTo>
                        <a:pt x="0" y="64957"/>
                      </a:moveTo>
                      <a:cubicBezTo>
                        <a:pt x="43513" y="64124"/>
                        <a:pt x="87026" y="63292"/>
                        <a:pt x="107429" y="52466"/>
                      </a:cubicBezTo>
                      <a:cubicBezTo>
                        <a:pt x="127832" y="41640"/>
                        <a:pt x="125125" y="20820"/>
                        <a:pt x="122419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81" name="Losango 280"/>
                <p:cNvSpPr/>
                <p:nvPr/>
              </p:nvSpPr>
              <p:spPr>
                <a:xfrm rot="21282313">
                  <a:off x="6076259" y="5056205"/>
                  <a:ext cx="47593" cy="68807"/>
                </a:xfrm>
                <a:prstGeom prst="diamond">
                  <a:avLst/>
                </a:prstGeom>
                <a:solidFill>
                  <a:schemeClr val="accent4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82" name="Forma livre 281"/>
                <p:cNvSpPr/>
                <p:nvPr/>
              </p:nvSpPr>
              <p:spPr>
                <a:xfrm rot="21406454">
                  <a:off x="5677478" y="3845778"/>
                  <a:ext cx="350962" cy="93858"/>
                </a:xfrm>
                <a:custGeom>
                  <a:avLst/>
                  <a:gdLst>
                    <a:gd name="connsiteX0" fmla="*/ 20241 w 597363"/>
                    <a:gd name="connsiteY0" fmla="*/ 0 h 159753"/>
                    <a:gd name="connsiteX1" fmla="*/ 254 w 597363"/>
                    <a:gd name="connsiteY1" fmla="*/ 59961 h 159753"/>
                    <a:gd name="connsiteX2" fmla="*/ 32733 w 597363"/>
                    <a:gd name="connsiteY2" fmla="*/ 94938 h 159753"/>
                    <a:gd name="connsiteX3" fmla="*/ 227605 w 597363"/>
                    <a:gd name="connsiteY3" fmla="*/ 122420 h 159753"/>
                    <a:gd name="connsiteX4" fmla="*/ 287566 w 597363"/>
                    <a:gd name="connsiteY4" fmla="*/ 74951 h 159753"/>
                    <a:gd name="connsiteX5" fmla="*/ 310051 w 597363"/>
                    <a:gd name="connsiteY5" fmla="*/ 127417 h 159753"/>
                    <a:gd name="connsiteX6" fmla="*/ 534904 w 597363"/>
                    <a:gd name="connsiteY6" fmla="*/ 157397 h 159753"/>
                    <a:gd name="connsiteX7" fmla="*/ 597363 w 597363"/>
                    <a:gd name="connsiteY7" fmla="*/ 64958 h 159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7363" h="159753">
                      <a:moveTo>
                        <a:pt x="20241" y="0"/>
                      </a:moveTo>
                      <a:cubicBezTo>
                        <a:pt x="9206" y="22069"/>
                        <a:pt x="-1828" y="44138"/>
                        <a:pt x="254" y="59961"/>
                      </a:cubicBezTo>
                      <a:cubicBezTo>
                        <a:pt x="2336" y="75784"/>
                        <a:pt x="-5159" y="84528"/>
                        <a:pt x="32733" y="94938"/>
                      </a:cubicBezTo>
                      <a:cubicBezTo>
                        <a:pt x="70625" y="105348"/>
                        <a:pt x="185133" y="125751"/>
                        <a:pt x="227605" y="122420"/>
                      </a:cubicBezTo>
                      <a:cubicBezTo>
                        <a:pt x="270077" y="119089"/>
                        <a:pt x="273825" y="74118"/>
                        <a:pt x="287566" y="74951"/>
                      </a:cubicBezTo>
                      <a:cubicBezTo>
                        <a:pt x="301307" y="75784"/>
                        <a:pt x="268828" y="113676"/>
                        <a:pt x="310051" y="127417"/>
                      </a:cubicBezTo>
                      <a:cubicBezTo>
                        <a:pt x="351274" y="141158"/>
                        <a:pt x="487019" y="167807"/>
                        <a:pt x="534904" y="157397"/>
                      </a:cubicBezTo>
                      <a:cubicBezTo>
                        <a:pt x="582789" y="146987"/>
                        <a:pt x="590076" y="105972"/>
                        <a:pt x="597363" y="64958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83" name="Forma livre 282"/>
                <p:cNvSpPr/>
                <p:nvPr/>
              </p:nvSpPr>
              <p:spPr>
                <a:xfrm>
                  <a:off x="5653984" y="3869328"/>
                  <a:ext cx="386200" cy="171737"/>
                </a:xfrm>
                <a:custGeom>
                  <a:avLst/>
                  <a:gdLst>
                    <a:gd name="connsiteX0" fmla="*/ 14990 w 662066"/>
                    <a:gd name="connsiteY0" fmla="*/ 32478 h 292308"/>
                    <a:gd name="connsiteX1" fmla="*/ 0 w 662066"/>
                    <a:gd name="connsiteY1" fmla="*/ 149901 h 292308"/>
                    <a:gd name="connsiteX2" fmla="*/ 327286 w 662066"/>
                    <a:gd name="connsiteY2" fmla="*/ 292308 h 292308"/>
                    <a:gd name="connsiteX3" fmla="*/ 642079 w 662066"/>
                    <a:gd name="connsiteY3" fmla="*/ 174885 h 292308"/>
                    <a:gd name="connsiteX4" fmla="*/ 649574 w 662066"/>
                    <a:gd name="connsiteY4" fmla="*/ 92439 h 292308"/>
                    <a:gd name="connsiteX5" fmla="*/ 662066 w 662066"/>
                    <a:gd name="connsiteY5" fmla="*/ 0 h 292308"/>
                    <a:gd name="connsiteX6" fmla="*/ 662066 w 662066"/>
                    <a:gd name="connsiteY6" fmla="*/ 0 h 29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2066" h="292308">
                      <a:moveTo>
                        <a:pt x="14990" y="32478"/>
                      </a:moveTo>
                      <a:lnTo>
                        <a:pt x="0" y="149901"/>
                      </a:lnTo>
                      <a:lnTo>
                        <a:pt x="327286" y="292308"/>
                      </a:lnTo>
                      <a:lnTo>
                        <a:pt x="642079" y="174885"/>
                      </a:lnTo>
                      <a:lnTo>
                        <a:pt x="649574" y="92439"/>
                      </a:lnTo>
                      <a:lnTo>
                        <a:pt x="662066" y="0"/>
                      </a:lnTo>
                      <a:lnTo>
                        <a:pt x="662066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84" name="Forma livre 283"/>
                <p:cNvSpPr/>
                <p:nvPr/>
              </p:nvSpPr>
              <p:spPr>
                <a:xfrm>
                  <a:off x="5652675" y="3958866"/>
                  <a:ext cx="374298" cy="173204"/>
                </a:xfrm>
                <a:custGeom>
                  <a:avLst/>
                  <a:gdLst>
                    <a:gd name="connsiteX0" fmla="*/ 4997 w 637082"/>
                    <a:gd name="connsiteY0" fmla="*/ 0 h 294806"/>
                    <a:gd name="connsiteX1" fmla="*/ 0 w 637082"/>
                    <a:gd name="connsiteY1" fmla="*/ 144905 h 294806"/>
                    <a:gd name="connsiteX2" fmla="*/ 329784 w 637082"/>
                    <a:gd name="connsiteY2" fmla="*/ 294806 h 294806"/>
                    <a:gd name="connsiteX3" fmla="*/ 627089 w 637082"/>
                    <a:gd name="connsiteY3" fmla="*/ 172387 h 294806"/>
                    <a:gd name="connsiteX4" fmla="*/ 637082 w 637082"/>
                    <a:gd name="connsiteY4" fmla="*/ 27482 h 294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7082" h="294806">
                      <a:moveTo>
                        <a:pt x="4997" y="0"/>
                      </a:moveTo>
                      <a:lnTo>
                        <a:pt x="0" y="144905"/>
                      </a:lnTo>
                      <a:lnTo>
                        <a:pt x="329784" y="294806"/>
                      </a:lnTo>
                      <a:lnTo>
                        <a:pt x="627089" y="172387"/>
                      </a:lnTo>
                      <a:lnTo>
                        <a:pt x="637082" y="27482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47" name="Forma livre 146"/>
              <p:cNvSpPr/>
              <p:nvPr/>
            </p:nvSpPr>
            <p:spPr>
              <a:xfrm rot="20853609">
                <a:off x="5907655" y="3623993"/>
                <a:ext cx="178439" cy="106806"/>
              </a:xfrm>
              <a:custGeom>
                <a:avLst/>
                <a:gdLst>
                  <a:gd name="connsiteX0" fmla="*/ 349 w 296574"/>
                  <a:gd name="connsiteY0" fmla="*/ 88916 h 177516"/>
                  <a:gd name="connsiteX1" fmla="*/ 134819 w 296574"/>
                  <a:gd name="connsiteY1" fmla="*/ 176322 h 177516"/>
                  <a:gd name="connsiteX2" fmla="*/ 296184 w 296574"/>
                  <a:gd name="connsiteY2" fmla="*/ 21681 h 177516"/>
                  <a:gd name="connsiteX3" fmla="*/ 175160 w 296574"/>
                  <a:gd name="connsiteY3" fmla="*/ 8234 h 177516"/>
                  <a:gd name="connsiteX4" fmla="*/ 349 w 296574"/>
                  <a:gd name="connsiteY4" fmla="*/ 88916 h 17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574" h="177516">
                    <a:moveTo>
                      <a:pt x="349" y="88916"/>
                    </a:moveTo>
                    <a:cubicBezTo>
                      <a:pt x="-6374" y="116931"/>
                      <a:pt x="85513" y="187528"/>
                      <a:pt x="134819" y="176322"/>
                    </a:cubicBezTo>
                    <a:cubicBezTo>
                      <a:pt x="184125" y="165116"/>
                      <a:pt x="289461" y="49696"/>
                      <a:pt x="296184" y="21681"/>
                    </a:cubicBezTo>
                    <a:cubicBezTo>
                      <a:pt x="302907" y="-6334"/>
                      <a:pt x="221104" y="-2972"/>
                      <a:pt x="175160" y="8234"/>
                    </a:cubicBezTo>
                    <a:cubicBezTo>
                      <a:pt x="129216" y="19440"/>
                      <a:pt x="7072" y="60901"/>
                      <a:pt x="349" y="88916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Forma livre 147"/>
              <p:cNvSpPr/>
              <p:nvPr/>
            </p:nvSpPr>
            <p:spPr>
              <a:xfrm>
                <a:off x="5609299" y="3575606"/>
                <a:ext cx="113058" cy="113859"/>
              </a:xfrm>
              <a:custGeom>
                <a:avLst/>
                <a:gdLst>
                  <a:gd name="connsiteX0" fmla="*/ 5823 w 187908"/>
                  <a:gd name="connsiteY0" fmla="*/ 185 h 189240"/>
                  <a:gd name="connsiteX1" fmla="*/ 187358 w 187908"/>
                  <a:gd name="connsiteY1" fmla="*/ 148103 h 189240"/>
                  <a:gd name="connsiteX2" fmla="*/ 59611 w 187908"/>
                  <a:gd name="connsiteY2" fmla="*/ 181720 h 189240"/>
                  <a:gd name="connsiteX3" fmla="*/ 5823 w 187908"/>
                  <a:gd name="connsiteY3" fmla="*/ 185 h 18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908" h="189240">
                    <a:moveTo>
                      <a:pt x="5823" y="185"/>
                    </a:moveTo>
                    <a:cubicBezTo>
                      <a:pt x="27114" y="-5418"/>
                      <a:pt x="178393" y="117847"/>
                      <a:pt x="187358" y="148103"/>
                    </a:cubicBezTo>
                    <a:cubicBezTo>
                      <a:pt x="196323" y="178359"/>
                      <a:pt x="93228" y="201891"/>
                      <a:pt x="59611" y="181720"/>
                    </a:cubicBezTo>
                    <a:cubicBezTo>
                      <a:pt x="25994" y="161549"/>
                      <a:pt x="-15468" y="5788"/>
                      <a:pt x="5823" y="185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9" name="Retângulo 148"/>
              <p:cNvSpPr/>
              <p:nvPr/>
            </p:nvSpPr>
            <p:spPr>
              <a:xfrm rot="2390112">
                <a:off x="5585803" y="3639454"/>
                <a:ext cx="141586" cy="27508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0" name="Retângulo 149"/>
              <p:cNvSpPr/>
              <p:nvPr/>
            </p:nvSpPr>
            <p:spPr>
              <a:xfrm rot="19967762">
                <a:off x="5900258" y="3668793"/>
                <a:ext cx="188134" cy="27508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6" name="Grupo 5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08" name="Grupo 207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210" name="Grupo 209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222" name="Grupo 221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235" name="Placa 234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6" name="Placa 235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3" name="Retângulo 222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Retângulo 223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pt-BR" sz="1600" dirty="0" smtClean="0"/>
                    <a:t>1000</a:t>
                  </a:r>
                  <a:endParaRPr lang="pt-BR" sz="1600" dirty="0"/>
                </a:p>
              </p:txBody>
            </p:sp>
            <p:grpSp>
              <p:nvGrpSpPr>
                <p:cNvPr id="225" name="Grupo 224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229" name="Retângulo de cantos arredondados 228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Retângulo de cantos arredondados 229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Retângulo de cantos arredondados 230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Retângulo de cantos arredondados 231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Retângulo de cantos arredondados 232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4" name="Retângulo de cantos arredondados 233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6" name="Retângulo 225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27" name="Conector angulado 226"/>
                <p:cNvCxnSpPr>
                  <a:endCxn id="226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Conector angulado 227"/>
                <p:cNvCxnSpPr>
                  <a:endCxn id="226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1" name="Seta para a direita listrada 210">
                <a:hlinkClick r:id="rId3" action="ppaction://hlinksldjump"/>
              </p:cNvPr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285" name="Grupo 284"/>
            <p:cNvGrpSpPr/>
            <p:nvPr/>
          </p:nvGrpSpPr>
          <p:grpSpPr>
            <a:xfrm>
              <a:off x="3271126" y="480148"/>
              <a:ext cx="199300" cy="431700"/>
              <a:chOff x="6981607" y="4739599"/>
              <a:chExt cx="955872" cy="2070497"/>
            </a:xfrm>
          </p:grpSpPr>
          <p:sp>
            <p:nvSpPr>
              <p:cNvPr id="286" name="Forma livre 285"/>
              <p:cNvSpPr/>
              <p:nvPr/>
            </p:nvSpPr>
            <p:spPr>
              <a:xfrm>
                <a:off x="7076331" y="4804569"/>
                <a:ext cx="745624" cy="2005527"/>
              </a:xfrm>
              <a:custGeom>
                <a:avLst/>
                <a:gdLst>
                  <a:gd name="connsiteX0" fmla="*/ 37556 w 745624"/>
                  <a:gd name="connsiteY0" fmla="*/ 116749 h 2005527"/>
                  <a:gd name="connsiteX1" fmla="*/ 37556 w 745624"/>
                  <a:gd name="connsiteY1" fmla="*/ 177261 h 2005527"/>
                  <a:gd name="connsiteX2" fmla="*/ 51003 w 745624"/>
                  <a:gd name="connsiteY2" fmla="*/ 1663161 h 2005527"/>
                  <a:gd name="connsiteX3" fmla="*/ 683014 w 745624"/>
                  <a:gd name="connsiteY3" fmla="*/ 1972443 h 2005527"/>
                  <a:gd name="connsiteX4" fmla="*/ 669567 w 745624"/>
                  <a:gd name="connsiteY4" fmla="*/ 1105108 h 2005527"/>
                  <a:gd name="connsiteX5" fmla="*/ 730079 w 745624"/>
                  <a:gd name="connsiteY5" fmla="*/ 29343 h 2005527"/>
                  <a:gd name="connsiteX6" fmla="*/ 340114 w 745624"/>
                  <a:gd name="connsiteY6" fmla="*/ 446202 h 2005527"/>
                  <a:gd name="connsiteX7" fmla="*/ 30832 w 745624"/>
                  <a:gd name="connsiteY7" fmla="*/ 15896 h 2005527"/>
                  <a:gd name="connsiteX8" fmla="*/ 37556 w 745624"/>
                  <a:gd name="connsiteY8" fmla="*/ 116749 h 200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5624" h="2005527">
                    <a:moveTo>
                      <a:pt x="37556" y="116749"/>
                    </a:moveTo>
                    <a:cubicBezTo>
                      <a:pt x="38677" y="143643"/>
                      <a:pt x="35315" y="-80474"/>
                      <a:pt x="37556" y="177261"/>
                    </a:cubicBezTo>
                    <a:cubicBezTo>
                      <a:pt x="39797" y="434996"/>
                      <a:pt x="-56573" y="1363964"/>
                      <a:pt x="51003" y="1663161"/>
                    </a:cubicBezTo>
                    <a:cubicBezTo>
                      <a:pt x="158579" y="1962358"/>
                      <a:pt x="579920" y="2065452"/>
                      <a:pt x="683014" y="1972443"/>
                    </a:cubicBezTo>
                    <a:cubicBezTo>
                      <a:pt x="786108" y="1879434"/>
                      <a:pt x="661723" y="1428958"/>
                      <a:pt x="669567" y="1105108"/>
                    </a:cubicBezTo>
                    <a:cubicBezTo>
                      <a:pt x="677411" y="781258"/>
                      <a:pt x="784988" y="139161"/>
                      <a:pt x="730079" y="29343"/>
                    </a:cubicBezTo>
                    <a:cubicBezTo>
                      <a:pt x="675170" y="-80475"/>
                      <a:pt x="456655" y="448443"/>
                      <a:pt x="340114" y="446202"/>
                    </a:cubicBezTo>
                    <a:cubicBezTo>
                      <a:pt x="223573" y="443961"/>
                      <a:pt x="80138" y="77528"/>
                      <a:pt x="30832" y="15896"/>
                    </a:cubicBezTo>
                    <a:cubicBezTo>
                      <a:pt x="-18474" y="-45736"/>
                      <a:pt x="36435" y="89855"/>
                      <a:pt x="37556" y="116749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4" name="Forma livre 293"/>
              <p:cNvSpPr/>
              <p:nvPr/>
            </p:nvSpPr>
            <p:spPr>
              <a:xfrm>
                <a:off x="7611079" y="4765167"/>
                <a:ext cx="296574" cy="177516"/>
              </a:xfrm>
              <a:custGeom>
                <a:avLst/>
                <a:gdLst>
                  <a:gd name="connsiteX0" fmla="*/ 349 w 296574"/>
                  <a:gd name="connsiteY0" fmla="*/ 88916 h 177516"/>
                  <a:gd name="connsiteX1" fmla="*/ 134819 w 296574"/>
                  <a:gd name="connsiteY1" fmla="*/ 176322 h 177516"/>
                  <a:gd name="connsiteX2" fmla="*/ 296184 w 296574"/>
                  <a:gd name="connsiteY2" fmla="*/ 21681 h 177516"/>
                  <a:gd name="connsiteX3" fmla="*/ 175160 w 296574"/>
                  <a:gd name="connsiteY3" fmla="*/ 8234 h 177516"/>
                  <a:gd name="connsiteX4" fmla="*/ 349 w 296574"/>
                  <a:gd name="connsiteY4" fmla="*/ 88916 h 17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574" h="177516">
                    <a:moveTo>
                      <a:pt x="349" y="88916"/>
                    </a:moveTo>
                    <a:cubicBezTo>
                      <a:pt x="-6374" y="116931"/>
                      <a:pt x="85513" y="187528"/>
                      <a:pt x="134819" y="176322"/>
                    </a:cubicBezTo>
                    <a:cubicBezTo>
                      <a:pt x="184125" y="165116"/>
                      <a:pt x="289461" y="49696"/>
                      <a:pt x="296184" y="21681"/>
                    </a:cubicBezTo>
                    <a:cubicBezTo>
                      <a:pt x="302907" y="-6334"/>
                      <a:pt x="221104" y="-2972"/>
                      <a:pt x="175160" y="8234"/>
                    </a:cubicBezTo>
                    <a:cubicBezTo>
                      <a:pt x="129216" y="19440"/>
                      <a:pt x="7072" y="60901"/>
                      <a:pt x="349" y="88916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5" name="Forma livre 294"/>
              <p:cNvSpPr/>
              <p:nvPr/>
            </p:nvSpPr>
            <p:spPr>
              <a:xfrm>
                <a:off x="7020658" y="4739599"/>
                <a:ext cx="187908" cy="189240"/>
              </a:xfrm>
              <a:custGeom>
                <a:avLst/>
                <a:gdLst>
                  <a:gd name="connsiteX0" fmla="*/ 5823 w 187908"/>
                  <a:gd name="connsiteY0" fmla="*/ 185 h 189240"/>
                  <a:gd name="connsiteX1" fmla="*/ 187358 w 187908"/>
                  <a:gd name="connsiteY1" fmla="*/ 148103 h 189240"/>
                  <a:gd name="connsiteX2" fmla="*/ 59611 w 187908"/>
                  <a:gd name="connsiteY2" fmla="*/ 181720 h 189240"/>
                  <a:gd name="connsiteX3" fmla="*/ 5823 w 187908"/>
                  <a:gd name="connsiteY3" fmla="*/ 185 h 18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908" h="189240">
                    <a:moveTo>
                      <a:pt x="5823" y="185"/>
                    </a:moveTo>
                    <a:cubicBezTo>
                      <a:pt x="27114" y="-5418"/>
                      <a:pt x="178393" y="117847"/>
                      <a:pt x="187358" y="148103"/>
                    </a:cubicBezTo>
                    <a:cubicBezTo>
                      <a:pt x="196323" y="178359"/>
                      <a:pt x="93228" y="201891"/>
                      <a:pt x="59611" y="181720"/>
                    </a:cubicBezTo>
                    <a:cubicBezTo>
                      <a:pt x="25994" y="161549"/>
                      <a:pt x="-15468" y="5788"/>
                      <a:pt x="5823" y="185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6" name="Retângulo 295"/>
              <p:cNvSpPr/>
              <p:nvPr/>
            </p:nvSpPr>
            <p:spPr>
              <a:xfrm rot="2390112">
                <a:off x="6981607" y="4845717"/>
                <a:ext cx="235323" cy="45719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7" name="Retângulo 296"/>
              <p:cNvSpPr/>
              <p:nvPr/>
            </p:nvSpPr>
            <p:spPr>
              <a:xfrm rot="20476852">
                <a:off x="7624791" y="4863605"/>
                <a:ext cx="312688" cy="45719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86587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pic>
        <p:nvPicPr>
          <p:cNvPr id="147" name="Imagem 14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3379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8" name="Melhoria"/>
          <p:cNvSpPr/>
          <p:nvPr/>
        </p:nvSpPr>
        <p:spPr>
          <a:xfrm>
            <a:off x="144369" y="758144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8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" name="Grupo 4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98" name="Grupo 297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305" name="Grupo 304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307" name="Grupo 306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320" name="Placa 319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21" name="Placa 320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308" name="Retângulo 307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09" name="Retângulo 308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sz="1600" dirty="0"/>
                </a:p>
              </p:txBody>
            </p:sp>
            <p:grpSp>
              <p:nvGrpSpPr>
                <p:cNvPr id="310" name="Grupo 309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314" name="Retângulo de cantos arredondados 313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5" name="Retângulo de cantos arredondados 314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6" name="Retângulo de cantos arredondados 315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7" name="Retângulo de cantos arredondados 316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8" name="Retângulo de cantos arredondados 317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9" name="Retângulo de cantos arredondados 318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311" name="Retângulo 310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312" name="Conector angulado 311"/>
                <p:cNvCxnSpPr>
                  <a:endCxn id="311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Conector angulado 312"/>
                <p:cNvCxnSpPr>
                  <a:endCxn id="311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06" name="Seta para a direita listrada 305"/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322" name="Grupo 321"/>
            <p:cNvGrpSpPr/>
            <p:nvPr/>
          </p:nvGrpSpPr>
          <p:grpSpPr>
            <a:xfrm>
              <a:off x="3620023" y="1227363"/>
              <a:ext cx="478178" cy="500406"/>
              <a:chOff x="-84950" y="-227030"/>
              <a:chExt cx="2529034" cy="2646594"/>
            </a:xfrm>
          </p:grpSpPr>
          <p:sp>
            <p:nvSpPr>
              <p:cNvPr id="323" name="Forma livre 322"/>
              <p:cNvSpPr/>
              <p:nvPr/>
            </p:nvSpPr>
            <p:spPr>
              <a:xfrm>
                <a:off x="-84950" y="-227030"/>
                <a:ext cx="2529034" cy="2646594"/>
              </a:xfrm>
              <a:custGeom>
                <a:avLst/>
                <a:gdLst>
                  <a:gd name="connsiteX0" fmla="*/ 1680698 w 2993342"/>
                  <a:gd name="connsiteY0" fmla="*/ 198784 h 3132484"/>
                  <a:gd name="connsiteX1" fmla="*/ 2048998 w 2993342"/>
                  <a:gd name="connsiteY1" fmla="*/ 2129184 h 3132484"/>
                  <a:gd name="connsiteX2" fmla="*/ 2937998 w 2993342"/>
                  <a:gd name="connsiteY2" fmla="*/ 2954684 h 3132484"/>
                  <a:gd name="connsiteX3" fmla="*/ 2798298 w 2993342"/>
                  <a:gd name="connsiteY3" fmla="*/ 3094384 h 3132484"/>
                  <a:gd name="connsiteX4" fmla="*/ 1972798 w 2993342"/>
                  <a:gd name="connsiteY4" fmla="*/ 3132484 h 3132484"/>
                  <a:gd name="connsiteX5" fmla="*/ 626598 w 2993342"/>
                  <a:gd name="connsiteY5" fmla="*/ 3094384 h 3132484"/>
                  <a:gd name="connsiteX6" fmla="*/ 131298 w 2993342"/>
                  <a:gd name="connsiteY6" fmla="*/ 3005484 h 3132484"/>
                  <a:gd name="connsiteX7" fmla="*/ 16998 w 2993342"/>
                  <a:gd name="connsiteY7" fmla="*/ 2218084 h 3132484"/>
                  <a:gd name="connsiteX8" fmla="*/ 423398 w 2993342"/>
                  <a:gd name="connsiteY8" fmla="*/ 871884 h 3132484"/>
                  <a:gd name="connsiteX9" fmla="*/ 918698 w 2993342"/>
                  <a:gd name="connsiteY9" fmla="*/ 135284 h 3132484"/>
                  <a:gd name="connsiteX10" fmla="*/ 1680698 w 2993342"/>
                  <a:gd name="connsiteY10" fmla="*/ 198784 h 3132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3342" h="3132484">
                    <a:moveTo>
                      <a:pt x="1680698" y="198784"/>
                    </a:moveTo>
                    <a:cubicBezTo>
                      <a:pt x="1869081" y="531101"/>
                      <a:pt x="1839448" y="1669867"/>
                      <a:pt x="2048998" y="2129184"/>
                    </a:cubicBezTo>
                    <a:cubicBezTo>
                      <a:pt x="2258548" y="2588501"/>
                      <a:pt x="2813115" y="2793817"/>
                      <a:pt x="2937998" y="2954684"/>
                    </a:cubicBezTo>
                    <a:cubicBezTo>
                      <a:pt x="3062881" y="3115551"/>
                      <a:pt x="2959165" y="3064751"/>
                      <a:pt x="2798298" y="3094384"/>
                    </a:cubicBezTo>
                    <a:cubicBezTo>
                      <a:pt x="2637431" y="3124017"/>
                      <a:pt x="2334748" y="3132484"/>
                      <a:pt x="1972798" y="3132484"/>
                    </a:cubicBezTo>
                    <a:cubicBezTo>
                      <a:pt x="1610848" y="3132484"/>
                      <a:pt x="933515" y="3115551"/>
                      <a:pt x="626598" y="3094384"/>
                    </a:cubicBezTo>
                    <a:cubicBezTo>
                      <a:pt x="319681" y="3073217"/>
                      <a:pt x="232898" y="3151534"/>
                      <a:pt x="131298" y="3005484"/>
                    </a:cubicBezTo>
                    <a:cubicBezTo>
                      <a:pt x="29698" y="2859434"/>
                      <a:pt x="-31685" y="2573684"/>
                      <a:pt x="16998" y="2218084"/>
                    </a:cubicBezTo>
                    <a:cubicBezTo>
                      <a:pt x="65681" y="1862484"/>
                      <a:pt x="273115" y="1219017"/>
                      <a:pt x="423398" y="871884"/>
                    </a:cubicBezTo>
                    <a:cubicBezTo>
                      <a:pt x="573681" y="524751"/>
                      <a:pt x="704915" y="243234"/>
                      <a:pt x="918698" y="135284"/>
                    </a:cubicBezTo>
                    <a:cubicBezTo>
                      <a:pt x="1132481" y="27334"/>
                      <a:pt x="1492315" y="-133533"/>
                      <a:pt x="1680698" y="19878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24" name="Forma livre 323"/>
              <p:cNvSpPr/>
              <p:nvPr/>
            </p:nvSpPr>
            <p:spPr>
              <a:xfrm>
                <a:off x="1031966" y="-218095"/>
                <a:ext cx="351703" cy="274980"/>
              </a:xfrm>
              <a:custGeom>
                <a:avLst/>
                <a:gdLst>
                  <a:gd name="connsiteX0" fmla="*/ 485343 w 589283"/>
                  <a:gd name="connsiteY0" fmla="*/ 45654 h 460732"/>
                  <a:gd name="connsiteX1" fmla="*/ 209118 w 589283"/>
                  <a:gd name="connsiteY1" fmla="*/ 171860 h 460732"/>
                  <a:gd name="connsiteX2" fmla="*/ 1949 w 589283"/>
                  <a:gd name="connsiteY2" fmla="*/ 317117 h 460732"/>
                  <a:gd name="connsiteX3" fmla="*/ 125774 w 589283"/>
                  <a:gd name="connsiteY3" fmla="*/ 409985 h 460732"/>
                  <a:gd name="connsiteX4" fmla="*/ 454386 w 589283"/>
                  <a:gd name="connsiteY4" fmla="*/ 450467 h 460732"/>
                  <a:gd name="connsiteX5" fmla="*/ 575830 w 589283"/>
                  <a:gd name="connsiteY5" fmla="*/ 219485 h 460732"/>
                  <a:gd name="connsiteX6" fmla="*/ 575830 w 589283"/>
                  <a:gd name="connsiteY6" fmla="*/ 9935 h 460732"/>
                  <a:gd name="connsiteX7" fmla="*/ 485343 w 589283"/>
                  <a:gd name="connsiteY7" fmla="*/ 45654 h 46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9283" h="460732">
                    <a:moveTo>
                      <a:pt x="485343" y="45654"/>
                    </a:moveTo>
                    <a:cubicBezTo>
                      <a:pt x="424224" y="72641"/>
                      <a:pt x="289684" y="126616"/>
                      <a:pt x="209118" y="171860"/>
                    </a:cubicBezTo>
                    <a:cubicBezTo>
                      <a:pt x="128552" y="217104"/>
                      <a:pt x="15840" y="277430"/>
                      <a:pt x="1949" y="317117"/>
                    </a:cubicBezTo>
                    <a:cubicBezTo>
                      <a:pt x="-11942" y="356804"/>
                      <a:pt x="50368" y="387760"/>
                      <a:pt x="125774" y="409985"/>
                    </a:cubicBezTo>
                    <a:cubicBezTo>
                      <a:pt x="201180" y="432210"/>
                      <a:pt x="379377" y="482217"/>
                      <a:pt x="454386" y="450467"/>
                    </a:cubicBezTo>
                    <a:cubicBezTo>
                      <a:pt x="529395" y="418717"/>
                      <a:pt x="555589" y="292907"/>
                      <a:pt x="575830" y="219485"/>
                    </a:cubicBezTo>
                    <a:cubicBezTo>
                      <a:pt x="596071" y="146063"/>
                      <a:pt x="591308" y="37716"/>
                      <a:pt x="575830" y="9935"/>
                    </a:cubicBezTo>
                    <a:cubicBezTo>
                      <a:pt x="560352" y="-17846"/>
                      <a:pt x="546462" y="18667"/>
                      <a:pt x="485343" y="4565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5" name="Forma livre 324"/>
              <p:cNvSpPr/>
              <p:nvPr/>
            </p:nvSpPr>
            <p:spPr>
              <a:xfrm>
                <a:off x="556578" y="-181334"/>
                <a:ext cx="219256" cy="215769"/>
              </a:xfrm>
              <a:custGeom>
                <a:avLst/>
                <a:gdLst>
                  <a:gd name="connsiteX0" fmla="*/ 62658 w 367366"/>
                  <a:gd name="connsiteY0" fmla="*/ 729 h 361524"/>
                  <a:gd name="connsiteX1" fmla="*/ 362696 w 367366"/>
                  <a:gd name="connsiteY1" fmla="*/ 250760 h 361524"/>
                  <a:gd name="connsiteX2" fmla="*/ 229346 w 367366"/>
                  <a:gd name="connsiteY2" fmla="*/ 322198 h 361524"/>
                  <a:gd name="connsiteX3" fmla="*/ 12652 w 367366"/>
                  <a:gd name="connsiteY3" fmla="*/ 338867 h 361524"/>
                  <a:gd name="connsiteX4" fmla="*/ 62658 w 367366"/>
                  <a:gd name="connsiteY4" fmla="*/ 729 h 36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366" h="361524">
                    <a:moveTo>
                      <a:pt x="62658" y="729"/>
                    </a:moveTo>
                    <a:cubicBezTo>
                      <a:pt x="120999" y="-13956"/>
                      <a:pt x="334915" y="197182"/>
                      <a:pt x="362696" y="250760"/>
                    </a:cubicBezTo>
                    <a:cubicBezTo>
                      <a:pt x="390477" y="304338"/>
                      <a:pt x="287687" y="307514"/>
                      <a:pt x="229346" y="322198"/>
                    </a:cubicBezTo>
                    <a:cubicBezTo>
                      <a:pt x="171005" y="336883"/>
                      <a:pt x="40830" y="392048"/>
                      <a:pt x="12652" y="338867"/>
                    </a:cubicBezTo>
                    <a:cubicBezTo>
                      <a:pt x="-15526" y="285686"/>
                      <a:pt x="4317" y="15414"/>
                      <a:pt x="62658" y="729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6" name="Retângulo 325"/>
              <p:cNvSpPr/>
              <p:nvPr/>
            </p:nvSpPr>
            <p:spPr>
              <a:xfrm rot="18312615">
                <a:off x="589097" y="-91241"/>
                <a:ext cx="45121" cy="150002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7" name="Retângulo 326"/>
              <p:cNvSpPr/>
              <p:nvPr/>
            </p:nvSpPr>
            <p:spPr>
              <a:xfrm rot="14673361">
                <a:off x="1245823" y="-125542"/>
                <a:ext cx="45121" cy="23805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406" name="Grupo 405"/>
          <p:cNvGrpSpPr/>
          <p:nvPr/>
        </p:nvGrpSpPr>
        <p:grpSpPr>
          <a:xfrm>
            <a:off x="149733" y="3074411"/>
            <a:ext cx="2909805" cy="2759584"/>
            <a:chOff x="12409612" y="3877234"/>
            <a:chExt cx="2909805" cy="2759584"/>
          </a:xfrm>
        </p:grpSpPr>
        <p:sp>
          <p:nvSpPr>
            <p:cNvPr id="407" name="Retângulo de cantos arredondados 406"/>
            <p:cNvSpPr/>
            <p:nvPr/>
          </p:nvSpPr>
          <p:spPr>
            <a:xfrm>
              <a:off x="12409612" y="3877234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8" name="Retângulo de cantos arredondados 407"/>
            <p:cNvSpPr/>
            <p:nvPr/>
          </p:nvSpPr>
          <p:spPr>
            <a:xfrm>
              <a:off x="12492295" y="3949470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9" name="Retângulo de cantos arredondados 408"/>
            <p:cNvSpPr/>
            <p:nvPr/>
          </p:nvSpPr>
          <p:spPr>
            <a:xfrm>
              <a:off x="13786667" y="4177616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0" name="Retângulo de cantos arredondados 409"/>
            <p:cNvSpPr/>
            <p:nvPr/>
          </p:nvSpPr>
          <p:spPr>
            <a:xfrm>
              <a:off x="14522046" y="4191815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1" name="Retângulo de cantos arredondados 410"/>
            <p:cNvSpPr/>
            <p:nvPr/>
          </p:nvSpPr>
          <p:spPr>
            <a:xfrm>
              <a:off x="14521994" y="5659390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2" name="Retângulo de cantos arredondados 411"/>
            <p:cNvSpPr/>
            <p:nvPr/>
          </p:nvSpPr>
          <p:spPr>
            <a:xfrm>
              <a:off x="13788570" y="491734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3" name="Retângulo de cantos arredondados 412"/>
            <p:cNvSpPr/>
            <p:nvPr/>
          </p:nvSpPr>
          <p:spPr>
            <a:xfrm>
              <a:off x="14516861" y="4918995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4" name="Forma livre 413"/>
            <p:cNvSpPr/>
            <p:nvPr/>
          </p:nvSpPr>
          <p:spPr>
            <a:xfrm>
              <a:off x="12575427" y="4599713"/>
              <a:ext cx="1432858" cy="1499465"/>
            </a:xfrm>
            <a:custGeom>
              <a:avLst/>
              <a:gdLst>
                <a:gd name="connsiteX0" fmla="*/ 1680698 w 2993342"/>
                <a:gd name="connsiteY0" fmla="*/ 198784 h 3132484"/>
                <a:gd name="connsiteX1" fmla="*/ 2048998 w 2993342"/>
                <a:gd name="connsiteY1" fmla="*/ 2129184 h 3132484"/>
                <a:gd name="connsiteX2" fmla="*/ 2937998 w 2993342"/>
                <a:gd name="connsiteY2" fmla="*/ 2954684 h 3132484"/>
                <a:gd name="connsiteX3" fmla="*/ 2798298 w 2993342"/>
                <a:gd name="connsiteY3" fmla="*/ 3094384 h 3132484"/>
                <a:gd name="connsiteX4" fmla="*/ 1972798 w 2993342"/>
                <a:gd name="connsiteY4" fmla="*/ 3132484 h 3132484"/>
                <a:gd name="connsiteX5" fmla="*/ 626598 w 2993342"/>
                <a:gd name="connsiteY5" fmla="*/ 3094384 h 3132484"/>
                <a:gd name="connsiteX6" fmla="*/ 131298 w 2993342"/>
                <a:gd name="connsiteY6" fmla="*/ 3005484 h 3132484"/>
                <a:gd name="connsiteX7" fmla="*/ 16998 w 2993342"/>
                <a:gd name="connsiteY7" fmla="*/ 2218084 h 3132484"/>
                <a:gd name="connsiteX8" fmla="*/ 423398 w 2993342"/>
                <a:gd name="connsiteY8" fmla="*/ 871884 h 3132484"/>
                <a:gd name="connsiteX9" fmla="*/ 918698 w 2993342"/>
                <a:gd name="connsiteY9" fmla="*/ 135284 h 3132484"/>
                <a:gd name="connsiteX10" fmla="*/ 1680698 w 2993342"/>
                <a:gd name="connsiteY10" fmla="*/ 198784 h 313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3342" h="3132484">
                  <a:moveTo>
                    <a:pt x="1680698" y="198784"/>
                  </a:moveTo>
                  <a:cubicBezTo>
                    <a:pt x="1869081" y="531101"/>
                    <a:pt x="1839448" y="1669867"/>
                    <a:pt x="2048998" y="2129184"/>
                  </a:cubicBezTo>
                  <a:cubicBezTo>
                    <a:pt x="2258548" y="2588501"/>
                    <a:pt x="2813115" y="2793817"/>
                    <a:pt x="2937998" y="2954684"/>
                  </a:cubicBezTo>
                  <a:cubicBezTo>
                    <a:pt x="3062881" y="3115551"/>
                    <a:pt x="2959165" y="3064751"/>
                    <a:pt x="2798298" y="3094384"/>
                  </a:cubicBezTo>
                  <a:cubicBezTo>
                    <a:pt x="2637431" y="3124017"/>
                    <a:pt x="2334748" y="3132484"/>
                    <a:pt x="1972798" y="3132484"/>
                  </a:cubicBezTo>
                  <a:cubicBezTo>
                    <a:pt x="1610848" y="3132484"/>
                    <a:pt x="933515" y="3115551"/>
                    <a:pt x="626598" y="3094384"/>
                  </a:cubicBezTo>
                  <a:cubicBezTo>
                    <a:pt x="319681" y="3073217"/>
                    <a:pt x="232898" y="3151534"/>
                    <a:pt x="131298" y="3005484"/>
                  </a:cubicBezTo>
                  <a:cubicBezTo>
                    <a:pt x="29698" y="2859434"/>
                    <a:pt x="-31685" y="2573684"/>
                    <a:pt x="16998" y="2218084"/>
                  </a:cubicBezTo>
                  <a:cubicBezTo>
                    <a:pt x="65681" y="1862484"/>
                    <a:pt x="273115" y="1219017"/>
                    <a:pt x="423398" y="871884"/>
                  </a:cubicBezTo>
                  <a:cubicBezTo>
                    <a:pt x="573681" y="524751"/>
                    <a:pt x="704915" y="243234"/>
                    <a:pt x="918698" y="135284"/>
                  </a:cubicBezTo>
                  <a:cubicBezTo>
                    <a:pt x="1132481" y="27334"/>
                    <a:pt x="1492315" y="-133533"/>
                    <a:pt x="1680698" y="19878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5" name="Retângulo de cantos arredondados 414"/>
            <p:cNvSpPr/>
            <p:nvPr/>
          </p:nvSpPr>
          <p:spPr>
            <a:xfrm>
              <a:off x="13085600" y="4782914"/>
              <a:ext cx="140236" cy="134428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6" name="Forma livre 415"/>
            <p:cNvSpPr/>
            <p:nvPr/>
          </p:nvSpPr>
          <p:spPr>
            <a:xfrm>
              <a:off x="13410001" y="4878457"/>
              <a:ext cx="246854" cy="315829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7" name="Forma livre 416"/>
            <p:cNvSpPr/>
            <p:nvPr/>
          </p:nvSpPr>
          <p:spPr>
            <a:xfrm>
              <a:off x="12560044" y="4862124"/>
              <a:ext cx="294151" cy="352196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8" name="Elipse 417"/>
            <p:cNvSpPr/>
            <p:nvPr/>
          </p:nvSpPr>
          <p:spPr>
            <a:xfrm>
              <a:off x="12788798" y="4173650"/>
              <a:ext cx="699785" cy="651742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9" name="Forma livre 418"/>
            <p:cNvSpPr/>
            <p:nvPr/>
          </p:nvSpPr>
          <p:spPr>
            <a:xfrm>
              <a:off x="13114993" y="4629136"/>
              <a:ext cx="11152" cy="1340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0" name="Forma livre 419"/>
            <p:cNvSpPr/>
            <p:nvPr/>
          </p:nvSpPr>
          <p:spPr>
            <a:xfrm>
              <a:off x="12831295" y="4386168"/>
              <a:ext cx="241833" cy="226707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1" name="Forma livre 420"/>
            <p:cNvSpPr/>
            <p:nvPr/>
          </p:nvSpPr>
          <p:spPr>
            <a:xfrm>
              <a:off x="13151693" y="4384629"/>
              <a:ext cx="272100" cy="22300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2" name="Forma livre 421"/>
            <p:cNvSpPr/>
            <p:nvPr/>
          </p:nvSpPr>
          <p:spPr>
            <a:xfrm>
              <a:off x="13125711" y="4642659"/>
              <a:ext cx="121285" cy="88207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3" name="Forma livre 422"/>
            <p:cNvSpPr/>
            <p:nvPr/>
          </p:nvSpPr>
          <p:spPr>
            <a:xfrm>
              <a:off x="12970217" y="5109967"/>
              <a:ext cx="341661" cy="381160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4" name="Elipse 423"/>
            <p:cNvSpPr/>
            <p:nvPr/>
          </p:nvSpPr>
          <p:spPr>
            <a:xfrm>
              <a:off x="12534498" y="5150455"/>
              <a:ext cx="226131" cy="219064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5" name="Forma livre 424"/>
            <p:cNvSpPr/>
            <p:nvPr/>
          </p:nvSpPr>
          <p:spPr>
            <a:xfrm>
              <a:off x="12674944" y="5249773"/>
              <a:ext cx="46117" cy="103873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6" name="Elipse 425"/>
            <p:cNvSpPr/>
            <p:nvPr/>
          </p:nvSpPr>
          <p:spPr>
            <a:xfrm>
              <a:off x="13516753" y="5150455"/>
              <a:ext cx="226131" cy="219064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7" name="Forma livre 426"/>
            <p:cNvSpPr/>
            <p:nvPr/>
          </p:nvSpPr>
          <p:spPr>
            <a:xfrm>
              <a:off x="13571320" y="5246614"/>
              <a:ext cx="32091" cy="110134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8" name="Forma livre 427"/>
            <p:cNvSpPr/>
            <p:nvPr/>
          </p:nvSpPr>
          <p:spPr>
            <a:xfrm>
              <a:off x="12723011" y="5300188"/>
              <a:ext cx="748714" cy="972181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9" name="Forma livre 428"/>
            <p:cNvSpPr/>
            <p:nvPr/>
          </p:nvSpPr>
          <p:spPr>
            <a:xfrm>
              <a:off x="12715315" y="4662906"/>
              <a:ext cx="855510" cy="72534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0" name="Forma livre 429"/>
            <p:cNvSpPr/>
            <p:nvPr/>
          </p:nvSpPr>
          <p:spPr>
            <a:xfrm>
              <a:off x="12926511" y="5258064"/>
              <a:ext cx="410750" cy="169057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1" name="Elipse 430"/>
            <p:cNvSpPr/>
            <p:nvPr/>
          </p:nvSpPr>
          <p:spPr>
            <a:xfrm>
              <a:off x="13041229" y="5268792"/>
              <a:ext cx="194924" cy="169057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2" name="Triângulo isósceles 431"/>
            <p:cNvSpPr/>
            <p:nvPr/>
          </p:nvSpPr>
          <p:spPr>
            <a:xfrm rot="12169286">
              <a:off x="12578481" y="5356743"/>
              <a:ext cx="22781" cy="2602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3" name="Triângulo isósceles 432"/>
            <p:cNvSpPr/>
            <p:nvPr/>
          </p:nvSpPr>
          <p:spPr>
            <a:xfrm rot="12169286">
              <a:off x="12556118" y="5335548"/>
              <a:ext cx="29051" cy="33183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4" name="Triângulo isósceles 433"/>
            <p:cNvSpPr/>
            <p:nvPr/>
          </p:nvSpPr>
          <p:spPr>
            <a:xfrm rot="12609937">
              <a:off x="12534645" y="5300144"/>
              <a:ext cx="46643" cy="53279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5" name="Triângulo isósceles 434"/>
            <p:cNvSpPr/>
            <p:nvPr/>
          </p:nvSpPr>
          <p:spPr>
            <a:xfrm rot="9430714" flipH="1">
              <a:off x="13688419" y="5352862"/>
              <a:ext cx="17429" cy="2602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6" name="Triângulo isósceles 435"/>
            <p:cNvSpPr/>
            <p:nvPr/>
          </p:nvSpPr>
          <p:spPr>
            <a:xfrm rot="9430714" flipH="1">
              <a:off x="13700731" y="5331668"/>
              <a:ext cx="22226" cy="33183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7" name="Triângulo isósceles 436"/>
            <p:cNvSpPr/>
            <p:nvPr/>
          </p:nvSpPr>
          <p:spPr>
            <a:xfrm rot="8990063" flipH="1">
              <a:off x="13703701" y="5296264"/>
              <a:ext cx="35685" cy="53279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8" name="Elipse 437"/>
            <p:cNvSpPr/>
            <p:nvPr/>
          </p:nvSpPr>
          <p:spPr>
            <a:xfrm rot="20547745">
              <a:off x="12905049" y="4451363"/>
              <a:ext cx="101169" cy="1217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9" name="Elipse 438"/>
            <p:cNvSpPr/>
            <p:nvPr/>
          </p:nvSpPr>
          <p:spPr>
            <a:xfrm rot="21377893">
              <a:off x="12925527" y="4466248"/>
              <a:ext cx="74038" cy="1041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0" name="Elipse 439"/>
            <p:cNvSpPr/>
            <p:nvPr/>
          </p:nvSpPr>
          <p:spPr>
            <a:xfrm>
              <a:off x="12936923" y="4477792"/>
              <a:ext cx="33566" cy="335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1" name="Retângulo de cantos arredondados 440"/>
            <p:cNvSpPr/>
            <p:nvPr/>
          </p:nvSpPr>
          <p:spPr>
            <a:xfrm rot="18809357">
              <a:off x="12939232" y="4471827"/>
              <a:ext cx="12020" cy="1192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2" name="Forma livre 441"/>
            <p:cNvSpPr/>
            <p:nvPr/>
          </p:nvSpPr>
          <p:spPr>
            <a:xfrm>
              <a:off x="12940866" y="4509291"/>
              <a:ext cx="49512" cy="53022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3" name="Forma livre 442"/>
            <p:cNvSpPr/>
            <p:nvPr/>
          </p:nvSpPr>
          <p:spPr>
            <a:xfrm>
              <a:off x="12939038" y="4568821"/>
              <a:ext cx="53168" cy="3809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4" name="Elipse 443"/>
            <p:cNvSpPr/>
            <p:nvPr/>
          </p:nvSpPr>
          <p:spPr>
            <a:xfrm rot="1052255" flipH="1">
              <a:off x="13221629" y="4461148"/>
              <a:ext cx="104573" cy="1217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5" name="Elipse 444"/>
            <p:cNvSpPr/>
            <p:nvPr/>
          </p:nvSpPr>
          <p:spPr>
            <a:xfrm rot="222107" flipH="1">
              <a:off x="13228506" y="4476033"/>
              <a:ext cx="76529" cy="1041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6" name="Elipse 445"/>
            <p:cNvSpPr/>
            <p:nvPr/>
          </p:nvSpPr>
          <p:spPr>
            <a:xfrm flipH="1">
              <a:off x="13258560" y="4487577"/>
              <a:ext cx="34696" cy="335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7" name="Retângulo de cantos arredondados 446"/>
            <p:cNvSpPr/>
            <p:nvPr/>
          </p:nvSpPr>
          <p:spPr>
            <a:xfrm rot="2790643" flipH="1">
              <a:off x="13278646" y="4481411"/>
              <a:ext cx="12020" cy="1233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8" name="Forma livre 447"/>
            <p:cNvSpPr/>
            <p:nvPr/>
          </p:nvSpPr>
          <p:spPr>
            <a:xfrm flipH="1">
              <a:off x="13238002" y="4519076"/>
              <a:ext cx="51178" cy="53022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9" name="Forma livre 448"/>
            <p:cNvSpPr/>
            <p:nvPr/>
          </p:nvSpPr>
          <p:spPr>
            <a:xfrm flipH="1">
              <a:off x="13236113" y="4578606"/>
              <a:ext cx="54957" cy="3809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0" name="Placa 449"/>
            <p:cNvSpPr/>
            <p:nvPr/>
          </p:nvSpPr>
          <p:spPr>
            <a:xfrm>
              <a:off x="13014578" y="5253960"/>
              <a:ext cx="233530" cy="327627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1" name="Placa 450"/>
            <p:cNvSpPr/>
            <p:nvPr/>
          </p:nvSpPr>
          <p:spPr>
            <a:xfrm rot="263748">
              <a:off x="12900100" y="5257523"/>
              <a:ext cx="102246" cy="241188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2" name="Placa 451"/>
            <p:cNvSpPr/>
            <p:nvPr/>
          </p:nvSpPr>
          <p:spPr>
            <a:xfrm rot="21242254">
              <a:off x="13263911" y="5258612"/>
              <a:ext cx="102246" cy="243149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3" name="Placa 452"/>
            <p:cNvSpPr/>
            <p:nvPr/>
          </p:nvSpPr>
          <p:spPr>
            <a:xfrm>
              <a:off x="13031263" y="5274691"/>
              <a:ext cx="203444" cy="285419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4" name="Placa 453"/>
            <p:cNvSpPr/>
            <p:nvPr/>
          </p:nvSpPr>
          <p:spPr>
            <a:xfrm rot="21242254">
              <a:off x="13278171" y="5279030"/>
              <a:ext cx="73726" cy="20279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5" name="Placa 454"/>
            <p:cNvSpPr/>
            <p:nvPr/>
          </p:nvSpPr>
          <p:spPr>
            <a:xfrm rot="263748">
              <a:off x="12915251" y="5272839"/>
              <a:ext cx="71883" cy="203786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6" name="Placa 455"/>
            <p:cNvSpPr/>
            <p:nvPr/>
          </p:nvSpPr>
          <p:spPr>
            <a:xfrm rot="20965592">
              <a:off x="13249491" y="5740810"/>
              <a:ext cx="12545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7" name="Placa 456"/>
            <p:cNvSpPr/>
            <p:nvPr/>
          </p:nvSpPr>
          <p:spPr>
            <a:xfrm rot="496285">
              <a:off x="12897423" y="5721199"/>
              <a:ext cx="6396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8" name="Forma livre 457"/>
            <p:cNvSpPr/>
            <p:nvPr/>
          </p:nvSpPr>
          <p:spPr>
            <a:xfrm>
              <a:off x="12718085" y="4665383"/>
              <a:ext cx="199008" cy="259998"/>
            </a:xfrm>
            <a:custGeom>
              <a:avLst/>
              <a:gdLst>
                <a:gd name="connsiteX0" fmla="*/ 326072 w 326297"/>
                <a:gd name="connsiteY0" fmla="*/ 4074 h 426298"/>
                <a:gd name="connsiteX1" fmla="*/ 256118 w 326297"/>
                <a:gd name="connsiteY1" fmla="*/ 26559 h 426298"/>
                <a:gd name="connsiteX2" fmla="*/ 208649 w 326297"/>
                <a:gd name="connsiteY2" fmla="*/ 99011 h 426298"/>
                <a:gd name="connsiteX3" fmla="*/ 246124 w 326297"/>
                <a:gd name="connsiteY3" fmla="*/ 213936 h 426298"/>
                <a:gd name="connsiteX4" fmla="*/ 236131 w 326297"/>
                <a:gd name="connsiteY4" fmla="*/ 336356 h 426298"/>
                <a:gd name="connsiteX5" fmla="*/ 128701 w 326297"/>
                <a:gd name="connsiteY5" fmla="*/ 426296 h 426298"/>
                <a:gd name="connsiteX6" fmla="*/ 11278 w 326297"/>
                <a:gd name="connsiteY6" fmla="*/ 338854 h 426298"/>
                <a:gd name="connsiteX7" fmla="*/ 16275 w 326297"/>
                <a:gd name="connsiteY7" fmla="*/ 213936 h 426298"/>
                <a:gd name="connsiteX8" fmla="*/ 113711 w 326297"/>
                <a:gd name="connsiteY8" fmla="*/ 86519 h 426298"/>
                <a:gd name="connsiteX9" fmla="*/ 231134 w 326297"/>
                <a:gd name="connsiteY9" fmla="*/ 9070 h 426298"/>
                <a:gd name="connsiteX10" fmla="*/ 326072 w 326297"/>
                <a:gd name="connsiteY10" fmla="*/ 4074 h 42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297" h="426298">
                  <a:moveTo>
                    <a:pt x="326072" y="4074"/>
                  </a:moveTo>
                  <a:cubicBezTo>
                    <a:pt x="330236" y="6989"/>
                    <a:pt x="275688" y="10736"/>
                    <a:pt x="256118" y="26559"/>
                  </a:cubicBezTo>
                  <a:cubicBezTo>
                    <a:pt x="236547" y="42382"/>
                    <a:pt x="210315" y="67782"/>
                    <a:pt x="208649" y="99011"/>
                  </a:cubicBezTo>
                  <a:cubicBezTo>
                    <a:pt x="206983" y="130240"/>
                    <a:pt x="241544" y="174379"/>
                    <a:pt x="246124" y="213936"/>
                  </a:cubicBezTo>
                  <a:cubicBezTo>
                    <a:pt x="250704" y="253493"/>
                    <a:pt x="255701" y="300963"/>
                    <a:pt x="236131" y="336356"/>
                  </a:cubicBezTo>
                  <a:cubicBezTo>
                    <a:pt x="216561" y="371749"/>
                    <a:pt x="166176" y="425880"/>
                    <a:pt x="128701" y="426296"/>
                  </a:cubicBezTo>
                  <a:cubicBezTo>
                    <a:pt x="91226" y="426712"/>
                    <a:pt x="30016" y="374247"/>
                    <a:pt x="11278" y="338854"/>
                  </a:cubicBezTo>
                  <a:cubicBezTo>
                    <a:pt x="-7460" y="303461"/>
                    <a:pt x="-797" y="255992"/>
                    <a:pt x="16275" y="213936"/>
                  </a:cubicBezTo>
                  <a:cubicBezTo>
                    <a:pt x="33347" y="171880"/>
                    <a:pt x="77901" y="120663"/>
                    <a:pt x="113711" y="86519"/>
                  </a:cubicBezTo>
                  <a:cubicBezTo>
                    <a:pt x="149521" y="52375"/>
                    <a:pt x="197822" y="23644"/>
                    <a:pt x="231134" y="9070"/>
                  </a:cubicBezTo>
                  <a:cubicBezTo>
                    <a:pt x="264445" y="-5504"/>
                    <a:pt x="321908" y="1159"/>
                    <a:pt x="326072" y="40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9" name="Forma livre 458"/>
            <p:cNvSpPr/>
            <p:nvPr/>
          </p:nvSpPr>
          <p:spPr>
            <a:xfrm>
              <a:off x="13451229" y="4694644"/>
              <a:ext cx="118245" cy="223021"/>
            </a:xfrm>
            <a:custGeom>
              <a:avLst/>
              <a:gdLst>
                <a:gd name="connsiteX0" fmla="*/ 10913 w 193877"/>
                <a:gd name="connsiteY0" fmla="*/ 1066 h 365670"/>
                <a:gd name="connsiteX1" fmla="*/ 50887 w 193877"/>
                <a:gd name="connsiteY1" fmla="*/ 128483 h 365670"/>
                <a:gd name="connsiteX2" fmla="*/ 919 w 193877"/>
                <a:gd name="connsiteY2" fmla="*/ 243407 h 365670"/>
                <a:gd name="connsiteX3" fmla="*/ 23405 w 193877"/>
                <a:gd name="connsiteY3" fmla="*/ 345840 h 365670"/>
                <a:gd name="connsiteX4" fmla="*/ 83365 w 193877"/>
                <a:gd name="connsiteY4" fmla="*/ 358332 h 365670"/>
                <a:gd name="connsiteX5" fmla="*/ 183300 w 193877"/>
                <a:gd name="connsiteY5" fmla="*/ 260896 h 365670"/>
                <a:gd name="connsiteX6" fmla="*/ 180801 w 193877"/>
                <a:gd name="connsiteY6" fmla="*/ 185945 h 365670"/>
                <a:gd name="connsiteX7" fmla="*/ 93359 w 193877"/>
                <a:gd name="connsiteY7" fmla="*/ 73519 h 365670"/>
                <a:gd name="connsiteX8" fmla="*/ 10913 w 193877"/>
                <a:gd name="connsiteY8" fmla="*/ 1066 h 36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77" h="365670">
                  <a:moveTo>
                    <a:pt x="10913" y="1066"/>
                  </a:moveTo>
                  <a:cubicBezTo>
                    <a:pt x="3834" y="10227"/>
                    <a:pt x="52553" y="88093"/>
                    <a:pt x="50887" y="128483"/>
                  </a:cubicBezTo>
                  <a:cubicBezTo>
                    <a:pt x="49221" y="168873"/>
                    <a:pt x="5499" y="207181"/>
                    <a:pt x="919" y="243407"/>
                  </a:cubicBezTo>
                  <a:cubicBezTo>
                    <a:pt x="-3661" y="279633"/>
                    <a:pt x="9664" y="326686"/>
                    <a:pt x="23405" y="345840"/>
                  </a:cubicBezTo>
                  <a:cubicBezTo>
                    <a:pt x="37146" y="364994"/>
                    <a:pt x="56716" y="372489"/>
                    <a:pt x="83365" y="358332"/>
                  </a:cubicBezTo>
                  <a:cubicBezTo>
                    <a:pt x="110014" y="344175"/>
                    <a:pt x="167061" y="289627"/>
                    <a:pt x="183300" y="260896"/>
                  </a:cubicBezTo>
                  <a:cubicBezTo>
                    <a:pt x="199539" y="232165"/>
                    <a:pt x="195791" y="217175"/>
                    <a:pt x="180801" y="185945"/>
                  </a:cubicBezTo>
                  <a:cubicBezTo>
                    <a:pt x="165811" y="154715"/>
                    <a:pt x="118759" y="103083"/>
                    <a:pt x="93359" y="73519"/>
                  </a:cubicBezTo>
                  <a:cubicBezTo>
                    <a:pt x="67959" y="43955"/>
                    <a:pt x="17992" y="-8095"/>
                    <a:pt x="10913" y="10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0" name="Forma livre 459"/>
            <p:cNvSpPr/>
            <p:nvPr/>
          </p:nvSpPr>
          <p:spPr>
            <a:xfrm>
              <a:off x="12842292" y="4609965"/>
              <a:ext cx="106662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1" name="Forma livre 460"/>
            <p:cNvSpPr/>
            <p:nvPr/>
          </p:nvSpPr>
          <p:spPr>
            <a:xfrm rot="160903" flipH="1">
              <a:off x="13362159" y="4626121"/>
              <a:ext cx="104447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2" name="Forma livre 461"/>
            <p:cNvSpPr/>
            <p:nvPr/>
          </p:nvSpPr>
          <p:spPr>
            <a:xfrm>
              <a:off x="13280694" y="6070766"/>
              <a:ext cx="98029" cy="102865"/>
            </a:xfrm>
            <a:custGeom>
              <a:avLst/>
              <a:gdLst>
                <a:gd name="connsiteX0" fmla="*/ 166853 w 166853"/>
                <a:gd name="connsiteY0" fmla="*/ 174885 h 175084"/>
                <a:gd name="connsiteX1" fmla="*/ 109391 w 166853"/>
                <a:gd name="connsiteY1" fmla="*/ 152400 h 175084"/>
                <a:gd name="connsiteX2" fmla="*/ 14453 w 166853"/>
                <a:gd name="connsiteY2" fmla="*/ 32479 h 175084"/>
                <a:gd name="connsiteX3" fmla="*/ 1962 w 166853"/>
                <a:gd name="connsiteY3" fmla="*/ 0 h 1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853" h="175084">
                  <a:moveTo>
                    <a:pt x="166853" y="174885"/>
                  </a:moveTo>
                  <a:cubicBezTo>
                    <a:pt x="150822" y="175509"/>
                    <a:pt x="134791" y="176134"/>
                    <a:pt x="109391" y="152400"/>
                  </a:cubicBezTo>
                  <a:cubicBezTo>
                    <a:pt x="83991" y="128666"/>
                    <a:pt x="32358" y="57879"/>
                    <a:pt x="14453" y="32479"/>
                  </a:cubicBezTo>
                  <a:cubicBezTo>
                    <a:pt x="-3452" y="7079"/>
                    <a:pt x="-745" y="3539"/>
                    <a:pt x="196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3" name="Losango 462"/>
            <p:cNvSpPr/>
            <p:nvPr/>
          </p:nvSpPr>
          <p:spPr>
            <a:xfrm rot="1106110">
              <a:off x="12767563" y="6066983"/>
              <a:ext cx="36157" cy="74636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4" name="Forma livre 463"/>
            <p:cNvSpPr/>
            <p:nvPr/>
          </p:nvSpPr>
          <p:spPr>
            <a:xfrm>
              <a:off x="12803332" y="6032603"/>
              <a:ext cx="259807" cy="88749"/>
            </a:xfrm>
            <a:custGeom>
              <a:avLst/>
              <a:gdLst>
                <a:gd name="connsiteX0" fmla="*/ 0 w 442210"/>
                <a:gd name="connsiteY0" fmla="*/ 134911 h 151058"/>
                <a:gd name="connsiteX1" fmla="*/ 159895 w 442210"/>
                <a:gd name="connsiteY1" fmla="*/ 147403 h 151058"/>
                <a:gd name="connsiteX2" fmla="*/ 384748 w 442210"/>
                <a:gd name="connsiteY2" fmla="*/ 77449 h 151058"/>
                <a:gd name="connsiteX3" fmla="*/ 442210 w 442210"/>
                <a:gd name="connsiteY3" fmla="*/ 0 h 15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210" h="151058">
                  <a:moveTo>
                    <a:pt x="0" y="134911"/>
                  </a:moveTo>
                  <a:cubicBezTo>
                    <a:pt x="47885" y="145945"/>
                    <a:pt x="95770" y="156980"/>
                    <a:pt x="159895" y="147403"/>
                  </a:cubicBezTo>
                  <a:cubicBezTo>
                    <a:pt x="224020" y="137826"/>
                    <a:pt x="337696" y="102016"/>
                    <a:pt x="384748" y="77449"/>
                  </a:cubicBezTo>
                  <a:cubicBezTo>
                    <a:pt x="431800" y="52882"/>
                    <a:pt x="437005" y="26441"/>
                    <a:pt x="44221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5" name="Forma livre 464"/>
            <p:cNvSpPr/>
            <p:nvPr/>
          </p:nvSpPr>
          <p:spPr>
            <a:xfrm>
              <a:off x="13380191" y="6135351"/>
              <a:ext cx="73012" cy="38163"/>
            </a:xfrm>
            <a:custGeom>
              <a:avLst/>
              <a:gdLst>
                <a:gd name="connsiteX0" fmla="*/ 0 w 124271"/>
                <a:gd name="connsiteY0" fmla="*/ 64957 h 64957"/>
                <a:gd name="connsiteX1" fmla="*/ 107429 w 124271"/>
                <a:gd name="connsiteY1" fmla="*/ 52466 h 64957"/>
                <a:gd name="connsiteX2" fmla="*/ 122419 w 124271"/>
                <a:gd name="connsiteY2" fmla="*/ 0 h 6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271" h="64957">
                  <a:moveTo>
                    <a:pt x="0" y="64957"/>
                  </a:moveTo>
                  <a:cubicBezTo>
                    <a:pt x="43513" y="64124"/>
                    <a:pt x="87026" y="63292"/>
                    <a:pt x="107429" y="52466"/>
                  </a:cubicBezTo>
                  <a:cubicBezTo>
                    <a:pt x="127832" y="41640"/>
                    <a:pt x="125125" y="20820"/>
                    <a:pt x="122419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6" name="Losango 465"/>
            <p:cNvSpPr/>
            <p:nvPr/>
          </p:nvSpPr>
          <p:spPr>
            <a:xfrm rot="21282313">
              <a:off x="13378483" y="6139551"/>
              <a:ext cx="47593" cy="68807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7" name="Forma livre 466"/>
            <p:cNvSpPr/>
            <p:nvPr/>
          </p:nvSpPr>
          <p:spPr>
            <a:xfrm rot="21406454">
              <a:off x="12979702" y="4929124"/>
              <a:ext cx="350962" cy="93858"/>
            </a:xfrm>
            <a:custGeom>
              <a:avLst/>
              <a:gdLst>
                <a:gd name="connsiteX0" fmla="*/ 20241 w 597363"/>
                <a:gd name="connsiteY0" fmla="*/ 0 h 159753"/>
                <a:gd name="connsiteX1" fmla="*/ 254 w 597363"/>
                <a:gd name="connsiteY1" fmla="*/ 59961 h 159753"/>
                <a:gd name="connsiteX2" fmla="*/ 32733 w 597363"/>
                <a:gd name="connsiteY2" fmla="*/ 94938 h 159753"/>
                <a:gd name="connsiteX3" fmla="*/ 227605 w 597363"/>
                <a:gd name="connsiteY3" fmla="*/ 122420 h 159753"/>
                <a:gd name="connsiteX4" fmla="*/ 287566 w 597363"/>
                <a:gd name="connsiteY4" fmla="*/ 74951 h 159753"/>
                <a:gd name="connsiteX5" fmla="*/ 310051 w 597363"/>
                <a:gd name="connsiteY5" fmla="*/ 127417 h 159753"/>
                <a:gd name="connsiteX6" fmla="*/ 534904 w 597363"/>
                <a:gd name="connsiteY6" fmla="*/ 157397 h 159753"/>
                <a:gd name="connsiteX7" fmla="*/ 597363 w 597363"/>
                <a:gd name="connsiteY7" fmla="*/ 64958 h 15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7363" h="159753">
                  <a:moveTo>
                    <a:pt x="20241" y="0"/>
                  </a:moveTo>
                  <a:cubicBezTo>
                    <a:pt x="9206" y="22069"/>
                    <a:pt x="-1828" y="44138"/>
                    <a:pt x="254" y="59961"/>
                  </a:cubicBezTo>
                  <a:cubicBezTo>
                    <a:pt x="2336" y="75784"/>
                    <a:pt x="-5159" y="84528"/>
                    <a:pt x="32733" y="94938"/>
                  </a:cubicBezTo>
                  <a:cubicBezTo>
                    <a:pt x="70625" y="105348"/>
                    <a:pt x="185133" y="125751"/>
                    <a:pt x="227605" y="122420"/>
                  </a:cubicBezTo>
                  <a:cubicBezTo>
                    <a:pt x="270077" y="119089"/>
                    <a:pt x="273825" y="74118"/>
                    <a:pt x="287566" y="74951"/>
                  </a:cubicBezTo>
                  <a:cubicBezTo>
                    <a:pt x="301307" y="75784"/>
                    <a:pt x="268828" y="113676"/>
                    <a:pt x="310051" y="127417"/>
                  </a:cubicBezTo>
                  <a:cubicBezTo>
                    <a:pt x="351274" y="141158"/>
                    <a:pt x="487019" y="167807"/>
                    <a:pt x="534904" y="157397"/>
                  </a:cubicBezTo>
                  <a:cubicBezTo>
                    <a:pt x="582789" y="146987"/>
                    <a:pt x="590076" y="105972"/>
                    <a:pt x="597363" y="64958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8" name="Forma livre 467"/>
            <p:cNvSpPr/>
            <p:nvPr/>
          </p:nvSpPr>
          <p:spPr>
            <a:xfrm>
              <a:off x="12956208" y="4952674"/>
              <a:ext cx="386200" cy="171737"/>
            </a:xfrm>
            <a:custGeom>
              <a:avLst/>
              <a:gdLst>
                <a:gd name="connsiteX0" fmla="*/ 14990 w 662066"/>
                <a:gd name="connsiteY0" fmla="*/ 32478 h 292308"/>
                <a:gd name="connsiteX1" fmla="*/ 0 w 662066"/>
                <a:gd name="connsiteY1" fmla="*/ 149901 h 292308"/>
                <a:gd name="connsiteX2" fmla="*/ 327286 w 662066"/>
                <a:gd name="connsiteY2" fmla="*/ 292308 h 292308"/>
                <a:gd name="connsiteX3" fmla="*/ 642079 w 662066"/>
                <a:gd name="connsiteY3" fmla="*/ 174885 h 292308"/>
                <a:gd name="connsiteX4" fmla="*/ 649574 w 662066"/>
                <a:gd name="connsiteY4" fmla="*/ 92439 h 292308"/>
                <a:gd name="connsiteX5" fmla="*/ 662066 w 662066"/>
                <a:gd name="connsiteY5" fmla="*/ 0 h 292308"/>
                <a:gd name="connsiteX6" fmla="*/ 662066 w 662066"/>
                <a:gd name="connsiteY6" fmla="*/ 0 h 29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066" h="292308">
                  <a:moveTo>
                    <a:pt x="14990" y="32478"/>
                  </a:moveTo>
                  <a:lnTo>
                    <a:pt x="0" y="149901"/>
                  </a:lnTo>
                  <a:lnTo>
                    <a:pt x="327286" y="292308"/>
                  </a:lnTo>
                  <a:lnTo>
                    <a:pt x="642079" y="174885"/>
                  </a:lnTo>
                  <a:lnTo>
                    <a:pt x="649574" y="92439"/>
                  </a:lnTo>
                  <a:lnTo>
                    <a:pt x="662066" y="0"/>
                  </a:lnTo>
                  <a:lnTo>
                    <a:pt x="662066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9" name="Forma livre 468"/>
            <p:cNvSpPr/>
            <p:nvPr/>
          </p:nvSpPr>
          <p:spPr>
            <a:xfrm>
              <a:off x="12954899" y="5042212"/>
              <a:ext cx="374298" cy="173204"/>
            </a:xfrm>
            <a:custGeom>
              <a:avLst/>
              <a:gdLst>
                <a:gd name="connsiteX0" fmla="*/ 4997 w 637082"/>
                <a:gd name="connsiteY0" fmla="*/ 0 h 294806"/>
                <a:gd name="connsiteX1" fmla="*/ 0 w 637082"/>
                <a:gd name="connsiteY1" fmla="*/ 144905 h 294806"/>
                <a:gd name="connsiteX2" fmla="*/ 329784 w 637082"/>
                <a:gd name="connsiteY2" fmla="*/ 294806 h 294806"/>
                <a:gd name="connsiteX3" fmla="*/ 627089 w 637082"/>
                <a:gd name="connsiteY3" fmla="*/ 172387 h 294806"/>
                <a:gd name="connsiteX4" fmla="*/ 637082 w 637082"/>
                <a:gd name="connsiteY4" fmla="*/ 27482 h 29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082" h="294806">
                  <a:moveTo>
                    <a:pt x="4997" y="0"/>
                  </a:moveTo>
                  <a:lnTo>
                    <a:pt x="0" y="144905"/>
                  </a:lnTo>
                  <a:lnTo>
                    <a:pt x="329784" y="294806"/>
                  </a:lnTo>
                  <a:lnTo>
                    <a:pt x="627089" y="172387"/>
                  </a:lnTo>
                  <a:lnTo>
                    <a:pt x="637082" y="27482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0" name="Forma livre 469"/>
            <p:cNvSpPr/>
            <p:nvPr/>
          </p:nvSpPr>
          <p:spPr>
            <a:xfrm>
              <a:off x="13196729" y="4668036"/>
              <a:ext cx="199262" cy="155794"/>
            </a:xfrm>
            <a:custGeom>
              <a:avLst/>
              <a:gdLst>
                <a:gd name="connsiteX0" fmla="*/ 485343 w 589283"/>
                <a:gd name="connsiteY0" fmla="*/ 45654 h 460732"/>
                <a:gd name="connsiteX1" fmla="*/ 209118 w 589283"/>
                <a:gd name="connsiteY1" fmla="*/ 171860 h 460732"/>
                <a:gd name="connsiteX2" fmla="*/ 1949 w 589283"/>
                <a:gd name="connsiteY2" fmla="*/ 317117 h 460732"/>
                <a:gd name="connsiteX3" fmla="*/ 125774 w 589283"/>
                <a:gd name="connsiteY3" fmla="*/ 409985 h 460732"/>
                <a:gd name="connsiteX4" fmla="*/ 454386 w 589283"/>
                <a:gd name="connsiteY4" fmla="*/ 450467 h 460732"/>
                <a:gd name="connsiteX5" fmla="*/ 575830 w 589283"/>
                <a:gd name="connsiteY5" fmla="*/ 219485 h 460732"/>
                <a:gd name="connsiteX6" fmla="*/ 575830 w 589283"/>
                <a:gd name="connsiteY6" fmla="*/ 9935 h 460732"/>
                <a:gd name="connsiteX7" fmla="*/ 485343 w 589283"/>
                <a:gd name="connsiteY7" fmla="*/ 45654 h 46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9283" h="460732">
                  <a:moveTo>
                    <a:pt x="485343" y="45654"/>
                  </a:moveTo>
                  <a:cubicBezTo>
                    <a:pt x="424224" y="72641"/>
                    <a:pt x="289684" y="126616"/>
                    <a:pt x="209118" y="171860"/>
                  </a:cubicBezTo>
                  <a:cubicBezTo>
                    <a:pt x="128552" y="217104"/>
                    <a:pt x="15840" y="277430"/>
                    <a:pt x="1949" y="317117"/>
                  </a:cubicBezTo>
                  <a:cubicBezTo>
                    <a:pt x="-11942" y="356804"/>
                    <a:pt x="50368" y="387760"/>
                    <a:pt x="125774" y="409985"/>
                  </a:cubicBezTo>
                  <a:cubicBezTo>
                    <a:pt x="201180" y="432210"/>
                    <a:pt x="379377" y="482217"/>
                    <a:pt x="454386" y="450467"/>
                  </a:cubicBezTo>
                  <a:cubicBezTo>
                    <a:pt x="529395" y="418717"/>
                    <a:pt x="555589" y="292907"/>
                    <a:pt x="575830" y="219485"/>
                  </a:cubicBezTo>
                  <a:cubicBezTo>
                    <a:pt x="596071" y="146063"/>
                    <a:pt x="591308" y="37716"/>
                    <a:pt x="575830" y="9935"/>
                  </a:cubicBezTo>
                  <a:cubicBezTo>
                    <a:pt x="560352" y="-17846"/>
                    <a:pt x="546462" y="18667"/>
                    <a:pt x="485343" y="4565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1" name="Forma livre 470"/>
            <p:cNvSpPr/>
            <p:nvPr/>
          </p:nvSpPr>
          <p:spPr>
            <a:xfrm>
              <a:off x="12927391" y="4688864"/>
              <a:ext cx="124222" cy="122247"/>
            </a:xfrm>
            <a:custGeom>
              <a:avLst/>
              <a:gdLst>
                <a:gd name="connsiteX0" fmla="*/ 62658 w 367366"/>
                <a:gd name="connsiteY0" fmla="*/ 729 h 361524"/>
                <a:gd name="connsiteX1" fmla="*/ 362696 w 367366"/>
                <a:gd name="connsiteY1" fmla="*/ 250760 h 361524"/>
                <a:gd name="connsiteX2" fmla="*/ 229346 w 367366"/>
                <a:gd name="connsiteY2" fmla="*/ 322198 h 361524"/>
                <a:gd name="connsiteX3" fmla="*/ 12652 w 367366"/>
                <a:gd name="connsiteY3" fmla="*/ 338867 h 361524"/>
                <a:gd name="connsiteX4" fmla="*/ 62658 w 367366"/>
                <a:gd name="connsiteY4" fmla="*/ 729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366" h="361524">
                  <a:moveTo>
                    <a:pt x="62658" y="729"/>
                  </a:moveTo>
                  <a:cubicBezTo>
                    <a:pt x="120999" y="-13956"/>
                    <a:pt x="334915" y="197182"/>
                    <a:pt x="362696" y="250760"/>
                  </a:cubicBezTo>
                  <a:cubicBezTo>
                    <a:pt x="390477" y="304338"/>
                    <a:pt x="287687" y="307514"/>
                    <a:pt x="229346" y="322198"/>
                  </a:cubicBezTo>
                  <a:cubicBezTo>
                    <a:pt x="171005" y="336883"/>
                    <a:pt x="40830" y="392048"/>
                    <a:pt x="12652" y="338867"/>
                  </a:cubicBezTo>
                  <a:cubicBezTo>
                    <a:pt x="-15526" y="285686"/>
                    <a:pt x="4317" y="15414"/>
                    <a:pt x="62658" y="729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2" name="Retângulo 471"/>
            <p:cNvSpPr/>
            <p:nvPr/>
          </p:nvSpPr>
          <p:spPr>
            <a:xfrm rot="18312615">
              <a:off x="12945815" y="4739908"/>
              <a:ext cx="25564" cy="84986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3" name="Retângulo 472"/>
            <p:cNvSpPr/>
            <p:nvPr/>
          </p:nvSpPr>
          <p:spPr>
            <a:xfrm rot="14673361">
              <a:off x="13317892" y="4720473"/>
              <a:ext cx="25564" cy="134874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4" name="Retângulo de cantos arredondados 473"/>
            <p:cNvSpPr/>
            <p:nvPr/>
          </p:nvSpPr>
          <p:spPr>
            <a:xfrm>
              <a:off x="13786667" y="566041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9" name="Grupo 148"/>
          <p:cNvGrpSpPr/>
          <p:nvPr/>
        </p:nvGrpSpPr>
        <p:grpSpPr>
          <a:xfrm>
            <a:off x="2582923" y="1054014"/>
            <a:ext cx="6931070" cy="3989041"/>
            <a:chOff x="2582923" y="1054014"/>
            <a:chExt cx="6931070" cy="3989041"/>
          </a:xfrm>
        </p:grpSpPr>
        <p:sp>
          <p:nvSpPr>
            <p:cNvPr id="150" name="Pergaminho horizontal 149"/>
            <p:cNvSpPr/>
            <p:nvPr/>
          </p:nvSpPr>
          <p:spPr>
            <a:xfrm>
              <a:off x="2582923" y="1054014"/>
              <a:ext cx="6931070" cy="3989041"/>
            </a:xfrm>
            <a:prstGeom prst="horizontalScroll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aphicFrame>
          <p:nvGraphicFramePr>
            <p:cNvPr id="151" name="Diagrama 150"/>
            <p:cNvGraphicFramePr/>
            <p:nvPr>
              <p:extLst>
                <p:ext uri="{D42A27DB-BD31-4B8C-83A1-F6EECF244321}">
                  <p14:modId xmlns:p14="http://schemas.microsoft.com/office/powerpoint/2010/main" val="1399167331"/>
                </p:ext>
              </p:extLst>
            </p:nvPr>
          </p:nvGraphicFramePr>
          <p:xfrm>
            <a:off x="3226219" y="1200139"/>
            <a:ext cx="5739561" cy="3826374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4" r:lo="rId5" r:qs="rId6" r:cs="rId7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2973407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ângulo 24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" name="Retângulo 30"/>
          <p:cNvSpPr/>
          <p:nvPr/>
        </p:nvSpPr>
        <p:spPr>
          <a:xfrm>
            <a:off x="5990205" y="3127621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2" name="Retângulo de cantos arredondados 31"/>
          <p:cNvSpPr/>
          <p:nvPr/>
        </p:nvSpPr>
        <p:spPr>
          <a:xfrm>
            <a:off x="627596" y="3062153"/>
            <a:ext cx="1507755" cy="904653"/>
          </a:xfrm>
          <a:prstGeom prst="roundRect">
            <a:avLst>
              <a:gd name="adj" fmla="val 10000"/>
            </a:avLst>
          </a:prstGeom>
          <a:solidFill>
            <a:schemeClr val="accent5">
              <a:lumMod val="5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33" name="Retângulo 32"/>
          <p:cNvSpPr/>
          <p:nvPr/>
        </p:nvSpPr>
        <p:spPr>
          <a:xfrm>
            <a:off x="654092" y="3088649"/>
            <a:ext cx="1454763" cy="851661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125730" tIns="125730" rIns="125730" bIns="125730" numCol="1" spcCol="1270" anchor="ctr" anchorCtr="0">
            <a:noAutofit/>
          </a:bodyPr>
          <a:lstStyle/>
          <a:p>
            <a:pPr lvl="0" algn="ctr" defTabSz="14668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pt-BR" sz="2400" dirty="0" smtClean="0"/>
              <a:t>Começar</a:t>
            </a:r>
            <a:endParaRPr lang="pt-BR" sz="2400" kern="1200" dirty="0"/>
          </a:p>
        </p:txBody>
      </p:sp>
      <p:sp>
        <p:nvSpPr>
          <p:cNvPr id="34" name="Retângulo de cantos arredondados 33">
            <a:hlinkClick r:id="rId2" action="ppaction://hlinksldjump"/>
          </p:cNvPr>
          <p:cNvSpPr/>
          <p:nvPr/>
        </p:nvSpPr>
        <p:spPr>
          <a:xfrm>
            <a:off x="-64176" y="-1365242"/>
            <a:ext cx="1507755" cy="904653"/>
          </a:xfrm>
          <a:prstGeom prst="roundRect">
            <a:avLst>
              <a:gd name="adj" fmla="val 9419"/>
            </a:avLst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2" name="Retângulo de cantos arredondados 431">
            <a:hlinkClick r:id="rId3" action="ppaction://hlinksldjump"/>
          </p:cNvPr>
          <p:cNvSpPr/>
          <p:nvPr/>
        </p:nvSpPr>
        <p:spPr>
          <a:xfrm>
            <a:off x="627595" y="3062152"/>
            <a:ext cx="1507755" cy="904653"/>
          </a:xfrm>
          <a:prstGeom prst="roundRect">
            <a:avLst>
              <a:gd name="adj" fmla="val 10000"/>
            </a:avLst>
          </a:prstGeom>
          <a:solidFill>
            <a:schemeClr val="accent5">
              <a:lumMod val="50000"/>
              <a:alpha val="1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06102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1" name="Retângulo 250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8122271" y="243240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2" name="Retângulo 251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0418132" y="316951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Retângulo 11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0" y="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4" name="Retângulo 243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849742" y="107663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5" name="Retângulo 244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4252506" y="41343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6" name="Retângulo 245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3111950" y="285905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7" name="Retângulo 246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6096000" y="227911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8" name="Retângulo 247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715836" y="340403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9" name="Retângulo 248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5171521" y="340337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0" name="Retângulo 249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8026658" y="19582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3" name="Retângulo 252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6273971" y="1349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4" name="Retângulo 253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2404378" y="489353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5" name="Retângulo 254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4276911" y="574384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6" name="Retângulo 255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7307045" y="486481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7" name="Retângulo 256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0144667" y="539094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11253939" y="4445217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8671910" y="409431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3" name="Retângulo 72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0418132" y="75045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48674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ângulo 24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" name="Retângulo 30">
            <a:hlinkClick r:id="rId2" action="ppaction://hlinksldjump"/>
            <a:hlinkHover r:id="rId3" action="ppaction://hlinksldjump"/>
          </p:cNvPr>
          <p:cNvSpPr/>
          <p:nvPr/>
        </p:nvSpPr>
        <p:spPr>
          <a:xfrm>
            <a:off x="5990205" y="3127621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4" name="Retângulo de cantos arredondados 33">
            <a:hlinkClick r:id="rId4" action="ppaction://hlinksldjump"/>
          </p:cNvPr>
          <p:cNvSpPr/>
          <p:nvPr/>
        </p:nvSpPr>
        <p:spPr>
          <a:xfrm>
            <a:off x="-64176" y="-1365242"/>
            <a:ext cx="1507755" cy="904653"/>
          </a:xfrm>
          <a:prstGeom prst="roundRect">
            <a:avLst>
              <a:gd name="adj" fmla="val 9419"/>
            </a:avLst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75978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3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371626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392091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 advClick="0" advTm="2000">
        <p14:reveal thruBlk="1" dir="r"/>
      </p:transition>
    </mc:Choice>
    <mc:Fallback>
      <p:transition spd="slow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3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371626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171552" y="720130"/>
            <a:ext cx="1043314" cy="541557"/>
            <a:chOff x="9077973" y="1791326"/>
            <a:chExt cx="1043314" cy="541557"/>
          </a:xfrm>
        </p:grpSpPr>
        <p:sp>
          <p:nvSpPr>
            <p:cNvPr id="138" name="Forma livre 137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9" name="Forma livre 138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3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40" name="Forma livre 139"/>
            <p:cNvSpPr/>
            <p:nvPr/>
          </p:nvSpPr>
          <p:spPr>
            <a:xfrm>
              <a:off x="9077973" y="1791326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69690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3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371626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37" name="Grupo 136"/>
          <p:cNvGrpSpPr/>
          <p:nvPr/>
        </p:nvGrpSpPr>
        <p:grpSpPr>
          <a:xfrm>
            <a:off x="5171552" y="720130"/>
            <a:ext cx="1043314" cy="541557"/>
            <a:chOff x="9077973" y="1791326"/>
            <a:chExt cx="1043314" cy="541557"/>
          </a:xfrm>
        </p:grpSpPr>
        <p:sp>
          <p:nvSpPr>
            <p:cNvPr id="138" name="Forma livre 137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9" name="Forma livre 138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3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40" name="Forma livre 139"/>
            <p:cNvSpPr/>
            <p:nvPr/>
          </p:nvSpPr>
          <p:spPr>
            <a:xfrm>
              <a:off x="9077973" y="1791326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1" name="Retângulo 140"/>
          <p:cNvSpPr/>
          <p:nvPr/>
        </p:nvSpPr>
        <p:spPr>
          <a:xfrm>
            <a:off x="-158282" y="-141193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973852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3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371626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16954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2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2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3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371626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281944" y="725505"/>
            <a:ext cx="736977" cy="536182"/>
            <a:chOff x="9384310" y="1796701"/>
            <a:chExt cx="736977" cy="536182"/>
          </a:xfrm>
        </p:grpSpPr>
        <p:sp>
          <p:nvSpPr>
            <p:cNvPr id="138" name="Forma livre 137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9" name="Forma livre 138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3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32064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3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371626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33" name="Grupo 132"/>
          <p:cNvGrpSpPr/>
          <p:nvPr/>
        </p:nvGrpSpPr>
        <p:grpSpPr>
          <a:xfrm>
            <a:off x="5281944" y="725505"/>
            <a:ext cx="736977" cy="536182"/>
            <a:chOff x="9384310" y="1796701"/>
            <a:chExt cx="736977" cy="536182"/>
          </a:xfrm>
        </p:grpSpPr>
        <p:sp>
          <p:nvSpPr>
            <p:cNvPr id="134" name="Forma livre 133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3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</p:grpSp>
      <p:sp>
        <p:nvSpPr>
          <p:cNvPr id="141" name="Retângulo 140"/>
          <p:cNvSpPr/>
          <p:nvPr/>
        </p:nvSpPr>
        <p:spPr>
          <a:xfrm>
            <a:off x="-92611" y="-103959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612015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3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371626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99106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3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371626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Forma livre 137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Kraash" panose="03000600000000000000" pitchFamily="66" charset="0"/>
              </a:rPr>
              <a:t>1</a:t>
            </a:r>
            <a:endParaRPr lang="pt-BR" sz="1200" dirty="0">
              <a:latin typeface="Kraash" panose="03000600000000000000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22762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3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371626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29" name="Forma livre 128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Kraash" panose="03000600000000000000" pitchFamily="66" charset="0"/>
              </a:rPr>
              <a:t>1</a:t>
            </a:r>
            <a:endParaRPr lang="pt-BR" sz="1200" dirty="0">
              <a:latin typeface="Kraash" panose="03000600000000000000" pitchFamily="66" charset="0"/>
            </a:endParaRPr>
          </a:p>
        </p:txBody>
      </p:sp>
      <p:sp>
        <p:nvSpPr>
          <p:cNvPr id="141" name="Retângulo 140"/>
          <p:cNvSpPr/>
          <p:nvPr/>
        </p:nvSpPr>
        <p:spPr>
          <a:xfrm>
            <a:off x="-131186" y="-103959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64169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1" name="Retângulo 250"/>
          <p:cNvSpPr/>
          <p:nvPr/>
        </p:nvSpPr>
        <p:spPr>
          <a:xfrm>
            <a:off x="8122271" y="243240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2" name="Retângulo 251"/>
          <p:cNvSpPr/>
          <p:nvPr/>
        </p:nvSpPr>
        <p:spPr>
          <a:xfrm>
            <a:off x="10418132" y="316951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Retângulo 11"/>
          <p:cNvSpPr/>
          <p:nvPr/>
        </p:nvSpPr>
        <p:spPr>
          <a:xfrm>
            <a:off x="0" y="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4" name="Retângulo 243"/>
          <p:cNvSpPr/>
          <p:nvPr/>
        </p:nvSpPr>
        <p:spPr>
          <a:xfrm>
            <a:off x="1849742" y="107663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5" name="Retângulo 244"/>
          <p:cNvSpPr/>
          <p:nvPr/>
        </p:nvSpPr>
        <p:spPr>
          <a:xfrm>
            <a:off x="4252506" y="41343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6" name="Retângulo 245"/>
          <p:cNvSpPr/>
          <p:nvPr/>
        </p:nvSpPr>
        <p:spPr>
          <a:xfrm>
            <a:off x="3111950" y="285905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7" name="Retângulo 246"/>
          <p:cNvSpPr/>
          <p:nvPr/>
        </p:nvSpPr>
        <p:spPr>
          <a:xfrm>
            <a:off x="6096000" y="227911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8" name="Retângulo 247"/>
          <p:cNvSpPr/>
          <p:nvPr/>
        </p:nvSpPr>
        <p:spPr>
          <a:xfrm>
            <a:off x="715836" y="340403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9" name="Retângulo 248"/>
          <p:cNvSpPr/>
          <p:nvPr/>
        </p:nvSpPr>
        <p:spPr>
          <a:xfrm>
            <a:off x="5171521" y="340337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0" name="Retângulo 249"/>
          <p:cNvSpPr/>
          <p:nvPr/>
        </p:nvSpPr>
        <p:spPr>
          <a:xfrm>
            <a:off x="8026658" y="19582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3" name="Retângulo 252"/>
          <p:cNvSpPr/>
          <p:nvPr/>
        </p:nvSpPr>
        <p:spPr>
          <a:xfrm>
            <a:off x="6273971" y="1349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4" name="Retângulo 253"/>
          <p:cNvSpPr/>
          <p:nvPr/>
        </p:nvSpPr>
        <p:spPr>
          <a:xfrm>
            <a:off x="2404378" y="489353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5" name="Retângulo 254"/>
          <p:cNvSpPr/>
          <p:nvPr/>
        </p:nvSpPr>
        <p:spPr>
          <a:xfrm>
            <a:off x="4276911" y="574384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6" name="Retângulo 255"/>
          <p:cNvSpPr/>
          <p:nvPr/>
        </p:nvSpPr>
        <p:spPr>
          <a:xfrm>
            <a:off x="7307045" y="486481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7" name="Retângulo 256"/>
          <p:cNvSpPr/>
          <p:nvPr/>
        </p:nvSpPr>
        <p:spPr>
          <a:xfrm>
            <a:off x="10144667" y="539094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11253939" y="4445217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8671910" y="409431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3" name="Retângulo 72"/>
          <p:cNvSpPr/>
          <p:nvPr/>
        </p:nvSpPr>
        <p:spPr>
          <a:xfrm>
            <a:off x="10418132" y="75045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rgbClr val="FF0000"/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5" name="Grupo 24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26" name="Pergaminho horizontal 25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27" name="Retângulo 26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28" name="Retângulo 27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1703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3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371626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99498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3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3716269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Forma livre 137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Kraash" panose="03000600000000000000" pitchFamily="66" charset="0"/>
              </a:rPr>
              <a:t>1</a:t>
            </a:r>
            <a:endParaRPr lang="pt-BR" sz="1200" dirty="0">
              <a:latin typeface="Kraash" panose="03000600000000000000" pitchFamily="66" charset="0"/>
            </a:endParaRPr>
          </a:p>
        </p:txBody>
      </p:sp>
      <p:sp>
        <p:nvSpPr>
          <p:cNvPr id="3" name="Forma livre 2"/>
          <p:cNvSpPr/>
          <p:nvPr/>
        </p:nvSpPr>
        <p:spPr>
          <a:xfrm>
            <a:off x="4482505" y="2729712"/>
            <a:ext cx="2205764" cy="3318810"/>
          </a:xfrm>
          <a:custGeom>
            <a:avLst/>
            <a:gdLst>
              <a:gd name="connsiteX0" fmla="*/ 1800729 w 2205764"/>
              <a:gd name="connsiteY0" fmla="*/ 3122448 h 3318810"/>
              <a:gd name="connsiteX1" fmla="*/ 1735415 w 2205764"/>
              <a:gd name="connsiteY1" fmla="*/ 3148574 h 3318810"/>
              <a:gd name="connsiteX2" fmla="*/ 1160649 w 2205764"/>
              <a:gd name="connsiteY2" fmla="*/ 3305328 h 3318810"/>
              <a:gd name="connsiteX3" fmla="*/ 141746 w 2205764"/>
              <a:gd name="connsiteY3" fmla="*/ 2756688 h 3318810"/>
              <a:gd name="connsiteX4" fmla="*/ 11118 w 2205764"/>
              <a:gd name="connsiteY4" fmla="*/ 1803099 h 3318810"/>
              <a:gd name="connsiteX5" fmla="*/ 167872 w 2205764"/>
              <a:gd name="connsiteY5" fmla="*/ 2090482 h 3318810"/>
              <a:gd name="connsiteX6" fmla="*/ 677324 w 2205764"/>
              <a:gd name="connsiteY6" fmla="*/ 2221111 h 3318810"/>
              <a:gd name="connsiteX7" fmla="*/ 298501 w 2205764"/>
              <a:gd name="connsiteY7" fmla="*/ 1515717 h 3318810"/>
              <a:gd name="connsiteX8" fmla="*/ 298501 w 2205764"/>
              <a:gd name="connsiteY8" fmla="*/ 627442 h 3318810"/>
              <a:gd name="connsiteX9" fmla="*/ 468318 w 2205764"/>
              <a:gd name="connsiteY9" fmla="*/ 1123831 h 3318810"/>
              <a:gd name="connsiteX10" fmla="*/ 1108398 w 2205764"/>
              <a:gd name="connsiteY10" fmla="*/ 1149957 h 3318810"/>
              <a:gd name="connsiteX11" fmla="*/ 1304341 w 2205764"/>
              <a:gd name="connsiteY11" fmla="*/ 562128 h 3318810"/>
              <a:gd name="connsiteX12" fmla="*/ 1173712 w 2205764"/>
              <a:gd name="connsiteY12" fmla="*/ 13488 h 3318810"/>
              <a:gd name="connsiteX13" fmla="*/ 1434969 w 2205764"/>
              <a:gd name="connsiteY13" fmla="*/ 235557 h 3318810"/>
              <a:gd name="connsiteX14" fmla="*/ 1604786 w 2205764"/>
              <a:gd name="connsiteY14" fmla="*/ 967077 h 3318810"/>
              <a:gd name="connsiteX15" fmla="*/ 1461095 w 2205764"/>
              <a:gd name="connsiteY15" fmla="*/ 1411214 h 3318810"/>
              <a:gd name="connsiteX16" fmla="*/ 1147586 w 2205764"/>
              <a:gd name="connsiteY16" fmla="*/ 1685534 h 3318810"/>
              <a:gd name="connsiteX17" fmla="*/ 1448032 w 2205764"/>
              <a:gd name="connsiteY17" fmla="*/ 2025168 h 3318810"/>
              <a:gd name="connsiteX18" fmla="*/ 1800729 w 2205764"/>
              <a:gd name="connsiteY18" fmla="*/ 1763911 h 3318810"/>
              <a:gd name="connsiteX19" fmla="*/ 1957484 w 2205764"/>
              <a:gd name="connsiteY19" fmla="*/ 1293648 h 3318810"/>
              <a:gd name="connsiteX20" fmla="*/ 2088112 w 2205764"/>
              <a:gd name="connsiteY20" fmla="*/ 1750848 h 3318810"/>
              <a:gd name="connsiteX21" fmla="*/ 2205678 w 2205764"/>
              <a:gd name="connsiteY21" fmla="*/ 2338677 h 3318810"/>
              <a:gd name="connsiteX22" fmla="*/ 2101175 w 2205764"/>
              <a:gd name="connsiteY22" fmla="*/ 2952631 h 3318810"/>
              <a:gd name="connsiteX23" fmla="*/ 1800729 w 2205764"/>
              <a:gd name="connsiteY23" fmla="*/ 3122448 h 3318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05764" h="3318810">
                <a:moveTo>
                  <a:pt x="1800729" y="3122448"/>
                </a:moveTo>
                <a:cubicBezTo>
                  <a:pt x="1739769" y="3155105"/>
                  <a:pt x="1842095" y="3118094"/>
                  <a:pt x="1735415" y="3148574"/>
                </a:cubicBezTo>
                <a:cubicBezTo>
                  <a:pt x="1628735" y="3179054"/>
                  <a:pt x="1426261" y="3370642"/>
                  <a:pt x="1160649" y="3305328"/>
                </a:cubicBezTo>
                <a:cubicBezTo>
                  <a:pt x="895037" y="3240014"/>
                  <a:pt x="333334" y="3007059"/>
                  <a:pt x="141746" y="2756688"/>
                </a:cubicBezTo>
                <a:cubicBezTo>
                  <a:pt x="-49842" y="2506317"/>
                  <a:pt x="6764" y="1914133"/>
                  <a:pt x="11118" y="1803099"/>
                </a:cubicBezTo>
                <a:cubicBezTo>
                  <a:pt x="15472" y="1692065"/>
                  <a:pt x="56838" y="2020813"/>
                  <a:pt x="167872" y="2090482"/>
                </a:cubicBezTo>
                <a:cubicBezTo>
                  <a:pt x="278906" y="2160151"/>
                  <a:pt x="655552" y="2316905"/>
                  <a:pt x="677324" y="2221111"/>
                </a:cubicBezTo>
                <a:cubicBezTo>
                  <a:pt x="699095" y="2125317"/>
                  <a:pt x="361638" y="1781328"/>
                  <a:pt x="298501" y="1515717"/>
                </a:cubicBezTo>
                <a:cubicBezTo>
                  <a:pt x="235364" y="1250106"/>
                  <a:pt x="270198" y="692756"/>
                  <a:pt x="298501" y="627442"/>
                </a:cubicBezTo>
                <a:cubicBezTo>
                  <a:pt x="326804" y="562128"/>
                  <a:pt x="333335" y="1036745"/>
                  <a:pt x="468318" y="1123831"/>
                </a:cubicBezTo>
                <a:cubicBezTo>
                  <a:pt x="603301" y="1210917"/>
                  <a:pt x="969061" y="1243574"/>
                  <a:pt x="1108398" y="1149957"/>
                </a:cubicBezTo>
                <a:cubicBezTo>
                  <a:pt x="1247735" y="1056340"/>
                  <a:pt x="1293455" y="751539"/>
                  <a:pt x="1304341" y="562128"/>
                </a:cubicBezTo>
                <a:cubicBezTo>
                  <a:pt x="1315227" y="372717"/>
                  <a:pt x="1151941" y="67916"/>
                  <a:pt x="1173712" y="13488"/>
                </a:cubicBezTo>
                <a:cubicBezTo>
                  <a:pt x="1195483" y="-40941"/>
                  <a:pt x="1363123" y="76625"/>
                  <a:pt x="1434969" y="235557"/>
                </a:cubicBezTo>
                <a:cubicBezTo>
                  <a:pt x="1506815" y="394489"/>
                  <a:pt x="1600432" y="771134"/>
                  <a:pt x="1604786" y="967077"/>
                </a:cubicBezTo>
                <a:cubicBezTo>
                  <a:pt x="1609140" y="1163020"/>
                  <a:pt x="1537295" y="1291471"/>
                  <a:pt x="1461095" y="1411214"/>
                </a:cubicBezTo>
                <a:cubicBezTo>
                  <a:pt x="1384895" y="1530957"/>
                  <a:pt x="1149763" y="1583208"/>
                  <a:pt x="1147586" y="1685534"/>
                </a:cubicBezTo>
                <a:cubicBezTo>
                  <a:pt x="1145409" y="1787860"/>
                  <a:pt x="1339175" y="2012105"/>
                  <a:pt x="1448032" y="2025168"/>
                </a:cubicBezTo>
                <a:cubicBezTo>
                  <a:pt x="1556889" y="2038231"/>
                  <a:pt x="1715820" y="1885831"/>
                  <a:pt x="1800729" y="1763911"/>
                </a:cubicBezTo>
                <a:cubicBezTo>
                  <a:pt x="1885638" y="1641991"/>
                  <a:pt x="1909587" y="1295825"/>
                  <a:pt x="1957484" y="1293648"/>
                </a:cubicBezTo>
                <a:cubicBezTo>
                  <a:pt x="2005381" y="1291471"/>
                  <a:pt x="2046746" y="1576677"/>
                  <a:pt x="2088112" y="1750848"/>
                </a:cubicBezTo>
                <a:cubicBezTo>
                  <a:pt x="2129478" y="1925019"/>
                  <a:pt x="2203501" y="2138380"/>
                  <a:pt x="2205678" y="2338677"/>
                </a:cubicBezTo>
                <a:cubicBezTo>
                  <a:pt x="2207855" y="2538974"/>
                  <a:pt x="2168666" y="2817648"/>
                  <a:pt x="2101175" y="2952631"/>
                </a:cubicBezTo>
                <a:cubicBezTo>
                  <a:pt x="2033684" y="3087614"/>
                  <a:pt x="1861689" y="3089791"/>
                  <a:pt x="1800729" y="3122448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006725" y="165231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139" name="Elipse 138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0" name="Elipse 139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1" name="Placa 140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2" name="Elipse 141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4" name="Elipse 143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Elipse 144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Elipse 145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Texto explicativo em setas cruzadas 146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Cilindro 14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Cilindro 150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Cruz 151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Cruz 152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Cruz 153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Cruz 154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6675654" y="1376988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8725905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240707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831229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2000"/>
    </mc:Choice>
    <mc:Fallback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2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2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240707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171552" y="720130"/>
            <a:ext cx="1043314" cy="541557"/>
            <a:chOff x="9077973" y="1791326"/>
            <a:chExt cx="1043314" cy="541557"/>
          </a:xfrm>
        </p:grpSpPr>
        <p:sp>
          <p:nvSpPr>
            <p:cNvPr id="139" name="Forma livre 138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40" name="Forma livre 139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3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41" name="Forma livre 140"/>
            <p:cNvSpPr/>
            <p:nvPr/>
          </p:nvSpPr>
          <p:spPr>
            <a:xfrm>
              <a:off x="9077973" y="1791326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37927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37" name="Grupo 136"/>
          <p:cNvGrpSpPr/>
          <p:nvPr/>
        </p:nvGrpSpPr>
        <p:grpSpPr>
          <a:xfrm>
            <a:off x="5171552" y="720130"/>
            <a:ext cx="1043314" cy="541557"/>
            <a:chOff x="9077973" y="1791326"/>
            <a:chExt cx="1043314" cy="541557"/>
          </a:xfrm>
        </p:grpSpPr>
        <p:sp>
          <p:nvSpPr>
            <p:cNvPr id="138" name="Forma livre 137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9" name="Forma livre 138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3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40" name="Forma livre 139"/>
            <p:cNvSpPr/>
            <p:nvPr/>
          </p:nvSpPr>
          <p:spPr>
            <a:xfrm>
              <a:off x="9077973" y="1791326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1" name="Retângulo 140"/>
          <p:cNvSpPr/>
          <p:nvPr/>
        </p:nvSpPr>
        <p:spPr>
          <a:xfrm>
            <a:off x="-124646" y="-130756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0" name="Grupo 12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31" name="Placa 13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2" name="Retângulo 13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33" name="Retângulo 132"/>
            <p:cNvSpPr/>
            <p:nvPr/>
          </p:nvSpPr>
          <p:spPr>
            <a:xfrm>
              <a:off x="427419" y="242762"/>
              <a:ext cx="240707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4578611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37" name="Grupo 1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38" name="Placa 1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9" name="Retângulo 1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40" name="Retângulo 139"/>
            <p:cNvSpPr/>
            <p:nvPr/>
          </p:nvSpPr>
          <p:spPr>
            <a:xfrm>
              <a:off x="427419" y="242762"/>
              <a:ext cx="240707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7272122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2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2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281944" y="725505"/>
            <a:ext cx="736977" cy="536182"/>
            <a:chOff x="9384310" y="1796701"/>
            <a:chExt cx="736977" cy="536182"/>
          </a:xfrm>
        </p:grpSpPr>
        <p:sp>
          <p:nvSpPr>
            <p:cNvPr id="138" name="Forma livre 137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9" name="Forma livre 138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3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</p:grpSp>
      <p:grpSp>
        <p:nvGrpSpPr>
          <p:cNvPr id="140" name="Grupo 13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1" name="Placa 14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2" name="Retângulo 14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44" name="Retângulo 143"/>
            <p:cNvSpPr/>
            <p:nvPr/>
          </p:nvSpPr>
          <p:spPr>
            <a:xfrm>
              <a:off x="427419" y="242762"/>
              <a:ext cx="240707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9133522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33" name="Grupo 132"/>
          <p:cNvGrpSpPr/>
          <p:nvPr/>
        </p:nvGrpSpPr>
        <p:grpSpPr>
          <a:xfrm>
            <a:off x="5281944" y="725505"/>
            <a:ext cx="736977" cy="536182"/>
            <a:chOff x="9384310" y="1796701"/>
            <a:chExt cx="736977" cy="536182"/>
          </a:xfrm>
        </p:grpSpPr>
        <p:sp>
          <p:nvSpPr>
            <p:cNvPr id="134" name="Forma livre 133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3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</p:grpSp>
      <p:grpSp>
        <p:nvGrpSpPr>
          <p:cNvPr id="129" name="Grupo 128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30" name="Placa 12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1" name="Retângulo 13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32" name="Retângulo 131"/>
            <p:cNvSpPr/>
            <p:nvPr/>
          </p:nvSpPr>
          <p:spPr>
            <a:xfrm>
              <a:off x="427419" y="242762"/>
              <a:ext cx="240707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1" name="Retângulo 140"/>
          <p:cNvSpPr/>
          <p:nvPr/>
        </p:nvSpPr>
        <p:spPr>
          <a:xfrm>
            <a:off x="-124646" y="-111109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266201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37" name="Grupo 1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38" name="Placa 1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9" name="Retângulo 1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40" name="Retângulo 139"/>
            <p:cNvSpPr/>
            <p:nvPr/>
          </p:nvSpPr>
          <p:spPr>
            <a:xfrm>
              <a:off x="427419" y="242762"/>
              <a:ext cx="240707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1973850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Forma livre 137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Kraash" panose="03000600000000000000" pitchFamily="66" charset="0"/>
              </a:rPr>
              <a:t>1</a:t>
            </a:r>
            <a:endParaRPr lang="pt-BR" sz="1200" dirty="0">
              <a:latin typeface="Kraash" panose="03000600000000000000" pitchFamily="66" charset="0"/>
            </a:endParaRPr>
          </a:p>
        </p:txBody>
      </p:sp>
      <p:grpSp>
        <p:nvGrpSpPr>
          <p:cNvPr id="137" name="Grupo 1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39" name="Placa 138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0" name="Retângulo 139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41" name="Retângulo 140"/>
            <p:cNvSpPr/>
            <p:nvPr/>
          </p:nvSpPr>
          <p:spPr>
            <a:xfrm>
              <a:off x="427419" y="242762"/>
              <a:ext cx="240707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828100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6" name="Grupo 75"/>
          <p:cNvGrpSpPr/>
          <p:nvPr/>
        </p:nvGrpSpPr>
        <p:grpSpPr>
          <a:xfrm flipH="1">
            <a:off x="3562222" y="1702421"/>
            <a:ext cx="1600477" cy="3848820"/>
            <a:chOff x="4297920" y="1599266"/>
            <a:chExt cx="1629069" cy="3900156"/>
          </a:xfrm>
        </p:grpSpPr>
        <p:sp>
          <p:nvSpPr>
            <p:cNvPr id="77" name="Forma livre 76"/>
            <p:cNvSpPr/>
            <p:nvPr/>
          </p:nvSpPr>
          <p:spPr>
            <a:xfrm>
              <a:off x="4336029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8" name="Forma livre 77"/>
            <p:cNvSpPr/>
            <p:nvPr/>
          </p:nvSpPr>
          <p:spPr>
            <a:xfrm rot="21437164">
              <a:off x="4716061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Forma livre 78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Forma livre 79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Elipse 80"/>
            <p:cNvSpPr/>
            <p:nvPr/>
          </p:nvSpPr>
          <p:spPr>
            <a:xfrm>
              <a:off x="4645218" y="1719973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5193084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3" name="Forma livre 82"/>
            <p:cNvSpPr/>
            <p:nvPr/>
          </p:nvSpPr>
          <p:spPr>
            <a:xfrm flipH="1">
              <a:off x="471383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338410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flipH="1">
              <a:off x="4501125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Elipse 86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Elipse 87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5" name="Elipse 94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Elipse 95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7" name="Elipse 96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8" name="Elipse 97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1" name="Retângulo 10"/>
          <p:cNvSpPr/>
          <p:nvPr/>
        </p:nvSpPr>
        <p:spPr>
          <a:xfrm>
            <a:off x="0" y="0"/>
            <a:ext cx="12192000" cy="6854867"/>
          </a:xfrm>
          <a:prstGeom prst="rect">
            <a:avLst/>
          </a:prstGeom>
          <a:solidFill>
            <a:schemeClr val="tx1">
              <a:alpha val="74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1" name="Retângulo 140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Olá Soldado!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Eu sou o treinador de nosso reino, e irei te mostrar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Como se batalha!</a:t>
            </a:r>
          </a:p>
        </p:txBody>
      </p:sp>
      <p:grpSp>
        <p:nvGrpSpPr>
          <p:cNvPr id="143" name="Grupo 142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144" name="Retângulo de cantos arredondados 143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5" name="Forma livre 144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6" name="Forma livre 145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7" name="Elipse 146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8" name="Forma livre 147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9" name="Forma livre 148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0" name="Forma livre 149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1" name="Forma livre 150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2" name="Forma livre 151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3" name="Elipse 152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4" name="Forma livre 153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5" name="Elipse 154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6" name="Forma livre 155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7" name="Forma livre 156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8" name="Forma livre 157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9" name="Forma livre 158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0" name="Elipse 159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1" name="Triângulo isósceles 160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2" name="Triângulo isósceles 161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3" name="Triângulo isósceles 162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4" name="Triângulo isósceles 163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5" name="Triângulo isósceles 164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6" name="Triângulo isósceles 165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7" name="Forma livre 166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8" name="Forma livre 167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9" name="Forma livre 168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0" name="Forma livre 169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1" name="Forma livre 170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2" name="Forma livre 171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2" name="Retângulo 141">
            <a:hlinkClick r:id="rId2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1947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8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1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53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1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42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29" name="Forma livre 128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Kraash" panose="03000600000000000000" pitchFamily="66" charset="0"/>
              </a:rPr>
              <a:t>1</a:t>
            </a:r>
            <a:endParaRPr lang="pt-BR" sz="1200" dirty="0">
              <a:latin typeface="Kraash" panose="03000600000000000000" pitchFamily="66" charset="0"/>
            </a:endParaRPr>
          </a:p>
        </p:txBody>
      </p:sp>
      <p:grpSp>
        <p:nvGrpSpPr>
          <p:cNvPr id="127" name="Grupo 12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28" name="Placa 12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0" name="Retângulo 129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31" name="Retângulo 130"/>
            <p:cNvSpPr/>
            <p:nvPr/>
          </p:nvSpPr>
          <p:spPr>
            <a:xfrm>
              <a:off x="427419" y="242762"/>
              <a:ext cx="240707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1" name="Retângulo 140"/>
          <p:cNvSpPr/>
          <p:nvPr/>
        </p:nvSpPr>
        <p:spPr>
          <a:xfrm>
            <a:off x="-102493" y="-143308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88590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37" name="Grupo 1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38" name="Placa 1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9" name="Retângulo 1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40" name="Retângulo 139"/>
            <p:cNvSpPr/>
            <p:nvPr/>
          </p:nvSpPr>
          <p:spPr>
            <a:xfrm>
              <a:off x="427419" y="242762"/>
              <a:ext cx="240707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0716301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Forma livre 137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Kraash" panose="03000600000000000000" pitchFamily="66" charset="0"/>
              </a:rPr>
              <a:t>1</a:t>
            </a:r>
            <a:endParaRPr lang="pt-BR" sz="1200" dirty="0">
              <a:latin typeface="Kraash" panose="03000600000000000000" pitchFamily="66" charset="0"/>
            </a:endParaRPr>
          </a:p>
        </p:txBody>
      </p:sp>
      <p:grpSp>
        <p:nvGrpSpPr>
          <p:cNvPr id="156" name="Grupo 155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57" name="Placa 156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Retângulo 157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59" name="Retângulo 158"/>
            <p:cNvSpPr/>
            <p:nvPr/>
          </p:nvSpPr>
          <p:spPr>
            <a:xfrm>
              <a:off x="427419" y="242762"/>
              <a:ext cx="240707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4" name="Forma livre 3"/>
          <p:cNvSpPr/>
          <p:nvPr/>
        </p:nvSpPr>
        <p:spPr>
          <a:xfrm>
            <a:off x="4621771" y="1546101"/>
            <a:ext cx="1873673" cy="4299855"/>
          </a:xfrm>
          <a:custGeom>
            <a:avLst/>
            <a:gdLst>
              <a:gd name="connsiteX0" fmla="*/ 1426332 w 1873673"/>
              <a:gd name="connsiteY0" fmla="*/ 4214619 h 4299855"/>
              <a:gd name="connsiteX1" fmla="*/ 472743 w 1873673"/>
              <a:gd name="connsiteY1" fmla="*/ 4266870 h 4299855"/>
              <a:gd name="connsiteX2" fmla="*/ 15543 w 1873673"/>
              <a:gd name="connsiteY2" fmla="*/ 3679042 h 4299855"/>
              <a:gd name="connsiteX3" fmla="*/ 120046 w 1873673"/>
              <a:gd name="connsiteY3" fmla="*/ 3300219 h 4299855"/>
              <a:gd name="connsiteX4" fmla="*/ 250675 w 1873673"/>
              <a:gd name="connsiteY4" fmla="*/ 3744356 h 4299855"/>
              <a:gd name="connsiteX5" fmla="*/ 577246 w 1873673"/>
              <a:gd name="connsiteY5" fmla="*/ 3574539 h 4299855"/>
              <a:gd name="connsiteX6" fmla="*/ 394366 w 1873673"/>
              <a:gd name="connsiteY6" fmla="*/ 3274093 h 4299855"/>
              <a:gd name="connsiteX7" fmla="*/ 420492 w 1873673"/>
              <a:gd name="connsiteY7" fmla="*/ 2934459 h 4299855"/>
              <a:gd name="connsiteX8" fmla="*/ 498869 w 1873673"/>
              <a:gd name="connsiteY8" fmla="*/ 2307442 h 4299855"/>
              <a:gd name="connsiteX9" fmla="*/ 538058 w 1873673"/>
              <a:gd name="connsiteY9" fmla="*/ 2738516 h 4299855"/>
              <a:gd name="connsiteX10" fmla="*/ 903818 w 1873673"/>
              <a:gd name="connsiteY10" fmla="*/ 2921396 h 4299855"/>
              <a:gd name="connsiteX11" fmla="*/ 864629 w 1873673"/>
              <a:gd name="connsiteY11" fmla="*/ 2359693 h 4299855"/>
              <a:gd name="connsiteX12" fmla="*/ 263738 w 1873673"/>
              <a:gd name="connsiteY12" fmla="*/ 2124562 h 4299855"/>
              <a:gd name="connsiteX13" fmla="*/ 120046 w 1873673"/>
              <a:gd name="connsiteY13" fmla="*/ 1510608 h 4299855"/>
              <a:gd name="connsiteX14" fmla="*/ 302926 w 1873673"/>
              <a:gd name="connsiteY14" fmla="*/ 517830 h 4299855"/>
              <a:gd name="connsiteX15" fmla="*/ 342115 w 1873673"/>
              <a:gd name="connsiteY15" fmla="*/ 1014219 h 4299855"/>
              <a:gd name="connsiteX16" fmla="*/ 773189 w 1873673"/>
              <a:gd name="connsiteY16" fmla="*/ 1667362 h 4299855"/>
              <a:gd name="connsiteX17" fmla="*/ 969132 w 1873673"/>
              <a:gd name="connsiteY17" fmla="*/ 1210162 h 4299855"/>
              <a:gd name="connsiteX18" fmla="*/ 825440 w 1873673"/>
              <a:gd name="connsiteY18" fmla="*/ 726836 h 4299855"/>
              <a:gd name="connsiteX19" fmla="*/ 1099760 w 1873673"/>
              <a:gd name="connsiteY19" fmla="*/ 8379 h 4299855"/>
              <a:gd name="connsiteX20" fmla="*/ 1060572 w 1873673"/>
              <a:gd name="connsiteY20" fmla="*/ 361076 h 4299855"/>
              <a:gd name="connsiteX21" fmla="*/ 1256515 w 1873673"/>
              <a:gd name="connsiteY21" fmla="*/ 766025 h 4299855"/>
              <a:gd name="connsiteX22" fmla="*/ 1570023 w 1873673"/>
              <a:gd name="connsiteY22" fmla="*/ 1210162 h 4299855"/>
              <a:gd name="connsiteX23" fmla="*/ 1217326 w 1873673"/>
              <a:gd name="connsiteY23" fmla="*/ 1850242 h 4299855"/>
              <a:gd name="connsiteX24" fmla="*/ 995258 w 1873673"/>
              <a:gd name="connsiteY24" fmla="*/ 2020059 h 4299855"/>
              <a:gd name="connsiteX25" fmla="*/ 1374080 w 1873673"/>
              <a:gd name="connsiteY25" fmla="*/ 2346630 h 4299855"/>
              <a:gd name="connsiteX26" fmla="*/ 1596149 w 1873673"/>
              <a:gd name="connsiteY26" fmla="*/ 1850242 h 4299855"/>
              <a:gd name="connsiteX27" fmla="*/ 1726778 w 1873673"/>
              <a:gd name="connsiteY27" fmla="*/ 2255190 h 4299855"/>
              <a:gd name="connsiteX28" fmla="*/ 1726778 w 1873673"/>
              <a:gd name="connsiteY28" fmla="*/ 2829956 h 4299855"/>
              <a:gd name="connsiteX29" fmla="*/ 1400206 w 1873673"/>
              <a:gd name="connsiteY29" fmla="*/ 3038962 h 4299855"/>
              <a:gd name="connsiteX30" fmla="*/ 1204263 w 1873673"/>
              <a:gd name="connsiteY30" fmla="*/ 3300219 h 4299855"/>
              <a:gd name="connsiteX31" fmla="*/ 1308766 w 1873673"/>
              <a:gd name="connsiteY31" fmla="*/ 3626790 h 4299855"/>
              <a:gd name="connsiteX32" fmla="*/ 1857406 w 1873673"/>
              <a:gd name="connsiteY32" fmla="*/ 3313282 h 4299855"/>
              <a:gd name="connsiteX33" fmla="*/ 1739840 w 1873673"/>
              <a:gd name="connsiteY33" fmla="*/ 3679042 h 4299855"/>
              <a:gd name="connsiteX34" fmla="*/ 1596149 w 1873673"/>
              <a:gd name="connsiteY34" fmla="*/ 4123179 h 4299855"/>
              <a:gd name="connsiteX35" fmla="*/ 1426332 w 1873673"/>
              <a:gd name="connsiteY35" fmla="*/ 4214619 h 429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73673" h="4299855">
                <a:moveTo>
                  <a:pt x="1426332" y="4214619"/>
                </a:moveTo>
                <a:cubicBezTo>
                  <a:pt x="1239098" y="4238568"/>
                  <a:pt x="707874" y="4356133"/>
                  <a:pt x="472743" y="4266870"/>
                </a:cubicBezTo>
                <a:cubicBezTo>
                  <a:pt x="237611" y="4177607"/>
                  <a:pt x="74326" y="3840150"/>
                  <a:pt x="15543" y="3679042"/>
                </a:cubicBezTo>
                <a:cubicBezTo>
                  <a:pt x="-43240" y="3517933"/>
                  <a:pt x="80857" y="3289333"/>
                  <a:pt x="120046" y="3300219"/>
                </a:cubicBezTo>
                <a:cubicBezTo>
                  <a:pt x="159235" y="3311105"/>
                  <a:pt x="174475" y="3698636"/>
                  <a:pt x="250675" y="3744356"/>
                </a:cubicBezTo>
                <a:cubicBezTo>
                  <a:pt x="326875" y="3790076"/>
                  <a:pt x="553298" y="3652916"/>
                  <a:pt x="577246" y="3574539"/>
                </a:cubicBezTo>
                <a:cubicBezTo>
                  <a:pt x="601194" y="3496162"/>
                  <a:pt x="420492" y="3380773"/>
                  <a:pt x="394366" y="3274093"/>
                </a:cubicBezTo>
                <a:cubicBezTo>
                  <a:pt x="368240" y="3167413"/>
                  <a:pt x="403075" y="3095567"/>
                  <a:pt x="420492" y="2934459"/>
                </a:cubicBezTo>
                <a:cubicBezTo>
                  <a:pt x="437909" y="2773350"/>
                  <a:pt x="479275" y="2340099"/>
                  <a:pt x="498869" y="2307442"/>
                </a:cubicBezTo>
                <a:cubicBezTo>
                  <a:pt x="518463" y="2274785"/>
                  <a:pt x="470567" y="2636190"/>
                  <a:pt x="538058" y="2738516"/>
                </a:cubicBezTo>
                <a:cubicBezTo>
                  <a:pt x="605549" y="2840842"/>
                  <a:pt x="849390" y="2984533"/>
                  <a:pt x="903818" y="2921396"/>
                </a:cubicBezTo>
                <a:cubicBezTo>
                  <a:pt x="958246" y="2858259"/>
                  <a:pt x="971309" y="2492499"/>
                  <a:pt x="864629" y="2359693"/>
                </a:cubicBezTo>
                <a:cubicBezTo>
                  <a:pt x="757949" y="2226887"/>
                  <a:pt x="387835" y="2266076"/>
                  <a:pt x="263738" y="2124562"/>
                </a:cubicBezTo>
                <a:cubicBezTo>
                  <a:pt x="139641" y="1983048"/>
                  <a:pt x="113515" y="1778397"/>
                  <a:pt x="120046" y="1510608"/>
                </a:cubicBezTo>
                <a:cubicBezTo>
                  <a:pt x="126577" y="1242819"/>
                  <a:pt x="265915" y="600561"/>
                  <a:pt x="302926" y="517830"/>
                </a:cubicBezTo>
                <a:cubicBezTo>
                  <a:pt x="339937" y="435099"/>
                  <a:pt x="263738" y="822630"/>
                  <a:pt x="342115" y="1014219"/>
                </a:cubicBezTo>
                <a:cubicBezTo>
                  <a:pt x="420492" y="1205808"/>
                  <a:pt x="668686" y="1634705"/>
                  <a:pt x="773189" y="1667362"/>
                </a:cubicBezTo>
                <a:cubicBezTo>
                  <a:pt x="877692" y="1700019"/>
                  <a:pt x="960424" y="1366916"/>
                  <a:pt x="969132" y="1210162"/>
                </a:cubicBezTo>
                <a:cubicBezTo>
                  <a:pt x="977840" y="1053408"/>
                  <a:pt x="803669" y="927133"/>
                  <a:pt x="825440" y="726836"/>
                </a:cubicBezTo>
                <a:cubicBezTo>
                  <a:pt x="847211" y="526539"/>
                  <a:pt x="1060571" y="69339"/>
                  <a:pt x="1099760" y="8379"/>
                </a:cubicBezTo>
                <a:cubicBezTo>
                  <a:pt x="1138949" y="-52581"/>
                  <a:pt x="1034446" y="234802"/>
                  <a:pt x="1060572" y="361076"/>
                </a:cubicBezTo>
                <a:cubicBezTo>
                  <a:pt x="1086698" y="487350"/>
                  <a:pt x="1171607" y="624511"/>
                  <a:pt x="1256515" y="766025"/>
                </a:cubicBezTo>
                <a:cubicBezTo>
                  <a:pt x="1341423" y="907539"/>
                  <a:pt x="1576554" y="1029459"/>
                  <a:pt x="1570023" y="1210162"/>
                </a:cubicBezTo>
                <a:cubicBezTo>
                  <a:pt x="1563492" y="1390865"/>
                  <a:pt x="1313120" y="1715259"/>
                  <a:pt x="1217326" y="1850242"/>
                </a:cubicBezTo>
                <a:cubicBezTo>
                  <a:pt x="1121532" y="1985225"/>
                  <a:pt x="969132" y="1937328"/>
                  <a:pt x="995258" y="2020059"/>
                </a:cubicBezTo>
                <a:cubicBezTo>
                  <a:pt x="1021384" y="2102790"/>
                  <a:pt x="1273932" y="2374933"/>
                  <a:pt x="1374080" y="2346630"/>
                </a:cubicBezTo>
                <a:cubicBezTo>
                  <a:pt x="1474228" y="2318327"/>
                  <a:pt x="1537366" y="1865482"/>
                  <a:pt x="1596149" y="1850242"/>
                </a:cubicBezTo>
                <a:cubicBezTo>
                  <a:pt x="1654932" y="1835002"/>
                  <a:pt x="1705007" y="2091904"/>
                  <a:pt x="1726778" y="2255190"/>
                </a:cubicBezTo>
                <a:cubicBezTo>
                  <a:pt x="1748550" y="2418476"/>
                  <a:pt x="1781207" y="2699327"/>
                  <a:pt x="1726778" y="2829956"/>
                </a:cubicBezTo>
                <a:cubicBezTo>
                  <a:pt x="1672349" y="2960585"/>
                  <a:pt x="1487292" y="2960585"/>
                  <a:pt x="1400206" y="3038962"/>
                </a:cubicBezTo>
                <a:cubicBezTo>
                  <a:pt x="1313120" y="3117339"/>
                  <a:pt x="1219503" y="3202248"/>
                  <a:pt x="1204263" y="3300219"/>
                </a:cubicBezTo>
                <a:cubicBezTo>
                  <a:pt x="1189023" y="3398190"/>
                  <a:pt x="1199909" y="3624613"/>
                  <a:pt x="1308766" y="3626790"/>
                </a:cubicBezTo>
                <a:cubicBezTo>
                  <a:pt x="1417623" y="3628967"/>
                  <a:pt x="1785560" y="3304573"/>
                  <a:pt x="1857406" y="3313282"/>
                </a:cubicBezTo>
                <a:cubicBezTo>
                  <a:pt x="1929252" y="3321991"/>
                  <a:pt x="1739840" y="3679042"/>
                  <a:pt x="1739840" y="3679042"/>
                </a:cubicBezTo>
                <a:cubicBezTo>
                  <a:pt x="1696297" y="3814025"/>
                  <a:pt x="1648400" y="4033916"/>
                  <a:pt x="1596149" y="4123179"/>
                </a:cubicBezTo>
                <a:cubicBezTo>
                  <a:pt x="1543898" y="4212442"/>
                  <a:pt x="1613566" y="4190670"/>
                  <a:pt x="1426332" y="421461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006725" y="165231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139" name="Elipse 138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0" name="Elipse 139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1" name="Placa 140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2" name="Elipse 141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4" name="Elipse 143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Elipse 144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Elipse 145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Texto explicativo em setas cruzadas 146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Cilindro 14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Cilindro 150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Cruz 151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Cruz 152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Cruz 153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Cruz 154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6675654" y="1376988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8146025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181453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2000"/>
    </mc:Choice>
    <mc:Fallback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171552" y="720130"/>
            <a:ext cx="1043314" cy="541557"/>
            <a:chOff x="9077973" y="1791326"/>
            <a:chExt cx="1043314" cy="541557"/>
          </a:xfrm>
        </p:grpSpPr>
        <p:sp>
          <p:nvSpPr>
            <p:cNvPr id="139" name="Forma livre 138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4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40" name="Forma livre 139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41" name="Forma livre 140"/>
            <p:cNvSpPr/>
            <p:nvPr/>
          </p:nvSpPr>
          <p:spPr>
            <a:xfrm>
              <a:off x="9077973" y="1791326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138" name="Grupo 137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2" name="Placa 141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4" name="Retângulo 143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45" name="Retângulo 144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3702557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32" name="Grupo 131"/>
          <p:cNvGrpSpPr/>
          <p:nvPr/>
        </p:nvGrpSpPr>
        <p:grpSpPr>
          <a:xfrm>
            <a:off x="5171552" y="720130"/>
            <a:ext cx="1043314" cy="541557"/>
            <a:chOff x="9077973" y="1791326"/>
            <a:chExt cx="1043314" cy="541557"/>
          </a:xfrm>
        </p:grpSpPr>
        <p:sp>
          <p:nvSpPr>
            <p:cNvPr id="133" name="Forma livre 132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4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4" name="Forma livre 133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9077973" y="1791326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136" name="Grupo 135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37" name="Placa 136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8" name="Retângulo 137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39" name="Retângulo 138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1" name="Retângulo 140"/>
          <p:cNvSpPr/>
          <p:nvPr/>
        </p:nvSpPr>
        <p:spPr>
          <a:xfrm>
            <a:off x="-46178" y="-143308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946563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52" name="Grupo 151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53" name="Placa 152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Retângulo 153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55" name="Retângulo 154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1485388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2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2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281944" y="725505"/>
            <a:ext cx="736977" cy="536182"/>
            <a:chOff x="9384310" y="1796701"/>
            <a:chExt cx="736977" cy="536182"/>
          </a:xfrm>
        </p:grpSpPr>
        <p:sp>
          <p:nvSpPr>
            <p:cNvPr id="138" name="Forma livre 137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4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9" name="Forma livre 138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</p:grpSp>
      <p:grpSp>
        <p:nvGrpSpPr>
          <p:cNvPr id="145" name="Grupo 144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6" name="Placa 145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146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48" name="Retângulo 147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0398682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33" name="Grupo 132"/>
          <p:cNvGrpSpPr/>
          <p:nvPr/>
        </p:nvGrpSpPr>
        <p:grpSpPr>
          <a:xfrm>
            <a:off x="5281944" y="725505"/>
            <a:ext cx="736977" cy="536182"/>
            <a:chOff x="9384310" y="1796701"/>
            <a:chExt cx="736977" cy="536182"/>
          </a:xfrm>
        </p:grpSpPr>
        <p:sp>
          <p:nvSpPr>
            <p:cNvPr id="134" name="Forma livre 133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3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</p:grpSp>
      <p:grpSp>
        <p:nvGrpSpPr>
          <p:cNvPr id="136" name="Grupo 135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37" name="Placa 136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8" name="Retângulo 137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39" name="Retângulo 138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1" name="Retângulo 140"/>
          <p:cNvSpPr/>
          <p:nvPr/>
        </p:nvSpPr>
        <p:spPr>
          <a:xfrm>
            <a:off x="-92611" y="-164577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145309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46" name="Grupo 145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7" name="Placa 146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Retângulo 147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51" name="Retângulo 150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5880570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6" name="Grupo 75"/>
          <p:cNvGrpSpPr/>
          <p:nvPr/>
        </p:nvGrpSpPr>
        <p:grpSpPr>
          <a:xfrm flipH="1">
            <a:off x="3562222" y="1702421"/>
            <a:ext cx="1600477" cy="3848820"/>
            <a:chOff x="4297920" y="1599266"/>
            <a:chExt cx="1629069" cy="3900156"/>
          </a:xfrm>
        </p:grpSpPr>
        <p:sp>
          <p:nvSpPr>
            <p:cNvPr id="77" name="Forma livre 76"/>
            <p:cNvSpPr/>
            <p:nvPr/>
          </p:nvSpPr>
          <p:spPr>
            <a:xfrm>
              <a:off x="4336029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8" name="Forma livre 77"/>
            <p:cNvSpPr/>
            <p:nvPr/>
          </p:nvSpPr>
          <p:spPr>
            <a:xfrm rot="21437164">
              <a:off x="4716061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Forma livre 78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Forma livre 79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Elipse 80"/>
            <p:cNvSpPr/>
            <p:nvPr/>
          </p:nvSpPr>
          <p:spPr>
            <a:xfrm>
              <a:off x="4645218" y="1719973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5193084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3" name="Forma livre 82"/>
            <p:cNvSpPr/>
            <p:nvPr/>
          </p:nvSpPr>
          <p:spPr>
            <a:xfrm flipH="1">
              <a:off x="471383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338410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flipH="1">
              <a:off x="4501125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Elipse 86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Elipse 87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1" name="Retângulo 10"/>
          <p:cNvSpPr/>
          <p:nvPr/>
        </p:nvSpPr>
        <p:spPr>
          <a:xfrm>
            <a:off x="0" y="0"/>
            <a:ext cx="12192000" cy="6854867"/>
          </a:xfrm>
          <a:prstGeom prst="rect">
            <a:avLst/>
          </a:prstGeom>
          <a:solidFill>
            <a:schemeClr val="tx1">
              <a:alpha val="74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1" name="Retângulo 140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Está Vendo estas cores? Cada uma delas tem sua função!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O vermelho serve para se defender! E as outras 3 para atacar</a:t>
            </a:r>
          </a:p>
        </p:txBody>
      </p:sp>
      <p:grpSp>
        <p:nvGrpSpPr>
          <p:cNvPr id="111" name="Grupo 110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112" name="Retângulo de cantos arredondados 111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3" name="Forma livre 112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Forma livre 113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Forma livre 115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Forma livre 118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Forma livre 119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Elipse 120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3" name="Elipse 122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4" name="Forma livre 123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5" name="Forma livre 124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6" name="Forma livre 125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7" name="Forma livre 126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8" name="Elipse 127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9" name="Triângulo isósceles 128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0" name="Triângulo isósceles 129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1" name="Triângulo isósceles 130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2" name="Triângulo isósceles 131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3" name="Triângulo isósceles 132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4" name="Triângulo isósceles 133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6" name="Forma livre 135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9" name="Forma livre 138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0" name="Forma livre 139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2" name="Retângulo 141">
            <a:hlinkClick r:id="rId2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Elipse 94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Elipse 95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7" name="Elipse 96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8" name="Elipse 97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65362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82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1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76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 animBg="1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2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2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Forma livre 137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 smtClean="0">
                <a:latin typeface="Kraash" panose="03000600000000000000" pitchFamily="66" charset="0"/>
              </a:rPr>
              <a:t>4</a:t>
            </a:r>
            <a:endParaRPr lang="pt-BR" sz="1200" dirty="0">
              <a:latin typeface="Kraash" panose="03000600000000000000" pitchFamily="66" charset="0"/>
            </a:endParaRPr>
          </a:p>
        </p:txBody>
      </p:sp>
      <p:grpSp>
        <p:nvGrpSpPr>
          <p:cNvPr id="142" name="Grupo 141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4" name="Placa 143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Retângulo 144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46" name="Retângulo 145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4268199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29" name="Forma livre 128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Kraash" panose="03000600000000000000" pitchFamily="66" charset="0"/>
              </a:rPr>
              <a:t>1</a:t>
            </a:r>
            <a:endParaRPr lang="pt-BR" sz="1200" dirty="0">
              <a:latin typeface="Kraash" panose="03000600000000000000" pitchFamily="66" charset="0"/>
            </a:endParaRPr>
          </a:p>
        </p:txBody>
      </p:sp>
      <p:grpSp>
        <p:nvGrpSpPr>
          <p:cNvPr id="132" name="Grupo 131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33" name="Placa 132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4" name="Retângulo 133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35" name="Retângulo 134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1" name="Retângulo 140"/>
          <p:cNvSpPr/>
          <p:nvPr/>
        </p:nvSpPr>
        <p:spPr>
          <a:xfrm>
            <a:off x="-92611" y="-164577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541718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46" name="Grupo 145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7" name="Placa 146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Retângulo 147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51" name="Retângulo 150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0998685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Forma livre 137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 smtClean="0">
                <a:latin typeface="Kraash" panose="03000600000000000000" pitchFamily="66" charset="0"/>
              </a:rPr>
              <a:t>4</a:t>
            </a:r>
            <a:endParaRPr lang="pt-BR" sz="1200" dirty="0">
              <a:latin typeface="Kraash" panose="03000600000000000000" pitchFamily="66" charset="0"/>
            </a:endParaRPr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63" name="Retângulo 162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4" name="Grupo 163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65" name="Grupo 164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85" name="Forma livre 184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92" name="Grupo 191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41" name="Forma livre 240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2" name="Triângulo isósceles 241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3" name="Triângulo isósceles 242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4" name="Triângulo isósceles 243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5" name="Triângulo isósceles 244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6" name="Triângulo isósceles 245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47" name="Grupo 246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48" name="Forma livre 247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49" name="Forma livre 248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50" name="Forma livre 249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51" name="Forma livre 250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52" name="Forma livre 251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93" name="Grupo 192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37" name="Retângulo de cantos arredondados 236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8" name="Retângulo de cantos arredondados 237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9" name="Retângulo de cantos arredondados 238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0" name="Retângulo de cantos arredondados 239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94" name="Grupo 193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25" name="Forma livre 224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8" name="Triângulo isósceles 227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9" name="Triângulo isósceles 228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0" name="Triângulo isósceles 229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31" name="Grupo 230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4" name="Forma livre 233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5" name="Forma livre 234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6" name="Forma livre 235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95" name="Grupo 194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2" name="Retângulo de cantos arredondados 221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Retângulo de cantos arredondados 222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Retângulo de cantos arredondados 223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96" name="Retângulo de cantos arredondados 195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Retângulo de cantos arredondados 199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Retângulo de cantos arredondados 200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2" name="Retângulo de cantos arredondados 201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3" name="Elipse 202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4" name="Forma livre 203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5" name="Forma livre 204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6" name="Forma livre 205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7" name="Forma livre 206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8" name="Forma livre 207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9" name="Forma livre 208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0" name="Forma livre 209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1" name="Forma livre 210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2" name="Forma livre 211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3" name="Forma livre 212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4" name="Forma livre 213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5" name="Forma livre 214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6" name="Retângulo de cantos arredondados 215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7" name="Retângulo de cantos arredondados 216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8" name="Retângulo de cantos arredondados 217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9" name="Forma livre 218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0" name="Forma livre 219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66" name="Grupo 165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67" name="Forma livre 166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Elipse 167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Elipse 168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Elipse 169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4" name="Forma livre 173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5" name="Forma livre 174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6" name="Forma livre 175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7" name="Forma livre 176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Forma livre 177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Forma livre 178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Forma livre 179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Forma livre 180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Forma livre 181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Forma livre 182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Forma livre 183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53" name="Grupo 252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54" name="Elipse 253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5" name="Elipse 254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6" name="Placa 255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7" name="Elipse 256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8" name="Elipse 257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9" name="Elipse 258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0" name="Elipse 259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1" name="Texto explicativo em setas cruzadas 260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2" name="Cilindro 261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3" name="Cilindro 262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4" name="Cruz 263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5" name="Cruz 264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6" name="Cruz 265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7" name="Cruz 266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68" name="Elipse 267"/>
          <p:cNvSpPr/>
          <p:nvPr/>
        </p:nvSpPr>
        <p:spPr>
          <a:xfrm>
            <a:off x="1751554" y="-1625581"/>
            <a:ext cx="9913924" cy="9913924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006725" y="165231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139" name="Elipse 138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0" name="Elipse 139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1" name="Placa 140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2" name="Elipse 141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4" name="Elipse 143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Elipse 144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Elipse 145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Texto explicativo em setas cruzadas 146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Cilindro 14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Cilindro 150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Cruz 151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Cruz 152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Cruz 153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Cruz 154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6675654" y="1376988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2693228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38" name="Placa 1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9" name="Retângulo 1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40" name="Retângulo 139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7698325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2000"/>
    </mc:Choice>
    <mc:Fallback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2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2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171552" y="720130"/>
            <a:ext cx="1043314" cy="541557"/>
            <a:chOff x="9077973" y="1791326"/>
            <a:chExt cx="1043314" cy="541557"/>
          </a:xfrm>
        </p:grpSpPr>
        <p:sp>
          <p:nvSpPr>
            <p:cNvPr id="139" name="Forma livre 138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40" name="Forma livre 139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41" name="Forma livre 140"/>
            <p:cNvSpPr/>
            <p:nvPr/>
          </p:nvSpPr>
          <p:spPr>
            <a:xfrm>
              <a:off x="9077973" y="1791326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38" name="Grupo 137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2" name="Placa 141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4" name="Retângulo 143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45" name="Retângulo 144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155828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34" name="Grupo 133"/>
          <p:cNvGrpSpPr/>
          <p:nvPr/>
        </p:nvGrpSpPr>
        <p:grpSpPr>
          <a:xfrm>
            <a:off x="5171552" y="720130"/>
            <a:ext cx="1043314" cy="541557"/>
            <a:chOff x="9077973" y="1791326"/>
            <a:chExt cx="1043314" cy="541557"/>
          </a:xfrm>
        </p:grpSpPr>
        <p:sp>
          <p:nvSpPr>
            <p:cNvPr id="135" name="Forma livre 134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6" name="Forma livre 135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249" name="Forma livre 248"/>
            <p:cNvSpPr/>
            <p:nvPr/>
          </p:nvSpPr>
          <p:spPr>
            <a:xfrm>
              <a:off x="9077973" y="1791326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250" name="Grupo 24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251" name="Placa 25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2" name="Retângulo 25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253" name="Retângulo 252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1" name="Retângulo 140"/>
          <p:cNvSpPr/>
          <p:nvPr/>
        </p:nvSpPr>
        <p:spPr>
          <a:xfrm>
            <a:off x="-92611" y="-153681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923538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52" name="Grupo 151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53" name="Placa 152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Retângulo 153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55" name="Retângulo 154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3681343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2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2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281944" y="725505"/>
            <a:ext cx="736977" cy="536182"/>
            <a:chOff x="9384310" y="1796701"/>
            <a:chExt cx="736977" cy="536182"/>
          </a:xfrm>
        </p:grpSpPr>
        <p:sp>
          <p:nvSpPr>
            <p:cNvPr id="138" name="Forma livre 137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9" name="Forma livre 138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</p:grpSp>
      <p:grpSp>
        <p:nvGrpSpPr>
          <p:cNvPr id="145" name="Grupo 144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6" name="Placa 145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Retângulo 146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48" name="Retângulo 147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5003415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36" name="Grupo 135"/>
          <p:cNvGrpSpPr/>
          <p:nvPr/>
        </p:nvGrpSpPr>
        <p:grpSpPr>
          <a:xfrm>
            <a:off x="5281944" y="725505"/>
            <a:ext cx="736977" cy="536182"/>
            <a:chOff x="9384310" y="1796701"/>
            <a:chExt cx="736977" cy="536182"/>
          </a:xfrm>
        </p:grpSpPr>
        <p:sp>
          <p:nvSpPr>
            <p:cNvPr id="137" name="Forma livre 136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</p:grpSp>
      <p:grpSp>
        <p:nvGrpSpPr>
          <p:cNvPr id="139" name="Grupo 138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0" name="Placa 13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9" name="Retângulo 24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250" name="Retângulo 249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1" name="Retângulo 140"/>
          <p:cNvSpPr/>
          <p:nvPr/>
        </p:nvSpPr>
        <p:spPr>
          <a:xfrm>
            <a:off x="-19636" y="-148089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861979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6" name="Grupo 75"/>
          <p:cNvGrpSpPr/>
          <p:nvPr/>
        </p:nvGrpSpPr>
        <p:grpSpPr>
          <a:xfrm flipH="1">
            <a:off x="3562222" y="1702421"/>
            <a:ext cx="1600477" cy="3848820"/>
            <a:chOff x="4297920" y="1599266"/>
            <a:chExt cx="1629069" cy="3900156"/>
          </a:xfrm>
        </p:grpSpPr>
        <p:sp>
          <p:nvSpPr>
            <p:cNvPr id="77" name="Forma livre 76"/>
            <p:cNvSpPr/>
            <p:nvPr/>
          </p:nvSpPr>
          <p:spPr>
            <a:xfrm>
              <a:off x="4336029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8" name="Forma livre 77"/>
            <p:cNvSpPr/>
            <p:nvPr/>
          </p:nvSpPr>
          <p:spPr>
            <a:xfrm rot="21437164">
              <a:off x="4716061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Forma livre 78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Forma livre 79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Elipse 80"/>
            <p:cNvSpPr/>
            <p:nvPr/>
          </p:nvSpPr>
          <p:spPr>
            <a:xfrm>
              <a:off x="4645218" y="1719973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5193084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3" name="Forma livre 82"/>
            <p:cNvSpPr/>
            <p:nvPr/>
          </p:nvSpPr>
          <p:spPr>
            <a:xfrm flipH="1">
              <a:off x="471383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338410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flipH="1">
              <a:off x="4501125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Elipse 86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Elipse 87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1" name="Retângulo 10"/>
          <p:cNvSpPr/>
          <p:nvPr/>
        </p:nvSpPr>
        <p:spPr>
          <a:xfrm>
            <a:off x="0" y="0"/>
            <a:ext cx="12192000" cy="6854867"/>
          </a:xfrm>
          <a:prstGeom prst="rect">
            <a:avLst/>
          </a:prstGeom>
          <a:solidFill>
            <a:schemeClr val="tx1">
              <a:alpha val="74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1" name="Retângulo 140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Se aparecer o número 1 em seu oponente, aperte o azul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Se aparecer o número 2 aperte o amarelo, 3 aperte o verde e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4 aperte o vermelho! mas não erre a cor e nem demore para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Aperta-la! Ou você morrerá!</a:t>
            </a:r>
          </a:p>
        </p:txBody>
      </p:sp>
      <p:grpSp>
        <p:nvGrpSpPr>
          <p:cNvPr id="111" name="Grupo 110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112" name="Retângulo de cantos arredondados 111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3" name="Forma livre 112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Forma livre 113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Forma livre 115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Forma livre 118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Forma livre 119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Elipse 120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3" name="Elipse 122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4" name="Forma livre 123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5" name="Forma livre 124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6" name="Forma livre 125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7" name="Forma livre 126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8" name="Elipse 127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9" name="Triângulo isósceles 128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0" name="Triângulo isósceles 129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1" name="Triângulo isósceles 130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2" name="Triângulo isósceles 131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3" name="Triângulo isósceles 132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4" name="Triângulo isósceles 133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6" name="Forma livre 135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9" name="Forma livre 138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0" name="Forma livre 139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2" name="Retângulo 141">
            <a:hlinkClick r:id="rId2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Elipse 94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Elipse 95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7" name="Elipse 96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8" name="Elipse 97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955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76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1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64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1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146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500"/>
                                        <p:tgtEl>
                                          <p:spTgt spid="1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46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 animBg="1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46" name="Grupo 145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7" name="Placa 146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Retângulo 147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51" name="Retângulo 150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3337738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Forma livre 137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Kraash" panose="03000600000000000000" pitchFamily="66" charset="0"/>
              </a:rPr>
              <a:t>1</a:t>
            </a:r>
            <a:endParaRPr lang="pt-BR" sz="1200" dirty="0">
              <a:latin typeface="Kraash" panose="03000600000000000000" pitchFamily="66" charset="0"/>
            </a:endParaRPr>
          </a:p>
        </p:txBody>
      </p:sp>
      <p:grpSp>
        <p:nvGrpSpPr>
          <p:cNvPr id="142" name="Grupo 141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4" name="Placa 143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Retângulo 144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46" name="Retângulo 145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148900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550"/>
    </mc:Choice>
    <mc:Fallback>
      <p:transition advClick="0" advTm="1550"/>
    </mc:Fallback>
  </mc:AlternateContent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2" name="Grupo 1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144" name="Grupo 143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66" name="Forma livre 16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9" name="Forma livre 16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1" name="Forma livre 17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73" name="Grupo 17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22" name="Forma livre 22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3" name="Triângulo isósceles 22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Triângulo isósceles 22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Triângulo isósceles 22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Triângulo isósceles 22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Triângulo isósceles 22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8" name="Grupo 22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9" name="Forma livre 22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Forma livre 22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Forma livre 23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Forma livre 23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Forma livre 23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4" name="Grupo 17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8" name="Retângulo de cantos arredondados 21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Retângulo de cantos arredondados 21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Retângulo de cantos arredondados 21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Retângulo de cantos arredondados 22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75" name="Grupo 17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06" name="Forma livre 20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7" name="Triângulo isósceles 20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8" name="Triângulo isósceles 20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9" name="Triângulo isósceles 20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0" name="Triângulo isósceles 20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1" name="Triângulo isósceles 21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12" name="Grupo 21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13" name="Forma livre 21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Forma livre 21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5" name="Forma livre 21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6" name="Forma livre 21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7" name="Forma livre 21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76" name="Grupo 17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02" name="Retângulo de cantos arredondados 20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3" name="Retângulo de cantos arredondados 20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4" name="Retângulo de cantos arredondados 20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05" name="Retângulo de cantos arredondados 20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77" name="Retângulo de cantos arredondados 17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Retângulo de cantos arredondados 17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Retângulo de cantos arredondados 17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Retângulo de cantos arredondados 17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Retângulo de cantos arredondados 18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Retângulo de cantos arredondados 18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Elipse 18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Forma livre 18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Retângulo de cantos arredondados 19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Retângulo de cantos arredondados 19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Retângulo de cantos arredondados 19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146" name="Forma livre 145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Elipse 146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Elipse 147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Elipse 15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2" name="Forma livre 15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4" name="Forma livre 15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6" name="Forma livre 15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7" name="Forma livre 15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8" name="Forma livre 15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9" name="Forma livre 15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0" name="Forma livre 15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3" name="Forma livre 16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34" name="Grupo 233"/>
          <p:cNvGrpSpPr/>
          <p:nvPr/>
        </p:nvGrpSpPr>
        <p:grpSpPr>
          <a:xfrm>
            <a:off x="5003381" y="2818932"/>
            <a:ext cx="1358349" cy="1361867"/>
            <a:chOff x="5193518" y="2205734"/>
            <a:chExt cx="1632056" cy="1632056"/>
          </a:xfrm>
          <a:solidFill>
            <a:srgbClr val="0046D2">
              <a:alpha val="67000"/>
            </a:srgbClr>
          </a:solidFill>
        </p:grpSpPr>
        <p:sp>
          <p:nvSpPr>
            <p:cNvPr id="235" name="Elipse 2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6" name="Elipse 2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Placa 2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8" name="Elipse 2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Elipse 2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Elipse 2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1" name="Elipse 2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Texto explicativo em setas cruzadas 2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3" name="Cilindro 2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Cilindro 2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Cruz 2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6" name="Cruz 2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7" name="Cruz 2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Cruz 2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29" name="Forma livre 128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Kraash" panose="03000600000000000000" pitchFamily="66" charset="0"/>
              </a:rPr>
              <a:t>1</a:t>
            </a:r>
            <a:endParaRPr lang="pt-BR" sz="1200" dirty="0">
              <a:latin typeface="Kraash" panose="03000600000000000000" pitchFamily="66" charset="0"/>
            </a:endParaRPr>
          </a:p>
        </p:txBody>
      </p:sp>
      <p:grpSp>
        <p:nvGrpSpPr>
          <p:cNvPr id="132" name="Grupo 131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33" name="Placa 132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4" name="Retângulo 133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35" name="Retângulo 134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1" name="Retângulo 140"/>
          <p:cNvSpPr/>
          <p:nvPr/>
        </p:nvSpPr>
        <p:spPr>
          <a:xfrm>
            <a:off x="-92611" y="-164577"/>
            <a:ext cx="12385183" cy="7074717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72726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1" name="Grupo 140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142" name="Pergaminho horizontal 141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144" name="Retângulo 14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145" name="Retângulo 14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46" name="Grupo 145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47" name="Placa 146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Retângulo 147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51" name="Retângulo 150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3338883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Forma livre 137"/>
          <p:cNvSpPr/>
          <p:nvPr/>
        </p:nvSpPr>
        <p:spPr>
          <a:xfrm>
            <a:off x="5435935" y="725505"/>
            <a:ext cx="465419" cy="534885"/>
          </a:xfrm>
          <a:custGeom>
            <a:avLst/>
            <a:gdLst>
              <a:gd name="connsiteX0" fmla="*/ 867641 w 1740477"/>
              <a:gd name="connsiteY0" fmla="*/ 0 h 2000250"/>
              <a:gd name="connsiteX1" fmla="*/ 5195 w 1740477"/>
              <a:gd name="connsiteY1" fmla="*/ 431223 h 2000250"/>
              <a:gd name="connsiteX2" fmla="*/ 0 w 1740477"/>
              <a:gd name="connsiteY2" fmla="*/ 1563832 h 2000250"/>
              <a:gd name="connsiteX3" fmla="*/ 867641 w 1740477"/>
              <a:gd name="connsiteY3" fmla="*/ 2000250 h 2000250"/>
              <a:gd name="connsiteX4" fmla="*/ 1740477 w 1740477"/>
              <a:gd name="connsiteY4" fmla="*/ 1563832 h 2000250"/>
              <a:gd name="connsiteX5" fmla="*/ 1735282 w 1740477"/>
              <a:gd name="connsiteY5" fmla="*/ 436418 h 2000250"/>
              <a:gd name="connsiteX6" fmla="*/ 867641 w 1740477"/>
              <a:gd name="connsiteY6" fmla="*/ 0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477" h="2000250">
                <a:moveTo>
                  <a:pt x="867641" y="0"/>
                </a:moveTo>
                <a:lnTo>
                  <a:pt x="5195" y="431223"/>
                </a:lnTo>
                <a:cubicBezTo>
                  <a:pt x="3463" y="808759"/>
                  <a:pt x="1732" y="1186296"/>
                  <a:pt x="0" y="1563832"/>
                </a:cubicBezTo>
                <a:lnTo>
                  <a:pt x="867641" y="2000250"/>
                </a:lnTo>
                <a:lnTo>
                  <a:pt x="1740477" y="1563832"/>
                </a:lnTo>
                <a:cubicBezTo>
                  <a:pt x="1738745" y="1188027"/>
                  <a:pt x="1737014" y="812223"/>
                  <a:pt x="1735282" y="436418"/>
                </a:cubicBezTo>
                <a:lnTo>
                  <a:pt x="86764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Kraash" panose="03000600000000000000" pitchFamily="66" charset="0"/>
              </a:rPr>
              <a:t>1</a:t>
            </a:r>
            <a:endParaRPr lang="pt-BR" sz="1200" dirty="0">
              <a:latin typeface="Kraash" panose="03000600000000000000" pitchFamily="66" charset="0"/>
            </a:endParaRPr>
          </a:p>
        </p:txBody>
      </p:sp>
      <p:sp>
        <p:nvSpPr>
          <p:cNvPr id="4" name="Forma livre 3"/>
          <p:cNvSpPr/>
          <p:nvPr/>
        </p:nvSpPr>
        <p:spPr>
          <a:xfrm>
            <a:off x="4621771" y="1546101"/>
            <a:ext cx="1873673" cy="4299855"/>
          </a:xfrm>
          <a:custGeom>
            <a:avLst/>
            <a:gdLst>
              <a:gd name="connsiteX0" fmla="*/ 1426332 w 1873673"/>
              <a:gd name="connsiteY0" fmla="*/ 4214619 h 4299855"/>
              <a:gd name="connsiteX1" fmla="*/ 472743 w 1873673"/>
              <a:gd name="connsiteY1" fmla="*/ 4266870 h 4299855"/>
              <a:gd name="connsiteX2" fmla="*/ 15543 w 1873673"/>
              <a:gd name="connsiteY2" fmla="*/ 3679042 h 4299855"/>
              <a:gd name="connsiteX3" fmla="*/ 120046 w 1873673"/>
              <a:gd name="connsiteY3" fmla="*/ 3300219 h 4299855"/>
              <a:gd name="connsiteX4" fmla="*/ 250675 w 1873673"/>
              <a:gd name="connsiteY4" fmla="*/ 3744356 h 4299855"/>
              <a:gd name="connsiteX5" fmla="*/ 577246 w 1873673"/>
              <a:gd name="connsiteY5" fmla="*/ 3574539 h 4299855"/>
              <a:gd name="connsiteX6" fmla="*/ 394366 w 1873673"/>
              <a:gd name="connsiteY6" fmla="*/ 3274093 h 4299855"/>
              <a:gd name="connsiteX7" fmla="*/ 420492 w 1873673"/>
              <a:gd name="connsiteY7" fmla="*/ 2934459 h 4299855"/>
              <a:gd name="connsiteX8" fmla="*/ 498869 w 1873673"/>
              <a:gd name="connsiteY8" fmla="*/ 2307442 h 4299855"/>
              <a:gd name="connsiteX9" fmla="*/ 538058 w 1873673"/>
              <a:gd name="connsiteY9" fmla="*/ 2738516 h 4299855"/>
              <a:gd name="connsiteX10" fmla="*/ 903818 w 1873673"/>
              <a:gd name="connsiteY10" fmla="*/ 2921396 h 4299855"/>
              <a:gd name="connsiteX11" fmla="*/ 864629 w 1873673"/>
              <a:gd name="connsiteY11" fmla="*/ 2359693 h 4299855"/>
              <a:gd name="connsiteX12" fmla="*/ 263738 w 1873673"/>
              <a:gd name="connsiteY12" fmla="*/ 2124562 h 4299855"/>
              <a:gd name="connsiteX13" fmla="*/ 120046 w 1873673"/>
              <a:gd name="connsiteY13" fmla="*/ 1510608 h 4299855"/>
              <a:gd name="connsiteX14" fmla="*/ 302926 w 1873673"/>
              <a:gd name="connsiteY14" fmla="*/ 517830 h 4299855"/>
              <a:gd name="connsiteX15" fmla="*/ 342115 w 1873673"/>
              <a:gd name="connsiteY15" fmla="*/ 1014219 h 4299855"/>
              <a:gd name="connsiteX16" fmla="*/ 773189 w 1873673"/>
              <a:gd name="connsiteY16" fmla="*/ 1667362 h 4299855"/>
              <a:gd name="connsiteX17" fmla="*/ 969132 w 1873673"/>
              <a:gd name="connsiteY17" fmla="*/ 1210162 h 4299855"/>
              <a:gd name="connsiteX18" fmla="*/ 825440 w 1873673"/>
              <a:gd name="connsiteY18" fmla="*/ 726836 h 4299855"/>
              <a:gd name="connsiteX19" fmla="*/ 1099760 w 1873673"/>
              <a:gd name="connsiteY19" fmla="*/ 8379 h 4299855"/>
              <a:gd name="connsiteX20" fmla="*/ 1060572 w 1873673"/>
              <a:gd name="connsiteY20" fmla="*/ 361076 h 4299855"/>
              <a:gd name="connsiteX21" fmla="*/ 1256515 w 1873673"/>
              <a:gd name="connsiteY21" fmla="*/ 766025 h 4299855"/>
              <a:gd name="connsiteX22" fmla="*/ 1570023 w 1873673"/>
              <a:gd name="connsiteY22" fmla="*/ 1210162 h 4299855"/>
              <a:gd name="connsiteX23" fmla="*/ 1217326 w 1873673"/>
              <a:gd name="connsiteY23" fmla="*/ 1850242 h 4299855"/>
              <a:gd name="connsiteX24" fmla="*/ 995258 w 1873673"/>
              <a:gd name="connsiteY24" fmla="*/ 2020059 h 4299855"/>
              <a:gd name="connsiteX25" fmla="*/ 1374080 w 1873673"/>
              <a:gd name="connsiteY25" fmla="*/ 2346630 h 4299855"/>
              <a:gd name="connsiteX26" fmla="*/ 1596149 w 1873673"/>
              <a:gd name="connsiteY26" fmla="*/ 1850242 h 4299855"/>
              <a:gd name="connsiteX27" fmla="*/ 1726778 w 1873673"/>
              <a:gd name="connsiteY27" fmla="*/ 2255190 h 4299855"/>
              <a:gd name="connsiteX28" fmla="*/ 1726778 w 1873673"/>
              <a:gd name="connsiteY28" fmla="*/ 2829956 h 4299855"/>
              <a:gd name="connsiteX29" fmla="*/ 1400206 w 1873673"/>
              <a:gd name="connsiteY29" fmla="*/ 3038962 h 4299855"/>
              <a:gd name="connsiteX30" fmla="*/ 1204263 w 1873673"/>
              <a:gd name="connsiteY30" fmla="*/ 3300219 h 4299855"/>
              <a:gd name="connsiteX31" fmla="*/ 1308766 w 1873673"/>
              <a:gd name="connsiteY31" fmla="*/ 3626790 h 4299855"/>
              <a:gd name="connsiteX32" fmla="*/ 1857406 w 1873673"/>
              <a:gd name="connsiteY32" fmla="*/ 3313282 h 4299855"/>
              <a:gd name="connsiteX33" fmla="*/ 1739840 w 1873673"/>
              <a:gd name="connsiteY33" fmla="*/ 3679042 h 4299855"/>
              <a:gd name="connsiteX34" fmla="*/ 1596149 w 1873673"/>
              <a:gd name="connsiteY34" fmla="*/ 4123179 h 4299855"/>
              <a:gd name="connsiteX35" fmla="*/ 1426332 w 1873673"/>
              <a:gd name="connsiteY35" fmla="*/ 4214619 h 429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73673" h="4299855">
                <a:moveTo>
                  <a:pt x="1426332" y="4214619"/>
                </a:moveTo>
                <a:cubicBezTo>
                  <a:pt x="1239098" y="4238568"/>
                  <a:pt x="707874" y="4356133"/>
                  <a:pt x="472743" y="4266870"/>
                </a:cubicBezTo>
                <a:cubicBezTo>
                  <a:pt x="237611" y="4177607"/>
                  <a:pt x="74326" y="3840150"/>
                  <a:pt x="15543" y="3679042"/>
                </a:cubicBezTo>
                <a:cubicBezTo>
                  <a:pt x="-43240" y="3517933"/>
                  <a:pt x="80857" y="3289333"/>
                  <a:pt x="120046" y="3300219"/>
                </a:cubicBezTo>
                <a:cubicBezTo>
                  <a:pt x="159235" y="3311105"/>
                  <a:pt x="174475" y="3698636"/>
                  <a:pt x="250675" y="3744356"/>
                </a:cubicBezTo>
                <a:cubicBezTo>
                  <a:pt x="326875" y="3790076"/>
                  <a:pt x="553298" y="3652916"/>
                  <a:pt x="577246" y="3574539"/>
                </a:cubicBezTo>
                <a:cubicBezTo>
                  <a:pt x="601194" y="3496162"/>
                  <a:pt x="420492" y="3380773"/>
                  <a:pt x="394366" y="3274093"/>
                </a:cubicBezTo>
                <a:cubicBezTo>
                  <a:pt x="368240" y="3167413"/>
                  <a:pt x="403075" y="3095567"/>
                  <a:pt x="420492" y="2934459"/>
                </a:cubicBezTo>
                <a:cubicBezTo>
                  <a:pt x="437909" y="2773350"/>
                  <a:pt x="479275" y="2340099"/>
                  <a:pt x="498869" y="2307442"/>
                </a:cubicBezTo>
                <a:cubicBezTo>
                  <a:pt x="518463" y="2274785"/>
                  <a:pt x="470567" y="2636190"/>
                  <a:pt x="538058" y="2738516"/>
                </a:cubicBezTo>
                <a:cubicBezTo>
                  <a:pt x="605549" y="2840842"/>
                  <a:pt x="849390" y="2984533"/>
                  <a:pt x="903818" y="2921396"/>
                </a:cubicBezTo>
                <a:cubicBezTo>
                  <a:pt x="958246" y="2858259"/>
                  <a:pt x="971309" y="2492499"/>
                  <a:pt x="864629" y="2359693"/>
                </a:cubicBezTo>
                <a:cubicBezTo>
                  <a:pt x="757949" y="2226887"/>
                  <a:pt x="387835" y="2266076"/>
                  <a:pt x="263738" y="2124562"/>
                </a:cubicBezTo>
                <a:cubicBezTo>
                  <a:pt x="139641" y="1983048"/>
                  <a:pt x="113515" y="1778397"/>
                  <a:pt x="120046" y="1510608"/>
                </a:cubicBezTo>
                <a:cubicBezTo>
                  <a:pt x="126577" y="1242819"/>
                  <a:pt x="265915" y="600561"/>
                  <a:pt x="302926" y="517830"/>
                </a:cubicBezTo>
                <a:cubicBezTo>
                  <a:pt x="339937" y="435099"/>
                  <a:pt x="263738" y="822630"/>
                  <a:pt x="342115" y="1014219"/>
                </a:cubicBezTo>
                <a:cubicBezTo>
                  <a:pt x="420492" y="1205808"/>
                  <a:pt x="668686" y="1634705"/>
                  <a:pt x="773189" y="1667362"/>
                </a:cubicBezTo>
                <a:cubicBezTo>
                  <a:pt x="877692" y="1700019"/>
                  <a:pt x="960424" y="1366916"/>
                  <a:pt x="969132" y="1210162"/>
                </a:cubicBezTo>
                <a:cubicBezTo>
                  <a:pt x="977840" y="1053408"/>
                  <a:pt x="803669" y="927133"/>
                  <a:pt x="825440" y="726836"/>
                </a:cubicBezTo>
                <a:cubicBezTo>
                  <a:pt x="847211" y="526539"/>
                  <a:pt x="1060571" y="69339"/>
                  <a:pt x="1099760" y="8379"/>
                </a:cubicBezTo>
                <a:cubicBezTo>
                  <a:pt x="1138949" y="-52581"/>
                  <a:pt x="1034446" y="234802"/>
                  <a:pt x="1060572" y="361076"/>
                </a:cubicBezTo>
                <a:cubicBezTo>
                  <a:pt x="1086698" y="487350"/>
                  <a:pt x="1171607" y="624511"/>
                  <a:pt x="1256515" y="766025"/>
                </a:cubicBezTo>
                <a:cubicBezTo>
                  <a:pt x="1341423" y="907539"/>
                  <a:pt x="1576554" y="1029459"/>
                  <a:pt x="1570023" y="1210162"/>
                </a:cubicBezTo>
                <a:cubicBezTo>
                  <a:pt x="1563492" y="1390865"/>
                  <a:pt x="1313120" y="1715259"/>
                  <a:pt x="1217326" y="1850242"/>
                </a:cubicBezTo>
                <a:cubicBezTo>
                  <a:pt x="1121532" y="1985225"/>
                  <a:pt x="969132" y="1937328"/>
                  <a:pt x="995258" y="2020059"/>
                </a:cubicBezTo>
                <a:cubicBezTo>
                  <a:pt x="1021384" y="2102790"/>
                  <a:pt x="1273932" y="2374933"/>
                  <a:pt x="1374080" y="2346630"/>
                </a:cubicBezTo>
                <a:cubicBezTo>
                  <a:pt x="1474228" y="2318327"/>
                  <a:pt x="1537366" y="1865482"/>
                  <a:pt x="1596149" y="1850242"/>
                </a:cubicBezTo>
                <a:cubicBezTo>
                  <a:pt x="1654932" y="1835002"/>
                  <a:pt x="1705007" y="2091904"/>
                  <a:pt x="1726778" y="2255190"/>
                </a:cubicBezTo>
                <a:cubicBezTo>
                  <a:pt x="1748550" y="2418476"/>
                  <a:pt x="1781207" y="2699327"/>
                  <a:pt x="1726778" y="2829956"/>
                </a:cubicBezTo>
                <a:cubicBezTo>
                  <a:pt x="1672349" y="2960585"/>
                  <a:pt x="1487292" y="2960585"/>
                  <a:pt x="1400206" y="3038962"/>
                </a:cubicBezTo>
                <a:cubicBezTo>
                  <a:pt x="1313120" y="3117339"/>
                  <a:pt x="1219503" y="3202248"/>
                  <a:pt x="1204263" y="3300219"/>
                </a:cubicBezTo>
                <a:cubicBezTo>
                  <a:pt x="1189023" y="3398190"/>
                  <a:pt x="1199909" y="3624613"/>
                  <a:pt x="1308766" y="3626790"/>
                </a:cubicBezTo>
                <a:cubicBezTo>
                  <a:pt x="1417623" y="3628967"/>
                  <a:pt x="1785560" y="3304573"/>
                  <a:pt x="1857406" y="3313282"/>
                </a:cubicBezTo>
                <a:cubicBezTo>
                  <a:pt x="1929252" y="3321991"/>
                  <a:pt x="1739840" y="3679042"/>
                  <a:pt x="1739840" y="3679042"/>
                </a:cubicBezTo>
                <a:cubicBezTo>
                  <a:pt x="1696297" y="3814025"/>
                  <a:pt x="1648400" y="4033916"/>
                  <a:pt x="1596149" y="4123179"/>
                </a:cubicBezTo>
                <a:cubicBezTo>
                  <a:pt x="1543898" y="4212442"/>
                  <a:pt x="1613566" y="4190670"/>
                  <a:pt x="1426332" y="421461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7" name="Grupo 136"/>
          <p:cNvGrpSpPr/>
          <p:nvPr/>
        </p:nvGrpSpPr>
        <p:grpSpPr>
          <a:xfrm>
            <a:off x="5006725" y="165231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139" name="Elipse 138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0" name="Elipse 139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1" name="Placa 140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2" name="Elipse 141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4" name="Elipse 143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Elipse 144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Elipse 145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Texto explicativo em setas cruzadas 146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Cilindro 14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1" name="Cilindro 150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2" name="Cruz 151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3" name="Cruz 152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4" name="Cruz 153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5" name="Cruz 154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6675654" y="1376988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63" name="Retângulo 162"/>
            <p:cNvSpPr/>
            <p:nvPr/>
          </p:nvSpPr>
          <p:spPr>
            <a:xfrm>
              <a:off x="427420" y="242762"/>
              <a:ext cx="12052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625168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41" name="Grupo 40"/>
          <p:cNvGrpSpPr/>
          <p:nvPr/>
        </p:nvGrpSpPr>
        <p:grpSpPr>
          <a:xfrm>
            <a:off x="3099345" y="1280056"/>
            <a:ext cx="5139503" cy="4669564"/>
            <a:chOff x="2930769" y="533400"/>
            <a:chExt cx="5991285" cy="5443462"/>
          </a:xfrm>
        </p:grpSpPr>
        <p:sp>
          <p:nvSpPr>
            <p:cNvPr id="42" name="Forma livre 41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Forma livre 42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Forma livre 44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Forma livre 46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Forma livre 47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9" name="Grupo 48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125" name="Forma livre 12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Triângulo isósceles 125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riângulo isósceles 126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Triângulo isósceles 127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Triângulo isósceles 128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riângulo isósceles 129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31" name="Grupo 130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32" name="Forma livre 131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3" name="Forma livre 132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4" name="Forma livre 133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5" name="Forma livre 134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36" name="Forma livre 135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0" name="Grupo 49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121" name="Retângulo de cantos arredondados 120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Retângulo de cantos arredondados 121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Retângulo de cantos arredondados 122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Retângulo de cantos arredondados 123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51" name="Grupo 50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109" name="Forma livre 108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Triângulo isósceles 109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Triângulo isósceles 110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Triângulo isósceles 111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Triângulo isósceles 112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Triângulo isósceles 113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15" name="Grupo 114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116" name="Forma livre 115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7" name="Forma livre 116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8" name="Forma livre 117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9" name="Forma livre 118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20" name="Forma livre 119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70" name="Grupo 69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103" name="Retângulo de cantos arredondados 10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Retângulo de cantos arredondados 10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Retângulo de cantos arredondados 106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Retângulo de cantos arredondados 107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73" name="Retângulo de cantos arredondados 72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de cantos arredondados 73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de cantos arredondados 74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de cantos arredondados 76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de cantos arredondados 77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Retângulo de cantos arredondados 96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Retângulo de cantos arredondados 97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de cantos arredondados 98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9166237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1000"/>
    </mc:Choice>
    <mc:Fallback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42" name="Forma livre 41"/>
          <p:cNvSpPr/>
          <p:nvPr/>
        </p:nvSpPr>
        <p:spPr>
          <a:xfrm flipH="1">
            <a:off x="5775076" y="2093545"/>
            <a:ext cx="2571765" cy="3610250"/>
          </a:xfrm>
          <a:custGeom>
            <a:avLst/>
            <a:gdLst>
              <a:gd name="connsiteX0" fmla="*/ 199293 w 3071446"/>
              <a:gd name="connsiteY0" fmla="*/ 1547446 h 4208585"/>
              <a:gd name="connsiteX1" fmla="*/ 199293 w 3071446"/>
              <a:gd name="connsiteY1" fmla="*/ 1547446 h 4208585"/>
              <a:gd name="connsiteX2" fmla="*/ 164123 w 3071446"/>
              <a:gd name="connsiteY2" fmla="*/ 1641231 h 4208585"/>
              <a:gd name="connsiteX3" fmla="*/ 0 w 3071446"/>
              <a:gd name="connsiteY3" fmla="*/ 2332892 h 4208585"/>
              <a:gd name="connsiteX4" fmla="*/ 199293 w 3071446"/>
              <a:gd name="connsiteY4" fmla="*/ 4208585 h 4208585"/>
              <a:gd name="connsiteX5" fmla="*/ 257908 w 3071446"/>
              <a:gd name="connsiteY5" fmla="*/ 3493477 h 4208585"/>
              <a:gd name="connsiteX6" fmla="*/ 504093 w 3071446"/>
              <a:gd name="connsiteY6" fmla="*/ 2485292 h 4208585"/>
              <a:gd name="connsiteX7" fmla="*/ 257908 w 3071446"/>
              <a:gd name="connsiteY7" fmla="*/ 3434862 h 4208585"/>
              <a:gd name="connsiteX8" fmla="*/ 480646 w 3071446"/>
              <a:gd name="connsiteY8" fmla="*/ 3985846 h 4208585"/>
              <a:gd name="connsiteX9" fmla="*/ 457200 w 3071446"/>
              <a:gd name="connsiteY9" fmla="*/ 3399692 h 4208585"/>
              <a:gd name="connsiteX10" fmla="*/ 738554 w 3071446"/>
              <a:gd name="connsiteY10" fmla="*/ 2426677 h 4208585"/>
              <a:gd name="connsiteX11" fmla="*/ 527539 w 3071446"/>
              <a:gd name="connsiteY11" fmla="*/ 3200400 h 4208585"/>
              <a:gd name="connsiteX12" fmla="*/ 738554 w 3071446"/>
              <a:gd name="connsiteY12" fmla="*/ 3892062 h 4208585"/>
              <a:gd name="connsiteX13" fmla="*/ 726831 w 3071446"/>
              <a:gd name="connsiteY13" fmla="*/ 3200400 h 4208585"/>
              <a:gd name="connsiteX14" fmla="*/ 973016 w 3071446"/>
              <a:gd name="connsiteY14" fmla="*/ 2391508 h 4208585"/>
              <a:gd name="connsiteX15" fmla="*/ 1348154 w 3071446"/>
              <a:gd name="connsiteY15" fmla="*/ 2731477 h 4208585"/>
              <a:gd name="connsiteX16" fmla="*/ 1184031 w 3071446"/>
              <a:gd name="connsiteY16" fmla="*/ 3341077 h 4208585"/>
              <a:gd name="connsiteX17" fmla="*/ 1758462 w 3071446"/>
              <a:gd name="connsiteY17" fmla="*/ 2708031 h 4208585"/>
              <a:gd name="connsiteX18" fmla="*/ 1570893 w 3071446"/>
              <a:gd name="connsiteY18" fmla="*/ 2157046 h 4208585"/>
              <a:gd name="connsiteX19" fmla="*/ 1395046 w 3071446"/>
              <a:gd name="connsiteY19" fmla="*/ 1840523 h 4208585"/>
              <a:gd name="connsiteX20" fmla="*/ 1465385 w 3071446"/>
              <a:gd name="connsiteY20" fmla="*/ 1301262 h 4208585"/>
              <a:gd name="connsiteX21" fmla="*/ 1840523 w 3071446"/>
              <a:gd name="connsiteY21" fmla="*/ 937846 h 4208585"/>
              <a:gd name="connsiteX22" fmla="*/ 2696308 w 3071446"/>
              <a:gd name="connsiteY22" fmla="*/ 820615 h 4208585"/>
              <a:gd name="connsiteX23" fmla="*/ 3071446 w 3071446"/>
              <a:gd name="connsiteY23" fmla="*/ 949569 h 4208585"/>
              <a:gd name="connsiteX24" fmla="*/ 2860431 w 3071446"/>
              <a:gd name="connsiteY24" fmla="*/ 633046 h 4208585"/>
              <a:gd name="connsiteX25" fmla="*/ 1746739 w 3071446"/>
              <a:gd name="connsiteY25" fmla="*/ 0 h 4208585"/>
              <a:gd name="connsiteX26" fmla="*/ 1125416 w 3071446"/>
              <a:gd name="connsiteY26" fmla="*/ 234462 h 4208585"/>
              <a:gd name="connsiteX27" fmla="*/ 703385 w 3071446"/>
              <a:gd name="connsiteY27" fmla="*/ 644769 h 4208585"/>
              <a:gd name="connsiteX28" fmla="*/ 199293 w 3071446"/>
              <a:gd name="connsiteY28" fmla="*/ 1547446 h 420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71446" h="4208585">
                <a:moveTo>
                  <a:pt x="199293" y="1547446"/>
                </a:moveTo>
                <a:lnTo>
                  <a:pt x="199293" y="1547446"/>
                </a:lnTo>
                <a:lnTo>
                  <a:pt x="164123" y="1641231"/>
                </a:lnTo>
                <a:lnTo>
                  <a:pt x="0" y="2332892"/>
                </a:lnTo>
                <a:lnTo>
                  <a:pt x="199293" y="4208585"/>
                </a:lnTo>
                <a:lnTo>
                  <a:pt x="257908" y="3493477"/>
                </a:lnTo>
                <a:lnTo>
                  <a:pt x="504093" y="2485292"/>
                </a:lnTo>
                <a:lnTo>
                  <a:pt x="257908" y="3434862"/>
                </a:lnTo>
                <a:lnTo>
                  <a:pt x="480646" y="3985846"/>
                </a:lnTo>
                <a:lnTo>
                  <a:pt x="457200" y="3399692"/>
                </a:lnTo>
                <a:lnTo>
                  <a:pt x="738554" y="2426677"/>
                </a:lnTo>
                <a:lnTo>
                  <a:pt x="527539" y="3200400"/>
                </a:lnTo>
                <a:lnTo>
                  <a:pt x="738554" y="3892062"/>
                </a:lnTo>
                <a:lnTo>
                  <a:pt x="726831" y="3200400"/>
                </a:lnTo>
                <a:lnTo>
                  <a:pt x="973016" y="2391508"/>
                </a:lnTo>
                <a:lnTo>
                  <a:pt x="1348154" y="2731477"/>
                </a:lnTo>
                <a:lnTo>
                  <a:pt x="1184031" y="3341077"/>
                </a:lnTo>
                <a:lnTo>
                  <a:pt x="1758462" y="2708031"/>
                </a:lnTo>
                <a:lnTo>
                  <a:pt x="1570893" y="2157046"/>
                </a:lnTo>
                <a:lnTo>
                  <a:pt x="1395046" y="1840523"/>
                </a:lnTo>
                <a:lnTo>
                  <a:pt x="1465385" y="1301262"/>
                </a:lnTo>
                <a:lnTo>
                  <a:pt x="1840523" y="937846"/>
                </a:lnTo>
                <a:lnTo>
                  <a:pt x="2696308" y="820615"/>
                </a:lnTo>
                <a:lnTo>
                  <a:pt x="3071446" y="949569"/>
                </a:lnTo>
                <a:lnTo>
                  <a:pt x="2860431" y="633046"/>
                </a:lnTo>
                <a:lnTo>
                  <a:pt x="1746739" y="0"/>
                </a:lnTo>
                <a:lnTo>
                  <a:pt x="1125416" y="234462"/>
                </a:lnTo>
                <a:lnTo>
                  <a:pt x="703385" y="644769"/>
                </a:lnTo>
                <a:lnTo>
                  <a:pt x="199293" y="154744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" name="Forma livre 42"/>
          <p:cNvSpPr/>
          <p:nvPr/>
        </p:nvSpPr>
        <p:spPr>
          <a:xfrm>
            <a:off x="3005110" y="2081240"/>
            <a:ext cx="2634778" cy="3610250"/>
          </a:xfrm>
          <a:custGeom>
            <a:avLst/>
            <a:gdLst>
              <a:gd name="connsiteX0" fmla="*/ 199293 w 3071446"/>
              <a:gd name="connsiteY0" fmla="*/ 1547446 h 4208585"/>
              <a:gd name="connsiteX1" fmla="*/ 199293 w 3071446"/>
              <a:gd name="connsiteY1" fmla="*/ 1547446 h 4208585"/>
              <a:gd name="connsiteX2" fmla="*/ 164123 w 3071446"/>
              <a:gd name="connsiteY2" fmla="*/ 1641231 h 4208585"/>
              <a:gd name="connsiteX3" fmla="*/ 0 w 3071446"/>
              <a:gd name="connsiteY3" fmla="*/ 2332892 h 4208585"/>
              <a:gd name="connsiteX4" fmla="*/ 199293 w 3071446"/>
              <a:gd name="connsiteY4" fmla="*/ 4208585 h 4208585"/>
              <a:gd name="connsiteX5" fmla="*/ 257908 w 3071446"/>
              <a:gd name="connsiteY5" fmla="*/ 3493477 h 4208585"/>
              <a:gd name="connsiteX6" fmla="*/ 504093 w 3071446"/>
              <a:gd name="connsiteY6" fmla="*/ 2485292 h 4208585"/>
              <a:gd name="connsiteX7" fmla="*/ 257908 w 3071446"/>
              <a:gd name="connsiteY7" fmla="*/ 3434862 h 4208585"/>
              <a:gd name="connsiteX8" fmla="*/ 480646 w 3071446"/>
              <a:gd name="connsiteY8" fmla="*/ 3985846 h 4208585"/>
              <a:gd name="connsiteX9" fmla="*/ 457200 w 3071446"/>
              <a:gd name="connsiteY9" fmla="*/ 3399692 h 4208585"/>
              <a:gd name="connsiteX10" fmla="*/ 738554 w 3071446"/>
              <a:gd name="connsiteY10" fmla="*/ 2426677 h 4208585"/>
              <a:gd name="connsiteX11" fmla="*/ 527539 w 3071446"/>
              <a:gd name="connsiteY11" fmla="*/ 3200400 h 4208585"/>
              <a:gd name="connsiteX12" fmla="*/ 738554 w 3071446"/>
              <a:gd name="connsiteY12" fmla="*/ 3892062 h 4208585"/>
              <a:gd name="connsiteX13" fmla="*/ 726831 w 3071446"/>
              <a:gd name="connsiteY13" fmla="*/ 3200400 h 4208585"/>
              <a:gd name="connsiteX14" fmla="*/ 973016 w 3071446"/>
              <a:gd name="connsiteY14" fmla="*/ 2391508 h 4208585"/>
              <a:gd name="connsiteX15" fmla="*/ 1348154 w 3071446"/>
              <a:gd name="connsiteY15" fmla="*/ 2731477 h 4208585"/>
              <a:gd name="connsiteX16" fmla="*/ 1184031 w 3071446"/>
              <a:gd name="connsiteY16" fmla="*/ 3341077 h 4208585"/>
              <a:gd name="connsiteX17" fmla="*/ 1758462 w 3071446"/>
              <a:gd name="connsiteY17" fmla="*/ 2708031 h 4208585"/>
              <a:gd name="connsiteX18" fmla="*/ 1570893 w 3071446"/>
              <a:gd name="connsiteY18" fmla="*/ 2157046 h 4208585"/>
              <a:gd name="connsiteX19" fmla="*/ 1395046 w 3071446"/>
              <a:gd name="connsiteY19" fmla="*/ 1840523 h 4208585"/>
              <a:gd name="connsiteX20" fmla="*/ 1465385 w 3071446"/>
              <a:gd name="connsiteY20" fmla="*/ 1301262 h 4208585"/>
              <a:gd name="connsiteX21" fmla="*/ 1840523 w 3071446"/>
              <a:gd name="connsiteY21" fmla="*/ 937846 h 4208585"/>
              <a:gd name="connsiteX22" fmla="*/ 2696308 w 3071446"/>
              <a:gd name="connsiteY22" fmla="*/ 820615 h 4208585"/>
              <a:gd name="connsiteX23" fmla="*/ 3071446 w 3071446"/>
              <a:gd name="connsiteY23" fmla="*/ 949569 h 4208585"/>
              <a:gd name="connsiteX24" fmla="*/ 2860431 w 3071446"/>
              <a:gd name="connsiteY24" fmla="*/ 633046 h 4208585"/>
              <a:gd name="connsiteX25" fmla="*/ 1746739 w 3071446"/>
              <a:gd name="connsiteY25" fmla="*/ 0 h 4208585"/>
              <a:gd name="connsiteX26" fmla="*/ 1125416 w 3071446"/>
              <a:gd name="connsiteY26" fmla="*/ 234462 h 4208585"/>
              <a:gd name="connsiteX27" fmla="*/ 703385 w 3071446"/>
              <a:gd name="connsiteY27" fmla="*/ 644769 h 4208585"/>
              <a:gd name="connsiteX28" fmla="*/ 199293 w 3071446"/>
              <a:gd name="connsiteY28" fmla="*/ 1547446 h 420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71446" h="4208585">
                <a:moveTo>
                  <a:pt x="199293" y="1547446"/>
                </a:moveTo>
                <a:lnTo>
                  <a:pt x="199293" y="1547446"/>
                </a:lnTo>
                <a:lnTo>
                  <a:pt x="164123" y="1641231"/>
                </a:lnTo>
                <a:lnTo>
                  <a:pt x="0" y="2332892"/>
                </a:lnTo>
                <a:lnTo>
                  <a:pt x="199293" y="4208585"/>
                </a:lnTo>
                <a:lnTo>
                  <a:pt x="257908" y="3493477"/>
                </a:lnTo>
                <a:lnTo>
                  <a:pt x="504093" y="2485292"/>
                </a:lnTo>
                <a:lnTo>
                  <a:pt x="257908" y="3434862"/>
                </a:lnTo>
                <a:lnTo>
                  <a:pt x="480646" y="3985846"/>
                </a:lnTo>
                <a:lnTo>
                  <a:pt x="457200" y="3399692"/>
                </a:lnTo>
                <a:lnTo>
                  <a:pt x="738554" y="2426677"/>
                </a:lnTo>
                <a:lnTo>
                  <a:pt x="527539" y="3200400"/>
                </a:lnTo>
                <a:lnTo>
                  <a:pt x="738554" y="3892062"/>
                </a:lnTo>
                <a:lnTo>
                  <a:pt x="726831" y="3200400"/>
                </a:lnTo>
                <a:lnTo>
                  <a:pt x="973016" y="2391508"/>
                </a:lnTo>
                <a:lnTo>
                  <a:pt x="1348154" y="2731477"/>
                </a:lnTo>
                <a:lnTo>
                  <a:pt x="1184031" y="3341077"/>
                </a:lnTo>
                <a:lnTo>
                  <a:pt x="1758462" y="2708031"/>
                </a:lnTo>
                <a:lnTo>
                  <a:pt x="1570893" y="2157046"/>
                </a:lnTo>
                <a:lnTo>
                  <a:pt x="1395046" y="1840523"/>
                </a:lnTo>
                <a:lnTo>
                  <a:pt x="1465385" y="1301262"/>
                </a:lnTo>
                <a:lnTo>
                  <a:pt x="1840523" y="937846"/>
                </a:lnTo>
                <a:lnTo>
                  <a:pt x="2696308" y="820615"/>
                </a:lnTo>
                <a:lnTo>
                  <a:pt x="3071446" y="949569"/>
                </a:lnTo>
                <a:lnTo>
                  <a:pt x="2860431" y="633046"/>
                </a:lnTo>
                <a:lnTo>
                  <a:pt x="1746739" y="0"/>
                </a:lnTo>
                <a:lnTo>
                  <a:pt x="1125416" y="234462"/>
                </a:lnTo>
                <a:lnTo>
                  <a:pt x="703385" y="644769"/>
                </a:lnTo>
                <a:lnTo>
                  <a:pt x="199293" y="154744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4" name="Forma livre 43"/>
          <p:cNvSpPr/>
          <p:nvPr/>
        </p:nvSpPr>
        <p:spPr>
          <a:xfrm flipH="1">
            <a:off x="5381986" y="3930783"/>
            <a:ext cx="243364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Forma livre 44"/>
          <p:cNvSpPr/>
          <p:nvPr/>
        </p:nvSpPr>
        <p:spPr>
          <a:xfrm>
            <a:off x="5705832" y="3940153"/>
            <a:ext cx="281579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6" name="Forma livre 45"/>
          <p:cNvSpPr/>
          <p:nvPr/>
        </p:nvSpPr>
        <p:spPr>
          <a:xfrm>
            <a:off x="4731655" y="4011004"/>
            <a:ext cx="1608745" cy="1842504"/>
          </a:xfrm>
          <a:custGeom>
            <a:avLst/>
            <a:gdLst>
              <a:gd name="connsiteX0" fmla="*/ 921112 w 1875366"/>
              <a:gd name="connsiteY0" fmla="*/ 37713 h 2147867"/>
              <a:gd name="connsiteX1" fmla="*/ 545974 w 1875366"/>
              <a:gd name="connsiteY1" fmla="*/ 471467 h 2147867"/>
              <a:gd name="connsiteX2" fmla="*/ 393574 w 1875366"/>
              <a:gd name="connsiteY2" fmla="*/ 1315529 h 2147867"/>
              <a:gd name="connsiteX3" fmla="*/ 147389 w 1875366"/>
              <a:gd name="connsiteY3" fmla="*/ 1678944 h 2147867"/>
              <a:gd name="connsiteX4" fmla="*/ 6712 w 1875366"/>
              <a:gd name="connsiteY4" fmla="*/ 1948575 h 2147867"/>
              <a:gd name="connsiteX5" fmla="*/ 358404 w 1875366"/>
              <a:gd name="connsiteY5" fmla="*/ 1983744 h 2147867"/>
              <a:gd name="connsiteX6" fmla="*/ 733543 w 1875366"/>
              <a:gd name="connsiteY6" fmla="*/ 1807898 h 2147867"/>
              <a:gd name="connsiteX7" fmla="*/ 710097 w 1875366"/>
              <a:gd name="connsiteY7" fmla="*/ 1620329 h 2147867"/>
              <a:gd name="connsiteX8" fmla="*/ 850774 w 1875366"/>
              <a:gd name="connsiteY8" fmla="*/ 1350698 h 2147867"/>
              <a:gd name="connsiteX9" fmla="*/ 991451 w 1875366"/>
              <a:gd name="connsiteY9" fmla="*/ 823159 h 2147867"/>
              <a:gd name="connsiteX10" fmla="*/ 1073512 w 1875366"/>
              <a:gd name="connsiteY10" fmla="*/ 518359 h 2147867"/>
              <a:gd name="connsiteX11" fmla="*/ 1132128 w 1875366"/>
              <a:gd name="connsiteY11" fmla="*/ 694206 h 2147867"/>
              <a:gd name="connsiteX12" fmla="*/ 1307974 w 1875366"/>
              <a:gd name="connsiteY12" fmla="*/ 1350698 h 2147867"/>
              <a:gd name="connsiteX13" fmla="*/ 1413481 w 1875366"/>
              <a:gd name="connsiteY13" fmla="*/ 1655498 h 2147867"/>
              <a:gd name="connsiteX14" fmla="*/ 1390035 w 1875366"/>
              <a:gd name="connsiteY14" fmla="*/ 1725836 h 2147867"/>
              <a:gd name="connsiteX15" fmla="*/ 1472097 w 1875366"/>
              <a:gd name="connsiteY15" fmla="*/ 1936852 h 2147867"/>
              <a:gd name="connsiteX16" fmla="*/ 1765174 w 1875366"/>
              <a:gd name="connsiteY16" fmla="*/ 2147867 h 2147867"/>
              <a:gd name="connsiteX17" fmla="*/ 1858958 w 1875366"/>
              <a:gd name="connsiteY17" fmla="*/ 1936852 h 2147867"/>
              <a:gd name="connsiteX18" fmla="*/ 1858958 w 1875366"/>
              <a:gd name="connsiteY18" fmla="*/ 1632052 h 2147867"/>
              <a:gd name="connsiteX19" fmla="*/ 1694835 w 1875366"/>
              <a:gd name="connsiteY19" fmla="*/ 1385867 h 2147867"/>
              <a:gd name="connsiteX20" fmla="*/ 1659666 w 1875366"/>
              <a:gd name="connsiteY20" fmla="*/ 1022452 h 2147867"/>
              <a:gd name="connsiteX21" fmla="*/ 1624497 w 1875366"/>
              <a:gd name="connsiteY21" fmla="*/ 494913 h 2147867"/>
              <a:gd name="connsiteX22" fmla="*/ 1249358 w 1875366"/>
              <a:gd name="connsiteY22" fmla="*/ 72883 h 2147867"/>
              <a:gd name="connsiteX23" fmla="*/ 921112 w 1875366"/>
              <a:gd name="connsiteY23" fmla="*/ 37713 h 214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75366" h="2147867">
                <a:moveTo>
                  <a:pt x="921112" y="37713"/>
                </a:moveTo>
                <a:cubicBezTo>
                  <a:pt x="803881" y="104144"/>
                  <a:pt x="633897" y="258498"/>
                  <a:pt x="545974" y="471467"/>
                </a:cubicBezTo>
                <a:cubicBezTo>
                  <a:pt x="458051" y="684436"/>
                  <a:pt x="460005" y="1114283"/>
                  <a:pt x="393574" y="1315529"/>
                </a:cubicBezTo>
                <a:cubicBezTo>
                  <a:pt x="327143" y="1516775"/>
                  <a:pt x="211866" y="1573436"/>
                  <a:pt x="147389" y="1678944"/>
                </a:cubicBezTo>
                <a:cubicBezTo>
                  <a:pt x="82912" y="1784452"/>
                  <a:pt x="-28457" y="1897775"/>
                  <a:pt x="6712" y="1948575"/>
                </a:cubicBezTo>
                <a:cubicBezTo>
                  <a:pt x="41881" y="1999375"/>
                  <a:pt x="237266" y="2007190"/>
                  <a:pt x="358404" y="1983744"/>
                </a:cubicBezTo>
                <a:cubicBezTo>
                  <a:pt x="479542" y="1960298"/>
                  <a:pt x="674927" y="1868467"/>
                  <a:pt x="733543" y="1807898"/>
                </a:cubicBezTo>
                <a:cubicBezTo>
                  <a:pt x="792159" y="1747329"/>
                  <a:pt x="690559" y="1696529"/>
                  <a:pt x="710097" y="1620329"/>
                </a:cubicBezTo>
                <a:cubicBezTo>
                  <a:pt x="729635" y="1544129"/>
                  <a:pt x="803882" y="1483560"/>
                  <a:pt x="850774" y="1350698"/>
                </a:cubicBezTo>
                <a:cubicBezTo>
                  <a:pt x="897666" y="1217836"/>
                  <a:pt x="954328" y="961882"/>
                  <a:pt x="991451" y="823159"/>
                </a:cubicBezTo>
                <a:cubicBezTo>
                  <a:pt x="1028574" y="684436"/>
                  <a:pt x="1050066" y="539851"/>
                  <a:pt x="1073512" y="518359"/>
                </a:cubicBezTo>
                <a:cubicBezTo>
                  <a:pt x="1096958" y="496867"/>
                  <a:pt x="1093051" y="555483"/>
                  <a:pt x="1132128" y="694206"/>
                </a:cubicBezTo>
                <a:cubicBezTo>
                  <a:pt x="1171205" y="832929"/>
                  <a:pt x="1261082" y="1190483"/>
                  <a:pt x="1307974" y="1350698"/>
                </a:cubicBezTo>
                <a:cubicBezTo>
                  <a:pt x="1354866" y="1510913"/>
                  <a:pt x="1399804" y="1592975"/>
                  <a:pt x="1413481" y="1655498"/>
                </a:cubicBezTo>
                <a:cubicBezTo>
                  <a:pt x="1427158" y="1718021"/>
                  <a:pt x="1380266" y="1678944"/>
                  <a:pt x="1390035" y="1725836"/>
                </a:cubicBezTo>
                <a:cubicBezTo>
                  <a:pt x="1399804" y="1772728"/>
                  <a:pt x="1409574" y="1866514"/>
                  <a:pt x="1472097" y="1936852"/>
                </a:cubicBezTo>
                <a:cubicBezTo>
                  <a:pt x="1534620" y="2007191"/>
                  <a:pt x="1700697" y="2147867"/>
                  <a:pt x="1765174" y="2147867"/>
                </a:cubicBezTo>
                <a:cubicBezTo>
                  <a:pt x="1829651" y="2147867"/>
                  <a:pt x="1843327" y="2022821"/>
                  <a:pt x="1858958" y="1936852"/>
                </a:cubicBezTo>
                <a:cubicBezTo>
                  <a:pt x="1874589" y="1850883"/>
                  <a:pt x="1886312" y="1723883"/>
                  <a:pt x="1858958" y="1632052"/>
                </a:cubicBezTo>
                <a:cubicBezTo>
                  <a:pt x="1831604" y="1540221"/>
                  <a:pt x="1728050" y="1487467"/>
                  <a:pt x="1694835" y="1385867"/>
                </a:cubicBezTo>
                <a:cubicBezTo>
                  <a:pt x="1661620" y="1284267"/>
                  <a:pt x="1671389" y="1170944"/>
                  <a:pt x="1659666" y="1022452"/>
                </a:cubicBezTo>
                <a:cubicBezTo>
                  <a:pt x="1647943" y="873960"/>
                  <a:pt x="1692882" y="653175"/>
                  <a:pt x="1624497" y="494913"/>
                </a:cubicBezTo>
                <a:cubicBezTo>
                  <a:pt x="1556112" y="336652"/>
                  <a:pt x="1364635" y="147129"/>
                  <a:pt x="1249358" y="72883"/>
                </a:cubicBezTo>
                <a:cubicBezTo>
                  <a:pt x="1134081" y="-1363"/>
                  <a:pt x="1038343" y="-28718"/>
                  <a:pt x="921112" y="3771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7" name="Forma livre 46"/>
          <p:cNvSpPr/>
          <p:nvPr/>
        </p:nvSpPr>
        <p:spPr>
          <a:xfrm flipH="1">
            <a:off x="3282775" y="2052965"/>
            <a:ext cx="2360352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8" name="Forma livre 47"/>
          <p:cNvSpPr/>
          <p:nvPr/>
        </p:nvSpPr>
        <p:spPr>
          <a:xfrm>
            <a:off x="5673785" y="2059427"/>
            <a:ext cx="2383368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5" name="Forma livre 124"/>
          <p:cNvSpPr/>
          <p:nvPr/>
        </p:nvSpPr>
        <p:spPr>
          <a:xfrm flipH="1">
            <a:off x="6671837" y="3560882"/>
            <a:ext cx="115348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6" name="Triângulo isósceles 125"/>
          <p:cNvSpPr/>
          <p:nvPr/>
        </p:nvSpPr>
        <p:spPr>
          <a:xfrm rot="11263486" flipH="1">
            <a:off x="6687494" y="3780348"/>
            <a:ext cx="38184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7" name="Triângulo isósceles 126"/>
          <p:cNvSpPr/>
          <p:nvPr/>
        </p:nvSpPr>
        <p:spPr>
          <a:xfrm rot="12479218" flipH="1">
            <a:off x="6713856" y="3819757"/>
            <a:ext cx="38184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Triângulo isósceles 127"/>
          <p:cNvSpPr/>
          <p:nvPr/>
        </p:nvSpPr>
        <p:spPr>
          <a:xfrm rot="13180336" flipH="1">
            <a:off x="6775248" y="3816139"/>
            <a:ext cx="38184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9" name="Triângulo isósceles 128"/>
          <p:cNvSpPr/>
          <p:nvPr/>
        </p:nvSpPr>
        <p:spPr>
          <a:xfrm rot="13721626" flipH="1">
            <a:off x="6711750" y="3839887"/>
            <a:ext cx="39219" cy="59611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0" name="Triângulo isósceles 129"/>
          <p:cNvSpPr/>
          <p:nvPr/>
        </p:nvSpPr>
        <p:spPr>
          <a:xfrm rot="7901098" flipH="1">
            <a:off x="6628006" y="3814129"/>
            <a:ext cx="39219" cy="59613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2" name="Forma livre 131"/>
          <p:cNvSpPr/>
          <p:nvPr/>
        </p:nvSpPr>
        <p:spPr>
          <a:xfrm rot="863891" flipH="1">
            <a:off x="6633131" y="3688167"/>
            <a:ext cx="141041" cy="91867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3" name="Forma livre 132"/>
          <p:cNvSpPr/>
          <p:nvPr/>
        </p:nvSpPr>
        <p:spPr>
          <a:xfrm rot="863891" flipH="1">
            <a:off x="6686317" y="3712544"/>
            <a:ext cx="99760" cy="102467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4" name="Forma livre 133"/>
          <p:cNvSpPr/>
          <p:nvPr/>
        </p:nvSpPr>
        <p:spPr>
          <a:xfrm rot="566430" flipH="1">
            <a:off x="6618881" y="3709846"/>
            <a:ext cx="134161" cy="56534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5" name="Forma livre 134"/>
          <p:cNvSpPr/>
          <p:nvPr/>
        </p:nvSpPr>
        <p:spPr>
          <a:xfrm rot="863891" flipH="1">
            <a:off x="6327064" y="3392579"/>
            <a:ext cx="580169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6" name="Forma livre 135"/>
          <p:cNvSpPr/>
          <p:nvPr/>
        </p:nvSpPr>
        <p:spPr>
          <a:xfrm rot="1394539" flipH="1">
            <a:off x="6729282" y="3725415"/>
            <a:ext cx="82561" cy="127200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1" name="Retângulo de cantos arredondados 120"/>
          <p:cNvSpPr/>
          <p:nvPr/>
        </p:nvSpPr>
        <p:spPr>
          <a:xfrm rot="18623957">
            <a:off x="5750381" y="283210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2" name="Retângulo de cantos arredondados 121"/>
          <p:cNvSpPr/>
          <p:nvPr/>
        </p:nvSpPr>
        <p:spPr>
          <a:xfrm rot="18623957">
            <a:off x="5940755" y="2994125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3" name="Retângulo de cantos arredondados 122"/>
          <p:cNvSpPr/>
          <p:nvPr/>
        </p:nvSpPr>
        <p:spPr>
          <a:xfrm rot="18623957">
            <a:off x="6131130" y="3156143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4" name="Retângulo de cantos arredondados 123"/>
          <p:cNvSpPr/>
          <p:nvPr/>
        </p:nvSpPr>
        <p:spPr>
          <a:xfrm rot="18623957">
            <a:off x="6321505" y="33181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9" name="Forma livre 108"/>
          <p:cNvSpPr/>
          <p:nvPr/>
        </p:nvSpPr>
        <p:spPr>
          <a:xfrm>
            <a:off x="4696788" y="3624798"/>
            <a:ext cx="118477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0" name="Triângulo isósceles 109"/>
          <p:cNvSpPr/>
          <p:nvPr/>
        </p:nvSpPr>
        <p:spPr>
          <a:xfrm rot="10336514">
            <a:off x="4759963" y="3844264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1" name="Triângulo isósceles 110"/>
          <p:cNvSpPr/>
          <p:nvPr/>
        </p:nvSpPr>
        <p:spPr>
          <a:xfrm rot="9120782">
            <a:off x="4732887" y="3883673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2" name="Triângulo isósceles 111"/>
          <p:cNvSpPr/>
          <p:nvPr/>
        </p:nvSpPr>
        <p:spPr>
          <a:xfrm rot="8419664">
            <a:off x="4669829" y="388005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3" name="Triângulo isósceles 112"/>
          <p:cNvSpPr/>
          <p:nvPr/>
        </p:nvSpPr>
        <p:spPr>
          <a:xfrm rot="7878374">
            <a:off x="4734518" y="390299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4" name="Triângulo isósceles 113"/>
          <p:cNvSpPr/>
          <p:nvPr/>
        </p:nvSpPr>
        <p:spPr>
          <a:xfrm rot="13698902">
            <a:off x="4820533" y="3877237"/>
            <a:ext cx="39219" cy="61229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6" name="Forma livre 115"/>
          <p:cNvSpPr/>
          <p:nvPr/>
        </p:nvSpPr>
        <p:spPr>
          <a:xfrm rot="20736109">
            <a:off x="4709510" y="3752851"/>
            <a:ext cx="144866" cy="91867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7" name="Forma livre 116"/>
          <p:cNvSpPr/>
          <p:nvPr/>
        </p:nvSpPr>
        <p:spPr>
          <a:xfrm rot="20736109">
            <a:off x="4697141" y="3777490"/>
            <a:ext cx="102466" cy="102467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8" name="Forma livre 117"/>
          <p:cNvSpPr/>
          <p:nvPr/>
        </p:nvSpPr>
        <p:spPr>
          <a:xfrm rot="21033570">
            <a:off x="4731157" y="3774421"/>
            <a:ext cx="137799" cy="56534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9" name="Forma livre 118"/>
          <p:cNvSpPr/>
          <p:nvPr/>
        </p:nvSpPr>
        <p:spPr>
          <a:xfrm rot="20736109">
            <a:off x="4573484" y="3456495"/>
            <a:ext cx="595904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0" name="Forma livre 119"/>
          <p:cNvSpPr/>
          <p:nvPr/>
        </p:nvSpPr>
        <p:spPr>
          <a:xfrm rot="20205461">
            <a:off x="4670570" y="3790628"/>
            <a:ext cx="84800" cy="127200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3" name="Retângulo de cantos arredondados 102"/>
          <p:cNvSpPr/>
          <p:nvPr/>
        </p:nvSpPr>
        <p:spPr>
          <a:xfrm rot="2612691">
            <a:off x="5384794" y="2842261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4" name="Retângulo de cantos arredondados 103"/>
          <p:cNvSpPr/>
          <p:nvPr/>
        </p:nvSpPr>
        <p:spPr>
          <a:xfrm rot="2612691">
            <a:off x="5212575" y="302345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7" name="Retângulo de cantos arredondados 106"/>
          <p:cNvSpPr/>
          <p:nvPr/>
        </p:nvSpPr>
        <p:spPr>
          <a:xfrm rot="2612691">
            <a:off x="5040355" y="3204656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8" name="Retângulo de cantos arredondados 107"/>
          <p:cNvSpPr/>
          <p:nvPr/>
        </p:nvSpPr>
        <p:spPr>
          <a:xfrm rot="2612691">
            <a:off x="4868136" y="3385853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3" name="Retângulo de cantos arredondados 72"/>
          <p:cNvSpPr/>
          <p:nvPr/>
        </p:nvSpPr>
        <p:spPr>
          <a:xfrm>
            <a:off x="5545401" y="2889366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4" name="Retângulo de cantos arredondados 73"/>
          <p:cNvSpPr/>
          <p:nvPr/>
        </p:nvSpPr>
        <p:spPr>
          <a:xfrm>
            <a:off x="5545401" y="313935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5" name="Retângulo de cantos arredondados 74"/>
          <p:cNvSpPr/>
          <p:nvPr/>
        </p:nvSpPr>
        <p:spPr>
          <a:xfrm>
            <a:off x="5545401" y="3389334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6" name="Retângulo de cantos arredondados 75"/>
          <p:cNvSpPr/>
          <p:nvPr/>
        </p:nvSpPr>
        <p:spPr>
          <a:xfrm>
            <a:off x="5545401" y="363931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7" name="Retângulo de cantos arredondados 76"/>
          <p:cNvSpPr/>
          <p:nvPr/>
        </p:nvSpPr>
        <p:spPr>
          <a:xfrm>
            <a:off x="5545401" y="388930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8" name="Retângulo de cantos arredondados 77"/>
          <p:cNvSpPr/>
          <p:nvPr/>
        </p:nvSpPr>
        <p:spPr>
          <a:xfrm>
            <a:off x="5545401" y="413928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9" name="Retângulo de cantos arredondados 78"/>
          <p:cNvSpPr/>
          <p:nvPr/>
        </p:nvSpPr>
        <p:spPr>
          <a:xfrm>
            <a:off x="5545401" y="263938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0" name="Elipse 79"/>
          <p:cNvSpPr/>
          <p:nvPr/>
        </p:nvSpPr>
        <p:spPr>
          <a:xfrm>
            <a:off x="5070921" y="1561701"/>
            <a:ext cx="1220464" cy="122046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1" name="Forma livre 80"/>
          <p:cNvSpPr/>
          <p:nvPr/>
        </p:nvSpPr>
        <p:spPr>
          <a:xfrm>
            <a:off x="5333790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2" name="Forma livre 81"/>
          <p:cNvSpPr/>
          <p:nvPr/>
        </p:nvSpPr>
        <p:spPr>
          <a:xfrm>
            <a:off x="5803199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3" name="Forma livre 82"/>
          <p:cNvSpPr/>
          <p:nvPr/>
        </p:nvSpPr>
        <p:spPr>
          <a:xfrm>
            <a:off x="5221132" y="2544331"/>
            <a:ext cx="957594" cy="114779"/>
          </a:xfrm>
          <a:custGeom>
            <a:avLst/>
            <a:gdLst>
              <a:gd name="connsiteX0" fmla="*/ 0 w 1970467"/>
              <a:gd name="connsiteY0" fmla="*/ 51515 h 236185"/>
              <a:gd name="connsiteX1" fmla="*/ 734095 w 1970467"/>
              <a:gd name="connsiteY1" fmla="*/ 218941 h 236185"/>
              <a:gd name="connsiteX2" fmla="*/ 1429555 w 1970467"/>
              <a:gd name="connsiteY2" fmla="*/ 206062 h 236185"/>
              <a:gd name="connsiteX3" fmla="*/ 1970467 w 1970467"/>
              <a:gd name="connsiteY3" fmla="*/ 0 h 236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0467" h="236185">
                <a:moveTo>
                  <a:pt x="0" y="51515"/>
                </a:moveTo>
                <a:cubicBezTo>
                  <a:pt x="247918" y="122349"/>
                  <a:pt x="495836" y="193183"/>
                  <a:pt x="734095" y="218941"/>
                </a:cubicBezTo>
                <a:cubicBezTo>
                  <a:pt x="972354" y="244699"/>
                  <a:pt x="1223493" y="242552"/>
                  <a:pt x="1429555" y="206062"/>
                </a:cubicBezTo>
                <a:cubicBezTo>
                  <a:pt x="1635617" y="169572"/>
                  <a:pt x="1803042" y="84786"/>
                  <a:pt x="197046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4" name="Forma livre 83"/>
          <p:cNvSpPr/>
          <p:nvPr/>
        </p:nvSpPr>
        <p:spPr>
          <a:xfrm>
            <a:off x="5315014" y="2531813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5" name="Forma livre 84"/>
          <p:cNvSpPr/>
          <p:nvPr/>
        </p:nvSpPr>
        <p:spPr>
          <a:xfrm>
            <a:off x="5377602" y="257461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6" name="Forma livre 85"/>
          <p:cNvSpPr/>
          <p:nvPr/>
        </p:nvSpPr>
        <p:spPr>
          <a:xfrm>
            <a:off x="5487131" y="2587135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7" name="Forma livre 86"/>
          <p:cNvSpPr/>
          <p:nvPr/>
        </p:nvSpPr>
        <p:spPr>
          <a:xfrm>
            <a:off x="5627953" y="2611109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" name="Forma livre 87"/>
          <p:cNvSpPr/>
          <p:nvPr/>
        </p:nvSpPr>
        <p:spPr>
          <a:xfrm>
            <a:off x="5756258" y="2623122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9" name="Forma livre 88"/>
          <p:cNvSpPr/>
          <p:nvPr/>
        </p:nvSpPr>
        <p:spPr>
          <a:xfrm>
            <a:off x="5909599" y="2604851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4" name="Forma livre 93"/>
          <p:cNvSpPr/>
          <p:nvPr/>
        </p:nvSpPr>
        <p:spPr>
          <a:xfrm>
            <a:off x="6025386" y="256053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5" name="Forma livre 94"/>
          <p:cNvSpPr/>
          <p:nvPr/>
        </p:nvSpPr>
        <p:spPr>
          <a:xfrm>
            <a:off x="5391360" y="2439683"/>
            <a:ext cx="159352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Forma livre 95"/>
          <p:cNvSpPr/>
          <p:nvPr/>
        </p:nvSpPr>
        <p:spPr>
          <a:xfrm flipH="1">
            <a:off x="5854823" y="2439683"/>
            <a:ext cx="165877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7" name="Retângulo de cantos arredondados 96"/>
          <p:cNvSpPr/>
          <p:nvPr/>
        </p:nvSpPr>
        <p:spPr>
          <a:xfrm rot="2732963">
            <a:off x="5685033" y="4173326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8" name="Retângulo de cantos arredondados 97"/>
          <p:cNvSpPr/>
          <p:nvPr/>
        </p:nvSpPr>
        <p:spPr>
          <a:xfrm rot="18795867">
            <a:off x="5393245" y="4181121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9" name="Retângulo de cantos arredondados 98"/>
          <p:cNvSpPr/>
          <p:nvPr/>
        </p:nvSpPr>
        <p:spPr>
          <a:xfrm rot="19000890">
            <a:off x="5552995" y="4014433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0" name="Forma livre 99"/>
          <p:cNvSpPr/>
          <p:nvPr/>
        </p:nvSpPr>
        <p:spPr>
          <a:xfrm>
            <a:off x="6807465" y="1293837"/>
            <a:ext cx="925189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1" name="Forma livre 100"/>
          <p:cNvSpPr/>
          <p:nvPr/>
        </p:nvSpPr>
        <p:spPr>
          <a:xfrm flipH="1">
            <a:off x="3604457" y="1328529"/>
            <a:ext cx="947904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2" name="Forma livre 101"/>
          <p:cNvSpPr/>
          <p:nvPr/>
        </p:nvSpPr>
        <p:spPr>
          <a:xfrm>
            <a:off x="4634865" y="1184292"/>
            <a:ext cx="2403374" cy="1320604"/>
          </a:xfrm>
          <a:custGeom>
            <a:avLst/>
            <a:gdLst>
              <a:gd name="connsiteX0" fmla="*/ 2524259 w 4945487"/>
              <a:gd name="connsiteY0" fmla="*/ 1944709 h 2717442"/>
              <a:gd name="connsiteX1" fmla="*/ 1661375 w 4945487"/>
              <a:gd name="connsiteY1" fmla="*/ 1957588 h 2717442"/>
              <a:gd name="connsiteX2" fmla="*/ 965916 w 4945487"/>
              <a:gd name="connsiteY2" fmla="*/ 2176529 h 2717442"/>
              <a:gd name="connsiteX3" fmla="*/ 450761 w 4945487"/>
              <a:gd name="connsiteY3" fmla="*/ 2717442 h 2717442"/>
              <a:gd name="connsiteX4" fmla="*/ 631065 w 4945487"/>
              <a:gd name="connsiteY4" fmla="*/ 2034862 h 2717442"/>
              <a:gd name="connsiteX5" fmla="*/ 1378039 w 4945487"/>
              <a:gd name="connsiteY5" fmla="*/ 1648495 h 2717442"/>
              <a:gd name="connsiteX6" fmla="*/ 1081825 w 4945487"/>
              <a:gd name="connsiteY6" fmla="*/ 1815921 h 2717442"/>
              <a:gd name="connsiteX7" fmla="*/ 489397 w 4945487"/>
              <a:gd name="connsiteY7" fmla="*/ 1751526 h 2717442"/>
              <a:gd name="connsiteX8" fmla="*/ 180304 w 4945487"/>
              <a:gd name="connsiteY8" fmla="*/ 2112135 h 2717442"/>
              <a:gd name="connsiteX9" fmla="*/ 360608 w 4945487"/>
              <a:gd name="connsiteY9" fmla="*/ 1442433 h 2717442"/>
              <a:gd name="connsiteX10" fmla="*/ 746975 w 4945487"/>
              <a:gd name="connsiteY10" fmla="*/ 1352281 h 2717442"/>
              <a:gd name="connsiteX11" fmla="*/ 1056068 w 4945487"/>
              <a:gd name="connsiteY11" fmla="*/ 1365160 h 2717442"/>
              <a:gd name="connsiteX12" fmla="*/ 553792 w 4945487"/>
              <a:gd name="connsiteY12" fmla="*/ 1068946 h 2717442"/>
              <a:gd name="connsiteX13" fmla="*/ 360608 w 4945487"/>
              <a:gd name="connsiteY13" fmla="*/ 1068946 h 2717442"/>
              <a:gd name="connsiteX14" fmla="*/ 0 w 4945487"/>
              <a:gd name="connsiteY14" fmla="*/ 1210614 h 2717442"/>
              <a:gd name="connsiteX15" fmla="*/ 257577 w 4945487"/>
              <a:gd name="connsiteY15" fmla="*/ 888642 h 2717442"/>
              <a:gd name="connsiteX16" fmla="*/ 656823 w 4945487"/>
              <a:gd name="connsiteY16" fmla="*/ 772732 h 2717442"/>
              <a:gd name="connsiteX17" fmla="*/ 1262130 w 4945487"/>
              <a:gd name="connsiteY17" fmla="*/ 875763 h 2717442"/>
              <a:gd name="connsiteX18" fmla="*/ 1043189 w 4945487"/>
              <a:gd name="connsiteY18" fmla="*/ 566670 h 2717442"/>
              <a:gd name="connsiteX19" fmla="*/ 386366 w 4945487"/>
              <a:gd name="connsiteY19" fmla="*/ 360608 h 2717442"/>
              <a:gd name="connsiteX20" fmla="*/ 1300766 w 4945487"/>
              <a:gd name="connsiteY20" fmla="*/ 399245 h 2717442"/>
              <a:gd name="connsiteX21" fmla="*/ 1815921 w 4945487"/>
              <a:gd name="connsiteY21" fmla="*/ 553791 h 2717442"/>
              <a:gd name="connsiteX22" fmla="*/ 2665927 w 4945487"/>
              <a:gd name="connsiteY22" fmla="*/ 103031 h 2717442"/>
              <a:gd name="connsiteX23" fmla="*/ 3618963 w 4945487"/>
              <a:gd name="connsiteY23" fmla="*/ 0 h 2717442"/>
              <a:gd name="connsiteX24" fmla="*/ 2975020 w 4945487"/>
              <a:gd name="connsiteY24" fmla="*/ 309093 h 2717442"/>
              <a:gd name="connsiteX25" fmla="*/ 2923504 w 4945487"/>
              <a:gd name="connsiteY25" fmla="*/ 528033 h 2717442"/>
              <a:gd name="connsiteX26" fmla="*/ 4069724 w 4945487"/>
              <a:gd name="connsiteY26" fmla="*/ 540912 h 2717442"/>
              <a:gd name="connsiteX27" fmla="*/ 4778062 w 4945487"/>
              <a:gd name="connsiteY27" fmla="*/ 978794 h 2717442"/>
              <a:gd name="connsiteX28" fmla="*/ 4095482 w 4945487"/>
              <a:gd name="connsiteY28" fmla="*/ 824247 h 2717442"/>
              <a:gd name="connsiteX29" fmla="*/ 3554569 w 4945487"/>
              <a:gd name="connsiteY29" fmla="*/ 940157 h 2717442"/>
              <a:gd name="connsiteX30" fmla="*/ 4404575 w 4945487"/>
              <a:gd name="connsiteY30" fmla="*/ 1249250 h 2717442"/>
              <a:gd name="connsiteX31" fmla="*/ 4945487 w 4945487"/>
              <a:gd name="connsiteY31" fmla="*/ 2163650 h 2717442"/>
              <a:gd name="connsiteX32" fmla="*/ 4327301 w 4945487"/>
              <a:gd name="connsiteY32" fmla="*/ 1712890 h 2717442"/>
              <a:gd name="connsiteX33" fmla="*/ 3786389 w 4945487"/>
              <a:gd name="connsiteY33" fmla="*/ 1700011 h 2717442"/>
              <a:gd name="connsiteX34" fmla="*/ 4494727 w 4945487"/>
              <a:gd name="connsiteY34" fmla="*/ 2047740 h 2717442"/>
              <a:gd name="connsiteX35" fmla="*/ 4829577 w 4945487"/>
              <a:gd name="connsiteY35" fmla="*/ 2382591 h 2717442"/>
              <a:gd name="connsiteX36" fmla="*/ 4456090 w 4945487"/>
              <a:gd name="connsiteY36" fmla="*/ 2189408 h 2717442"/>
              <a:gd name="connsiteX37" fmla="*/ 3760631 w 4945487"/>
              <a:gd name="connsiteY37" fmla="*/ 1996225 h 2717442"/>
              <a:gd name="connsiteX38" fmla="*/ 3271234 w 4945487"/>
              <a:gd name="connsiteY38" fmla="*/ 1983346 h 2717442"/>
              <a:gd name="connsiteX39" fmla="*/ 2678806 w 4945487"/>
              <a:gd name="connsiteY39" fmla="*/ 2099256 h 2717442"/>
              <a:gd name="connsiteX40" fmla="*/ 2524259 w 4945487"/>
              <a:gd name="connsiteY40" fmla="*/ 1944709 h 271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45487" h="2717442">
                <a:moveTo>
                  <a:pt x="2524259" y="1944709"/>
                </a:moveTo>
                <a:lnTo>
                  <a:pt x="1661375" y="1957588"/>
                </a:lnTo>
                <a:lnTo>
                  <a:pt x="965916" y="2176529"/>
                </a:lnTo>
                <a:lnTo>
                  <a:pt x="450761" y="2717442"/>
                </a:lnTo>
                <a:lnTo>
                  <a:pt x="631065" y="2034862"/>
                </a:lnTo>
                <a:lnTo>
                  <a:pt x="1378039" y="1648495"/>
                </a:lnTo>
                <a:lnTo>
                  <a:pt x="1081825" y="1815921"/>
                </a:lnTo>
                <a:lnTo>
                  <a:pt x="489397" y="1751526"/>
                </a:lnTo>
                <a:lnTo>
                  <a:pt x="180304" y="2112135"/>
                </a:lnTo>
                <a:lnTo>
                  <a:pt x="360608" y="1442433"/>
                </a:lnTo>
                <a:lnTo>
                  <a:pt x="746975" y="1352281"/>
                </a:lnTo>
                <a:lnTo>
                  <a:pt x="1056068" y="1365160"/>
                </a:lnTo>
                <a:lnTo>
                  <a:pt x="553792" y="1068946"/>
                </a:lnTo>
                <a:lnTo>
                  <a:pt x="360608" y="1068946"/>
                </a:lnTo>
                <a:lnTo>
                  <a:pt x="0" y="1210614"/>
                </a:lnTo>
                <a:lnTo>
                  <a:pt x="257577" y="888642"/>
                </a:lnTo>
                <a:lnTo>
                  <a:pt x="656823" y="772732"/>
                </a:lnTo>
                <a:lnTo>
                  <a:pt x="1262130" y="875763"/>
                </a:lnTo>
                <a:lnTo>
                  <a:pt x="1043189" y="566670"/>
                </a:lnTo>
                <a:lnTo>
                  <a:pt x="386366" y="360608"/>
                </a:lnTo>
                <a:lnTo>
                  <a:pt x="1300766" y="399245"/>
                </a:lnTo>
                <a:lnTo>
                  <a:pt x="1815921" y="553791"/>
                </a:lnTo>
                <a:lnTo>
                  <a:pt x="2665927" y="103031"/>
                </a:lnTo>
                <a:lnTo>
                  <a:pt x="3618963" y="0"/>
                </a:lnTo>
                <a:lnTo>
                  <a:pt x="2975020" y="309093"/>
                </a:lnTo>
                <a:lnTo>
                  <a:pt x="2923504" y="528033"/>
                </a:lnTo>
                <a:lnTo>
                  <a:pt x="4069724" y="540912"/>
                </a:lnTo>
                <a:lnTo>
                  <a:pt x="4778062" y="978794"/>
                </a:lnTo>
                <a:lnTo>
                  <a:pt x="4095482" y="824247"/>
                </a:lnTo>
                <a:lnTo>
                  <a:pt x="3554569" y="940157"/>
                </a:lnTo>
                <a:lnTo>
                  <a:pt x="4404575" y="1249250"/>
                </a:lnTo>
                <a:lnTo>
                  <a:pt x="4945487" y="2163650"/>
                </a:lnTo>
                <a:lnTo>
                  <a:pt x="4327301" y="1712890"/>
                </a:lnTo>
                <a:lnTo>
                  <a:pt x="3786389" y="1700011"/>
                </a:lnTo>
                <a:lnTo>
                  <a:pt x="4494727" y="2047740"/>
                </a:lnTo>
                <a:lnTo>
                  <a:pt x="4829577" y="2382591"/>
                </a:lnTo>
                <a:lnTo>
                  <a:pt x="4456090" y="2189408"/>
                </a:lnTo>
                <a:lnTo>
                  <a:pt x="3760631" y="1996225"/>
                </a:lnTo>
                <a:lnTo>
                  <a:pt x="3271234" y="1983346"/>
                </a:lnTo>
                <a:lnTo>
                  <a:pt x="2678806" y="2099256"/>
                </a:lnTo>
                <a:lnTo>
                  <a:pt x="2524259" y="1944709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2020726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0"/>
    </mc:Choice>
    <mc:Fallback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42" name="Forma livre 41"/>
          <p:cNvSpPr/>
          <p:nvPr/>
        </p:nvSpPr>
        <p:spPr>
          <a:xfrm flipH="1">
            <a:off x="5761428" y="2079897"/>
            <a:ext cx="2571765" cy="3610250"/>
          </a:xfrm>
          <a:custGeom>
            <a:avLst/>
            <a:gdLst>
              <a:gd name="connsiteX0" fmla="*/ 199293 w 3071446"/>
              <a:gd name="connsiteY0" fmla="*/ 1547446 h 4208585"/>
              <a:gd name="connsiteX1" fmla="*/ 199293 w 3071446"/>
              <a:gd name="connsiteY1" fmla="*/ 1547446 h 4208585"/>
              <a:gd name="connsiteX2" fmla="*/ 164123 w 3071446"/>
              <a:gd name="connsiteY2" fmla="*/ 1641231 h 4208585"/>
              <a:gd name="connsiteX3" fmla="*/ 0 w 3071446"/>
              <a:gd name="connsiteY3" fmla="*/ 2332892 h 4208585"/>
              <a:gd name="connsiteX4" fmla="*/ 199293 w 3071446"/>
              <a:gd name="connsiteY4" fmla="*/ 4208585 h 4208585"/>
              <a:gd name="connsiteX5" fmla="*/ 257908 w 3071446"/>
              <a:gd name="connsiteY5" fmla="*/ 3493477 h 4208585"/>
              <a:gd name="connsiteX6" fmla="*/ 504093 w 3071446"/>
              <a:gd name="connsiteY6" fmla="*/ 2485292 h 4208585"/>
              <a:gd name="connsiteX7" fmla="*/ 257908 w 3071446"/>
              <a:gd name="connsiteY7" fmla="*/ 3434862 h 4208585"/>
              <a:gd name="connsiteX8" fmla="*/ 480646 w 3071446"/>
              <a:gd name="connsiteY8" fmla="*/ 3985846 h 4208585"/>
              <a:gd name="connsiteX9" fmla="*/ 457200 w 3071446"/>
              <a:gd name="connsiteY9" fmla="*/ 3399692 h 4208585"/>
              <a:gd name="connsiteX10" fmla="*/ 738554 w 3071446"/>
              <a:gd name="connsiteY10" fmla="*/ 2426677 h 4208585"/>
              <a:gd name="connsiteX11" fmla="*/ 527539 w 3071446"/>
              <a:gd name="connsiteY11" fmla="*/ 3200400 h 4208585"/>
              <a:gd name="connsiteX12" fmla="*/ 738554 w 3071446"/>
              <a:gd name="connsiteY12" fmla="*/ 3892062 h 4208585"/>
              <a:gd name="connsiteX13" fmla="*/ 726831 w 3071446"/>
              <a:gd name="connsiteY13" fmla="*/ 3200400 h 4208585"/>
              <a:gd name="connsiteX14" fmla="*/ 973016 w 3071446"/>
              <a:gd name="connsiteY14" fmla="*/ 2391508 h 4208585"/>
              <a:gd name="connsiteX15" fmla="*/ 1348154 w 3071446"/>
              <a:gd name="connsiteY15" fmla="*/ 2731477 h 4208585"/>
              <a:gd name="connsiteX16" fmla="*/ 1184031 w 3071446"/>
              <a:gd name="connsiteY16" fmla="*/ 3341077 h 4208585"/>
              <a:gd name="connsiteX17" fmla="*/ 1758462 w 3071446"/>
              <a:gd name="connsiteY17" fmla="*/ 2708031 h 4208585"/>
              <a:gd name="connsiteX18" fmla="*/ 1570893 w 3071446"/>
              <a:gd name="connsiteY18" fmla="*/ 2157046 h 4208585"/>
              <a:gd name="connsiteX19" fmla="*/ 1395046 w 3071446"/>
              <a:gd name="connsiteY19" fmla="*/ 1840523 h 4208585"/>
              <a:gd name="connsiteX20" fmla="*/ 1465385 w 3071446"/>
              <a:gd name="connsiteY20" fmla="*/ 1301262 h 4208585"/>
              <a:gd name="connsiteX21" fmla="*/ 1840523 w 3071446"/>
              <a:gd name="connsiteY21" fmla="*/ 937846 h 4208585"/>
              <a:gd name="connsiteX22" fmla="*/ 2696308 w 3071446"/>
              <a:gd name="connsiteY22" fmla="*/ 820615 h 4208585"/>
              <a:gd name="connsiteX23" fmla="*/ 3071446 w 3071446"/>
              <a:gd name="connsiteY23" fmla="*/ 949569 h 4208585"/>
              <a:gd name="connsiteX24" fmla="*/ 2860431 w 3071446"/>
              <a:gd name="connsiteY24" fmla="*/ 633046 h 4208585"/>
              <a:gd name="connsiteX25" fmla="*/ 1746739 w 3071446"/>
              <a:gd name="connsiteY25" fmla="*/ 0 h 4208585"/>
              <a:gd name="connsiteX26" fmla="*/ 1125416 w 3071446"/>
              <a:gd name="connsiteY26" fmla="*/ 234462 h 4208585"/>
              <a:gd name="connsiteX27" fmla="*/ 703385 w 3071446"/>
              <a:gd name="connsiteY27" fmla="*/ 644769 h 4208585"/>
              <a:gd name="connsiteX28" fmla="*/ 199293 w 3071446"/>
              <a:gd name="connsiteY28" fmla="*/ 1547446 h 420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71446" h="4208585">
                <a:moveTo>
                  <a:pt x="199293" y="1547446"/>
                </a:moveTo>
                <a:lnTo>
                  <a:pt x="199293" y="1547446"/>
                </a:lnTo>
                <a:lnTo>
                  <a:pt x="164123" y="1641231"/>
                </a:lnTo>
                <a:lnTo>
                  <a:pt x="0" y="2332892"/>
                </a:lnTo>
                <a:lnTo>
                  <a:pt x="199293" y="4208585"/>
                </a:lnTo>
                <a:lnTo>
                  <a:pt x="257908" y="3493477"/>
                </a:lnTo>
                <a:lnTo>
                  <a:pt x="504093" y="2485292"/>
                </a:lnTo>
                <a:lnTo>
                  <a:pt x="257908" y="3434862"/>
                </a:lnTo>
                <a:lnTo>
                  <a:pt x="480646" y="3985846"/>
                </a:lnTo>
                <a:lnTo>
                  <a:pt x="457200" y="3399692"/>
                </a:lnTo>
                <a:lnTo>
                  <a:pt x="738554" y="2426677"/>
                </a:lnTo>
                <a:lnTo>
                  <a:pt x="527539" y="3200400"/>
                </a:lnTo>
                <a:lnTo>
                  <a:pt x="738554" y="3892062"/>
                </a:lnTo>
                <a:lnTo>
                  <a:pt x="726831" y="3200400"/>
                </a:lnTo>
                <a:lnTo>
                  <a:pt x="973016" y="2391508"/>
                </a:lnTo>
                <a:lnTo>
                  <a:pt x="1348154" y="2731477"/>
                </a:lnTo>
                <a:lnTo>
                  <a:pt x="1184031" y="3341077"/>
                </a:lnTo>
                <a:lnTo>
                  <a:pt x="1758462" y="2708031"/>
                </a:lnTo>
                <a:lnTo>
                  <a:pt x="1570893" y="2157046"/>
                </a:lnTo>
                <a:lnTo>
                  <a:pt x="1395046" y="1840523"/>
                </a:lnTo>
                <a:lnTo>
                  <a:pt x="1465385" y="1301262"/>
                </a:lnTo>
                <a:lnTo>
                  <a:pt x="1840523" y="937846"/>
                </a:lnTo>
                <a:lnTo>
                  <a:pt x="2696308" y="820615"/>
                </a:lnTo>
                <a:lnTo>
                  <a:pt x="3071446" y="949569"/>
                </a:lnTo>
                <a:lnTo>
                  <a:pt x="2860431" y="633046"/>
                </a:lnTo>
                <a:lnTo>
                  <a:pt x="1746739" y="0"/>
                </a:lnTo>
                <a:lnTo>
                  <a:pt x="1125416" y="234462"/>
                </a:lnTo>
                <a:lnTo>
                  <a:pt x="703385" y="644769"/>
                </a:lnTo>
                <a:lnTo>
                  <a:pt x="199293" y="154744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" name="Forma livre 42"/>
          <p:cNvSpPr/>
          <p:nvPr/>
        </p:nvSpPr>
        <p:spPr>
          <a:xfrm>
            <a:off x="3005110" y="2081240"/>
            <a:ext cx="2634778" cy="3610250"/>
          </a:xfrm>
          <a:custGeom>
            <a:avLst/>
            <a:gdLst>
              <a:gd name="connsiteX0" fmla="*/ 199293 w 3071446"/>
              <a:gd name="connsiteY0" fmla="*/ 1547446 h 4208585"/>
              <a:gd name="connsiteX1" fmla="*/ 199293 w 3071446"/>
              <a:gd name="connsiteY1" fmla="*/ 1547446 h 4208585"/>
              <a:gd name="connsiteX2" fmla="*/ 164123 w 3071446"/>
              <a:gd name="connsiteY2" fmla="*/ 1641231 h 4208585"/>
              <a:gd name="connsiteX3" fmla="*/ 0 w 3071446"/>
              <a:gd name="connsiteY3" fmla="*/ 2332892 h 4208585"/>
              <a:gd name="connsiteX4" fmla="*/ 199293 w 3071446"/>
              <a:gd name="connsiteY4" fmla="*/ 4208585 h 4208585"/>
              <a:gd name="connsiteX5" fmla="*/ 257908 w 3071446"/>
              <a:gd name="connsiteY5" fmla="*/ 3493477 h 4208585"/>
              <a:gd name="connsiteX6" fmla="*/ 504093 w 3071446"/>
              <a:gd name="connsiteY6" fmla="*/ 2485292 h 4208585"/>
              <a:gd name="connsiteX7" fmla="*/ 257908 w 3071446"/>
              <a:gd name="connsiteY7" fmla="*/ 3434862 h 4208585"/>
              <a:gd name="connsiteX8" fmla="*/ 480646 w 3071446"/>
              <a:gd name="connsiteY8" fmla="*/ 3985846 h 4208585"/>
              <a:gd name="connsiteX9" fmla="*/ 457200 w 3071446"/>
              <a:gd name="connsiteY9" fmla="*/ 3399692 h 4208585"/>
              <a:gd name="connsiteX10" fmla="*/ 738554 w 3071446"/>
              <a:gd name="connsiteY10" fmla="*/ 2426677 h 4208585"/>
              <a:gd name="connsiteX11" fmla="*/ 527539 w 3071446"/>
              <a:gd name="connsiteY11" fmla="*/ 3200400 h 4208585"/>
              <a:gd name="connsiteX12" fmla="*/ 738554 w 3071446"/>
              <a:gd name="connsiteY12" fmla="*/ 3892062 h 4208585"/>
              <a:gd name="connsiteX13" fmla="*/ 726831 w 3071446"/>
              <a:gd name="connsiteY13" fmla="*/ 3200400 h 4208585"/>
              <a:gd name="connsiteX14" fmla="*/ 973016 w 3071446"/>
              <a:gd name="connsiteY14" fmla="*/ 2391508 h 4208585"/>
              <a:gd name="connsiteX15" fmla="*/ 1348154 w 3071446"/>
              <a:gd name="connsiteY15" fmla="*/ 2731477 h 4208585"/>
              <a:gd name="connsiteX16" fmla="*/ 1184031 w 3071446"/>
              <a:gd name="connsiteY16" fmla="*/ 3341077 h 4208585"/>
              <a:gd name="connsiteX17" fmla="*/ 1758462 w 3071446"/>
              <a:gd name="connsiteY17" fmla="*/ 2708031 h 4208585"/>
              <a:gd name="connsiteX18" fmla="*/ 1570893 w 3071446"/>
              <a:gd name="connsiteY18" fmla="*/ 2157046 h 4208585"/>
              <a:gd name="connsiteX19" fmla="*/ 1395046 w 3071446"/>
              <a:gd name="connsiteY19" fmla="*/ 1840523 h 4208585"/>
              <a:gd name="connsiteX20" fmla="*/ 1465385 w 3071446"/>
              <a:gd name="connsiteY20" fmla="*/ 1301262 h 4208585"/>
              <a:gd name="connsiteX21" fmla="*/ 1840523 w 3071446"/>
              <a:gd name="connsiteY21" fmla="*/ 937846 h 4208585"/>
              <a:gd name="connsiteX22" fmla="*/ 2696308 w 3071446"/>
              <a:gd name="connsiteY22" fmla="*/ 820615 h 4208585"/>
              <a:gd name="connsiteX23" fmla="*/ 3071446 w 3071446"/>
              <a:gd name="connsiteY23" fmla="*/ 949569 h 4208585"/>
              <a:gd name="connsiteX24" fmla="*/ 2860431 w 3071446"/>
              <a:gd name="connsiteY24" fmla="*/ 633046 h 4208585"/>
              <a:gd name="connsiteX25" fmla="*/ 1746739 w 3071446"/>
              <a:gd name="connsiteY25" fmla="*/ 0 h 4208585"/>
              <a:gd name="connsiteX26" fmla="*/ 1125416 w 3071446"/>
              <a:gd name="connsiteY26" fmla="*/ 234462 h 4208585"/>
              <a:gd name="connsiteX27" fmla="*/ 703385 w 3071446"/>
              <a:gd name="connsiteY27" fmla="*/ 644769 h 4208585"/>
              <a:gd name="connsiteX28" fmla="*/ 199293 w 3071446"/>
              <a:gd name="connsiteY28" fmla="*/ 1547446 h 420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71446" h="4208585">
                <a:moveTo>
                  <a:pt x="199293" y="1547446"/>
                </a:moveTo>
                <a:lnTo>
                  <a:pt x="199293" y="1547446"/>
                </a:lnTo>
                <a:lnTo>
                  <a:pt x="164123" y="1641231"/>
                </a:lnTo>
                <a:lnTo>
                  <a:pt x="0" y="2332892"/>
                </a:lnTo>
                <a:lnTo>
                  <a:pt x="199293" y="4208585"/>
                </a:lnTo>
                <a:lnTo>
                  <a:pt x="257908" y="3493477"/>
                </a:lnTo>
                <a:lnTo>
                  <a:pt x="504093" y="2485292"/>
                </a:lnTo>
                <a:lnTo>
                  <a:pt x="257908" y="3434862"/>
                </a:lnTo>
                <a:lnTo>
                  <a:pt x="480646" y="3985846"/>
                </a:lnTo>
                <a:lnTo>
                  <a:pt x="457200" y="3399692"/>
                </a:lnTo>
                <a:lnTo>
                  <a:pt x="738554" y="2426677"/>
                </a:lnTo>
                <a:lnTo>
                  <a:pt x="527539" y="3200400"/>
                </a:lnTo>
                <a:lnTo>
                  <a:pt x="738554" y="3892062"/>
                </a:lnTo>
                <a:lnTo>
                  <a:pt x="726831" y="3200400"/>
                </a:lnTo>
                <a:lnTo>
                  <a:pt x="973016" y="2391508"/>
                </a:lnTo>
                <a:lnTo>
                  <a:pt x="1348154" y="2731477"/>
                </a:lnTo>
                <a:lnTo>
                  <a:pt x="1184031" y="3341077"/>
                </a:lnTo>
                <a:lnTo>
                  <a:pt x="1758462" y="2708031"/>
                </a:lnTo>
                <a:lnTo>
                  <a:pt x="1570893" y="2157046"/>
                </a:lnTo>
                <a:lnTo>
                  <a:pt x="1395046" y="1840523"/>
                </a:lnTo>
                <a:lnTo>
                  <a:pt x="1465385" y="1301262"/>
                </a:lnTo>
                <a:lnTo>
                  <a:pt x="1840523" y="937846"/>
                </a:lnTo>
                <a:lnTo>
                  <a:pt x="2696308" y="820615"/>
                </a:lnTo>
                <a:lnTo>
                  <a:pt x="3071446" y="949569"/>
                </a:lnTo>
                <a:lnTo>
                  <a:pt x="2860431" y="633046"/>
                </a:lnTo>
                <a:lnTo>
                  <a:pt x="1746739" y="0"/>
                </a:lnTo>
                <a:lnTo>
                  <a:pt x="1125416" y="234462"/>
                </a:lnTo>
                <a:lnTo>
                  <a:pt x="703385" y="644769"/>
                </a:lnTo>
                <a:lnTo>
                  <a:pt x="199293" y="154744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4" name="Forma livre 43"/>
          <p:cNvSpPr/>
          <p:nvPr/>
        </p:nvSpPr>
        <p:spPr>
          <a:xfrm flipH="1">
            <a:off x="5381986" y="3930783"/>
            <a:ext cx="243364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Forma livre 44"/>
          <p:cNvSpPr/>
          <p:nvPr/>
        </p:nvSpPr>
        <p:spPr>
          <a:xfrm>
            <a:off x="5705832" y="3940153"/>
            <a:ext cx="281579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6" name="Forma livre 45"/>
          <p:cNvSpPr/>
          <p:nvPr/>
        </p:nvSpPr>
        <p:spPr>
          <a:xfrm>
            <a:off x="4704359" y="3970060"/>
            <a:ext cx="1608745" cy="1842504"/>
          </a:xfrm>
          <a:custGeom>
            <a:avLst/>
            <a:gdLst>
              <a:gd name="connsiteX0" fmla="*/ 921112 w 1875366"/>
              <a:gd name="connsiteY0" fmla="*/ 37713 h 2147867"/>
              <a:gd name="connsiteX1" fmla="*/ 545974 w 1875366"/>
              <a:gd name="connsiteY1" fmla="*/ 471467 h 2147867"/>
              <a:gd name="connsiteX2" fmla="*/ 393574 w 1875366"/>
              <a:gd name="connsiteY2" fmla="*/ 1315529 h 2147867"/>
              <a:gd name="connsiteX3" fmla="*/ 147389 w 1875366"/>
              <a:gd name="connsiteY3" fmla="*/ 1678944 h 2147867"/>
              <a:gd name="connsiteX4" fmla="*/ 6712 w 1875366"/>
              <a:gd name="connsiteY4" fmla="*/ 1948575 h 2147867"/>
              <a:gd name="connsiteX5" fmla="*/ 358404 w 1875366"/>
              <a:gd name="connsiteY5" fmla="*/ 1983744 h 2147867"/>
              <a:gd name="connsiteX6" fmla="*/ 733543 w 1875366"/>
              <a:gd name="connsiteY6" fmla="*/ 1807898 h 2147867"/>
              <a:gd name="connsiteX7" fmla="*/ 710097 w 1875366"/>
              <a:gd name="connsiteY7" fmla="*/ 1620329 h 2147867"/>
              <a:gd name="connsiteX8" fmla="*/ 850774 w 1875366"/>
              <a:gd name="connsiteY8" fmla="*/ 1350698 h 2147867"/>
              <a:gd name="connsiteX9" fmla="*/ 991451 w 1875366"/>
              <a:gd name="connsiteY9" fmla="*/ 823159 h 2147867"/>
              <a:gd name="connsiteX10" fmla="*/ 1073512 w 1875366"/>
              <a:gd name="connsiteY10" fmla="*/ 518359 h 2147867"/>
              <a:gd name="connsiteX11" fmla="*/ 1132128 w 1875366"/>
              <a:gd name="connsiteY11" fmla="*/ 694206 h 2147867"/>
              <a:gd name="connsiteX12" fmla="*/ 1307974 w 1875366"/>
              <a:gd name="connsiteY12" fmla="*/ 1350698 h 2147867"/>
              <a:gd name="connsiteX13" fmla="*/ 1413481 w 1875366"/>
              <a:gd name="connsiteY13" fmla="*/ 1655498 h 2147867"/>
              <a:gd name="connsiteX14" fmla="*/ 1390035 w 1875366"/>
              <a:gd name="connsiteY14" fmla="*/ 1725836 h 2147867"/>
              <a:gd name="connsiteX15" fmla="*/ 1472097 w 1875366"/>
              <a:gd name="connsiteY15" fmla="*/ 1936852 h 2147867"/>
              <a:gd name="connsiteX16" fmla="*/ 1765174 w 1875366"/>
              <a:gd name="connsiteY16" fmla="*/ 2147867 h 2147867"/>
              <a:gd name="connsiteX17" fmla="*/ 1858958 w 1875366"/>
              <a:gd name="connsiteY17" fmla="*/ 1936852 h 2147867"/>
              <a:gd name="connsiteX18" fmla="*/ 1858958 w 1875366"/>
              <a:gd name="connsiteY18" fmla="*/ 1632052 h 2147867"/>
              <a:gd name="connsiteX19" fmla="*/ 1694835 w 1875366"/>
              <a:gd name="connsiteY19" fmla="*/ 1385867 h 2147867"/>
              <a:gd name="connsiteX20" fmla="*/ 1659666 w 1875366"/>
              <a:gd name="connsiteY20" fmla="*/ 1022452 h 2147867"/>
              <a:gd name="connsiteX21" fmla="*/ 1624497 w 1875366"/>
              <a:gd name="connsiteY21" fmla="*/ 494913 h 2147867"/>
              <a:gd name="connsiteX22" fmla="*/ 1249358 w 1875366"/>
              <a:gd name="connsiteY22" fmla="*/ 72883 h 2147867"/>
              <a:gd name="connsiteX23" fmla="*/ 921112 w 1875366"/>
              <a:gd name="connsiteY23" fmla="*/ 37713 h 214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75366" h="2147867">
                <a:moveTo>
                  <a:pt x="921112" y="37713"/>
                </a:moveTo>
                <a:cubicBezTo>
                  <a:pt x="803881" y="104144"/>
                  <a:pt x="633897" y="258498"/>
                  <a:pt x="545974" y="471467"/>
                </a:cubicBezTo>
                <a:cubicBezTo>
                  <a:pt x="458051" y="684436"/>
                  <a:pt x="460005" y="1114283"/>
                  <a:pt x="393574" y="1315529"/>
                </a:cubicBezTo>
                <a:cubicBezTo>
                  <a:pt x="327143" y="1516775"/>
                  <a:pt x="211866" y="1573436"/>
                  <a:pt x="147389" y="1678944"/>
                </a:cubicBezTo>
                <a:cubicBezTo>
                  <a:pt x="82912" y="1784452"/>
                  <a:pt x="-28457" y="1897775"/>
                  <a:pt x="6712" y="1948575"/>
                </a:cubicBezTo>
                <a:cubicBezTo>
                  <a:pt x="41881" y="1999375"/>
                  <a:pt x="237266" y="2007190"/>
                  <a:pt x="358404" y="1983744"/>
                </a:cubicBezTo>
                <a:cubicBezTo>
                  <a:pt x="479542" y="1960298"/>
                  <a:pt x="674927" y="1868467"/>
                  <a:pt x="733543" y="1807898"/>
                </a:cubicBezTo>
                <a:cubicBezTo>
                  <a:pt x="792159" y="1747329"/>
                  <a:pt x="690559" y="1696529"/>
                  <a:pt x="710097" y="1620329"/>
                </a:cubicBezTo>
                <a:cubicBezTo>
                  <a:pt x="729635" y="1544129"/>
                  <a:pt x="803882" y="1483560"/>
                  <a:pt x="850774" y="1350698"/>
                </a:cubicBezTo>
                <a:cubicBezTo>
                  <a:pt x="897666" y="1217836"/>
                  <a:pt x="954328" y="961882"/>
                  <a:pt x="991451" y="823159"/>
                </a:cubicBezTo>
                <a:cubicBezTo>
                  <a:pt x="1028574" y="684436"/>
                  <a:pt x="1050066" y="539851"/>
                  <a:pt x="1073512" y="518359"/>
                </a:cubicBezTo>
                <a:cubicBezTo>
                  <a:pt x="1096958" y="496867"/>
                  <a:pt x="1093051" y="555483"/>
                  <a:pt x="1132128" y="694206"/>
                </a:cubicBezTo>
                <a:cubicBezTo>
                  <a:pt x="1171205" y="832929"/>
                  <a:pt x="1261082" y="1190483"/>
                  <a:pt x="1307974" y="1350698"/>
                </a:cubicBezTo>
                <a:cubicBezTo>
                  <a:pt x="1354866" y="1510913"/>
                  <a:pt x="1399804" y="1592975"/>
                  <a:pt x="1413481" y="1655498"/>
                </a:cubicBezTo>
                <a:cubicBezTo>
                  <a:pt x="1427158" y="1718021"/>
                  <a:pt x="1380266" y="1678944"/>
                  <a:pt x="1390035" y="1725836"/>
                </a:cubicBezTo>
                <a:cubicBezTo>
                  <a:pt x="1399804" y="1772728"/>
                  <a:pt x="1409574" y="1866514"/>
                  <a:pt x="1472097" y="1936852"/>
                </a:cubicBezTo>
                <a:cubicBezTo>
                  <a:pt x="1534620" y="2007191"/>
                  <a:pt x="1700697" y="2147867"/>
                  <a:pt x="1765174" y="2147867"/>
                </a:cubicBezTo>
                <a:cubicBezTo>
                  <a:pt x="1829651" y="2147867"/>
                  <a:pt x="1843327" y="2022821"/>
                  <a:pt x="1858958" y="1936852"/>
                </a:cubicBezTo>
                <a:cubicBezTo>
                  <a:pt x="1874589" y="1850883"/>
                  <a:pt x="1886312" y="1723883"/>
                  <a:pt x="1858958" y="1632052"/>
                </a:cubicBezTo>
                <a:cubicBezTo>
                  <a:pt x="1831604" y="1540221"/>
                  <a:pt x="1728050" y="1487467"/>
                  <a:pt x="1694835" y="1385867"/>
                </a:cubicBezTo>
                <a:cubicBezTo>
                  <a:pt x="1661620" y="1284267"/>
                  <a:pt x="1671389" y="1170944"/>
                  <a:pt x="1659666" y="1022452"/>
                </a:cubicBezTo>
                <a:cubicBezTo>
                  <a:pt x="1647943" y="873960"/>
                  <a:pt x="1692882" y="653175"/>
                  <a:pt x="1624497" y="494913"/>
                </a:cubicBezTo>
                <a:cubicBezTo>
                  <a:pt x="1556112" y="336652"/>
                  <a:pt x="1364635" y="147129"/>
                  <a:pt x="1249358" y="72883"/>
                </a:cubicBezTo>
                <a:cubicBezTo>
                  <a:pt x="1134081" y="-1363"/>
                  <a:pt x="1038343" y="-28718"/>
                  <a:pt x="921112" y="3771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7" name="Forma livre 46"/>
          <p:cNvSpPr/>
          <p:nvPr/>
        </p:nvSpPr>
        <p:spPr>
          <a:xfrm flipH="1">
            <a:off x="3282775" y="2052965"/>
            <a:ext cx="2360352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8" name="Forma livre 47"/>
          <p:cNvSpPr/>
          <p:nvPr/>
        </p:nvSpPr>
        <p:spPr>
          <a:xfrm>
            <a:off x="5673785" y="2059427"/>
            <a:ext cx="2383368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5" name="Forma livre 124"/>
          <p:cNvSpPr/>
          <p:nvPr/>
        </p:nvSpPr>
        <p:spPr>
          <a:xfrm flipH="1">
            <a:off x="6671837" y="3560882"/>
            <a:ext cx="115348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6" name="Triângulo isósceles 125"/>
          <p:cNvSpPr/>
          <p:nvPr/>
        </p:nvSpPr>
        <p:spPr>
          <a:xfrm rot="11263486" flipH="1">
            <a:off x="6687494" y="3780348"/>
            <a:ext cx="38184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7" name="Triângulo isósceles 126"/>
          <p:cNvSpPr/>
          <p:nvPr/>
        </p:nvSpPr>
        <p:spPr>
          <a:xfrm rot="12479218" flipH="1">
            <a:off x="6713856" y="3819757"/>
            <a:ext cx="38184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Triângulo isósceles 127"/>
          <p:cNvSpPr/>
          <p:nvPr/>
        </p:nvSpPr>
        <p:spPr>
          <a:xfrm rot="13180336" flipH="1">
            <a:off x="6775248" y="3816139"/>
            <a:ext cx="38184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9" name="Triângulo isósceles 128"/>
          <p:cNvSpPr/>
          <p:nvPr/>
        </p:nvSpPr>
        <p:spPr>
          <a:xfrm rot="13721626" flipH="1">
            <a:off x="6711750" y="3839887"/>
            <a:ext cx="39219" cy="59611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0" name="Triângulo isósceles 129"/>
          <p:cNvSpPr/>
          <p:nvPr/>
        </p:nvSpPr>
        <p:spPr>
          <a:xfrm rot="7901098" flipH="1">
            <a:off x="6628006" y="3814129"/>
            <a:ext cx="39219" cy="59613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2" name="Forma livre 131"/>
          <p:cNvSpPr/>
          <p:nvPr/>
        </p:nvSpPr>
        <p:spPr>
          <a:xfrm rot="863891" flipH="1">
            <a:off x="6633131" y="3688167"/>
            <a:ext cx="141041" cy="91867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3" name="Forma livre 132"/>
          <p:cNvSpPr/>
          <p:nvPr/>
        </p:nvSpPr>
        <p:spPr>
          <a:xfrm rot="863891" flipH="1">
            <a:off x="6686317" y="3712544"/>
            <a:ext cx="99760" cy="102467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4" name="Forma livre 133"/>
          <p:cNvSpPr/>
          <p:nvPr/>
        </p:nvSpPr>
        <p:spPr>
          <a:xfrm rot="566430" flipH="1">
            <a:off x="6618881" y="3709846"/>
            <a:ext cx="134161" cy="56534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5" name="Forma livre 134"/>
          <p:cNvSpPr/>
          <p:nvPr/>
        </p:nvSpPr>
        <p:spPr>
          <a:xfrm rot="863891" flipH="1">
            <a:off x="6327064" y="3392579"/>
            <a:ext cx="580169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6" name="Forma livre 135"/>
          <p:cNvSpPr/>
          <p:nvPr/>
        </p:nvSpPr>
        <p:spPr>
          <a:xfrm rot="1394539" flipH="1">
            <a:off x="6729282" y="3725415"/>
            <a:ext cx="82561" cy="127200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1" name="Retângulo de cantos arredondados 120"/>
          <p:cNvSpPr/>
          <p:nvPr/>
        </p:nvSpPr>
        <p:spPr>
          <a:xfrm rot="18623957">
            <a:off x="5750381" y="283210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2" name="Retângulo de cantos arredondados 121"/>
          <p:cNvSpPr/>
          <p:nvPr/>
        </p:nvSpPr>
        <p:spPr>
          <a:xfrm rot="18623957">
            <a:off x="5940755" y="2994125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3" name="Retângulo de cantos arredondados 122"/>
          <p:cNvSpPr/>
          <p:nvPr/>
        </p:nvSpPr>
        <p:spPr>
          <a:xfrm rot="18623957">
            <a:off x="6131130" y="3156143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4" name="Retângulo de cantos arredondados 123"/>
          <p:cNvSpPr/>
          <p:nvPr/>
        </p:nvSpPr>
        <p:spPr>
          <a:xfrm rot="18623957">
            <a:off x="6321505" y="33181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9" name="Forma livre 108"/>
          <p:cNvSpPr/>
          <p:nvPr/>
        </p:nvSpPr>
        <p:spPr>
          <a:xfrm>
            <a:off x="4696788" y="3624798"/>
            <a:ext cx="118477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0" name="Triângulo isósceles 109"/>
          <p:cNvSpPr/>
          <p:nvPr/>
        </p:nvSpPr>
        <p:spPr>
          <a:xfrm rot="10336514">
            <a:off x="4759963" y="3844264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1" name="Triângulo isósceles 110"/>
          <p:cNvSpPr/>
          <p:nvPr/>
        </p:nvSpPr>
        <p:spPr>
          <a:xfrm rot="9120782">
            <a:off x="4732887" y="3883673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2" name="Triângulo isósceles 111"/>
          <p:cNvSpPr/>
          <p:nvPr/>
        </p:nvSpPr>
        <p:spPr>
          <a:xfrm rot="8419664">
            <a:off x="4669829" y="388005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3" name="Triângulo isósceles 112"/>
          <p:cNvSpPr/>
          <p:nvPr/>
        </p:nvSpPr>
        <p:spPr>
          <a:xfrm rot="7878374">
            <a:off x="4734518" y="390299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4" name="Triângulo isósceles 113"/>
          <p:cNvSpPr/>
          <p:nvPr/>
        </p:nvSpPr>
        <p:spPr>
          <a:xfrm rot="13698902">
            <a:off x="4820533" y="3877237"/>
            <a:ext cx="39219" cy="61229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6" name="Forma livre 115"/>
          <p:cNvSpPr/>
          <p:nvPr/>
        </p:nvSpPr>
        <p:spPr>
          <a:xfrm rot="20736109">
            <a:off x="4709510" y="3752851"/>
            <a:ext cx="144866" cy="91867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7" name="Forma livre 116"/>
          <p:cNvSpPr/>
          <p:nvPr/>
        </p:nvSpPr>
        <p:spPr>
          <a:xfrm rot="20736109">
            <a:off x="4697141" y="3777490"/>
            <a:ext cx="102466" cy="102467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8" name="Forma livre 117"/>
          <p:cNvSpPr/>
          <p:nvPr/>
        </p:nvSpPr>
        <p:spPr>
          <a:xfrm rot="21033570">
            <a:off x="4731157" y="3774421"/>
            <a:ext cx="137799" cy="56534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9" name="Forma livre 118"/>
          <p:cNvSpPr/>
          <p:nvPr/>
        </p:nvSpPr>
        <p:spPr>
          <a:xfrm rot="20736109">
            <a:off x="4573484" y="3456495"/>
            <a:ext cx="595904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0" name="Forma livre 119"/>
          <p:cNvSpPr/>
          <p:nvPr/>
        </p:nvSpPr>
        <p:spPr>
          <a:xfrm rot="20205461">
            <a:off x="4670570" y="3790628"/>
            <a:ext cx="84800" cy="127200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3" name="Retângulo de cantos arredondados 102"/>
          <p:cNvSpPr/>
          <p:nvPr/>
        </p:nvSpPr>
        <p:spPr>
          <a:xfrm rot="2612691">
            <a:off x="5384794" y="2842261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4" name="Retângulo de cantos arredondados 103"/>
          <p:cNvSpPr/>
          <p:nvPr/>
        </p:nvSpPr>
        <p:spPr>
          <a:xfrm rot="2612691">
            <a:off x="5212575" y="302345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7" name="Retângulo de cantos arredondados 106"/>
          <p:cNvSpPr/>
          <p:nvPr/>
        </p:nvSpPr>
        <p:spPr>
          <a:xfrm rot="2612691">
            <a:off x="5040355" y="3204656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8" name="Retângulo de cantos arredondados 107"/>
          <p:cNvSpPr/>
          <p:nvPr/>
        </p:nvSpPr>
        <p:spPr>
          <a:xfrm rot="2612691">
            <a:off x="4868136" y="3385853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3" name="Retângulo de cantos arredondados 72"/>
          <p:cNvSpPr/>
          <p:nvPr/>
        </p:nvSpPr>
        <p:spPr>
          <a:xfrm>
            <a:off x="5449865" y="284842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4" name="Retângulo de cantos arredondados 73"/>
          <p:cNvSpPr/>
          <p:nvPr/>
        </p:nvSpPr>
        <p:spPr>
          <a:xfrm>
            <a:off x="5518105" y="312570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5" name="Retângulo de cantos arredondados 74"/>
          <p:cNvSpPr/>
          <p:nvPr/>
        </p:nvSpPr>
        <p:spPr>
          <a:xfrm>
            <a:off x="5490809" y="328015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6" name="Retângulo de cantos arredondados 75"/>
          <p:cNvSpPr/>
          <p:nvPr/>
        </p:nvSpPr>
        <p:spPr>
          <a:xfrm>
            <a:off x="5204205" y="361202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7" name="Retângulo de cantos arredondados 76"/>
          <p:cNvSpPr/>
          <p:nvPr/>
        </p:nvSpPr>
        <p:spPr>
          <a:xfrm>
            <a:off x="5545401" y="388930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8" name="Retângulo de cantos arredondados 77"/>
          <p:cNvSpPr/>
          <p:nvPr/>
        </p:nvSpPr>
        <p:spPr>
          <a:xfrm>
            <a:off x="5545401" y="413928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9" name="Retângulo de cantos arredondados 78"/>
          <p:cNvSpPr/>
          <p:nvPr/>
        </p:nvSpPr>
        <p:spPr>
          <a:xfrm>
            <a:off x="5504457" y="259843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0" name="Elipse 79"/>
          <p:cNvSpPr/>
          <p:nvPr/>
        </p:nvSpPr>
        <p:spPr>
          <a:xfrm>
            <a:off x="5070921" y="1561701"/>
            <a:ext cx="1220464" cy="122046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1" name="Forma livre 80"/>
          <p:cNvSpPr/>
          <p:nvPr/>
        </p:nvSpPr>
        <p:spPr>
          <a:xfrm>
            <a:off x="5333790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2" name="Forma livre 81"/>
          <p:cNvSpPr/>
          <p:nvPr/>
        </p:nvSpPr>
        <p:spPr>
          <a:xfrm>
            <a:off x="5803199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3" name="Forma livre 82"/>
          <p:cNvSpPr/>
          <p:nvPr/>
        </p:nvSpPr>
        <p:spPr>
          <a:xfrm>
            <a:off x="5221132" y="2544331"/>
            <a:ext cx="957594" cy="114779"/>
          </a:xfrm>
          <a:custGeom>
            <a:avLst/>
            <a:gdLst>
              <a:gd name="connsiteX0" fmla="*/ 0 w 1970467"/>
              <a:gd name="connsiteY0" fmla="*/ 51515 h 236185"/>
              <a:gd name="connsiteX1" fmla="*/ 734095 w 1970467"/>
              <a:gd name="connsiteY1" fmla="*/ 218941 h 236185"/>
              <a:gd name="connsiteX2" fmla="*/ 1429555 w 1970467"/>
              <a:gd name="connsiteY2" fmla="*/ 206062 h 236185"/>
              <a:gd name="connsiteX3" fmla="*/ 1970467 w 1970467"/>
              <a:gd name="connsiteY3" fmla="*/ 0 h 236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0467" h="236185">
                <a:moveTo>
                  <a:pt x="0" y="51515"/>
                </a:moveTo>
                <a:cubicBezTo>
                  <a:pt x="247918" y="122349"/>
                  <a:pt x="495836" y="193183"/>
                  <a:pt x="734095" y="218941"/>
                </a:cubicBezTo>
                <a:cubicBezTo>
                  <a:pt x="972354" y="244699"/>
                  <a:pt x="1223493" y="242552"/>
                  <a:pt x="1429555" y="206062"/>
                </a:cubicBezTo>
                <a:cubicBezTo>
                  <a:pt x="1635617" y="169572"/>
                  <a:pt x="1803042" y="84786"/>
                  <a:pt x="197046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4" name="Forma livre 83"/>
          <p:cNvSpPr/>
          <p:nvPr/>
        </p:nvSpPr>
        <p:spPr>
          <a:xfrm>
            <a:off x="5315014" y="2531813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5" name="Forma livre 84"/>
          <p:cNvSpPr/>
          <p:nvPr/>
        </p:nvSpPr>
        <p:spPr>
          <a:xfrm>
            <a:off x="5377602" y="257461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6" name="Forma livre 85"/>
          <p:cNvSpPr/>
          <p:nvPr/>
        </p:nvSpPr>
        <p:spPr>
          <a:xfrm>
            <a:off x="5459835" y="257348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7" name="Forma livre 86"/>
          <p:cNvSpPr/>
          <p:nvPr/>
        </p:nvSpPr>
        <p:spPr>
          <a:xfrm>
            <a:off x="5627953" y="2611109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" name="Forma livre 87"/>
          <p:cNvSpPr/>
          <p:nvPr/>
        </p:nvSpPr>
        <p:spPr>
          <a:xfrm>
            <a:off x="5728962" y="260947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9" name="Forma livre 88"/>
          <p:cNvSpPr/>
          <p:nvPr/>
        </p:nvSpPr>
        <p:spPr>
          <a:xfrm>
            <a:off x="5909599" y="2604851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4" name="Forma livre 93"/>
          <p:cNvSpPr/>
          <p:nvPr/>
        </p:nvSpPr>
        <p:spPr>
          <a:xfrm>
            <a:off x="6025386" y="256053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5" name="Forma livre 94"/>
          <p:cNvSpPr/>
          <p:nvPr/>
        </p:nvSpPr>
        <p:spPr>
          <a:xfrm>
            <a:off x="5364064" y="2412387"/>
            <a:ext cx="159352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Forma livre 95"/>
          <p:cNvSpPr/>
          <p:nvPr/>
        </p:nvSpPr>
        <p:spPr>
          <a:xfrm flipH="1">
            <a:off x="5854823" y="2439683"/>
            <a:ext cx="165877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7" name="Retângulo de cantos arredondados 96"/>
          <p:cNvSpPr/>
          <p:nvPr/>
        </p:nvSpPr>
        <p:spPr>
          <a:xfrm rot="2732963">
            <a:off x="5685033" y="4173326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8" name="Retângulo de cantos arredondados 97"/>
          <p:cNvSpPr/>
          <p:nvPr/>
        </p:nvSpPr>
        <p:spPr>
          <a:xfrm rot="18795867">
            <a:off x="5393245" y="4181121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9" name="Retângulo de cantos arredondados 98"/>
          <p:cNvSpPr/>
          <p:nvPr/>
        </p:nvSpPr>
        <p:spPr>
          <a:xfrm rot="19000890">
            <a:off x="5525699" y="4000785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0" name="Forma livre 99"/>
          <p:cNvSpPr/>
          <p:nvPr/>
        </p:nvSpPr>
        <p:spPr>
          <a:xfrm>
            <a:off x="6807465" y="1293837"/>
            <a:ext cx="925189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1" name="Forma livre 100"/>
          <p:cNvSpPr/>
          <p:nvPr/>
        </p:nvSpPr>
        <p:spPr>
          <a:xfrm flipH="1">
            <a:off x="3604457" y="1328529"/>
            <a:ext cx="947904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2" name="Forma livre 101"/>
          <p:cNvSpPr/>
          <p:nvPr/>
        </p:nvSpPr>
        <p:spPr>
          <a:xfrm>
            <a:off x="4634865" y="1184292"/>
            <a:ext cx="2403374" cy="1320604"/>
          </a:xfrm>
          <a:custGeom>
            <a:avLst/>
            <a:gdLst>
              <a:gd name="connsiteX0" fmla="*/ 2524259 w 4945487"/>
              <a:gd name="connsiteY0" fmla="*/ 1944709 h 2717442"/>
              <a:gd name="connsiteX1" fmla="*/ 1661375 w 4945487"/>
              <a:gd name="connsiteY1" fmla="*/ 1957588 h 2717442"/>
              <a:gd name="connsiteX2" fmla="*/ 965916 w 4945487"/>
              <a:gd name="connsiteY2" fmla="*/ 2176529 h 2717442"/>
              <a:gd name="connsiteX3" fmla="*/ 450761 w 4945487"/>
              <a:gd name="connsiteY3" fmla="*/ 2717442 h 2717442"/>
              <a:gd name="connsiteX4" fmla="*/ 631065 w 4945487"/>
              <a:gd name="connsiteY4" fmla="*/ 2034862 h 2717442"/>
              <a:gd name="connsiteX5" fmla="*/ 1378039 w 4945487"/>
              <a:gd name="connsiteY5" fmla="*/ 1648495 h 2717442"/>
              <a:gd name="connsiteX6" fmla="*/ 1081825 w 4945487"/>
              <a:gd name="connsiteY6" fmla="*/ 1815921 h 2717442"/>
              <a:gd name="connsiteX7" fmla="*/ 489397 w 4945487"/>
              <a:gd name="connsiteY7" fmla="*/ 1751526 h 2717442"/>
              <a:gd name="connsiteX8" fmla="*/ 180304 w 4945487"/>
              <a:gd name="connsiteY8" fmla="*/ 2112135 h 2717442"/>
              <a:gd name="connsiteX9" fmla="*/ 360608 w 4945487"/>
              <a:gd name="connsiteY9" fmla="*/ 1442433 h 2717442"/>
              <a:gd name="connsiteX10" fmla="*/ 746975 w 4945487"/>
              <a:gd name="connsiteY10" fmla="*/ 1352281 h 2717442"/>
              <a:gd name="connsiteX11" fmla="*/ 1056068 w 4945487"/>
              <a:gd name="connsiteY11" fmla="*/ 1365160 h 2717442"/>
              <a:gd name="connsiteX12" fmla="*/ 553792 w 4945487"/>
              <a:gd name="connsiteY12" fmla="*/ 1068946 h 2717442"/>
              <a:gd name="connsiteX13" fmla="*/ 360608 w 4945487"/>
              <a:gd name="connsiteY13" fmla="*/ 1068946 h 2717442"/>
              <a:gd name="connsiteX14" fmla="*/ 0 w 4945487"/>
              <a:gd name="connsiteY14" fmla="*/ 1210614 h 2717442"/>
              <a:gd name="connsiteX15" fmla="*/ 257577 w 4945487"/>
              <a:gd name="connsiteY15" fmla="*/ 888642 h 2717442"/>
              <a:gd name="connsiteX16" fmla="*/ 656823 w 4945487"/>
              <a:gd name="connsiteY16" fmla="*/ 772732 h 2717442"/>
              <a:gd name="connsiteX17" fmla="*/ 1262130 w 4945487"/>
              <a:gd name="connsiteY17" fmla="*/ 875763 h 2717442"/>
              <a:gd name="connsiteX18" fmla="*/ 1043189 w 4945487"/>
              <a:gd name="connsiteY18" fmla="*/ 566670 h 2717442"/>
              <a:gd name="connsiteX19" fmla="*/ 386366 w 4945487"/>
              <a:gd name="connsiteY19" fmla="*/ 360608 h 2717442"/>
              <a:gd name="connsiteX20" fmla="*/ 1300766 w 4945487"/>
              <a:gd name="connsiteY20" fmla="*/ 399245 h 2717442"/>
              <a:gd name="connsiteX21" fmla="*/ 1815921 w 4945487"/>
              <a:gd name="connsiteY21" fmla="*/ 553791 h 2717442"/>
              <a:gd name="connsiteX22" fmla="*/ 2665927 w 4945487"/>
              <a:gd name="connsiteY22" fmla="*/ 103031 h 2717442"/>
              <a:gd name="connsiteX23" fmla="*/ 3618963 w 4945487"/>
              <a:gd name="connsiteY23" fmla="*/ 0 h 2717442"/>
              <a:gd name="connsiteX24" fmla="*/ 2975020 w 4945487"/>
              <a:gd name="connsiteY24" fmla="*/ 309093 h 2717442"/>
              <a:gd name="connsiteX25" fmla="*/ 2923504 w 4945487"/>
              <a:gd name="connsiteY25" fmla="*/ 528033 h 2717442"/>
              <a:gd name="connsiteX26" fmla="*/ 4069724 w 4945487"/>
              <a:gd name="connsiteY26" fmla="*/ 540912 h 2717442"/>
              <a:gd name="connsiteX27" fmla="*/ 4778062 w 4945487"/>
              <a:gd name="connsiteY27" fmla="*/ 978794 h 2717442"/>
              <a:gd name="connsiteX28" fmla="*/ 4095482 w 4945487"/>
              <a:gd name="connsiteY28" fmla="*/ 824247 h 2717442"/>
              <a:gd name="connsiteX29" fmla="*/ 3554569 w 4945487"/>
              <a:gd name="connsiteY29" fmla="*/ 940157 h 2717442"/>
              <a:gd name="connsiteX30" fmla="*/ 4404575 w 4945487"/>
              <a:gd name="connsiteY30" fmla="*/ 1249250 h 2717442"/>
              <a:gd name="connsiteX31" fmla="*/ 4945487 w 4945487"/>
              <a:gd name="connsiteY31" fmla="*/ 2163650 h 2717442"/>
              <a:gd name="connsiteX32" fmla="*/ 4327301 w 4945487"/>
              <a:gd name="connsiteY32" fmla="*/ 1712890 h 2717442"/>
              <a:gd name="connsiteX33" fmla="*/ 3786389 w 4945487"/>
              <a:gd name="connsiteY33" fmla="*/ 1700011 h 2717442"/>
              <a:gd name="connsiteX34" fmla="*/ 4494727 w 4945487"/>
              <a:gd name="connsiteY34" fmla="*/ 2047740 h 2717442"/>
              <a:gd name="connsiteX35" fmla="*/ 4829577 w 4945487"/>
              <a:gd name="connsiteY35" fmla="*/ 2382591 h 2717442"/>
              <a:gd name="connsiteX36" fmla="*/ 4456090 w 4945487"/>
              <a:gd name="connsiteY36" fmla="*/ 2189408 h 2717442"/>
              <a:gd name="connsiteX37" fmla="*/ 3760631 w 4945487"/>
              <a:gd name="connsiteY37" fmla="*/ 1996225 h 2717442"/>
              <a:gd name="connsiteX38" fmla="*/ 3271234 w 4945487"/>
              <a:gd name="connsiteY38" fmla="*/ 1983346 h 2717442"/>
              <a:gd name="connsiteX39" fmla="*/ 2678806 w 4945487"/>
              <a:gd name="connsiteY39" fmla="*/ 2099256 h 2717442"/>
              <a:gd name="connsiteX40" fmla="*/ 2524259 w 4945487"/>
              <a:gd name="connsiteY40" fmla="*/ 1944709 h 271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45487" h="2717442">
                <a:moveTo>
                  <a:pt x="2524259" y="1944709"/>
                </a:moveTo>
                <a:lnTo>
                  <a:pt x="1661375" y="1957588"/>
                </a:lnTo>
                <a:lnTo>
                  <a:pt x="965916" y="2176529"/>
                </a:lnTo>
                <a:lnTo>
                  <a:pt x="450761" y="2717442"/>
                </a:lnTo>
                <a:lnTo>
                  <a:pt x="631065" y="2034862"/>
                </a:lnTo>
                <a:lnTo>
                  <a:pt x="1378039" y="1648495"/>
                </a:lnTo>
                <a:lnTo>
                  <a:pt x="1081825" y="1815921"/>
                </a:lnTo>
                <a:lnTo>
                  <a:pt x="489397" y="1751526"/>
                </a:lnTo>
                <a:lnTo>
                  <a:pt x="180304" y="2112135"/>
                </a:lnTo>
                <a:lnTo>
                  <a:pt x="360608" y="1442433"/>
                </a:lnTo>
                <a:lnTo>
                  <a:pt x="746975" y="1352281"/>
                </a:lnTo>
                <a:lnTo>
                  <a:pt x="1056068" y="1365160"/>
                </a:lnTo>
                <a:lnTo>
                  <a:pt x="553792" y="1068946"/>
                </a:lnTo>
                <a:lnTo>
                  <a:pt x="360608" y="1068946"/>
                </a:lnTo>
                <a:lnTo>
                  <a:pt x="0" y="1210614"/>
                </a:lnTo>
                <a:lnTo>
                  <a:pt x="257577" y="888642"/>
                </a:lnTo>
                <a:lnTo>
                  <a:pt x="656823" y="772732"/>
                </a:lnTo>
                <a:lnTo>
                  <a:pt x="1262130" y="875763"/>
                </a:lnTo>
                <a:lnTo>
                  <a:pt x="1043189" y="566670"/>
                </a:lnTo>
                <a:lnTo>
                  <a:pt x="386366" y="360608"/>
                </a:lnTo>
                <a:lnTo>
                  <a:pt x="1300766" y="399245"/>
                </a:lnTo>
                <a:lnTo>
                  <a:pt x="1815921" y="553791"/>
                </a:lnTo>
                <a:lnTo>
                  <a:pt x="2665927" y="103031"/>
                </a:lnTo>
                <a:lnTo>
                  <a:pt x="3618963" y="0"/>
                </a:lnTo>
                <a:lnTo>
                  <a:pt x="2975020" y="309093"/>
                </a:lnTo>
                <a:lnTo>
                  <a:pt x="2923504" y="528033"/>
                </a:lnTo>
                <a:lnTo>
                  <a:pt x="4069724" y="540912"/>
                </a:lnTo>
                <a:lnTo>
                  <a:pt x="4778062" y="978794"/>
                </a:lnTo>
                <a:lnTo>
                  <a:pt x="4095482" y="824247"/>
                </a:lnTo>
                <a:lnTo>
                  <a:pt x="3554569" y="940157"/>
                </a:lnTo>
                <a:lnTo>
                  <a:pt x="4404575" y="1249250"/>
                </a:lnTo>
                <a:lnTo>
                  <a:pt x="4945487" y="2163650"/>
                </a:lnTo>
                <a:lnTo>
                  <a:pt x="4327301" y="1712890"/>
                </a:lnTo>
                <a:lnTo>
                  <a:pt x="3786389" y="1700011"/>
                </a:lnTo>
                <a:lnTo>
                  <a:pt x="4494727" y="2047740"/>
                </a:lnTo>
                <a:lnTo>
                  <a:pt x="4829577" y="2382591"/>
                </a:lnTo>
                <a:lnTo>
                  <a:pt x="4456090" y="2189408"/>
                </a:lnTo>
                <a:lnTo>
                  <a:pt x="3760631" y="1996225"/>
                </a:lnTo>
                <a:lnTo>
                  <a:pt x="3271234" y="1983346"/>
                </a:lnTo>
                <a:lnTo>
                  <a:pt x="2678806" y="2099256"/>
                </a:lnTo>
                <a:lnTo>
                  <a:pt x="2524259" y="1944709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1958832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0"/>
    </mc:Choice>
    <mc:Fallback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42" name="Forma livre 41"/>
          <p:cNvSpPr/>
          <p:nvPr/>
        </p:nvSpPr>
        <p:spPr>
          <a:xfrm flipH="1">
            <a:off x="5706836" y="2052601"/>
            <a:ext cx="2571765" cy="3610250"/>
          </a:xfrm>
          <a:custGeom>
            <a:avLst/>
            <a:gdLst>
              <a:gd name="connsiteX0" fmla="*/ 199293 w 3071446"/>
              <a:gd name="connsiteY0" fmla="*/ 1547446 h 4208585"/>
              <a:gd name="connsiteX1" fmla="*/ 199293 w 3071446"/>
              <a:gd name="connsiteY1" fmla="*/ 1547446 h 4208585"/>
              <a:gd name="connsiteX2" fmla="*/ 164123 w 3071446"/>
              <a:gd name="connsiteY2" fmla="*/ 1641231 h 4208585"/>
              <a:gd name="connsiteX3" fmla="*/ 0 w 3071446"/>
              <a:gd name="connsiteY3" fmla="*/ 2332892 h 4208585"/>
              <a:gd name="connsiteX4" fmla="*/ 199293 w 3071446"/>
              <a:gd name="connsiteY4" fmla="*/ 4208585 h 4208585"/>
              <a:gd name="connsiteX5" fmla="*/ 257908 w 3071446"/>
              <a:gd name="connsiteY5" fmla="*/ 3493477 h 4208585"/>
              <a:gd name="connsiteX6" fmla="*/ 504093 w 3071446"/>
              <a:gd name="connsiteY6" fmla="*/ 2485292 h 4208585"/>
              <a:gd name="connsiteX7" fmla="*/ 257908 w 3071446"/>
              <a:gd name="connsiteY7" fmla="*/ 3434862 h 4208585"/>
              <a:gd name="connsiteX8" fmla="*/ 480646 w 3071446"/>
              <a:gd name="connsiteY8" fmla="*/ 3985846 h 4208585"/>
              <a:gd name="connsiteX9" fmla="*/ 457200 w 3071446"/>
              <a:gd name="connsiteY9" fmla="*/ 3399692 h 4208585"/>
              <a:gd name="connsiteX10" fmla="*/ 738554 w 3071446"/>
              <a:gd name="connsiteY10" fmla="*/ 2426677 h 4208585"/>
              <a:gd name="connsiteX11" fmla="*/ 527539 w 3071446"/>
              <a:gd name="connsiteY11" fmla="*/ 3200400 h 4208585"/>
              <a:gd name="connsiteX12" fmla="*/ 738554 w 3071446"/>
              <a:gd name="connsiteY12" fmla="*/ 3892062 h 4208585"/>
              <a:gd name="connsiteX13" fmla="*/ 726831 w 3071446"/>
              <a:gd name="connsiteY13" fmla="*/ 3200400 h 4208585"/>
              <a:gd name="connsiteX14" fmla="*/ 973016 w 3071446"/>
              <a:gd name="connsiteY14" fmla="*/ 2391508 h 4208585"/>
              <a:gd name="connsiteX15" fmla="*/ 1348154 w 3071446"/>
              <a:gd name="connsiteY15" fmla="*/ 2731477 h 4208585"/>
              <a:gd name="connsiteX16" fmla="*/ 1184031 w 3071446"/>
              <a:gd name="connsiteY16" fmla="*/ 3341077 h 4208585"/>
              <a:gd name="connsiteX17" fmla="*/ 1758462 w 3071446"/>
              <a:gd name="connsiteY17" fmla="*/ 2708031 h 4208585"/>
              <a:gd name="connsiteX18" fmla="*/ 1570893 w 3071446"/>
              <a:gd name="connsiteY18" fmla="*/ 2157046 h 4208585"/>
              <a:gd name="connsiteX19" fmla="*/ 1395046 w 3071446"/>
              <a:gd name="connsiteY19" fmla="*/ 1840523 h 4208585"/>
              <a:gd name="connsiteX20" fmla="*/ 1465385 w 3071446"/>
              <a:gd name="connsiteY20" fmla="*/ 1301262 h 4208585"/>
              <a:gd name="connsiteX21" fmla="*/ 1840523 w 3071446"/>
              <a:gd name="connsiteY21" fmla="*/ 937846 h 4208585"/>
              <a:gd name="connsiteX22" fmla="*/ 2696308 w 3071446"/>
              <a:gd name="connsiteY22" fmla="*/ 820615 h 4208585"/>
              <a:gd name="connsiteX23" fmla="*/ 3071446 w 3071446"/>
              <a:gd name="connsiteY23" fmla="*/ 949569 h 4208585"/>
              <a:gd name="connsiteX24" fmla="*/ 2860431 w 3071446"/>
              <a:gd name="connsiteY24" fmla="*/ 633046 h 4208585"/>
              <a:gd name="connsiteX25" fmla="*/ 1746739 w 3071446"/>
              <a:gd name="connsiteY25" fmla="*/ 0 h 4208585"/>
              <a:gd name="connsiteX26" fmla="*/ 1125416 w 3071446"/>
              <a:gd name="connsiteY26" fmla="*/ 234462 h 4208585"/>
              <a:gd name="connsiteX27" fmla="*/ 703385 w 3071446"/>
              <a:gd name="connsiteY27" fmla="*/ 644769 h 4208585"/>
              <a:gd name="connsiteX28" fmla="*/ 199293 w 3071446"/>
              <a:gd name="connsiteY28" fmla="*/ 1547446 h 420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71446" h="4208585">
                <a:moveTo>
                  <a:pt x="199293" y="1547446"/>
                </a:moveTo>
                <a:lnTo>
                  <a:pt x="199293" y="1547446"/>
                </a:lnTo>
                <a:lnTo>
                  <a:pt x="164123" y="1641231"/>
                </a:lnTo>
                <a:lnTo>
                  <a:pt x="0" y="2332892"/>
                </a:lnTo>
                <a:lnTo>
                  <a:pt x="199293" y="4208585"/>
                </a:lnTo>
                <a:lnTo>
                  <a:pt x="257908" y="3493477"/>
                </a:lnTo>
                <a:lnTo>
                  <a:pt x="504093" y="2485292"/>
                </a:lnTo>
                <a:lnTo>
                  <a:pt x="257908" y="3434862"/>
                </a:lnTo>
                <a:lnTo>
                  <a:pt x="480646" y="3985846"/>
                </a:lnTo>
                <a:lnTo>
                  <a:pt x="457200" y="3399692"/>
                </a:lnTo>
                <a:lnTo>
                  <a:pt x="738554" y="2426677"/>
                </a:lnTo>
                <a:lnTo>
                  <a:pt x="527539" y="3200400"/>
                </a:lnTo>
                <a:lnTo>
                  <a:pt x="738554" y="3892062"/>
                </a:lnTo>
                <a:lnTo>
                  <a:pt x="726831" y="3200400"/>
                </a:lnTo>
                <a:lnTo>
                  <a:pt x="973016" y="2391508"/>
                </a:lnTo>
                <a:lnTo>
                  <a:pt x="1348154" y="2731477"/>
                </a:lnTo>
                <a:lnTo>
                  <a:pt x="1184031" y="3341077"/>
                </a:lnTo>
                <a:lnTo>
                  <a:pt x="1758462" y="2708031"/>
                </a:lnTo>
                <a:lnTo>
                  <a:pt x="1570893" y="2157046"/>
                </a:lnTo>
                <a:lnTo>
                  <a:pt x="1395046" y="1840523"/>
                </a:lnTo>
                <a:lnTo>
                  <a:pt x="1465385" y="1301262"/>
                </a:lnTo>
                <a:lnTo>
                  <a:pt x="1840523" y="937846"/>
                </a:lnTo>
                <a:lnTo>
                  <a:pt x="2696308" y="820615"/>
                </a:lnTo>
                <a:lnTo>
                  <a:pt x="3071446" y="949569"/>
                </a:lnTo>
                <a:lnTo>
                  <a:pt x="2860431" y="633046"/>
                </a:lnTo>
                <a:lnTo>
                  <a:pt x="1746739" y="0"/>
                </a:lnTo>
                <a:lnTo>
                  <a:pt x="1125416" y="234462"/>
                </a:lnTo>
                <a:lnTo>
                  <a:pt x="703385" y="644769"/>
                </a:lnTo>
                <a:lnTo>
                  <a:pt x="199293" y="154744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" name="Forma livre 42"/>
          <p:cNvSpPr/>
          <p:nvPr/>
        </p:nvSpPr>
        <p:spPr>
          <a:xfrm rot="21079497">
            <a:off x="2622971" y="1890169"/>
            <a:ext cx="2634778" cy="3610250"/>
          </a:xfrm>
          <a:custGeom>
            <a:avLst/>
            <a:gdLst>
              <a:gd name="connsiteX0" fmla="*/ 199293 w 3071446"/>
              <a:gd name="connsiteY0" fmla="*/ 1547446 h 4208585"/>
              <a:gd name="connsiteX1" fmla="*/ 199293 w 3071446"/>
              <a:gd name="connsiteY1" fmla="*/ 1547446 h 4208585"/>
              <a:gd name="connsiteX2" fmla="*/ 164123 w 3071446"/>
              <a:gd name="connsiteY2" fmla="*/ 1641231 h 4208585"/>
              <a:gd name="connsiteX3" fmla="*/ 0 w 3071446"/>
              <a:gd name="connsiteY3" fmla="*/ 2332892 h 4208585"/>
              <a:gd name="connsiteX4" fmla="*/ 199293 w 3071446"/>
              <a:gd name="connsiteY4" fmla="*/ 4208585 h 4208585"/>
              <a:gd name="connsiteX5" fmla="*/ 257908 w 3071446"/>
              <a:gd name="connsiteY5" fmla="*/ 3493477 h 4208585"/>
              <a:gd name="connsiteX6" fmla="*/ 504093 w 3071446"/>
              <a:gd name="connsiteY6" fmla="*/ 2485292 h 4208585"/>
              <a:gd name="connsiteX7" fmla="*/ 257908 w 3071446"/>
              <a:gd name="connsiteY7" fmla="*/ 3434862 h 4208585"/>
              <a:gd name="connsiteX8" fmla="*/ 480646 w 3071446"/>
              <a:gd name="connsiteY8" fmla="*/ 3985846 h 4208585"/>
              <a:gd name="connsiteX9" fmla="*/ 457200 w 3071446"/>
              <a:gd name="connsiteY9" fmla="*/ 3399692 h 4208585"/>
              <a:gd name="connsiteX10" fmla="*/ 738554 w 3071446"/>
              <a:gd name="connsiteY10" fmla="*/ 2426677 h 4208585"/>
              <a:gd name="connsiteX11" fmla="*/ 527539 w 3071446"/>
              <a:gd name="connsiteY11" fmla="*/ 3200400 h 4208585"/>
              <a:gd name="connsiteX12" fmla="*/ 738554 w 3071446"/>
              <a:gd name="connsiteY12" fmla="*/ 3892062 h 4208585"/>
              <a:gd name="connsiteX13" fmla="*/ 726831 w 3071446"/>
              <a:gd name="connsiteY13" fmla="*/ 3200400 h 4208585"/>
              <a:gd name="connsiteX14" fmla="*/ 973016 w 3071446"/>
              <a:gd name="connsiteY14" fmla="*/ 2391508 h 4208585"/>
              <a:gd name="connsiteX15" fmla="*/ 1348154 w 3071446"/>
              <a:gd name="connsiteY15" fmla="*/ 2731477 h 4208585"/>
              <a:gd name="connsiteX16" fmla="*/ 1184031 w 3071446"/>
              <a:gd name="connsiteY16" fmla="*/ 3341077 h 4208585"/>
              <a:gd name="connsiteX17" fmla="*/ 1758462 w 3071446"/>
              <a:gd name="connsiteY17" fmla="*/ 2708031 h 4208585"/>
              <a:gd name="connsiteX18" fmla="*/ 1570893 w 3071446"/>
              <a:gd name="connsiteY18" fmla="*/ 2157046 h 4208585"/>
              <a:gd name="connsiteX19" fmla="*/ 1395046 w 3071446"/>
              <a:gd name="connsiteY19" fmla="*/ 1840523 h 4208585"/>
              <a:gd name="connsiteX20" fmla="*/ 1465385 w 3071446"/>
              <a:gd name="connsiteY20" fmla="*/ 1301262 h 4208585"/>
              <a:gd name="connsiteX21" fmla="*/ 1840523 w 3071446"/>
              <a:gd name="connsiteY21" fmla="*/ 937846 h 4208585"/>
              <a:gd name="connsiteX22" fmla="*/ 2696308 w 3071446"/>
              <a:gd name="connsiteY22" fmla="*/ 820615 h 4208585"/>
              <a:gd name="connsiteX23" fmla="*/ 3071446 w 3071446"/>
              <a:gd name="connsiteY23" fmla="*/ 949569 h 4208585"/>
              <a:gd name="connsiteX24" fmla="*/ 2860431 w 3071446"/>
              <a:gd name="connsiteY24" fmla="*/ 633046 h 4208585"/>
              <a:gd name="connsiteX25" fmla="*/ 1746739 w 3071446"/>
              <a:gd name="connsiteY25" fmla="*/ 0 h 4208585"/>
              <a:gd name="connsiteX26" fmla="*/ 1125416 w 3071446"/>
              <a:gd name="connsiteY26" fmla="*/ 234462 h 4208585"/>
              <a:gd name="connsiteX27" fmla="*/ 703385 w 3071446"/>
              <a:gd name="connsiteY27" fmla="*/ 644769 h 4208585"/>
              <a:gd name="connsiteX28" fmla="*/ 199293 w 3071446"/>
              <a:gd name="connsiteY28" fmla="*/ 1547446 h 420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71446" h="4208585">
                <a:moveTo>
                  <a:pt x="199293" y="1547446"/>
                </a:moveTo>
                <a:lnTo>
                  <a:pt x="199293" y="1547446"/>
                </a:lnTo>
                <a:lnTo>
                  <a:pt x="164123" y="1641231"/>
                </a:lnTo>
                <a:lnTo>
                  <a:pt x="0" y="2332892"/>
                </a:lnTo>
                <a:lnTo>
                  <a:pt x="199293" y="4208585"/>
                </a:lnTo>
                <a:lnTo>
                  <a:pt x="257908" y="3493477"/>
                </a:lnTo>
                <a:lnTo>
                  <a:pt x="504093" y="2485292"/>
                </a:lnTo>
                <a:lnTo>
                  <a:pt x="257908" y="3434862"/>
                </a:lnTo>
                <a:lnTo>
                  <a:pt x="480646" y="3985846"/>
                </a:lnTo>
                <a:lnTo>
                  <a:pt x="457200" y="3399692"/>
                </a:lnTo>
                <a:lnTo>
                  <a:pt x="738554" y="2426677"/>
                </a:lnTo>
                <a:lnTo>
                  <a:pt x="527539" y="3200400"/>
                </a:lnTo>
                <a:lnTo>
                  <a:pt x="738554" y="3892062"/>
                </a:lnTo>
                <a:lnTo>
                  <a:pt x="726831" y="3200400"/>
                </a:lnTo>
                <a:lnTo>
                  <a:pt x="973016" y="2391508"/>
                </a:lnTo>
                <a:lnTo>
                  <a:pt x="1348154" y="2731477"/>
                </a:lnTo>
                <a:lnTo>
                  <a:pt x="1184031" y="3341077"/>
                </a:lnTo>
                <a:lnTo>
                  <a:pt x="1758462" y="2708031"/>
                </a:lnTo>
                <a:lnTo>
                  <a:pt x="1570893" y="2157046"/>
                </a:lnTo>
                <a:lnTo>
                  <a:pt x="1395046" y="1840523"/>
                </a:lnTo>
                <a:lnTo>
                  <a:pt x="1465385" y="1301262"/>
                </a:lnTo>
                <a:lnTo>
                  <a:pt x="1840523" y="937846"/>
                </a:lnTo>
                <a:lnTo>
                  <a:pt x="2696308" y="820615"/>
                </a:lnTo>
                <a:lnTo>
                  <a:pt x="3071446" y="949569"/>
                </a:lnTo>
                <a:lnTo>
                  <a:pt x="2860431" y="633046"/>
                </a:lnTo>
                <a:lnTo>
                  <a:pt x="1746739" y="0"/>
                </a:lnTo>
                <a:lnTo>
                  <a:pt x="1125416" y="234462"/>
                </a:lnTo>
                <a:lnTo>
                  <a:pt x="703385" y="644769"/>
                </a:lnTo>
                <a:lnTo>
                  <a:pt x="199293" y="154744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4" name="Forma livre 43"/>
          <p:cNvSpPr/>
          <p:nvPr/>
        </p:nvSpPr>
        <p:spPr>
          <a:xfrm flipH="1">
            <a:off x="5381986" y="3930783"/>
            <a:ext cx="243364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Forma livre 44"/>
          <p:cNvSpPr/>
          <p:nvPr/>
        </p:nvSpPr>
        <p:spPr>
          <a:xfrm>
            <a:off x="5705832" y="3940153"/>
            <a:ext cx="281579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6" name="Forma livre 45"/>
          <p:cNvSpPr/>
          <p:nvPr/>
        </p:nvSpPr>
        <p:spPr>
          <a:xfrm>
            <a:off x="4649768" y="3601569"/>
            <a:ext cx="1608745" cy="1842504"/>
          </a:xfrm>
          <a:custGeom>
            <a:avLst/>
            <a:gdLst>
              <a:gd name="connsiteX0" fmla="*/ 921112 w 1875366"/>
              <a:gd name="connsiteY0" fmla="*/ 37713 h 2147867"/>
              <a:gd name="connsiteX1" fmla="*/ 545974 w 1875366"/>
              <a:gd name="connsiteY1" fmla="*/ 471467 h 2147867"/>
              <a:gd name="connsiteX2" fmla="*/ 393574 w 1875366"/>
              <a:gd name="connsiteY2" fmla="*/ 1315529 h 2147867"/>
              <a:gd name="connsiteX3" fmla="*/ 147389 w 1875366"/>
              <a:gd name="connsiteY3" fmla="*/ 1678944 h 2147867"/>
              <a:gd name="connsiteX4" fmla="*/ 6712 w 1875366"/>
              <a:gd name="connsiteY4" fmla="*/ 1948575 h 2147867"/>
              <a:gd name="connsiteX5" fmla="*/ 358404 w 1875366"/>
              <a:gd name="connsiteY5" fmla="*/ 1983744 h 2147867"/>
              <a:gd name="connsiteX6" fmla="*/ 733543 w 1875366"/>
              <a:gd name="connsiteY6" fmla="*/ 1807898 h 2147867"/>
              <a:gd name="connsiteX7" fmla="*/ 710097 w 1875366"/>
              <a:gd name="connsiteY7" fmla="*/ 1620329 h 2147867"/>
              <a:gd name="connsiteX8" fmla="*/ 850774 w 1875366"/>
              <a:gd name="connsiteY8" fmla="*/ 1350698 h 2147867"/>
              <a:gd name="connsiteX9" fmla="*/ 991451 w 1875366"/>
              <a:gd name="connsiteY9" fmla="*/ 823159 h 2147867"/>
              <a:gd name="connsiteX10" fmla="*/ 1073512 w 1875366"/>
              <a:gd name="connsiteY10" fmla="*/ 518359 h 2147867"/>
              <a:gd name="connsiteX11" fmla="*/ 1132128 w 1875366"/>
              <a:gd name="connsiteY11" fmla="*/ 694206 h 2147867"/>
              <a:gd name="connsiteX12" fmla="*/ 1307974 w 1875366"/>
              <a:gd name="connsiteY12" fmla="*/ 1350698 h 2147867"/>
              <a:gd name="connsiteX13" fmla="*/ 1413481 w 1875366"/>
              <a:gd name="connsiteY13" fmla="*/ 1655498 h 2147867"/>
              <a:gd name="connsiteX14" fmla="*/ 1390035 w 1875366"/>
              <a:gd name="connsiteY14" fmla="*/ 1725836 h 2147867"/>
              <a:gd name="connsiteX15" fmla="*/ 1472097 w 1875366"/>
              <a:gd name="connsiteY15" fmla="*/ 1936852 h 2147867"/>
              <a:gd name="connsiteX16" fmla="*/ 1765174 w 1875366"/>
              <a:gd name="connsiteY16" fmla="*/ 2147867 h 2147867"/>
              <a:gd name="connsiteX17" fmla="*/ 1858958 w 1875366"/>
              <a:gd name="connsiteY17" fmla="*/ 1936852 h 2147867"/>
              <a:gd name="connsiteX18" fmla="*/ 1858958 w 1875366"/>
              <a:gd name="connsiteY18" fmla="*/ 1632052 h 2147867"/>
              <a:gd name="connsiteX19" fmla="*/ 1694835 w 1875366"/>
              <a:gd name="connsiteY19" fmla="*/ 1385867 h 2147867"/>
              <a:gd name="connsiteX20" fmla="*/ 1659666 w 1875366"/>
              <a:gd name="connsiteY20" fmla="*/ 1022452 h 2147867"/>
              <a:gd name="connsiteX21" fmla="*/ 1624497 w 1875366"/>
              <a:gd name="connsiteY21" fmla="*/ 494913 h 2147867"/>
              <a:gd name="connsiteX22" fmla="*/ 1249358 w 1875366"/>
              <a:gd name="connsiteY22" fmla="*/ 72883 h 2147867"/>
              <a:gd name="connsiteX23" fmla="*/ 921112 w 1875366"/>
              <a:gd name="connsiteY23" fmla="*/ 37713 h 214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75366" h="2147867">
                <a:moveTo>
                  <a:pt x="921112" y="37713"/>
                </a:moveTo>
                <a:cubicBezTo>
                  <a:pt x="803881" y="104144"/>
                  <a:pt x="633897" y="258498"/>
                  <a:pt x="545974" y="471467"/>
                </a:cubicBezTo>
                <a:cubicBezTo>
                  <a:pt x="458051" y="684436"/>
                  <a:pt x="460005" y="1114283"/>
                  <a:pt x="393574" y="1315529"/>
                </a:cubicBezTo>
                <a:cubicBezTo>
                  <a:pt x="327143" y="1516775"/>
                  <a:pt x="211866" y="1573436"/>
                  <a:pt x="147389" y="1678944"/>
                </a:cubicBezTo>
                <a:cubicBezTo>
                  <a:pt x="82912" y="1784452"/>
                  <a:pt x="-28457" y="1897775"/>
                  <a:pt x="6712" y="1948575"/>
                </a:cubicBezTo>
                <a:cubicBezTo>
                  <a:pt x="41881" y="1999375"/>
                  <a:pt x="237266" y="2007190"/>
                  <a:pt x="358404" y="1983744"/>
                </a:cubicBezTo>
                <a:cubicBezTo>
                  <a:pt x="479542" y="1960298"/>
                  <a:pt x="674927" y="1868467"/>
                  <a:pt x="733543" y="1807898"/>
                </a:cubicBezTo>
                <a:cubicBezTo>
                  <a:pt x="792159" y="1747329"/>
                  <a:pt x="690559" y="1696529"/>
                  <a:pt x="710097" y="1620329"/>
                </a:cubicBezTo>
                <a:cubicBezTo>
                  <a:pt x="729635" y="1544129"/>
                  <a:pt x="803882" y="1483560"/>
                  <a:pt x="850774" y="1350698"/>
                </a:cubicBezTo>
                <a:cubicBezTo>
                  <a:pt x="897666" y="1217836"/>
                  <a:pt x="954328" y="961882"/>
                  <a:pt x="991451" y="823159"/>
                </a:cubicBezTo>
                <a:cubicBezTo>
                  <a:pt x="1028574" y="684436"/>
                  <a:pt x="1050066" y="539851"/>
                  <a:pt x="1073512" y="518359"/>
                </a:cubicBezTo>
                <a:cubicBezTo>
                  <a:pt x="1096958" y="496867"/>
                  <a:pt x="1093051" y="555483"/>
                  <a:pt x="1132128" y="694206"/>
                </a:cubicBezTo>
                <a:cubicBezTo>
                  <a:pt x="1171205" y="832929"/>
                  <a:pt x="1261082" y="1190483"/>
                  <a:pt x="1307974" y="1350698"/>
                </a:cubicBezTo>
                <a:cubicBezTo>
                  <a:pt x="1354866" y="1510913"/>
                  <a:pt x="1399804" y="1592975"/>
                  <a:pt x="1413481" y="1655498"/>
                </a:cubicBezTo>
                <a:cubicBezTo>
                  <a:pt x="1427158" y="1718021"/>
                  <a:pt x="1380266" y="1678944"/>
                  <a:pt x="1390035" y="1725836"/>
                </a:cubicBezTo>
                <a:cubicBezTo>
                  <a:pt x="1399804" y="1772728"/>
                  <a:pt x="1409574" y="1866514"/>
                  <a:pt x="1472097" y="1936852"/>
                </a:cubicBezTo>
                <a:cubicBezTo>
                  <a:pt x="1534620" y="2007191"/>
                  <a:pt x="1700697" y="2147867"/>
                  <a:pt x="1765174" y="2147867"/>
                </a:cubicBezTo>
                <a:cubicBezTo>
                  <a:pt x="1829651" y="2147867"/>
                  <a:pt x="1843327" y="2022821"/>
                  <a:pt x="1858958" y="1936852"/>
                </a:cubicBezTo>
                <a:cubicBezTo>
                  <a:pt x="1874589" y="1850883"/>
                  <a:pt x="1886312" y="1723883"/>
                  <a:pt x="1858958" y="1632052"/>
                </a:cubicBezTo>
                <a:cubicBezTo>
                  <a:pt x="1831604" y="1540221"/>
                  <a:pt x="1728050" y="1487467"/>
                  <a:pt x="1694835" y="1385867"/>
                </a:cubicBezTo>
                <a:cubicBezTo>
                  <a:pt x="1661620" y="1284267"/>
                  <a:pt x="1671389" y="1170944"/>
                  <a:pt x="1659666" y="1022452"/>
                </a:cubicBezTo>
                <a:cubicBezTo>
                  <a:pt x="1647943" y="873960"/>
                  <a:pt x="1692882" y="653175"/>
                  <a:pt x="1624497" y="494913"/>
                </a:cubicBezTo>
                <a:cubicBezTo>
                  <a:pt x="1556112" y="336652"/>
                  <a:pt x="1364635" y="147129"/>
                  <a:pt x="1249358" y="72883"/>
                </a:cubicBezTo>
                <a:cubicBezTo>
                  <a:pt x="1134081" y="-1363"/>
                  <a:pt x="1038343" y="-28718"/>
                  <a:pt x="921112" y="3771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7" name="Forma livre 46"/>
          <p:cNvSpPr/>
          <p:nvPr/>
        </p:nvSpPr>
        <p:spPr>
          <a:xfrm flipH="1">
            <a:off x="3009818" y="1834599"/>
            <a:ext cx="2360352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8" name="Forma livre 47"/>
          <p:cNvSpPr/>
          <p:nvPr/>
        </p:nvSpPr>
        <p:spPr>
          <a:xfrm rot="919798">
            <a:off x="5646489" y="2045779"/>
            <a:ext cx="2383368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5" name="Forma livre 124"/>
          <p:cNvSpPr/>
          <p:nvPr/>
        </p:nvSpPr>
        <p:spPr>
          <a:xfrm flipH="1">
            <a:off x="6671837" y="3560882"/>
            <a:ext cx="115348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6" name="Triângulo isósceles 125"/>
          <p:cNvSpPr/>
          <p:nvPr/>
        </p:nvSpPr>
        <p:spPr>
          <a:xfrm rot="11263486" flipH="1">
            <a:off x="6687494" y="3780348"/>
            <a:ext cx="38184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7" name="Triângulo isósceles 126"/>
          <p:cNvSpPr/>
          <p:nvPr/>
        </p:nvSpPr>
        <p:spPr>
          <a:xfrm rot="12479218" flipH="1">
            <a:off x="6713856" y="3819757"/>
            <a:ext cx="38184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Triângulo isósceles 127"/>
          <p:cNvSpPr/>
          <p:nvPr/>
        </p:nvSpPr>
        <p:spPr>
          <a:xfrm rot="13180336" flipH="1">
            <a:off x="6775248" y="3816139"/>
            <a:ext cx="38184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9" name="Triângulo isósceles 128"/>
          <p:cNvSpPr/>
          <p:nvPr/>
        </p:nvSpPr>
        <p:spPr>
          <a:xfrm rot="13721626" flipH="1">
            <a:off x="6711750" y="3839887"/>
            <a:ext cx="39219" cy="59611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0" name="Triângulo isósceles 129"/>
          <p:cNvSpPr/>
          <p:nvPr/>
        </p:nvSpPr>
        <p:spPr>
          <a:xfrm rot="7901098" flipH="1">
            <a:off x="6628006" y="3814129"/>
            <a:ext cx="39219" cy="59613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2" name="Forma livre 131"/>
          <p:cNvSpPr/>
          <p:nvPr/>
        </p:nvSpPr>
        <p:spPr>
          <a:xfrm rot="863891" flipH="1">
            <a:off x="6633131" y="3688167"/>
            <a:ext cx="141041" cy="91867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3" name="Forma livre 132"/>
          <p:cNvSpPr/>
          <p:nvPr/>
        </p:nvSpPr>
        <p:spPr>
          <a:xfrm rot="863891" flipH="1">
            <a:off x="6686317" y="3712544"/>
            <a:ext cx="99760" cy="102467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4" name="Forma livre 133"/>
          <p:cNvSpPr/>
          <p:nvPr/>
        </p:nvSpPr>
        <p:spPr>
          <a:xfrm rot="566430" flipH="1">
            <a:off x="6618881" y="3709846"/>
            <a:ext cx="134161" cy="56534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5" name="Forma livre 134"/>
          <p:cNvSpPr/>
          <p:nvPr/>
        </p:nvSpPr>
        <p:spPr>
          <a:xfrm rot="863891" flipH="1">
            <a:off x="6313416" y="3310691"/>
            <a:ext cx="580169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6" name="Forma livre 135"/>
          <p:cNvSpPr/>
          <p:nvPr/>
        </p:nvSpPr>
        <p:spPr>
          <a:xfrm rot="1394539" flipH="1">
            <a:off x="6729282" y="3725415"/>
            <a:ext cx="82561" cy="127200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1" name="Retângulo de cantos arredondados 120"/>
          <p:cNvSpPr/>
          <p:nvPr/>
        </p:nvSpPr>
        <p:spPr>
          <a:xfrm rot="18623957">
            <a:off x="5750381" y="283210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2" name="Retângulo de cantos arredondados 121"/>
          <p:cNvSpPr/>
          <p:nvPr/>
        </p:nvSpPr>
        <p:spPr>
          <a:xfrm rot="18623957">
            <a:off x="5667798" y="2434565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3" name="Retângulo de cantos arredondados 122"/>
          <p:cNvSpPr/>
          <p:nvPr/>
        </p:nvSpPr>
        <p:spPr>
          <a:xfrm rot="18623957">
            <a:off x="6103834" y="3033311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4" name="Retângulo de cantos arredondados 123"/>
          <p:cNvSpPr/>
          <p:nvPr/>
        </p:nvSpPr>
        <p:spPr>
          <a:xfrm rot="18623957">
            <a:off x="6321505" y="33181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9" name="Forma livre 108"/>
          <p:cNvSpPr/>
          <p:nvPr/>
        </p:nvSpPr>
        <p:spPr>
          <a:xfrm>
            <a:off x="4696788" y="3624798"/>
            <a:ext cx="118477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0" name="Triângulo isósceles 109"/>
          <p:cNvSpPr/>
          <p:nvPr/>
        </p:nvSpPr>
        <p:spPr>
          <a:xfrm rot="10336514">
            <a:off x="4759963" y="3844264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1" name="Triângulo isósceles 110"/>
          <p:cNvSpPr/>
          <p:nvPr/>
        </p:nvSpPr>
        <p:spPr>
          <a:xfrm rot="9120782">
            <a:off x="4732887" y="3883673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2" name="Triângulo isósceles 111"/>
          <p:cNvSpPr/>
          <p:nvPr/>
        </p:nvSpPr>
        <p:spPr>
          <a:xfrm rot="8419664">
            <a:off x="4669829" y="388005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3" name="Triângulo isósceles 112"/>
          <p:cNvSpPr/>
          <p:nvPr/>
        </p:nvSpPr>
        <p:spPr>
          <a:xfrm rot="7878374">
            <a:off x="4734518" y="390299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4" name="Triângulo isósceles 113"/>
          <p:cNvSpPr/>
          <p:nvPr/>
        </p:nvSpPr>
        <p:spPr>
          <a:xfrm rot="13698902">
            <a:off x="4820533" y="3877237"/>
            <a:ext cx="39219" cy="61229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6" name="Forma livre 115"/>
          <p:cNvSpPr/>
          <p:nvPr/>
        </p:nvSpPr>
        <p:spPr>
          <a:xfrm rot="20736109">
            <a:off x="4709510" y="3752851"/>
            <a:ext cx="144866" cy="91867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7" name="Forma livre 116"/>
          <p:cNvSpPr/>
          <p:nvPr/>
        </p:nvSpPr>
        <p:spPr>
          <a:xfrm rot="20736109">
            <a:off x="4697141" y="3777490"/>
            <a:ext cx="102466" cy="102467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8" name="Forma livre 117"/>
          <p:cNvSpPr/>
          <p:nvPr/>
        </p:nvSpPr>
        <p:spPr>
          <a:xfrm rot="21033570">
            <a:off x="4731157" y="3774421"/>
            <a:ext cx="137799" cy="56534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9" name="Forma livre 118"/>
          <p:cNvSpPr/>
          <p:nvPr/>
        </p:nvSpPr>
        <p:spPr>
          <a:xfrm rot="20736109">
            <a:off x="4559836" y="3442847"/>
            <a:ext cx="595904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0" name="Forma livre 119"/>
          <p:cNvSpPr/>
          <p:nvPr/>
        </p:nvSpPr>
        <p:spPr>
          <a:xfrm rot="20205461">
            <a:off x="4615978" y="3763332"/>
            <a:ext cx="84800" cy="127200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3" name="Retângulo de cantos arredondados 102"/>
          <p:cNvSpPr/>
          <p:nvPr/>
        </p:nvSpPr>
        <p:spPr>
          <a:xfrm rot="2612691">
            <a:off x="5384794" y="2842261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4" name="Retângulo de cantos arredondados 103"/>
          <p:cNvSpPr/>
          <p:nvPr/>
        </p:nvSpPr>
        <p:spPr>
          <a:xfrm rot="2612691">
            <a:off x="5171631" y="299616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7" name="Retângulo de cantos arredondados 106"/>
          <p:cNvSpPr/>
          <p:nvPr/>
        </p:nvSpPr>
        <p:spPr>
          <a:xfrm rot="2612691">
            <a:off x="5040355" y="3204656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8" name="Retângulo de cantos arredondados 107"/>
          <p:cNvSpPr/>
          <p:nvPr/>
        </p:nvSpPr>
        <p:spPr>
          <a:xfrm rot="2612691">
            <a:off x="4745304" y="3071953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3" name="Retângulo de cantos arredondados 72"/>
          <p:cNvSpPr/>
          <p:nvPr/>
        </p:nvSpPr>
        <p:spPr>
          <a:xfrm>
            <a:off x="5449865" y="284842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4" name="Retângulo de cantos arredondados 73"/>
          <p:cNvSpPr/>
          <p:nvPr/>
        </p:nvSpPr>
        <p:spPr>
          <a:xfrm>
            <a:off x="5518105" y="312570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5" name="Retângulo de cantos arredondados 74"/>
          <p:cNvSpPr/>
          <p:nvPr/>
        </p:nvSpPr>
        <p:spPr>
          <a:xfrm>
            <a:off x="5490809" y="328015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6" name="Retângulo de cantos arredondados 75"/>
          <p:cNvSpPr/>
          <p:nvPr/>
        </p:nvSpPr>
        <p:spPr>
          <a:xfrm>
            <a:off x="5204205" y="361202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7" name="Retângulo de cantos arredondados 76"/>
          <p:cNvSpPr/>
          <p:nvPr/>
        </p:nvSpPr>
        <p:spPr>
          <a:xfrm>
            <a:off x="5408921" y="347986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8" name="Retângulo de cantos arredondados 77"/>
          <p:cNvSpPr/>
          <p:nvPr/>
        </p:nvSpPr>
        <p:spPr>
          <a:xfrm>
            <a:off x="5545401" y="413928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9" name="Retângulo de cantos arredondados 78"/>
          <p:cNvSpPr/>
          <p:nvPr/>
        </p:nvSpPr>
        <p:spPr>
          <a:xfrm>
            <a:off x="5504457" y="259843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0" name="Elipse 79"/>
          <p:cNvSpPr/>
          <p:nvPr/>
        </p:nvSpPr>
        <p:spPr>
          <a:xfrm>
            <a:off x="4948089" y="1548053"/>
            <a:ext cx="1220464" cy="122046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1" name="Forma livre 80"/>
          <p:cNvSpPr/>
          <p:nvPr/>
        </p:nvSpPr>
        <p:spPr>
          <a:xfrm>
            <a:off x="5333790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2" name="Forma livre 81"/>
          <p:cNvSpPr/>
          <p:nvPr/>
        </p:nvSpPr>
        <p:spPr>
          <a:xfrm>
            <a:off x="5803199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3" name="Forma livre 82"/>
          <p:cNvSpPr/>
          <p:nvPr/>
        </p:nvSpPr>
        <p:spPr>
          <a:xfrm>
            <a:off x="4975470" y="2489739"/>
            <a:ext cx="957594" cy="114779"/>
          </a:xfrm>
          <a:custGeom>
            <a:avLst/>
            <a:gdLst>
              <a:gd name="connsiteX0" fmla="*/ 0 w 1970467"/>
              <a:gd name="connsiteY0" fmla="*/ 51515 h 236185"/>
              <a:gd name="connsiteX1" fmla="*/ 734095 w 1970467"/>
              <a:gd name="connsiteY1" fmla="*/ 218941 h 236185"/>
              <a:gd name="connsiteX2" fmla="*/ 1429555 w 1970467"/>
              <a:gd name="connsiteY2" fmla="*/ 206062 h 236185"/>
              <a:gd name="connsiteX3" fmla="*/ 1970467 w 1970467"/>
              <a:gd name="connsiteY3" fmla="*/ 0 h 236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0467" h="236185">
                <a:moveTo>
                  <a:pt x="0" y="51515"/>
                </a:moveTo>
                <a:cubicBezTo>
                  <a:pt x="247918" y="122349"/>
                  <a:pt x="495836" y="193183"/>
                  <a:pt x="734095" y="218941"/>
                </a:cubicBezTo>
                <a:cubicBezTo>
                  <a:pt x="972354" y="244699"/>
                  <a:pt x="1223493" y="242552"/>
                  <a:pt x="1429555" y="206062"/>
                </a:cubicBezTo>
                <a:cubicBezTo>
                  <a:pt x="1635617" y="169572"/>
                  <a:pt x="1803042" y="84786"/>
                  <a:pt x="197046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4" name="Forma livre 83"/>
          <p:cNvSpPr/>
          <p:nvPr/>
        </p:nvSpPr>
        <p:spPr>
          <a:xfrm>
            <a:off x="5315014" y="2531813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5" name="Forma livre 84"/>
          <p:cNvSpPr/>
          <p:nvPr/>
        </p:nvSpPr>
        <p:spPr>
          <a:xfrm>
            <a:off x="5377602" y="257461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6" name="Forma livre 85"/>
          <p:cNvSpPr/>
          <p:nvPr/>
        </p:nvSpPr>
        <p:spPr>
          <a:xfrm>
            <a:off x="5459835" y="257348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7" name="Forma livre 86"/>
          <p:cNvSpPr/>
          <p:nvPr/>
        </p:nvSpPr>
        <p:spPr>
          <a:xfrm>
            <a:off x="5627953" y="2611109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" name="Forma livre 87"/>
          <p:cNvSpPr/>
          <p:nvPr/>
        </p:nvSpPr>
        <p:spPr>
          <a:xfrm>
            <a:off x="5728962" y="260947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9" name="Forma livre 88"/>
          <p:cNvSpPr/>
          <p:nvPr/>
        </p:nvSpPr>
        <p:spPr>
          <a:xfrm>
            <a:off x="5895951" y="2345542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4" name="Forma livre 93"/>
          <p:cNvSpPr/>
          <p:nvPr/>
        </p:nvSpPr>
        <p:spPr>
          <a:xfrm>
            <a:off x="6025386" y="256053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5" name="Forma livre 94"/>
          <p:cNvSpPr/>
          <p:nvPr/>
        </p:nvSpPr>
        <p:spPr>
          <a:xfrm>
            <a:off x="5364064" y="2412387"/>
            <a:ext cx="159352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Forma livre 95"/>
          <p:cNvSpPr/>
          <p:nvPr/>
        </p:nvSpPr>
        <p:spPr>
          <a:xfrm flipH="1">
            <a:off x="5854823" y="2439683"/>
            <a:ext cx="165877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7" name="Retângulo de cantos arredondados 96"/>
          <p:cNvSpPr/>
          <p:nvPr/>
        </p:nvSpPr>
        <p:spPr>
          <a:xfrm rot="2732963">
            <a:off x="5671385" y="4159678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8" name="Retângulo de cantos arredondados 97"/>
          <p:cNvSpPr/>
          <p:nvPr/>
        </p:nvSpPr>
        <p:spPr>
          <a:xfrm rot="18795867">
            <a:off x="5393245" y="4181121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9" name="Retângulo de cantos arredondados 98"/>
          <p:cNvSpPr/>
          <p:nvPr/>
        </p:nvSpPr>
        <p:spPr>
          <a:xfrm rot="19000890">
            <a:off x="5088969" y="3987137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0" name="Forma livre 99"/>
          <p:cNvSpPr/>
          <p:nvPr/>
        </p:nvSpPr>
        <p:spPr>
          <a:xfrm>
            <a:off x="6780169" y="1280189"/>
            <a:ext cx="925189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1" name="Forma livre 100"/>
          <p:cNvSpPr/>
          <p:nvPr/>
        </p:nvSpPr>
        <p:spPr>
          <a:xfrm flipH="1">
            <a:off x="3590809" y="1246641"/>
            <a:ext cx="947904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2" name="Forma livre 101"/>
          <p:cNvSpPr/>
          <p:nvPr/>
        </p:nvSpPr>
        <p:spPr>
          <a:xfrm>
            <a:off x="4566626" y="993221"/>
            <a:ext cx="2403374" cy="1320604"/>
          </a:xfrm>
          <a:custGeom>
            <a:avLst/>
            <a:gdLst>
              <a:gd name="connsiteX0" fmla="*/ 2524259 w 4945487"/>
              <a:gd name="connsiteY0" fmla="*/ 1944709 h 2717442"/>
              <a:gd name="connsiteX1" fmla="*/ 1661375 w 4945487"/>
              <a:gd name="connsiteY1" fmla="*/ 1957588 h 2717442"/>
              <a:gd name="connsiteX2" fmla="*/ 965916 w 4945487"/>
              <a:gd name="connsiteY2" fmla="*/ 2176529 h 2717442"/>
              <a:gd name="connsiteX3" fmla="*/ 450761 w 4945487"/>
              <a:gd name="connsiteY3" fmla="*/ 2717442 h 2717442"/>
              <a:gd name="connsiteX4" fmla="*/ 631065 w 4945487"/>
              <a:gd name="connsiteY4" fmla="*/ 2034862 h 2717442"/>
              <a:gd name="connsiteX5" fmla="*/ 1378039 w 4945487"/>
              <a:gd name="connsiteY5" fmla="*/ 1648495 h 2717442"/>
              <a:gd name="connsiteX6" fmla="*/ 1081825 w 4945487"/>
              <a:gd name="connsiteY6" fmla="*/ 1815921 h 2717442"/>
              <a:gd name="connsiteX7" fmla="*/ 489397 w 4945487"/>
              <a:gd name="connsiteY7" fmla="*/ 1751526 h 2717442"/>
              <a:gd name="connsiteX8" fmla="*/ 180304 w 4945487"/>
              <a:gd name="connsiteY8" fmla="*/ 2112135 h 2717442"/>
              <a:gd name="connsiteX9" fmla="*/ 360608 w 4945487"/>
              <a:gd name="connsiteY9" fmla="*/ 1442433 h 2717442"/>
              <a:gd name="connsiteX10" fmla="*/ 746975 w 4945487"/>
              <a:gd name="connsiteY10" fmla="*/ 1352281 h 2717442"/>
              <a:gd name="connsiteX11" fmla="*/ 1056068 w 4945487"/>
              <a:gd name="connsiteY11" fmla="*/ 1365160 h 2717442"/>
              <a:gd name="connsiteX12" fmla="*/ 553792 w 4945487"/>
              <a:gd name="connsiteY12" fmla="*/ 1068946 h 2717442"/>
              <a:gd name="connsiteX13" fmla="*/ 360608 w 4945487"/>
              <a:gd name="connsiteY13" fmla="*/ 1068946 h 2717442"/>
              <a:gd name="connsiteX14" fmla="*/ 0 w 4945487"/>
              <a:gd name="connsiteY14" fmla="*/ 1210614 h 2717442"/>
              <a:gd name="connsiteX15" fmla="*/ 257577 w 4945487"/>
              <a:gd name="connsiteY15" fmla="*/ 888642 h 2717442"/>
              <a:gd name="connsiteX16" fmla="*/ 656823 w 4945487"/>
              <a:gd name="connsiteY16" fmla="*/ 772732 h 2717442"/>
              <a:gd name="connsiteX17" fmla="*/ 1262130 w 4945487"/>
              <a:gd name="connsiteY17" fmla="*/ 875763 h 2717442"/>
              <a:gd name="connsiteX18" fmla="*/ 1043189 w 4945487"/>
              <a:gd name="connsiteY18" fmla="*/ 566670 h 2717442"/>
              <a:gd name="connsiteX19" fmla="*/ 386366 w 4945487"/>
              <a:gd name="connsiteY19" fmla="*/ 360608 h 2717442"/>
              <a:gd name="connsiteX20" fmla="*/ 1300766 w 4945487"/>
              <a:gd name="connsiteY20" fmla="*/ 399245 h 2717442"/>
              <a:gd name="connsiteX21" fmla="*/ 1815921 w 4945487"/>
              <a:gd name="connsiteY21" fmla="*/ 553791 h 2717442"/>
              <a:gd name="connsiteX22" fmla="*/ 2665927 w 4945487"/>
              <a:gd name="connsiteY22" fmla="*/ 103031 h 2717442"/>
              <a:gd name="connsiteX23" fmla="*/ 3618963 w 4945487"/>
              <a:gd name="connsiteY23" fmla="*/ 0 h 2717442"/>
              <a:gd name="connsiteX24" fmla="*/ 2975020 w 4945487"/>
              <a:gd name="connsiteY24" fmla="*/ 309093 h 2717442"/>
              <a:gd name="connsiteX25" fmla="*/ 2923504 w 4945487"/>
              <a:gd name="connsiteY25" fmla="*/ 528033 h 2717442"/>
              <a:gd name="connsiteX26" fmla="*/ 4069724 w 4945487"/>
              <a:gd name="connsiteY26" fmla="*/ 540912 h 2717442"/>
              <a:gd name="connsiteX27" fmla="*/ 4778062 w 4945487"/>
              <a:gd name="connsiteY27" fmla="*/ 978794 h 2717442"/>
              <a:gd name="connsiteX28" fmla="*/ 4095482 w 4945487"/>
              <a:gd name="connsiteY28" fmla="*/ 824247 h 2717442"/>
              <a:gd name="connsiteX29" fmla="*/ 3554569 w 4945487"/>
              <a:gd name="connsiteY29" fmla="*/ 940157 h 2717442"/>
              <a:gd name="connsiteX30" fmla="*/ 4404575 w 4945487"/>
              <a:gd name="connsiteY30" fmla="*/ 1249250 h 2717442"/>
              <a:gd name="connsiteX31" fmla="*/ 4945487 w 4945487"/>
              <a:gd name="connsiteY31" fmla="*/ 2163650 h 2717442"/>
              <a:gd name="connsiteX32" fmla="*/ 4327301 w 4945487"/>
              <a:gd name="connsiteY32" fmla="*/ 1712890 h 2717442"/>
              <a:gd name="connsiteX33" fmla="*/ 3786389 w 4945487"/>
              <a:gd name="connsiteY33" fmla="*/ 1700011 h 2717442"/>
              <a:gd name="connsiteX34" fmla="*/ 4494727 w 4945487"/>
              <a:gd name="connsiteY34" fmla="*/ 2047740 h 2717442"/>
              <a:gd name="connsiteX35" fmla="*/ 4829577 w 4945487"/>
              <a:gd name="connsiteY35" fmla="*/ 2382591 h 2717442"/>
              <a:gd name="connsiteX36" fmla="*/ 4456090 w 4945487"/>
              <a:gd name="connsiteY36" fmla="*/ 2189408 h 2717442"/>
              <a:gd name="connsiteX37" fmla="*/ 3760631 w 4945487"/>
              <a:gd name="connsiteY37" fmla="*/ 1996225 h 2717442"/>
              <a:gd name="connsiteX38" fmla="*/ 3271234 w 4945487"/>
              <a:gd name="connsiteY38" fmla="*/ 1983346 h 2717442"/>
              <a:gd name="connsiteX39" fmla="*/ 2678806 w 4945487"/>
              <a:gd name="connsiteY39" fmla="*/ 2099256 h 2717442"/>
              <a:gd name="connsiteX40" fmla="*/ 2524259 w 4945487"/>
              <a:gd name="connsiteY40" fmla="*/ 1944709 h 271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45487" h="2717442">
                <a:moveTo>
                  <a:pt x="2524259" y="1944709"/>
                </a:moveTo>
                <a:lnTo>
                  <a:pt x="1661375" y="1957588"/>
                </a:lnTo>
                <a:lnTo>
                  <a:pt x="965916" y="2176529"/>
                </a:lnTo>
                <a:lnTo>
                  <a:pt x="450761" y="2717442"/>
                </a:lnTo>
                <a:lnTo>
                  <a:pt x="631065" y="2034862"/>
                </a:lnTo>
                <a:lnTo>
                  <a:pt x="1378039" y="1648495"/>
                </a:lnTo>
                <a:lnTo>
                  <a:pt x="1081825" y="1815921"/>
                </a:lnTo>
                <a:lnTo>
                  <a:pt x="489397" y="1751526"/>
                </a:lnTo>
                <a:lnTo>
                  <a:pt x="180304" y="2112135"/>
                </a:lnTo>
                <a:lnTo>
                  <a:pt x="360608" y="1442433"/>
                </a:lnTo>
                <a:lnTo>
                  <a:pt x="746975" y="1352281"/>
                </a:lnTo>
                <a:lnTo>
                  <a:pt x="1056068" y="1365160"/>
                </a:lnTo>
                <a:lnTo>
                  <a:pt x="553792" y="1068946"/>
                </a:lnTo>
                <a:lnTo>
                  <a:pt x="360608" y="1068946"/>
                </a:lnTo>
                <a:lnTo>
                  <a:pt x="0" y="1210614"/>
                </a:lnTo>
                <a:lnTo>
                  <a:pt x="257577" y="888642"/>
                </a:lnTo>
                <a:lnTo>
                  <a:pt x="656823" y="772732"/>
                </a:lnTo>
                <a:lnTo>
                  <a:pt x="1262130" y="875763"/>
                </a:lnTo>
                <a:lnTo>
                  <a:pt x="1043189" y="566670"/>
                </a:lnTo>
                <a:lnTo>
                  <a:pt x="386366" y="360608"/>
                </a:lnTo>
                <a:lnTo>
                  <a:pt x="1300766" y="399245"/>
                </a:lnTo>
                <a:lnTo>
                  <a:pt x="1815921" y="553791"/>
                </a:lnTo>
                <a:lnTo>
                  <a:pt x="2665927" y="103031"/>
                </a:lnTo>
                <a:lnTo>
                  <a:pt x="3618963" y="0"/>
                </a:lnTo>
                <a:lnTo>
                  <a:pt x="2975020" y="309093"/>
                </a:lnTo>
                <a:lnTo>
                  <a:pt x="2923504" y="528033"/>
                </a:lnTo>
                <a:lnTo>
                  <a:pt x="4069724" y="540912"/>
                </a:lnTo>
                <a:lnTo>
                  <a:pt x="4778062" y="978794"/>
                </a:lnTo>
                <a:lnTo>
                  <a:pt x="4095482" y="824247"/>
                </a:lnTo>
                <a:lnTo>
                  <a:pt x="3554569" y="940157"/>
                </a:lnTo>
                <a:lnTo>
                  <a:pt x="4404575" y="1249250"/>
                </a:lnTo>
                <a:lnTo>
                  <a:pt x="4945487" y="2163650"/>
                </a:lnTo>
                <a:lnTo>
                  <a:pt x="4327301" y="1712890"/>
                </a:lnTo>
                <a:lnTo>
                  <a:pt x="3786389" y="1700011"/>
                </a:lnTo>
                <a:lnTo>
                  <a:pt x="4494727" y="2047740"/>
                </a:lnTo>
                <a:lnTo>
                  <a:pt x="4829577" y="2382591"/>
                </a:lnTo>
                <a:lnTo>
                  <a:pt x="4456090" y="2189408"/>
                </a:lnTo>
                <a:lnTo>
                  <a:pt x="3760631" y="1996225"/>
                </a:lnTo>
                <a:lnTo>
                  <a:pt x="3271234" y="1983346"/>
                </a:lnTo>
                <a:lnTo>
                  <a:pt x="2678806" y="2099256"/>
                </a:lnTo>
                <a:lnTo>
                  <a:pt x="2524259" y="1944709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2080348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0"/>
    </mc:Choice>
    <mc:Fallback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42" name="Forma livre 41"/>
          <p:cNvSpPr/>
          <p:nvPr/>
        </p:nvSpPr>
        <p:spPr>
          <a:xfrm flipH="1">
            <a:off x="5706836" y="2052601"/>
            <a:ext cx="2571765" cy="3610250"/>
          </a:xfrm>
          <a:custGeom>
            <a:avLst/>
            <a:gdLst>
              <a:gd name="connsiteX0" fmla="*/ 199293 w 3071446"/>
              <a:gd name="connsiteY0" fmla="*/ 1547446 h 4208585"/>
              <a:gd name="connsiteX1" fmla="*/ 199293 w 3071446"/>
              <a:gd name="connsiteY1" fmla="*/ 1547446 h 4208585"/>
              <a:gd name="connsiteX2" fmla="*/ 164123 w 3071446"/>
              <a:gd name="connsiteY2" fmla="*/ 1641231 h 4208585"/>
              <a:gd name="connsiteX3" fmla="*/ 0 w 3071446"/>
              <a:gd name="connsiteY3" fmla="*/ 2332892 h 4208585"/>
              <a:gd name="connsiteX4" fmla="*/ 199293 w 3071446"/>
              <a:gd name="connsiteY4" fmla="*/ 4208585 h 4208585"/>
              <a:gd name="connsiteX5" fmla="*/ 257908 w 3071446"/>
              <a:gd name="connsiteY5" fmla="*/ 3493477 h 4208585"/>
              <a:gd name="connsiteX6" fmla="*/ 504093 w 3071446"/>
              <a:gd name="connsiteY6" fmla="*/ 2485292 h 4208585"/>
              <a:gd name="connsiteX7" fmla="*/ 257908 w 3071446"/>
              <a:gd name="connsiteY7" fmla="*/ 3434862 h 4208585"/>
              <a:gd name="connsiteX8" fmla="*/ 480646 w 3071446"/>
              <a:gd name="connsiteY8" fmla="*/ 3985846 h 4208585"/>
              <a:gd name="connsiteX9" fmla="*/ 457200 w 3071446"/>
              <a:gd name="connsiteY9" fmla="*/ 3399692 h 4208585"/>
              <a:gd name="connsiteX10" fmla="*/ 738554 w 3071446"/>
              <a:gd name="connsiteY10" fmla="*/ 2426677 h 4208585"/>
              <a:gd name="connsiteX11" fmla="*/ 527539 w 3071446"/>
              <a:gd name="connsiteY11" fmla="*/ 3200400 h 4208585"/>
              <a:gd name="connsiteX12" fmla="*/ 738554 w 3071446"/>
              <a:gd name="connsiteY12" fmla="*/ 3892062 h 4208585"/>
              <a:gd name="connsiteX13" fmla="*/ 726831 w 3071446"/>
              <a:gd name="connsiteY13" fmla="*/ 3200400 h 4208585"/>
              <a:gd name="connsiteX14" fmla="*/ 973016 w 3071446"/>
              <a:gd name="connsiteY14" fmla="*/ 2391508 h 4208585"/>
              <a:gd name="connsiteX15" fmla="*/ 1348154 w 3071446"/>
              <a:gd name="connsiteY15" fmla="*/ 2731477 h 4208585"/>
              <a:gd name="connsiteX16" fmla="*/ 1184031 w 3071446"/>
              <a:gd name="connsiteY16" fmla="*/ 3341077 h 4208585"/>
              <a:gd name="connsiteX17" fmla="*/ 1758462 w 3071446"/>
              <a:gd name="connsiteY17" fmla="*/ 2708031 h 4208585"/>
              <a:gd name="connsiteX18" fmla="*/ 1570893 w 3071446"/>
              <a:gd name="connsiteY18" fmla="*/ 2157046 h 4208585"/>
              <a:gd name="connsiteX19" fmla="*/ 1395046 w 3071446"/>
              <a:gd name="connsiteY19" fmla="*/ 1840523 h 4208585"/>
              <a:gd name="connsiteX20" fmla="*/ 1465385 w 3071446"/>
              <a:gd name="connsiteY20" fmla="*/ 1301262 h 4208585"/>
              <a:gd name="connsiteX21" fmla="*/ 1840523 w 3071446"/>
              <a:gd name="connsiteY21" fmla="*/ 937846 h 4208585"/>
              <a:gd name="connsiteX22" fmla="*/ 2696308 w 3071446"/>
              <a:gd name="connsiteY22" fmla="*/ 820615 h 4208585"/>
              <a:gd name="connsiteX23" fmla="*/ 3071446 w 3071446"/>
              <a:gd name="connsiteY23" fmla="*/ 949569 h 4208585"/>
              <a:gd name="connsiteX24" fmla="*/ 2860431 w 3071446"/>
              <a:gd name="connsiteY24" fmla="*/ 633046 h 4208585"/>
              <a:gd name="connsiteX25" fmla="*/ 1746739 w 3071446"/>
              <a:gd name="connsiteY25" fmla="*/ 0 h 4208585"/>
              <a:gd name="connsiteX26" fmla="*/ 1125416 w 3071446"/>
              <a:gd name="connsiteY26" fmla="*/ 234462 h 4208585"/>
              <a:gd name="connsiteX27" fmla="*/ 703385 w 3071446"/>
              <a:gd name="connsiteY27" fmla="*/ 644769 h 4208585"/>
              <a:gd name="connsiteX28" fmla="*/ 199293 w 3071446"/>
              <a:gd name="connsiteY28" fmla="*/ 1547446 h 420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71446" h="4208585">
                <a:moveTo>
                  <a:pt x="199293" y="1547446"/>
                </a:moveTo>
                <a:lnTo>
                  <a:pt x="199293" y="1547446"/>
                </a:lnTo>
                <a:lnTo>
                  <a:pt x="164123" y="1641231"/>
                </a:lnTo>
                <a:lnTo>
                  <a:pt x="0" y="2332892"/>
                </a:lnTo>
                <a:lnTo>
                  <a:pt x="199293" y="4208585"/>
                </a:lnTo>
                <a:lnTo>
                  <a:pt x="257908" y="3493477"/>
                </a:lnTo>
                <a:lnTo>
                  <a:pt x="504093" y="2485292"/>
                </a:lnTo>
                <a:lnTo>
                  <a:pt x="257908" y="3434862"/>
                </a:lnTo>
                <a:lnTo>
                  <a:pt x="480646" y="3985846"/>
                </a:lnTo>
                <a:lnTo>
                  <a:pt x="457200" y="3399692"/>
                </a:lnTo>
                <a:lnTo>
                  <a:pt x="738554" y="2426677"/>
                </a:lnTo>
                <a:lnTo>
                  <a:pt x="527539" y="3200400"/>
                </a:lnTo>
                <a:lnTo>
                  <a:pt x="738554" y="3892062"/>
                </a:lnTo>
                <a:lnTo>
                  <a:pt x="726831" y="3200400"/>
                </a:lnTo>
                <a:lnTo>
                  <a:pt x="973016" y="2391508"/>
                </a:lnTo>
                <a:lnTo>
                  <a:pt x="1348154" y="2731477"/>
                </a:lnTo>
                <a:lnTo>
                  <a:pt x="1184031" y="3341077"/>
                </a:lnTo>
                <a:lnTo>
                  <a:pt x="1758462" y="2708031"/>
                </a:lnTo>
                <a:lnTo>
                  <a:pt x="1570893" y="2157046"/>
                </a:lnTo>
                <a:lnTo>
                  <a:pt x="1395046" y="1840523"/>
                </a:lnTo>
                <a:lnTo>
                  <a:pt x="1465385" y="1301262"/>
                </a:lnTo>
                <a:lnTo>
                  <a:pt x="1840523" y="937846"/>
                </a:lnTo>
                <a:lnTo>
                  <a:pt x="2696308" y="820615"/>
                </a:lnTo>
                <a:lnTo>
                  <a:pt x="3071446" y="949569"/>
                </a:lnTo>
                <a:lnTo>
                  <a:pt x="2860431" y="633046"/>
                </a:lnTo>
                <a:lnTo>
                  <a:pt x="1746739" y="0"/>
                </a:lnTo>
                <a:lnTo>
                  <a:pt x="1125416" y="234462"/>
                </a:lnTo>
                <a:lnTo>
                  <a:pt x="703385" y="644769"/>
                </a:lnTo>
                <a:lnTo>
                  <a:pt x="199293" y="154744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" name="Forma livre 42"/>
          <p:cNvSpPr/>
          <p:nvPr/>
        </p:nvSpPr>
        <p:spPr>
          <a:xfrm rot="21079497">
            <a:off x="2486491" y="1508030"/>
            <a:ext cx="2634778" cy="3610250"/>
          </a:xfrm>
          <a:custGeom>
            <a:avLst/>
            <a:gdLst>
              <a:gd name="connsiteX0" fmla="*/ 199293 w 3071446"/>
              <a:gd name="connsiteY0" fmla="*/ 1547446 h 4208585"/>
              <a:gd name="connsiteX1" fmla="*/ 199293 w 3071446"/>
              <a:gd name="connsiteY1" fmla="*/ 1547446 h 4208585"/>
              <a:gd name="connsiteX2" fmla="*/ 164123 w 3071446"/>
              <a:gd name="connsiteY2" fmla="*/ 1641231 h 4208585"/>
              <a:gd name="connsiteX3" fmla="*/ 0 w 3071446"/>
              <a:gd name="connsiteY3" fmla="*/ 2332892 h 4208585"/>
              <a:gd name="connsiteX4" fmla="*/ 199293 w 3071446"/>
              <a:gd name="connsiteY4" fmla="*/ 4208585 h 4208585"/>
              <a:gd name="connsiteX5" fmla="*/ 257908 w 3071446"/>
              <a:gd name="connsiteY5" fmla="*/ 3493477 h 4208585"/>
              <a:gd name="connsiteX6" fmla="*/ 504093 w 3071446"/>
              <a:gd name="connsiteY6" fmla="*/ 2485292 h 4208585"/>
              <a:gd name="connsiteX7" fmla="*/ 257908 w 3071446"/>
              <a:gd name="connsiteY7" fmla="*/ 3434862 h 4208585"/>
              <a:gd name="connsiteX8" fmla="*/ 480646 w 3071446"/>
              <a:gd name="connsiteY8" fmla="*/ 3985846 h 4208585"/>
              <a:gd name="connsiteX9" fmla="*/ 457200 w 3071446"/>
              <a:gd name="connsiteY9" fmla="*/ 3399692 h 4208585"/>
              <a:gd name="connsiteX10" fmla="*/ 738554 w 3071446"/>
              <a:gd name="connsiteY10" fmla="*/ 2426677 h 4208585"/>
              <a:gd name="connsiteX11" fmla="*/ 527539 w 3071446"/>
              <a:gd name="connsiteY11" fmla="*/ 3200400 h 4208585"/>
              <a:gd name="connsiteX12" fmla="*/ 738554 w 3071446"/>
              <a:gd name="connsiteY12" fmla="*/ 3892062 h 4208585"/>
              <a:gd name="connsiteX13" fmla="*/ 726831 w 3071446"/>
              <a:gd name="connsiteY13" fmla="*/ 3200400 h 4208585"/>
              <a:gd name="connsiteX14" fmla="*/ 973016 w 3071446"/>
              <a:gd name="connsiteY14" fmla="*/ 2391508 h 4208585"/>
              <a:gd name="connsiteX15" fmla="*/ 1348154 w 3071446"/>
              <a:gd name="connsiteY15" fmla="*/ 2731477 h 4208585"/>
              <a:gd name="connsiteX16" fmla="*/ 1184031 w 3071446"/>
              <a:gd name="connsiteY16" fmla="*/ 3341077 h 4208585"/>
              <a:gd name="connsiteX17" fmla="*/ 1758462 w 3071446"/>
              <a:gd name="connsiteY17" fmla="*/ 2708031 h 4208585"/>
              <a:gd name="connsiteX18" fmla="*/ 1570893 w 3071446"/>
              <a:gd name="connsiteY18" fmla="*/ 2157046 h 4208585"/>
              <a:gd name="connsiteX19" fmla="*/ 1395046 w 3071446"/>
              <a:gd name="connsiteY19" fmla="*/ 1840523 h 4208585"/>
              <a:gd name="connsiteX20" fmla="*/ 1465385 w 3071446"/>
              <a:gd name="connsiteY20" fmla="*/ 1301262 h 4208585"/>
              <a:gd name="connsiteX21" fmla="*/ 1840523 w 3071446"/>
              <a:gd name="connsiteY21" fmla="*/ 937846 h 4208585"/>
              <a:gd name="connsiteX22" fmla="*/ 2696308 w 3071446"/>
              <a:gd name="connsiteY22" fmla="*/ 820615 h 4208585"/>
              <a:gd name="connsiteX23" fmla="*/ 3071446 w 3071446"/>
              <a:gd name="connsiteY23" fmla="*/ 949569 h 4208585"/>
              <a:gd name="connsiteX24" fmla="*/ 2860431 w 3071446"/>
              <a:gd name="connsiteY24" fmla="*/ 633046 h 4208585"/>
              <a:gd name="connsiteX25" fmla="*/ 1746739 w 3071446"/>
              <a:gd name="connsiteY25" fmla="*/ 0 h 4208585"/>
              <a:gd name="connsiteX26" fmla="*/ 1125416 w 3071446"/>
              <a:gd name="connsiteY26" fmla="*/ 234462 h 4208585"/>
              <a:gd name="connsiteX27" fmla="*/ 703385 w 3071446"/>
              <a:gd name="connsiteY27" fmla="*/ 644769 h 4208585"/>
              <a:gd name="connsiteX28" fmla="*/ 199293 w 3071446"/>
              <a:gd name="connsiteY28" fmla="*/ 1547446 h 420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71446" h="4208585">
                <a:moveTo>
                  <a:pt x="199293" y="1547446"/>
                </a:moveTo>
                <a:lnTo>
                  <a:pt x="199293" y="1547446"/>
                </a:lnTo>
                <a:lnTo>
                  <a:pt x="164123" y="1641231"/>
                </a:lnTo>
                <a:lnTo>
                  <a:pt x="0" y="2332892"/>
                </a:lnTo>
                <a:lnTo>
                  <a:pt x="199293" y="4208585"/>
                </a:lnTo>
                <a:lnTo>
                  <a:pt x="257908" y="3493477"/>
                </a:lnTo>
                <a:lnTo>
                  <a:pt x="504093" y="2485292"/>
                </a:lnTo>
                <a:lnTo>
                  <a:pt x="257908" y="3434862"/>
                </a:lnTo>
                <a:lnTo>
                  <a:pt x="480646" y="3985846"/>
                </a:lnTo>
                <a:lnTo>
                  <a:pt x="457200" y="3399692"/>
                </a:lnTo>
                <a:lnTo>
                  <a:pt x="738554" y="2426677"/>
                </a:lnTo>
                <a:lnTo>
                  <a:pt x="527539" y="3200400"/>
                </a:lnTo>
                <a:lnTo>
                  <a:pt x="738554" y="3892062"/>
                </a:lnTo>
                <a:lnTo>
                  <a:pt x="726831" y="3200400"/>
                </a:lnTo>
                <a:lnTo>
                  <a:pt x="973016" y="2391508"/>
                </a:lnTo>
                <a:lnTo>
                  <a:pt x="1348154" y="2731477"/>
                </a:lnTo>
                <a:lnTo>
                  <a:pt x="1184031" y="3341077"/>
                </a:lnTo>
                <a:lnTo>
                  <a:pt x="1758462" y="2708031"/>
                </a:lnTo>
                <a:lnTo>
                  <a:pt x="1570893" y="2157046"/>
                </a:lnTo>
                <a:lnTo>
                  <a:pt x="1395046" y="1840523"/>
                </a:lnTo>
                <a:lnTo>
                  <a:pt x="1465385" y="1301262"/>
                </a:lnTo>
                <a:lnTo>
                  <a:pt x="1840523" y="937846"/>
                </a:lnTo>
                <a:lnTo>
                  <a:pt x="2696308" y="820615"/>
                </a:lnTo>
                <a:lnTo>
                  <a:pt x="3071446" y="949569"/>
                </a:lnTo>
                <a:lnTo>
                  <a:pt x="2860431" y="633046"/>
                </a:lnTo>
                <a:lnTo>
                  <a:pt x="1746739" y="0"/>
                </a:lnTo>
                <a:lnTo>
                  <a:pt x="1125416" y="234462"/>
                </a:lnTo>
                <a:lnTo>
                  <a:pt x="703385" y="644769"/>
                </a:lnTo>
                <a:lnTo>
                  <a:pt x="199293" y="154744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4" name="Forma livre 43"/>
          <p:cNvSpPr/>
          <p:nvPr/>
        </p:nvSpPr>
        <p:spPr>
          <a:xfrm flipH="1">
            <a:off x="5381986" y="3930783"/>
            <a:ext cx="243364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Forma livre 44"/>
          <p:cNvSpPr/>
          <p:nvPr/>
        </p:nvSpPr>
        <p:spPr>
          <a:xfrm>
            <a:off x="5705832" y="3940153"/>
            <a:ext cx="281579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6" name="Forma livre 45"/>
          <p:cNvSpPr/>
          <p:nvPr/>
        </p:nvSpPr>
        <p:spPr>
          <a:xfrm>
            <a:off x="4512123" y="3357472"/>
            <a:ext cx="1608745" cy="1842504"/>
          </a:xfrm>
          <a:custGeom>
            <a:avLst/>
            <a:gdLst>
              <a:gd name="connsiteX0" fmla="*/ 921112 w 1875366"/>
              <a:gd name="connsiteY0" fmla="*/ 37713 h 2147867"/>
              <a:gd name="connsiteX1" fmla="*/ 545974 w 1875366"/>
              <a:gd name="connsiteY1" fmla="*/ 471467 h 2147867"/>
              <a:gd name="connsiteX2" fmla="*/ 393574 w 1875366"/>
              <a:gd name="connsiteY2" fmla="*/ 1315529 h 2147867"/>
              <a:gd name="connsiteX3" fmla="*/ 147389 w 1875366"/>
              <a:gd name="connsiteY3" fmla="*/ 1678944 h 2147867"/>
              <a:gd name="connsiteX4" fmla="*/ 6712 w 1875366"/>
              <a:gd name="connsiteY4" fmla="*/ 1948575 h 2147867"/>
              <a:gd name="connsiteX5" fmla="*/ 358404 w 1875366"/>
              <a:gd name="connsiteY5" fmla="*/ 1983744 h 2147867"/>
              <a:gd name="connsiteX6" fmla="*/ 733543 w 1875366"/>
              <a:gd name="connsiteY6" fmla="*/ 1807898 h 2147867"/>
              <a:gd name="connsiteX7" fmla="*/ 710097 w 1875366"/>
              <a:gd name="connsiteY7" fmla="*/ 1620329 h 2147867"/>
              <a:gd name="connsiteX8" fmla="*/ 850774 w 1875366"/>
              <a:gd name="connsiteY8" fmla="*/ 1350698 h 2147867"/>
              <a:gd name="connsiteX9" fmla="*/ 991451 w 1875366"/>
              <a:gd name="connsiteY9" fmla="*/ 823159 h 2147867"/>
              <a:gd name="connsiteX10" fmla="*/ 1073512 w 1875366"/>
              <a:gd name="connsiteY10" fmla="*/ 518359 h 2147867"/>
              <a:gd name="connsiteX11" fmla="*/ 1132128 w 1875366"/>
              <a:gd name="connsiteY11" fmla="*/ 694206 h 2147867"/>
              <a:gd name="connsiteX12" fmla="*/ 1307974 w 1875366"/>
              <a:gd name="connsiteY12" fmla="*/ 1350698 h 2147867"/>
              <a:gd name="connsiteX13" fmla="*/ 1413481 w 1875366"/>
              <a:gd name="connsiteY13" fmla="*/ 1655498 h 2147867"/>
              <a:gd name="connsiteX14" fmla="*/ 1390035 w 1875366"/>
              <a:gd name="connsiteY14" fmla="*/ 1725836 h 2147867"/>
              <a:gd name="connsiteX15" fmla="*/ 1472097 w 1875366"/>
              <a:gd name="connsiteY15" fmla="*/ 1936852 h 2147867"/>
              <a:gd name="connsiteX16" fmla="*/ 1765174 w 1875366"/>
              <a:gd name="connsiteY16" fmla="*/ 2147867 h 2147867"/>
              <a:gd name="connsiteX17" fmla="*/ 1858958 w 1875366"/>
              <a:gd name="connsiteY17" fmla="*/ 1936852 h 2147867"/>
              <a:gd name="connsiteX18" fmla="*/ 1858958 w 1875366"/>
              <a:gd name="connsiteY18" fmla="*/ 1632052 h 2147867"/>
              <a:gd name="connsiteX19" fmla="*/ 1694835 w 1875366"/>
              <a:gd name="connsiteY19" fmla="*/ 1385867 h 2147867"/>
              <a:gd name="connsiteX20" fmla="*/ 1659666 w 1875366"/>
              <a:gd name="connsiteY20" fmla="*/ 1022452 h 2147867"/>
              <a:gd name="connsiteX21" fmla="*/ 1624497 w 1875366"/>
              <a:gd name="connsiteY21" fmla="*/ 494913 h 2147867"/>
              <a:gd name="connsiteX22" fmla="*/ 1249358 w 1875366"/>
              <a:gd name="connsiteY22" fmla="*/ 72883 h 2147867"/>
              <a:gd name="connsiteX23" fmla="*/ 921112 w 1875366"/>
              <a:gd name="connsiteY23" fmla="*/ 37713 h 214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75366" h="2147867">
                <a:moveTo>
                  <a:pt x="921112" y="37713"/>
                </a:moveTo>
                <a:cubicBezTo>
                  <a:pt x="803881" y="104144"/>
                  <a:pt x="633897" y="258498"/>
                  <a:pt x="545974" y="471467"/>
                </a:cubicBezTo>
                <a:cubicBezTo>
                  <a:pt x="458051" y="684436"/>
                  <a:pt x="460005" y="1114283"/>
                  <a:pt x="393574" y="1315529"/>
                </a:cubicBezTo>
                <a:cubicBezTo>
                  <a:pt x="327143" y="1516775"/>
                  <a:pt x="211866" y="1573436"/>
                  <a:pt x="147389" y="1678944"/>
                </a:cubicBezTo>
                <a:cubicBezTo>
                  <a:pt x="82912" y="1784452"/>
                  <a:pt x="-28457" y="1897775"/>
                  <a:pt x="6712" y="1948575"/>
                </a:cubicBezTo>
                <a:cubicBezTo>
                  <a:pt x="41881" y="1999375"/>
                  <a:pt x="237266" y="2007190"/>
                  <a:pt x="358404" y="1983744"/>
                </a:cubicBezTo>
                <a:cubicBezTo>
                  <a:pt x="479542" y="1960298"/>
                  <a:pt x="674927" y="1868467"/>
                  <a:pt x="733543" y="1807898"/>
                </a:cubicBezTo>
                <a:cubicBezTo>
                  <a:pt x="792159" y="1747329"/>
                  <a:pt x="690559" y="1696529"/>
                  <a:pt x="710097" y="1620329"/>
                </a:cubicBezTo>
                <a:cubicBezTo>
                  <a:pt x="729635" y="1544129"/>
                  <a:pt x="803882" y="1483560"/>
                  <a:pt x="850774" y="1350698"/>
                </a:cubicBezTo>
                <a:cubicBezTo>
                  <a:pt x="897666" y="1217836"/>
                  <a:pt x="954328" y="961882"/>
                  <a:pt x="991451" y="823159"/>
                </a:cubicBezTo>
                <a:cubicBezTo>
                  <a:pt x="1028574" y="684436"/>
                  <a:pt x="1050066" y="539851"/>
                  <a:pt x="1073512" y="518359"/>
                </a:cubicBezTo>
                <a:cubicBezTo>
                  <a:pt x="1096958" y="496867"/>
                  <a:pt x="1093051" y="555483"/>
                  <a:pt x="1132128" y="694206"/>
                </a:cubicBezTo>
                <a:cubicBezTo>
                  <a:pt x="1171205" y="832929"/>
                  <a:pt x="1261082" y="1190483"/>
                  <a:pt x="1307974" y="1350698"/>
                </a:cubicBezTo>
                <a:cubicBezTo>
                  <a:pt x="1354866" y="1510913"/>
                  <a:pt x="1399804" y="1592975"/>
                  <a:pt x="1413481" y="1655498"/>
                </a:cubicBezTo>
                <a:cubicBezTo>
                  <a:pt x="1427158" y="1718021"/>
                  <a:pt x="1380266" y="1678944"/>
                  <a:pt x="1390035" y="1725836"/>
                </a:cubicBezTo>
                <a:cubicBezTo>
                  <a:pt x="1399804" y="1772728"/>
                  <a:pt x="1409574" y="1866514"/>
                  <a:pt x="1472097" y="1936852"/>
                </a:cubicBezTo>
                <a:cubicBezTo>
                  <a:pt x="1534620" y="2007191"/>
                  <a:pt x="1700697" y="2147867"/>
                  <a:pt x="1765174" y="2147867"/>
                </a:cubicBezTo>
                <a:cubicBezTo>
                  <a:pt x="1829651" y="2147867"/>
                  <a:pt x="1843327" y="2022821"/>
                  <a:pt x="1858958" y="1936852"/>
                </a:cubicBezTo>
                <a:cubicBezTo>
                  <a:pt x="1874589" y="1850883"/>
                  <a:pt x="1886312" y="1723883"/>
                  <a:pt x="1858958" y="1632052"/>
                </a:cubicBezTo>
                <a:cubicBezTo>
                  <a:pt x="1831604" y="1540221"/>
                  <a:pt x="1728050" y="1487467"/>
                  <a:pt x="1694835" y="1385867"/>
                </a:cubicBezTo>
                <a:cubicBezTo>
                  <a:pt x="1661620" y="1284267"/>
                  <a:pt x="1671389" y="1170944"/>
                  <a:pt x="1659666" y="1022452"/>
                </a:cubicBezTo>
                <a:cubicBezTo>
                  <a:pt x="1647943" y="873960"/>
                  <a:pt x="1692882" y="653175"/>
                  <a:pt x="1624497" y="494913"/>
                </a:cubicBezTo>
                <a:cubicBezTo>
                  <a:pt x="1556112" y="336652"/>
                  <a:pt x="1364635" y="147129"/>
                  <a:pt x="1249358" y="72883"/>
                </a:cubicBezTo>
                <a:cubicBezTo>
                  <a:pt x="1134081" y="-1363"/>
                  <a:pt x="1038343" y="-28718"/>
                  <a:pt x="921112" y="3771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7" name="Forma livre 46"/>
          <p:cNvSpPr/>
          <p:nvPr/>
        </p:nvSpPr>
        <p:spPr>
          <a:xfrm flipH="1">
            <a:off x="3009818" y="1834599"/>
            <a:ext cx="2360352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8" name="Forma livre 47"/>
          <p:cNvSpPr/>
          <p:nvPr/>
        </p:nvSpPr>
        <p:spPr>
          <a:xfrm rot="919798">
            <a:off x="5646489" y="2045779"/>
            <a:ext cx="2383368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5" name="Forma livre 124"/>
          <p:cNvSpPr/>
          <p:nvPr/>
        </p:nvSpPr>
        <p:spPr>
          <a:xfrm flipH="1">
            <a:off x="6289698" y="3533586"/>
            <a:ext cx="115348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6" name="Triângulo isósceles 125"/>
          <p:cNvSpPr/>
          <p:nvPr/>
        </p:nvSpPr>
        <p:spPr>
          <a:xfrm rot="11263486" flipV="1">
            <a:off x="6227844" y="3549128"/>
            <a:ext cx="45719" cy="7967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7" name="Triângulo isósceles 126"/>
          <p:cNvSpPr/>
          <p:nvPr/>
        </p:nvSpPr>
        <p:spPr>
          <a:xfrm rot="12479218" flipV="1">
            <a:off x="6282324" y="3582087"/>
            <a:ext cx="45719" cy="79680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Triângulo isósceles 127"/>
          <p:cNvSpPr/>
          <p:nvPr/>
        </p:nvSpPr>
        <p:spPr>
          <a:xfrm rot="13180336" flipV="1">
            <a:off x="6360386" y="3579360"/>
            <a:ext cx="45719" cy="79680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9" name="Triângulo isósceles 128"/>
          <p:cNvSpPr/>
          <p:nvPr/>
        </p:nvSpPr>
        <p:spPr>
          <a:xfrm rot="13721626" flipV="1">
            <a:off x="6308212" y="3607183"/>
            <a:ext cx="45719" cy="77575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0" name="Triângulo isósceles 129"/>
          <p:cNvSpPr/>
          <p:nvPr/>
        </p:nvSpPr>
        <p:spPr>
          <a:xfrm rot="7901098" flipV="1">
            <a:off x="6180695" y="3587300"/>
            <a:ext cx="51038" cy="6794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2" name="Forma livre 131"/>
          <p:cNvSpPr/>
          <p:nvPr/>
        </p:nvSpPr>
        <p:spPr>
          <a:xfrm rot="863891" flipV="1">
            <a:off x="6079614" y="3387870"/>
            <a:ext cx="160761" cy="119552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3" name="Forma livre 132"/>
          <p:cNvSpPr/>
          <p:nvPr/>
        </p:nvSpPr>
        <p:spPr>
          <a:xfrm rot="863891" flipV="1">
            <a:off x="6181499" y="3409819"/>
            <a:ext cx="113707" cy="133346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4" name="Forma livre 133"/>
          <p:cNvSpPr/>
          <p:nvPr/>
        </p:nvSpPr>
        <p:spPr>
          <a:xfrm rot="566430" flipV="1">
            <a:off x="6054794" y="3467069"/>
            <a:ext cx="152919" cy="73571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5" name="Forma livre 134"/>
          <p:cNvSpPr/>
          <p:nvPr/>
        </p:nvSpPr>
        <p:spPr>
          <a:xfrm rot="863891" flipH="1">
            <a:off x="5671969" y="3242452"/>
            <a:ext cx="580169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6" name="Forma livre 135"/>
          <p:cNvSpPr/>
          <p:nvPr/>
        </p:nvSpPr>
        <p:spPr>
          <a:xfrm rot="1394539" flipV="1">
            <a:off x="6235381" y="3062811"/>
            <a:ext cx="94104" cy="165533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1" name="Retângulo de cantos arredondados 120"/>
          <p:cNvSpPr/>
          <p:nvPr/>
        </p:nvSpPr>
        <p:spPr>
          <a:xfrm rot="18623957">
            <a:off x="5736733" y="28184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2" name="Retângulo de cantos arredondados 121"/>
          <p:cNvSpPr/>
          <p:nvPr/>
        </p:nvSpPr>
        <p:spPr>
          <a:xfrm rot="18623957">
            <a:off x="5667798" y="2434565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3" name="Retângulo de cantos arredondados 122"/>
          <p:cNvSpPr/>
          <p:nvPr/>
        </p:nvSpPr>
        <p:spPr>
          <a:xfrm rot="18623957">
            <a:off x="6103834" y="3033311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4" name="Retângulo de cantos arredondados 123"/>
          <p:cNvSpPr/>
          <p:nvPr/>
        </p:nvSpPr>
        <p:spPr>
          <a:xfrm rot="18623957">
            <a:off x="6321505" y="33181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9" name="Forma livre 108"/>
          <p:cNvSpPr/>
          <p:nvPr/>
        </p:nvSpPr>
        <p:spPr>
          <a:xfrm>
            <a:off x="4696788" y="3624798"/>
            <a:ext cx="118477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0" name="Triângulo isósceles 109"/>
          <p:cNvSpPr/>
          <p:nvPr/>
        </p:nvSpPr>
        <p:spPr>
          <a:xfrm rot="10336514">
            <a:off x="4759963" y="3844264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1" name="Triângulo isósceles 110"/>
          <p:cNvSpPr/>
          <p:nvPr/>
        </p:nvSpPr>
        <p:spPr>
          <a:xfrm rot="9120782">
            <a:off x="4732887" y="3883673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2" name="Triângulo isósceles 111"/>
          <p:cNvSpPr/>
          <p:nvPr/>
        </p:nvSpPr>
        <p:spPr>
          <a:xfrm rot="8419664">
            <a:off x="4669829" y="388005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3" name="Triângulo isósceles 112"/>
          <p:cNvSpPr/>
          <p:nvPr/>
        </p:nvSpPr>
        <p:spPr>
          <a:xfrm rot="7878374">
            <a:off x="4734518" y="390299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4" name="Triângulo isósceles 113"/>
          <p:cNvSpPr/>
          <p:nvPr/>
        </p:nvSpPr>
        <p:spPr>
          <a:xfrm rot="13698902">
            <a:off x="4698416" y="3549667"/>
            <a:ext cx="39219" cy="61229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6" name="Forma livre 115"/>
          <p:cNvSpPr/>
          <p:nvPr/>
        </p:nvSpPr>
        <p:spPr>
          <a:xfrm rot="20736109">
            <a:off x="4667681" y="3027374"/>
            <a:ext cx="144866" cy="91867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7" name="Forma livre 116"/>
          <p:cNvSpPr/>
          <p:nvPr/>
        </p:nvSpPr>
        <p:spPr>
          <a:xfrm rot="20736109">
            <a:off x="4697141" y="3777490"/>
            <a:ext cx="102466" cy="102467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8" name="Forma livre 117"/>
          <p:cNvSpPr/>
          <p:nvPr/>
        </p:nvSpPr>
        <p:spPr>
          <a:xfrm rot="21033570">
            <a:off x="4798629" y="3300237"/>
            <a:ext cx="137799" cy="56534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9" name="Forma livre 118"/>
          <p:cNvSpPr/>
          <p:nvPr/>
        </p:nvSpPr>
        <p:spPr>
          <a:xfrm rot="20736109">
            <a:off x="4260029" y="3182793"/>
            <a:ext cx="595904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0" name="Forma livre 119"/>
          <p:cNvSpPr/>
          <p:nvPr/>
        </p:nvSpPr>
        <p:spPr>
          <a:xfrm rot="20205461">
            <a:off x="4534011" y="3231887"/>
            <a:ext cx="84800" cy="127200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3" name="Retângulo de cantos arredondados 102"/>
          <p:cNvSpPr/>
          <p:nvPr/>
        </p:nvSpPr>
        <p:spPr>
          <a:xfrm rot="2612691">
            <a:off x="5371146" y="266483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4" name="Retângulo de cantos arredondados 103"/>
          <p:cNvSpPr/>
          <p:nvPr/>
        </p:nvSpPr>
        <p:spPr>
          <a:xfrm rot="2612691">
            <a:off x="4311821" y="209540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7" name="Retângulo de cantos arredondados 106"/>
          <p:cNvSpPr/>
          <p:nvPr/>
        </p:nvSpPr>
        <p:spPr>
          <a:xfrm rot="2612691">
            <a:off x="5040355" y="3204656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8" name="Retângulo de cantos arredondados 107"/>
          <p:cNvSpPr/>
          <p:nvPr/>
        </p:nvSpPr>
        <p:spPr>
          <a:xfrm rot="2612691">
            <a:off x="4745304" y="3071953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3" name="Retângulo de cantos arredondados 72"/>
          <p:cNvSpPr/>
          <p:nvPr/>
        </p:nvSpPr>
        <p:spPr>
          <a:xfrm>
            <a:off x="5205039" y="3134573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4" name="Retângulo de cantos arredondados 73"/>
          <p:cNvSpPr/>
          <p:nvPr/>
        </p:nvSpPr>
        <p:spPr>
          <a:xfrm>
            <a:off x="4453577" y="3112054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5" name="Retângulo de cantos arredondados 74"/>
          <p:cNvSpPr/>
          <p:nvPr/>
        </p:nvSpPr>
        <p:spPr>
          <a:xfrm>
            <a:off x="4685588" y="248857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6" name="Retângulo de cantos arredondados 75"/>
          <p:cNvSpPr/>
          <p:nvPr/>
        </p:nvSpPr>
        <p:spPr>
          <a:xfrm>
            <a:off x="5204205" y="361202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7" name="Retângulo de cantos arredondados 76"/>
          <p:cNvSpPr/>
          <p:nvPr/>
        </p:nvSpPr>
        <p:spPr>
          <a:xfrm>
            <a:off x="5408921" y="347986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8" name="Retângulo de cantos arredondados 77"/>
          <p:cNvSpPr/>
          <p:nvPr/>
        </p:nvSpPr>
        <p:spPr>
          <a:xfrm>
            <a:off x="5545401" y="413928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9" name="Retângulo de cantos arredondados 78"/>
          <p:cNvSpPr/>
          <p:nvPr/>
        </p:nvSpPr>
        <p:spPr>
          <a:xfrm>
            <a:off x="5504457" y="259843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0" name="Elipse 79"/>
          <p:cNvSpPr/>
          <p:nvPr/>
        </p:nvSpPr>
        <p:spPr>
          <a:xfrm>
            <a:off x="4675129" y="1507110"/>
            <a:ext cx="1220464" cy="122046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1" name="Forma livre 80"/>
          <p:cNvSpPr/>
          <p:nvPr/>
        </p:nvSpPr>
        <p:spPr>
          <a:xfrm>
            <a:off x="5333790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2" name="Forma livre 81"/>
          <p:cNvSpPr/>
          <p:nvPr/>
        </p:nvSpPr>
        <p:spPr>
          <a:xfrm>
            <a:off x="5803199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3" name="Forma livre 82"/>
          <p:cNvSpPr/>
          <p:nvPr/>
        </p:nvSpPr>
        <p:spPr>
          <a:xfrm>
            <a:off x="4961822" y="2121248"/>
            <a:ext cx="957594" cy="114779"/>
          </a:xfrm>
          <a:custGeom>
            <a:avLst/>
            <a:gdLst>
              <a:gd name="connsiteX0" fmla="*/ 0 w 1970467"/>
              <a:gd name="connsiteY0" fmla="*/ 51515 h 236185"/>
              <a:gd name="connsiteX1" fmla="*/ 734095 w 1970467"/>
              <a:gd name="connsiteY1" fmla="*/ 218941 h 236185"/>
              <a:gd name="connsiteX2" fmla="*/ 1429555 w 1970467"/>
              <a:gd name="connsiteY2" fmla="*/ 206062 h 236185"/>
              <a:gd name="connsiteX3" fmla="*/ 1970467 w 1970467"/>
              <a:gd name="connsiteY3" fmla="*/ 0 h 236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0467" h="236185">
                <a:moveTo>
                  <a:pt x="0" y="51515"/>
                </a:moveTo>
                <a:cubicBezTo>
                  <a:pt x="247918" y="122349"/>
                  <a:pt x="495836" y="193183"/>
                  <a:pt x="734095" y="218941"/>
                </a:cubicBezTo>
                <a:cubicBezTo>
                  <a:pt x="972354" y="244699"/>
                  <a:pt x="1223493" y="242552"/>
                  <a:pt x="1429555" y="206062"/>
                </a:cubicBezTo>
                <a:cubicBezTo>
                  <a:pt x="1635617" y="169572"/>
                  <a:pt x="1803042" y="84786"/>
                  <a:pt x="197046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4" name="Forma livre 83"/>
          <p:cNvSpPr/>
          <p:nvPr/>
        </p:nvSpPr>
        <p:spPr>
          <a:xfrm>
            <a:off x="5315014" y="2531813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5" name="Forma livre 84"/>
          <p:cNvSpPr/>
          <p:nvPr/>
        </p:nvSpPr>
        <p:spPr>
          <a:xfrm>
            <a:off x="5377602" y="257461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6" name="Forma livre 85"/>
          <p:cNvSpPr/>
          <p:nvPr/>
        </p:nvSpPr>
        <p:spPr>
          <a:xfrm>
            <a:off x="5459835" y="257348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7" name="Forma livre 86"/>
          <p:cNvSpPr/>
          <p:nvPr/>
        </p:nvSpPr>
        <p:spPr>
          <a:xfrm>
            <a:off x="5627953" y="2611109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" name="Forma livre 87"/>
          <p:cNvSpPr/>
          <p:nvPr/>
        </p:nvSpPr>
        <p:spPr>
          <a:xfrm>
            <a:off x="5728962" y="260947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9" name="Forma livre 88"/>
          <p:cNvSpPr/>
          <p:nvPr/>
        </p:nvSpPr>
        <p:spPr>
          <a:xfrm>
            <a:off x="5895951" y="2345542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4" name="Forma livre 93"/>
          <p:cNvSpPr/>
          <p:nvPr/>
        </p:nvSpPr>
        <p:spPr>
          <a:xfrm>
            <a:off x="6025386" y="256053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5" name="Forma livre 94"/>
          <p:cNvSpPr/>
          <p:nvPr/>
        </p:nvSpPr>
        <p:spPr>
          <a:xfrm>
            <a:off x="5364064" y="2412387"/>
            <a:ext cx="159352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Forma livre 95"/>
          <p:cNvSpPr/>
          <p:nvPr/>
        </p:nvSpPr>
        <p:spPr>
          <a:xfrm flipH="1">
            <a:off x="5854823" y="2439683"/>
            <a:ext cx="165877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7" name="Retângulo de cantos arredondados 96"/>
          <p:cNvSpPr/>
          <p:nvPr/>
        </p:nvSpPr>
        <p:spPr>
          <a:xfrm rot="2732963">
            <a:off x="5671385" y="4159678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8" name="Retângulo de cantos arredondados 97"/>
          <p:cNvSpPr/>
          <p:nvPr/>
        </p:nvSpPr>
        <p:spPr>
          <a:xfrm rot="18795867">
            <a:off x="5393245" y="4181121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9" name="Retângulo de cantos arredondados 98"/>
          <p:cNvSpPr/>
          <p:nvPr/>
        </p:nvSpPr>
        <p:spPr>
          <a:xfrm rot="19000890">
            <a:off x="5088969" y="3987137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0" name="Forma livre 99"/>
          <p:cNvSpPr/>
          <p:nvPr/>
        </p:nvSpPr>
        <p:spPr>
          <a:xfrm>
            <a:off x="6780169" y="1280189"/>
            <a:ext cx="925189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1" name="Forma livre 100"/>
          <p:cNvSpPr/>
          <p:nvPr/>
        </p:nvSpPr>
        <p:spPr>
          <a:xfrm flipH="1">
            <a:off x="3590809" y="1246641"/>
            <a:ext cx="947904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2" name="Forma livre 101"/>
          <p:cNvSpPr/>
          <p:nvPr/>
        </p:nvSpPr>
        <p:spPr>
          <a:xfrm>
            <a:off x="4566626" y="993221"/>
            <a:ext cx="2403374" cy="1320604"/>
          </a:xfrm>
          <a:custGeom>
            <a:avLst/>
            <a:gdLst>
              <a:gd name="connsiteX0" fmla="*/ 2524259 w 4945487"/>
              <a:gd name="connsiteY0" fmla="*/ 1944709 h 2717442"/>
              <a:gd name="connsiteX1" fmla="*/ 1661375 w 4945487"/>
              <a:gd name="connsiteY1" fmla="*/ 1957588 h 2717442"/>
              <a:gd name="connsiteX2" fmla="*/ 965916 w 4945487"/>
              <a:gd name="connsiteY2" fmla="*/ 2176529 h 2717442"/>
              <a:gd name="connsiteX3" fmla="*/ 450761 w 4945487"/>
              <a:gd name="connsiteY3" fmla="*/ 2717442 h 2717442"/>
              <a:gd name="connsiteX4" fmla="*/ 631065 w 4945487"/>
              <a:gd name="connsiteY4" fmla="*/ 2034862 h 2717442"/>
              <a:gd name="connsiteX5" fmla="*/ 1378039 w 4945487"/>
              <a:gd name="connsiteY5" fmla="*/ 1648495 h 2717442"/>
              <a:gd name="connsiteX6" fmla="*/ 1081825 w 4945487"/>
              <a:gd name="connsiteY6" fmla="*/ 1815921 h 2717442"/>
              <a:gd name="connsiteX7" fmla="*/ 489397 w 4945487"/>
              <a:gd name="connsiteY7" fmla="*/ 1751526 h 2717442"/>
              <a:gd name="connsiteX8" fmla="*/ 180304 w 4945487"/>
              <a:gd name="connsiteY8" fmla="*/ 2112135 h 2717442"/>
              <a:gd name="connsiteX9" fmla="*/ 360608 w 4945487"/>
              <a:gd name="connsiteY9" fmla="*/ 1442433 h 2717442"/>
              <a:gd name="connsiteX10" fmla="*/ 746975 w 4945487"/>
              <a:gd name="connsiteY10" fmla="*/ 1352281 h 2717442"/>
              <a:gd name="connsiteX11" fmla="*/ 1056068 w 4945487"/>
              <a:gd name="connsiteY11" fmla="*/ 1365160 h 2717442"/>
              <a:gd name="connsiteX12" fmla="*/ 553792 w 4945487"/>
              <a:gd name="connsiteY12" fmla="*/ 1068946 h 2717442"/>
              <a:gd name="connsiteX13" fmla="*/ 360608 w 4945487"/>
              <a:gd name="connsiteY13" fmla="*/ 1068946 h 2717442"/>
              <a:gd name="connsiteX14" fmla="*/ 0 w 4945487"/>
              <a:gd name="connsiteY14" fmla="*/ 1210614 h 2717442"/>
              <a:gd name="connsiteX15" fmla="*/ 257577 w 4945487"/>
              <a:gd name="connsiteY15" fmla="*/ 888642 h 2717442"/>
              <a:gd name="connsiteX16" fmla="*/ 656823 w 4945487"/>
              <a:gd name="connsiteY16" fmla="*/ 772732 h 2717442"/>
              <a:gd name="connsiteX17" fmla="*/ 1262130 w 4945487"/>
              <a:gd name="connsiteY17" fmla="*/ 875763 h 2717442"/>
              <a:gd name="connsiteX18" fmla="*/ 1043189 w 4945487"/>
              <a:gd name="connsiteY18" fmla="*/ 566670 h 2717442"/>
              <a:gd name="connsiteX19" fmla="*/ 386366 w 4945487"/>
              <a:gd name="connsiteY19" fmla="*/ 360608 h 2717442"/>
              <a:gd name="connsiteX20" fmla="*/ 1300766 w 4945487"/>
              <a:gd name="connsiteY20" fmla="*/ 399245 h 2717442"/>
              <a:gd name="connsiteX21" fmla="*/ 1815921 w 4945487"/>
              <a:gd name="connsiteY21" fmla="*/ 553791 h 2717442"/>
              <a:gd name="connsiteX22" fmla="*/ 2665927 w 4945487"/>
              <a:gd name="connsiteY22" fmla="*/ 103031 h 2717442"/>
              <a:gd name="connsiteX23" fmla="*/ 3618963 w 4945487"/>
              <a:gd name="connsiteY23" fmla="*/ 0 h 2717442"/>
              <a:gd name="connsiteX24" fmla="*/ 2975020 w 4945487"/>
              <a:gd name="connsiteY24" fmla="*/ 309093 h 2717442"/>
              <a:gd name="connsiteX25" fmla="*/ 2923504 w 4945487"/>
              <a:gd name="connsiteY25" fmla="*/ 528033 h 2717442"/>
              <a:gd name="connsiteX26" fmla="*/ 4069724 w 4945487"/>
              <a:gd name="connsiteY26" fmla="*/ 540912 h 2717442"/>
              <a:gd name="connsiteX27" fmla="*/ 4778062 w 4945487"/>
              <a:gd name="connsiteY27" fmla="*/ 978794 h 2717442"/>
              <a:gd name="connsiteX28" fmla="*/ 4095482 w 4945487"/>
              <a:gd name="connsiteY28" fmla="*/ 824247 h 2717442"/>
              <a:gd name="connsiteX29" fmla="*/ 3554569 w 4945487"/>
              <a:gd name="connsiteY29" fmla="*/ 940157 h 2717442"/>
              <a:gd name="connsiteX30" fmla="*/ 4404575 w 4945487"/>
              <a:gd name="connsiteY30" fmla="*/ 1249250 h 2717442"/>
              <a:gd name="connsiteX31" fmla="*/ 4945487 w 4945487"/>
              <a:gd name="connsiteY31" fmla="*/ 2163650 h 2717442"/>
              <a:gd name="connsiteX32" fmla="*/ 4327301 w 4945487"/>
              <a:gd name="connsiteY32" fmla="*/ 1712890 h 2717442"/>
              <a:gd name="connsiteX33" fmla="*/ 3786389 w 4945487"/>
              <a:gd name="connsiteY33" fmla="*/ 1700011 h 2717442"/>
              <a:gd name="connsiteX34" fmla="*/ 4494727 w 4945487"/>
              <a:gd name="connsiteY34" fmla="*/ 2047740 h 2717442"/>
              <a:gd name="connsiteX35" fmla="*/ 4829577 w 4945487"/>
              <a:gd name="connsiteY35" fmla="*/ 2382591 h 2717442"/>
              <a:gd name="connsiteX36" fmla="*/ 4456090 w 4945487"/>
              <a:gd name="connsiteY36" fmla="*/ 2189408 h 2717442"/>
              <a:gd name="connsiteX37" fmla="*/ 3760631 w 4945487"/>
              <a:gd name="connsiteY37" fmla="*/ 1996225 h 2717442"/>
              <a:gd name="connsiteX38" fmla="*/ 3271234 w 4945487"/>
              <a:gd name="connsiteY38" fmla="*/ 1983346 h 2717442"/>
              <a:gd name="connsiteX39" fmla="*/ 2678806 w 4945487"/>
              <a:gd name="connsiteY39" fmla="*/ 2099256 h 2717442"/>
              <a:gd name="connsiteX40" fmla="*/ 2524259 w 4945487"/>
              <a:gd name="connsiteY40" fmla="*/ 1944709 h 271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45487" h="2717442">
                <a:moveTo>
                  <a:pt x="2524259" y="1944709"/>
                </a:moveTo>
                <a:lnTo>
                  <a:pt x="1661375" y="1957588"/>
                </a:lnTo>
                <a:lnTo>
                  <a:pt x="965916" y="2176529"/>
                </a:lnTo>
                <a:lnTo>
                  <a:pt x="450761" y="2717442"/>
                </a:lnTo>
                <a:lnTo>
                  <a:pt x="631065" y="2034862"/>
                </a:lnTo>
                <a:lnTo>
                  <a:pt x="1378039" y="1648495"/>
                </a:lnTo>
                <a:lnTo>
                  <a:pt x="1081825" y="1815921"/>
                </a:lnTo>
                <a:lnTo>
                  <a:pt x="489397" y="1751526"/>
                </a:lnTo>
                <a:lnTo>
                  <a:pt x="180304" y="2112135"/>
                </a:lnTo>
                <a:lnTo>
                  <a:pt x="360608" y="1442433"/>
                </a:lnTo>
                <a:lnTo>
                  <a:pt x="746975" y="1352281"/>
                </a:lnTo>
                <a:lnTo>
                  <a:pt x="1056068" y="1365160"/>
                </a:lnTo>
                <a:lnTo>
                  <a:pt x="553792" y="1068946"/>
                </a:lnTo>
                <a:lnTo>
                  <a:pt x="360608" y="1068946"/>
                </a:lnTo>
                <a:lnTo>
                  <a:pt x="0" y="1210614"/>
                </a:lnTo>
                <a:lnTo>
                  <a:pt x="257577" y="888642"/>
                </a:lnTo>
                <a:lnTo>
                  <a:pt x="656823" y="772732"/>
                </a:lnTo>
                <a:lnTo>
                  <a:pt x="1262130" y="875763"/>
                </a:lnTo>
                <a:lnTo>
                  <a:pt x="1043189" y="566670"/>
                </a:lnTo>
                <a:lnTo>
                  <a:pt x="386366" y="360608"/>
                </a:lnTo>
                <a:lnTo>
                  <a:pt x="1300766" y="399245"/>
                </a:lnTo>
                <a:lnTo>
                  <a:pt x="1815921" y="553791"/>
                </a:lnTo>
                <a:lnTo>
                  <a:pt x="2665927" y="103031"/>
                </a:lnTo>
                <a:lnTo>
                  <a:pt x="3618963" y="0"/>
                </a:lnTo>
                <a:lnTo>
                  <a:pt x="2975020" y="309093"/>
                </a:lnTo>
                <a:lnTo>
                  <a:pt x="2923504" y="528033"/>
                </a:lnTo>
                <a:lnTo>
                  <a:pt x="4069724" y="540912"/>
                </a:lnTo>
                <a:lnTo>
                  <a:pt x="4778062" y="978794"/>
                </a:lnTo>
                <a:lnTo>
                  <a:pt x="4095482" y="824247"/>
                </a:lnTo>
                <a:lnTo>
                  <a:pt x="3554569" y="940157"/>
                </a:lnTo>
                <a:lnTo>
                  <a:pt x="4404575" y="1249250"/>
                </a:lnTo>
                <a:lnTo>
                  <a:pt x="4945487" y="2163650"/>
                </a:lnTo>
                <a:lnTo>
                  <a:pt x="4327301" y="1712890"/>
                </a:lnTo>
                <a:lnTo>
                  <a:pt x="3786389" y="1700011"/>
                </a:lnTo>
                <a:lnTo>
                  <a:pt x="4494727" y="2047740"/>
                </a:lnTo>
                <a:lnTo>
                  <a:pt x="4829577" y="2382591"/>
                </a:lnTo>
                <a:lnTo>
                  <a:pt x="4456090" y="2189408"/>
                </a:lnTo>
                <a:lnTo>
                  <a:pt x="3760631" y="1996225"/>
                </a:lnTo>
                <a:lnTo>
                  <a:pt x="3271234" y="1983346"/>
                </a:lnTo>
                <a:lnTo>
                  <a:pt x="2678806" y="2099256"/>
                </a:lnTo>
                <a:lnTo>
                  <a:pt x="2524259" y="1944709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3761315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0"/>
    </mc:Choice>
    <mc:Fallback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BFBFBF"/>
          </a:solidFill>
          <a:ln>
            <a:solidFill>
              <a:schemeClr val="tx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75" name="Imagem 17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sp>
        <p:nvSpPr>
          <p:cNvPr id="5" name="Retângulo de cantos arredondados 4"/>
          <p:cNvSpPr/>
          <p:nvPr/>
        </p:nvSpPr>
        <p:spPr>
          <a:xfrm>
            <a:off x="204433" y="1479184"/>
            <a:ext cx="4170802" cy="3997082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use apenas o seu mouse para jogar! Leia tudo que aparece, nas batalhas siga as instruções do treinador! E se o jogo </a:t>
            </a:r>
            <a:r>
              <a:rPr lang="pt-BR" sz="2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bugar</a:t>
            </a:r>
            <a:r>
              <a:rPr lang="pt-BR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de alguma forma, feche-o e abra novamente!</a:t>
            </a:r>
          </a:p>
        </p:txBody>
      </p:sp>
      <p:sp>
        <p:nvSpPr>
          <p:cNvPr id="6" name="Retângulo de cantos arredondados 5">
            <a:hlinkClick r:id="rId3" action="ppaction://hlinksldjump"/>
          </p:cNvPr>
          <p:cNvSpPr/>
          <p:nvPr/>
        </p:nvSpPr>
        <p:spPr>
          <a:xfrm>
            <a:off x="219928" y="5951836"/>
            <a:ext cx="1756889" cy="576585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000" dirty="0" smtClean="0">
                <a:latin typeface="Comic Sans MS" panose="030F0702030302020204" pitchFamily="66" charset="0"/>
              </a:rPr>
              <a:t>Voltar</a:t>
            </a:r>
            <a:endParaRPr lang="pt-BR" sz="2000" dirty="0">
              <a:latin typeface="Comic Sans MS" panose="030F0702030302020204" pitchFamily="66" charset="0"/>
            </a:endParaRPr>
          </a:p>
        </p:txBody>
      </p:sp>
      <p:sp>
        <p:nvSpPr>
          <p:cNvPr id="61" name="CaixaDeTexto 60"/>
          <p:cNvSpPr txBox="1"/>
          <p:nvPr/>
        </p:nvSpPr>
        <p:spPr>
          <a:xfrm>
            <a:off x="2402432" y="108668"/>
            <a:ext cx="775116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600" b="1" dirty="0" smtClean="0">
                <a:ln w="9525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oper Black" panose="0208090404030B020404" pitchFamily="18" charset="0"/>
              </a:rPr>
              <a:t>Abismo Profundo</a:t>
            </a:r>
            <a:endParaRPr lang="pt-BR" sz="6600" b="1" dirty="0">
              <a:ln w="9525">
                <a:solidFill>
                  <a:schemeClr val="bg1"/>
                </a:solidFill>
                <a:prstDash val="solid"/>
              </a:ln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0"/>
            </a:endParaRPr>
          </a:p>
        </p:txBody>
      </p:sp>
      <p:grpSp>
        <p:nvGrpSpPr>
          <p:cNvPr id="174" name="Grupo 173"/>
          <p:cNvGrpSpPr/>
          <p:nvPr/>
        </p:nvGrpSpPr>
        <p:grpSpPr>
          <a:xfrm>
            <a:off x="5018742" y="1479184"/>
            <a:ext cx="2154516" cy="4150934"/>
            <a:chOff x="5350404" y="1432229"/>
            <a:chExt cx="2154516" cy="4150934"/>
          </a:xfrm>
        </p:grpSpPr>
        <p:sp>
          <p:nvSpPr>
            <p:cNvPr id="87" name="Retângulo de cantos arredondados 86"/>
            <p:cNvSpPr/>
            <p:nvPr/>
          </p:nvSpPr>
          <p:spPr>
            <a:xfrm>
              <a:off x="6278803" y="2637256"/>
              <a:ext cx="277365" cy="265878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8" name="Forma livre 87"/>
            <p:cNvSpPr/>
            <p:nvPr/>
          </p:nvSpPr>
          <p:spPr>
            <a:xfrm rot="214869">
              <a:off x="6920417" y="2826225"/>
              <a:ext cx="488238" cy="624659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9" name="Forma livre 88"/>
            <p:cNvSpPr/>
            <p:nvPr/>
          </p:nvSpPr>
          <p:spPr>
            <a:xfrm rot="20638377">
              <a:off x="5370272" y="2833605"/>
              <a:ext cx="581783" cy="696588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0" name="Elipse 89"/>
            <p:cNvSpPr/>
            <p:nvPr/>
          </p:nvSpPr>
          <p:spPr>
            <a:xfrm>
              <a:off x="5691777" y="1432229"/>
              <a:ext cx="1384065" cy="1289043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1" name="Forma livre 90"/>
            <p:cNvSpPr/>
            <p:nvPr/>
          </p:nvSpPr>
          <p:spPr>
            <a:xfrm>
              <a:off x="6336938" y="2333109"/>
              <a:ext cx="22057" cy="26513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2" name="Forma livre 91"/>
            <p:cNvSpPr/>
            <p:nvPr/>
          </p:nvSpPr>
          <p:spPr>
            <a:xfrm>
              <a:off x="5775829" y="1852555"/>
              <a:ext cx="478307" cy="448391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3" name="Forma livre 92"/>
            <p:cNvSpPr/>
            <p:nvPr/>
          </p:nvSpPr>
          <p:spPr>
            <a:xfrm>
              <a:off x="6409525" y="1849512"/>
              <a:ext cx="538170" cy="441064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58137" y="2359855"/>
              <a:ext cx="239883" cy="174460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6050594" y="3284116"/>
              <a:ext cx="675751" cy="753875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5561659" y="3660344"/>
              <a:ext cx="1480838" cy="1922819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1" name="Forma livre 100"/>
            <p:cNvSpPr/>
            <p:nvPr/>
          </p:nvSpPr>
          <p:spPr>
            <a:xfrm>
              <a:off x="5546439" y="2399899"/>
              <a:ext cx="1692063" cy="143461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5964150" y="3577027"/>
              <a:ext cx="812398" cy="334368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3" name="Elipse 102"/>
            <p:cNvSpPr/>
            <p:nvPr/>
          </p:nvSpPr>
          <p:spPr>
            <a:xfrm>
              <a:off x="6191045" y="3598246"/>
              <a:ext cx="385528" cy="334368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6" name="Elipse 95"/>
            <p:cNvSpPr/>
            <p:nvPr/>
          </p:nvSpPr>
          <p:spPr>
            <a:xfrm rot="20772169">
              <a:off x="5350404" y="3365275"/>
              <a:ext cx="447251" cy="43327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7" name="Forma livre 96"/>
            <p:cNvSpPr/>
            <p:nvPr/>
          </p:nvSpPr>
          <p:spPr>
            <a:xfrm rot="20772169">
              <a:off x="5644985" y="3535537"/>
              <a:ext cx="91211" cy="205444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4" name="Triângulo isósceles 103"/>
            <p:cNvSpPr/>
            <p:nvPr/>
          </p:nvSpPr>
          <p:spPr>
            <a:xfrm rot="11341455">
              <a:off x="5492463" y="3794227"/>
              <a:ext cx="45057" cy="51466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5" name="Triângulo isósceles 104"/>
            <p:cNvSpPr/>
            <p:nvPr/>
          </p:nvSpPr>
          <p:spPr>
            <a:xfrm rot="11341455">
              <a:off x="5441022" y="3762381"/>
              <a:ext cx="57459" cy="6563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6" name="Triângulo isósceles 105"/>
            <p:cNvSpPr/>
            <p:nvPr/>
          </p:nvSpPr>
          <p:spPr>
            <a:xfrm rot="11782106">
              <a:off x="5387315" y="3699786"/>
              <a:ext cx="92252" cy="105377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Elipse 97"/>
            <p:cNvSpPr/>
            <p:nvPr/>
          </p:nvSpPr>
          <p:spPr>
            <a:xfrm rot="1040371">
              <a:off x="7057669" y="3351550"/>
              <a:ext cx="447251" cy="43327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9" name="Forma livre 98"/>
            <p:cNvSpPr/>
            <p:nvPr/>
          </p:nvSpPr>
          <p:spPr>
            <a:xfrm rot="1040371">
              <a:off x="7144833" y="3512965"/>
              <a:ext cx="63471" cy="217827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7" name="Triângulo isósceles 106"/>
            <p:cNvSpPr/>
            <p:nvPr/>
          </p:nvSpPr>
          <p:spPr>
            <a:xfrm rot="10471085" flipH="1">
              <a:off x="7328731" y="3782041"/>
              <a:ext cx="34471" cy="51466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8" name="Triângulo isósceles 107"/>
            <p:cNvSpPr/>
            <p:nvPr/>
          </p:nvSpPr>
          <p:spPr>
            <a:xfrm rot="10471085" flipH="1">
              <a:off x="7362141" y="3750376"/>
              <a:ext cx="43960" cy="6563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9" name="Triângulo isósceles 108"/>
            <p:cNvSpPr/>
            <p:nvPr/>
          </p:nvSpPr>
          <p:spPr>
            <a:xfrm rot="10030434" flipH="1">
              <a:off x="7382091" y="3688349"/>
              <a:ext cx="70579" cy="105377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Elipse 117"/>
            <p:cNvSpPr/>
            <p:nvPr/>
          </p:nvSpPr>
          <p:spPr>
            <a:xfrm rot="20547745">
              <a:off x="5921703" y="1981502"/>
              <a:ext cx="200096" cy="2408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Elipse 118"/>
            <p:cNvSpPr/>
            <p:nvPr/>
          </p:nvSpPr>
          <p:spPr>
            <a:xfrm rot="21377893">
              <a:off x="5962205" y="2010942"/>
              <a:ext cx="146436" cy="20589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Elipse 119"/>
            <p:cNvSpPr/>
            <p:nvPr/>
          </p:nvSpPr>
          <p:spPr>
            <a:xfrm>
              <a:off x="5984744" y="2033774"/>
              <a:ext cx="66388" cy="6638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 rot="18809357">
              <a:off x="5989312" y="2021976"/>
              <a:ext cx="23773" cy="2359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5992543" y="2096075"/>
              <a:ext cx="97926" cy="104869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Forma livre 122"/>
            <p:cNvSpPr/>
            <p:nvPr/>
          </p:nvSpPr>
          <p:spPr>
            <a:xfrm>
              <a:off x="5988927" y="2213816"/>
              <a:ext cx="105158" cy="7534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 rot="1052255" flipH="1">
              <a:off x="6547847" y="2000854"/>
              <a:ext cx="206829" cy="2408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Elipse 112"/>
            <p:cNvSpPr/>
            <p:nvPr/>
          </p:nvSpPr>
          <p:spPr>
            <a:xfrm rot="222107" flipH="1">
              <a:off x="6561448" y="2030294"/>
              <a:ext cx="151363" cy="20589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 flipH="1">
              <a:off x="6620891" y="2053126"/>
              <a:ext cx="68622" cy="6638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2790643" flipH="1">
              <a:off x="6660619" y="2040931"/>
              <a:ext cx="23773" cy="2438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Forma livre 115"/>
            <p:cNvSpPr/>
            <p:nvPr/>
          </p:nvSpPr>
          <p:spPr>
            <a:xfrm flipH="1">
              <a:off x="6580231" y="2115427"/>
              <a:ext cx="101221" cy="104869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 flipH="1">
              <a:off x="6576493" y="2233168"/>
              <a:ext cx="108696" cy="7534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" name="Retângulo de cantos arredondados 1">
            <a:hlinkClick r:id="rId4" action="ppaction://hlinksldjump"/>
          </p:cNvPr>
          <p:cNvSpPr/>
          <p:nvPr/>
        </p:nvSpPr>
        <p:spPr>
          <a:xfrm>
            <a:off x="4405022" y="4990555"/>
            <a:ext cx="3482788" cy="1143000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dirty="0" smtClean="0">
                <a:latin typeface="Comic Sans MS" panose="030F0702030302020204" pitchFamily="66" charset="0"/>
              </a:rPr>
              <a:t>Jogar</a:t>
            </a:r>
            <a:endParaRPr lang="pt-BR" sz="36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4879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6" name="Grupo 75"/>
          <p:cNvGrpSpPr/>
          <p:nvPr/>
        </p:nvGrpSpPr>
        <p:grpSpPr>
          <a:xfrm flipH="1">
            <a:off x="3562222" y="1702421"/>
            <a:ext cx="1600477" cy="3848820"/>
            <a:chOff x="4297920" y="1599266"/>
            <a:chExt cx="1629069" cy="3900156"/>
          </a:xfrm>
        </p:grpSpPr>
        <p:sp>
          <p:nvSpPr>
            <p:cNvPr id="77" name="Forma livre 76"/>
            <p:cNvSpPr/>
            <p:nvPr/>
          </p:nvSpPr>
          <p:spPr>
            <a:xfrm>
              <a:off x="4336029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8" name="Forma livre 77"/>
            <p:cNvSpPr/>
            <p:nvPr/>
          </p:nvSpPr>
          <p:spPr>
            <a:xfrm rot="21437164">
              <a:off x="4716061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Forma livre 78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Forma livre 79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Elipse 80"/>
            <p:cNvSpPr/>
            <p:nvPr/>
          </p:nvSpPr>
          <p:spPr>
            <a:xfrm>
              <a:off x="4645218" y="1719973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5193084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3" name="Forma livre 82"/>
            <p:cNvSpPr/>
            <p:nvPr/>
          </p:nvSpPr>
          <p:spPr>
            <a:xfrm flipH="1">
              <a:off x="471383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338410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flipH="1">
              <a:off x="4501125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Elipse 86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Elipse 87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1" name="Retângulo 10"/>
          <p:cNvSpPr/>
          <p:nvPr/>
        </p:nvSpPr>
        <p:spPr>
          <a:xfrm>
            <a:off x="0" y="0"/>
            <a:ext cx="12192000" cy="6854867"/>
          </a:xfrm>
          <a:prstGeom prst="rect">
            <a:avLst/>
          </a:prstGeom>
          <a:solidFill>
            <a:schemeClr val="tx1">
              <a:alpha val="74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1" name="Retângulo 140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Vamos tentar para ver se você aprendeu!</a:t>
            </a:r>
          </a:p>
        </p:txBody>
      </p:sp>
      <p:grpSp>
        <p:nvGrpSpPr>
          <p:cNvPr id="111" name="Grupo 110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112" name="Retângulo de cantos arredondados 111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3" name="Forma livre 112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Forma livre 113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Forma livre 115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Forma livre 117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Forma livre 118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Forma livre 119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Elipse 120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3" name="Elipse 122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4" name="Forma livre 123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5" name="Forma livre 124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6" name="Forma livre 125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7" name="Forma livre 126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8" name="Elipse 127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9" name="Triângulo isósceles 128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0" name="Triângulo isósceles 129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1" name="Triângulo isósceles 130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2" name="Triângulo isósceles 131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3" name="Triângulo isósceles 132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4" name="Triângulo isósceles 133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6" name="Forma livre 135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9" name="Forma livre 138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0" name="Forma livre 139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2" name="Retângulo 141">
            <a:hlinkClick r:id="rId2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Elipse 94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Elipse 95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7" name="Elipse 96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8" name="Elipse 97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54993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46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 animBg="1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42" name="Forma livre 41"/>
          <p:cNvSpPr/>
          <p:nvPr/>
        </p:nvSpPr>
        <p:spPr>
          <a:xfrm flipH="1">
            <a:off x="4969317" y="1571866"/>
            <a:ext cx="2571765" cy="3610250"/>
          </a:xfrm>
          <a:custGeom>
            <a:avLst/>
            <a:gdLst>
              <a:gd name="connsiteX0" fmla="*/ 199293 w 3071446"/>
              <a:gd name="connsiteY0" fmla="*/ 1547446 h 4208585"/>
              <a:gd name="connsiteX1" fmla="*/ 199293 w 3071446"/>
              <a:gd name="connsiteY1" fmla="*/ 1547446 h 4208585"/>
              <a:gd name="connsiteX2" fmla="*/ 164123 w 3071446"/>
              <a:gd name="connsiteY2" fmla="*/ 1641231 h 4208585"/>
              <a:gd name="connsiteX3" fmla="*/ 0 w 3071446"/>
              <a:gd name="connsiteY3" fmla="*/ 2332892 h 4208585"/>
              <a:gd name="connsiteX4" fmla="*/ 199293 w 3071446"/>
              <a:gd name="connsiteY4" fmla="*/ 4208585 h 4208585"/>
              <a:gd name="connsiteX5" fmla="*/ 257908 w 3071446"/>
              <a:gd name="connsiteY5" fmla="*/ 3493477 h 4208585"/>
              <a:gd name="connsiteX6" fmla="*/ 504093 w 3071446"/>
              <a:gd name="connsiteY6" fmla="*/ 2485292 h 4208585"/>
              <a:gd name="connsiteX7" fmla="*/ 257908 w 3071446"/>
              <a:gd name="connsiteY7" fmla="*/ 3434862 h 4208585"/>
              <a:gd name="connsiteX8" fmla="*/ 480646 w 3071446"/>
              <a:gd name="connsiteY8" fmla="*/ 3985846 h 4208585"/>
              <a:gd name="connsiteX9" fmla="*/ 457200 w 3071446"/>
              <a:gd name="connsiteY9" fmla="*/ 3399692 h 4208585"/>
              <a:gd name="connsiteX10" fmla="*/ 738554 w 3071446"/>
              <a:gd name="connsiteY10" fmla="*/ 2426677 h 4208585"/>
              <a:gd name="connsiteX11" fmla="*/ 527539 w 3071446"/>
              <a:gd name="connsiteY11" fmla="*/ 3200400 h 4208585"/>
              <a:gd name="connsiteX12" fmla="*/ 738554 w 3071446"/>
              <a:gd name="connsiteY12" fmla="*/ 3892062 h 4208585"/>
              <a:gd name="connsiteX13" fmla="*/ 726831 w 3071446"/>
              <a:gd name="connsiteY13" fmla="*/ 3200400 h 4208585"/>
              <a:gd name="connsiteX14" fmla="*/ 973016 w 3071446"/>
              <a:gd name="connsiteY14" fmla="*/ 2391508 h 4208585"/>
              <a:gd name="connsiteX15" fmla="*/ 1348154 w 3071446"/>
              <a:gd name="connsiteY15" fmla="*/ 2731477 h 4208585"/>
              <a:gd name="connsiteX16" fmla="*/ 1184031 w 3071446"/>
              <a:gd name="connsiteY16" fmla="*/ 3341077 h 4208585"/>
              <a:gd name="connsiteX17" fmla="*/ 1758462 w 3071446"/>
              <a:gd name="connsiteY17" fmla="*/ 2708031 h 4208585"/>
              <a:gd name="connsiteX18" fmla="*/ 1570893 w 3071446"/>
              <a:gd name="connsiteY18" fmla="*/ 2157046 h 4208585"/>
              <a:gd name="connsiteX19" fmla="*/ 1395046 w 3071446"/>
              <a:gd name="connsiteY19" fmla="*/ 1840523 h 4208585"/>
              <a:gd name="connsiteX20" fmla="*/ 1465385 w 3071446"/>
              <a:gd name="connsiteY20" fmla="*/ 1301262 h 4208585"/>
              <a:gd name="connsiteX21" fmla="*/ 1840523 w 3071446"/>
              <a:gd name="connsiteY21" fmla="*/ 937846 h 4208585"/>
              <a:gd name="connsiteX22" fmla="*/ 2696308 w 3071446"/>
              <a:gd name="connsiteY22" fmla="*/ 820615 h 4208585"/>
              <a:gd name="connsiteX23" fmla="*/ 3071446 w 3071446"/>
              <a:gd name="connsiteY23" fmla="*/ 949569 h 4208585"/>
              <a:gd name="connsiteX24" fmla="*/ 2860431 w 3071446"/>
              <a:gd name="connsiteY24" fmla="*/ 633046 h 4208585"/>
              <a:gd name="connsiteX25" fmla="*/ 1746739 w 3071446"/>
              <a:gd name="connsiteY25" fmla="*/ 0 h 4208585"/>
              <a:gd name="connsiteX26" fmla="*/ 1125416 w 3071446"/>
              <a:gd name="connsiteY26" fmla="*/ 234462 h 4208585"/>
              <a:gd name="connsiteX27" fmla="*/ 703385 w 3071446"/>
              <a:gd name="connsiteY27" fmla="*/ 644769 h 4208585"/>
              <a:gd name="connsiteX28" fmla="*/ 199293 w 3071446"/>
              <a:gd name="connsiteY28" fmla="*/ 1547446 h 420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71446" h="4208585">
                <a:moveTo>
                  <a:pt x="199293" y="1547446"/>
                </a:moveTo>
                <a:lnTo>
                  <a:pt x="199293" y="1547446"/>
                </a:lnTo>
                <a:lnTo>
                  <a:pt x="164123" y="1641231"/>
                </a:lnTo>
                <a:lnTo>
                  <a:pt x="0" y="2332892"/>
                </a:lnTo>
                <a:lnTo>
                  <a:pt x="199293" y="4208585"/>
                </a:lnTo>
                <a:lnTo>
                  <a:pt x="257908" y="3493477"/>
                </a:lnTo>
                <a:lnTo>
                  <a:pt x="504093" y="2485292"/>
                </a:lnTo>
                <a:lnTo>
                  <a:pt x="257908" y="3434862"/>
                </a:lnTo>
                <a:lnTo>
                  <a:pt x="480646" y="3985846"/>
                </a:lnTo>
                <a:lnTo>
                  <a:pt x="457200" y="3399692"/>
                </a:lnTo>
                <a:lnTo>
                  <a:pt x="738554" y="2426677"/>
                </a:lnTo>
                <a:lnTo>
                  <a:pt x="527539" y="3200400"/>
                </a:lnTo>
                <a:lnTo>
                  <a:pt x="738554" y="3892062"/>
                </a:lnTo>
                <a:lnTo>
                  <a:pt x="726831" y="3200400"/>
                </a:lnTo>
                <a:lnTo>
                  <a:pt x="973016" y="2391508"/>
                </a:lnTo>
                <a:lnTo>
                  <a:pt x="1348154" y="2731477"/>
                </a:lnTo>
                <a:lnTo>
                  <a:pt x="1184031" y="3341077"/>
                </a:lnTo>
                <a:lnTo>
                  <a:pt x="1758462" y="2708031"/>
                </a:lnTo>
                <a:lnTo>
                  <a:pt x="1570893" y="2157046"/>
                </a:lnTo>
                <a:lnTo>
                  <a:pt x="1395046" y="1840523"/>
                </a:lnTo>
                <a:lnTo>
                  <a:pt x="1465385" y="1301262"/>
                </a:lnTo>
                <a:lnTo>
                  <a:pt x="1840523" y="937846"/>
                </a:lnTo>
                <a:lnTo>
                  <a:pt x="2696308" y="820615"/>
                </a:lnTo>
                <a:lnTo>
                  <a:pt x="3071446" y="949569"/>
                </a:lnTo>
                <a:lnTo>
                  <a:pt x="2860431" y="633046"/>
                </a:lnTo>
                <a:lnTo>
                  <a:pt x="1746739" y="0"/>
                </a:lnTo>
                <a:lnTo>
                  <a:pt x="1125416" y="234462"/>
                </a:lnTo>
                <a:lnTo>
                  <a:pt x="703385" y="644769"/>
                </a:lnTo>
                <a:lnTo>
                  <a:pt x="199293" y="154744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4" name="Forma livre 43"/>
          <p:cNvSpPr/>
          <p:nvPr/>
        </p:nvSpPr>
        <p:spPr>
          <a:xfrm flipH="1">
            <a:off x="5381986" y="3930783"/>
            <a:ext cx="243364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Forma livre 44"/>
          <p:cNvSpPr/>
          <p:nvPr/>
        </p:nvSpPr>
        <p:spPr>
          <a:xfrm>
            <a:off x="5705832" y="3940153"/>
            <a:ext cx="281579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6" name="Forma livre 45"/>
          <p:cNvSpPr/>
          <p:nvPr/>
        </p:nvSpPr>
        <p:spPr>
          <a:xfrm>
            <a:off x="3951742" y="2702919"/>
            <a:ext cx="1608745" cy="1842504"/>
          </a:xfrm>
          <a:custGeom>
            <a:avLst/>
            <a:gdLst>
              <a:gd name="connsiteX0" fmla="*/ 921112 w 1875366"/>
              <a:gd name="connsiteY0" fmla="*/ 37713 h 2147867"/>
              <a:gd name="connsiteX1" fmla="*/ 545974 w 1875366"/>
              <a:gd name="connsiteY1" fmla="*/ 471467 h 2147867"/>
              <a:gd name="connsiteX2" fmla="*/ 393574 w 1875366"/>
              <a:gd name="connsiteY2" fmla="*/ 1315529 h 2147867"/>
              <a:gd name="connsiteX3" fmla="*/ 147389 w 1875366"/>
              <a:gd name="connsiteY3" fmla="*/ 1678944 h 2147867"/>
              <a:gd name="connsiteX4" fmla="*/ 6712 w 1875366"/>
              <a:gd name="connsiteY4" fmla="*/ 1948575 h 2147867"/>
              <a:gd name="connsiteX5" fmla="*/ 358404 w 1875366"/>
              <a:gd name="connsiteY5" fmla="*/ 1983744 h 2147867"/>
              <a:gd name="connsiteX6" fmla="*/ 733543 w 1875366"/>
              <a:gd name="connsiteY6" fmla="*/ 1807898 h 2147867"/>
              <a:gd name="connsiteX7" fmla="*/ 710097 w 1875366"/>
              <a:gd name="connsiteY7" fmla="*/ 1620329 h 2147867"/>
              <a:gd name="connsiteX8" fmla="*/ 850774 w 1875366"/>
              <a:gd name="connsiteY8" fmla="*/ 1350698 h 2147867"/>
              <a:gd name="connsiteX9" fmla="*/ 991451 w 1875366"/>
              <a:gd name="connsiteY9" fmla="*/ 823159 h 2147867"/>
              <a:gd name="connsiteX10" fmla="*/ 1073512 w 1875366"/>
              <a:gd name="connsiteY10" fmla="*/ 518359 h 2147867"/>
              <a:gd name="connsiteX11" fmla="*/ 1132128 w 1875366"/>
              <a:gd name="connsiteY11" fmla="*/ 694206 h 2147867"/>
              <a:gd name="connsiteX12" fmla="*/ 1307974 w 1875366"/>
              <a:gd name="connsiteY12" fmla="*/ 1350698 h 2147867"/>
              <a:gd name="connsiteX13" fmla="*/ 1413481 w 1875366"/>
              <a:gd name="connsiteY13" fmla="*/ 1655498 h 2147867"/>
              <a:gd name="connsiteX14" fmla="*/ 1390035 w 1875366"/>
              <a:gd name="connsiteY14" fmla="*/ 1725836 h 2147867"/>
              <a:gd name="connsiteX15" fmla="*/ 1472097 w 1875366"/>
              <a:gd name="connsiteY15" fmla="*/ 1936852 h 2147867"/>
              <a:gd name="connsiteX16" fmla="*/ 1765174 w 1875366"/>
              <a:gd name="connsiteY16" fmla="*/ 2147867 h 2147867"/>
              <a:gd name="connsiteX17" fmla="*/ 1858958 w 1875366"/>
              <a:gd name="connsiteY17" fmla="*/ 1936852 h 2147867"/>
              <a:gd name="connsiteX18" fmla="*/ 1858958 w 1875366"/>
              <a:gd name="connsiteY18" fmla="*/ 1632052 h 2147867"/>
              <a:gd name="connsiteX19" fmla="*/ 1694835 w 1875366"/>
              <a:gd name="connsiteY19" fmla="*/ 1385867 h 2147867"/>
              <a:gd name="connsiteX20" fmla="*/ 1659666 w 1875366"/>
              <a:gd name="connsiteY20" fmla="*/ 1022452 h 2147867"/>
              <a:gd name="connsiteX21" fmla="*/ 1624497 w 1875366"/>
              <a:gd name="connsiteY21" fmla="*/ 494913 h 2147867"/>
              <a:gd name="connsiteX22" fmla="*/ 1249358 w 1875366"/>
              <a:gd name="connsiteY22" fmla="*/ 72883 h 2147867"/>
              <a:gd name="connsiteX23" fmla="*/ 921112 w 1875366"/>
              <a:gd name="connsiteY23" fmla="*/ 37713 h 214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75366" h="2147867">
                <a:moveTo>
                  <a:pt x="921112" y="37713"/>
                </a:moveTo>
                <a:cubicBezTo>
                  <a:pt x="803881" y="104144"/>
                  <a:pt x="633897" y="258498"/>
                  <a:pt x="545974" y="471467"/>
                </a:cubicBezTo>
                <a:cubicBezTo>
                  <a:pt x="458051" y="684436"/>
                  <a:pt x="460005" y="1114283"/>
                  <a:pt x="393574" y="1315529"/>
                </a:cubicBezTo>
                <a:cubicBezTo>
                  <a:pt x="327143" y="1516775"/>
                  <a:pt x="211866" y="1573436"/>
                  <a:pt x="147389" y="1678944"/>
                </a:cubicBezTo>
                <a:cubicBezTo>
                  <a:pt x="82912" y="1784452"/>
                  <a:pt x="-28457" y="1897775"/>
                  <a:pt x="6712" y="1948575"/>
                </a:cubicBezTo>
                <a:cubicBezTo>
                  <a:pt x="41881" y="1999375"/>
                  <a:pt x="237266" y="2007190"/>
                  <a:pt x="358404" y="1983744"/>
                </a:cubicBezTo>
                <a:cubicBezTo>
                  <a:pt x="479542" y="1960298"/>
                  <a:pt x="674927" y="1868467"/>
                  <a:pt x="733543" y="1807898"/>
                </a:cubicBezTo>
                <a:cubicBezTo>
                  <a:pt x="792159" y="1747329"/>
                  <a:pt x="690559" y="1696529"/>
                  <a:pt x="710097" y="1620329"/>
                </a:cubicBezTo>
                <a:cubicBezTo>
                  <a:pt x="729635" y="1544129"/>
                  <a:pt x="803882" y="1483560"/>
                  <a:pt x="850774" y="1350698"/>
                </a:cubicBezTo>
                <a:cubicBezTo>
                  <a:pt x="897666" y="1217836"/>
                  <a:pt x="954328" y="961882"/>
                  <a:pt x="991451" y="823159"/>
                </a:cubicBezTo>
                <a:cubicBezTo>
                  <a:pt x="1028574" y="684436"/>
                  <a:pt x="1050066" y="539851"/>
                  <a:pt x="1073512" y="518359"/>
                </a:cubicBezTo>
                <a:cubicBezTo>
                  <a:pt x="1096958" y="496867"/>
                  <a:pt x="1093051" y="555483"/>
                  <a:pt x="1132128" y="694206"/>
                </a:cubicBezTo>
                <a:cubicBezTo>
                  <a:pt x="1171205" y="832929"/>
                  <a:pt x="1261082" y="1190483"/>
                  <a:pt x="1307974" y="1350698"/>
                </a:cubicBezTo>
                <a:cubicBezTo>
                  <a:pt x="1354866" y="1510913"/>
                  <a:pt x="1399804" y="1592975"/>
                  <a:pt x="1413481" y="1655498"/>
                </a:cubicBezTo>
                <a:cubicBezTo>
                  <a:pt x="1427158" y="1718021"/>
                  <a:pt x="1380266" y="1678944"/>
                  <a:pt x="1390035" y="1725836"/>
                </a:cubicBezTo>
                <a:cubicBezTo>
                  <a:pt x="1399804" y="1772728"/>
                  <a:pt x="1409574" y="1866514"/>
                  <a:pt x="1472097" y="1936852"/>
                </a:cubicBezTo>
                <a:cubicBezTo>
                  <a:pt x="1534620" y="2007191"/>
                  <a:pt x="1700697" y="2147867"/>
                  <a:pt x="1765174" y="2147867"/>
                </a:cubicBezTo>
                <a:cubicBezTo>
                  <a:pt x="1829651" y="2147867"/>
                  <a:pt x="1843327" y="2022821"/>
                  <a:pt x="1858958" y="1936852"/>
                </a:cubicBezTo>
                <a:cubicBezTo>
                  <a:pt x="1874589" y="1850883"/>
                  <a:pt x="1886312" y="1723883"/>
                  <a:pt x="1858958" y="1632052"/>
                </a:cubicBezTo>
                <a:cubicBezTo>
                  <a:pt x="1831604" y="1540221"/>
                  <a:pt x="1728050" y="1487467"/>
                  <a:pt x="1694835" y="1385867"/>
                </a:cubicBezTo>
                <a:cubicBezTo>
                  <a:pt x="1661620" y="1284267"/>
                  <a:pt x="1671389" y="1170944"/>
                  <a:pt x="1659666" y="1022452"/>
                </a:cubicBezTo>
                <a:cubicBezTo>
                  <a:pt x="1647943" y="873960"/>
                  <a:pt x="1692882" y="653175"/>
                  <a:pt x="1624497" y="494913"/>
                </a:cubicBezTo>
                <a:cubicBezTo>
                  <a:pt x="1556112" y="336652"/>
                  <a:pt x="1364635" y="147129"/>
                  <a:pt x="1249358" y="72883"/>
                </a:cubicBezTo>
                <a:cubicBezTo>
                  <a:pt x="1134081" y="-1363"/>
                  <a:pt x="1038343" y="-28718"/>
                  <a:pt x="921112" y="3771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8" name="Forma livre 47"/>
          <p:cNvSpPr/>
          <p:nvPr/>
        </p:nvSpPr>
        <p:spPr>
          <a:xfrm rot="919798">
            <a:off x="4990969" y="1622142"/>
            <a:ext cx="2383368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5" name="Forma livre 124"/>
          <p:cNvSpPr/>
          <p:nvPr/>
        </p:nvSpPr>
        <p:spPr>
          <a:xfrm flipH="1">
            <a:off x="6289698" y="3533586"/>
            <a:ext cx="115348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6" name="Triângulo isósceles 125"/>
          <p:cNvSpPr/>
          <p:nvPr/>
        </p:nvSpPr>
        <p:spPr>
          <a:xfrm rot="11263486" flipV="1">
            <a:off x="6227844" y="3549128"/>
            <a:ext cx="45719" cy="7967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7" name="Triângulo isósceles 126"/>
          <p:cNvSpPr/>
          <p:nvPr/>
        </p:nvSpPr>
        <p:spPr>
          <a:xfrm rot="12479218" flipV="1">
            <a:off x="6282324" y="3582087"/>
            <a:ext cx="45719" cy="79680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Triângulo isósceles 127"/>
          <p:cNvSpPr/>
          <p:nvPr/>
        </p:nvSpPr>
        <p:spPr>
          <a:xfrm rot="13180336" flipV="1">
            <a:off x="6360386" y="3579360"/>
            <a:ext cx="45719" cy="79680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9" name="Triângulo isósceles 128"/>
          <p:cNvSpPr/>
          <p:nvPr/>
        </p:nvSpPr>
        <p:spPr>
          <a:xfrm rot="13721626" flipV="1">
            <a:off x="6308212" y="3607183"/>
            <a:ext cx="45719" cy="77575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0" name="Triângulo isósceles 129"/>
          <p:cNvSpPr/>
          <p:nvPr/>
        </p:nvSpPr>
        <p:spPr>
          <a:xfrm rot="7901098" flipV="1">
            <a:off x="6180695" y="3587300"/>
            <a:ext cx="51038" cy="6794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2" name="Forma livre 131"/>
          <p:cNvSpPr/>
          <p:nvPr/>
        </p:nvSpPr>
        <p:spPr>
          <a:xfrm rot="863891" flipV="1">
            <a:off x="6079614" y="3387870"/>
            <a:ext cx="160761" cy="119552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3" name="Forma livre 132"/>
          <p:cNvSpPr/>
          <p:nvPr/>
        </p:nvSpPr>
        <p:spPr>
          <a:xfrm rot="863891" flipV="1">
            <a:off x="6181499" y="3409819"/>
            <a:ext cx="113707" cy="133346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4" name="Forma livre 133"/>
          <p:cNvSpPr/>
          <p:nvPr/>
        </p:nvSpPr>
        <p:spPr>
          <a:xfrm rot="566430" flipV="1">
            <a:off x="6054794" y="3467069"/>
            <a:ext cx="152919" cy="73571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5" name="Forma livre 134"/>
          <p:cNvSpPr/>
          <p:nvPr/>
        </p:nvSpPr>
        <p:spPr>
          <a:xfrm rot="863891" flipH="1">
            <a:off x="5671969" y="3242452"/>
            <a:ext cx="580169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6" name="Forma livre 135"/>
          <p:cNvSpPr/>
          <p:nvPr/>
        </p:nvSpPr>
        <p:spPr>
          <a:xfrm rot="1394539" flipV="1">
            <a:off x="6235381" y="3062811"/>
            <a:ext cx="94104" cy="165533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1" name="Retângulo de cantos arredondados 120"/>
          <p:cNvSpPr/>
          <p:nvPr/>
        </p:nvSpPr>
        <p:spPr>
          <a:xfrm rot="18623957">
            <a:off x="5736733" y="28184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2" name="Retângulo de cantos arredondados 121"/>
          <p:cNvSpPr/>
          <p:nvPr/>
        </p:nvSpPr>
        <p:spPr>
          <a:xfrm rot="18623957">
            <a:off x="5667798" y="2434565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3" name="Retângulo de cantos arredondados 122"/>
          <p:cNvSpPr/>
          <p:nvPr/>
        </p:nvSpPr>
        <p:spPr>
          <a:xfrm rot="18623957">
            <a:off x="5039557" y="270586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4" name="Retângulo de cantos arredondados 123"/>
          <p:cNvSpPr/>
          <p:nvPr/>
        </p:nvSpPr>
        <p:spPr>
          <a:xfrm rot="18623957">
            <a:off x="6321505" y="33181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9" name="Forma livre 108"/>
          <p:cNvSpPr/>
          <p:nvPr/>
        </p:nvSpPr>
        <p:spPr>
          <a:xfrm>
            <a:off x="4696788" y="3624798"/>
            <a:ext cx="118477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0" name="Triângulo isósceles 109"/>
          <p:cNvSpPr/>
          <p:nvPr/>
        </p:nvSpPr>
        <p:spPr>
          <a:xfrm rot="10336514">
            <a:off x="4759963" y="3844264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1" name="Triângulo isósceles 110"/>
          <p:cNvSpPr/>
          <p:nvPr/>
        </p:nvSpPr>
        <p:spPr>
          <a:xfrm rot="9120782">
            <a:off x="4732887" y="3883673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2" name="Triângulo isósceles 111"/>
          <p:cNvSpPr/>
          <p:nvPr/>
        </p:nvSpPr>
        <p:spPr>
          <a:xfrm rot="8419664">
            <a:off x="4669829" y="388005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3" name="Triângulo isósceles 112"/>
          <p:cNvSpPr/>
          <p:nvPr/>
        </p:nvSpPr>
        <p:spPr>
          <a:xfrm rot="7878374">
            <a:off x="4734518" y="390299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4" name="Triângulo isósceles 113"/>
          <p:cNvSpPr/>
          <p:nvPr/>
        </p:nvSpPr>
        <p:spPr>
          <a:xfrm rot="13698902">
            <a:off x="4698416" y="3549667"/>
            <a:ext cx="39219" cy="61229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6" name="Forma livre 115"/>
          <p:cNvSpPr/>
          <p:nvPr/>
        </p:nvSpPr>
        <p:spPr>
          <a:xfrm rot="20736109">
            <a:off x="4667681" y="3027374"/>
            <a:ext cx="144866" cy="91867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7" name="Forma livre 116"/>
          <p:cNvSpPr/>
          <p:nvPr/>
        </p:nvSpPr>
        <p:spPr>
          <a:xfrm rot="20736109">
            <a:off x="4697141" y="3777490"/>
            <a:ext cx="102466" cy="102467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8" name="Forma livre 117"/>
          <p:cNvSpPr/>
          <p:nvPr/>
        </p:nvSpPr>
        <p:spPr>
          <a:xfrm rot="21033570">
            <a:off x="4798629" y="3300237"/>
            <a:ext cx="137799" cy="56534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9" name="Forma livre 118"/>
          <p:cNvSpPr/>
          <p:nvPr/>
        </p:nvSpPr>
        <p:spPr>
          <a:xfrm rot="20736109">
            <a:off x="4260029" y="3182793"/>
            <a:ext cx="595904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0" name="Forma livre 119"/>
          <p:cNvSpPr/>
          <p:nvPr/>
        </p:nvSpPr>
        <p:spPr>
          <a:xfrm rot="20205461">
            <a:off x="4534011" y="3231887"/>
            <a:ext cx="84800" cy="127200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3" name="Retângulo de cantos arredondados 102"/>
          <p:cNvSpPr/>
          <p:nvPr/>
        </p:nvSpPr>
        <p:spPr>
          <a:xfrm rot="2612691">
            <a:off x="5371146" y="266483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4" name="Retângulo de cantos arredondados 103"/>
          <p:cNvSpPr/>
          <p:nvPr/>
        </p:nvSpPr>
        <p:spPr>
          <a:xfrm rot="2612691">
            <a:off x="4311821" y="209540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7" name="Retângulo de cantos arredondados 106"/>
          <p:cNvSpPr/>
          <p:nvPr/>
        </p:nvSpPr>
        <p:spPr>
          <a:xfrm rot="2612691">
            <a:off x="5040355" y="3204656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8" name="Retângulo de cantos arredondados 107"/>
          <p:cNvSpPr/>
          <p:nvPr/>
        </p:nvSpPr>
        <p:spPr>
          <a:xfrm rot="2612691">
            <a:off x="4745304" y="3071953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3" name="Retângulo de cantos arredondados 72"/>
          <p:cNvSpPr/>
          <p:nvPr/>
        </p:nvSpPr>
        <p:spPr>
          <a:xfrm>
            <a:off x="4182775" y="26309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4" name="Retângulo de cantos arredondados 73"/>
          <p:cNvSpPr/>
          <p:nvPr/>
        </p:nvSpPr>
        <p:spPr>
          <a:xfrm>
            <a:off x="4453577" y="3112054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5" name="Retângulo de cantos arredondados 74"/>
          <p:cNvSpPr/>
          <p:nvPr/>
        </p:nvSpPr>
        <p:spPr>
          <a:xfrm>
            <a:off x="4685588" y="248857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6" name="Retângulo de cantos arredondados 75"/>
          <p:cNvSpPr/>
          <p:nvPr/>
        </p:nvSpPr>
        <p:spPr>
          <a:xfrm>
            <a:off x="5204205" y="361202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7" name="Retângulo de cantos arredondados 76"/>
          <p:cNvSpPr/>
          <p:nvPr/>
        </p:nvSpPr>
        <p:spPr>
          <a:xfrm>
            <a:off x="5408921" y="347986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8" name="Retângulo de cantos arredondados 77"/>
          <p:cNvSpPr/>
          <p:nvPr/>
        </p:nvSpPr>
        <p:spPr>
          <a:xfrm>
            <a:off x="5545401" y="413928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9" name="Retângulo de cantos arredondados 78"/>
          <p:cNvSpPr/>
          <p:nvPr/>
        </p:nvSpPr>
        <p:spPr>
          <a:xfrm>
            <a:off x="5504457" y="259843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0" name="Elipse 79"/>
          <p:cNvSpPr/>
          <p:nvPr/>
        </p:nvSpPr>
        <p:spPr>
          <a:xfrm>
            <a:off x="4113844" y="1247568"/>
            <a:ext cx="1220464" cy="122046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1" name="Forma livre 80"/>
          <p:cNvSpPr/>
          <p:nvPr/>
        </p:nvSpPr>
        <p:spPr>
          <a:xfrm>
            <a:off x="5333790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2" name="Forma livre 81"/>
          <p:cNvSpPr/>
          <p:nvPr/>
        </p:nvSpPr>
        <p:spPr>
          <a:xfrm>
            <a:off x="5803199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3" name="Forma livre 82"/>
          <p:cNvSpPr/>
          <p:nvPr/>
        </p:nvSpPr>
        <p:spPr>
          <a:xfrm>
            <a:off x="4961822" y="2121248"/>
            <a:ext cx="957594" cy="114779"/>
          </a:xfrm>
          <a:custGeom>
            <a:avLst/>
            <a:gdLst>
              <a:gd name="connsiteX0" fmla="*/ 0 w 1970467"/>
              <a:gd name="connsiteY0" fmla="*/ 51515 h 236185"/>
              <a:gd name="connsiteX1" fmla="*/ 734095 w 1970467"/>
              <a:gd name="connsiteY1" fmla="*/ 218941 h 236185"/>
              <a:gd name="connsiteX2" fmla="*/ 1429555 w 1970467"/>
              <a:gd name="connsiteY2" fmla="*/ 206062 h 236185"/>
              <a:gd name="connsiteX3" fmla="*/ 1970467 w 1970467"/>
              <a:gd name="connsiteY3" fmla="*/ 0 h 236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0467" h="236185">
                <a:moveTo>
                  <a:pt x="0" y="51515"/>
                </a:moveTo>
                <a:cubicBezTo>
                  <a:pt x="247918" y="122349"/>
                  <a:pt x="495836" y="193183"/>
                  <a:pt x="734095" y="218941"/>
                </a:cubicBezTo>
                <a:cubicBezTo>
                  <a:pt x="972354" y="244699"/>
                  <a:pt x="1223493" y="242552"/>
                  <a:pt x="1429555" y="206062"/>
                </a:cubicBezTo>
                <a:cubicBezTo>
                  <a:pt x="1635617" y="169572"/>
                  <a:pt x="1803042" y="84786"/>
                  <a:pt x="197046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4" name="Forma livre 83"/>
          <p:cNvSpPr/>
          <p:nvPr/>
        </p:nvSpPr>
        <p:spPr>
          <a:xfrm>
            <a:off x="5315014" y="2531813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5" name="Forma livre 84"/>
          <p:cNvSpPr/>
          <p:nvPr/>
        </p:nvSpPr>
        <p:spPr>
          <a:xfrm>
            <a:off x="5377602" y="257461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6" name="Forma livre 85"/>
          <p:cNvSpPr/>
          <p:nvPr/>
        </p:nvSpPr>
        <p:spPr>
          <a:xfrm>
            <a:off x="5459835" y="257348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7" name="Forma livre 86"/>
          <p:cNvSpPr/>
          <p:nvPr/>
        </p:nvSpPr>
        <p:spPr>
          <a:xfrm>
            <a:off x="5627953" y="2611109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" name="Forma livre 87"/>
          <p:cNvSpPr/>
          <p:nvPr/>
        </p:nvSpPr>
        <p:spPr>
          <a:xfrm>
            <a:off x="5728962" y="260947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9" name="Forma livre 88"/>
          <p:cNvSpPr/>
          <p:nvPr/>
        </p:nvSpPr>
        <p:spPr>
          <a:xfrm>
            <a:off x="5895951" y="2345542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4" name="Forma livre 93"/>
          <p:cNvSpPr/>
          <p:nvPr/>
        </p:nvSpPr>
        <p:spPr>
          <a:xfrm>
            <a:off x="6025386" y="256053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5" name="Forma livre 94"/>
          <p:cNvSpPr/>
          <p:nvPr/>
        </p:nvSpPr>
        <p:spPr>
          <a:xfrm>
            <a:off x="5364064" y="2412387"/>
            <a:ext cx="159352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Forma livre 95"/>
          <p:cNvSpPr/>
          <p:nvPr/>
        </p:nvSpPr>
        <p:spPr>
          <a:xfrm flipH="1">
            <a:off x="5854823" y="2439683"/>
            <a:ext cx="165877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7" name="Retângulo de cantos arredondados 96"/>
          <p:cNvSpPr/>
          <p:nvPr/>
        </p:nvSpPr>
        <p:spPr>
          <a:xfrm rot="2732963">
            <a:off x="5357285" y="3615376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8" name="Retângulo de cantos arredondados 97"/>
          <p:cNvSpPr/>
          <p:nvPr/>
        </p:nvSpPr>
        <p:spPr>
          <a:xfrm rot="18795867">
            <a:off x="4696840" y="2759956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9" name="Retângulo de cantos arredondados 98"/>
          <p:cNvSpPr/>
          <p:nvPr/>
        </p:nvSpPr>
        <p:spPr>
          <a:xfrm rot="19000890">
            <a:off x="5088969" y="3987137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1" name="Forma livre 100"/>
          <p:cNvSpPr/>
          <p:nvPr/>
        </p:nvSpPr>
        <p:spPr>
          <a:xfrm flipH="1">
            <a:off x="3590809" y="1246641"/>
            <a:ext cx="947904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2" name="Forma livre 101"/>
          <p:cNvSpPr/>
          <p:nvPr/>
        </p:nvSpPr>
        <p:spPr>
          <a:xfrm>
            <a:off x="3927697" y="924490"/>
            <a:ext cx="2403374" cy="1320604"/>
          </a:xfrm>
          <a:custGeom>
            <a:avLst/>
            <a:gdLst>
              <a:gd name="connsiteX0" fmla="*/ 2524259 w 4945487"/>
              <a:gd name="connsiteY0" fmla="*/ 1944709 h 2717442"/>
              <a:gd name="connsiteX1" fmla="*/ 1661375 w 4945487"/>
              <a:gd name="connsiteY1" fmla="*/ 1957588 h 2717442"/>
              <a:gd name="connsiteX2" fmla="*/ 965916 w 4945487"/>
              <a:gd name="connsiteY2" fmla="*/ 2176529 h 2717442"/>
              <a:gd name="connsiteX3" fmla="*/ 450761 w 4945487"/>
              <a:gd name="connsiteY3" fmla="*/ 2717442 h 2717442"/>
              <a:gd name="connsiteX4" fmla="*/ 631065 w 4945487"/>
              <a:gd name="connsiteY4" fmla="*/ 2034862 h 2717442"/>
              <a:gd name="connsiteX5" fmla="*/ 1378039 w 4945487"/>
              <a:gd name="connsiteY5" fmla="*/ 1648495 h 2717442"/>
              <a:gd name="connsiteX6" fmla="*/ 1081825 w 4945487"/>
              <a:gd name="connsiteY6" fmla="*/ 1815921 h 2717442"/>
              <a:gd name="connsiteX7" fmla="*/ 489397 w 4945487"/>
              <a:gd name="connsiteY7" fmla="*/ 1751526 h 2717442"/>
              <a:gd name="connsiteX8" fmla="*/ 180304 w 4945487"/>
              <a:gd name="connsiteY8" fmla="*/ 2112135 h 2717442"/>
              <a:gd name="connsiteX9" fmla="*/ 360608 w 4945487"/>
              <a:gd name="connsiteY9" fmla="*/ 1442433 h 2717442"/>
              <a:gd name="connsiteX10" fmla="*/ 746975 w 4945487"/>
              <a:gd name="connsiteY10" fmla="*/ 1352281 h 2717442"/>
              <a:gd name="connsiteX11" fmla="*/ 1056068 w 4945487"/>
              <a:gd name="connsiteY11" fmla="*/ 1365160 h 2717442"/>
              <a:gd name="connsiteX12" fmla="*/ 553792 w 4945487"/>
              <a:gd name="connsiteY12" fmla="*/ 1068946 h 2717442"/>
              <a:gd name="connsiteX13" fmla="*/ 360608 w 4945487"/>
              <a:gd name="connsiteY13" fmla="*/ 1068946 h 2717442"/>
              <a:gd name="connsiteX14" fmla="*/ 0 w 4945487"/>
              <a:gd name="connsiteY14" fmla="*/ 1210614 h 2717442"/>
              <a:gd name="connsiteX15" fmla="*/ 257577 w 4945487"/>
              <a:gd name="connsiteY15" fmla="*/ 888642 h 2717442"/>
              <a:gd name="connsiteX16" fmla="*/ 656823 w 4945487"/>
              <a:gd name="connsiteY16" fmla="*/ 772732 h 2717442"/>
              <a:gd name="connsiteX17" fmla="*/ 1262130 w 4945487"/>
              <a:gd name="connsiteY17" fmla="*/ 875763 h 2717442"/>
              <a:gd name="connsiteX18" fmla="*/ 1043189 w 4945487"/>
              <a:gd name="connsiteY18" fmla="*/ 566670 h 2717442"/>
              <a:gd name="connsiteX19" fmla="*/ 386366 w 4945487"/>
              <a:gd name="connsiteY19" fmla="*/ 360608 h 2717442"/>
              <a:gd name="connsiteX20" fmla="*/ 1300766 w 4945487"/>
              <a:gd name="connsiteY20" fmla="*/ 399245 h 2717442"/>
              <a:gd name="connsiteX21" fmla="*/ 1815921 w 4945487"/>
              <a:gd name="connsiteY21" fmla="*/ 553791 h 2717442"/>
              <a:gd name="connsiteX22" fmla="*/ 2665927 w 4945487"/>
              <a:gd name="connsiteY22" fmla="*/ 103031 h 2717442"/>
              <a:gd name="connsiteX23" fmla="*/ 3618963 w 4945487"/>
              <a:gd name="connsiteY23" fmla="*/ 0 h 2717442"/>
              <a:gd name="connsiteX24" fmla="*/ 2975020 w 4945487"/>
              <a:gd name="connsiteY24" fmla="*/ 309093 h 2717442"/>
              <a:gd name="connsiteX25" fmla="*/ 2923504 w 4945487"/>
              <a:gd name="connsiteY25" fmla="*/ 528033 h 2717442"/>
              <a:gd name="connsiteX26" fmla="*/ 4069724 w 4945487"/>
              <a:gd name="connsiteY26" fmla="*/ 540912 h 2717442"/>
              <a:gd name="connsiteX27" fmla="*/ 4778062 w 4945487"/>
              <a:gd name="connsiteY27" fmla="*/ 978794 h 2717442"/>
              <a:gd name="connsiteX28" fmla="*/ 4095482 w 4945487"/>
              <a:gd name="connsiteY28" fmla="*/ 824247 h 2717442"/>
              <a:gd name="connsiteX29" fmla="*/ 3554569 w 4945487"/>
              <a:gd name="connsiteY29" fmla="*/ 940157 h 2717442"/>
              <a:gd name="connsiteX30" fmla="*/ 4404575 w 4945487"/>
              <a:gd name="connsiteY30" fmla="*/ 1249250 h 2717442"/>
              <a:gd name="connsiteX31" fmla="*/ 4945487 w 4945487"/>
              <a:gd name="connsiteY31" fmla="*/ 2163650 h 2717442"/>
              <a:gd name="connsiteX32" fmla="*/ 4327301 w 4945487"/>
              <a:gd name="connsiteY32" fmla="*/ 1712890 h 2717442"/>
              <a:gd name="connsiteX33" fmla="*/ 3786389 w 4945487"/>
              <a:gd name="connsiteY33" fmla="*/ 1700011 h 2717442"/>
              <a:gd name="connsiteX34" fmla="*/ 4494727 w 4945487"/>
              <a:gd name="connsiteY34" fmla="*/ 2047740 h 2717442"/>
              <a:gd name="connsiteX35" fmla="*/ 4829577 w 4945487"/>
              <a:gd name="connsiteY35" fmla="*/ 2382591 h 2717442"/>
              <a:gd name="connsiteX36" fmla="*/ 4456090 w 4945487"/>
              <a:gd name="connsiteY36" fmla="*/ 2189408 h 2717442"/>
              <a:gd name="connsiteX37" fmla="*/ 3760631 w 4945487"/>
              <a:gd name="connsiteY37" fmla="*/ 1996225 h 2717442"/>
              <a:gd name="connsiteX38" fmla="*/ 3271234 w 4945487"/>
              <a:gd name="connsiteY38" fmla="*/ 1983346 h 2717442"/>
              <a:gd name="connsiteX39" fmla="*/ 2678806 w 4945487"/>
              <a:gd name="connsiteY39" fmla="*/ 2099256 h 2717442"/>
              <a:gd name="connsiteX40" fmla="*/ 2524259 w 4945487"/>
              <a:gd name="connsiteY40" fmla="*/ 1944709 h 271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45487" h="2717442">
                <a:moveTo>
                  <a:pt x="2524259" y="1944709"/>
                </a:moveTo>
                <a:lnTo>
                  <a:pt x="1661375" y="1957588"/>
                </a:lnTo>
                <a:lnTo>
                  <a:pt x="965916" y="2176529"/>
                </a:lnTo>
                <a:lnTo>
                  <a:pt x="450761" y="2717442"/>
                </a:lnTo>
                <a:lnTo>
                  <a:pt x="631065" y="2034862"/>
                </a:lnTo>
                <a:lnTo>
                  <a:pt x="1378039" y="1648495"/>
                </a:lnTo>
                <a:lnTo>
                  <a:pt x="1081825" y="1815921"/>
                </a:lnTo>
                <a:lnTo>
                  <a:pt x="489397" y="1751526"/>
                </a:lnTo>
                <a:lnTo>
                  <a:pt x="180304" y="2112135"/>
                </a:lnTo>
                <a:lnTo>
                  <a:pt x="360608" y="1442433"/>
                </a:lnTo>
                <a:lnTo>
                  <a:pt x="746975" y="1352281"/>
                </a:lnTo>
                <a:lnTo>
                  <a:pt x="1056068" y="1365160"/>
                </a:lnTo>
                <a:lnTo>
                  <a:pt x="553792" y="1068946"/>
                </a:lnTo>
                <a:lnTo>
                  <a:pt x="360608" y="1068946"/>
                </a:lnTo>
                <a:lnTo>
                  <a:pt x="0" y="1210614"/>
                </a:lnTo>
                <a:lnTo>
                  <a:pt x="257577" y="888642"/>
                </a:lnTo>
                <a:lnTo>
                  <a:pt x="656823" y="772732"/>
                </a:lnTo>
                <a:lnTo>
                  <a:pt x="1262130" y="875763"/>
                </a:lnTo>
                <a:lnTo>
                  <a:pt x="1043189" y="566670"/>
                </a:lnTo>
                <a:lnTo>
                  <a:pt x="386366" y="360608"/>
                </a:lnTo>
                <a:lnTo>
                  <a:pt x="1300766" y="399245"/>
                </a:lnTo>
                <a:lnTo>
                  <a:pt x="1815921" y="553791"/>
                </a:lnTo>
                <a:lnTo>
                  <a:pt x="2665927" y="103031"/>
                </a:lnTo>
                <a:lnTo>
                  <a:pt x="3618963" y="0"/>
                </a:lnTo>
                <a:lnTo>
                  <a:pt x="2975020" y="309093"/>
                </a:lnTo>
                <a:lnTo>
                  <a:pt x="2923504" y="528033"/>
                </a:lnTo>
                <a:lnTo>
                  <a:pt x="4069724" y="540912"/>
                </a:lnTo>
                <a:lnTo>
                  <a:pt x="4778062" y="978794"/>
                </a:lnTo>
                <a:lnTo>
                  <a:pt x="4095482" y="824247"/>
                </a:lnTo>
                <a:lnTo>
                  <a:pt x="3554569" y="940157"/>
                </a:lnTo>
                <a:lnTo>
                  <a:pt x="4404575" y="1249250"/>
                </a:lnTo>
                <a:lnTo>
                  <a:pt x="4945487" y="2163650"/>
                </a:lnTo>
                <a:lnTo>
                  <a:pt x="4327301" y="1712890"/>
                </a:lnTo>
                <a:lnTo>
                  <a:pt x="3786389" y="1700011"/>
                </a:lnTo>
                <a:lnTo>
                  <a:pt x="4494727" y="2047740"/>
                </a:lnTo>
                <a:lnTo>
                  <a:pt x="4829577" y="2382591"/>
                </a:lnTo>
                <a:lnTo>
                  <a:pt x="4456090" y="2189408"/>
                </a:lnTo>
                <a:lnTo>
                  <a:pt x="3760631" y="1996225"/>
                </a:lnTo>
                <a:lnTo>
                  <a:pt x="3271234" y="1983346"/>
                </a:lnTo>
                <a:lnTo>
                  <a:pt x="2678806" y="2099256"/>
                </a:lnTo>
                <a:lnTo>
                  <a:pt x="2524259" y="1944709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3782062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0"/>
    </mc:Choice>
    <mc:Fallback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42" name="Forma livre 41"/>
          <p:cNvSpPr/>
          <p:nvPr/>
        </p:nvSpPr>
        <p:spPr>
          <a:xfrm flipH="1">
            <a:off x="4394760" y="1324328"/>
            <a:ext cx="2571765" cy="3610250"/>
          </a:xfrm>
          <a:custGeom>
            <a:avLst/>
            <a:gdLst>
              <a:gd name="connsiteX0" fmla="*/ 199293 w 3071446"/>
              <a:gd name="connsiteY0" fmla="*/ 1547446 h 4208585"/>
              <a:gd name="connsiteX1" fmla="*/ 199293 w 3071446"/>
              <a:gd name="connsiteY1" fmla="*/ 1547446 h 4208585"/>
              <a:gd name="connsiteX2" fmla="*/ 164123 w 3071446"/>
              <a:gd name="connsiteY2" fmla="*/ 1641231 h 4208585"/>
              <a:gd name="connsiteX3" fmla="*/ 0 w 3071446"/>
              <a:gd name="connsiteY3" fmla="*/ 2332892 h 4208585"/>
              <a:gd name="connsiteX4" fmla="*/ 199293 w 3071446"/>
              <a:gd name="connsiteY4" fmla="*/ 4208585 h 4208585"/>
              <a:gd name="connsiteX5" fmla="*/ 257908 w 3071446"/>
              <a:gd name="connsiteY5" fmla="*/ 3493477 h 4208585"/>
              <a:gd name="connsiteX6" fmla="*/ 504093 w 3071446"/>
              <a:gd name="connsiteY6" fmla="*/ 2485292 h 4208585"/>
              <a:gd name="connsiteX7" fmla="*/ 257908 w 3071446"/>
              <a:gd name="connsiteY7" fmla="*/ 3434862 h 4208585"/>
              <a:gd name="connsiteX8" fmla="*/ 480646 w 3071446"/>
              <a:gd name="connsiteY8" fmla="*/ 3985846 h 4208585"/>
              <a:gd name="connsiteX9" fmla="*/ 457200 w 3071446"/>
              <a:gd name="connsiteY9" fmla="*/ 3399692 h 4208585"/>
              <a:gd name="connsiteX10" fmla="*/ 738554 w 3071446"/>
              <a:gd name="connsiteY10" fmla="*/ 2426677 h 4208585"/>
              <a:gd name="connsiteX11" fmla="*/ 527539 w 3071446"/>
              <a:gd name="connsiteY11" fmla="*/ 3200400 h 4208585"/>
              <a:gd name="connsiteX12" fmla="*/ 738554 w 3071446"/>
              <a:gd name="connsiteY12" fmla="*/ 3892062 h 4208585"/>
              <a:gd name="connsiteX13" fmla="*/ 726831 w 3071446"/>
              <a:gd name="connsiteY13" fmla="*/ 3200400 h 4208585"/>
              <a:gd name="connsiteX14" fmla="*/ 973016 w 3071446"/>
              <a:gd name="connsiteY14" fmla="*/ 2391508 h 4208585"/>
              <a:gd name="connsiteX15" fmla="*/ 1348154 w 3071446"/>
              <a:gd name="connsiteY15" fmla="*/ 2731477 h 4208585"/>
              <a:gd name="connsiteX16" fmla="*/ 1184031 w 3071446"/>
              <a:gd name="connsiteY16" fmla="*/ 3341077 h 4208585"/>
              <a:gd name="connsiteX17" fmla="*/ 1758462 w 3071446"/>
              <a:gd name="connsiteY17" fmla="*/ 2708031 h 4208585"/>
              <a:gd name="connsiteX18" fmla="*/ 1570893 w 3071446"/>
              <a:gd name="connsiteY18" fmla="*/ 2157046 h 4208585"/>
              <a:gd name="connsiteX19" fmla="*/ 1395046 w 3071446"/>
              <a:gd name="connsiteY19" fmla="*/ 1840523 h 4208585"/>
              <a:gd name="connsiteX20" fmla="*/ 1465385 w 3071446"/>
              <a:gd name="connsiteY20" fmla="*/ 1301262 h 4208585"/>
              <a:gd name="connsiteX21" fmla="*/ 1840523 w 3071446"/>
              <a:gd name="connsiteY21" fmla="*/ 937846 h 4208585"/>
              <a:gd name="connsiteX22" fmla="*/ 2696308 w 3071446"/>
              <a:gd name="connsiteY22" fmla="*/ 820615 h 4208585"/>
              <a:gd name="connsiteX23" fmla="*/ 3071446 w 3071446"/>
              <a:gd name="connsiteY23" fmla="*/ 949569 h 4208585"/>
              <a:gd name="connsiteX24" fmla="*/ 2860431 w 3071446"/>
              <a:gd name="connsiteY24" fmla="*/ 633046 h 4208585"/>
              <a:gd name="connsiteX25" fmla="*/ 1746739 w 3071446"/>
              <a:gd name="connsiteY25" fmla="*/ 0 h 4208585"/>
              <a:gd name="connsiteX26" fmla="*/ 1125416 w 3071446"/>
              <a:gd name="connsiteY26" fmla="*/ 234462 h 4208585"/>
              <a:gd name="connsiteX27" fmla="*/ 703385 w 3071446"/>
              <a:gd name="connsiteY27" fmla="*/ 644769 h 4208585"/>
              <a:gd name="connsiteX28" fmla="*/ 199293 w 3071446"/>
              <a:gd name="connsiteY28" fmla="*/ 1547446 h 420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71446" h="4208585">
                <a:moveTo>
                  <a:pt x="199293" y="1547446"/>
                </a:moveTo>
                <a:lnTo>
                  <a:pt x="199293" y="1547446"/>
                </a:lnTo>
                <a:lnTo>
                  <a:pt x="164123" y="1641231"/>
                </a:lnTo>
                <a:lnTo>
                  <a:pt x="0" y="2332892"/>
                </a:lnTo>
                <a:lnTo>
                  <a:pt x="199293" y="4208585"/>
                </a:lnTo>
                <a:lnTo>
                  <a:pt x="257908" y="3493477"/>
                </a:lnTo>
                <a:lnTo>
                  <a:pt x="504093" y="2485292"/>
                </a:lnTo>
                <a:lnTo>
                  <a:pt x="257908" y="3434862"/>
                </a:lnTo>
                <a:lnTo>
                  <a:pt x="480646" y="3985846"/>
                </a:lnTo>
                <a:lnTo>
                  <a:pt x="457200" y="3399692"/>
                </a:lnTo>
                <a:lnTo>
                  <a:pt x="738554" y="2426677"/>
                </a:lnTo>
                <a:lnTo>
                  <a:pt x="527539" y="3200400"/>
                </a:lnTo>
                <a:lnTo>
                  <a:pt x="738554" y="3892062"/>
                </a:lnTo>
                <a:lnTo>
                  <a:pt x="726831" y="3200400"/>
                </a:lnTo>
                <a:lnTo>
                  <a:pt x="973016" y="2391508"/>
                </a:lnTo>
                <a:lnTo>
                  <a:pt x="1348154" y="2731477"/>
                </a:lnTo>
                <a:lnTo>
                  <a:pt x="1184031" y="3341077"/>
                </a:lnTo>
                <a:lnTo>
                  <a:pt x="1758462" y="2708031"/>
                </a:lnTo>
                <a:lnTo>
                  <a:pt x="1570893" y="2157046"/>
                </a:lnTo>
                <a:lnTo>
                  <a:pt x="1395046" y="1840523"/>
                </a:lnTo>
                <a:lnTo>
                  <a:pt x="1465385" y="1301262"/>
                </a:lnTo>
                <a:lnTo>
                  <a:pt x="1840523" y="937846"/>
                </a:lnTo>
                <a:lnTo>
                  <a:pt x="2696308" y="820615"/>
                </a:lnTo>
                <a:lnTo>
                  <a:pt x="3071446" y="949569"/>
                </a:lnTo>
                <a:lnTo>
                  <a:pt x="2860431" y="633046"/>
                </a:lnTo>
                <a:lnTo>
                  <a:pt x="1746739" y="0"/>
                </a:lnTo>
                <a:lnTo>
                  <a:pt x="1125416" y="234462"/>
                </a:lnTo>
                <a:lnTo>
                  <a:pt x="703385" y="644769"/>
                </a:lnTo>
                <a:lnTo>
                  <a:pt x="199293" y="154744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4" name="Forma livre 43"/>
          <p:cNvSpPr/>
          <p:nvPr/>
        </p:nvSpPr>
        <p:spPr>
          <a:xfrm flipH="1">
            <a:off x="5381986" y="3930783"/>
            <a:ext cx="243364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Forma livre 44"/>
          <p:cNvSpPr/>
          <p:nvPr/>
        </p:nvSpPr>
        <p:spPr>
          <a:xfrm>
            <a:off x="5705832" y="3940153"/>
            <a:ext cx="281579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8" name="Forma livre 47"/>
          <p:cNvSpPr/>
          <p:nvPr/>
        </p:nvSpPr>
        <p:spPr>
          <a:xfrm rot="919798">
            <a:off x="3979871" y="1212958"/>
            <a:ext cx="2383368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5" name="Forma livre 124"/>
          <p:cNvSpPr/>
          <p:nvPr/>
        </p:nvSpPr>
        <p:spPr>
          <a:xfrm flipH="1">
            <a:off x="6289698" y="3533586"/>
            <a:ext cx="115348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6" name="Triângulo isósceles 125"/>
          <p:cNvSpPr/>
          <p:nvPr/>
        </p:nvSpPr>
        <p:spPr>
          <a:xfrm rot="11263486" flipV="1">
            <a:off x="6227844" y="3549128"/>
            <a:ext cx="45719" cy="7967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7" name="Triângulo isósceles 126"/>
          <p:cNvSpPr/>
          <p:nvPr/>
        </p:nvSpPr>
        <p:spPr>
          <a:xfrm rot="12479218" flipV="1">
            <a:off x="6282324" y="3582087"/>
            <a:ext cx="45719" cy="79680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Triângulo isósceles 127"/>
          <p:cNvSpPr/>
          <p:nvPr/>
        </p:nvSpPr>
        <p:spPr>
          <a:xfrm rot="13180336" flipV="1">
            <a:off x="6360386" y="3579360"/>
            <a:ext cx="45719" cy="79680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9" name="Triângulo isósceles 128"/>
          <p:cNvSpPr/>
          <p:nvPr/>
        </p:nvSpPr>
        <p:spPr>
          <a:xfrm rot="13721626" flipV="1">
            <a:off x="6308212" y="3607183"/>
            <a:ext cx="45719" cy="77575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0" name="Triângulo isósceles 129"/>
          <p:cNvSpPr/>
          <p:nvPr/>
        </p:nvSpPr>
        <p:spPr>
          <a:xfrm rot="7901098" flipV="1">
            <a:off x="6180695" y="3587300"/>
            <a:ext cx="51038" cy="6794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2" name="Forma livre 131"/>
          <p:cNvSpPr/>
          <p:nvPr/>
        </p:nvSpPr>
        <p:spPr>
          <a:xfrm rot="863891" flipV="1">
            <a:off x="6079614" y="3387870"/>
            <a:ext cx="160761" cy="119552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3" name="Forma livre 132"/>
          <p:cNvSpPr/>
          <p:nvPr/>
        </p:nvSpPr>
        <p:spPr>
          <a:xfrm rot="863891" flipV="1">
            <a:off x="6181499" y="3409819"/>
            <a:ext cx="113707" cy="133346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4" name="Forma livre 133"/>
          <p:cNvSpPr/>
          <p:nvPr/>
        </p:nvSpPr>
        <p:spPr>
          <a:xfrm rot="566430" flipV="1">
            <a:off x="6054794" y="3467069"/>
            <a:ext cx="152919" cy="73571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5" name="Forma livre 134"/>
          <p:cNvSpPr/>
          <p:nvPr/>
        </p:nvSpPr>
        <p:spPr>
          <a:xfrm rot="863891" flipH="1">
            <a:off x="5671969" y="3242452"/>
            <a:ext cx="580169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6" name="Forma livre 135"/>
          <p:cNvSpPr/>
          <p:nvPr/>
        </p:nvSpPr>
        <p:spPr>
          <a:xfrm rot="1394539" flipV="1">
            <a:off x="6235381" y="3062811"/>
            <a:ext cx="94104" cy="165533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1" name="Retângulo de cantos arredondados 120"/>
          <p:cNvSpPr/>
          <p:nvPr/>
        </p:nvSpPr>
        <p:spPr>
          <a:xfrm rot="18623957">
            <a:off x="5736733" y="28184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2" name="Retângulo de cantos arredondados 121"/>
          <p:cNvSpPr/>
          <p:nvPr/>
        </p:nvSpPr>
        <p:spPr>
          <a:xfrm rot="18623957">
            <a:off x="5667798" y="2434565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3" name="Retângulo de cantos arredondados 122"/>
          <p:cNvSpPr/>
          <p:nvPr/>
        </p:nvSpPr>
        <p:spPr>
          <a:xfrm rot="18623957">
            <a:off x="5039557" y="270586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4" name="Retângulo de cantos arredondados 123"/>
          <p:cNvSpPr/>
          <p:nvPr/>
        </p:nvSpPr>
        <p:spPr>
          <a:xfrm rot="18623957">
            <a:off x="6321505" y="33181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9" name="Forma livre 108"/>
          <p:cNvSpPr/>
          <p:nvPr/>
        </p:nvSpPr>
        <p:spPr>
          <a:xfrm>
            <a:off x="4696788" y="3624798"/>
            <a:ext cx="118477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0" name="Triângulo isósceles 109"/>
          <p:cNvSpPr/>
          <p:nvPr/>
        </p:nvSpPr>
        <p:spPr>
          <a:xfrm rot="10336514">
            <a:off x="4759963" y="3844264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1" name="Triângulo isósceles 110"/>
          <p:cNvSpPr/>
          <p:nvPr/>
        </p:nvSpPr>
        <p:spPr>
          <a:xfrm rot="9120782">
            <a:off x="4732887" y="3883673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2" name="Triângulo isósceles 111"/>
          <p:cNvSpPr/>
          <p:nvPr/>
        </p:nvSpPr>
        <p:spPr>
          <a:xfrm rot="8419664">
            <a:off x="4669829" y="388005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3" name="Triângulo isósceles 112"/>
          <p:cNvSpPr/>
          <p:nvPr/>
        </p:nvSpPr>
        <p:spPr>
          <a:xfrm rot="7878374">
            <a:off x="4734518" y="3902995"/>
            <a:ext cx="39219" cy="6122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4" name="Triângulo isósceles 113"/>
          <p:cNvSpPr/>
          <p:nvPr/>
        </p:nvSpPr>
        <p:spPr>
          <a:xfrm rot="13698902">
            <a:off x="4698416" y="3549667"/>
            <a:ext cx="39219" cy="61229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6" name="Forma livre 115"/>
          <p:cNvSpPr/>
          <p:nvPr/>
        </p:nvSpPr>
        <p:spPr>
          <a:xfrm rot="20736109">
            <a:off x="4667681" y="3027374"/>
            <a:ext cx="144866" cy="91867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7" name="Forma livre 116"/>
          <p:cNvSpPr/>
          <p:nvPr/>
        </p:nvSpPr>
        <p:spPr>
          <a:xfrm rot="20736109">
            <a:off x="4697141" y="3777490"/>
            <a:ext cx="102466" cy="102467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8" name="Forma livre 117"/>
          <p:cNvSpPr/>
          <p:nvPr/>
        </p:nvSpPr>
        <p:spPr>
          <a:xfrm rot="21033570">
            <a:off x="4798629" y="3300237"/>
            <a:ext cx="137799" cy="56534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9" name="Forma livre 118"/>
          <p:cNvSpPr/>
          <p:nvPr/>
        </p:nvSpPr>
        <p:spPr>
          <a:xfrm rot="20736109">
            <a:off x="4260029" y="3182793"/>
            <a:ext cx="595904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0" name="Forma livre 119"/>
          <p:cNvSpPr/>
          <p:nvPr/>
        </p:nvSpPr>
        <p:spPr>
          <a:xfrm rot="20205461">
            <a:off x="4534011" y="3231887"/>
            <a:ext cx="84800" cy="127200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3" name="Retângulo de cantos arredondados 102"/>
          <p:cNvSpPr/>
          <p:nvPr/>
        </p:nvSpPr>
        <p:spPr>
          <a:xfrm rot="2612691">
            <a:off x="5371146" y="266483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4" name="Retângulo de cantos arredondados 103"/>
          <p:cNvSpPr/>
          <p:nvPr/>
        </p:nvSpPr>
        <p:spPr>
          <a:xfrm rot="2612691">
            <a:off x="4311821" y="209540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7" name="Retângulo de cantos arredondados 106"/>
          <p:cNvSpPr/>
          <p:nvPr/>
        </p:nvSpPr>
        <p:spPr>
          <a:xfrm rot="2612691">
            <a:off x="5040355" y="3204656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8" name="Retângulo de cantos arredondados 107"/>
          <p:cNvSpPr/>
          <p:nvPr/>
        </p:nvSpPr>
        <p:spPr>
          <a:xfrm rot="2612691">
            <a:off x="4745304" y="3071953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3" name="Retângulo de cantos arredondados 72"/>
          <p:cNvSpPr/>
          <p:nvPr/>
        </p:nvSpPr>
        <p:spPr>
          <a:xfrm>
            <a:off x="4182775" y="26309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4" name="Retângulo de cantos arredondados 73"/>
          <p:cNvSpPr/>
          <p:nvPr/>
        </p:nvSpPr>
        <p:spPr>
          <a:xfrm>
            <a:off x="4453577" y="3112054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5" name="Retângulo de cantos arredondados 74"/>
          <p:cNvSpPr/>
          <p:nvPr/>
        </p:nvSpPr>
        <p:spPr>
          <a:xfrm>
            <a:off x="4685588" y="248857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6" name="Retângulo de cantos arredondados 75"/>
          <p:cNvSpPr/>
          <p:nvPr/>
        </p:nvSpPr>
        <p:spPr>
          <a:xfrm>
            <a:off x="5204205" y="361202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7" name="Retângulo de cantos arredondados 76"/>
          <p:cNvSpPr/>
          <p:nvPr/>
        </p:nvSpPr>
        <p:spPr>
          <a:xfrm>
            <a:off x="5408921" y="347986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9" name="Retângulo de cantos arredondados 78"/>
          <p:cNvSpPr/>
          <p:nvPr/>
        </p:nvSpPr>
        <p:spPr>
          <a:xfrm>
            <a:off x="5504457" y="259843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0" name="Elipse 79"/>
          <p:cNvSpPr/>
          <p:nvPr/>
        </p:nvSpPr>
        <p:spPr>
          <a:xfrm>
            <a:off x="3890608" y="1030502"/>
            <a:ext cx="1220464" cy="122046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1" name="Forma livre 80"/>
          <p:cNvSpPr/>
          <p:nvPr/>
        </p:nvSpPr>
        <p:spPr>
          <a:xfrm>
            <a:off x="5333790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2" name="Forma livre 81"/>
          <p:cNvSpPr/>
          <p:nvPr/>
        </p:nvSpPr>
        <p:spPr>
          <a:xfrm>
            <a:off x="5803199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3" name="Forma livre 82"/>
          <p:cNvSpPr/>
          <p:nvPr/>
        </p:nvSpPr>
        <p:spPr>
          <a:xfrm>
            <a:off x="4961822" y="2121248"/>
            <a:ext cx="957594" cy="114779"/>
          </a:xfrm>
          <a:custGeom>
            <a:avLst/>
            <a:gdLst>
              <a:gd name="connsiteX0" fmla="*/ 0 w 1970467"/>
              <a:gd name="connsiteY0" fmla="*/ 51515 h 236185"/>
              <a:gd name="connsiteX1" fmla="*/ 734095 w 1970467"/>
              <a:gd name="connsiteY1" fmla="*/ 218941 h 236185"/>
              <a:gd name="connsiteX2" fmla="*/ 1429555 w 1970467"/>
              <a:gd name="connsiteY2" fmla="*/ 206062 h 236185"/>
              <a:gd name="connsiteX3" fmla="*/ 1970467 w 1970467"/>
              <a:gd name="connsiteY3" fmla="*/ 0 h 236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0467" h="236185">
                <a:moveTo>
                  <a:pt x="0" y="51515"/>
                </a:moveTo>
                <a:cubicBezTo>
                  <a:pt x="247918" y="122349"/>
                  <a:pt x="495836" y="193183"/>
                  <a:pt x="734095" y="218941"/>
                </a:cubicBezTo>
                <a:cubicBezTo>
                  <a:pt x="972354" y="244699"/>
                  <a:pt x="1223493" y="242552"/>
                  <a:pt x="1429555" y="206062"/>
                </a:cubicBezTo>
                <a:cubicBezTo>
                  <a:pt x="1635617" y="169572"/>
                  <a:pt x="1803042" y="84786"/>
                  <a:pt x="197046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4" name="Forma livre 83"/>
          <p:cNvSpPr/>
          <p:nvPr/>
        </p:nvSpPr>
        <p:spPr>
          <a:xfrm>
            <a:off x="5315014" y="2531813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5" name="Forma livre 84"/>
          <p:cNvSpPr/>
          <p:nvPr/>
        </p:nvSpPr>
        <p:spPr>
          <a:xfrm>
            <a:off x="5377602" y="257461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6" name="Forma livre 85"/>
          <p:cNvSpPr/>
          <p:nvPr/>
        </p:nvSpPr>
        <p:spPr>
          <a:xfrm>
            <a:off x="5459835" y="257348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7" name="Forma livre 86"/>
          <p:cNvSpPr/>
          <p:nvPr/>
        </p:nvSpPr>
        <p:spPr>
          <a:xfrm>
            <a:off x="5627953" y="2611109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" name="Forma livre 87"/>
          <p:cNvSpPr/>
          <p:nvPr/>
        </p:nvSpPr>
        <p:spPr>
          <a:xfrm>
            <a:off x="5728962" y="260947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9" name="Forma livre 88"/>
          <p:cNvSpPr/>
          <p:nvPr/>
        </p:nvSpPr>
        <p:spPr>
          <a:xfrm>
            <a:off x="5895951" y="2345542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4" name="Forma livre 93"/>
          <p:cNvSpPr/>
          <p:nvPr/>
        </p:nvSpPr>
        <p:spPr>
          <a:xfrm>
            <a:off x="6025386" y="256053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5" name="Forma livre 94"/>
          <p:cNvSpPr/>
          <p:nvPr/>
        </p:nvSpPr>
        <p:spPr>
          <a:xfrm>
            <a:off x="5364064" y="2412387"/>
            <a:ext cx="159352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Forma livre 95"/>
          <p:cNvSpPr/>
          <p:nvPr/>
        </p:nvSpPr>
        <p:spPr>
          <a:xfrm flipH="1">
            <a:off x="5854823" y="2439683"/>
            <a:ext cx="165877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8" name="Retângulo de cantos arredondados 97"/>
          <p:cNvSpPr/>
          <p:nvPr/>
        </p:nvSpPr>
        <p:spPr>
          <a:xfrm rot="18795867">
            <a:off x="4696840" y="2759956"/>
            <a:ext cx="285566" cy="331402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1" name="Forma livre 100"/>
          <p:cNvSpPr/>
          <p:nvPr/>
        </p:nvSpPr>
        <p:spPr>
          <a:xfrm flipH="1">
            <a:off x="3590809" y="1246641"/>
            <a:ext cx="947904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2" name="Forma livre 101"/>
          <p:cNvSpPr/>
          <p:nvPr/>
        </p:nvSpPr>
        <p:spPr>
          <a:xfrm>
            <a:off x="3927697" y="924490"/>
            <a:ext cx="2403374" cy="1320604"/>
          </a:xfrm>
          <a:custGeom>
            <a:avLst/>
            <a:gdLst>
              <a:gd name="connsiteX0" fmla="*/ 2524259 w 4945487"/>
              <a:gd name="connsiteY0" fmla="*/ 1944709 h 2717442"/>
              <a:gd name="connsiteX1" fmla="*/ 1661375 w 4945487"/>
              <a:gd name="connsiteY1" fmla="*/ 1957588 h 2717442"/>
              <a:gd name="connsiteX2" fmla="*/ 965916 w 4945487"/>
              <a:gd name="connsiteY2" fmla="*/ 2176529 h 2717442"/>
              <a:gd name="connsiteX3" fmla="*/ 450761 w 4945487"/>
              <a:gd name="connsiteY3" fmla="*/ 2717442 h 2717442"/>
              <a:gd name="connsiteX4" fmla="*/ 631065 w 4945487"/>
              <a:gd name="connsiteY4" fmla="*/ 2034862 h 2717442"/>
              <a:gd name="connsiteX5" fmla="*/ 1378039 w 4945487"/>
              <a:gd name="connsiteY5" fmla="*/ 1648495 h 2717442"/>
              <a:gd name="connsiteX6" fmla="*/ 1081825 w 4945487"/>
              <a:gd name="connsiteY6" fmla="*/ 1815921 h 2717442"/>
              <a:gd name="connsiteX7" fmla="*/ 489397 w 4945487"/>
              <a:gd name="connsiteY7" fmla="*/ 1751526 h 2717442"/>
              <a:gd name="connsiteX8" fmla="*/ 180304 w 4945487"/>
              <a:gd name="connsiteY8" fmla="*/ 2112135 h 2717442"/>
              <a:gd name="connsiteX9" fmla="*/ 360608 w 4945487"/>
              <a:gd name="connsiteY9" fmla="*/ 1442433 h 2717442"/>
              <a:gd name="connsiteX10" fmla="*/ 746975 w 4945487"/>
              <a:gd name="connsiteY10" fmla="*/ 1352281 h 2717442"/>
              <a:gd name="connsiteX11" fmla="*/ 1056068 w 4945487"/>
              <a:gd name="connsiteY11" fmla="*/ 1365160 h 2717442"/>
              <a:gd name="connsiteX12" fmla="*/ 553792 w 4945487"/>
              <a:gd name="connsiteY12" fmla="*/ 1068946 h 2717442"/>
              <a:gd name="connsiteX13" fmla="*/ 360608 w 4945487"/>
              <a:gd name="connsiteY13" fmla="*/ 1068946 h 2717442"/>
              <a:gd name="connsiteX14" fmla="*/ 0 w 4945487"/>
              <a:gd name="connsiteY14" fmla="*/ 1210614 h 2717442"/>
              <a:gd name="connsiteX15" fmla="*/ 257577 w 4945487"/>
              <a:gd name="connsiteY15" fmla="*/ 888642 h 2717442"/>
              <a:gd name="connsiteX16" fmla="*/ 656823 w 4945487"/>
              <a:gd name="connsiteY16" fmla="*/ 772732 h 2717442"/>
              <a:gd name="connsiteX17" fmla="*/ 1262130 w 4945487"/>
              <a:gd name="connsiteY17" fmla="*/ 875763 h 2717442"/>
              <a:gd name="connsiteX18" fmla="*/ 1043189 w 4945487"/>
              <a:gd name="connsiteY18" fmla="*/ 566670 h 2717442"/>
              <a:gd name="connsiteX19" fmla="*/ 386366 w 4945487"/>
              <a:gd name="connsiteY19" fmla="*/ 360608 h 2717442"/>
              <a:gd name="connsiteX20" fmla="*/ 1300766 w 4945487"/>
              <a:gd name="connsiteY20" fmla="*/ 399245 h 2717442"/>
              <a:gd name="connsiteX21" fmla="*/ 1815921 w 4945487"/>
              <a:gd name="connsiteY21" fmla="*/ 553791 h 2717442"/>
              <a:gd name="connsiteX22" fmla="*/ 2665927 w 4945487"/>
              <a:gd name="connsiteY22" fmla="*/ 103031 h 2717442"/>
              <a:gd name="connsiteX23" fmla="*/ 3618963 w 4945487"/>
              <a:gd name="connsiteY23" fmla="*/ 0 h 2717442"/>
              <a:gd name="connsiteX24" fmla="*/ 2975020 w 4945487"/>
              <a:gd name="connsiteY24" fmla="*/ 309093 h 2717442"/>
              <a:gd name="connsiteX25" fmla="*/ 2923504 w 4945487"/>
              <a:gd name="connsiteY25" fmla="*/ 528033 h 2717442"/>
              <a:gd name="connsiteX26" fmla="*/ 4069724 w 4945487"/>
              <a:gd name="connsiteY26" fmla="*/ 540912 h 2717442"/>
              <a:gd name="connsiteX27" fmla="*/ 4778062 w 4945487"/>
              <a:gd name="connsiteY27" fmla="*/ 978794 h 2717442"/>
              <a:gd name="connsiteX28" fmla="*/ 4095482 w 4945487"/>
              <a:gd name="connsiteY28" fmla="*/ 824247 h 2717442"/>
              <a:gd name="connsiteX29" fmla="*/ 3554569 w 4945487"/>
              <a:gd name="connsiteY29" fmla="*/ 940157 h 2717442"/>
              <a:gd name="connsiteX30" fmla="*/ 4404575 w 4945487"/>
              <a:gd name="connsiteY30" fmla="*/ 1249250 h 2717442"/>
              <a:gd name="connsiteX31" fmla="*/ 4945487 w 4945487"/>
              <a:gd name="connsiteY31" fmla="*/ 2163650 h 2717442"/>
              <a:gd name="connsiteX32" fmla="*/ 4327301 w 4945487"/>
              <a:gd name="connsiteY32" fmla="*/ 1712890 h 2717442"/>
              <a:gd name="connsiteX33" fmla="*/ 3786389 w 4945487"/>
              <a:gd name="connsiteY33" fmla="*/ 1700011 h 2717442"/>
              <a:gd name="connsiteX34" fmla="*/ 4494727 w 4945487"/>
              <a:gd name="connsiteY34" fmla="*/ 2047740 h 2717442"/>
              <a:gd name="connsiteX35" fmla="*/ 4829577 w 4945487"/>
              <a:gd name="connsiteY35" fmla="*/ 2382591 h 2717442"/>
              <a:gd name="connsiteX36" fmla="*/ 4456090 w 4945487"/>
              <a:gd name="connsiteY36" fmla="*/ 2189408 h 2717442"/>
              <a:gd name="connsiteX37" fmla="*/ 3760631 w 4945487"/>
              <a:gd name="connsiteY37" fmla="*/ 1996225 h 2717442"/>
              <a:gd name="connsiteX38" fmla="*/ 3271234 w 4945487"/>
              <a:gd name="connsiteY38" fmla="*/ 1983346 h 2717442"/>
              <a:gd name="connsiteX39" fmla="*/ 2678806 w 4945487"/>
              <a:gd name="connsiteY39" fmla="*/ 2099256 h 2717442"/>
              <a:gd name="connsiteX40" fmla="*/ 2524259 w 4945487"/>
              <a:gd name="connsiteY40" fmla="*/ 1944709 h 271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45487" h="2717442">
                <a:moveTo>
                  <a:pt x="2524259" y="1944709"/>
                </a:moveTo>
                <a:lnTo>
                  <a:pt x="1661375" y="1957588"/>
                </a:lnTo>
                <a:lnTo>
                  <a:pt x="965916" y="2176529"/>
                </a:lnTo>
                <a:lnTo>
                  <a:pt x="450761" y="2717442"/>
                </a:lnTo>
                <a:lnTo>
                  <a:pt x="631065" y="2034862"/>
                </a:lnTo>
                <a:lnTo>
                  <a:pt x="1378039" y="1648495"/>
                </a:lnTo>
                <a:lnTo>
                  <a:pt x="1081825" y="1815921"/>
                </a:lnTo>
                <a:lnTo>
                  <a:pt x="489397" y="1751526"/>
                </a:lnTo>
                <a:lnTo>
                  <a:pt x="180304" y="2112135"/>
                </a:lnTo>
                <a:lnTo>
                  <a:pt x="360608" y="1442433"/>
                </a:lnTo>
                <a:lnTo>
                  <a:pt x="746975" y="1352281"/>
                </a:lnTo>
                <a:lnTo>
                  <a:pt x="1056068" y="1365160"/>
                </a:lnTo>
                <a:lnTo>
                  <a:pt x="553792" y="1068946"/>
                </a:lnTo>
                <a:lnTo>
                  <a:pt x="360608" y="1068946"/>
                </a:lnTo>
                <a:lnTo>
                  <a:pt x="0" y="1210614"/>
                </a:lnTo>
                <a:lnTo>
                  <a:pt x="257577" y="888642"/>
                </a:lnTo>
                <a:lnTo>
                  <a:pt x="656823" y="772732"/>
                </a:lnTo>
                <a:lnTo>
                  <a:pt x="1262130" y="875763"/>
                </a:lnTo>
                <a:lnTo>
                  <a:pt x="1043189" y="566670"/>
                </a:lnTo>
                <a:lnTo>
                  <a:pt x="386366" y="360608"/>
                </a:lnTo>
                <a:lnTo>
                  <a:pt x="1300766" y="399245"/>
                </a:lnTo>
                <a:lnTo>
                  <a:pt x="1815921" y="553791"/>
                </a:lnTo>
                <a:lnTo>
                  <a:pt x="2665927" y="103031"/>
                </a:lnTo>
                <a:lnTo>
                  <a:pt x="3618963" y="0"/>
                </a:lnTo>
                <a:lnTo>
                  <a:pt x="2975020" y="309093"/>
                </a:lnTo>
                <a:lnTo>
                  <a:pt x="2923504" y="528033"/>
                </a:lnTo>
                <a:lnTo>
                  <a:pt x="4069724" y="540912"/>
                </a:lnTo>
                <a:lnTo>
                  <a:pt x="4778062" y="978794"/>
                </a:lnTo>
                <a:lnTo>
                  <a:pt x="4095482" y="824247"/>
                </a:lnTo>
                <a:lnTo>
                  <a:pt x="3554569" y="940157"/>
                </a:lnTo>
                <a:lnTo>
                  <a:pt x="4404575" y="1249250"/>
                </a:lnTo>
                <a:lnTo>
                  <a:pt x="4945487" y="2163650"/>
                </a:lnTo>
                <a:lnTo>
                  <a:pt x="4327301" y="1712890"/>
                </a:lnTo>
                <a:lnTo>
                  <a:pt x="3786389" y="1700011"/>
                </a:lnTo>
                <a:lnTo>
                  <a:pt x="4494727" y="2047740"/>
                </a:lnTo>
                <a:lnTo>
                  <a:pt x="4829577" y="2382591"/>
                </a:lnTo>
                <a:lnTo>
                  <a:pt x="4456090" y="2189408"/>
                </a:lnTo>
                <a:lnTo>
                  <a:pt x="3760631" y="1996225"/>
                </a:lnTo>
                <a:lnTo>
                  <a:pt x="3271234" y="1983346"/>
                </a:lnTo>
                <a:lnTo>
                  <a:pt x="2678806" y="2099256"/>
                </a:lnTo>
                <a:lnTo>
                  <a:pt x="2524259" y="1944709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5187097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0"/>
    </mc:Choice>
    <mc:Fallback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42" name="Forma livre 41"/>
          <p:cNvSpPr/>
          <p:nvPr/>
        </p:nvSpPr>
        <p:spPr>
          <a:xfrm flipH="1">
            <a:off x="3480152" y="1078879"/>
            <a:ext cx="2571765" cy="3610250"/>
          </a:xfrm>
          <a:custGeom>
            <a:avLst/>
            <a:gdLst>
              <a:gd name="connsiteX0" fmla="*/ 199293 w 3071446"/>
              <a:gd name="connsiteY0" fmla="*/ 1547446 h 4208585"/>
              <a:gd name="connsiteX1" fmla="*/ 199293 w 3071446"/>
              <a:gd name="connsiteY1" fmla="*/ 1547446 h 4208585"/>
              <a:gd name="connsiteX2" fmla="*/ 164123 w 3071446"/>
              <a:gd name="connsiteY2" fmla="*/ 1641231 h 4208585"/>
              <a:gd name="connsiteX3" fmla="*/ 0 w 3071446"/>
              <a:gd name="connsiteY3" fmla="*/ 2332892 h 4208585"/>
              <a:gd name="connsiteX4" fmla="*/ 199293 w 3071446"/>
              <a:gd name="connsiteY4" fmla="*/ 4208585 h 4208585"/>
              <a:gd name="connsiteX5" fmla="*/ 257908 w 3071446"/>
              <a:gd name="connsiteY5" fmla="*/ 3493477 h 4208585"/>
              <a:gd name="connsiteX6" fmla="*/ 504093 w 3071446"/>
              <a:gd name="connsiteY6" fmla="*/ 2485292 h 4208585"/>
              <a:gd name="connsiteX7" fmla="*/ 257908 w 3071446"/>
              <a:gd name="connsiteY7" fmla="*/ 3434862 h 4208585"/>
              <a:gd name="connsiteX8" fmla="*/ 480646 w 3071446"/>
              <a:gd name="connsiteY8" fmla="*/ 3985846 h 4208585"/>
              <a:gd name="connsiteX9" fmla="*/ 457200 w 3071446"/>
              <a:gd name="connsiteY9" fmla="*/ 3399692 h 4208585"/>
              <a:gd name="connsiteX10" fmla="*/ 738554 w 3071446"/>
              <a:gd name="connsiteY10" fmla="*/ 2426677 h 4208585"/>
              <a:gd name="connsiteX11" fmla="*/ 527539 w 3071446"/>
              <a:gd name="connsiteY11" fmla="*/ 3200400 h 4208585"/>
              <a:gd name="connsiteX12" fmla="*/ 738554 w 3071446"/>
              <a:gd name="connsiteY12" fmla="*/ 3892062 h 4208585"/>
              <a:gd name="connsiteX13" fmla="*/ 726831 w 3071446"/>
              <a:gd name="connsiteY13" fmla="*/ 3200400 h 4208585"/>
              <a:gd name="connsiteX14" fmla="*/ 973016 w 3071446"/>
              <a:gd name="connsiteY14" fmla="*/ 2391508 h 4208585"/>
              <a:gd name="connsiteX15" fmla="*/ 1348154 w 3071446"/>
              <a:gd name="connsiteY15" fmla="*/ 2731477 h 4208585"/>
              <a:gd name="connsiteX16" fmla="*/ 1184031 w 3071446"/>
              <a:gd name="connsiteY16" fmla="*/ 3341077 h 4208585"/>
              <a:gd name="connsiteX17" fmla="*/ 1758462 w 3071446"/>
              <a:gd name="connsiteY17" fmla="*/ 2708031 h 4208585"/>
              <a:gd name="connsiteX18" fmla="*/ 1570893 w 3071446"/>
              <a:gd name="connsiteY18" fmla="*/ 2157046 h 4208585"/>
              <a:gd name="connsiteX19" fmla="*/ 1395046 w 3071446"/>
              <a:gd name="connsiteY19" fmla="*/ 1840523 h 4208585"/>
              <a:gd name="connsiteX20" fmla="*/ 1465385 w 3071446"/>
              <a:gd name="connsiteY20" fmla="*/ 1301262 h 4208585"/>
              <a:gd name="connsiteX21" fmla="*/ 1840523 w 3071446"/>
              <a:gd name="connsiteY21" fmla="*/ 937846 h 4208585"/>
              <a:gd name="connsiteX22" fmla="*/ 2696308 w 3071446"/>
              <a:gd name="connsiteY22" fmla="*/ 820615 h 4208585"/>
              <a:gd name="connsiteX23" fmla="*/ 3071446 w 3071446"/>
              <a:gd name="connsiteY23" fmla="*/ 949569 h 4208585"/>
              <a:gd name="connsiteX24" fmla="*/ 2860431 w 3071446"/>
              <a:gd name="connsiteY24" fmla="*/ 633046 h 4208585"/>
              <a:gd name="connsiteX25" fmla="*/ 1746739 w 3071446"/>
              <a:gd name="connsiteY25" fmla="*/ 0 h 4208585"/>
              <a:gd name="connsiteX26" fmla="*/ 1125416 w 3071446"/>
              <a:gd name="connsiteY26" fmla="*/ 234462 h 4208585"/>
              <a:gd name="connsiteX27" fmla="*/ 703385 w 3071446"/>
              <a:gd name="connsiteY27" fmla="*/ 644769 h 4208585"/>
              <a:gd name="connsiteX28" fmla="*/ 199293 w 3071446"/>
              <a:gd name="connsiteY28" fmla="*/ 1547446 h 420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71446" h="4208585">
                <a:moveTo>
                  <a:pt x="199293" y="1547446"/>
                </a:moveTo>
                <a:lnTo>
                  <a:pt x="199293" y="1547446"/>
                </a:lnTo>
                <a:lnTo>
                  <a:pt x="164123" y="1641231"/>
                </a:lnTo>
                <a:lnTo>
                  <a:pt x="0" y="2332892"/>
                </a:lnTo>
                <a:lnTo>
                  <a:pt x="199293" y="4208585"/>
                </a:lnTo>
                <a:lnTo>
                  <a:pt x="257908" y="3493477"/>
                </a:lnTo>
                <a:lnTo>
                  <a:pt x="504093" y="2485292"/>
                </a:lnTo>
                <a:lnTo>
                  <a:pt x="257908" y="3434862"/>
                </a:lnTo>
                <a:lnTo>
                  <a:pt x="480646" y="3985846"/>
                </a:lnTo>
                <a:lnTo>
                  <a:pt x="457200" y="3399692"/>
                </a:lnTo>
                <a:lnTo>
                  <a:pt x="738554" y="2426677"/>
                </a:lnTo>
                <a:lnTo>
                  <a:pt x="527539" y="3200400"/>
                </a:lnTo>
                <a:lnTo>
                  <a:pt x="738554" y="3892062"/>
                </a:lnTo>
                <a:lnTo>
                  <a:pt x="726831" y="3200400"/>
                </a:lnTo>
                <a:lnTo>
                  <a:pt x="973016" y="2391508"/>
                </a:lnTo>
                <a:lnTo>
                  <a:pt x="1348154" y="2731477"/>
                </a:lnTo>
                <a:lnTo>
                  <a:pt x="1184031" y="3341077"/>
                </a:lnTo>
                <a:lnTo>
                  <a:pt x="1758462" y="2708031"/>
                </a:lnTo>
                <a:lnTo>
                  <a:pt x="1570893" y="2157046"/>
                </a:lnTo>
                <a:lnTo>
                  <a:pt x="1395046" y="1840523"/>
                </a:lnTo>
                <a:lnTo>
                  <a:pt x="1465385" y="1301262"/>
                </a:lnTo>
                <a:lnTo>
                  <a:pt x="1840523" y="937846"/>
                </a:lnTo>
                <a:lnTo>
                  <a:pt x="2696308" y="820615"/>
                </a:lnTo>
                <a:lnTo>
                  <a:pt x="3071446" y="949569"/>
                </a:lnTo>
                <a:lnTo>
                  <a:pt x="2860431" y="633046"/>
                </a:lnTo>
                <a:lnTo>
                  <a:pt x="1746739" y="0"/>
                </a:lnTo>
                <a:lnTo>
                  <a:pt x="1125416" y="234462"/>
                </a:lnTo>
                <a:lnTo>
                  <a:pt x="703385" y="644769"/>
                </a:lnTo>
                <a:lnTo>
                  <a:pt x="199293" y="154744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4" name="Forma livre 43"/>
          <p:cNvSpPr/>
          <p:nvPr/>
        </p:nvSpPr>
        <p:spPr>
          <a:xfrm flipH="1">
            <a:off x="5381986" y="3930783"/>
            <a:ext cx="243364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Forma livre 44"/>
          <p:cNvSpPr/>
          <p:nvPr/>
        </p:nvSpPr>
        <p:spPr>
          <a:xfrm>
            <a:off x="5705832" y="3940153"/>
            <a:ext cx="281579" cy="341917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8" name="Forma livre 47"/>
          <p:cNvSpPr/>
          <p:nvPr/>
        </p:nvSpPr>
        <p:spPr>
          <a:xfrm rot="919798">
            <a:off x="3979871" y="1212958"/>
            <a:ext cx="2383368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5" name="Forma livre 124"/>
          <p:cNvSpPr/>
          <p:nvPr/>
        </p:nvSpPr>
        <p:spPr>
          <a:xfrm flipH="1">
            <a:off x="6289698" y="3533586"/>
            <a:ext cx="115348" cy="112349"/>
          </a:xfrm>
          <a:custGeom>
            <a:avLst/>
            <a:gdLst>
              <a:gd name="connsiteX0" fmla="*/ 0 w 138112"/>
              <a:gd name="connsiteY0" fmla="*/ 109538 h 130969"/>
              <a:gd name="connsiteX1" fmla="*/ 30956 w 138112"/>
              <a:gd name="connsiteY1" fmla="*/ 59532 h 130969"/>
              <a:gd name="connsiteX2" fmla="*/ 104775 w 138112"/>
              <a:gd name="connsiteY2" fmla="*/ 0 h 130969"/>
              <a:gd name="connsiteX3" fmla="*/ 138112 w 138112"/>
              <a:gd name="connsiteY3" fmla="*/ 104775 h 130969"/>
              <a:gd name="connsiteX4" fmla="*/ 109537 w 138112"/>
              <a:gd name="connsiteY4" fmla="*/ 130969 h 130969"/>
              <a:gd name="connsiteX5" fmla="*/ 0 w 138112"/>
              <a:gd name="connsiteY5" fmla="*/ 109538 h 130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112" h="130969">
                <a:moveTo>
                  <a:pt x="0" y="109538"/>
                </a:moveTo>
                <a:lnTo>
                  <a:pt x="30956" y="59532"/>
                </a:lnTo>
                <a:lnTo>
                  <a:pt x="104775" y="0"/>
                </a:lnTo>
                <a:lnTo>
                  <a:pt x="138112" y="104775"/>
                </a:lnTo>
                <a:lnTo>
                  <a:pt x="109537" y="130969"/>
                </a:lnTo>
                <a:lnTo>
                  <a:pt x="0" y="109538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6" name="Triângulo isósceles 125"/>
          <p:cNvSpPr/>
          <p:nvPr/>
        </p:nvSpPr>
        <p:spPr>
          <a:xfrm rot="11263486" flipV="1">
            <a:off x="5888226" y="3085523"/>
            <a:ext cx="45719" cy="7967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7" name="Triângulo isósceles 126"/>
          <p:cNvSpPr/>
          <p:nvPr/>
        </p:nvSpPr>
        <p:spPr>
          <a:xfrm rot="12479218" flipV="1">
            <a:off x="6282324" y="3582087"/>
            <a:ext cx="45719" cy="79680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Triângulo isósceles 127"/>
          <p:cNvSpPr/>
          <p:nvPr/>
        </p:nvSpPr>
        <p:spPr>
          <a:xfrm rot="13180336" flipV="1">
            <a:off x="6360386" y="3579360"/>
            <a:ext cx="45719" cy="79680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9" name="Triângulo isósceles 128"/>
          <p:cNvSpPr/>
          <p:nvPr/>
        </p:nvSpPr>
        <p:spPr>
          <a:xfrm rot="13721626" flipV="1">
            <a:off x="5530803" y="3101096"/>
            <a:ext cx="45719" cy="77575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0" name="Triângulo isósceles 129"/>
          <p:cNvSpPr/>
          <p:nvPr/>
        </p:nvSpPr>
        <p:spPr>
          <a:xfrm rot="7901098" flipV="1">
            <a:off x="6180695" y="3587300"/>
            <a:ext cx="51038" cy="6794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2" name="Forma livre 131"/>
          <p:cNvSpPr/>
          <p:nvPr/>
        </p:nvSpPr>
        <p:spPr>
          <a:xfrm rot="863891" flipV="1">
            <a:off x="6079614" y="3387870"/>
            <a:ext cx="160761" cy="119552"/>
          </a:xfrm>
          <a:custGeom>
            <a:avLst/>
            <a:gdLst>
              <a:gd name="connsiteX0" fmla="*/ 8237 w 168875"/>
              <a:gd name="connsiteY0" fmla="*/ 94735 h 107092"/>
              <a:gd name="connsiteX1" fmla="*/ 90616 w 168875"/>
              <a:gd name="connsiteY1" fmla="*/ 107092 h 107092"/>
              <a:gd name="connsiteX2" fmla="*/ 90616 w 168875"/>
              <a:gd name="connsiteY2" fmla="*/ 74140 h 107092"/>
              <a:gd name="connsiteX3" fmla="*/ 168875 w 168875"/>
              <a:gd name="connsiteY3" fmla="*/ 32951 h 107092"/>
              <a:gd name="connsiteX4" fmla="*/ 78259 w 168875"/>
              <a:gd name="connsiteY4" fmla="*/ 0 h 107092"/>
              <a:gd name="connsiteX5" fmla="*/ 0 w 168875"/>
              <a:gd name="connsiteY5" fmla="*/ 37070 h 107092"/>
              <a:gd name="connsiteX6" fmla="*/ 8237 w 168875"/>
              <a:gd name="connsiteY6" fmla="*/ 94735 h 10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875" h="107092">
                <a:moveTo>
                  <a:pt x="8237" y="94735"/>
                </a:moveTo>
                <a:lnTo>
                  <a:pt x="90616" y="107092"/>
                </a:lnTo>
                <a:lnTo>
                  <a:pt x="90616" y="74140"/>
                </a:lnTo>
                <a:lnTo>
                  <a:pt x="168875" y="32951"/>
                </a:lnTo>
                <a:lnTo>
                  <a:pt x="78259" y="0"/>
                </a:lnTo>
                <a:lnTo>
                  <a:pt x="0" y="37070"/>
                </a:lnTo>
                <a:lnTo>
                  <a:pt x="8237" y="9473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3" name="Forma livre 132"/>
          <p:cNvSpPr/>
          <p:nvPr/>
        </p:nvSpPr>
        <p:spPr>
          <a:xfrm rot="863891" flipV="1">
            <a:off x="6181499" y="3409819"/>
            <a:ext cx="113707" cy="133346"/>
          </a:xfrm>
          <a:custGeom>
            <a:avLst/>
            <a:gdLst>
              <a:gd name="connsiteX0" fmla="*/ 32951 w 119448"/>
              <a:gd name="connsiteY0" fmla="*/ 119449 h 119449"/>
              <a:gd name="connsiteX1" fmla="*/ 65902 w 119448"/>
              <a:gd name="connsiteY1" fmla="*/ 74141 h 119449"/>
              <a:gd name="connsiteX2" fmla="*/ 78259 w 119448"/>
              <a:gd name="connsiteY2" fmla="*/ 49428 h 119449"/>
              <a:gd name="connsiteX3" fmla="*/ 119448 w 119448"/>
              <a:gd name="connsiteY3" fmla="*/ 28833 h 119449"/>
              <a:gd name="connsiteX4" fmla="*/ 61783 w 119448"/>
              <a:gd name="connsiteY4" fmla="*/ 0 h 119449"/>
              <a:gd name="connsiteX5" fmla="*/ 0 w 119448"/>
              <a:gd name="connsiteY5" fmla="*/ 45309 h 119449"/>
              <a:gd name="connsiteX6" fmla="*/ 32951 w 119448"/>
              <a:gd name="connsiteY6" fmla="*/ 119449 h 11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8" h="119449">
                <a:moveTo>
                  <a:pt x="32951" y="119449"/>
                </a:moveTo>
                <a:lnTo>
                  <a:pt x="65902" y="74141"/>
                </a:lnTo>
                <a:lnTo>
                  <a:pt x="78259" y="49428"/>
                </a:lnTo>
                <a:lnTo>
                  <a:pt x="119448" y="28833"/>
                </a:lnTo>
                <a:lnTo>
                  <a:pt x="61783" y="0"/>
                </a:lnTo>
                <a:lnTo>
                  <a:pt x="0" y="45309"/>
                </a:lnTo>
                <a:lnTo>
                  <a:pt x="32951" y="119449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4" name="Forma livre 133"/>
          <p:cNvSpPr/>
          <p:nvPr/>
        </p:nvSpPr>
        <p:spPr>
          <a:xfrm rot="566430" flipV="1">
            <a:off x="6054794" y="3467069"/>
            <a:ext cx="152919" cy="73571"/>
          </a:xfrm>
          <a:custGeom>
            <a:avLst/>
            <a:gdLst>
              <a:gd name="connsiteX0" fmla="*/ 0 w 160637"/>
              <a:gd name="connsiteY0" fmla="*/ 0 h 65903"/>
              <a:gd name="connsiteX1" fmla="*/ 49427 w 160637"/>
              <a:gd name="connsiteY1" fmla="*/ 12357 h 65903"/>
              <a:gd name="connsiteX2" fmla="*/ 127686 w 160637"/>
              <a:gd name="connsiteY2" fmla="*/ 45308 h 65903"/>
              <a:gd name="connsiteX3" fmla="*/ 160637 w 160637"/>
              <a:gd name="connsiteY3" fmla="*/ 65903 h 65903"/>
              <a:gd name="connsiteX4" fmla="*/ 160637 w 160637"/>
              <a:gd name="connsiteY4" fmla="*/ 45308 h 65903"/>
              <a:gd name="connsiteX5" fmla="*/ 131805 w 160637"/>
              <a:gd name="connsiteY5" fmla="*/ 28833 h 65903"/>
              <a:gd name="connsiteX6" fmla="*/ 74140 w 160637"/>
              <a:gd name="connsiteY6" fmla="*/ 4119 h 65903"/>
              <a:gd name="connsiteX7" fmla="*/ 0 w 160637"/>
              <a:gd name="connsiteY7" fmla="*/ 0 h 65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637" h="65903">
                <a:moveTo>
                  <a:pt x="0" y="0"/>
                </a:moveTo>
                <a:lnTo>
                  <a:pt x="49427" y="12357"/>
                </a:lnTo>
                <a:lnTo>
                  <a:pt x="127686" y="45308"/>
                </a:lnTo>
                <a:lnTo>
                  <a:pt x="160637" y="65903"/>
                </a:lnTo>
                <a:lnTo>
                  <a:pt x="160637" y="45308"/>
                </a:lnTo>
                <a:lnTo>
                  <a:pt x="131805" y="28833"/>
                </a:lnTo>
                <a:lnTo>
                  <a:pt x="74140" y="411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5" name="Forma livre 134"/>
          <p:cNvSpPr/>
          <p:nvPr/>
        </p:nvSpPr>
        <p:spPr>
          <a:xfrm rot="863891" flipH="1">
            <a:off x="4798246" y="2764260"/>
            <a:ext cx="580169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6" name="Forma livre 135"/>
          <p:cNvSpPr/>
          <p:nvPr/>
        </p:nvSpPr>
        <p:spPr>
          <a:xfrm rot="1394539" flipV="1">
            <a:off x="5619707" y="2886002"/>
            <a:ext cx="94104" cy="165533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1" name="Retângulo de cantos arredondados 120"/>
          <p:cNvSpPr/>
          <p:nvPr/>
        </p:nvSpPr>
        <p:spPr>
          <a:xfrm rot="18623957">
            <a:off x="5736733" y="28184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2" name="Retângulo de cantos arredondados 121"/>
          <p:cNvSpPr/>
          <p:nvPr/>
        </p:nvSpPr>
        <p:spPr>
          <a:xfrm rot="18623957">
            <a:off x="5667798" y="2434565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3" name="Retângulo de cantos arredondados 122"/>
          <p:cNvSpPr/>
          <p:nvPr/>
        </p:nvSpPr>
        <p:spPr>
          <a:xfrm rot="18623957">
            <a:off x="5039557" y="270586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4" name="Retângulo de cantos arredondados 123"/>
          <p:cNvSpPr/>
          <p:nvPr/>
        </p:nvSpPr>
        <p:spPr>
          <a:xfrm rot="18623957">
            <a:off x="5530647" y="278756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3" name="Retângulo de cantos arredondados 102"/>
          <p:cNvSpPr/>
          <p:nvPr/>
        </p:nvSpPr>
        <p:spPr>
          <a:xfrm rot="2612691">
            <a:off x="5371146" y="266483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4" name="Retângulo de cantos arredondados 103"/>
          <p:cNvSpPr/>
          <p:nvPr/>
        </p:nvSpPr>
        <p:spPr>
          <a:xfrm rot="2612691">
            <a:off x="4311821" y="209540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7" name="Retângulo de cantos arredondados 106"/>
          <p:cNvSpPr/>
          <p:nvPr/>
        </p:nvSpPr>
        <p:spPr>
          <a:xfrm rot="2612691">
            <a:off x="5040355" y="3204656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3" name="Retângulo de cantos arredondados 72"/>
          <p:cNvSpPr/>
          <p:nvPr/>
        </p:nvSpPr>
        <p:spPr>
          <a:xfrm>
            <a:off x="4182775" y="26309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5" name="Retângulo de cantos arredondados 74"/>
          <p:cNvSpPr/>
          <p:nvPr/>
        </p:nvSpPr>
        <p:spPr>
          <a:xfrm>
            <a:off x="4685588" y="248857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6" name="Retângulo de cantos arredondados 75"/>
          <p:cNvSpPr/>
          <p:nvPr/>
        </p:nvSpPr>
        <p:spPr>
          <a:xfrm>
            <a:off x="5204205" y="361202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7" name="Retângulo de cantos arredondados 76"/>
          <p:cNvSpPr/>
          <p:nvPr/>
        </p:nvSpPr>
        <p:spPr>
          <a:xfrm>
            <a:off x="4166969" y="2794669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9" name="Retângulo de cantos arredondados 78"/>
          <p:cNvSpPr/>
          <p:nvPr/>
        </p:nvSpPr>
        <p:spPr>
          <a:xfrm>
            <a:off x="5504457" y="259843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0" name="Elipse 79"/>
          <p:cNvSpPr/>
          <p:nvPr/>
        </p:nvSpPr>
        <p:spPr>
          <a:xfrm>
            <a:off x="3890608" y="1030502"/>
            <a:ext cx="1220464" cy="122046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1" name="Forma livre 80"/>
          <p:cNvSpPr/>
          <p:nvPr/>
        </p:nvSpPr>
        <p:spPr>
          <a:xfrm>
            <a:off x="5333790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2" name="Forma livre 81"/>
          <p:cNvSpPr/>
          <p:nvPr/>
        </p:nvSpPr>
        <p:spPr>
          <a:xfrm>
            <a:off x="5803199" y="2437932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3" name="Forma livre 82"/>
          <p:cNvSpPr/>
          <p:nvPr/>
        </p:nvSpPr>
        <p:spPr>
          <a:xfrm>
            <a:off x="4961822" y="2121248"/>
            <a:ext cx="957594" cy="114779"/>
          </a:xfrm>
          <a:custGeom>
            <a:avLst/>
            <a:gdLst>
              <a:gd name="connsiteX0" fmla="*/ 0 w 1970467"/>
              <a:gd name="connsiteY0" fmla="*/ 51515 h 236185"/>
              <a:gd name="connsiteX1" fmla="*/ 734095 w 1970467"/>
              <a:gd name="connsiteY1" fmla="*/ 218941 h 236185"/>
              <a:gd name="connsiteX2" fmla="*/ 1429555 w 1970467"/>
              <a:gd name="connsiteY2" fmla="*/ 206062 h 236185"/>
              <a:gd name="connsiteX3" fmla="*/ 1970467 w 1970467"/>
              <a:gd name="connsiteY3" fmla="*/ 0 h 236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0467" h="236185">
                <a:moveTo>
                  <a:pt x="0" y="51515"/>
                </a:moveTo>
                <a:cubicBezTo>
                  <a:pt x="247918" y="122349"/>
                  <a:pt x="495836" y="193183"/>
                  <a:pt x="734095" y="218941"/>
                </a:cubicBezTo>
                <a:cubicBezTo>
                  <a:pt x="972354" y="244699"/>
                  <a:pt x="1223493" y="242552"/>
                  <a:pt x="1429555" y="206062"/>
                </a:cubicBezTo>
                <a:cubicBezTo>
                  <a:pt x="1635617" y="169572"/>
                  <a:pt x="1803042" y="84786"/>
                  <a:pt x="197046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4" name="Forma livre 83"/>
          <p:cNvSpPr/>
          <p:nvPr/>
        </p:nvSpPr>
        <p:spPr>
          <a:xfrm>
            <a:off x="5315014" y="2531813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5" name="Forma livre 84"/>
          <p:cNvSpPr/>
          <p:nvPr/>
        </p:nvSpPr>
        <p:spPr>
          <a:xfrm>
            <a:off x="5377602" y="257461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6" name="Forma livre 85"/>
          <p:cNvSpPr/>
          <p:nvPr/>
        </p:nvSpPr>
        <p:spPr>
          <a:xfrm>
            <a:off x="5459835" y="257348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7" name="Forma livre 86"/>
          <p:cNvSpPr/>
          <p:nvPr/>
        </p:nvSpPr>
        <p:spPr>
          <a:xfrm>
            <a:off x="5627953" y="2611109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" name="Forma livre 87"/>
          <p:cNvSpPr/>
          <p:nvPr/>
        </p:nvSpPr>
        <p:spPr>
          <a:xfrm>
            <a:off x="5728962" y="260947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9" name="Forma livre 88"/>
          <p:cNvSpPr/>
          <p:nvPr/>
        </p:nvSpPr>
        <p:spPr>
          <a:xfrm>
            <a:off x="5895951" y="2345542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4" name="Forma livre 93"/>
          <p:cNvSpPr/>
          <p:nvPr/>
        </p:nvSpPr>
        <p:spPr>
          <a:xfrm>
            <a:off x="6025386" y="256053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5" name="Forma livre 94"/>
          <p:cNvSpPr/>
          <p:nvPr/>
        </p:nvSpPr>
        <p:spPr>
          <a:xfrm>
            <a:off x="5364064" y="2412387"/>
            <a:ext cx="159352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Forma livre 95"/>
          <p:cNvSpPr/>
          <p:nvPr/>
        </p:nvSpPr>
        <p:spPr>
          <a:xfrm flipH="1">
            <a:off x="5854823" y="2439683"/>
            <a:ext cx="165877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1" name="Forma livre 100"/>
          <p:cNvSpPr/>
          <p:nvPr/>
        </p:nvSpPr>
        <p:spPr>
          <a:xfrm flipH="1">
            <a:off x="3590809" y="1246641"/>
            <a:ext cx="947904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2" name="Forma livre 101"/>
          <p:cNvSpPr/>
          <p:nvPr/>
        </p:nvSpPr>
        <p:spPr>
          <a:xfrm>
            <a:off x="3927697" y="924490"/>
            <a:ext cx="2403374" cy="1320604"/>
          </a:xfrm>
          <a:custGeom>
            <a:avLst/>
            <a:gdLst>
              <a:gd name="connsiteX0" fmla="*/ 2524259 w 4945487"/>
              <a:gd name="connsiteY0" fmla="*/ 1944709 h 2717442"/>
              <a:gd name="connsiteX1" fmla="*/ 1661375 w 4945487"/>
              <a:gd name="connsiteY1" fmla="*/ 1957588 h 2717442"/>
              <a:gd name="connsiteX2" fmla="*/ 965916 w 4945487"/>
              <a:gd name="connsiteY2" fmla="*/ 2176529 h 2717442"/>
              <a:gd name="connsiteX3" fmla="*/ 450761 w 4945487"/>
              <a:gd name="connsiteY3" fmla="*/ 2717442 h 2717442"/>
              <a:gd name="connsiteX4" fmla="*/ 631065 w 4945487"/>
              <a:gd name="connsiteY4" fmla="*/ 2034862 h 2717442"/>
              <a:gd name="connsiteX5" fmla="*/ 1378039 w 4945487"/>
              <a:gd name="connsiteY5" fmla="*/ 1648495 h 2717442"/>
              <a:gd name="connsiteX6" fmla="*/ 1081825 w 4945487"/>
              <a:gd name="connsiteY6" fmla="*/ 1815921 h 2717442"/>
              <a:gd name="connsiteX7" fmla="*/ 489397 w 4945487"/>
              <a:gd name="connsiteY7" fmla="*/ 1751526 h 2717442"/>
              <a:gd name="connsiteX8" fmla="*/ 180304 w 4945487"/>
              <a:gd name="connsiteY8" fmla="*/ 2112135 h 2717442"/>
              <a:gd name="connsiteX9" fmla="*/ 360608 w 4945487"/>
              <a:gd name="connsiteY9" fmla="*/ 1442433 h 2717442"/>
              <a:gd name="connsiteX10" fmla="*/ 746975 w 4945487"/>
              <a:gd name="connsiteY10" fmla="*/ 1352281 h 2717442"/>
              <a:gd name="connsiteX11" fmla="*/ 1056068 w 4945487"/>
              <a:gd name="connsiteY11" fmla="*/ 1365160 h 2717442"/>
              <a:gd name="connsiteX12" fmla="*/ 553792 w 4945487"/>
              <a:gd name="connsiteY12" fmla="*/ 1068946 h 2717442"/>
              <a:gd name="connsiteX13" fmla="*/ 360608 w 4945487"/>
              <a:gd name="connsiteY13" fmla="*/ 1068946 h 2717442"/>
              <a:gd name="connsiteX14" fmla="*/ 0 w 4945487"/>
              <a:gd name="connsiteY14" fmla="*/ 1210614 h 2717442"/>
              <a:gd name="connsiteX15" fmla="*/ 257577 w 4945487"/>
              <a:gd name="connsiteY15" fmla="*/ 888642 h 2717442"/>
              <a:gd name="connsiteX16" fmla="*/ 656823 w 4945487"/>
              <a:gd name="connsiteY16" fmla="*/ 772732 h 2717442"/>
              <a:gd name="connsiteX17" fmla="*/ 1262130 w 4945487"/>
              <a:gd name="connsiteY17" fmla="*/ 875763 h 2717442"/>
              <a:gd name="connsiteX18" fmla="*/ 1043189 w 4945487"/>
              <a:gd name="connsiteY18" fmla="*/ 566670 h 2717442"/>
              <a:gd name="connsiteX19" fmla="*/ 386366 w 4945487"/>
              <a:gd name="connsiteY19" fmla="*/ 360608 h 2717442"/>
              <a:gd name="connsiteX20" fmla="*/ 1300766 w 4945487"/>
              <a:gd name="connsiteY20" fmla="*/ 399245 h 2717442"/>
              <a:gd name="connsiteX21" fmla="*/ 1815921 w 4945487"/>
              <a:gd name="connsiteY21" fmla="*/ 553791 h 2717442"/>
              <a:gd name="connsiteX22" fmla="*/ 2665927 w 4945487"/>
              <a:gd name="connsiteY22" fmla="*/ 103031 h 2717442"/>
              <a:gd name="connsiteX23" fmla="*/ 3618963 w 4945487"/>
              <a:gd name="connsiteY23" fmla="*/ 0 h 2717442"/>
              <a:gd name="connsiteX24" fmla="*/ 2975020 w 4945487"/>
              <a:gd name="connsiteY24" fmla="*/ 309093 h 2717442"/>
              <a:gd name="connsiteX25" fmla="*/ 2923504 w 4945487"/>
              <a:gd name="connsiteY25" fmla="*/ 528033 h 2717442"/>
              <a:gd name="connsiteX26" fmla="*/ 4069724 w 4945487"/>
              <a:gd name="connsiteY26" fmla="*/ 540912 h 2717442"/>
              <a:gd name="connsiteX27" fmla="*/ 4778062 w 4945487"/>
              <a:gd name="connsiteY27" fmla="*/ 978794 h 2717442"/>
              <a:gd name="connsiteX28" fmla="*/ 4095482 w 4945487"/>
              <a:gd name="connsiteY28" fmla="*/ 824247 h 2717442"/>
              <a:gd name="connsiteX29" fmla="*/ 3554569 w 4945487"/>
              <a:gd name="connsiteY29" fmla="*/ 940157 h 2717442"/>
              <a:gd name="connsiteX30" fmla="*/ 4404575 w 4945487"/>
              <a:gd name="connsiteY30" fmla="*/ 1249250 h 2717442"/>
              <a:gd name="connsiteX31" fmla="*/ 4945487 w 4945487"/>
              <a:gd name="connsiteY31" fmla="*/ 2163650 h 2717442"/>
              <a:gd name="connsiteX32" fmla="*/ 4327301 w 4945487"/>
              <a:gd name="connsiteY32" fmla="*/ 1712890 h 2717442"/>
              <a:gd name="connsiteX33" fmla="*/ 3786389 w 4945487"/>
              <a:gd name="connsiteY33" fmla="*/ 1700011 h 2717442"/>
              <a:gd name="connsiteX34" fmla="*/ 4494727 w 4945487"/>
              <a:gd name="connsiteY34" fmla="*/ 2047740 h 2717442"/>
              <a:gd name="connsiteX35" fmla="*/ 4829577 w 4945487"/>
              <a:gd name="connsiteY35" fmla="*/ 2382591 h 2717442"/>
              <a:gd name="connsiteX36" fmla="*/ 4456090 w 4945487"/>
              <a:gd name="connsiteY36" fmla="*/ 2189408 h 2717442"/>
              <a:gd name="connsiteX37" fmla="*/ 3760631 w 4945487"/>
              <a:gd name="connsiteY37" fmla="*/ 1996225 h 2717442"/>
              <a:gd name="connsiteX38" fmla="*/ 3271234 w 4945487"/>
              <a:gd name="connsiteY38" fmla="*/ 1983346 h 2717442"/>
              <a:gd name="connsiteX39" fmla="*/ 2678806 w 4945487"/>
              <a:gd name="connsiteY39" fmla="*/ 2099256 h 2717442"/>
              <a:gd name="connsiteX40" fmla="*/ 2524259 w 4945487"/>
              <a:gd name="connsiteY40" fmla="*/ 1944709 h 271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45487" h="2717442">
                <a:moveTo>
                  <a:pt x="2524259" y="1944709"/>
                </a:moveTo>
                <a:lnTo>
                  <a:pt x="1661375" y="1957588"/>
                </a:lnTo>
                <a:lnTo>
                  <a:pt x="965916" y="2176529"/>
                </a:lnTo>
                <a:lnTo>
                  <a:pt x="450761" y="2717442"/>
                </a:lnTo>
                <a:lnTo>
                  <a:pt x="631065" y="2034862"/>
                </a:lnTo>
                <a:lnTo>
                  <a:pt x="1378039" y="1648495"/>
                </a:lnTo>
                <a:lnTo>
                  <a:pt x="1081825" y="1815921"/>
                </a:lnTo>
                <a:lnTo>
                  <a:pt x="489397" y="1751526"/>
                </a:lnTo>
                <a:lnTo>
                  <a:pt x="180304" y="2112135"/>
                </a:lnTo>
                <a:lnTo>
                  <a:pt x="360608" y="1442433"/>
                </a:lnTo>
                <a:lnTo>
                  <a:pt x="746975" y="1352281"/>
                </a:lnTo>
                <a:lnTo>
                  <a:pt x="1056068" y="1365160"/>
                </a:lnTo>
                <a:lnTo>
                  <a:pt x="553792" y="1068946"/>
                </a:lnTo>
                <a:lnTo>
                  <a:pt x="360608" y="1068946"/>
                </a:lnTo>
                <a:lnTo>
                  <a:pt x="0" y="1210614"/>
                </a:lnTo>
                <a:lnTo>
                  <a:pt x="257577" y="888642"/>
                </a:lnTo>
                <a:lnTo>
                  <a:pt x="656823" y="772732"/>
                </a:lnTo>
                <a:lnTo>
                  <a:pt x="1262130" y="875763"/>
                </a:lnTo>
                <a:lnTo>
                  <a:pt x="1043189" y="566670"/>
                </a:lnTo>
                <a:lnTo>
                  <a:pt x="386366" y="360608"/>
                </a:lnTo>
                <a:lnTo>
                  <a:pt x="1300766" y="399245"/>
                </a:lnTo>
                <a:lnTo>
                  <a:pt x="1815921" y="553791"/>
                </a:lnTo>
                <a:lnTo>
                  <a:pt x="2665927" y="103031"/>
                </a:lnTo>
                <a:lnTo>
                  <a:pt x="3618963" y="0"/>
                </a:lnTo>
                <a:lnTo>
                  <a:pt x="2975020" y="309093"/>
                </a:lnTo>
                <a:lnTo>
                  <a:pt x="2923504" y="528033"/>
                </a:lnTo>
                <a:lnTo>
                  <a:pt x="4069724" y="540912"/>
                </a:lnTo>
                <a:lnTo>
                  <a:pt x="4778062" y="978794"/>
                </a:lnTo>
                <a:lnTo>
                  <a:pt x="4095482" y="824247"/>
                </a:lnTo>
                <a:lnTo>
                  <a:pt x="3554569" y="940157"/>
                </a:lnTo>
                <a:lnTo>
                  <a:pt x="4404575" y="1249250"/>
                </a:lnTo>
                <a:lnTo>
                  <a:pt x="4945487" y="2163650"/>
                </a:lnTo>
                <a:lnTo>
                  <a:pt x="4327301" y="1712890"/>
                </a:lnTo>
                <a:lnTo>
                  <a:pt x="3786389" y="1700011"/>
                </a:lnTo>
                <a:lnTo>
                  <a:pt x="4494727" y="2047740"/>
                </a:lnTo>
                <a:lnTo>
                  <a:pt x="4829577" y="2382591"/>
                </a:lnTo>
                <a:lnTo>
                  <a:pt x="4456090" y="2189408"/>
                </a:lnTo>
                <a:lnTo>
                  <a:pt x="3760631" y="1996225"/>
                </a:lnTo>
                <a:lnTo>
                  <a:pt x="3271234" y="1983346"/>
                </a:lnTo>
                <a:lnTo>
                  <a:pt x="2678806" y="2099256"/>
                </a:lnTo>
                <a:lnTo>
                  <a:pt x="2524259" y="1944709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126232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0"/>
    </mc:Choice>
    <mc:Fallback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48" name="Forma livre 47"/>
          <p:cNvSpPr/>
          <p:nvPr/>
        </p:nvSpPr>
        <p:spPr>
          <a:xfrm rot="919798">
            <a:off x="3618251" y="966292"/>
            <a:ext cx="2383368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6" name="Triângulo isósceles 125"/>
          <p:cNvSpPr/>
          <p:nvPr/>
        </p:nvSpPr>
        <p:spPr>
          <a:xfrm rot="11263486" flipV="1">
            <a:off x="5888226" y="3085523"/>
            <a:ext cx="45719" cy="79678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5" name="Forma livre 134"/>
          <p:cNvSpPr/>
          <p:nvPr/>
        </p:nvSpPr>
        <p:spPr>
          <a:xfrm rot="863891" flipH="1">
            <a:off x="4798246" y="2764260"/>
            <a:ext cx="580169" cy="441110"/>
          </a:xfrm>
          <a:custGeom>
            <a:avLst/>
            <a:gdLst>
              <a:gd name="connsiteX0" fmla="*/ 504226 w 694665"/>
              <a:gd name="connsiteY0" fmla="*/ 7575 h 514216"/>
              <a:gd name="connsiteX1" fmla="*/ 277685 w 694665"/>
              <a:gd name="connsiteY1" fmla="*/ 135261 h 514216"/>
              <a:gd name="connsiteX2" fmla="*/ 174712 w 694665"/>
              <a:gd name="connsiteY2" fmla="*/ 246472 h 514216"/>
              <a:gd name="connsiteX3" fmla="*/ 63501 w 694665"/>
              <a:gd name="connsiteY3" fmla="*/ 246472 h 514216"/>
              <a:gd name="connsiteX4" fmla="*/ 1718 w 694665"/>
              <a:gd name="connsiteY4" fmla="*/ 353564 h 514216"/>
              <a:gd name="connsiteX5" fmla="*/ 22312 w 694665"/>
              <a:gd name="connsiteY5" fmla="*/ 435942 h 514216"/>
              <a:gd name="connsiteX6" fmla="*/ 75858 w 694665"/>
              <a:gd name="connsiteY6" fmla="*/ 415348 h 514216"/>
              <a:gd name="connsiteX7" fmla="*/ 67620 w 694665"/>
              <a:gd name="connsiteY7" fmla="*/ 365921 h 514216"/>
              <a:gd name="connsiteX8" fmla="*/ 92334 w 694665"/>
              <a:gd name="connsiteY8" fmla="*/ 332969 h 514216"/>
              <a:gd name="connsiteX9" fmla="*/ 195307 w 694665"/>
              <a:gd name="connsiteY9" fmla="*/ 337088 h 514216"/>
              <a:gd name="connsiteX10" fmla="*/ 314755 w 694665"/>
              <a:gd name="connsiteY10" fmla="*/ 402991 h 514216"/>
              <a:gd name="connsiteX11" fmla="*/ 269447 w 694665"/>
              <a:gd name="connsiteY11" fmla="*/ 473013 h 514216"/>
              <a:gd name="connsiteX12" fmla="*/ 318874 w 694665"/>
              <a:gd name="connsiteY12" fmla="*/ 514202 h 514216"/>
              <a:gd name="connsiteX13" fmla="*/ 409491 w 694665"/>
              <a:gd name="connsiteY13" fmla="*/ 468894 h 514216"/>
              <a:gd name="connsiteX14" fmla="*/ 446561 w 694665"/>
              <a:gd name="connsiteY14" fmla="*/ 394753 h 514216"/>
              <a:gd name="connsiteX15" fmla="*/ 463037 w 694665"/>
              <a:gd name="connsiteY15" fmla="*/ 337088 h 514216"/>
              <a:gd name="connsiteX16" fmla="*/ 467155 w 694665"/>
              <a:gd name="connsiteY16" fmla="*/ 283542 h 514216"/>
              <a:gd name="connsiteX17" fmla="*/ 566010 w 694665"/>
              <a:gd name="connsiteY17" fmla="*/ 250591 h 514216"/>
              <a:gd name="connsiteX18" fmla="*/ 693696 w 694665"/>
              <a:gd name="connsiteY18" fmla="*/ 135261 h 514216"/>
              <a:gd name="connsiteX19" fmla="*/ 619555 w 694665"/>
              <a:gd name="connsiteY19" fmla="*/ 28169 h 514216"/>
              <a:gd name="connsiteX20" fmla="*/ 504226 w 694665"/>
              <a:gd name="connsiteY20" fmla="*/ 7575 h 51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4665" h="514216">
                <a:moveTo>
                  <a:pt x="504226" y="7575"/>
                </a:moveTo>
                <a:cubicBezTo>
                  <a:pt x="447248" y="25424"/>
                  <a:pt x="332604" y="95445"/>
                  <a:pt x="277685" y="135261"/>
                </a:cubicBezTo>
                <a:cubicBezTo>
                  <a:pt x="222766" y="175077"/>
                  <a:pt x="210409" y="227937"/>
                  <a:pt x="174712" y="246472"/>
                </a:cubicBezTo>
                <a:cubicBezTo>
                  <a:pt x="139015" y="265007"/>
                  <a:pt x="92333" y="228623"/>
                  <a:pt x="63501" y="246472"/>
                </a:cubicBezTo>
                <a:cubicBezTo>
                  <a:pt x="34669" y="264321"/>
                  <a:pt x="8583" y="321986"/>
                  <a:pt x="1718" y="353564"/>
                </a:cubicBezTo>
                <a:cubicBezTo>
                  <a:pt x="-5147" y="385142"/>
                  <a:pt x="9955" y="425645"/>
                  <a:pt x="22312" y="435942"/>
                </a:cubicBezTo>
                <a:cubicBezTo>
                  <a:pt x="34669" y="446239"/>
                  <a:pt x="68307" y="427018"/>
                  <a:pt x="75858" y="415348"/>
                </a:cubicBezTo>
                <a:cubicBezTo>
                  <a:pt x="83409" y="403678"/>
                  <a:pt x="64874" y="379651"/>
                  <a:pt x="67620" y="365921"/>
                </a:cubicBezTo>
                <a:cubicBezTo>
                  <a:pt x="70366" y="352191"/>
                  <a:pt x="71053" y="337774"/>
                  <a:pt x="92334" y="332969"/>
                </a:cubicBezTo>
                <a:cubicBezTo>
                  <a:pt x="113615" y="328164"/>
                  <a:pt x="158237" y="325418"/>
                  <a:pt x="195307" y="337088"/>
                </a:cubicBezTo>
                <a:cubicBezTo>
                  <a:pt x="232377" y="348758"/>
                  <a:pt x="302398" y="380337"/>
                  <a:pt x="314755" y="402991"/>
                </a:cubicBezTo>
                <a:cubicBezTo>
                  <a:pt x="327112" y="425645"/>
                  <a:pt x="268761" y="454478"/>
                  <a:pt x="269447" y="473013"/>
                </a:cubicBezTo>
                <a:cubicBezTo>
                  <a:pt x="270133" y="491548"/>
                  <a:pt x="295533" y="514889"/>
                  <a:pt x="318874" y="514202"/>
                </a:cubicBezTo>
                <a:cubicBezTo>
                  <a:pt x="342215" y="513516"/>
                  <a:pt x="388210" y="488802"/>
                  <a:pt x="409491" y="468894"/>
                </a:cubicBezTo>
                <a:cubicBezTo>
                  <a:pt x="430772" y="448986"/>
                  <a:pt x="437637" y="416721"/>
                  <a:pt x="446561" y="394753"/>
                </a:cubicBezTo>
                <a:cubicBezTo>
                  <a:pt x="455485" y="372785"/>
                  <a:pt x="459605" y="355623"/>
                  <a:pt x="463037" y="337088"/>
                </a:cubicBezTo>
                <a:cubicBezTo>
                  <a:pt x="466469" y="318553"/>
                  <a:pt x="449993" y="297958"/>
                  <a:pt x="467155" y="283542"/>
                </a:cubicBezTo>
                <a:cubicBezTo>
                  <a:pt x="484317" y="269126"/>
                  <a:pt x="528253" y="275305"/>
                  <a:pt x="566010" y="250591"/>
                </a:cubicBezTo>
                <a:cubicBezTo>
                  <a:pt x="603767" y="225878"/>
                  <a:pt x="684772" y="172331"/>
                  <a:pt x="693696" y="135261"/>
                </a:cubicBezTo>
                <a:cubicBezTo>
                  <a:pt x="702620" y="98191"/>
                  <a:pt x="647701" y="50137"/>
                  <a:pt x="619555" y="28169"/>
                </a:cubicBezTo>
                <a:cubicBezTo>
                  <a:pt x="591409" y="6201"/>
                  <a:pt x="561204" y="-10274"/>
                  <a:pt x="504226" y="757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6" name="Forma livre 135"/>
          <p:cNvSpPr/>
          <p:nvPr/>
        </p:nvSpPr>
        <p:spPr>
          <a:xfrm rot="1394539" flipV="1">
            <a:off x="5619707" y="2886002"/>
            <a:ext cx="94104" cy="165533"/>
          </a:xfrm>
          <a:custGeom>
            <a:avLst/>
            <a:gdLst>
              <a:gd name="connsiteX0" fmla="*/ 37071 w 98854"/>
              <a:gd name="connsiteY0" fmla="*/ 0 h 148281"/>
              <a:gd name="connsiteX1" fmla="*/ 0 w 98854"/>
              <a:gd name="connsiteY1" fmla="*/ 41190 h 148281"/>
              <a:gd name="connsiteX2" fmla="*/ 16476 w 98854"/>
              <a:gd name="connsiteY2" fmla="*/ 82379 h 148281"/>
              <a:gd name="connsiteX3" fmla="*/ 0 w 98854"/>
              <a:gd name="connsiteY3" fmla="*/ 98854 h 148281"/>
              <a:gd name="connsiteX4" fmla="*/ 16476 w 98854"/>
              <a:gd name="connsiteY4" fmla="*/ 148281 h 148281"/>
              <a:gd name="connsiteX5" fmla="*/ 65903 w 98854"/>
              <a:gd name="connsiteY5" fmla="*/ 123568 h 148281"/>
              <a:gd name="connsiteX6" fmla="*/ 45308 w 98854"/>
              <a:gd name="connsiteY6" fmla="*/ 78260 h 148281"/>
              <a:gd name="connsiteX7" fmla="*/ 98854 w 98854"/>
              <a:gd name="connsiteY7" fmla="*/ 0 h 148281"/>
              <a:gd name="connsiteX8" fmla="*/ 37071 w 98854"/>
              <a:gd name="connsiteY8" fmla="*/ 0 h 14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854" h="148281">
                <a:moveTo>
                  <a:pt x="37071" y="0"/>
                </a:moveTo>
                <a:lnTo>
                  <a:pt x="0" y="41190"/>
                </a:lnTo>
                <a:lnTo>
                  <a:pt x="16476" y="82379"/>
                </a:lnTo>
                <a:lnTo>
                  <a:pt x="0" y="98854"/>
                </a:lnTo>
                <a:lnTo>
                  <a:pt x="16476" y="148281"/>
                </a:lnTo>
                <a:lnTo>
                  <a:pt x="65903" y="123568"/>
                </a:lnTo>
                <a:lnTo>
                  <a:pt x="45308" y="78260"/>
                </a:lnTo>
                <a:lnTo>
                  <a:pt x="98854" y="0"/>
                </a:lnTo>
                <a:lnTo>
                  <a:pt x="37071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1" name="Retângulo de cantos arredondados 120"/>
          <p:cNvSpPr/>
          <p:nvPr/>
        </p:nvSpPr>
        <p:spPr>
          <a:xfrm rot="18623957">
            <a:off x="5736733" y="28184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4" name="Retângulo de cantos arredondados 123"/>
          <p:cNvSpPr/>
          <p:nvPr/>
        </p:nvSpPr>
        <p:spPr>
          <a:xfrm rot="18623957">
            <a:off x="5530647" y="278756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3" name="Retângulo de cantos arredondados 102"/>
          <p:cNvSpPr/>
          <p:nvPr/>
        </p:nvSpPr>
        <p:spPr>
          <a:xfrm rot="2612691">
            <a:off x="4168384" y="198167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4" name="Retângulo de cantos arredondados 103"/>
          <p:cNvSpPr/>
          <p:nvPr/>
        </p:nvSpPr>
        <p:spPr>
          <a:xfrm rot="2612691">
            <a:off x="4311821" y="2095408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7" name="Retângulo de cantos arredondados 106"/>
          <p:cNvSpPr/>
          <p:nvPr/>
        </p:nvSpPr>
        <p:spPr>
          <a:xfrm rot="2612691">
            <a:off x="4808413" y="2591466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3" name="Retângulo de cantos arredondados 72"/>
          <p:cNvSpPr/>
          <p:nvPr/>
        </p:nvSpPr>
        <p:spPr>
          <a:xfrm>
            <a:off x="4182775" y="2630960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5" name="Retângulo de cantos arredondados 74"/>
          <p:cNvSpPr/>
          <p:nvPr/>
        </p:nvSpPr>
        <p:spPr>
          <a:xfrm>
            <a:off x="4685588" y="2488577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7" name="Retângulo de cantos arredondados 76"/>
          <p:cNvSpPr/>
          <p:nvPr/>
        </p:nvSpPr>
        <p:spPr>
          <a:xfrm>
            <a:off x="4166969" y="2794669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0" name="Elipse 79"/>
          <p:cNvSpPr/>
          <p:nvPr/>
        </p:nvSpPr>
        <p:spPr>
          <a:xfrm>
            <a:off x="3247877" y="441444"/>
            <a:ext cx="1220464" cy="122046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1" name="Forma livre 80"/>
          <p:cNvSpPr/>
          <p:nvPr/>
        </p:nvSpPr>
        <p:spPr>
          <a:xfrm>
            <a:off x="4175188" y="1852816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2" name="Forma livre 81"/>
          <p:cNvSpPr/>
          <p:nvPr/>
        </p:nvSpPr>
        <p:spPr>
          <a:xfrm>
            <a:off x="4977698" y="2261628"/>
            <a:ext cx="269128" cy="87623"/>
          </a:xfrm>
          <a:custGeom>
            <a:avLst/>
            <a:gdLst>
              <a:gd name="connsiteX0" fmla="*/ 51515 w 553791"/>
              <a:gd name="connsiteY0" fmla="*/ 0 h 180304"/>
              <a:gd name="connsiteX1" fmla="*/ 553791 w 553791"/>
              <a:gd name="connsiteY1" fmla="*/ 0 h 180304"/>
              <a:gd name="connsiteX2" fmla="*/ 476518 w 553791"/>
              <a:gd name="connsiteY2" fmla="*/ 128788 h 180304"/>
              <a:gd name="connsiteX3" fmla="*/ 347729 w 553791"/>
              <a:gd name="connsiteY3" fmla="*/ 180304 h 180304"/>
              <a:gd name="connsiteX4" fmla="*/ 206062 w 553791"/>
              <a:gd name="connsiteY4" fmla="*/ 180304 h 180304"/>
              <a:gd name="connsiteX5" fmla="*/ 103031 w 553791"/>
              <a:gd name="connsiteY5" fmla="*/ 154546 h 180304"/>
              <a:gd name="connsiteX6" fmla="*/ 0 w 553791"/>
              <a:gd name="connsiteY6" fmla="*/ 12878 h 180304"/>
              <a:gd name="connsiteX7" fmla="*/ 51515 w 553791"/>
              <a:gd name="connsiteY7" fmla="*/ 0 h 18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791" h="180304">
                <a:moveTo>
                  <a:pt x="51515" y="0"/>
                </a:moveTo>
                <a:lnTo>
                  <a:pt x="553791" y="0"/>
                </a:lnTo>
                <a:lnTo>
                  <a:pt x="476518" y="128788"/>
                </a:lnTo>
                <a:lnTo>
                  <a:pt x="347729" y="180304"/>
                </a:lnTo>
                <a:lnTo>
                  <a:pt x="206062" y="180304"/>
                </a:lnTo>
                <a:lnTo>
                  <a:pt x="103031" y="154546"/>
                </a:lnTo>
                <a:lnTo>
                  <a:pt x="0" y="12878"/>
                </a:lnTo>
                <a:lnTo>
                  <a:pt x="51515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3" name="Forma livre 82"/>
          <p:cNvSpPr/>
          <p:nvPr/>
        </p:nvSpPr>
        <p:spPr>
          <a:xfrm>
            <a:off x="4182775" y="1875801"/>
            <a:ext cx="957594" cy="114779"/>
          </a:xfrm>
          <a:custGeom>
            <a:avLst/>
            <a:gdLst>
              <a:gd name="connsiteX0" fmla="*/ 0 w 1970467"/>
              <a:gd name="connsiteY0" fmla="*/ 51515 h 236185"/>
              <a:gd name="connsiteX1" fmla="*/ 734095 w 1970467"/>
              <a:gd name="connsiteY1" fmla="*/ 218941 h 236185"/>
              <a:gd name="connsiteX2" fmla="*/ 1429555 w 1970467"/>
              <a:gd name="connsiteY2" fmla="*/ 206062 h 236185"/>
              <a:gd name="connsiteX3" fmla="*/ 1970467 w 1970467"/>
              <a:gd name="connsiteY3" fmla="*/ 0 h 236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0467" h="236185">
                <a:moveTo>
                  <a:pt x="0" y="51515"/>
                </a:moveTo>
                <a:cubicBezTo>
                  <a:pt x="247918" y="122349"/>
                  <a:pt x="495836" y="193183"/>
                  <a:pt x="734095" y="218941"/>
                </a:cubicBezTo>
                <a:cubicBezTo>
                  <a:pt x="972354" y="244699"/>
                  <a:pt x="1223493" y="242552"/>
                  <a:pt x="1429555" y="206062"/>
                </a:cubicBezTo>
                <a:cubicBezTo>
                  <a:pt x="1635617" y="169572"/>
                  <a:pt x="1803042" y="84786"/>
                  <a:pt x="197046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4" name="Forma livre 83"/>
          <p:cNvSpPr/>
          <p:nvPr/>
        </p:nvSpPr>
        <p:spPr>
          <a:xfrm>
            <a:off x="4489513" y="2355509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5" name="Forma livre 84"/>
          <p:cNvSpPr/>
          <p:nvPr/>
        </p:nvSpPr>
        <p:spPr>
          <a:xfrm>
            <a:off x="5377602" y="257461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6" name="Forma livre 85"/>
          <p:cNvSpPr/>
          <p:nvPr/>
        </p:nvSpPr>
        <p:spPr>
          <a:xfrm>
            <a:off x="5459835" y="2573487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7" name="Forma livre 86"/>
          <p:cNvSpPr/>
          <p:nvPr/>
        </p:nvSpPr>
        <p:spPr>
          <a:xfrm>
            <a:off x="5627953" y="2611109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" name="Forma livre 87"/>
          <p:cNvSpPr/>
          <p:nvPr/>
        </p:nvSpPr>
        <p:spPr>
          <a:xfrm>
            <a:off x="5728962" y="260947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9" name="Forma livre 88"/>
          <p:cNvSpPr/>
          <p:nvPr/>
        </p:nvSpPr>
        <p:spPr>
          <a:xfrm>
            <a:off x="5070450" y="2169238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4" name="Forma livre 93"/>
          <p:cNvSpPr/>
          <p:nvPr/>
        </p:nvSpPr>
        <p:spPr>
          <a:xfrm>
            <a:off x="6025386" y="2560534"/>
            <a:ext cx="12517" cy="112658"/>
          </a:xfrm>
          <a:custGeom>
            <a:avLst/>
            <a:gdLst>
              <a:gd name="connsiteX0" fmla="*/ 25758 w 25758"/>
              <a:gd name="connsiteY0" fmla="*/ 0 h 231820"/>
              <a:gd name="connsiteX1" fmla="*/ 0 w 25758"/>
              <a:gd name="connsiteY1" fmla="*/ 231820 h 23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758" h="231820">
                <a:moveTo>
                  <a:pt x="25758" y="0"/>
                </a:moveTo>
                <a:lnTo>
                  <a:pt x="0" y="23182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5" name="Forma livre 94"/>
          <p:cNvSpPr/>
          <p:nvPr/>
        </p:nvSpPr>
        <p:spPr>
          <a:xfrm>
            <a:off x="4538563" y="2236083"/>
            <a:ext cx="159352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6" name="Forma livre 95"/>
          <p:cNvSpPr/>
          <p:nvPr/>
        </p:nvSpPr>
        <p:spPr>
          <a:xfrm flipH="1">
            <a:off x="4369596" y="2013834"/>
            <a:ext cx="165877" cy="44049"/>
          </a:xfrm>
          <a:custGeom>
            <a:avLst/>
            <a:gdLst>
              <a:gd name="connsiteX0" fmla="*/ 0 w 327904"/>
              <a:gd name="connsiteY0" fmla="*/ 0 h 90640"/>
              <a:gd name="connsiteX1" fmla="*/ 34656 w 327904"/>
              <a:gd name="connsiteY1" fmla="*/ 69313 h 90640"/>
              <a:gd name="connsiteX2" fmla="*/ 162619 w 327904"/>
              <a:gd name="connsiteY2" fmla="*/ 90640 h 90640"/>
              <a:gd name="connsiteX3" fmla="*/ 269254 w 327904"/>
              <a:gd name="connsiteY3" fmla="*/ 69313 h 90640"/>
              <a:gd name="connsiteX4" fmla="*/ 327904 w 327904"/>
              <a:gd name="connsiteY4" fmla="*/ 0 h 90640"/>
              <a:gd name="connsiteX5" fmla="*/ 327904 w 327904"/>
              <a:gd name="connsiteY5" fmla="*/ 0 h 90640"/>
              <a:gd name="connsiteX6" fmla="*/ 0 w 327904"/>
              <a:gd name="connsiteY6" fmla="*/ 0 h 9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7904" h="90640">
                <a:moveTo>
                  <a:pt x="0" y="0"/>
                </a:moveTo>
                <a:lnTo>
                  <a:pt x="34656" y="69313"/>
                </a:lnTo>
                <a:lnTo>
                  <a:pt x="162619" y="90640"/>
                </a:lnTo>
                <a:lnTo>
                  <a:pt x="269254" y="69313"/>
                </a:lnTo>
                <a:lnTo>
                  <a:pt x="327904" y="0"/>
                </a:lnTo>
                <a:lnTo>
                  <a:pt x="32790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1" name="Forma livre 100"/>
          <p:cNvSpPr/>
          <p:nvPr/>
        </p:nvSpPr>
        <p:spPr>
          <a:xfrm flipH="1">
            <a:off x="3400285" y="1041157"/>
            <a:ext cx="947904" cy="1096148"/>
          </a:xfrm>
          <a:custGeom>
            <a:avLst/>
            <a:gdLst>
              <a:gd name="connsiteX0" fmla="*/ 0 w 1078523"/>
              <a:gd name="connsiteY0" fmla="*/ 984738 h 1277815"/>
              <a:gd name="connsiteX1" fmla="*/ 375139 w 1078523"/>
              <a:gd name="connsiteY1" fmla="*/ 621323 h 1277815"/>
              <a:gd name="connsiteX2" fmla="*/ 269631 w 1078523"/>
              <a:gd name="connsiteY2" fmla="*/ 0 h 1277815"/>
              <a:gd name="connsiteX3" fmla="*/ 996462 w 1078523"/>
              <a:gd name="connsiteY3" fmla="*/ 644769 h 1277815"/>
              <a:gd name="connsiteX4" fmla="*/ 1078523 w 1078523"/>
              <a:gd name="connsiteY4" fmla="*/ 1066800 h 1277815"/>
              <a:gd name="connsiteX5" fmla="*/ 996462 w 1078523"/>
              <a:gd name="connsiteY5" fmla="*/ 926123 h 1277815"/>
              <a:gd name="connsiteX6" fmla="*/ 820616 w 1078523"/>
              <a:gd name="connsiteY6" fmla="*/ 867507 h 1277815"/>
              <a:gd name="connsiteX7" fmla="*/ 738554 w 1078523"/>
              <a:gd name="connsiteY7" fmla="*/ 949569 h 1277815"/>
              <a:gd name="connsiteX8" fmla="*/ 879231 w 1078523"/>
              <a:gd name="connsiteY8" fmla="*/ 1019907 h 1277815"/>
              <a:gd name="connsiteX9" fmla="*/ 867508 w 1078523"/>
              <a:gd name="connsiteY9" fmla="*/ 949569 h 1277815"/>
              <a:gd name="connsiteX10" fmla="*/ 949569 w 1078523"/>
              <a:gd name="connsiteY10" fmla="*/ 1008184 h 1277815"/>
              <a:gd name="connsiteX11" fmla="*/ 984739 w 1078523"/>
              <a:gd name="connsiteY11" fmla="*/ 1160584 h 1277815"/>
              <a:gd name="connsiteX12" fmla="*/ 914400 w 1078523"/>
              <a:gd name="connsiteY12" fmla="*/ 1207477 h 1277815"/>
              <a:gd name="connsiteX13" fmla="*/ 820616 w 1078523"/>
              <a:gd name="connsiteY13" fmla="*/ 1207477 h 1277815"/>
              <a:gd name="connsiteX14" fmla="*/ 668216 w 1078523"/>
              <a:gd name="connsiteY14" fmla="*/ 1195754 h 1277815"/>
              <a:gd name="connsiteX15" fmla="*/ 445477 w 1078523"/>
              <a:gd name="connsiteY15" fmla="*/ 1277815 h 1277815"/>
              <a:gd name="connsiteX16" fmla="*/ 23446 w 1078523"/>
              <a:gd name="connsiteY16" fmla="*/ 1043354 h 1277815"/>
              <a:gd name="connsiteX17" fmla="*/ 0 w 1078523"/>
              <a:gd name="connsiteY17" fmla="*/ 984738 h 127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8523" h="1277815">
                <a:moveTo>
                  <a:pt x="0" y="984738"/>
                </a:moveTo>
                <a:lnTo>
                  <a:pt x="375139" y="621323"/>
                </a:lnTo>
                <a:lnTo>
                  <a:pt x="269631" y="0"/>
                </a:lnTo>
                <a:lnTo>
                  <a:pt x="996462" y="644769"/>
                </a:lnTo>
                <a:lnTo>
                  <a:pt x="1078523" y="1066800"/>
                </a:lnTo>
                <a:lnTo>
                  <a:pt x="996462" y="926123"/>
                </a:lnTo>
                <a:lnTo>
                  <a:pt x="820616" y="867507"/>
                </a:lnTo>
                <a:lnTo>
                  <a:pt x="738554" y="949569"/>
                </a:lnTo>
                <a:lnTo>
                  <a:pt x="879231" y="1019907"/>
                </a:lnTo>
                <a:lnTo>
                  <a:pt x="867508" y="949569"/>
                </a:lnTo>
                <a:lnTo>
                  <a:pt x="949569" y="1008184"/>
                </a:lnTo>
                <a:lnTo>
                  <a:pt x="984739" y="1160584"/>
                </a:lnTo>
                <a:lnTo>
                  <a:pt x="914400" y="1207477"/>
                </a:lnTo>
                <a:lnTo>
                  <a:pt x="820616" y="1207477"/>
                </a:lnTo>
                <a:lnTo>
                  <a:pt x="668216" y="1195754"/>
                </a:lnTo>
                <a:lnTo>
                  <a:pt x="445477" y="1277815"/>
                </a:lnTo>
                <a:lnTo>
                  <a:pt x="23446" y="1043354"/>
                </a:lnTo>
                <a:lnTo>
                  <a:pt x="0" y="984738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926974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0"/>
    </mc:Choice>
    <mc:Fallback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48" name="Forma livre 47"/>
          <p:cNvSpPr/>
          <p:nvPr/>
        </p:nvSpPr>
        <p:spPr>
          <a:xfrm rot="919798">
            <a:off x="2717227" y="481285"/>
            <a:ext cx="2383368" cy="1498405"/>
          </a:xfrm>
          <a:custGeom>
            <a:avLst/>
            <a:gdLst>
              <a:gd name="connsiteX0" fmla="*/ 0 w 2778369"/>
              <a:gd name="connsiteY0" fmla="*/ 820616 h 1746739"/>
              <a:gd name="connsiteX1" fmla="*/ 1254369 w 2778369"/>
              <a:gd name="connsiteY1" fmla="*/ 0 h 1746739"/>
              <a:gd name="connsiteX2" fmla="*/ 2262554 w 2778369"/>
              <a:gd name="connsiteY2" fmla="*/ 375139 h 1746739"/>
              <a:gd name="connsiteX3" fmla="*/ 2778369 w 2778369"/>
              <a:gd name="connsiteY3" fmla="*/ 1746739 h 1746739"/>
              <a:gd name="connsiteX4" fmla="*/ 1992923 w 2778369"/>
              <a:gd name="connsiteY4" fmla="*/ 726831 h 1746739"/>
              <a:gd name="connsiteX5" fmla="*/ 1324708 w 2778369"/>
              <a:gd name="connsiteY5" fmla="*/ 422031 h 1746739"/>
              <a:gd name="connsiteX6" fmla="*/ 152400 w 2778369"/>
              <a:gd name="connsiteY6" fmla="*/ 937847 h 1746739"/>
              <a:gd name="connsiteX7" fmla="*/ 0 w 2778369"/>
              <a:gd name="connsiteY7" fmla="*/ 820616 h 174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8369" h="1746739">
                <a:moveTo>
                  <a:pt x="0" y="820616"/>
                </a:moveTo>
                <a:lnTo>
                  <a:pt x="1254369" y="0"/>
                </a:lnTo>
                <a:lnTo>
                  <a:pt x="2262554" y="375139"/>
                </a:lnTo>
                <a:lnTo>
                  <a:pt x="2778369" y="1746739"/>
                </a:lnTo>
                <a:lnTo>
                  <a:pt x="1992923" y="726831"/>
                </a:lnTo>
                <a:lnTo>
                  <a:pt x="1324708" y="422031"/>
                </a:lnTo>
                <a:lnTo>
                  <a:pt x="152400" y="937847"/>
                </a:lnTo>
                <a:lnTo>
                  <a:pt x="0" y="8206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1" name="Retângulo de cantos arredondados 120"/>
          <p:cNvSpPr/>
          <p:nvPr/>
        </p:nvSpPr>
        <p:spPr>
          <a:xfrm rot="18623957">
            <a:off x="4355981" y="1533772"/>
            <a:ext cx="285566" cy="28556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1628796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0"/>
    </mc:Choice>
    <mc:Fallback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3934766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 advTm="0"/>
    </mc:Choice>
    <mc:Fallback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tx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-1128475" y="1334391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sp>
        <p:nvSpPr>
          <p:cNvPr id="72" name="Retângulo 71"/>
          <p:cNvSpPr/>
          <p:nvPr/>
        </p:nvSpPr>
        <p:spPr>
          <a:xfrm>
            <a:off x="4378322" y="-773447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Retângulo 148"/>
          <p:cNvSpPr/>
          <p:nvPr/>
        </p:nvSpPr>
        <p:spPr>
          <a:xfrm>
            <a:off x="5206890" y="-766471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0" name="Retângulo 149"/>
          <p:cNvSpPr/>
          <p:nvPr/>
        </p:nvSpPr>
        <p:spPr>
          <a:xfrm>
            <a:off x="6040203" y="-766762"/>
            <a:ext cx="836920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60" name="Grupo 159"/>
          <p:cNvGrpSpPr/>
          <p:nvPr/>
        </p:nvGrpSpPr>
        <p:grpSpPr>
          <a:xfrm>
            <a:off x="4297489" y="43069"/>
            <a:ext cx="2767328" cy="540637"/>
            <a:chOff x="317473" y="114632"/>
            <a:chExt cx="4002157" cy="781878"/>
          </a:xfrm>
        </p:grpSpPr>
        <p:sp>
          <p:nvSpPr>
            <p:cNvPr id="161" name="Placa 1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16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56" name="Grupo 15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157" name="Retângulo 15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Triângulo isósceles 15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3" name="Pergaminho horizontal 22"/>
          <p:cNvSpPr/>
          <p:nvPr/>
        </p:nvSpPr>
        <p:spPr>
          <a:xfrm>
            <a:off x="4222540" y="1527765"/>
            <a:ext cx="4151543" cy="3448287"/>
          </a:xfrm>
          <a:prstGeom prst="horizontalScroll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Você ganhou a batalha!</a:t>
            </a:r>
          </a:p>
          <a:p>
            <a:pPr algn="ctr"/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Aqui esta Sua recompensa:</a:t>
            </a: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 smtClean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</a:endParaRPr>
          </a:p>
          <a:p>
            <a:pPr algn="ctr"/>
            <a:endParaRPr lang="pt-BR" dirty="0" smtClean="0">
              <a:solidFill>
                <a:schemeClr val="tx1"/>
              </a:solidFill>
            </a:endParaRPr>
          </a:p>
        </p:txBody>
      </p:sp>
      <p:sp>
        <p:nvSpPr>
          <p:cNvPr id="24" name="Retângulo 23">
            <a:hlinkClick r:id="rId2" action="ppaction://hlinksldjump"/>
          </p:cNvPr>
          <p:cNvSpPr/>
          <p:nvPr/>
        </p:nvSpPr>
        <p:spPr>
          <a:xfrm>
            <a:off x="4845496" y="3796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  <p:sp>
        <p:nvSpPr>
          <p:cNvPr id="25" name="Retângulo 24"/>
          <p:cNvSpPr/>
          <p:nvPr/>
        </p:nvSpPr>
        <p:spPr>
          <a:xfrm>
            <a:off x="6859254" y="3881046"/>
            <a:ext cx="1079292" cy="39303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Ouro </a:t>
            </a:r>
            <a:r>
              <a:rPr lang="pt-BR" sz="1400" dirty="0" smtClean="0">
                <a:solidFill>
                  <a:schemeClr val="tx1"/>
                </a:solidFill>
              </a:rPr>
              <a:t>100k+</a:t>
            </a:r>
            <a:endParaRPr lang="pt-BR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48987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Click="0"/>
    </mc:Choice>
    <mc:Fallback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pic>
        <p:nvPicPr>
          <p:cNvPr id="147" name="Imagem 14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3379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8" name="Melhoria"/>
          <p:cNvSpPr/>
          <p:nvPr/>
        </p:nvSpPr>
        <p:spPr>
          <a:xfrm>
            <a:off x="144369" y="758144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8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" name="Grupo 4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98" name="Grupo 297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305" name="Grupo 304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307" name="Grupo 306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320" name="Placa 319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21" name="Placa 320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308" name="Retângulo 307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09" name="Retângulo 308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sz="1600" dirty="0"/>
                </a:p>
              </p:txBody>
            </p:sp>
            <p:grpSp>
              <p:nvGrpSpPr>
                <p:cNvPr id="310" name="Grupo 309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314" name="Retângulo de cantos arredondados 313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5" name="Retângulo de cantos arredondados 314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6" name="Retângulo de cantos arredondados 315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7" name="Retângulo de cantos arredondados 316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8" name="Retângulo de cantos arredondados 317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9" name="Retângulo de cantos arredondados 318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311" name="Retângulo 310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312" name="Conector angulado 311"/>
                <p:cNvCxnSpPr>
                  <a:endCxn id="311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Conector angulado 312"/>
                <p:cNvCxnSpPr>
                  <a:endCxn id="311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06" name="Seta para a direita listrada 305"/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322" name="Grupo 321"/>
            <p:cNvGrpSpPr/>
            <p:nvPr/>
          </p:nvGrpSpPr>
          <p:grpSpPr>
            <a:xfrm>
              <a:off x="3620023" y="1227363"/>
              <a:ext cx="478178" cy="500406"/>
              <a:chOff x="-84950" y="-227030"/>
              <a:chExt cx="2529034" cy="2646594"/>
            </a:xfrm>
          </p:grpSpPr>
          <p:sp>
            <p:nvSpPr>
              <p:cNvPr id="323" name="Forma livre 322"/>
              <p:cNvSpPr/>
              <p:nvPr/>
            </p:nvSpPr>
            <p:spPr>
              <a:xfrm>
                <a:off x="-84950" y="-227030"/>
                <a:ext cx="2529034" cy="2646594"/>
              </a:xfrm>
              <a:custGeom>
                <a:avLst/>
                <a:gdLst>
                  <a:gd name="connsiteX0" fmla="*/ 1680698 w 2993342"/>
                  <a:gd name="connsiteY0" fmla="*/ 198784 h 3132484"/>
                  <a:gd name="connsiteX1" fmla="*/ 2048998 w 2993342"/>
                  <a:gd name="connsiteY1" fmla="*/ 2129184 h 3132484"/>
                  <a:gd name="connsiteX2" fmla="*/ 2937998 w 2993342"/>
                  <a:gd name="connsiteY2" fmla="*/ 2954684 h 3132484"/>
                  <a:gd name="connsiteX3" fmla="*/ 2798298 w 2993342"/>
                  <a:gd name="connsiteY3" fmla="*/ 3094384 h 3132484"/>
                  <a:gd name="connsiteX4" fmla="*/ 1972798 w 2993342"/>
                  <a:gd name="connsiteY4" fmla="*/ 3132484 h 3132484"/>
                  <a:gd name="connsiteX5" fmla="*/ 626598 w 2993342"/>
                  <a:gd name="connsiteY5" fmla="*/ 3094384 h 3132484"/>
                  <a:gd name="connsiteX6" fmla="*/ 131298 w 2993342"/>
                  <a:gd name="connsiteY6" fmla="*/ 3005484 h 3132484"/>
                  <a:gd name="connsiteX7" fmla="*/ 16998 w 2993342"/>
                  <a:gd name="connsiteY7" fmla="*/ 2218084 h 3132484"/>
                  <a:gd name="connsiteX8" fmla="*/ 423398 w 2993342"/>
                  <a:gd name="connsiteY8" fmla="*/ 871884 h 3132484"/>
                  <a:gd name="connsiteX9" fmla="*/ 918698 w 2993342"/>
                  <a:gd name="connsiteY9" fmla="*/ 135284 h 3132484"/>
                  <a:gd name="connsiteX10" fmla="*/ 1680698 w 2993342"/>
                  <a:gd name="connsiteY10" fmla="*/ 198784 h 3132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3342" h="3132484">
                    <a:moveTo>
                      <a:pt x="1680698" y="198784"/>
                    </a:moveTo>
                    <a:cubicBezTo>
                      <a:pt x="1869081" y="531101"/>
                      <a:pt x="1839448" y="1669867"/>
                      <a:pt x="2048998" y="2129184"/>
                    </a:cubicBezTo>
                    <a:cubicBezTo>
                      <a:pt x="2258548" y="2588501"/>
                      <a:pt x="2813115" y="2793817"/>
                      <a:pt x="2937998" y="2954684"/>
                    </a:cubicBezTo>
                    <a:cubicBezTo>
                      <a:pt x="3062881" y="3115551"/>
                      <a:pt x="2959165" y="3064751"/>
                      <a:pt x="2798298" y="3094384"/>
                    </a:cubicBezTo>
                    <a:cubicBezTo>
                      <a:pt x="2637431" y="3124017"/>
                      <a:pt x="2334748" y="3132484"/>
                      <a:pt x="1972798" y="3132484"/>
                    </a:cubicBezTo>
                    <a:cubicBezTo>
                      <a:pt x="1610848" y="3132484"/>
                      <a:pt x="933515" y="3115551"/>
                      <a:pt x="626598" y="3094384"/>
                    </a:cubicBezTo>
                    <a:cubicBezTo>
                      <a:pt x="319681" y="3073217"/>
                      <a:pt x="232898" y="3151534"/>
                      <a:pt x="131298" y="3005484"/>
                    </a:cubicBezTo>
                    <a:cubicBezTo>
                      <a:pt x="29698" y="2859434"/>
                      <a:pt x="-31685" y="2573684"/>
                      <a:pt x="16998" y="2218084"/>
                    </a:cubicBezTo>
                    <a:cubicBezTo>
                      <a:pt x="65681" y="1862484"/>
                      <a:pt x="273115" y="1219017"/>
                      <a:pt x="423398" y="871884"/>
                    </a:cubicBezTo>
                    <a:cubicBezTo>
                      <a:pt x="573681" y="524751"/>
                      <a:pt x="704915" y="243234"/>
                      <a:pt x="918698" y="135284"/>
                    </a:cubicBezTo>
                    <a:cubicBezTo>
                      <a:pt x="1132481" y="27334"/>
                      <a:pt x="1492315" y="-133533"/>
                      <a:pt x="1680698" y="19878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24" name="Forma livre 323"/>
              <p:cNvSpPr/>
              <p:nvPr/>
            </p:nvSpPr>
            <p:spPr>
              <a:xfrm>
                <a:off x="1031966" y="-218095"/>
                <a:ext cx="351703" cy="274980"/>
              </a:xfrm>
              <a:custGeom>
                <a:avLst/>
                <a:gdLst>
                  <a:gd name="connsiteX0" fmla="*/ 485343 w 589283"/>
                  <a:gd name="connsiteY0" fmla="*/ 45654 h 460732"/>
                  <a:gd name="connsiteX1" fmla="*/ 209118 w 589283"/>
                  <a:gd name="connsiteY1" fmla="*/ 171860 h 460732"/>
                  <a:gd name="connsiteX2" fmla="*/ 1949 w 589283"/>
                  <a:gd name="connsiteY2" fmla="*/ 317117 h 460732"/>
                  <a:gd name="connsiteX3" fmla="*/ 125774 w 589283"/>
                  <a:gd name="connsiteY3" fmla="*/ 409985 h 460732"/>
                  <a:gd name="connsiteX4" fmla="*/ 454386 w 589283"/>
                  <a:gd name="connsiteY4" fmla="*/ 450467 h 460732"/>
                  <a:gd name="connsiteX5" fmla="*/ 575830 w 589283"/>
                  <a:gd name="connsiteY5" fmla="*/ 219485 h 460732"/>
                  <a:gd name="connsiteX6" fmla="*/ 575830 w 589283"/>
                  <a:gd name="connsiteY6" fmla="*/ 9935 h 460732"/>
                  <a:gd name="connsiteX7" fmla="*/ 485343 w 589283"/>
                  <a:gd name="connsiteY7" fmla="*/ 45654 h 46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9283" h="460732">
                    <a:moveTo>
                      <a:pt x="485343" y="45654"/>
                    </a:moveTo>
                    <a:cubicBezTo>
                      <a:pt x="424224" y="72641"/>
                      <a:pt x="289684" y="126616"/>
                      <a:pt x="209118" y="171860"/>
                    </a:cubicBezTo>
                    <a:cubicBezTo>
                      <a:pt x="128552" y="217104"/>
                      <a:pt x="15840" y="277430"/>
                      <a:pt x="1949" y="317117"/>
                    </a:cubicBezTo>
                    <a:cubicBezTo>
                      <a:pt x="-11942" y="356804"/>
                      <a:pt x="50368" y="387760"/>
                      <a:pt x="125774" y="409985"/>
                    </a:cubicBezTo>
                    <a:cubicBezTo>
                      <a:pt x="201180" y="432210"/>
                      <a:pt x="379377" y="482217"/>
                      <a:pt x="454386" y="450467"/>
                    </a:cubicBezTo>
                    <a:cubicBezTo>
                      <a:pt x="529395" y="418717"/>
                      <a:pt x="555589" y="292907"/>
                      <a:pt x="575830" y="219485"/>
                    </a:cubicBezTo>
                    <a:cubicBezTo>
                      <a:pt x="596071" y="146063"/>
                      <a:pt x="591308" y="37716"/>
                      <a:pt x="575830" y="9935"/>
                    </a:cubicBezTo>
                    <a:cubicBezTo>
                      <a:pt x="560352" y="-17846"/>
                      <a:pt x="546462" y="18667"/>
                      <a:pt x="485343" y="4565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5" name="Forma livre 324"/>
              <p:cNvSpPr/>
              <p:nvPr/>
            </p:nvSpPr>
            <p:spPr>
              <a:xfrm>
                <a:off x="556578" y="-181334"/>
                <a:ext cx="219256" cy="215769"/>
              </a:xfrm>
              <a:custGeom>
                <a:avLst/>
                <a:gdLst>
                  <a:gd name="connsiteX0" fmla="*/ 62658 w 367366"/>
                  <a:gd name="connsiteY0" fmla="*/ 729 h 361524"/>
                  <a:gd name="connsiteX1" fmla="*/ 362696 w 367366"/>
                  <a:gd name="connsiteY1" fmla="*/ 250760 h 361524"/>
                  <a:gd name="connsiteX2" fmla="*/ 229346 w 367366"/>
                  <a:gd name="connsiteY2" fmla="*/ 322198 h 361524"/>
                  <a:gd name="connsiteX3" fmla="*/ 12652 w 367366"/>
                  <a:gd name="connsiteY3" fmla="*/ 338867 h 361524"/>
                  <a:gd name="connsiteX4" fmla="*/ 62658 w 367366"/>
                  <a:gd name="connsiteY4" fmla="*/ 729 h 36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366" h="361524">
                    <a:moveTo>
                      <a:pt x="62658" y="729"/>
                    </a:moveTo>
                    <a:cubicBezTo>
                      <a:pt x="120999" y="-13956"/>
                      <a:pt x="334915" y="197182"/>
                      <a:pt x="362696" y="250760"/>
                    </a:cubicBezTo>
                    <a:cubicBezTo>
                      <a:pt x="390477" y="304338"/>
                      <a:pt x="287687" y="307514"/>
                      <a:pt x="229346" y="322198"/>
                    </a:cubicBezTo>
                    <a:cubicBezTo>
                      <a:pt x="171005" y="336883"/>
                      <a:pt x="40830" y="392048"/>
                      <a:pt x="12652" y="338867"/>
                    </a:cubicBezTo>
                    <a:cubicBezTo>
                      <a:pt x="-15526" y="285686"/>
                      <a:pt x="4317" y="15414"/>
                      <a:pt x="62658" y="729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6" name="Retângulo 325"/>
              <p:cNvSpPr/>
              <p:nvPr/>
            </p:nvSpPr>
            <p:spPr>
              <a:xfrm rot="18312615">
                <a:off x="589097" y="-91241"/>
                <a:ext cx="45121" cy="150002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7" name="Retângulo 326"/>
              <p:cNvSpPr/>
              <p:nvPr/>
            </p:nvSpPr>
            <p:spPr>
              <a:xfrm rot="14673361">
                <a:off x="1245823" y="-125542"/>
                <a:ext cx="45121" cy="23805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406" name="Grupo 405"/>
          <p:cNvGrpSpPr/>
          <p:nvPr/>
        </p:nvGrpSpPr>
        <p:grpSpPr>
          <a:xfrm>
            <a:off x="149733" y="3074411"/>
            <a:ext cx="2909805" cy="2759584"/>
            <a:chOff x="12409612" y="3877234"/>
            <a:chExt cx="2909805" cy="2759584"/>
          </a:xfrm>
        </p:grpSpPr>
        <p:sp>
          <p:nvSpPr>
            <p:cNvPr id="407" name="Retângulo de cantos arredondados 406"/>
            <p:cNvSpPr/>
            <p:nvPr/>
          </p:nvSpPr>
          <p:spPr>
            <a:xfrm>
              <a:off x="12409612" y="3877234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8" name="Retângulo de cantos arredondados 407"/>
            <p:cNvSpPr/>
            <p:nvPr/>
          </p:nvSpPr>
          <p:spPr>
            <a:xfrm>
              <a:off x="12492295" y="3949470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9" name="Retângulo de cantos arredondados 408"/>
            <p:cNvSpPr/>
            <p:nvPr/>
          </p:nvSpPr>
          <p:spPr>
            <a:xfrm>
              <a:off x="13786667" y="4177616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0" name="Retângulo de cantos arredondados 409"/>
            <p:cNvSpPr/>
            <p:nvPr/>
          </p:nvSpPr>
          <p:spPr>
            <a:xfrm>
              <a:off x="14522046" y="4191815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1" name="Retângulo de cantos arredondados 410"/>
            <p:cNvSpPr/>
            <p:nvPr/>
          </p:nvSpPr>
          <p:spPr>
            <a:xfrm>
              <a:off x="14521994" y="5659390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2" name="Retângulo de cantos arredondados 411"/>
            <p:cNvSpPr/>
            <p:nvPr/>
          </p:nvSpPr>
          <p:spPr>
            <a:xfrm>
              <a:off x="13788570" y="491734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3" name="Retângulo de cantos arredondados 412"/>
            <p:cNvSpPr/>
            <p:nvPr/>
          </p:nvSpPr>
          <p:spPr>
            <a:xfrm>
              <a:off x="14516861" y="4918995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4" name="Forma livre 413"/>
            <p:cNvSpPr/>
            <p:nvPr/>
          </p:nvSpPr>
          <p:spPr>
            <a:xfrm>
              <a:off x="12575427" y="4599713"/>
              <a:ext cx="1432858" cy="1499465"/>
            </a:xfrm>
            <a:custGeom>
              <a:avLst/>
              <a:gdLst>
                <a:gd name="connsiteX0" fmla="*/ 1680698 w 2993342"/>
                <a:gd name="connsiteY0" fmla="*/ 198784 h 3132484"/>
                <a:gd name="connsiteX1" fmla="*/ 2048998 w 2993342"/>
                <a:gd name="connsiteY1" fmla="*/ 2129184 h 3132484"/>
                <a:gd name="connsiteX2" fmla="*/ 2937998 w 2993342"/>
                <a:gd name="connsiteY2" fmla="*/ 2954684 h 3132484"/>
                <a:gd name="connsiteX3" fmla="*/ 2798298 w 2993342"/>
                <a:gd name="connsiteY3" fmla="*/ 3094384 h 3132484"/>
                <a:gd name="connsiteX4" fmla="*/ 1972798 w 2993342"/>
                <a:gd name="connsiteY4" fmla="*/ 3132484 h 3132484"/>
                <a:gd name="connsiteX5" fmla="*/ 626598 w 2993342"/>
                <a:gd name="connsiteY5" fmla="*/ 3094384 h 3132484"/>
                <a:gd name="connsiteX6" fmla="*/ 131298 w 2993342"/>
                <a:gd name="connsiteY6" fmla="*/ 3005484 h 3132484"/>
                <a:gd name="connsiteX7" fmla="*/ 16998 w 2993342"/>
                <a:gd name="connsiteY7" fmla="*/ 2218084 h 3132484"/>
                <a:gd name="connsiteX8" fmla="*/ 423398 w 2993342"/>
                <a:gd name="connsiteY8" fmla="*/ 871884 h 3132484"/>
                <a:gd name="connsiteX9" fmla="*/ 918698 w 2993342"/>
                <a:gd name="connsiteY9" fmla="*/ 135284 h 3132484"/>
                <a:gd name="connsiteX10" fmla="*/ 1680698 w 2993342"/>
                <a:gd name="connsiteY10" fmla="*/ 198784 h 313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3342" h="3132484">
                  <a:moveTo>
                    <a:pt x="1680698" y="198784"/>
                  </a:moveTo>
                  <a:cubicBezTo>
                    <a:pt x="1869081" y="531101"/>
                    <a:pt x="1839448" y="1669867"/>
                    <a:pt x="2048998" y="2129184"/>
                  </a:cubicBezTo>
                  <a:cubicBezTo>
                    <a:pt x="2258548" y="2588501"/>
                    <a:pt x="2813115" y="2793817"/>
                    <a:pt x="2937998" y="2954684"/>
                  </a:cubicBezTo>
                  <a:cubicBezTo>
                    <a:pt x="3062881" y="3115551"/>
                    <a:pt x="2959165" y="3064751"/>
                    <a:pt x="2798298" y="3094384"/>
                  </a:cubicBezTo>
                  <a:cubicBezTo>
                    <a:pt x="2637431" y="3124017"/>
                    <a:pt x="2334748" y="3132484"/>
                    <a:pt x="1972798" y="3132484"/>
                  </a:cubicBezTo>
                  <a:cubicBezTo>
                    <a:pt x="1610848" y="3132484"/>
                    <a:pt x="933515" y="3115551"/>
                    <a:pt x="626598" y="3094384"/>
                  </a:cubicBezTo>
                  <a:cubicBezTo>
                    <a:pt x="319681" y="3073217"/>
                    <a:pt x="232898" y="3151534"/>
                    <a:pt x="131298" y="3005484"/>
                  </a:cubicBezTo>
                  <a:cubicBezTo>
                    <a:pt x="29698" y="2859434"/>
                    <a:pt x="-31685" y="2573684"/>
                    <a:pt x="16998" y="2218084"/>
                  </a:cubicBezTo>
                  <a:cubicBezTo>
                    <a:pt x="65681" y="1862484"/>
                    <a:pt x="273115" y="1219017"/>
                    <a:pt x="423398" y="871884"/>
                  </a:cubicBezTo>
                  <a:cubicBezTo>
                    <a:pt x="573681" y="524751"/>
                    <a:pt x="704915" y="243234"/>
                    <a:pt x="918698" y="135284"/>
                  </a:cubicBezTo>
                  <a:cubicBezTo>
                    <a:pt x="1132481" y="27334"/>
                    <a:pt x="1492315" y="-133533"/>
                    <a:pt x="1680698" y="19878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5" name="Retângulo de cantos arredondados 414"/>
            <p:cNvSpPr/>
            <p:nvPr/>
          </p:nvSpPr>
          <p:spPr>
            <a:xfrm>
              <a:off x="13085600" y="4782914"/>
              <a:ext cx="140236" cy="134428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6" name="Forma livre 415"/>
            <p:cNvSpPr/>
            <p:nvPr/>
          </p:nvSpPr>
          <p:spPr>
            <a:xfrm>
              <a:off x="13410001" y="4878457"/>
              <a:ext cx="246854" cy="315829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7" name="Forma livre 416"/>
            <p:cNvSpPr/>
            <p:nvPr/>
          </p:nvSpPr>
          <p:spPr>
            <a:xfrm>
              <a:off x="12560044" y="4862124"/>
              <a:ext cx="294151" cy="352196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8" name="Elipse 417"/>
            <p:cNvSpPr/>
            <p:nvPr/>
          </p:nvSpPr>
          <p:spPr>
            <a:xfrm>
              <a:off x="12788798" y="4173650"/>
              <a:ext cx="699785" cy="651742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9" name="Forma livre 418"/>
            <p:cNvSpPr/>
            <p:nvPr/>
          </p:nvSpPr>
          <p:spPr>
            <a:xfrm>
              <a:off x="13114993" y="4629136"/>
              <a:ext cx="11152" cy="1340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0" name="Forma livre 419"/>
            <p:cNvSpPr/>
            <p:nvPr/>
          </p:nvSpPr>
          <p:spPr>
            <a:xfrm>
              <a:off x="12831295" y="4386168"/>
              <a:ext cx="241833" cy="226707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1" name="Forma livre 420"/>
            <p:cNvSpPr/>
            <p:nvPr/>
          </p:nvSpPr>
          <p:spPr>
            <a:xfrm>
              <a:off x="13151693" y="4384629"/>
              <a:ext cx="272100" cy="22300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2" name="Forma livre 421"/>
            <p:cNvSpPr/>
            <p:nvPr/>
          </p:nvSpPr>
          <p:spPr>
            <a:xfrm>
              <a:off x="13125711" y="4642659"/>
              <a:ext cx="121285" cy="88207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3" name="Forma livre 422"/>
            <p:cNvSpPr/>
            <p:nvPr/>
          </p:nvSpPr>
          <p:spPr>
            <a:xfrm>
              <a:off x="12970217" y="5109967"/>
              <a:ext cx="341661" cy="381160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4" name="Elipse 423"/>
            <p:cNvSpPr/>
            <p:nvPr/>
          </p:nvSpPr>
          <p:spPr>
            <a:xfrm>
              <a:off x="12534498" y="5150455"/>
              <a:ext cx="226131" cy="219064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5" name="Forma livre 424"/>
            <p:cNvSpPr/>
            <p:nvPr/>
          </p:nvSpPr>
          <p:spPr>
            <a:xfrm>
              <a:off x="12674944" y="5249773"/>
              <a:ext cx="46117" cy="103873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6" name="Elipse 425"/>
            <p:cNvSpPr/>
            <p:nvPr/>
          </p:nvSpPr>
          <p:spPr>
            <a:xfrm>
              <a:off x="13516753" y="5150455"/>
              <a:ext cx="226131" cy="219064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7" name="Forma livre 426"/>
            <p:cNvSpPr/>
            <p:nvPr/>
          </p:nvSpPr>
          <p:spPr>
            <a:xfrm>
              <a:off x="13571320" y="5246614"/>
              <a:ext cx="32091" cy="110134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8" name="Forma livre 427"/>
            <p:cNvSpPr/>
            <p:nvPr/>
          </p:nvSpPr>
          <p:spPr>
            <a:xfrm>
              <a:off x="12723011" y="5300188"/>
              <a:ext cx="748714" cy="972181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9" name="Forma livre 428"/>
            <p:cNvSpPr/>
            <p:nvPr/>
          </p:nvSpPr>
          <p:spPr>
            <a:xfrm>
              <a:off x="12715315" y="4662906"/>
              <a:ext cx="855510" cy="72534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0" name="Forma livre 429"/>
            <p:cNvSpPr/>
            <p:nvPr/>
          </p:nvSpPr>
          <p:spPr>
            <a:xfrm>
              <a:off x="12926511" y="5258064"/>
              <a:ext cx="410750" cy="169057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1" name="Elipse 430"/>
            <p:cNvSpPr/>
            <p:nvPr/>
          </p:nvSpPr>
          <p:spPr>
            <a:xfrm>
              <a:off x="13041229" y="5268792"/>
              <a:ext cx="194924" cy="169057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2" name="Triângulo isósceles 431"/>
            <p:cNvSpPr/>
            <p:nvPr/>
          </p:nvSpPr>
          <p:spPr>
            <a:xfrm rot="12169286">
              <a:off x="12578481" y="5356743"/>
              <a:ext cx="22781" cy="2602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3" name="Triângulo isósceles 432"/>
            <p:cNvSpPr/>
            <p:nvPr/>
          </p:nvSpPr>
          <p:spPr>
            <a:xfrm rot="12169286">
              <a:off x="12556118" y="5335548"/>
              <a:ext cx="29051" cy="33183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4" name="Triângulo isósceles 433"/>
            <p:cNvSpPr/>
            <p:nvPr/>
          </p:nvSpPr>
          <p:spPr>
            <a:xfrm rot="12609937">
              <a:off x="12534645" y="5300144"/>
              <a:ext cx="46643" cy="53279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5" name="Triângulo isósceles 434"/>
            <p:cNvSpPr/>
            <p:nvPr/>
          </p:nvSpPr>
          <p:spPr>
            <a:xfrm rot="9430714" flipH="1">
              <a:off x="13688419" y="5352862"/>
              <a:ext cx="17429" cy="2602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6" name="Triângulo isósceles 435"/>
            <p:cNvSpPr/>
            <p:nvPr/>
          </p:nvSpPr>
          <p:spPr>
            <a:xfrm rot="9430714" flipH="1">
              <a:off x="13700731" y="5331668"/>
              <a:ext cx="22226" cy="33183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7" name="Triângulo isósceles 436"/>
            <p:cNvSpPr/>
            <p:nvPr/>
          </p:nvSpPr>
          <p:spPr>
            <a:xfrm rot="8990063" flipH="1">
              <a:off x="13703701" y="5296264"/>
              <a:ext cx="35685" cy="53279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8" name="Elipse 437"/>
            <p:cNvSpPr/>
            <p:nvPr/>
          </p:nvSpPr>
          <p:spPr>
            <a:xfrm rot="20547745">
              <a:off x="12905049" y="4451363"/>
              <a:ext cx="101169" cy="1217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9" name="Elipse 438"/>
            <p:cNvSpPr/>
            <p:nvPr/>
          </p:nvSpPr>
          <p:spPr>
            <a:xfrm rot="21377893">
              <a:off x="12925527" y="4466248"/>
              <a:ext cx="74038" cy="1041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0" name="Elipse 439"/>
            <p:cNvSpPr/>
            <p:nvPr/>
          </p:nvSpPr>
          <p:spPr>
            <a:xfrm>
              <a:off x="12936923" y="4477792"/>
              <a:ext cx="33566" cy="335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1" name="Retângulo de cantos arredondados 440"/>
            <p:cNvSpPr/>
            <p:nvPr/>
          </p:nvSpPr>
          <p:spPr>
            <a:xfrm rot="18809357">
              <a:off x="12939232" y="4471827"/>
              <a:ext cx="12020" cy="1192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2" name="Forma livre 441"/>
            <p:cNvSpPr/>
            <p:nvPr/>
          </p:nvSpPr>
          <p:spPr>
            <a:xfrm>
              <a:off x="12940866" y="4509291"/>
              <a:ext cx="49512" cy="53022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3" name="Forma livre 442"/>
            <p:cNvSpPr/>
            <p:nvPr/>
          </p:nvSpPr>
          <p:spPr>
            <a:xfrm>
              <a:off x="12939038" y="4568821"/>
              <a:ext cx="53168" cy="3809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4" name="Elipse 443"/>
            <p:cNvSpPr/>
            <p:nvPr/>
          </p:nvSpPr>
          <p:spPr>
            <a:xfrm rot="1052255" flipH="1">
              <a:off x="13221629" y="4461148"/>
              <a:ext cx="104573" cy="1217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5" name="Elipse 444"/>
            <p:cNvSpPr/>
            <p:nvPr/>
          </p:nvSpPr>
          <p:spPr>
            <a:xfrm rot="222107" flipH="1">
              <a:off x="13228506" y="4476033"/>
              <a:ext cx="76529" cy="1041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6" name="Elipse 445"/>
            <p:cNvSpPr/>
            <p:nvPr/>
          </p:nvSpPr>
          <p:spPr>
            <a:xfrm flipH="1">
              <a:off x="13258560" y="4487577"/>
              <a:ext cx="34696" cy="335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7" name="Retângulo de cantos arredondados 446"/>
            <p:cNvSpPr/>
            <p:nvPr/>
          </p:nvSpPr>
          <p:spPr>
            <a:xfrm rot="2790643" flipH="1">
              <a:off x="13278646" y="4481411"/>
              <a:ext cx="12020" cy="1233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8" name="Forma livre 447"/>
            <p:cNvSpPr/>
            <p:nvPr/>
          </p:nvSpPr>
          <p:spPr>
            <a:xfrm flipH="1">
              <a:off x="13238002" y="4519076"/>
              <a:ext cx="51178" cy="53022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9" name="Forma livre 448"/>
            <p:cNvSpPr/>
            <p:nvPr/>
          </p:nvSpPr>
          <p:spPr>
            <a:xfrm flipH="1">
              <a:off x="13236113" y="4578606"/>
              <a:ext cx="54957" cy="3809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0" name="Placa 449"/>
            <p:cNvSpPr/>
            <p:nvPr/>
          </p:nvSpPr>
          <p:spPr>
            <a:xfrm>
              <a:off x="13014578" y="5253960"/>
              <a:ext cx="233530" cy="327627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1" name="Placa 450"/>
            <p:cNvSpPr/>
            <p:nvPr/>
          </p:nvSpPr>
          <p:spPr>
            <a:xfrm rot="263748">
              <a:off x="12900100" y="5257523"/>
              <a:ext cx="102246" cy="241188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2" name="Placa 451"/>
            <p:cNvSpPr/>
            <p:nvPr/>
          </p:nvSpPr>
          <p:spPr>
            <a:xfrm rot="21242254">
              <a:off x="13263911" y="5258612"/>
              <a:ext cx="102246" cy="243149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3" name="Placa 452"/>
            <p:cNvSpPr/>
            <p:nvPr/>
          </p:nvSpPr>
          <p:spPr>
            <a:xfrm>
              <a:off x="13031263" y="5274691"/>
              <a:ext cx="203444" cy="285419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4" name="Placa 453"/>
            <p:cNvSpPr/>
            <p:nvPr/>
          </p:nvSpPr>
          <p:spPr>
            <a:xfrm rot="21242254">
              <a:off x="13278171" y="5279030"/>
              <a:ext cx="73726" cy="20279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5" name="Placa 454"/>
            <p:cNvSpPr/>
            <p:nvPr/>
          </p:nvSpPr>
          <p:spPr>
            <a:xfrm rot="263748">
              <a:off x="12915251" y="5272839"/>
              <a:ext cx="71883" cy="203786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6" name="Placa 455"/>
            <p:cNvSpPr/>
            <p:nvPr/>
          </p:nvSpPr>
          <p:spPr>
            <a:xfrm rot="20965592">
              <a:off x="13249491" y="5740810"/>
              <a:ext cx="12545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7" name="Placa 456"/>
            <p:cNvSpPr/>
            <p:nvPr/>
          </p:nvSpPr>
          <p:spPr>
            <a:xfrm rot="496285">
              <a:off x="12897423" y="5721199"/>
              <a:ext cx="6396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8" name="Forma livre 457"/>
            <p:cNvSpPr/>
            <p:nvPr/>
          </p:nvSpPr>
          <p:spPr>
            <a:xfrm>
              <a:off x="12718085" y="4665383"/>
              <a:ext cx="199008" cy="259998"/>
            </a:xfrm>
            <a:custGeom>
              <a:avLst/>
              <a:gdLst>
                <a:gd name="connsiteX0" fmla="*/ 326072 w 326297"/>
                <a:gd name="connsiteY0" fmla="*/ 4074 h 426298"/>
                <a:gd name="connsiteX1" fmla="*/ 256118 w 326297"/>
                <a:gd name="connsiteY1" fmla="*/ 26559 h 426298"/>
                <a:gd name="connsiteX2" fmla="*/ 208649 w 326297"/>
                <a:gd name="connsiteY2" fmla="*/ 99011 h 426298"/>
                <a:gd name="connsiteX3" fmla="*/ 246124 w 326297"/>
                <a:gd name="connsiteY3" fmla="*/ 213936 h 426298"/>
                <a:gd name="connsiteX4" fmla="*/ 236131 w 326297"/>
                <a:gd name="connsiteY4" fmla="*/ 336356 h 426298"/>
                <a:gd name="connsiteX5" fmla="*/ 128701 w 326297"/>
                <a:gd name="connsiteY5" fmla="*/ 426296 h 426298"/>
                <a:gd name="connsiteX6" fmla="*/ 11278 w 326297"/>
                <a:gd name="connsiteY6" fmla="*/ 338854 h 426298"/>
                <a:gd name="connsiteX7" fmla="*/ 16275 w 326297"/>
                <a:gd name="connsiteY7" fmla="*/ 213936 h 426298"/>
                <a:gd name="connsiteX8" fmla="*/ 113711 w 326297"/>
                <a:gd name="connsiteY8" fmla="*/ 86519 h 426298"/>
                <a:gd name="connsiteX9" fmla="*/ 231134 w 326297"/>
                <a:gd name="connsiteY9" fmla="*/ 9070 h 426298"/>
                <a:gd name="connsiteX10" fmla="*/ 326072 w 326297"/>
                <a:gd name="connsiteY10" fmla="*/ 4074 h 42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297" h="426298">
                  <a:moveTo>
                    <a:pt x="326072" y="4074"/>
                  </a:moveTo>
                  <a:cubicBezTo>
                    <a:pt x="330236" y="6989"/>
                    <a:pt x="275688" y="10736"/>
                    <a:pt x="256118" y="26559"/>
                  </a:cubicBezTo>
                  <a:cubicBezTo>
                    <a:pt x="236547" y="42382"/>
                    <a:pt x="210315" y="67782"/>
                    <a:pt x="208649" y="99011"/>
                  </a:cubicBezTo>
                  <a:cubicBezTo>
                    <a:pt x="206983" y="130240"/>
                    <a:pt x="241544" y="174379"/>
                    <a:pt x="246124" y="213936"/>
                  </a:cubicBezTo>
                  <a:cubicBezTo>
                    <a:pt x="250704" y="253493"/>
                    <a:pt x="255701" y="300963"/>
                    <a:pt x="236131" y="336356"/>
                  </a:cubicBezTo>
                  <a:cubicBezTo>
                    <a:pt x="216561" y="371749"/>
                    <a:pt x="166176" y="425880"/>
                    <a:pt x="128701" y="426296"/>
                  </a:cubicBezTo>
                  <a:cubicBezTo>
                    <a:pt x="91226" y="426712"/>
                    <a:pt x="30016" y="374247"/>
                    <a:pt x="11278" y="338854"/>
                  </a:cubicBezTo>
                  <a:cubicBezTo>
                    <a:pt x="-7460" y="303461"/>
                    <a:pt x="-797" y="255992"/>
                    <a:pt x="16275" y="213936"/>
                  </a:cubicBezTo>
                  <a:cubicBezTo>
                    <a:pt x="33347" y="171880"/>
                    <a:pt x="77901" y="120663"/>
                    <a:pt x="113711" y="86519"/>
                  </a:cubicBezTo>
                  <a:cubicBezTo>
                    <a:pt x="149521" y="52375"/>
                    <a:pt x="197822" y="23644"/>
                    <a:pt x="231134" y="9070"/>
                  </a:cubicBezTo>
                  <a:cubicBezTo>
                    <a:pt x="264445" y="-5504"/>
                    <a:pt x="321908" y="1159"/>
                    <a:pt x="326072" y="40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9" name="Forma livre 458"/>
            <p:cNvSpPr/>
            <p:nvPr/>
          </p:nvSpPr>
          <p:spPr>
            <a:xfrm>
              <a:off x="13451229" y="4694644"/>
              <a:ext cx="118245" cy="223021"/>
            </a:xfrm>
            <a:custGeom>
              <a:avLst/>
              <a:gdLst>
                <a:gd name="connsiteX0" fmla="*/ 10913 w 193877"/>
                <a:gd name="connsiteY0" fmla="*/ 1066 h 365670"/>
                <a:gd name="connsiteX1" fmla="*/ 50887 w 193877"/>
                <a:gd name="connsiteY1" fmla="*/ 128483 h 365670"/>
                <a:gd name="connsiteX2" fmla="*/ 919 w 193877"/>
                <a:gd name="connsiteY2" fmla="*/ 243407 h 365670"/>
                <a:gd name="connsiteX3" fmla="*/ 23405 w 193877"/>
                <a:gd name="connsiteY3" fmla="*/ 345840 h 365670"/>
                <a:gd name="connsiteX4" fmla="*/ 83365 w 193877"/>
                <a:gd name="connsiteY4" fmla="*/ 358332 h 365670"/>
                <a:gd name="connsiteX5" fmla="*/ 183300 w 193877"/>
                <a:gd name="connsiteY5" fmla="*/ 260896 h 365670"/>
                <a:gd name="connsiteX6" fmla="*/ 180801 w 193877"/>
                <a:gd name="connsiteY6" fmla="*/ 185945 h 365670"/>
                <a:gd name="connsiteX7" fmla="*/ 93359 w 193877"/>
                <a:gd name="connsiteY7" fmla="*/ 73519 h 365670"/>
                <a:gd name="connsiteX8" fmla="*/ 10913 w 193877"/>
                <a:gd name="connsiteY8" fmla="*/ 1066 h 36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77" h="365670">
                  <a:moveTo>
                    <a:pt x="10913" y="1066"/>
                  </a:moveTo>
                  <a:cubicBezTo>
                    <a:pt x="3834" y="10227"/>
                    <a:pt x="52553" y="88093"/>
                    <a:pt x="50887" y="128483"/>
                  </a:cubicBezTo>
                  <a:cubicBezTo>
                    <a:pt x="49221" y="168873"/>
                    <a:pt x="5499" y="207181"/>
                    <a:pt x="919" y="243407"/>
                  </a:cubicBezTo>
                  <a:cubicBezTo>
                    <a:pt x="-3661" y="279633"/>
                    <a:pt x="9664" y="326686"/>
                    <a:pt x="23405" y="345840"/>
                  </a:cubicBezTo>
                  <a:cubicBezTo>
                    <a:pt x="37146" y="364994"/>
                    <a:pt x="56716" y="372489"/>
                    <a:pt x="83365" y="358332"/>
                  </a:cubicBezTo>
                  <a:cubicBezTo>
                    <a:pt x="110014" y="344175"/>
                    <a:pt x="167061" y="289627"/>
                    <a:pt x="183300" y="260896"/>
                  </a:cubicBezTo>
                  <a:cubicBezTo>
                    <a:pt x="199539" y="232165"/>
                    <a:pt x="195791" y="217175"/>
                    <a:pt x="180801" y="185945"/>
                  </a:cubicBezTo>
                  <a:cubicBezTo>
                    <a:pt x="165811" y="154715"/>
                    <a:pt x="118759" y="103083"/>
                    <a:pt x="93359" y="73519"/>
                  </a:cubicBezTo>
                  <a:cubicBezTo>
                    <a:pt x="67959" y="43955"/>
                    <a:pt x="17992" y="-8095"/>
                    <a:pt x="10913" y="10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0" name="Forma livre 459"/>
            <p:cNvSpPr/>
            <p:nvPr/>
          </p:nvSpPr>
          <p:spPr>
            <a:xfrm>
              <a:off x="12842292" y="4609965"/>
              <a:ext cx="106662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1" name="Forma livre 460"/>
            <p:cNvSpPr/>
            <p:nvPr/>
          </p:nvSpPr>
          <p:spPr>
            <a:xfrm rot="160903" flipH="1">
              <a:off x="13362159" y="4626121"/>
              <a:ext cx="104447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2" name="Forma livre 461"/>
            <p:cNvSpPr/>
            <p:nvPr/>
          </p:nvSpPr>
          <p:spPr>
            <a:xfrm>
              <a:off x="13280694" y="6070766"/>
              <a:ext cx="98029" cy="102865"/>
            </a:xfrm>
            <a:custGeom>
              <a:avLst/>
              <a:gdLst>
                <a:gd name="connsiteX0" fmla="*/ 166853 w 166853"/>
                <a:gd name="connsiteY0" fmla="*/ 174885 h 175084"/>
                <a:gd name="connsiteX1" fmla="*/ 109391 w 166853"/>
                <a:gd name="connsiteY1" fmla="*/ 152400 h 175084"/>
                <a:gd name="connsiteX2" fmla="*/ 14453 w 166853"/>
                <a:gd name="connsiteY2" fmla="*/ 32479 h 175084"/>
                <a:gd name="connsiteX3" fmla="*/ 1962 w 166853"/>
                <a:gd name="connsiteY3" fmla="*/ 0 h 1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853" h="175084">
                  <a:moveTo>
                    <a:pt x="166853" y="174885"/>
                  </a:moveTo>
                  <a:cubicBezTo>
                    <a:pt x="150822" y="175509"/>
                    <a:pt x="134791" y="176134"/>
                    <a:pt x="109391" y="152400"/>
                  </a:cubicBezTo>
                  <a:cubicBezTo>
                    <a:pt x="83991" y="128666"/>
                    <a:pt x="32358" y="57879"/>
                    <a:pt x="14453" y="32479"/>
                  </a:cubicBezTo>
                  <a:cubicBezTo>
                    <a:pt x="-3452" y="7079"/>
                    <a:pt x="-745" y="3539"/>
                    <a:pt x="196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3" name="Losango 462"/>
            <p:cNvSpPr/>
            <p:nvPr/>
          </p:nvSpPr>
          <p:spPr>
            <a:xfrm rot="1106110">
              <a:off x="12767563" y="6066983"/>
              <a:ext cx="36157" cy="74636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4" name="Forma livre 463"/>
            <p:cNvSpPr/>
            <p:nvPr/>
          </p:nvSpPr>
          <p:spPr>
            <a:xfrm>
              <a:off x="12803332" y="6032603"/>
              <a:ext cx="259807" cy="88749"/>
            </a:xfrm>
            <a:custGeom>
              <a:avLst/>
              <a:gdLst>
                <a:gd name="connsiteX0" fmla="*/ 0 w 442210"/>
                <a:gd name="connsiteY0" fmla="*/ 134911 h 151058"/>
                <a:gd name="connsiteX1" fmla="*/ 159895 w 442210"/>
                <a:gd name="connsiteY1" fmla="*/ 147403 h 151058"/>
                <a:gd name="connsiteX2" fmla="*/ 384748 w 442210"/>
                <a:gd name="connsiteY2" fmla="*/ 77449 h 151058"/>
                <a:gd name="connsiteX3" fmla="*/ 442210 w 442210"/>
                <a:gd name="connsiteY3" fmla="*/ 0 h 15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210" h="151058">
                  <a:moveTo>
                    <a:pt x="0" y="134911"/>
                  </a:moveTo>
                  <a:cubicBezTo>
                    <a:pt x="47885" y="145945"/>
                    <a:pt x="95770" y="156980"/>
                    <a:pt x="159895" y="147403"/>
                  </a:cubicBezTo>
                  <a:cubicBezTo>
                    <a:pt x="224020" y="137826"/>
                    <a:pt x="337696" y="102016"/>
                    <a:pt x="384748" y="77449"/>
                  </a:cubicBezTo>
                  <a:cubicBezTo>
                    <a:pt x="431800" y="52882"/>
                    <a:pt x="437005" y="26441"/>
                    <a:pt x="44221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5" name="Forma livre 464"/>
            <p:cNvSpPr/>
            <p:nvPr/>
          </p:nvSpPr>
          <p:spPr>
            <a:xfrm>
              <a:off x="13380191" y="6135351"/>
              <a:ext cx="73012" cy="38163"/>
            </a:xfrm>
            <a:custGeom>
              <a:avLst/>
              <a:gdLst>
                <a:gd name="connsiteX0" fmla="*/ 0 w 124271"/>
                <a:gd name="connsiteY0" fmla="*/ 64957 h 64957"/>
                <a:gd name="connsiteX1" fmla="*/ 107429 w 124271"/>
                <a:gd name="connsiteY1" fmla="*/ 52466 h 64957"/>
                <a:gd name="connsiteX2" fmla="*/ 122419 w 124271"/>
                <a:gd name="connsiteY2" fmla="*/ 0 h 6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271" h="64957">
                  <a:moveTo>
                    <a:pt x="0" y="64957"/>
                  </a:moveTo>
                  <a:cubicBezTo>
                    <a:pt x="43513" y="64124"/>
                    <a:pt x="87026" y="63292"/>
                    <a:pt x="107429" y="52466"/>
                  </a:cubicBezTo>
                  <a:cubicBezTo>
                    <a:pt x="127832" y="41640"/>
                    <a:pt x="125125" y="20820"/>
                    <a:pt x="122419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6" name="Losango 465"/>
            <p:cNvSpPr/>
            <p:nvPr/>
          </p:nvSpPr>
          <p:spPr>
            <a:xfrm rot="21282313">
              <a:off x="13378483" y="6139551"/>
              <a:ext cx="47593" cy="68807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7" name="Forma livre 466"/>
            <p:cNvSpPr/>
            <p:nvPr/>
          </p:nvSpPr>
          <p:spPr>
            <a:xfrm rot="21406454">
              <a:off x="12979702" y="4929124"/>
              <a:ext cx="350962" cy="93858"/>
            </a:xfrm>
            <a:custGeom>
              <a:avLst/>
              <a:gdLst>
                <a:gd name="connsiteX0" fmla="*/ 20241 w 597363"/>
                <a:gd name="connsiteY0" fmla="*/ 0 h 159753"/>
                <a:gd name="connsiteX1" fmla="*/ 254 w 597363"/>
                <a:gd name="connsiteY1" fmla="*/ 59961 h 159753"/>
                <a:gd name="connsiteX2" fmla="*/ 32733 w 597363"/>
                <a:gd name="connsiteY2" fmla="*/ 94938 h 159753"/>
                <a:gd name="connsiteX3" fmla="*/ 227605 w 597363"/>
                <a:gd name="connsiteY3" fmla="*/ 122420 h 159753"/>
                <a:gd name="connsiteX4" fmla="*/ 287566 w 597363"/>
                <a:gd name="connsiteY4" fmla="*/ 74951 h 159753"/>
                <a:gd name="connsiteX5" fmla="*/ 310051 w 597363"/>
                <a:gd name="connsiteY5" fmla="*/ 127417 h 159753"/>
                <a:gd name="connsiteX6" fmla="*/ 534904 w 597363"/>
                <a:gd name="connsiteY6" fmla="*/ 157397 h 159753"/>
                <a:gd name="connsiteX7" fmla="*/ 597363 w 597363"/>
                <a:gd name="connsiteY7" fmla="*/ 64958 h 15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7363" h="159753">
                  <a:moveTo>
                    <a:pt x="20241" y="0"/>
                  </a:moveTo>
                  <a:cubicBezTo>
                    <a:pt x="9206" y="22069"/>
                    <a:pt x="-1828" y="44138"/>
                    <a:pt x="254" y="59961"/>
                  </a:cubicBezTo>
                  <a:cubicBezTo>
                    <a:pt x="2336" y="75784"/>
                    <a:pt x="-5159" y="84528"/>
                    <a:pt x="32733" y="94938"/>
                  </a:cubicBezTo>
                  <a:cubicBezTo>
                    <a:pt x="70625" y="105348"/>
                    <a:pt x="185133" y="125751"/>
                    <a:pt x="227605" y="122420"/>
                  </a:cubicBezTo>
                  <a:cubicBezTo>
                    <a:pt x="270077" y="119089"/>
                    <a:pt x="273825" y="74118"/>
                    <a:pt x="287566" y="74951"/>
                  </a:cubicBezTo>
                  <a:cubicBezTo>
                    <a:pt x="301307" y="75784"/>
                    <a:pt x="268828" y="113676"/>
                    <a:pt x="310051" y="127417"/>
                  </a:cubicBezTo>
                  <a:cubicBezTo>
                    <a:pt x="351274" y="141158"/>
                    <a:pt x="487019" y="167807"/>
                    <a:pt x="534904" y="157397"/>
                  </a:cubicBezTo>
                  <a:cubicBezTo>
                    <a:pt x="582789" y="146987"/>
                    <a:pt x="590076" y="105972"/>
                    <a:pt x="597363" y="64958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8" name="Forma livre 467"/>
            <p:cNvSpPr/>
            <p:nvPr/>
          </p:nvSpPr>
          <p:spPr>
            <a:xfrm>
              <a:off x="12956208" y="4952674"/>
              <a:ext cx="386200" cy="171737"/>
            </a:xfrm>
            <a:custGeom>
              <a:avLst/>
              <a:gdLst>
                <a:gd name="connsiteX0" fmla="*/ 14990 w 662066"/>
                <a:gd name="connsiteY0" fmla="*/ 32478 h 292308"/>
                <a:gd name="connsiteX1" fmla="*/ 0 w 662066"/>
                <a:gd name="connsiteY1" fmla="*/ 149901 h 292308"/>
                <a:gd name="connsiteX2" fmla="*/ 327286 w 662066"/>
                <a:gd name="connsiteY2" fmla="*/ 292308 h 292308"/>
                <a:gd name="connsiteX3" fmla="*/ 642079 w 662066"/>
                <a:gd name="connsiteY3" fmla="*/ 174885 h 292308"/>
                <a:gd name="connsiteX4" fmla="*/ 649574 w 662066"/>
                <a:gd name="connsiteY4" fmla="*/ 92439 h 292308"/>
                <a:gd name="connsiteX5" fmla="*/ 662066 w 662066"/>
                <a:gd name="connsiteY5" fmla="*/ 0 h 292308"/>
                <a:gd name="connsiteX6" fmla="*/ 662066 w 662066"/>
                <a:gd name="connsiteY6" fmla="*/ 0 h 29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066" h="292308">
                  <a:moveTo>
                    <a:pt x="14990" y="32478"/>
                  </a:moveTo>
                  <a:lnTo>
                    <a:pt x="0" y="149901"/>
                  </a:lnTo>
                  <a:lnTo>
                    <a:pt x="327286" y="292308"/>
                  </a:lnTo>
                  <a:lnTo>
                    <a:pt x="642079" y="174885"/>
                  </a:lnTo>
                  <a:lnTo>
                    <a:pt x="649574" y="92439"/>
                  </a:lnTo>
                  <a:lnTo>
                    <a:pt x="662066" y="0"/>
                  </a:lnTo>
                  <a:lnTo>
                    <a:pt x="662066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9" name="Forma livre 468"/>
            <p:cNvSpPr/>
            <p:nvPr/>
          </p:nvSpPr>
          <p:spPr>
            <a:xfrm>
              <a:off x="12954899" y="5042212"/>
              <a:ext cx="374298" cy="173204"/>
            </a:xfrm>
            <a:custGeom>
              <a:avLst/>
              <a:gdLst>
                <a:gd name="connsiteX0" fmla="*/ 4997 w 637082"/>
                <a:gd name="connsiteY0" fmla="*/ 0 h 294806"/>
                <a:gd name="connsiteX1" fmla="*/ 0 w 637082"/>
                <a:gd name="connsiteY1" fmla="*/ 144905 h 294806"/>
                <a:gd name="connsiteX2" fmla="*/ 329784 w 637082"/>
                <a:gd name="connsiteY2" fmla="*/ 294806 h 294806"/>
                <a:gd name="connsiteX3" fmla="*/ 627089 w 637082"/>
                <a:gd name="connsiteY3" fmla="*/ 172387 h 294806"/>
                <a:gd name="connsiteX4" fmla="*/ 637082 w 637082"/>
                <a:gd name="connsiteY4" fmla="*/ 27482 h 29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082" h="294806">
                  <a:moveTo>
                    <a:pt x="4997" y="0"/>
                  </a:moveTo>
                  <a:lnTo>
                    <a:pt x="0" y="144905"/>
                  </a:lnTo>
                  <a:lnTo>
                    <a:pt x="329784" y="294806"/>
                  </a:lnTo>
                  <a:lnTo>
                    <a:pt x="627089" y="172387"/>
                  </a:lnTo>
                  <a:lnTo>
                    <a:pt x="637082" y="27482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0" name="Forma livre 469"/>
            <p:cNvSpPr/>
            <p:nvPr/>
          </p:nvSpPr>
          <p:spPr>
            <a:xfrm>
              <a:off x="13196729" y="4668036"/>
              <a:ext cx="199262" cy="155794"/>
            </a:xfrm>
            <a:custGeom>
              <a:avLst/>
              <a:gdLst>
                <a:gd name="connsiteX0" fmla="*/ 485343 w 589283"/>
                <a:gd name="connsiteY0" fmla="*/ 45654 h 460732"/>
                <a:gd name="connsiteX1" fmla="*/ 209118 w 589283"/>
                <a:gd name="connsiteY1" fmla="*/ 171860 h 460732"/>
                <a:gd name="connsiteX2" fmla="*/ 1949 w 589283"/>
                <a:gd name="connsiteY2" fmla="*/ 317117 h 460732"/>
                <a:gd name="connsiteX3" fmla="*/ 125774 w 589283"/>
                <a:gd name="connsiteY3" fmla="*/ 409985 h 460732"/>
                <a:gd name="connsiteX4" fmla="*/ 454386 w 589283"/>
                <a:gd name="connsiteY4" fmla="*/ 450467 h 460732"/>
                <a:gd name="connsiteX5" fmla="*/ 575830 w 589283"/>
                <a:gd name="connsiteY5" fmla="*/ 219485 h 460732"/>
                <a:gd name="connsiteX6" fmla="*/ 575830 w 589283"/>
                <a:gd name="connsiteY6" fmla="*/ 9935 h 460732"/>
                <a:gd name="connsiteX7" fmla="*/ 485343 w 589283"/>
                <a:gd name="connsiteY7" fmla="*/ 45654 h 46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9283" h="460732">
                  <a:moveTo>
                    <a:pt x="485343" y="45654"/>
                  </a:moveTo>
                  <a:cubicBezTo>
                    <a:pt x="424224" y="72641"/>
                    <a:pt x="289684" y="126616"/>
                    <a:pt x="209118" y="171860"/>
                  </a:cubicBezTo>
                  <a:cubicBezTo>
                    <a:pt x="128552" y="217104"/>
                    <a:pt x="15840" y="277430"/>
                    <a:pt x="1949" y="317117"/>
                  </a:cubicBezTo>
                  <a:cubicBezTo>
                    <a:pt x="-11942" y="356804"/>
                    <a:pt x="50368" y="387760"/>
                    <a:pt x="125774" y="409985"/>
                  </a:cubicBezTo>
                  <a:cubicBezTo>
                    <a:pt x="201180" y="432210"/>
                    <a:pt x="379377" y="482217"/>
                    <a:pt x="454386" y="450467"/>
                  </a:cubicBezTo>
                  <a:cubicBezTo>
                    <a:pt x="529395" y="418717"/>
                    <a:pt x="555589" y="292907"/>
                    <a:pt x="575830" y="219485"/>
                  </a:cubicBezTo>
                  <a:cubicBezTo>
                    <a:pt x="596071" y="146063"/>
                    <a:pt x="591308" y="37716"/>
                    <a:pt x="575830" y="9935"/>
                  </a:cubicBezTo>
                  <a:cubicBezTo>
                    <a:pt x="560352" y="-17846"/>
                    <a:pt x="546462" y="18667"/>
                    <a:pt x="485343" y="4565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1" name="Forma livre 470"/>
            <p:cNvSpPr/>
            <p:nvPr/>
          </p:nvSpPr>
          <p:spPr>
            <a:xfrm>
              <a:off x="12927391" y="4688864"/>
              <a:ext cx="124222" cy="122247"/>
            </a:xfrm>
            <a:custGeom>
              <a:avLst/>
              <a:gdLst>
                <a:gd name="connsiteX0" fmla="*/ 62658 w 367366"/>
                <a:gd name="connsiteY0" fmla="*/ 729 h 361524"/>
                <a:gd name="connsiteX1" fmla="*/ 362696 w 367366"/>
                <a:gd name="connsiteY1" fmla="*/ 250760 h 361524"/>
                <a:gd name="connsiteX2" fmla="*/ 229346 w 367366"/>
                <a:gd name="connsiteY2" fmla="*/ 322198 h 361524"/>
                <a:gd name="connsiteX3" fmla="*/ 12652 w 367366"/>
                <a:gd name="connsiteY3" fmla="*/ 338867 h 361524"/>
                <a:gd name="connsiteX4" fmla="*/ 62658 w 367366"/>
                <a:gd name="connsiteY4" fmla="*/ 729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366" h="361524">
                  <a:moveTo>
                    <a:pt x="62658" y="729"/>
                  </a:moveTo>
                  <a:cubicBezTo>
                    <a:pt x="120999" y="-13956"/>
                    <a:pt x="334915" y="197182"/>
                    <a:pt x="362696" y="250760"/>
                  </a:cubicBezTo>
                  <a:cubicBezTo>
                    <a:pt x="390477" y="304338"/>
                    <a:pt x="287687" y="307514"/>
                    <a:pt x="229346" y="322198"/>
                  </a:cubicBezTo>
                  <a:cubicBezTo>
                    <a:pt x="171005" y="336883"/>
                    <a:pt x="40830" y="392048"/>
                    <a:pt x="12652" y="338867"/>
                  </a:cubicBezTo>
                  <a:cubicBezTo>
                    <a:pt x="-15526" y="285686"/>
                    <a:pt x="4317" y="15414"/>
                    <a:pt x="62658" y="729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2" name="Retângulo 471"/>
            <p:cNvSpPr/>
            <p:nvPr/>
          </p:nvSpPr>
          <p:spPr>
            <a:xfrm rot="18312615">
              <a:off x="12945815" y="4739908"/>
              <a:ext cx="25564" cy="84986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3" name="Retângulo 472"/>
            <p:cNvSpPr/>
            <p:nvPr/>
          </p:nvSpPr>
          <p:spPr>
            <a:xfrm rot="14673361">
              <a:off x="13317892" y="4720473"/>
              <a:ext cx="25564" cy="134874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4" name="Retângulo de cantos arredondados 473"/>
            <p:cNvSpPr/>
            <p:nvPr/>
          </p:nvSpPr>
          <p:spPr>
            <a:xfrm>
              <a:off x="13786667" y="566041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9" name="Grupo 148"/>
          <p:cNvGrpSpPr/>
          <p:nvPr/>
        </p:nvGrpSpPr>
        <p:grpSpPr>
          <a:xfrm>
            <a:off x="2582923" y="1054014"/>
            <a:ext cx="6931070" cy="3989041"/>
            <a:chOff x="2582923" y="1054014"/>
            <a:chExt cx="6931070" cy="3989041"/>
          </a:xfrm>
        </p:grpSpPr>
        <p:sp>
          <p:nvSpPr>
            <p:cNvPr id="150" name="Pergaminho horizontal 149"/>
            <p:cNvSpPr/>
            <p:nvPr/>
          </p:nvSpPr>
          <p:spPr>
            <a:xfrm>
              <a:off x="2582923" y="1054014"/>
              <a:ext cx="6931070" cy="3989041"/>
            </a:xfrm>
            <a:prstGeom prst="horizontalScroll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aphicFrame>
          <p:nvGraphicFramePr>
            <p:cNvPr id="151" name="Diagrama 150"/>
            <p:cNvGraphicFramePr/>
            <p:nvPr>
              <p:extLst/>
            </p:nvPr>
          </p:nvGraphicFramePr>
          <p:xfrm>
            <a:off x="3226219" y="1200139"/>
            <a:ext cx="5739561" cy="3826374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4" r:lo="rId5" r:qs="rId6" r:cs="rId7"/>
            </a:graphicData>
          </a:graphic>
        </p:graphicFrame>
      </p:grpSp>
      <p:sp>
        <p:nvSpPr>
          <p:cNvPr id="3" name="Retângulo 2"/>
          <p:cNvSpPr/>
          <p:nvPr/>
        </p:nvSpPr>
        <p:spPr>
          <a:xfrm>
            <a:off x="-740407" y="-1291686"/>
            <a:ext cx="13716000" cy="8810024"/>
          </a:xfrm>
          <a:prstGeom prst="rect">
            <a:avLst/>
          </a:prstGeom>
          <a:solidFill>
            <a:schemeClr val="accent1">
              <a:alpha val="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6" name="Retângulo 145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Parabéns soldado!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Você conseguiu passar por todos seus oponentes!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Você é um ótimo lutador!</a:t>
            </a:r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53" name="Grupo 152"/>
          <p:cNvGrpSpPr/>
          <p:nvPr/>
        </p:nvGrpSpPr>
        <p:grpSpPr>
          <a:xfrm flipH="1">
            <a:off x="9011070" y="1728347"/>
            <a:ext cx="3180930" cy="8196354"/>
            <a:chOff x="4516049" y="1451665"/>
            <a:chExt cx="1514590" cy="3902034"/>
          </a:xfrm>
        </p:grpSpPr>
        <p:sp>
          <p:nvSpPr>
            <p:cNvPr id="155" name="Forma livre 154"/>
            <p:cNvSpPr/>
            <p:nvPr/>
          </p:nvSpPr>
          <p:spPr>
            <a:xfrm>
              <a:off x="4790467" y="1467403"/>
              <a:ext cx="941477" cy="2127530"/>
            </a:xfrm>
            <a:custGeom>
              <a:avLst/>
              <a:gdLst>
                <a:gd name="connsiteX0" fmla="*/ 617802 w 1266125"/>
                <a:gd name="connsiteY0" fmla="*/ 1802721 h 1811429"/>
                <a:gd name="connsiteX1" fmla="*/ 56100 w 1266125"/>
                <a:gd name="connsiteY1" fmla="*/ 1619841 h 1811429"/>
                <a:gd name="connsiteX2" fmla="*/ 95288 w 1266125"/>
                <a:gd name="connsiteY2" fmla="*/ 339681 h 1811429"/>
                <a:gd name="connsiteX3" fmla="*/ 722305 w 1266125"/>
                <a:gd name="connsiteY3" fmla="*/ 47 h 1811429"/>
                <a:gd name="connsiteX4" fmla="*/ 1192568 w 1266125"/>
                <a:gd name="connsiteY4" fmla="*/ 352744 h 1811429"/>
                <a:gd name="connsiteX5" fmla="*/ 1205631 w 1266125"/>
                <a:gd name="connsiteY5" fmla="*/ 1593715 h 1811429"/>
                <a:gd name="connsiteX6" fmla="*/ 617802 w 1266125"/>
                <a:gd name="connsiteY6" fmla="*/ 1802721 h 18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6125" h="1811429">
                  <a:moveTo>
                    <a:pt x="617802" y="1802721"/>
                  </a:moveTo>
                  <a:cubicBezTo>
                    <a:pt x="426214" y="1807075"/>
                    <a:pt x="143186" y="1863681"/>
                    <a:pt x="56100" y="1619841"/>
                  </a:cubicBezTo>
                  <a:cubicBezTo>
                    <a:pt x="-30986" y="1376001"/>
                    <a:pt x="-15746" y="609647"/>
                    <a:pt x="95288" y="339681"/>
                  </a:cubicBezTo>
                  <a:cubicBezTo>
                    <a:pt x="206322" y="69715"/>
                    <a:pt x="539425" y="-2130"/>
                    <a:pt x="722305" y="47"/>
                  </a:cubicBezTo>
                  <a:cubicBezTo>
                    <a:pt x="905185" y="2224"/>
                    <a:pt x="1112014" y="87133"/>
                    <a:pt x="1192568" y="352744"/>
                  </a:cubicBezTo>
                  <a:cubicBezTo>
                    <a:pt x="1273122" y="618355"/>
                    <a:pt x="1301425" y="1347698"/>
                    <a:pt x="1205631" y="1593715"/>
                  </a:cubicBezTo>
                  <a:cubicBezTo>
                    <a:pt x="1109837" y="1839732"/>
                    <a:pt x="809390" y="1798367"/>
                    <a:pt x="617802" y="1802721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>
              <a:off x="4609219" y="2318112"/>
              <a:ext cx="1385610" cy="1598505"/>
            </a:xfrm>
            <a:custGeom>
              <a:avLst/>
              <a:gdLst>
                <a:gd name="connsiteX0" fmla="*/ 833012 w 1385610"/>
                <a:gd name="connsiteY0" fmla="*/ 42890 h 1598505"/>
                <a:gd name="connsiteX1" fmla="*/ 871648 w 1385610"/>
                <a:gd name="connsiteY1" fmla="*/ 236073 h 1598505"/>
                <a:gd name="connsiteX2" fmla="*/ 1064831 w 1385610"/>
                <a:gd name="connsiteY2" fmla="*/ 268270 h 1598505"/>
                <a:gd name="connsiteX3" fmla="*/ 1174302 w 1385610"/>
                <a:gd name="connsiteY3" fmla="*/ 358422 h 1598505"/>
                <a:gd name="connsiteX4" fmla="*/ 1361045 w 1385610"/>
                <a:gd name="connsiteY4" fmla="*/ 860698 h 1598505"/>
                <a:gd name="connsiteX5" fmla="*/ 1361045 w 1385610"/>
                <a:gd name="connsiteY5" fmla="*/ 1466005 h 1598505"/>
                <a:gd name="connsiteX6" fmla="*/ 1154984 w 1385610"/>
                <a:gd name="connsiteY6" fmla="*/ 1491763 h 1598505"/>
                <a:gd name="connsiteX7" fmla="*/ 1122786 w 1385610"/>
                <a:gd name="connsiteY7" fmla="*/ 937971 h 1598505"/>
                <a:gd name="connsiteX8" fmla="*/ 961800 w 1385610"/>
                <a:gd name="connsiteY8" fmla="*/ 545166 h 1598505"/>
                <a:gd name="connsiteX9" fmla="*/ 878088 w 1385610"/>
                <a:gd name="connsiteY9" fmla="*/ 558045 h 1598505"/>
                <a:gd name="connsiteX10" fmla="*/ 440206 w 1385610"/>
                <a:gd name="connsiteY10" fmla="*/ 545166 h 1598505"/>
                <a:gd name="connsiteX11" fmla="*/ 240584 w 1385610"/>
                <a:gd name="connsiteY11" fmla="*/ 931532 h 1598505"/>
                <a:gd name="connsiteX12" fmla="*/ 279220 w 1385610"/>
                <a:gd name="connsiteY12" fmla="*/ 1498202 h 1598505"/>
                <a:gd name="connsiteX13" fmla="*/ 86037 w 1385610"/>
                <a:gd name="connsiteY13" fmla="*/ 1543278 h 1598505"/>
                <a:gd name="connsiteX14" fmla="*/ 2324 w 1385610"/>
                <a:gd name="connsiteY14" fmla="*/ 918653 h 1598505"/>
                <a:gd name="connsiteX15" fmla="*/ 169750 w 1385610"/>
                <a:gd name="connsiteY15" fmla="*/ 306907 h 1598505"/>
                <a:gd name="connsiteX16" fmla="*/ 440206 w 1385610"/>
                <a:gd name="connsiteY16" fmla="*/ 216755 h 1598505"/>
                <a:gd name="connsiteX17" fmla="*/ 498161 w 1385610"/>
                <a:gd name="connsiteY17" fmla="*/ 17132 h 1598505"/>
                <a:gd name="connsiteX18" fmla="*/ 665586 w 1385610"/>
                <a:gd name="connsiteY18" fmla="*/ 10693 h 1598505"/>
                <a:gd name="connsiteX19" fmla="*/ 833012 w 1385610"/>
                <a:gd name="connsiteY19" fmla="*/ 42890 h 15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5610" h="1598505">
                  <a:moveTo>
                    <a:pt x="833012" y="42890"/>
                  </a:moveTo>
                  <a:cubicBezTo>
                    <a:pt x="867356" y="80453"/>
                    <a:pt x="833012" y="198510"/>
                    <a:pt x="871648" y="236073"/>
                  </a:cubicBezTo>
                  <a:cubicBezTo>
                    <a:pt x="910284" y="273636"/>
                    <a:pt x="1014389" y="247879"/>
                    <a:pt x="1064831" y="268270"/>
                  </a:cubicBezTo>
                  <a:cubicBezTo>
                    <a:pt x="1115273" y="288662"/>
                    <a:pt x="1124933" y="259684"/>
                    <a:pt x="1174302" y="358422"/>
                  </a:cubicBezTo>
                  <a:cubicBezTo>
                    <a:pt x="1223671" y="457160"/>
                    <a:pt x="1329921" y="676101"/>
                    <a:pt x="1361045" y="860698"/>
                  </a:cubicBezTo>
                  <a:cubicBezTo>
                    <a:pt x="1392169" y="1045295"/>
                    <a:pt x="1395389" y="1360827"/>
                    <a:pt x="1361045" y="1466005"/>
                  </a:cubicBezTo>
                  <a:cubicBezTo>
                    <a:pt x="1326701" y="1571183"/>
                    <a:pt x="1194694" y="1579769"/>
                    <a:pt x="1154984" y="1491763"/>
                  </a:cubicBezTo>
                  <a:cubicBezTo>
                    <a:pt x="1115274" y="1403757"/>
                    <a:pt x="1154983" y="1095737"/>
                    <a:pt x="1122786" y="937971"/>
                  </a:cubicBezTo>
                  <a:cubicBezTo>
                    <a:pt x="1090589" y="780205"/>
                    <a:pt x="1002583" y="608487"/>
                    <a:pt x="961800" y="545166"/>
                  </a:cubicBezTo>
                  <a:cubicBezTo>
                    <a:pt x="921017" y="481845"/>
                    <a:pt x="965020" y="558045"/>
                    <a:pt x="878088" y="558045"/>
                  </a:cubicBezTo>
                  <a:cubicBezTo>
                    <a:pt x="791156" y="558045"/>
                    <a:pt x="546457" y="482918"/>
                    <a:pt x="440206" y="545166"/>
                  </a:cubicBezTo>
                  <a:cubicBezTo>
                    <a:pt x="333955" y="607414"/>
                    <a:pt x="267415" y="772693"/>
                    <a:pt x="240584" y="931532"/>
                  </a:cubicBezTo>
                  <a:cubicBezTo>
                    <a:pt x="213753" y="1090371"/>
                    <a:pt x="304978" y="1396244"/>
                    <a:pt x="279220" y="1498202"/>
                  </a:cubicBezTo>
                  <a:cubicBezTo>
                    <a:pt x="253462" y="1600160"/>
                    <a:pt x="132186" y="1639869"/>
                    <a:pt x="86037" y="1543278"/>
                  </a:cubicBezTo>
                  <a:cubicBezTo>
                    <a:pt x="39888" y="1446687"/>
                    <a:pt x="-11628" y="1124715"/>
                    <a:pt x="2324" y="918653"/>
                  </a:cubicBezTo>
                  <a:cubicBezTo>
                    <a:pt x="16276" y="712591"/>
                    <a:pt x="96770" y="423890"/>
                    <a:pt x="169750" y="306907"/>
                  </a:cubicBezTo>
                  <a:cubicBezTo>
                    <a:pt x="242730" y="189924"/>
                    <a:pt x="385471" y="265051"/>
                    <a:pt x="440206" y="216755"/>
                  </a:cubicBezTo>
                  <a:cubicBezTo>
                    <a:pt x="494941" y="168459"/>
                    <a:pt x="460598" y="51476"/>
                    <a:pt x="498161" y="17132"/>
                  </a:cubicBezTo>
                  <a:cubicBezTo>
                    <a:pt x="535724" y="-17212"/>
                    <a:pt x="607631" y="10693"/>
                    <a:pt x="665586" y="10693"/>
                  </a:cubicBezTo>
                  <a:cubicBezTo>
                    <a:pt x="723541" y="10693"/>
                    <a:pt x="798668" y="5327"/>
                    <a:pt x="833012" y="4289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0" name="Elipse 159"/>
            <p:cNvSpPr/>
            <p:nvPr/>
          </p:nvSpPr>
          <p:spPr>
            <a:xfrm>
              <a:off x="4815632" y="1537116"/>
              <a:ext cx="922600" cy="9226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1" name="Forma livre 160"/>
            <p:cNvSpPr/>
            <p:nvPr/>
          </p:nvSpPr>
          <p:spPr>
            <a:xfrm>
              <a:off x="4819977" y="3643272"/>
              <a:ext cx="973567" cy="1468418"/>
            </a:xfrm>
            <a:custGeom>
              <a:avLst/>
              <a:gdLst>
                <a:gd name="connsiteX0" fmla="*/ 129091 w 973567"/>
                <a:gd name="connsiteY0" fmla="*/ 59167 h 1468418"/>
                <a:gd name="connsiteX1" fmla="*/ 0 w 973567"/>
                <a:gd name="connsiteY1" fmla="*/ 1463040 h 1468418"/>
                <a:gd name="connsiteX2" fmla="*/ 301214 w 973567"/>
                <a:gd name="connsiteY2" fmla="*/ 1468418 h 1468418"/>
                <a:gd name="connsiteX3" fmla="*/ 338866 w 973567"/>
                <a:gd name="connsiteY3" fmla="*/ 1468418 h 1468418"/>
                <a:gd name="connsiteX4" fmla="*/ 462579 w 973567"/>
                <a:gd name="connsiteY4" fmla="*/ 188258 h 1468418"/>
                <a:gd name="connsiteX5" fmla="*/ 640080 w 973567"/>
                <a:gd name="connsiteY5" fmla="*/ 871369 h 1468418"/>
                <a:gd name="connsiteX6" fmla="*/ 672353 w 973567"/>
                <a:gd name="connsiteY6" fmla="*/ 1409251 h 1468418"/>
                <a:gd name="connsiteX7" fmla="*/ 973567 w 973567"/>
                <a:gd name="connsiteY7" fmla="*/ 1414630 h 1468418"/>
                <a:gd name="connsiteX8" fmla="*/ 941294 w 973567"/>
                <a:gd name="connsiteY8" fmla="*/ 833717 h 1468418"/>
                <a:gd name="connsiteX9" fmla="*/ 769171 w 973567"/>
                <a:gd name="connsiteY9" fmla="*/ 0 h 1468418"/>
                <a:gd name="connsiteX10" fmla="*/ 129091 w 973567"/>
                <a:gd name="connsiteY10" fmla="*/ 59167 h 146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567" h="1468418">
                  <a:moveTo>
                    <a:pt x="129091" y="59167"/>
                  </a:moveTo>
                  <a:lnTo>
                    <a:pt x="0" y="1463040"/>
                  </a:lnTo>
                  <a:lnTo>
                    <a:pt x="301214" y="1468418"/>
                  </a:lnTo>
                  <a:lnTo>
                    <a:pt x="338866" y="1468418"/>
                  </a:lnTo>
                  <a:lnTo>
                    <a:pt x="462579" y="188258"/>
                  </a:lnTo>
                  <a:lnTo>
                    <a:pt x="640080" y="871369"/>
                  </a:lnTo>
                  <a:lnTo>
                    <a:pt x="672353" y="1409251"/>
                  </a:lnTo>
                  <a:lnTo>
                    <a:pt x="973567" y="1414630"/>
                  </a:lnTo>
                  <a:lnTo>
                    <a:pt x="941294" y="833717"/>
                  </a:lnTo>
                  <a:lnTo>
                    <a:pt x="769171" y="0"/>
                  </a:lnTo>
                  <a:lnTo>
                    <a:pt x="129091" y="59167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Retângulo de cantos arredondados 161"/>
            <p:cNvSpPr/>
            <p:nvPr/>
          </p:nvSpPr>
          <p:spPr>
            <a:xfrm>
              <a:off x="5450050" y="4945264"/>
              <a:ext cx="502637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3" name="Retângulo de cantos arredondados 162"/>
            <p:cNvSpPr/>
            <p:nvPr/>
          </p:nvSpPr>
          <p:spPr>
            <a:xfrm>
              <a:off x="4778302" y="4992473"/>
              <a:ext cx="437229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4" name="Forma livre 163"/>
            <p:cNvSpPr/>
            <p:nvPr/>
          </p:nvSpPr>
          <p:spPr>
            <a:xfrm>
              <a:off x="4872918" y="2745815"/>
              <a:ext cx="826178" cy="1133740"/>
            </a:xfrm>
            <a:custGeom>
              <a:avLst/>
              <a:gdLst>
                <a:gd name="connsiteX0" fmla="*/ 31500 w 862383"/>
                <a:gd name="connsiteY0" fmla="*/ 672929 h 736208"/>
                <a:gd name="connsiteX1" fmla="*/ 106145 w 862383"/>
                <a:gd name="connsiteY1" fmla="*/ 560961 h 736208"/>
                <a:gd name="connsiteX2" fmla="*/ 50161 w 862383"/>
                <a:gd name="connsiteY2" fmla="*/ 212618 h 736208"/>
                <a:gd name="connsiteX3" fmla="*/ 12839 w 862383"/>
                <a:gd name="connsiteY3" fmla="*/ 38447 h 736208"/>
                <a:gd name="connsiteX4" fmla="*/ 274096 w 862383"/>
                <a:gd name="connsiteY4" fmla="*/ 1124 h 736208"/>
                <a:gd name="connsiteX5" fmla="*/ 846374 w 862383"/>
                <a:gd name="connsiteY5" fmla="*/ 63329 h 736208"/>
                <a:gd name="connsiteX6" fmla="*/ 709525 w 862383"/>
                <a:gd name="connsiteY6" fmla="*/ 113092 h 736208"/>
                <a:gd name="connsiteX7" fmla="*/ 771729 w 862383"/>
                <a:gd name="connsiteY7" fmla="*/ 131753 h 736208"/>
                <a:gd name="connsiteX8" fmla="*/ 728186 w 862383"/>
                <a:gd name="connsiteY8" fmla="*/ 486316 h 736208"/>
                <a:gd name="connsiteX9" fmla="*/ 777949 w 862383"/>
                <a:gd name="connsiteY9" fmla="*/ 654267 h 736208"/>
                <a:gd name="connsiteX10" fmla="*/ 709525 w 862383"/>
                <a:gd name="connsiteY10" fmla="*/ 735133 h 736208"/>
                <a:gd name="connsiteX11" fmla="*/ 31500 w 862383"/>
                <a:gd name="connsiteY11" fmla="*/ 672929 h 73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2383" h="736208">
                  <a:moveTo>
                    <a:pt x="31500" y="672929"/>
                  </a:moveTo>
                  <a:cubicBezTo>
                    <a:pt x="-69063" y="643900"/>
                    <a:pt x="103035" y="637679"/>
                    <a:pt x="106145" y="560961"/>
                  </a:cubicBezTo>
                  <a:cubicBezTo>
                    <a:pt x="109255" y="484243"/>
                    <a:pt x="65712" y="299704"/>
                    <a:pt x="50161" y="212618"/>
                  </a:cubicBezTo>
                  <a:cubicBezTo>
                    <a:pt x="34610" y="125532"/>
                    <a:pt x="-24483" y="73696"/>
                    <a:pt x="12839" y="38447"/>
                  </a:cubicBezTo>
                  <a:cubicBezTo>
                    <a:pt x="50161" y="3198"/>
                    <a:pt x="135174" y="-3023"/>
                    <a:pt x="274096" y="1124"/>
                  </a:cubicBezTo>
                  <a:cubicBezTo>
                    <a:pt x="413018" y="5271"/>
                    <a:pt x="773803" y="44668"/>
                    <a:pt x="846374" y="63329"/>
                  </a:cubicBezTo>
                  <a:cubicBezTo>
                    <a:pt x="918946" y="81990"/>
                    <a:pt x="721966" y="101688"/>
                    <a:pt x="709525" y="113092"/>
                  </a:cubicBezTo>
                  <a:cubicBezTo>
                    <a:pt x="697084" y="124496"/>
                    <a:pt x="768619" y="69549"/>
                    <a:pt x="771729" y="131753"/>
                  </a:cubicBezTo>
                  <a:cubicBezTo>
                    <a:pt x="774839" y="193957"/>
                    <a:pt x="727149" y="399230"/>
                    <a:pt x="728186" y="486316"/>
                  </a:cubicBezTo>
                  <a:cubicBezTo>
                    <a:pt x="729223" y="573402"/>
                    <a:pt x="781059" y="612797"/>
                    <a:pt x="777949" y="654267"/>
                  </a:cubicBezTo>
                  <a:cubicBezTo>
                    <a:pt x="774839" y="695737"/>
                    <a:pt x="831860" y="726839"/>
                    <a:pt x="709525" y="735133"/>
                  </a:cubicBezTo>
                  <a:cubicBezTo>
                    <a:pt x="587190" y="743427"/>
                    <a:pt x="132063" y="701958"/>
                    <a:pt x="31500" y="67292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5" name="Forma livre 164"/>
            <p:cNvSpPr/>
            <p:nvPr/>
          </p:nvSpPr>
          <p:spPr>
            <a:xfrm>
              <a:off x="4800982" y="3496745"/>
              <a:ext cx="982309" cy="642219"/>
            </a:xfrm>
            <a:custGeom>
              <a:avLst/>
              <a:gdLst>
                <a:gd name="connsiteX0" fmla="*/ 530462 w 1092752"/>
                <a:gd name="connsiteY0" fmla="*/ 13790 h 642219"/>
                <a:gd name="connsiteX1" fmla="*/ 874707 w 1092752"/>
                <a:gd name="connsiteY1" fmla="*/ 3032 h 642219"/>
                <a:gd name="connsiteX2" fmla="*/ 923117 w 1092752"/>
                <a:gd name="connsiteY2" fmla="*/ 72957 h 642219"/>
                <a:gd name="connsiteX3" fmla="*/ 1089860 w 1092752"/>
                <a:gd name="connsiteY3" fmla="*/ 524778 h 642219"/>
                <a:gd name="connsiteX4" fmla="*/ 767131 w 1092752"/>
                <a:gd name="connsiteY4" fmla="*/ 535536 h 642219"/>
                <a:gd name="connsiteX5" fmla="*/ 702585 w 1092752"/>
                <a:gd name="connsiteY5" fmla="*/ 621597 h 642219"/>
                <a:gd name="connsiteX6" fmla="*/ 422886 w 1092752"/>
                <a:gd name="connsiteY6" fmla="*/ 637734 h 642219"/>
                <a:gd name="connsiteX7" fmla="*/ 412128 w 1092752"/>
                <a:gd name="connsiteY7" fmla="*/ 557051 h 642219"/>
                <a:gd name="connsiteX8" fmla="*/ 326067 w 1092752"/>
                <a:gd name="connsiteY8" fmla="*/ 610840 h 642219"/>
                <a:gd name="connsiteX9" fmla="*/ 14095 w 1092752"/>
                <a:gd name="connsiteY9" fmla="*/ 610840 h 642219"/>
                <a:gd name="connsiteX10" fmla="*/ 62505 w 1092752"/>
                <a:gd name="connsiteY10" fmla="*/ 239701 h 642219"/>
                <a:gd name="connsiteX11" fmla="*/ 143187 w 1092752"/>
                <a:gd name="connsiteY11" fmla="*/ 78336 h 642219"/>
                <a:gd name="connsiteX12" fmla="*/ 175460 w 1092752"/>
                <a:gd name="connsiteY12" fmla="*/ 24548 h 642219"/>
                <a:gd name="connsiteX13" fmla="*/ 530462 w 1092752"/>
                <a:gd name="connsiteY13" fmla="*/ 13790 h 6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2752" h="642219">
                  <a:moveTo>
                    <a:pt x="530462" y="13790"/>
                  </a:moveTo>
                  <a:cubicBezTo>
                    <a:pt x="647003" y="10204"/>
                    <a:pt x="809265" y="-6829"/>
                    <a:pt x="874707" y="3032"/>
                  </a:cubicBezTo>
                  <a:cubicBezTo>
                    <a:pt x="940150" y="12893"/>
                    <a:pt x="887258" y="-14001"/>
                    <a:pt x="923117" y="72957"/>
                  </a:cubicBezTo>
                  <a:cubicBezTo>
                    <a:pt x="958976" y="159915"/>
                    <a:pt x="1115858" y="447682"/>
                    <a:pt x="1089860" y="524778"/>
                  </a:cubicBezTo>
                  <a:cubicBezTo>
                    <a:pt x="1063862" y="601874"/>
                    <a:pt x="831677" y="519400"/>
                    <a:pt x="767131" y="535536"/>
                  </a:cubicBezTo>
                  <a:cubicBezTo>
                    <a:pt x="702585" y="551672"/>
                    <a:pt x="759959" y="604564"/>
                    <a:pt x="702585" y="621597"/>
                  </a:cubicBezTo>
                  <a:cubicBezTo>
                    <a:pt x="645211" y="638630"/>
                    <a:pt x="471295" y="648492"/>
                    <a:pt x="422886" y="637734"/>
                  </a:cubicBezTo>
                  <a:cubicBezTo>
                    <a:pt x="374476" y="626976"/>
                    <a:pt x="428264" y="561533"/>
                    <a:pt x="412128" y="557051"/>
                  </a:cubicBezTo>
                  <a:cubicBezTo>
                    <a:pt x="395992" y="552569"/>
                    <a:pt x="392406" y="601875"/>
                    <a:pt x="326067" y="610840"/>
                  </a:cubicBezTo>
                  <a:cubicBezTo>
                    <a:pt x="259728" y="619805"/>
                    <a:pt x="58022" y="672696"/>
                    <a:pt x="14095" y="610840"/>
                  </a:cubicBezTo>
                  <a:cubicBezTo>
                    <a:pt x="-29832" y="548984"/>
                    <a:pt x="40990" y="328452"/>
                    <a:pt x="62505" y="239701"/>
                  </a:cubicBezTo>
                  <a:cubicBezTo>
                    <a:pt x="84020" y="150950"/>
                    <a:pt x="124361" y="114195"/>
                    <a:pt x="143187" y="78336"/>
                  </a:cubicBezTo>
                  <a:cubicBezTo>
                    <a:pt x="162013" y="42477"/>
                    <a:pt x="110914" y="34409"/>
                    <a:pt x="175460" y="24548"/>
                  </a:cubicBezTo>
                  <a:cubicBezTo>
                    <a:pt x="240006" y="14687"/>
                    <a:pt x="413921" y="17376"/>
                    <a:pt x="530462" y="13790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6" name="Trapezoide 165"/>
            <p:cNvSpPr/>
            <p:nvPr/>
          </p:nvSpPr>
          <p:spPr>
            <a:xfrm rot="10800000">
              <a:off x="4816162" y="2614246"/>
              <a:ext cx="884412" cy="596727"/>
            </a:xfrm>
            <a:prstGeom prst="trapezoid">
              <a:avLst>
                <a:gd name="adj" fmla="val 14834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7" name="Forma livre 166"/>
            <p:cNvSpPr/>
            <p:nvPr/>
          </p:nvSpPr>
          <p:spPr>
            <a:xfrm>
              <a:off x="5274898" y="2721244"/>
              <a:ext cx="390902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8" name="Forma livre 167"/>
            <p:cNvSpPr/>
            <p:nvPr/>
          </p:nvSpPr>
          <p:spPr>
            <a:xfrm flipH="1">
              <a:off x="4854675" y="2721953"/>
              <a:ext cx="392278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9" name="Forma livre 168"/>
            <p:cNvSpPr/>
            <p:nvPr/>
          </p:nvSpPr>
          <p:spPr>
            <a:xfrm>
              <a:off x="4516049" y="2298367"/>
              <a:ext cx="430673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0" name="Forma livre 169"/>
            <p:cNvSpPr/>
            <p:nvPr/>
          </p:nvSpPr>
          <p:spPr>
            <a:xfrm flipH="1">
              <a:off x="5562265" y="2293553"/>
              <a:ext cx="439374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1" name="Elipse 170"/>
            <p:cNvSpPr/>
            <p:nvPr/>
          </p:nvSpPr>
          <p:spPr>
            <a:xfrm>
              <a:off x="4645958" y="3676326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2" name="Elipse 171"/>
            <p:cNvSpPr/>
            <p:nvPr/>
          </p:nvSpPr>
          <p:spPr>
            <a:xfrm>
              <a:off x="5675338" y="3629085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3" name="Forma livre 172"/>
            <p:cNvSpPr/>
            <p:nvPr/>
          </p:nvSpPr>
          <p:spPr>
            <a:xfrm>
              <a:off x="4746604" y="1451665"/>
              <a:ext cx="1076969" cy="1631365"/>
            </a:xfrm>
            <a:custGeom>
              <a:avLst/>
              <a:gdLst>
                <a:gd name="connsiteX0" fmla="*/ 104574 w 1076969"/>
                <a:gd name="connsiteY0" fmla="*/ 207293 h 1631365"/>
                <a:gd name="connsiteX1" fmla="*/ 352768 w 1076969"/>
                <a:gd name="connsiteY1" fmla="*/ 50539 h 1631365"/>
                <a:gd name="connsiteX2" fmla="*/ 627088 w 1076969"/>
                <a:gd name="connsiteY2" fmla="*/ 11350 h 1631365"/>
                <a:gd name="connsiteX3" fmla="*/ 1005911 w 1076969"/>
                <a:gd name="connsiteY3" fmla="*/ 233419 h 1631365"/>
                <a:gd name="connsiteX4" fmla="*/ 1071225 w 1076969"/>
                <a:gd name="connsiteY4" fmla="*/ 1239259 h 1631365"/>
                <a:gd name="connsiteX5" fmla="*/ 927534 w 1076969"/>
                <a:gd name="connsiteY5" fmla="*/ 1631145 h 1631365"/>
                <a:gd name="connsiteX6" fmla="*/ 966723 w 1076969"/>
                <a:gd name="connsiteY6" fmla="*/ 1278448 h 1631365"/>
                <a:gd name="connsiteX7" fmla="*/ 770780 w 1076969"/>
                <a:gd name="connsiteY7" fmla="*/ 311796 h 1631365"/>
                <a:gd name="connsiteX8" fmla="*/ 535648 w 1076969"/>
                <a:gd name="connsiteY8" fmla="*/ 442425 h 1631365"/>
                <a:gd name="connsiteX9" fmla="*/ 248265 w 1076969"/>
                <a:gd name="connsiteY9" fmla="*/ 429362 h 1631365"/>
                <a:gd name="connsiteX10" fmla="*/ 143763 w 1076969"/>
                <a:gd name="connsiteY10" fmla="*/ 690619 h 1631365"/>
                <a:gd name="connsiteX11" fmla="*/ 130700 w 1076969"/>
                <a:gd name="connsiteY11" fmla="*/ 951876 h 1631365"/>
                <a:gd name="connsiteX12" fmla="*/ 71 w 1076969"/>
                <a:gd name="connsiteY12" fmla="*/ 599179 h 1631365"/>
                <a:gd name="connsiteX13" fmla="*/ 104574 w 1076969"/>
                <a:gd name="connsiteY13" fmla="*/ 207293 h 163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969" h="1631365">
                  <a:moveTo>
                    <a:pt x="104574" y="207293"/>
                  </a:moveTo>
                  <a:cubicBezTo>
                    <a:pt x="163357" y="115853"/>
                    <a:pt x="265682" y="83196"/>
                    <a:pt x="352768" y="50539"/>
                  </a:cubicBezTo>
                  <a:cubicBezTo>
                    <a:pt x="439854" y="17882"/>
                    <a:pt x="518231" y="-19130"/>
                    <a:pt x="627088" y="11350"/>
                  </a:cubicBezTo>
                  <a:cubicBezTo>
                    <a:pt x="735945" y="41830"/>
                    <a:pt x="931888" y="28768"/>
                    <a:pt x="1005911" y="233419"/>
                  </a:cubicBezTo>
                  <a:cubicBezTo>
                    <a:pt x="1079934" y="438070"/>
                    <a:pt x="1084288" y="1006305"/>
                    <a:pt x="1071225" y="1239259"/>
                  </a:cubicBezTo>
                  <a:cubicBezTo>
                    <a:pt x="1058162" y="1472213"/>
                    <a:pt x="944951" y="1624614"/>
                    <a:pt x="927534" y="1631145"/>
                  </a:cubicBezTo>
                  <a:cubicBezTo>
                    <a:pt x="910117" y="1637677"/>
                    <a:pt x="992849" y="1498340"/>
                    <a:pt x="966723" y="1278448"/>
                  </a:cubicBezTo>
                  <a:cubicBezTo>
                    <a:pt x="940597" y="1058557"/>
                    <a:pt x="842626" y="451133"/>
                    <a:pt x="770780" y="311796"/>
                  </a:cubicBezTo>
                  <a:cubicBezTo>
                    <a:pt x="698934" y="172459"/>
                    <a:pt x="622734" y="422831"/>
                    <a:pt x="535648" y="442425"/>
                  </a:cubicBezTo>
                  <a:cubicBezTo>
                    <a:pt x="448562" y="462019"/>
                    <a:pt x="313579" y="387996"/>
                    <a:pt x="248265" y="429362"/>
                  </a:cubicBezTo>
                  <a:cubicBezTo>
                    <a:pt x="182951" y="470728"/>
                    <a:pt x="163357" y="603533"/>
                    <a:pt x="143763" y="690619"/>
                  </a:cubicBezTo>
                  <a:cubicBezTo>
                    <a:pt x="124169" y="777705"/>
                    <a:pt x="154649" y="967116"/>
                    <a:pt x="130700" y="951876"/>
                  </a:cubicBezTo>
                  <a:cubicBezTo>
                    <a:pt x="106751" y="936636"/>
                    <a:pt x="2248" y="729808"/>
                    <a:pt x="71" y="599179"/>
                  </a:cubicBezTo>
                  <a:cubicBezTo>
                    <a:pt x="-2106" y="468551"/>
                    <a:pt x="45791" y="298733"/>
                    <a:pt x="104574" y="207293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4" name="Retângulo de cantos arredondados 173"/>
            <p:cNvSpPr/>
            <p:nvPr/>
          </p:nvSpPr>
          <p:spPr>
            <a:xfrm rot="20052341">
              <a:off x="4855287" y="1653741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5" name="Retângulo de cantos arredondados 174"/>
            <p:cNvSpPr/>
            <p:nvPr/>
          </p:nvSpPr>
          <p:spPr>
            <a:xfrm rot="20052341">
              <a:off x="4950505" y="1575166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76" name="Grupo 175"/>
            <p:cNvGrpSpPr/>
            <p:nvPr/>
          </p:nvGrpSpPr>
          <p:grpSpPr>
            <a:xfrm>
              <a:off x="4982328" y="1901973"/>
              <a:ext cx="199623" cy="275258"/>
              <a:chOff x="2413172" y="1924414"/>
              <a:chExt cx="315261" cy="434711"/>
            </a:xfrm>
          </p:grpSpPr>
          <p:sp>
            <p:nvSpPr>
              <p:cNvPr id="188" name="Elipse 187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Elipse 189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Elipse 190"/>
              <p:cNvSpPr/>
              <p:nvPr/>
            </p:nvSpPr>
            <p:spPr>
              <a:xfrm>
                <a:off x="2586588" y="211743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Retângulo de cantos arredondados 191"/>
              <p:cNvSpPr/>
              <p:nvPr/>
            </p:nvSpPr>
            <p:spPr>
              <a:xfrm rot="18809357">
                <a:off x="2650216" y="2105344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 rot="792283">
                <a:off x="2545565" y="2197104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77" name="Grupo 176"/>
            <p:cNvGrpSpPr/>
            <p:nvPr/>
          </p:nvGrpSpPr>
          <p:grpSpPr>
            <a:xfrm flipH="1">
              <a:off x="5339110" y="1902430"/>
              <a:ext cx="206339" cy="275258"/>
              <a:chOff x="2413172" y="1924414"/>
              <a:chExt cx="315261" cy="434711"/>
            </a:xfrm>
          </p:grpSpPr>
          <p:sp>
            <p:nvSpPr>
              <p:cNvPr id="179" name="Elipse 178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Forma livre 179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Elipse 180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Elipse 181"/>
              <p:cNvSpPr/>
              <p:nvPr/>
            </p:nvSpPr>
            <p:spPr>
              <a:xfrm>
                <a:off x="2548920" y="211215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3" name="Retângulo de cantos arredondados 182"/>
              <p:cNvSpPr/>
              <p:nvPr/>
            </p:nvSpPr>
            <p:spPr>
              <a:xfrm rot="18809357">
                <a:off x="2554903" y="2096706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4" name="Forma livre 183"/>
              <p:cNvSpPr/>
              <p:nvPr/>
            </p:nvSpPr>
            <p:spPr>
              <a:xfrm>
                <a:off x="2559135" y="2193760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5" name="Forma livre 184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6" name="Forma livre 185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7" name="Forma livre 186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78" name="Forma livre 177"/>
            <p:cNvSpPr/>
            <p:nvPr/>
          </p:nvSpPr>
          <p:spPr>
            <a:xfrm>
              <a:off x="5273914" y="3374102"/>
              <a:ext cx="3018" cy="54321"/>
            </a:xfrm>
            <a:custGeom>
              <a:avLst/>
              <a:gdLst>
                <a:gd name="connsiteX0" fmla="*/ 0 w 3018"/>
                <a:gd name="connsiteY0" fmla="*/ 0 h 54321"/>
                <a:gd name="connsiteX1" fmla="*/ 3018 w 3018"/>
                <a:gd name="connsiteY1" fmla="*/ 54321 h 54321"/>
                <a:gd name="connsiteX2" fmla="*/ 3018 w 3018"/>
                <a:gd name="connsiteY2" fmla="*/ 54321 h 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8" h="54321">
                  <a:moveTo>
                    <a:pt x="0" y="0"/>
                  </a:moveTo>
                  <a:lnTo>
                    <a:pt x="3018" y="54321"/>
                  </a:lnTo>
                  <a:lnTo>
                    <a:pt x="3018" y="5432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97" name="Retângulo 196">
            <a:hlinkClick r:id="rId9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8" name="Forma livre 197"/>
          <p:cNvSpPr/>
          <p:nvPr/>
        </p:nvSpPr>
        <p:spPr>
          <a:xfrm>
            <a:off x="10568419" y="3367057"/>
            <a:ext cx="289803" cy="286653"/>
          </a:xfrm>
          <a:custGeom>
            <a:avLst/>
            <a:gdLst>
              <a:gd name="connsiteX0" fmla="*/ 251374 w 289803"/>
              <a:gd name="connsiteY0" fmla="*/ 2744 h 286653"/>
              <a:gd name="connsiteX1" fmla="*/ 5 w 289803"/>
              <a:gd name="connsiteY1" fmla="*/ 148465 h 286653"/>
              <a:gd name="connsiteX2" fmla="*/ 258660 w 289803"/>
              <a:gd name="connsiteY2" fmla="*/ 283257 h 286653"/>
              <a:gd name="connsiteX3" fmla="*/ 251374 w 289803"/>
              <a:gd name="connsiteY3" fmla="*/ 2744 h 28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803" h="286653">
                <a:moveTo>
                  <a:pt x="251374" y="2744"/>
                </a:moveTo>
                <a:cubicBezTo>
                  <a:pt x="208265" y="-19721"/>
                  <a:pt x="-1209" y="101713"/>
                  <a:pt x="5" y="148465"/>
                </a:cubicBezTo>
                <a:cubicBezTo>
                  <a:pt x="1219" y="195217"/>
                  <a:pt x="210086" y="307544"/>
                  <a:pt x="258660" y="283257"/>
                </a:cubicBezTo>
                <a:cubicBezTo>
                  <a:pt x="307234" y="258970"/>
                  <a:pt x="294483" y="25209"/>
                  <a:pt x="251374" y="274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9" name="Forma livre 198"/>
          <p:cNvSpPr/>
          <p:nvPr/>
        </p:nvSpPr>
        <p:spPr>
          <a:xfrm>
            <a:off x="10652118" y="3464283"/>
            <a:ext cx="212345" cy="190100"/>
          </a:xfrm>
          <a:custGeom>
            <a:avLst/>
            <a:gdLst>
              <a:gd name="connsiteX0" fmla="*/ 96 w 212345"/>
              <a:gd name="connsiteY0" fmla="*/ 127743 h 190100"/>
              <a:gd name="connsiteX1" fmla="*/ 43812 w 212345"/>
              <a:gd name="connsiteY1" fmla="*/ 84026 h 190100"/>
              <a:gd name="connsiteX2" fmla="*/ 127602 w 212345"/>
              <a:gd name="connsiteY2" fmla="*/ 102241 h 190100"/>
              <a:gd name="connsiteX3" fmla="*/ 83885 w 212345"/>
              <a:gd name="connsiteY3" fmla="*/ 91312 h 190100"/>
              <a:gd name="connsiteX4" fmla="*/ 94814 w 212345"/>
              <a:gd name="connsiteY4" fmla="*/ 51239 h 190100"/>
              <a:gd name="connsiteX5" fmla="*/ 138531 w 212345"/>
              <a:gd name="connsiteY5" fmla="*/ 3880 h 190100"/>
              <a:gd name="connsiteX6" fmla="*/ 207748 w 212345"/>
              <a:gd name="connsiteY6" fmla="*/ 18452 h 190100"/>
              <a:gd name="connsiteX7" fmla="*/ 200462 w 212345"/>
              <a:gd name="connsiteY7" fmla="*/ 142315 h 190100"/>
              <a:gd name="connsiteX8" fmla="*/ 156746 w 212345"/>
              <a:gd name="connsiteY8" fmla="*/ 189674 h 190100"/>
              <a:gd name="connsiteX9" fmla="*/ 54741 w 212345"/>
              <a:gd name="connsiteY9" fmla="*/ 164173 h 190100"/>
              <a:gd name="connsiteX10" fmla="*/ 96 w 212345"/>
              <a:gd name="connsiteY10" fmla="*/ 127743 h 19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345" h="190100">
                <a:moveTo>
                  <a:pt x="96" y="127743"/>
                </a:moveTo>
                <a:cubicBezTo>
                  <a:pt x="-1725" y="114385"/>
                  <a:pt x="22561" y="88276"/>
                  <a:pt x="43812" y="84026"/>
                </a:cubicBezTo>
                <a:cubicBezTo>
                  <a:pt x="65063" y="79776"/>
                  <a:pt x="120923" y="101027"/>
                  <a:pt x="127602" y="102241"/>
                </a:cubicBezTo>
                <a:cubicBezTo>
                  <a:pt x="134281" y="103455"/>
                  <a:pt x="89350" y="99812"/>
                  <a:pt x="83885" y="91312"/>
                </a:cubicBezTo>
                <a:cubicBezTo>
                  <a:pt x="78420" y="82812"/>
                  <a:pt x="85706" y="65811"/>
                  <a:pt x="94814" y="51239"/>
                </a:cubicBezTo>
                <a:cubicBezTo>
                  <a:pt x="103922" y="36667"/>
                  <a:pt x="119709" y="9344"/>
                  <a:pt x="138531" y="3880"/>
                </a:cubicBezTo>
                <a:cubicBezTo>
                  <a:pt x="157353" y="-1584"/>
                  <a:pt x="197426" y="-4620"/>
                  <a:pt x="207748" y="18452"/>
                </a:cubicBezTo>
                <a:cubicBezTo>
                  <a:pt x="218070" y="41524"/>
                  <a:pt x="208962" y="113778"/>
                  <a:pt x="200462" y="142315"/>
                </a:cubicBezTo>
                <a:cubicBezTo>
                  <a:pt x="191962" y="170852"/>
                  <a:pt x="181033" y="186031"/>
                  <a:pt x="156746" y="189674"/>
                </a:cubicBezTo>
                <a:cubicBezTo>
                  <a:pt x="132459" y="193317"/>
                  <a:pt x="80242" y="172673"/>
                  <a:pt x="54741" y="164173"/>
                </a:cubicBezTo>
                <a:cubicBezTo>
                  <a:pt x="29240" y="155673"/>
                  <a:pt x="1917" y="141101"/>
                  <a:pt x="96" y="127743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64158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9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6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72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</p:childTnLst>
        </p:cTn>
      </p:par>
    </p:tnLst>
    <p:bldLst>
      <p:bldP spid="197" grpId="0" animBg="1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pic>
        <p:nvPicPr>
          <p:cNvPr id="147" name="Imagem 14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3379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8" name="Melhoria"/>
          <p:cNvSpPr/>
          <p:nvPr/>
        </p:nvSpPr>
        <p:spPr>
          <a:xfrm>
            <a:off x="144369" y="758144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8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" name="Grupo 4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98" name="Grupo 297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305" name="Grupo 304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307" name="Grupo 306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320" name="Placa 319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21" name="Placa 320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308" name="Retângulo 307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09" name="Retângulo 308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sz="1600" dirty="0"/>
                </a:p>
              </p:txBody>
            </p:sp>
            <p:grpSp>
              <p:nvGrpSpPr>
                <p:cNvPr id="310" name="Grupo 309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314" name="Retângulo de cantos arredondados 313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5" name="Retângulo de cantos arredondados 314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6" name="Retângulo de cantos arredondados 315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7" name="Retângulo de cantos arredondados 316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8" name="Retângulo de cantos arredondados 317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9" name="Retângulo de cantos arredondados 318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311" name="Retângulo 310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312" name="Conector angulado 311"/>
                <p:cNvCxnSpPr>
                  <a:endCxn id="311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Conector angulado 312"/>
                <p:cNvCxnSpPr>
                  <a:endCxn id="311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06" name="Seta para a direita listrada 305"/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322" name="Grupo 321"/>
            <p:cNvGrpSpPr/>
            <p:nvPr/>
          </p:nvGrpSpPr>
          <p:grpSpPr>
            <a:xfrm>
              <a:off x="3620023" y="1227363"/>
              <a:ext cx="478178" cy="500406"/>
              <a:chOff x="-84950" y="-227030"/>
              <a:chExt cx="2529034" cy="2646594"/>
            </a:xfrm>
          </p:grpSpPr>
          <p:sp>
            <p:nvSpPr>
              <p:cNvPr id="323" name="Forma livre 322"/>
              <p:cNvSpPr/>
              <p:nvPr/>
            </p:nvSpPr>
            <p:spPr>
              <a:xfrm>
                <a:off x="-84950" y="-227030"/>
                <a:ext cx="2529034" cy="2646594"/>
              </a:xfrm>
              <a:custGeom>
                <a:avLst/>
                <a:gdLst>
                  <a:gd name="connsiteX0" fmla="*/ 1680698 w 2993342"/>
                  <a:gd name="connsiteY0" fmla="*/ 198784 h 3132484"/>
                  <a:gd name="connsiteX1" fmla="*/ 2048998 w 2993342"/>
                  <a:gd name="connsiteY1" fmla="*/ 2129184 h 3132484"/>
                  <a:gd name="connsiteX2" fmla="*/ 2937998 w 2993342"/>
                  <a:gd name="connsiteY2" fmla="*/ 2954684 h 3132484"/>
                  <a:gd name="connsiteX3" fmla="*/ 2798298 w 2993342"/>
                  <a:gd name="connsiteY3" fmla="*/ 3094384 h 3132484"/>
                  <a:gd name="connsiteX4" fmla="*/ 1972798 w 2993342"/>
                  <a:gd name="connsiteY4" fmla="*/ 3132484 h 3132484"/>
                  <a:gd name="connsiteX5" fmla="*/ 626598 w 2993342"/>
                  <a:gd name="connsiteY5" fmla="*/ 3094384 h 3132484"/>
                  <a:gd name="connsiteX6" fmla="*/ 131298 w 2993342"/>
                  <a:gd name="connsiteY6" fmla="*/ 3005484 h 3132484"/>
                  <a:gd name="connsiteX7" fmla="*/ 16998 w 2993342"/>
                  <a:gd name="connsiteY7" fmla="*/ 2218084 h 3132484"/>
                  <a:gd name="connsiteX8" fmla="*/ 423398 w 2993342"/>
                  <a:gd name="connsiteY8" fmla="*/ 871884 h 3132484"/>
                  <a:gd name="connsiteX9" fmla="*/ 918698 w 2993342"/>
                  <a:gd name="connsiteY9" fmla="*/ 135284 h 3132484"/>
                  <a:gd name="connsiteX10" fmla="*/ 1680698 w 2993342"/>
                  <a:gd name="connsiteY10" fmla="*/ 198784 h 3132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3342" h="3132484">
                    <a:moveTo>
                      <a:pt x="1680698" y="198784"/>
                    </a:moveTo>
                    <a:cubicBezTo>
                      <a:pt x="1869081" y="531101"/>
                      <a:pt x="1839448" y="1669867"/>
                      <a:pt x="2048998" y="2129184"/>
                    </a:cubicBezTo>
                    <a:cubicBezTo>
                      <a:pt x="2258548" y="2588501"/>
                      <a:pt x="2813115" y="2793817"/>
                      <a:pt x="2937998" y="2954684"/>
                    </a:cubicBezTo>
                    <a:cubicBezTo>
                      <a:pt x="3062881" y="3115551"/>
                      <a:pt x="2959165" y="3064751"/>
                      <a:pt x="2798298" y="3094384"/>
                    </a:cubicBezTo>
                    <a:cubicBezTo>
                      <a:pt x="2637431" y="3124017"/>
                      <a:pt x="2334748" y="3132484"/>
                      <a:pt x="1972798" y="3132484"/>
                    </a:cubicBezTo>
                    <a:cubicBezTo>
                      <a:pt x="1610848" y="3132484"/>
                      <a:pt x="933515" y="3115551"/>
                      <a:pt x="626598" y="3094384"/>
                    </a:cubicBezTo>
                    <a:cubicBezTo>
                      <a:pt x="319681" y="3073217"/>
                      <a:pt x="232898" y="3151534"/>
                      <a:pt x="131298" y="3005484"/>
                    </a:cubicBezTo>
                    <a:cubicBezTo>
                      <a:pt x="29698" y="2859434"/>
                      <a:pt x="-31685" y="2573684"/>
                      <a:pt x="16998" y="2218084"/>
                    </a:cubicBezTo>
                    <a:cubicBezTo>
                      <a:pt x="65681" y="1862484"/>
                      <a:pt x="273115" y="1219017"/>
                      <a:pt x="423398" y="871884"/>
                    </a:cubicBezTo>
                    <a:cubicBezTo>
                      <a:pt x="573681" y="524751"/>
                      <a:pt x="704915" y="243234"/>
                      <a:pt x="918698" y="135284"/>
                    </a:cubicBezTo>
                    <a:cubicBezTo>
                      <a:pt x="1132481" y="27334"/>
                      <a:pt x="1492315" y="-133533"/>
                      <a:pt x="1680698" y="19878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24" name="Forma livre 323"/>
              <p:cNvSpPr/>
              <p:nvPr/>
            </p:nvSpPr>
            <p:spPr>
              <a:xfrm>
                <a:off x="1031966" y="-218095"/>
                <a:ext cx="351703" cy="274980"/>
              </a:xfrm>
              <a:custGeom>
                <a:avLst/>
                <a:gdLst>
                  <a:gd name="connsiteX0" fmla="*/ 485343 w 589283"/>
                  <a:gd name="connsiteY0" fmla="*/ 45654 h 460732"/>
                  <a:gd name="connsiteX1" fmla="*/ 209118 w 589283"/>
                  <a:gd name="connsiteY1" fmla="*/ 171860 h 460732"/>
                  <a:gd name="connsiteX2" fmla="*/ 1949 w 589283"/>
                  <a:gd name="connsiteY2" fmla="*/ 317117 h 460732"/>
                  <a:gd name="connsiteX3" fmla="*/ 125774 w 589283"/>
                  <a:gd name="connsiteY3" fmla="*/ 409985 h 460732"/>
                  <a:gd name="connsiteX4" fmla="*/ 454386 w 589283"/>
                  <a:gd name="connsiteY4" fmla="*/ 450467 h 460732"/>
                  <a:gd name="connsiteX5" fmla="*/ 575830 w 589283"/>
                  <a:gd name="connsiteY5" fmla="*/ 219485 h 460732"/>
                  <a:gd name="connsiteX6" fmla="*/ 575830 w 589283"/>
                  <a:gd name="connsiteY6" fmla="*/ 9935 h 460732"/>
                  <a:gd name="connsiteX7" fmla="*/ 485343 w 589283"/>
                  <a:gd name="connsiteY7" fmla="*/ 45654 h 46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9283" h="460732">
                    <a:moveTo>
                      <a:pt x="485343" y="45654"/>
                    </a:moveTo>
                    <a:cubicBezTo>
                      <a:pt x="424224" y="72641"/>
                      <a:pt x="289684" y="126616"/>
                      <a:pt x="209118" y="171860"/>
                    </a:cubicBezTo>
                    <a:cubicBezTo>
                      <a:pt x="128552" y="217104"/>
                      <a:pt x="15840" y="277430"/>
                      <a:pt x="1949" y="317117"/>
                    </a:cubicBezTo>
                    <a:cubicBezTo>
                      <a:pt x="-11942" y="356804"/>
                      <a:pt x="50368" y="387760"/>
                      <a:pt x="125774" y="409985"/>
                    </a:cubicBezTo>
                    <a:cubicBezTo>
                      <a:pt x="201180" y="432210"/>
                      <a:pt x="379377" y="482217"/>
                      <a:pt x="454386" y="450467"/>
                    </a:cubicBezTo>
                    <a:cubicBezTo>
                      <a:pt x="529395" y="418717"/>
                      <a:pt x="555589" y="292907"/>
                      <a:pt x="575830" y="219485"/>
                    </a:cubicBezTo>
                    <a:cubicBezTo>
                      <a:pt x="596071" y="146063"/>
                      <a:pt x="591308" y="37716"/>
                      <a:pt x="575830" y="9935"/>
                    </a:cubicBezTo>
                    <a:cubicBezTo>
                      <a:pt x="560352" y="-17846"/>
                      <a:pt x="546462" y="18667"/>
                      <a:pt x="485343" y="4565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5" name="Forma livre 324"/>
              <p:cNvSpPr/>
              <p:nvPr/>
            </p:nvSpPr>
            <p:spPr>
              <a:xfrm>
                <a:off x="556578" y="-181334"/>
                <a:ext cx="219256" cy="215769"/>
              </a:xfrm>
              <a:custGeom>
                <a:avLst/>
                <a:gdLst>
                  <a:gd name="connsiteX0" fmla="*/ 62658 w 367366"/>
                  <a:gd name="connsiteY0" fmla="*/ 729 h 361524"/>
                  <a:gd name="connsiteX1" fmla="*/ 362696 w 367366"/>
                  <a:gd name="connsiteY1" fmla="*/ 250760 h 361524"/>
                  <a:gd name="connsiteX2" fmla="*/ 229346 w 367366"/>
                  <a:gd name="connsiteY2" fmla="*/ 322198 h 361524"/>
                  <a:gd name="connsiteX3" fmla="*/ 12652 w 367366"/>
                  <a:gd name="connsiteY3" fmla="*/ 338867 h 361524"/>
                  <a:gd name="connsiteX4" fmla="*/ 62658 w 367366"/>
                  <a:gd name="connsiteY4" fmla="*/ 729 h 36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366" h="361524">
                    <a:moveTo>
                      <a:pt x="62658" y="729"/>
                    </a:moveTo>
                    <a:cubicBezTo>
                      <a:pt x="120999" y="-13956"/>
                      <a:pt x="334915" y="197182"/>
                      <a:pt x="362696" y="250760"/>
                    </a:cubicBezTo>
                    <a:cubicBezTo>
                      <a:pt x="390477" y="304338"/>
                      <a:pt x="287687" y="307514"/>
                      <a:pt x="229346" y="322198"/>
                    </a:cubicBezTo>
                    <a:cubicBezTo>
                      <a:pt x="171005" y="336883"/>
                      <a:pt x="40830" y="392048"/>
                      <a:pt x="12652" y="338867"/>
                    </a:cubicBezTo>
                    <a:cubicBezTo>
                      <a:pt x="-15526" y="285686"/>
                      <a:pt x="4317" y="15414"/>
                      <a:pt x="62658" y="729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6" name="Retângulo 325"/>
              <p:cNvSpPr/>
              <p:nvPr/>
            </p:nvSpPr>
            <p:spPr>
              <a:xfrm rot="18312615">
                <a:off x="589097" y="-91241"/>
                <a:ext cx="45121" cy="150002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7" name="Retângulo 326"/>
              <p:cNvSpPr/>
              <p:nvPr/>
            </p:nvSpPr>
            <p:spPr>
              <a:xfrm rot="14673361">
                <a:off x="1245823" y="-125542"/>
                <a:ext cx="45121" cy="23805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406" name="Grupo 405"/>
          <p:cNvGrpSpPr/>
          <p:nvPr/>
        </p:nvGrpSpPr>
        <p:grpSpPr>
          <a:xfrm>
            <a:off x="149733" y="3074411"/>
            <a:ext cx="2909805" cy="2759584"/>
            <a:chOff x="12409612" y="3877234"/>
            <a:chExt cx="2909805" cy="2759584"/>
          </a:xfrm>
        </p:grpSpPr>
        <p:sp>
          <p:nvSpPr>
            <p:cNvPr id="407" name="Retângulo de cantos arredondados 406"/>
            <p:cNvSpPr/>
            <p:nvPr/>
          </p:nvSpPr>
          <p:spPr>
            <a:xfrm>
              <a:off x="12409612" y="3877234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8" name="Retângulo de cantos arredondados 407"/>
            <p:cNvSpPr/>
            <p:nvPr/>
          </p:nvSpPr>
          <p:spPr>
            <a:xfrm>
              <a:off x="12492295" y="3949470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9" name="Retângulo de cantos arredondados 408"/>
            <p:cNvSpPr/>
            <p:nvPr/>
          </p:nvSpPr>
          <p:spPr>
            <a:xfrm>
              <a:off x="13786667" y="4177616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0" name="Retângulo de cantos arredondados 409"/>
            <p:cNvSpPr/>
            <p:nvPr/>
          </p:nvSpPr>
          <p:spPr>
            <a:xfrm>
              <a:off x="14522046" y="4191815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1" name="Retângulo de cantos arredondados 410"/>
            <p:cNvSpPr/>
            <p:nvPr/>
          </p:nvSpPr>
          <p:spPr>
            <a:xfrm>
              <a:off x="14521994" y="5659390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2" name="Retângulo de cantos arredondados 411"/>
            <p:cNvSpPr/>
            <p:nvPr/>
          </p:nvSpPr>
          <p:spPr>
            <a:xfrm>
              <a:off x="13788570" y="491734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3" name="Retângulo de cantos arredondados 412"/>
            <p:cNvSpPr/>
            <p:nvPr/>
          </p:nvSpPr>
          <p:spPr>
            <a:xfrm>
              <a:off x="14516861" y="4918995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4" name="Forma livre 413"/>
            <p:cNvSpPr/>
            <p:nvPr/>
          </p:nvSpPr>
          <p:spPr>
            <a:xfrm>
              <a:off x="12575427" y="4599713"/>
              <a:ext cx="1432858" cy="1499465"/>
            </a:xfrm>
            <a:custGeom>
              <a:avLst/>
              <a:gdLst>
                <a:gd name="connsiteX0" fmla="*/ 1680698 w 2993342"/>
                <a:gd name="connsiteY0" fmla="*/ 198784 h 3132484"/>
                <a:gd name="connsiteX1" fmla="*/ 2048998 w 2993342"/>
                <a:gd name="connsiteY1" fmla="*/ 2129184 h 3132484"/>
                <a:gd name="connsiteX2" fmla="*/ 2937998 w 2993342"/>
                <a:gd name="connsiteY2" fmla="*/ 2954684 h 3132484"/>
                <a:gd name="connsiteX3" fmla="*/ 2798298 w 2993342"/>
                <a:gd name="connsiteY3" fmla="*/ 3094384 h 3132484"/>
                <a:gd name="connsiteX4" fmla="*/ 1972798 w 2993342"/>
                <a:gd name="connsiteY4" fmla="*/ 3132484 h 3132484"/>
                <a:gd name="connsiteX5" fmla="*/ 626598 w 2993342"/>
                <a:gd name="connsiteY5" fmla="*/ 3094384 h 3132484"/>
                <a:gd name="connsiteX6" fmla="*/ 131298 w 2993342"/>
                <a:gd name="connsiteY6" fmla="*/ 3005484 h 3132484"/>
                <a:gd name="connsiteX7" fmla="*/ 16998 w 2993342"/>
                <a:gd name="connsiteY7" fmla="*/ 2218084 h 3132484"/>
                <a:gd name="connsiteX8" fmla="*/ 423398 w 2993342"/>
                <a:gd name="connsiteY8" fmla="*/ 871884 h 3132484"/>
                <a:gd name="connsiteX9" fmla="*/ 918698 w 2993342"/>
                <a:gd name="connsiteY9" fmla="*/ 135284 h 3132484"/>
                <a:gd name="connsiteX10" fmla="*/ 1680698 w 2993342"/>
                <a:gd name="connsiteY10" fmla="*/ 198784 h 313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3342" h="3132484">
                  <a:moveTo>
                    <a:pt x="1680698" y="198784"/>
                  </a:moveTo>
                  <a:cubicBezTo>
                    <a:pt x="1869081" y="531101"/>
                    <a:pt x="1839448" y="1669867"/>
                    <a:pt x="2048998" y="2129184"/>
                  </a:cubicBezTo>
                  <a:cubicBezTo>
                    <a:pt x="2258548" y="2588501"/>
                    <a:pt x="2813115" y="2793817"/>
                    <a:pt x="2937998" y="2954684"/>
                  </a:cubicBezTo>
                  <a:cubicBezTo>
                    <a:pt x="3062881" y="3115551"/>
                    <a:pt x="2959165" y="3064751"/>
                    <a:pt x="2798298" y="3094384"/>
                  </a:cubicBezTo>
                  <a:cubicBezTo>
                    <a:pt x="2637431" y="3124017"/>
                    <a:pt x="2334748" y="3132484"/>
                    <a:pt x="1972798" y="3132484"/>
                  </a:cubicBezTo>
                  <a:cubicBezTo>
                    <a:pt x="1610848" y="3132484"/>
                    <a:pt x="933515" y="3115551"/>
                    <a:pt x="626598" y="3094384"/>
                  </a:cubicBezTo>
                  <a:cubicBezTo>
                    <a:pt x="319681" y="3073217"/>
                    <a:pt x="232898" y="3151534"/>
                    <a:pt x="131298" y="3005484"/>
                  </a:cubicBezTo>
                  <a:cubicBezTo>
                    <a:pt x="29698" y="2859434"/>
                    <a:pt x="-31685" y="2573684"/>
                    <a:pt x="16998" y="2218084"/>
                  </a:cubicBezTo>
                  <a:cubicBezTo>
                    <a:pt x="65681" y="1862484"/>
                    <a:pt x="273115" y="1219017"/>
                    <a:pt x="423398" y="871884"/>
                  </a:cubicBezTo>
                  <a:cubicBezTo>
                    <a:pt x="573681" y="524751"/>
                    <a:pt x="704915" y="243234"/>
                    <a:pt x="918698" y="135284"/>
                  </a:cubicBezTo>
                  <a:cubicBezTo>
                    <a:pt x="1132481" y="27334"/>
                    <a:pt x="1492315" y="-133533"/>
                    <a:pt x="1680698" y="19878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5" name="Retângulo de cantos arredondados 414"/>
            <p:cNvSpPr/>
            <p:nvPr/>
          </p:nvSpPr>
          <p:spPr>
            <a:xfrm>
              <a:off x="13085600" y="4782914"/>
              <a:ext cx="140236" cy="134428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6" name="Forma livre 415"/>
            <p:cNvSpPr/>
            <p:nvPr/>
          </p:nvSpPr>
          <p:spPr>
            <a:xfrm>
              <a:off x="13410001" y="4878457"/>
              <a:ext cx="246854" cy="315829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7" name="Forma livre 416"/>
            <p:cNvSpPr/>
            <p:nvPr/>
          </p:nvSpPr>
          <p:spPr>
            <a:xfrm>
              <a:off x="12560044" y="4862124"/>
              <a:ext cx="294151" cy="352196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8" name="Elipse 417"/>
            <p:cNvSpPr/>
            <p:nvPr/>
          </p:nvSpPr>
          <p:spPr>
            <a:xfrm>
              <a:off x="12788798" y="4173650"/>
              <a:ext cx="699785" cy="651742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9" name="Forma livre 418"/>
            <p:cNvSpPr/>
            <p:nvPr/>
          </p:nvSpPr>
          <p:spPr>
            <a:xfrm>
              <a:off x="13114993" y="4629136"/>
              <a:ext cx="11152" cy="1340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0" name="Forma livre 419"/>
            <p:cNvSpPr/>
            <p:nvPr/>
          </p:nvSpPr>
          <p:spPr>
            <a:xfrm>
              <a:off x="12831295" y="4386168"/>
              <a:ext cx="241833" cy="226707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1" name="Forma livre 420"/>
            <p:cNvSpPr/>
            <p:nvPr/>
          </p:nvSpPr>
          <p:spPr>
            <a:xfrm>
              <a:off x="13151693" y="4384629"/>
              <a:ext cx="272100" cy="22300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2" name="Forma livre 421"/>
            <p:cNvSpPr/>
            <p:nvPr/>
          </p:nvSpPr>
          <p:spPr>
            <a:xfrm>
              <a:off x="13125711" y="4642659"/>
              <a:ext cx="121285" cy="88207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3" name="Forma livre 422"/>
            <p:cNvSpPr/>
            <p:nvPr/>
          </p:nvSpPr>
          <p:spPr>
            <a:xfrm>
              <a:off x="12970217" y="5109967"/>
              <a:ext cx="341661" cy="381160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4" name="Elipse 423"/>
            <p:cNvSpPr/>
            <p:nvPr/>
          </p:nvSpPr>
          <p:spPr>
            <a:xfrm>
              <a:off x="12534498" y="5150455"/>
              <a:ext cx="226131" cy="219064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5" name="Forma livre 424"/>
            <p:cNvSpPr/>
            <p:nvPr/>
          </p:nvSpPr>
          <p:spPr>
            <a:xfrm>
              <a:off x="12674944" y="5249773"/>
              <a:ext cx="46117" cy="103873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6" name="Elipse 425"/>
            <p:cNvSpPr/>
            <p:nvPr/>
          </p:nvSpPr>
          <p:spPr>
            <a:xfrm>
              <a:off x="13516753" y="5150455"/>
              <a:ext cx="226131" cy="219064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7" name="Forma livre 426"/>
            <p:cNvSpPr/>
            <p:nvPr/>
          </p:nvSpPr>
          <p:spPr>
            <a:xfrm>
              <a:off x="13571320" y="5246614"/>
              <a:ext cx="32091" cy="110134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8" name="Forma livre 427"/>
            <p:cNvSpPr/>
            <p:nvPr/>
          </p:nvSpPr>
          <p:spPr>
            <a:xfrm>
              <a:off x="12723011" y="5300188"/>
              <a:ext cx="748714" cy="972181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9" name="Forma livre 428"/>
            <p:cNvSpPr/>
            <p:nvPr/>
          </p:nvSpPr>
          <p:spPr>
            <a:xfrm>
              <a:off x="12715315" y="4662906"/>
              <a:ext cx="855510" cy="72534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0" name="Forma livre 429"/>
            <p:cNvSpPr/>
            <p:nvPr/>
          </p:nvSpPr>
          <p:spPr>
            <a:xfrm>
              <a:off x="12926511" y="5258064"/>
              <a:ext cx="410750" cy="169057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1" name="Elipse 430"/>
            <p:cNvSpPr/>
            <p:nvPr/>
          </p:nvSpPr>
          <p:spPr>
            <a:xfrm>
              <a:off x="13041229" y="5268792"/>
              <a:ext cx="194924" cy="169057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2" name="Triângulo isósceles 431"/>
            <p:cNvSpPr/>
            <p:nvPr/>
          </p:nvSpPr>
          <p:spPr>
            <a:xfrm rot="12169286">
              <a:off x="12578481" y="5356743"/>
              <a:ext cx="22781" cy="2602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3" name="Triângulo isósceles 432"/>
            <p:cNvSpPr/>
            <p:nvPr/>
          </p:nvSpPr>
          <p:spPr>
            <a:xfrm rot="12169286">
              <a:off x="12556118" y="5335548"/>
              <a:ext cx="29051" cy="33183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4" name="Triângulo isósceles 433"/>
            <p:cNvSpPr/>
            <p:nvPr/>
          </p:nvSpPr>
          <p:spPr>
            <a:xfrm rot="12609937">
              <a:off x="12534645" y="5300144"/>
              <a:ext cx="46643" cy="53279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5" name="Triângulo isósceles 434"/>
            <p:cNvSpPr/>
            <p:nvPr/>
          </p:nvSpPr>
          <p:spPr>
            <a:xfrm rot="9430714" flipH="1">
              <a:off x="13688419" y="5352862"/>
              <a:ext cx="17429" cy="2602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6" name="Triângulo isósceles 435"/>
            <p:cNvSpPr/>
            <p:nvPr/>
          </p:nvSpPr>
          <p:spPr>
            <a:xfrm rot="9430714" flipH="1">
              <a:off x="13700731" y="5331668"/>
              <a:ext cx="22226" cy="33183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7" name="Triângulo isósceles 436"/>
            <p:cNvSpPr/>
            <p:nvPr/>
          </p:nvSpPr>
          <p:spPr>
            <a:xfrm rot="8990063" flipH="1">
              <a:off x="13703701" y="5296264"/>
              <a:ext cx="35685" cy="53279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8" name="Elipse 437"/>
            <p:cNvSpPr/>
            <p:nvPr/>
          </p:nvSpPr>
          <p:spPr>
            <a:xfrm rot="20547745">
              <a:off x="12905049" y="4451363"/>
              <a:ext cx="101169" cy="1217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9" name="Elipse 438"/>
            <p:cNvSpPr/>
            <p:nvPr/>
          </p:nvSpPr>
          <p:spPr>
            <a:xfrm rot="21377893">
              <a:off x="12925527" y="4466248"/>
              <a:ext cx="74038" cy="1041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0" name="Elipse 439"/>
            <p:cNvSpPr/>
            <p:nvPr/>
          </p:nvSpPr>
          <p:spPr>
            <a:xfrm>
              <a:off x="12936923" y="4477792"/>
              <a:ext cx="33566" cy="335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1" name="Retângulo de cantos arredondados 440"/>
            <p:cNvSpPr/>
            <p:nvPr/>
          </p:nvSpPr>
          <p:spPr>
            <a:xfrm rot="18809357">
              <a:off x="12939232" y="4471827"/>
              <a:ext cx="12020" cy="1192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2" name="Forma livre 441"/>
            <p:cNvSpPr/>
            <p:nvPr/>
          </p:nvSpPr>
          <p:spPr>
            <a:xfrm>
              <a:off x="12940866" y="4509291"/>
              <a:ext cx="49512" cy="53022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3" name="Forma livre 442"/>
            <p:cNvSpPr/>
            <p:nvPr/>
          </p:nvSpPr>
          <p:spPr>
            <a:xfrm>
              <a:off x="12939038" y="4568821"/>
              <a:ext cx="53168" cy="3809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4" name="Elipse 443"/>
            <p:cNvSpPr/>
            <p:nvPr/>
          </p:nvSpPr>
          <p:spPr>
            <a:xfrm rot="1052255" flipH="1">
              <a:off x="13221629" y="4461148"/>
              <a:ext cx="104573" cy="1217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5" name="Elipse 444"/>
            <p:cNvSpPr/>
            <p:nvPr/>
          </p:nvSpPr>
          <p:spPr>
            <a:xfrm rot="222107" flipH="1">
              <a:off x="13228506" y="4476033"/>
              <a:ext cx="76529" cy="1041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6" name="Elipse 445"/>
            <p:cNvSpPr/>
            <p:nvPr/>
          </p:nvSpPr>
          <p:spPr>
            <a:xfrm flipH="1">
              <a:off x="13258560" y="4487577"/>
              <a:ext cx="34696" cy="335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7" name="Retângulo de cantos arredondados 446"/>
            <p:cNvSpPr/>
            <p:nvPr/>
          </p:nvSpPr>
          <p:spPr>
            <a:xfrm rot="2790643" flipH="1">
              <a:off x="13278646" y="4481411"/>
              <a:ext cx="12020" cy="1233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8" name="Forma livre 447"/>
            <p:cNvSpPr/>
            <p:nvPr/>
          </p:nvSpPr>
          <p:spPr>
            <a:xfrm flipH="1">
              <a:off x="13238002" y="4519076"/>
              <a:ext cx="51178" cy="53022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9" name="Forma livre 448"/>
            <p:cNvSpPr/>
            <p:nvPr/>
          </p:nvSpPr>
          <p:spPr>
            <a:xfrm flipH="1">
              <a:off x="13236113" y="4578606"/>
              <a:ext cx="54957" cy="3809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0" name="Placa 449"/>
            <p:cNvSpPr/>
            <p:nvPr/>
          </p:nvSpPr>
          <p:spPr>
            <a:xfrm>
              <a:off x="13014578" y="5253960"/>
              <a:ext cx="233530" cy="327627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1" name="Placa 450"/>
            <p:cNvSpPr/>
            <p:nvPr/>
          </p:nvSpPr>
          <p:spPr>
            <a:xfrm rot="263748">
              <a:off x="12900100" y="5257523"/>
              <a:ext cx="102246" cy="241188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2" name="Placa 451"/>
            <p:cNvSpPr/>
            <p:nvPr/>
          </p:nvSpPr>
          <p:spPr>
            <a:xfrm rot="21242254">
              <a:off x="13263911" y="5258612"/>
              <a:ext cx="102246" cy="243149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3" name="Placa 452"/>
            <p:cNvSpPr/>
            <p:nvPr/>
          </p:nvSpPr>
          <p:spPr>
            <a:xfrm>
              <a:off x="13031263" y="5274691"/>
              <a:ext cx="203444" cy="285419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4" name="Placa 453"/>
            <p:cNvSpPr/>
            <p:nvPr/>
          </p:nvSpPr>
          <p:spPr>
            <a:xfrm rot="21242254">
              <a:off x="13278171" y="5279030"/>
              <a:ext cx="73726" cy="20279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5" name="Placa 454"/>
            <p:cNvSpPr/>
            <p:nvPr/>
          </p:nvSpPr>
          <p:spPr>
            <a:xfrm rot="263748">
              <a:off x="12915251" y="5272839"/>
              <a:ext cx="71883" cy="203786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6" name="Placa 455"/>
            <p:cNvSpPr/>
            <p:nvPr/>
          </p:nvSpPr>
          <p:spPr>
            <a:xfrm rot="20965592">
              <a:off x="13249491" y="5740810"/>
              <a:ext cx="12545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7" name="Placa 456"/>
            <p:cNvSpPr/>
            <p:nvPr/>
          </p:nvSpPr>
          <p:spPr>
            <a:xfrm rot="496285">
              <a:off x="12897423" y="5721199"/>
              <a:ext cx="6396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8" name="Forma livre 457"/>
            <p:cNvSpPr/>
            <p:nvPr/>
          </p:nvSpPr>
          <p:spPr>
            <a:xfrm>
              <a:off x="12718085" y="4665383"/>
              <a:ext cx="199008" cy="259998"/>
            </a:xfrm>
            <a:custGeom>
              <a:avLst/>
              <a:gdLst>
                <a:gd name="connsiteX0" fmla="*/ 326072 w 326297"/>
                <a:gd name="connsiteY0" fmla="*/ 4074 h 426298"/>
                <a:gd name="connsiteX1" fmla="*/ 256118 w 326297"/>
                <a:gd name="connsiteY1" fmla="*/ 26559 h 426298"/>
                <a:gd name="connsiteX2" fmla="*/ 208649 w 326297"/>
                <a:gd name="connsiteY2" fmla="*/ 99011 h 426298"/>
                <a:gd name="connsiteX3" fmla="*/ 246124 w 326297"/>
                <a:gd name="connsiteY3" fmla="*/ 213936 h 426298"/>
                <a:gd name="connsiteX4" fmla="*/ 236131 w 326297"/>
                <a:gd name="connsiteY4" fmla="*/ 336356 h 426298"/>
                <a:gd name="connsiteX5" fmla="*/ 128701 w 326297"/>
                <a:gd name="connsiteY5" fmla="*/ 426296 h 426298"/>
                <a:gd name="connsiteX6" fmla="*/ 11278 w 326297"/>
                <a:gd name="connsiteY6" fmla="*/ 338854 h 426298"/>
                <a:gd name="connsiteX7" fmla="*/ 16275 w 326297"/>
                <a:gd name="connsiteY7" fmla="*/ 213936 h 426298"/>
                <a:gd name="connsiteX8" fmla="*/ 113711 w 326297"/>
                <a:gd name="connsiteY8" fmla="*/ 86519 h 426298"/>
                <a:gd name="connsiteX9" fmla="*/ 231134 w 326297"/>
                <a:gd name="connsiteY9" fmla="*/ 9070 h 426298"/>
                <a:gd name="connsiteX10" fmla="*/ 326072 w 326297"/>
                <a:gd name="connsiteY10" fmla="*/ 4074 h 42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297" h="426298">
                  <a:moveTo>
                    <a:pt x="326072" y="4074"/>
                  </a:moveTo>
                  <a:cubicBezTo>
                    <a:pt x="330236" y="6989"/>
                    <a:pt x="275688" y="10736"/>
                    <a:pt x="256118" y="26559"/>
                  </a:cubicBezTo>
                  <a:cubicBezTo>
                    <a:pt x="236547" y="42382"/>
                    <a:pt x="210315" y="67782"/>
                    <a:pt x="208649" y="99011"/>
                  </a:cubicBezTo>
                  <a:cubicBezTo>
                    <a:pt x="206983" y="130240"/>
                    <a:pt x="241544" y="174379"/>
                    <a:pt x="246124" y="213936"/>
                  </a:cubicBezTo>
                  <a:cubicBezTo>
                    <a:pt x="250704" y="253493"/>
                    <a:pt x="255701" y="300963"/>
                    <a:pt x="236131" y="336356"/>
                  </a:cubicBezTo>
                  <a:cubicBezTo>
                    <a:pt x="216561" y="371749"/>
                    <a:pt x="166176" y="425880"/>
                    <a:pt x="128701" y="426296"/>
                  </a:cubicBezTo>
                  <a:cubicBezTo>
                    <a:pt x="91226" y="426712"/>
                    <a:pt x="30016" y="374247"/>
                    <a:pt x="11278" y="338854"/>
                  </a:cubicBezTo>
                  <a:cubicBezTo>
                    <a:pt x="-7460" y="303461"/>
                    <a:pt x="-797" y="255992"/>
                    <a:pt x="16275" y="213936"/>
                  </a:cubicBezTo>
                  <a:cubicBezTo>
                    <a:pt x="33347" y="171880"/>
                    <a:pt x="77901" y="120663"/>
                    <a:pt x="113711" y="86519"/>
                  </a:cubicBezTo>
                  <a:cubicBezTo>
                    <a:pt x="149521" y="52375"/>
                    <a:pt x="197822" y="23644"/>
                    <a:pt x="231134" y="9070"/>
                  </a:cubicBezTo>
                  <a:cubicBezTo>
                    <a:pt x="264445" y="-5504"/>
                    <a:pt x="321908" y="1159"/>
                    <a:pt x="326072" y="40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9" name="Forma livre 458"/>
            <p:cNvSpPr/>
            <p:nvPr/>
          </p:nvSpPr>
          <p:spPr>
            <a:xfrm>
              <a:off x="13451229" y="4694644"/>
              <a:ext cx="118245" cy="223021"/>
            </a:xfrm>
            <a:custGeom>
              <a:avLst/>
              <a:gdLst>
                <a:gd name="connsiteX0" fmla="*/ 10913 w 193877"/>
                <a:gd name="connsiteY0" fmla="*/ 1066 h 365670"/>
                <a:gd name="connsiteX1" fmla="*/ 50887 w 193877"/>
                <a:gd name="connsiteY1" fmla="*/ 128483 h 365670"/>
                <a:gd name="connsiteX2" fmla="*/ 919 w 193877"/>
                <a:gd name="connsiteY2" fmla="*/ 243407 h 365670"/>
                <a:gd name="connsiteX3" fmla="*/ 23405 w 193877"/>
                <a:gd name="connsiteY3" fmla="*/ 345840 h 365670"/>
                <a:gd name="connsiteX4" fmla="*/ 83365 w 193877"/>
                <a:gd name="connsiteY4" fmla="*/ 358332 h 365670"/>
                <a:gd name="connsiteX5" fmla="*/ 183300 w 193877"/>
                <a:gd name="connsiteY5" fmla="*/ 260896 h 365670"/>
                <a:gd name="connsiteX6" fmla="*/ 180801 w 193877"/>
                <a:gd name="connsiteY6" fmla="*/ 185945 h 365670"/>
                <a:gd name="connsiteX7" fmla="*/ 93359 w 193877"/>
                <a:gd name="connsiteY7" fmla="*/ 73519 h 365670"/>
                <a:gd name="connsiteX8" fmla="*/ 10913 w 193877"/>
                <a:gd name="connsiteY8" fmla="*/ 1066 h 36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77" h="365670">
                  <a:moveTo>
                    <a:pt x="10913" y="1066"/>
                  </a:moveTo>
                  <a:cubicBezTo>
                    <a:pt x="3834" y="10227"/>
                    <a:pt x="52553" y="88093"/>
                    <a:pt x="50887" y="128483"/>
                  </a:cubicBezTo>
                  <a:cubicBezTo>
                    <a:pt x="49221" y="168873"/>
                    <a:pt x="5499" y="207181"/>
                    <a:pt x="919" y="243407"/>
                  </a:cubicBezTo>
                  <a:cubicBezTo>
                    <a:pt x="-3661" y="279633"/>
                    <a:pt x="9664" y="326686"/>
                    <a:pt x="23405" y="345840"/>
                  </a:cubicBezTo>
                  <a:cubicBezTo>
                    <a:pt x="37146" y="364994"/>
                    <a:pt x="56716" y="372489"/>
                    <a:pt x="83365" y="358332"/>
                  </a:cubicBezTo>
                  <a:cubicBezTo>
                    <a:pt x="110014" y="344175"/>
                    <a:pt x="167061" y="289627"/>
                    <a:pt x="183300" y="260896"/>
                  </a:cubicBezTo>
                  <a:cubicBezTo>
                    <a:pt x="199539" y="232165"/>
                    <a:pt x="195791" y="217175"/>
                    <a:pt x="180801" y="185945"/>
                  </a:cubicBezTo>
                  <a:cubicBezTo>
                    <a:pt x="165811" y="154715"/>
                    <a:pt x="118759" y="103083"/>
                    <a:pt x="93359" y="73519"/>
                  </a:cubicBezTo>
                  <a:cubicBezTo>
                    <a:pt x="67959" y="43955"/>
                    <a:pt x="17992" y="-8095"/>
                    <a:pt x="10913" y="10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0" name="Forma livre 459"/>
            <p:cNvSpPr/>
            <p:nvPr/>
          </p:nvSpPr>
          <p:spPr>
            <a:xfrm>
              <a:off x="12842292" y="4609965"/>
              <a:ext cx="106662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1" name="Forma livre 460"/>
            <p:cNvSpPr/>
            <p:nvPr/>
          </p:nvSpPr>
          <p:spPr>
            <a:xfrm rot="160903" flipH="1">
              <a:off x="13362159" y="4626121"/>
              <a:ext cx="104447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2" name="Forma livre 461"/>
            <p:cNvSpPr/>
            <p:nvPr/>
          </p:nvSpPr>
          <p:spPr>
            <a:xfrm>
              <a:off x="13280694" y="6070766"/>
              <a:ext cx="98029" cy="102865"/>
            </a:xfrm>
            <a:custGeom>
              <a:avLst/>
              <a:gdLst>
                <a:gd name="connsiteX0" fmla="*/ 166853 w 166853"/>
                <a:gd name="connsiteY0" fmla="*/ 174885 h 175084"/>
                <a:gd name="connsiteX1" fmla="*/ 109391 w 166853"/>
                <a:gd name="connsiteY1" fmla="*/ 152400 h 175084"/>
                <a:gd name="connsiteX2" fmla="*/ 14453 w 166853"/>
                <a:gd name="connsiteY2" fmla="*/ 32479 h 175084"/>
                <a:gd name="connsiteX3" fmla="*/ 1962 w 166853"/>
                <a:gd name="connsiteY3" fmla="*/ 0 h 1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853" h="175084">
                  <a:moveTo>
                    <a:pt x="166853" y="174885"/>
                  </a:moveTo>
                  <a:cubicBezTo>
                    <a:pt x="150822" y="175509"/>
                    <a:pt x="134791" y="176134"/>
                    <a:pt x="109391" y="152400"/>
                  </a:cubicBezTo>
                  <a:cubicBezTo>
                    <a:pt x="83991" y="128666"/>
                    <a:pt x="32358" y="57879"/>
                    <a:pt x="14453" y="32479"/>
                  </a:cubicBezTo>
                  <a:cubicBezTo>
                    <a:pt x="-3452" y="7079"/>
                    <a:pt x="-745" y="3539"/>
                    <a:pt x="196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3" name="Losango 462"/>
            <p:cNvSpPr/>
            <p:nvPr/>
          </p:nvSpPr>
          <p:spPr>
            <a:xfrm rot="1106110">
              <a:off x="12767563" y="6066983"/>
              <a:ext cx="36157" cy="74636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4" name="Forma livre 463"/>
            <p:cNvSpPr/>
            <p:nvPr/>
          </p:nvSpPr>
          <p:spPr>
            <a:xfrm>
              <a:off x="12803332" y="6032603"/>
              <a:ext cx="259807" cy="88749"/>
            </a:xfrm>
            <a:custGeom>
              <a:avLst/>
              <a:gdLst>
                <a:gd name="connsiteX0" fmla="*/ 0 w 442210"/>
                <a:gd name="connsiteY0" fmla="*/ 134911 h 151058"/>
                <a:gd name="connsiteX1" fmla="*/ 159895 w 442210"/>
                <a:gd name="connsiteY1" fmla="*/ 147403 h 151058"/>
                <a:gd name="connsiteX2" fmla="*/ 384748 w 442210"/>
                <a:gd name="connsiteY2" fmla="*/ 77449 h 151058"/>
                <a:gd name="connsiteX3" fmla="*/ 442210 w 442210"/>
                <a:gd name="connsiteY3" fmla="*/ 0 h 15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210" h="151058">
                  <a:moveTo>
                    <a:pt x="0" y="134911"/>
                  </a:moveTo>
                  <a:cubicBezTo>
                    <a:pt x="47885" y="145945"/>
                    <a:pt x="95770" y="156980"/>
                    <a:pt x="159895" y="147403"/>
                  </a:cubicBezTo>
                  <a:cubicBezTo>
                    <a:pt x="224020" y="137826"/>
                    <a:pt x="337696" y="102016"/>
                    <a:pt x="384748" y="77449"/>
                  </a:cubicBezTo>
                  <a:cubicBezTo>
                    <a:pt x="431800" y="52882"/>
                    <a:pt x="437005" y="26441"/>
                    <a:pt x="44221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5" name="Forma livre 464"/>
            <p:cNvSpPr/>
            <p:nvPr/>
          </p:nvSpPr>
          <p:spPr>
            <a:xfrm>
              <a:off x="13380191" y="6135351"/>
              <a:ext cx="73012" cy="38163"/>
            </a:xfrm>
            <a:custGeom>
              <a:avLst/>
              <a:gdLst>
                <a:gd name="connsiteX0" fmla="*/ 0 w 124271"/>
                <a:gd name="connsiteY0" fmla="*/ 64957 h 64957"/>
                <a:gd name="connsiteX1" fmla="*/ 107429 w 124271"/>
                <a:gd name="connsiteY1" fmla="*/ 52466 h 64957"/>
                <a:gd name="connsiteX2" fmla="*/ 122419 w 124271"/>
                <a:gd name="connsiteY2" fmla="*/ 0 h 6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271" h="64957">
                  <a:moveTo>
                    <a:pt x="0" y="64957"/>
                  </a:moveTo>
                  <a:cubicBezTo>
                    <a:pt x="43513" y="64124"/>
                    <a:pt x="87026" y="63292"/>
                    <a:pt x="107429" y="52466"/>
                  </a:cubicBezTo>
                  <a:cubicBezTo>
                    <a:pt x="127832" y="41640"/>
                    <a:pt x="125125" y="20820"/>
                    <a:pt x="122419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6" name="Losango 465"/>
            <p:cNvSpPr/>
            <p:nvPr/>
          </p:nvSpPr>
          <p:spPr>
            <a:xfrm rot="21282313">
              <a:off x="13378483" y="6139551"/>
              <a:ext cx="47593" cy="68807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7" name="Forma livre 466"/>
            <p:cNvSpPr/>
            <p:nvPr/>
          </p:nvSpPr>
          <p:spPr>
            <a:xfrm rot="21406454">
              <a:off x="12979702" y="4929124"/>
              <a:ext cx="350962" cy="93858"/>
            </a:xfrm>
            <a:custGeom>
              <a:avLst/>
              <a:gdLst>
                <a:gd name="connsiteX0" fmla="*/ 20241 w 597363"/>
                <a:gd name="connsiteY0" fmla="*/ 0 h 159753"/>
                <a:gd name="connsiteX1" fmla="*/ 254 w 597363"/>
                <a:gd name="connsiteY1" fmla="*/ 59961 h 159753"/>
                <a:gd name="connsiteX2" fmla="*/ 32733 w 597363"/>
                <a:gd name="connsiteY2" fmla="*/ 94938 h 159753"/>
                <a:gd name="connsiteX3" fmla="*/ 227605 w 597363"/>
                <a:gd name="connsiteY3" fmla="*/ 122420 h 159753"/>
                <a:gd name="connsiteX4" fmla="*/ 287566 w 597363"/>
                <a:gd name="connsiteY4" fmla="*/ 74951 h 159753"/>
                <a:gd name="connsiteX5" fmla="*/ 310051 w 597363"/>
                <a:gd name="connsiteY5" fmla="*/ 127417 h 159753"/>
                <a:gd name="connsiteX6" fmla="*/ 534904 w 597363"/>
                <a:gd name="connsiteY6" fmla="*/ 157397 h 159753"/>
                <a:gd name="connsiteX7" fmla="*/ 597363 w 597363"/>
                <a:gd name="connsiteY7" fmla="*/ 64958 h 15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7363" h="159753">
                  <a:moveTo>
                    <a:pt x="20241" y="0"/>
                  </a:moveTo>
                  <a:cubicBezTo>
                    <a:pt x="9206" y="22069"/>
                    <a:pt x="-1828" y="44138"/>
                    <a:pt x="254" y="59961"/>
                  </a:cubicBezTo>
                  <a:cubicBezTo>
                    <a:pt x="2336" y="75784"/>
                    <a:pt x="-5159" y="84528"/>
                    <a:pt x="32733" y="94938"/>
                  </a:cubicBezTo>
                  <a:cubicBezTo>
                    <a:pt x="70625" y="105348"/>
                    <a:pt x="185133" y="125751"/>
                    <a:pt x="227605" y="122420"/>
                  </a:cubicBezTo>
                  <a:cubicBezTo>
                    <a:pt x="270077" y="119089"/>
                    <a:pt x="273825" y="74118"/>
                    <a:pt x="287566" y="74951"/>
                  </a:cubicBezTo>
                  <a:cubicBezTo>
                    <a:pt x="301307" y="75784"/>
                    <a:pt x="268828" y="113676"/>
                    <a:pt x="310051" y="127417"/>
                  </a:cubicBezTo>
                  <a:cubicBezTo>
                    <a:pt x="351274" y="141158"/>
                    <a:pt x="487019" y="167807"/>
                    <a:pt x="534904" y="157397"/>
                  </a:cubicBezTo>
                  <a:cubicBezTo>
                    <a:pt x="582789" y="146987"/>
                    <a:pt x="590076" y="105972"/>
                    <a:pt x="597363" y="64958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8" name="Forma livre 467"/>
            <p:cNvSpPr/>
            <p:nvPr/>
          </p:nvSpPr>
          <p:spPr>
            <a:xfrm>
              <a:off x="12956208" y="4952674"/>
              <a:ext cx="386200" cy="171737"/>
            </a:xfrm>
            <a:custGeom>
              <a:avLst/>
              <a:gdLst>
                <a:gd name="connsiteX0" fmla="*/ 14990 w 662066"/>
                <a:gd name="connsiteY0" fmla="*/ 32478 h 292308"/>
                <a:gd name="connsiteX1" fmla="*/ 0 w 662066"/>
                <a:gd name="connsiteY1" fmla="*/ 149901 h 292308"/>
                <a:gd name="connsiteX2" fmla="*/ 327286 w 662066"/>
                <a:gd name="connsiteY2" fmla="*/ 292308 h 292308"/>
                <a:gd name="connsiteX3" fmla="*/ 642079 w 662066"/>
                <a:gd name="connsiteY3" fmla="*/ 174885 h 292308"/>
                <a:gd name="connsiteX4" fmla="*/ 649574 w 662066"/>
                <a:gd name="connsiteY4" fmla="*/ 92439 h 292308"/>
                <a:gd name="connsiteX5" fmla="*/ 662066 w 662066"/>
                <a:gd name="connsiteY5" fmla="*/ 0 h 292308"/>
                <a:gd name="connsiteX6" fmla="*/ 662066 w 662066"/>
                <a:gd name="connsiteY6" fmla="*/ 0 h 29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066" h="292308">
                  <a:moveTo>
                    <a:pt x="14990" y="32478"/>
                  </a:moveTo>
                  <a:lnTo>
                    <a:pt x="0" y="149901"/>
                  </a:lnTo>
                  <a:lnTo>
                    <a:pt x="327286" y="292308"/>
                  </a:lnTo>
                  <a:lnTo>
                    <a:pt x="642079" y="174885"/>
                  </a:lnTo>
                  <a:lnTo>
                    <a:pt x="649574" y="92439"/>
                  </a:lnTo>
                  <a:lnTo>
                    <a:pt x="662066" y="0"/>
                  </a:lnTo>
                  <a:lnTo>
                    <a:pt x="662066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9" name="Forma livre 468"/>
            <p:cNvSpPr/>
            <p:nvPr/>
          </p:nvSpPr>
          <p:spPr>
            <a:xfrm>
              <a:off x="12954899" y="5042212"/>
              <a:ext cx="374298" cy="173204"/>
            </a:xfrm>
            <a:custGeom>
              <a:avLst/>
              <a:gdLst>
                <a:gd name="connsiteX0" fmla="*/ 4997 w 637082"/>
                <a:gd name="connsiteY0" fmla="*/ 0 h 294806"/>
                <a:gd name="connsiteX1" fmla="*/ 0 w 637082"/>
                <a:gd name="connsiteY1" fmla="*/ 144905 h 294806"/>
                <a:gd name="connsiteX2" fmla="*/ 329784 w 637082"/>
                <a:gd name="connsiteY2" fmla="*/ 294806 h 294806"/>
                <a:gd name="connsiteX3" fmla="*/ 627089 w 637082"/>
                <a:gd name="connsiteY3" fmla="*/ 172387 h 294806"/>
                <a:gd name="connsiteX4" fmla="*/ 637082 w 637082"/>
                <a:gd name="connsiteY4" fmla="*/ 27482 h 29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082" h="294806">
                  <a:moveTo>
                    <a:pt x="4997" y="0"/>
                  </a:moveTo>
                  <a:lnTo>
                    <a:pt x="0" y="144905"/>
                  </a:lnTo>
                  <a:lnTo>
                    <a:pt x="329784" y="294806"/>
                  </a:lnTo>
                  <a:lnTo>
                    <a:pt x="627089" y="172387"/>
                  </a:lnTo>
                  <a:lnTo>
                    <a:pt x="637082" y="27482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0" name="Forma livre 469"/>
            <p:cNvSpPr/>
            <p:nvPr/>
          </p:nvSpPr>
          <p:spPr>
            <a:xfrm>
              <a:off x="13196729" y="4668036"/>
              <a:ext cx="199262" cy="155794"/>
            </a:xfrm>
            <a:custGeom>
              <a:avLst/>
              <a:gdLst>
                <a:gd name="connsiteX0" fmla="*/ 485343 w 589283"/>
                <a:gd name="connsiteY0" fmla="*/ 45654 h 460732"/>
                <a:gd name="connsiteX1" fmla="*/ 209118 w 589283"/>
                <a:gd name="connsiteY1" fmla="*/ 171860 h 460732"/>
                <a:gd name="connsiteX2" fmla="*/ 1949 w 589283"/>
                <a:gd name="connsiteY2" fmla="*/ 317117 h 460732"/>
                <a:gd name="connsiteX3" fmla="*/ 125774 w 589283"/>
                <a:gd name="connsiteY3" fmla="*/ 409985 h 460732"/>
                <a:gd name="connsiteX4" fmla="*/ 454386 w 589283"/>
                <a:gd name="connsiteY4" fmla="*/ 450467 h 460732"/>
                <a:gd name="connsiteX5" fmla="*/ 575830 w 589283"/>
                <a:gd name="connsiteY5" fmla="*/ 219485 h 460732"/>
                <a:gd name="connsiteX6" fmla="*/ 575830 w 589283"/>
                <a:gd name="connsiteY6" fmla="*/ 9935 h 460732"/>
                <a:gd name="connsiteX7" fmla="*/ 485343 w 589283"/>
                <a:gd name="connsiteY7" fmla="*/ 45654 h 46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9283" h="460732">
                  <a:moveTo>
                    <a:pt x="485343" y="45654"/>
                  </a:moveTo>
                  <a:cubicBezTo>
                    <a:pt x="424224" y="72641"/>
                    <a:pt x="289684" y="126616"/>
                    <a:pt x="209118" y="171860"/>
                  </a:cubicBezTo>
                  <a:cubicBezTo>
                    <a:pt x="128552" y="217104"/>
                    <a:pt x="15840" y="277430"/>
                    <a:pt x="1949" y="317117"/>
                  </a:cubicBezTo>
                  <a:cubicBezTo>
                    <a:pt x="-11942" y="356804"/>
                    <a:pt x="50368" y="387760"/>
                    <a:pt x="125774" y="409985"/>
                  </a:cubicBezTo>
                  <a:cubicBezTo>
                    <a:pt x="201180" y="432210"/>
                    <a:pt x="379377" y="482217"/>
                    <a:pt x="454386" y="450467"/>
                  </a:cubicBezTo>
                  <a:cubicBezTo>
                    <a:pt x="529395" y="418717"/>
                    <a:pt x="555589" y="292907"/>
                    <a:pt x="575830" y="219485"/>
                  </a:cubicBezTo>
                  <a:cubicBezTo>
                    <a:pt x="596071" y="146063"/>
                    <a:pt x="591308" y="37716"/>
                    <a:pt x="575830" y="9935"/>
                  </a:cubicBezTo>
                  <a:cubicBezTo>
                    <a:pt x="560352" y="-17846"/>
                    <a:pt x="546462" y="18667"/>
                    <a:pt x="485343" y="4565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1" name="Forma livre 470"/>
            <p:cNvSpPr/>
            <p:nvPr/>
          </p:nvSpPr>
          <p:spPr>
            <a:xfrm>
              <a:off x="12927391" y="4688864"/>
              <a:ext cx="124222" cy="122247"/>
            </a:xfrm>
            <a:custGeom>
              <a:avLst/>
              <a:gdLst>
                <a:gd name="connsiteX0" fmla="*/ 62658 w 367366"/>
                <a:gd name="connsiteY0" fmla="*/ 729 h 361524"/>
                <a:gd name="connsiteX1" fmla="*/ 362696 w 367366"/>
                <a:gd name="connsiteY1" fmla="*/ 250760 h 361524"/>
                <a:gd name="connsiteX2" fmla="*/ 229346 w 367366"/>
                <a:gd name="connsiteY2" fmla="*/ 322198 h 361524"/>
                <a:gd name="connsiteX3" fmla="*/ 12652 w 367366"/>
                <a:gd name="connsiteY3" fmla="*/ 338867 h 361524"/>
                <a:gd name="connsiteX4" fmla="*/ 62658 w 367366"/>
                <a:gd name="connsiteY4" fmla="*/ 729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366" h="361524">
                  <a:moveTo>
                    <a:pt x="62658" y="729"/>
                  </a:moveTo>
                  <a:cubicBezTo>
                    <a:pt x="120999" y="-13956"/>
                    <a:pt x="334915" y="197182"/>
                    <a:pt x="362696" y="250760"/>
                  </a:cubicBezTo>
                  <a:cubicBezTo>
                    <a:pt x="390477" y="304338"/>
                    <a:pt x="287687" y="307514"/>
                    <a:pt x="229346" y="322198"/>
                  </a:cubicBezTo>
                  <a:cubicBezTo>
                    <a:pt x="171005" y="336883"/>
                    <a:pt x="40830" y="392048"/>
                    <a:pt x="12652" y="338867"/>
                  </a:cubicBezTo>
                  <a:cubicBezTo>
                    <a:pt x="-15526" y="285686"/>
                    <a:pt x="4317" y="15414"/>
                    <a:pt x="62658" y="729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2" name="Retângulo 471"/>
            <p:cNvSpPr/>
            <p:nvPr/>
          </p:nvSpPr>
          <p:spPr>
            <a:xfrm rot="18312615">
              <a:off x="12945815" y="4739908"/>
              <a:ext cx="25564" cy="84986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3" name="Retângulo 472"/>
            <p:cNvSpPr/>
            <p:nvPr/>
          </p:nvSpPr>
          <p:spPr>
            <a:xfrm rot="14673361">
              <a:off x="13317892" y="4720473"/>
              <a:ext cx="25564" cy="134874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4" name="Retângulo de cantos arredondados 473"/>
            <p:cNvSpPr/>
            <p:nvPr/>
          </p:nvSpPr>
          <p:spPr>
            <a:xfrm>
              <a:off x="13786667" y="566041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9" name="Grupo 148"/>
          <p:cNvGrpSpPr/>
          <p:nvPr/>
        </p:nvGrpSpPr>
        <p:grpSpPr>
          <a:xfrm>
            <a:off x="2582923" y="1054014"/>
            <a:ext cx="6931070" cy="3989041"/>
            <a:chOff x="2582923" y="1054014"/>
            <a:chExt cx="6931070" cy="3989041"/>
          </a:xfrm>
        </p:grpSpPr>
        <p:sp>
          <p:nvSpPr>
            <p:cNvPr id="150" name="Pergaminho horizontal 149"/>
            <p:cNvSpPr/>
            <p:nvPr/>
          </p:nvSpPr>
          <p:spPr>
            <a:xfrm>
              <a:off x="2582923" y="1054014"/>
              <a:ext cx="6931070" cy="3989041"/>
            </a:xfrm>
            <a:prstGeom prst="horizontalScroll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aphicFrame>
          <p:nvGraphicFramePr>
            <p:cNvPr id="151" name="Diagrama 150"/>
            <p:cNvGraphicFramePr/>
            <p:nvPr>
              <p:extLst/>
            </p:nvPr>
          </p:nvGraphicFramePr>
          <p:xfrm>
            <a:off x="3226219" y="1200139"/>
            <a:ext cx="5739561" cy="3826374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4" r:lo="rId5" r:qs="rId6" r:cs="rId7"/>
            </a:graphicData>
          </a:graphic>
        </p:graphicFrame>
      </p:grpSp>
      <p:sp>
        <p:nvSpPr>
          <p:cNvPr id="3" name="Retângulo 2"/>
          <p:cNvSpPr/>
          <p:nvPr/>
        </p:nvSpPr>
        <p:spPr>
          <a:xfrm>
            <a:off x="-740407" y="-1291686"/>
            <a:ext cx="13716000" cy="8810024"/>
          </a:xfrm>
          <a:prstGeom prst="rect">
            <a:avLst/>
          </a:prstGeom>
          <a:solidFill>
            <a:schemeClr val="accent1">
              <a:alpha val="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0" name="Retângulo 199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Parabéns soldado!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Parece que valeu a pena o seu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Treinamento!</a:t>
            </a:r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01" name="Grupo 200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202" name="Retângulo de cantos arredondados 201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3" name="Forma livre 202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4" name="Forma livre 203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5" name="Elipse 204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7" name="Forma livre 206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8" name="Forma livre 207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9" name="Forma livre 208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0" name="Forma livre 209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1" name="Forma livre 210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2" name="Elipse 211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3" name="Forma livre 212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4" name="Elipse 213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5" name="Forma livre 214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6" name="Forma livre 215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7" name="Forma livre 216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8" name="Forma livre 217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9" name="Elipse 218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20" name="Triângulo isósceles 219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21" name="Triângulo isósceles 220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22" name="Triângulo isósceles 221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23" name="Triângulo isósceles 222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24" name="Triângulo isósceles 223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25" name="Triângulo isósceles 224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26" name="Forma livre 225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7" name="Forma livre 226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8" name="Forma livre 227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9" name="Forma livre 228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0" name="Forma livre 229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1" name="Forma livre 230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32" name="Retângulo 231">
            <a:hlinkClick r:id="rId9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6421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9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2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11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2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94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</p:childTnLst>
        </p:cTn>
      </p:par>
    </p:tnLst>
    <p:bldLst>
      <p:bldP spid="232" grpId="0" animBg="1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pic>
        <p:nvPicPr>
          <p:cNvPr id="147" name="Imagem 14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3379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8" name="Melhoria"/>
          <p:cNvSpPr/>
          <p:nvPr/>
        </p:nvSpPr>
        <p:spPr>
          <a:xfrm>
            <a:off x="144369" y="758144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8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" name="Grupo 4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98" name="Grupo 297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305" name="Grupo 304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307" name="Grupo 306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320" name="Placa 319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21" name="Placa 320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308" name="Retângulo 307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09" name="Retângulo 308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sz="1600" dirty="0"/>
                </a:p>
              </p:txBody>
            </p:sp>
            <p:grpSp>
              <p:nvGrpSpPr>
                <p:cNvPr id="310" name="Grupo 309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314" name="Retângulo de cantos arredondados 313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5" name="Retângulo de cantos arredondados 314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6" name="Retângulo de cantos arredondados 315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7" name="Retângulo de cantos arredondados 316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8" name="Retângulo de cantos arredondados 317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9" name="Retângulo de cantos arredondados 318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311" name="Retângulo 310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312" name="Conector angulado 311"/>
                <p:cNvCxnSpPr>
                  <a:endCxn id="311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Conector angulado 312"/>
                <p:cNvCxnSpPr>
                  <a:endCxn id="311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06" name="Seta para a direita listrada 305"/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322" name="Grupo 321"/>
            <p:cNvGrpSpPr/>
            <p:nvPr/>
          </p:nvGrpSpPr>
          <p:grpSpPr>
            <a:xfrm>
              <a:off x="3620023" y="1227363"/>
              <a:ext cx="478178" cy="500406"/>
              <a:chOff x="-84950" y="-227030"/>
              <a:chExt cx="2529034" cy="2646594"/>
            </a:xfrm>
          </p:grpSpPr>
          <p:sp>
            <p:nvSpPr>
              <p:cNvPr id="323" name="Forma livre 322"/>
              <p:cNvSpPr/>
              <p:nvPr/>
            </p:nvSpPr>
            <p:spPr>
              <a:xfrm>
                <a:off x="-84950" y="-227030"/>
                <a:ext cx="2529034" cy="2646594"/>
              </a:xfrm>
              <a:custGeom>
                <a:avLst/>
                <a:gdLst>
                  <a:gd name="connsiteX0" fmla="*/ 1680698 w 2993342"/>
                  <a:gd name="connsiteY0" fmla="*/ 198784 h 3132484"/>
                  <a:gd name="connsiteX1" fmla="*/ 2048998 w 2993342"/>
                  <a:gd name="connsiteY1" fmla="*/ 2129184 h 3132484"/>
                  <a:gd name="connsiteX2" fmla="*/ 2937998 w 2993342"/>
                  <a:gd name="connsiteY2" fmla="*/ 2954684 h 3132484"/>
                  <a:gd name="connsiteX3" fmla="*/ 2798298 w 2993342"/>
                  <a:gd name="connsiteY3" fmla="*/ 3094384 h 3132484"/>
                  <a:gd name="connsiteX4" fmla="*/ 1972798 w 2993342"/>
                  <a:gd name="connsiteY4" fmla="*/ 3132484 h 3132484"/>
                  <a:gd name="connsiteX5" fmla="*/ 626598 w 2993342"/>
                  <a:gd name="connsiteY5" fmla="*/ 3094384 h 3132484"/>
                  <a:gd name="connsiteX6" fmla="*/ 131298 w 2993342"/>
                  <a:gd name="connsiteY6" fmla="*/ 3005484 h 3132484"/>
                  <a:gd name="connsiteX7" fmla="*/ 16998 w 2993342"/>
                  <a:gd name="connsiteY7" fmla="*/ 2218084 h 3132484"/>
                  <a:gd name="connsiteX8" fmla="*/ 423398 w 2993342"/>
                  <a:gd name="connsiteY8" fmla="*/ 871884 h 3132484"/>
                  <a:gd name="connsiteX9" fmla="*/ 918698 w 2993342"/>
                  <a:gd name="connsiteY9" fmla="*/ 135284 h 3132484"/>
                  <a:gd name="connsiteX10" fmla="*/ 1680698 w 2993342"/>
                  <a:gd name="connsiteY10" fmla="*/ 198784 h 3132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3342" h="3132484">
                    <a:moveTo>
                      <a:pt x="1680698" y="198784"/>
                    </a:moveTo>
                    <a:cubicBezTo>
                      <a:pt x="1869081" y="531101"/>
                      <a:pt x="1839448" y="1669867"/>
                      <a:pt x="2048998" y="2129184"/>
                    </a:cubicBezTo>
                    <a:cubicBezTo>
                      <a:pt x="2258548" y="2588501"/>
                      <a:pt x="2813115" y="2793817"/>
                      <a:pt x="2937998" y="2954684"/>
                    </a:cubicBezTo>
                    <a:cubicBezTo>
                      <a:pt x="3062881" y="3115551"/>
                      <a:pt x="2959165" y="3064751"/>
                      <a:pt x="2798298" y="3094384"/>
                    </a:cubicBezTo>
                    <a:cubicBezTo>
                      <a:pt x="2637431" y="3124017"/>
                      <a:pt x="2334748" y="3132484"/>
                      <a:pt x="1972798" y="3132484"/>
                    </a:cubicBezTo>
                    <a:cubicBezTo>
                      <a:pt x="1610848" y="3132484"/>
                      <a:pt x="933515" y="3115551"/>
                      <a:pt x="626598" y="3094384"/>
                    </a:cubicBezTo>
                    <a:cubicBezTo>
                      <a:pt x="319681" y="3073217"/>
                      <a:pt x="232898" y="3151534"/>
                      <a:pt x="131298" y="3005484"/>
                    </a:cubicBezTo>
                    <a:cubicBezTo>
                      <a:pt x="29698" y="2859434"/>
                      <a:pt x="-31685" y="2573684"/>
                      <a:pt x="16998" y="2218084"/>
                    </a:cubicBezTo>
                    <a:cubicBezTo>
                      <a:pt x="65681" y="1862484"/>
                      <a:pt x="273115" y="1219017"/>
                      <a:pt x="423398" y="871884"/>
                    </a:cubicBezTo>
                    <a:cubicBezTo>
                      <a:pt x="573681" y="524751"/>
                      <a:pt x="704915" y="243234"/>
                      <a:pt x="918698" y="135284"/>
                    </a:cubicBezTo>
                    <a:cubicBezTo>
                      <a:pt x="1132481" y="27334"/>
                      <a:pt x="1492315" y="-133533"/>
                      <a:pt x="1680698" y="19878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24" name="Forma livre 323"/>
              <p:cNvSpPr/>
              <p:nvPr/>
            </p:nvSpPr>
            <p:spPr>
              <a:xfrm>
                <a:off x="1031966" y="-218095"/>
                <a:ext cx="351703" cy="274980"/>
              </a:xfrm>
              <a:custGeom>
                <a:avLst/>
                <a:gdLst>
                  <a:gd name="connsiteX0" fmla="*/ 485343 w 589283"/>
                  <a:gd name="connsiteY0" fmla="*/ 45654 h 460732"/>
                  <a:gd name="connsiteX1" fmla="*/ 209118 w 589283"/>
                  <a:gd name="connsiteY1" fmla="*/ 171860 h 460732"/>
                  <a:gd name="connsiteX2" fmla="*/ 1949 w 589283"/>
                  <a:gd name="connsiteY2" fmla="*/ 317117 h 460732"/>
                  <a:gd name="connsiteX3" fmla="*/ 125774 w 589283"/>
                  <a:gd name="connsiteY3" fmla="*/ 409985 h 460732"/>
                  <a:gd name="connsiteX4" fmla="*/ 454386 w 589283"/>
                  <a:gd name="connsiteY4" fmla="*/ 450467 h 460732"/>
                  <a:gd name="connsiteX5" fmla="*/ 575830 w 589283"/>
                  <a:gd name="connsiteY5" fmla="*/ 219485 h 460732"/>
                  <a:gd name="connsiteX6" fmla="*/ 575830 w 589283"/>
                  <a:gd name="connsiteY6" fmla="*/ 9935 h 460732"/>
                  <a:gd name="connsiteX7" fmla="*/ 485343 w 589283"/>
                  <a:gd name="connsiteY7" fmla="*/ 45654 h 46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9283" h="460732">
                    <a:moveTo>
                      <a:pt x="485343" y="45654"/>
                    </a:moveTo>
                    <a:cubicBezTo>
                      <a:pt x="424224" y="72641"/>
                      <a:pt x="289684" y="126616"/>
                      <a:pt x="209118" y="171860"/>
                    </a:cubicBezTo>
                    <a:cubicBezTo>
                      <a:pt x="128552" y="217104"/>
                      <a:pt x="15840" y="277430"/>
                      <a:pt x="1949" y="317117"/>
                    </a:cubicBezTo>
                    <a:cubicBezTo>
                      <a:pt x="-11942" y="356804"/>
                      <a:pt x="50368" y="387760"/>
                      <a:pt x="125774" y="409985"/>
                    </a:cubicBezTo>
                    <a:cubicBezTo>
                      <a:pt x="201180" y="432210"/>
                      <a:pt x="379377" y="482217"/>
                      <a:pt x="454386" y="450467"/>
                    </a:cubicBezTo>
                    <a:cubicBezTo>
                      <a:pt x="529395" y="418717"/>
                      <a:pt x="555589" y="292907"/>
                      <a:pt x="575830" y="219485"/>
                    </a:cubicBezTo>
                    <a:cubicBezTo>
                      <a:pt x="596071" y="146063"/>
                      <a:pt x="591308" y="37716"/>
                      <a:pt x="575830" y="9935"/>
                    </a:cubicBezTo>
                    <a:cubicBezTo>
                      <a:pt x="560352" y="-17846"/>
                      <a:pt x="546462" y="18667"/>
                      <a:pt x="485343" y="4565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5" name="Forma livre 324"/>
              <p:cNvSpPr/>
              <p:nvPr/>
            </p:nvSpPr>
            <p:spPr>
              <a:xfrm>
                <a:off x="556578" y="-181334"/>
                <a:ext cx="219256" cy="215769"/>
              </a:xfrm>
              <a:custGeom>
                <a:avLst/>
                <a:gdLst>
                  <a:gd name="connsiteX0" fmla="*/ 62658 w 367366"/>
                  <a:gd name="connsiteY0" fmla="*/ 729 h 361524"/>
                  <a:gd name="connsiteX1" fmla="*/ 362696 w 367366"/>
                  <a:gd name="connsiteY1" fmla="*/ 250760 h 361524"/>
                  <a:gd name="connsiteX2" fmla="*/ 229346 w 367366"/>
                  <a:gd name="connsiteY2" fmla="*/ 322198 h 361524"/>
                  <a:gd name="connsiteX3" fmla="*/ 12652 w 367366"/>
                  <a:gd name="connsiteY3" fmla="*/ 338867 h 361524"/>
                  <a:gd name="connsiteX4" fmla="*/ 62658 w 367366"/>
                  <a:gd name="connsiteY4" fmla="*/ 729 h 36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366" h="361524">
                    <a:moveTo>
                      <a:pt x="62658" y="729"/>
                    </a:moveTo>
                    <a:cubicBezTo>
                      <a:pt x="120999" y="-13956"/>
                      <a:pt x="334915" y="197182"/>
                      <a:pt x="362696" y="250760"/>
                    </a:cubicBezTo>
                    <a:cubicBezTo>
                      <a:pt x="390477" y="304338"/>
                      <a:pt x="287687" y="307514"/>
                      <a:pt x="229346" y="322198"/>
                    </a:cubicBezTo>
                    <a:cubicBezTo>
                      <a:pt x="171005" y="336883"/>
                      <a:pt x="40830" y="392048"/>
                      <a:pt x="12652" y="338867"/>
                    </a:cubicBezTo>
                    <a:cubicBezTo>
                      <a:pt x="-15526" y="285686"/>
                      <a:pt x="4317" y="15414"/>
                      <a:pt x="62658" y="729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6" name="Retângulo 325"/>
              <p:cNvSpPr/>
              <p:nvPr/>
            </p:nvSpPr>
            <p:spPr>
              <a:xfrm rot="18312615">
                <a:off x="589097" y="-91241"/>
                <a:ext cx="45121" cy="150002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7" name="Retângulo 326"/>
              <p:cNvSpPr/>
              <p:nvPr/>
            </p:nvSpPr>
            <p:spPr>
              <a:xfrm rot="14673361">
                <a:off x="1245823" y="-125542"/>
                <a:ext cx="45121" cy="23805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406" name="Grupo 405"/>
          <p:cNvGrpSpPr/>
          <p:nvPr/>
        </p:nvGrpSpPr>
        <p:grpSpPr>
          <a:xfrm>
            <a:off x="149733" y="3074411"/>
            <a:ext cx="2909805" cy="2759584"/>
            <a:chOff x="12409612" y="3877234"/>
            <a:chExt cx="2909805" cy="2759584"/>
          </a:xfrm>
        </p:grpSpPr>
        <p:sp>
          <p:nvSpPr>
            <p:cNvPr id="407" name="Retângulo de cantos arredondados 406"/>
            <p:cNvSpPr/>
            <p:nvPr/>
          </p:nvSpPr>
          <p:spPr>
            <a:xfrm>
              <a:off x="12409612" y="3877234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8" name="Retângulo de cantos arredondados 407"/>
            <p:cNvSpPr/>
            <p:nvPr/>
          </p:nvSpPr>
          <p:spPr>
            <a:xfrm>
              <a:off x="12492295" y="3949470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9" name="Retângulo de cantos arredondados 408"/>
            <p:cNvSpPr/>
            <p:nvPr/>
          </p:nvSpPr>
          <p:spPr>
            <a:xfrm>
              <a:off x="13786667" y="4177616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0" name="Retângulo de cantos arredondados 409"/>
            <p:cNvSpPr/>
            <p:nvPr/>
          </p:nvSpPr>
          <p:spPr>
            <a:xfrm>
              <a:off x="14522046" y="4191815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1" name="Retângulo de cantos arredondados 410"/>
            <p:cNvSpPr/>
            <p:nvPr/>
          </p:nvSpPr>
          <p:spPr>
            <a:xfrm>
              <a:off x="14521994" y="5659390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2" name="Retângulo de cantos arredondados 411"/>
            <p:cNvSpPr/>
            <p:nvPr/>
          </p:nvSpPr>
          <p:spPr>
            <a:xfrm>
              <a:off x="13788570" y="491734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3" name="Retângulo de cantos arredondados 412"/>
            <p:cNvSpPr/>
            <p:nvPr/>
          </p:nvSpPr>
          <p:spPr>
            <a:xfrm>
              <a:off x="14516861" y="4918995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4" name="Forma livre 413"/>
            <p:cNvSpPr/>
            <p:nvPr/>
          </p:nvSpPr>
          <p:spPr>
            <a:xfrm>
              <a:off x="12575427" y="4599713"/>
              <a:ext cx="1432858" cy="1499465"/>
            </a:xfrm>
            <a:custGeom>
              <a:avLst/>
              <a:gdLst>
                <a:gd name="connsiteX0" fmla="*/ 1680698 w 2993342"/>
                <a:gd name="connsiteY0" fmla="*/ 198784 h 3132484"/>
                <a:gd name="connsiteX1" fmla="*/ 2048998 w 2993342"/>
                <a:gd name="connsiteY1" fmla="*/ 2129184 h 3132484"/>
                <a:gd name="connsiteX2" fmla="*/ 2937998 w 2993342"/>
                <a:gd name="connsiteY2" fmla="*/ 2954684 h 3132484"/>
                <a:gd name="connsiteX3" fmla="*/ 2798298 w 2993342"/>
                <a:gd name="connsiteY3" fmla="*/ 3094384 h 3132484"/>
                <a:gd name="connsiteX4" fmla="*/ 1972798 w 2993342"/>
                <a:gd name="connsiteY4" fmla="*/ 3132484 h 3132484"/>
                <a:gd name="connsiteX5" fmla="*/ 626598 w 2993342"/>
                <a:gd name="connsiteY5" fmla="*/ 3094384 h 3132484"/>
                <a:gd name="connsiteX6" fmla="*/ 131298 w 2993342"/>
                <a:gd name="connsiteY6" fmla="*/ 3005484 h 3132484"/>
                <a:gd name="connsiteX7" fmla="*/ 16998 w 2993342"/>
                <a:gd name="connsiteY7" fmla="*/ 2218084 h 3132484"/>
                <a:gd name="connsiteX8" fmla="*/ 423398 w 2993342"/>
                <a:gd name="connsiteY8" fmla="*/ 871884 h 3132484"/>
                <a:gd name="connsiteX9" fmla="*/ 918698 w 2993342"/>
                <a:gd name="connsiteY9" fmla="*/ 135284 h 3132484"/>
                <a:gd name="connsiteX10" fmla="*/ 1680698 w 2993342"/>
                <a:gd name="connsiteY10" fmla="*/ 198784 h 313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3342" h="3132484">
                  <a:moveTo>
                    <a:pt x="1680698" y="198784"/>
                  </a:moveTo>
                  <a:cubicBezTo>
                    <a:pt x="1869081" y="531101"/>
                    <a:pt x="1839448" y="1669867"/>
                    <a:pt x="2048998" y="2129184"/>
                  </a:cubicBezTo>
                  <a:cubicBezTo>
                    <a:pt x="2258548" y="2588501"/>
                    <a:pt x="2813115" y="2793817"/>
                    <a:pt x="2937998" y="2954684"/>
                  </a:cubicBezTo>
                  <a:cubicBezTo>
                    <a:pt x="3062881" y="3115551"/>
                    <a:pt x="2959165" y="3064751"/>
                    <a:pt x="2798298" y="3094384"/>
                  </a:cubicBezTo>
                  <a:cubicBezTo>
                    <a:pt x="2637431" y="3124017"/>
                    <a:pt x="2334748" y="3132484"/>
                    <a:pt x="1972798" y="3132484"/>
                  </a:cubicBezTo>
                  <a:cubicBezTo>
                    <a:pt x="1610848" y="3132484"/>
                    <a:pt x="933515" y="3115551"/>
                    <a:pt x="626598" y="3094384"/>
                  </a:cubicBezTo>
                  <a:cubicBezTo>
                    <a:pt x="319681" y="3073217"/>
                    <a:pt x="232898" y="3151534"/>
                    <a:pt x="131298" y="3005484"/>
                  </a:cubicBezTo>
                  <a:cubicBezTo>
                    <a:pt x="29698" y="2859434"/>
                    <a:pt x="-31685" y="2573684"/>
                    <a:pt x="16998" y="2218084"/>
                  </a:cubicBezTo>
                  <a:cubicBezTo>
                    <a:pt x="65681" y="1862484"/>
                    <a:pt x="273115" y="1219017"/>
                    <a:pt x="423398" y="871884"/>
                  </a:cubicBezTo>
                  <a:cubicBezTo>
                    <a:pt x="573681" y="524751"/>
                    <a:pt x="704915" y="243234"/>
                    <a:pt x="918698" y="135284"/>
                  </a:cubicBezTo>
                  <a:cubicBezTo>
                    <a:pt x="1132481" y="27334"/>
                    <a:pt x="1492315" y="-133533"/>
                    <a:pt x="1680698" y="19878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5" name="Retângulo de cantos arredondados 414"/>
            <p:cNvSpPr/>
            <p:nvPr/>
          </p:nvSpPr>
          <p:spPr>
            <a:xfrm>
              <a:off x="13085600" y="4782914"/>
              <a:ext cx="140236" cy="134428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6" name="Forma livre 415"/>
            <p:cNvSpPr/>
            <p:nvPr/>
          </p:nvSpPr>
          <p:spPr>
            <a:xfrm>
              <a:off x="13410001" y="4878457"/>
              <a:ext cx="246854" cy="315829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7" name="Forma livre 416"/>
            <p:cNvSpPr/>
            <p:nvPr/>
          </p:nvSpPr>
          <p:spPr>
            <a:xfrm>
              <a:off x="12560044" y="4862124"/>
              <a:ext cx="294151" cy="352196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8" name="Elipse 417"/>
            <p:cNvSpPr/>
            <p:nvPr/>
          </p:nvSpPr>
          <p:spPr>
            <a:xfrm>
              <a:off x="12788798" y="4173650"/>
              <a:ext cx="699785" cy="651742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9" name="Forma livre 418"/>
            <p:cNvSpPr/>
            <p:nvPr/>
          </p:nvSpPr>
          <p:spPr>
            <a:xfrm>
              <a:off x="13114993" y="4629136"/>
              <a:ext cx="11152" cy="1340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0" name="Forma livre 419"/>
            <p:cNvSpPr/>
            <p:nvPr/>
          </p:nvSpPr>
          <p:spPr>
            <a:xfrm>
              <a:off x="12831295" y="4386168"/>
              <a:ext cx="241833" cy="226707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1" name="Forma livre 420"/>
            <p:cNvSpPr/>
            <p:nvPr/>
          </p:nvSpPr>
          <p:spPr>
            <a:xfrm>
              <a:off x="13151693" y="4384629"/>
              <a:ext cx="272100" cy="22300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2" name="Forma livre 421"/>
            <p:cNvSpPr/>
            <p:nvPr/>
          </p:nvSpPr>
          <p:spPr>
            <a:xfrm>
              <a:off x="13125711" y="4642659"/>
              <a:ext cx="121285" cy="88207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3" name="Forma livre 422"/>
            <p:cNvSpPr/>
            <p:nvPr/>
          </p:nvSpPr>
          <p:spPr>
            <a:xfrm>
              <a:off x="12970217" y="5109967"/>
              <a:ext cx="341661" cy="381160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4" name="Elipse 423"/>
            <p:cNvSpPr/>
            <p:nvPr/>
          </p:nvSpPr>
          <p:spPr>
            <a:xfrm>
              <a:off x="12534498" y="5150455"/>
              <a:ext cx="226131" cy="219064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5" name="Forma livre 424"/>
            <p:cNvSpPr/>
            <p:nvPr/>
          </p:nvSpPr>
          <p:spPr>
            <a:xfrm>
              <a:off x="12674944" y="5249773"/>
              <a:ext cx="46117" cy="103873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6" name="Elipse 425"/>
            <p:cNvSpPr/>
            <p:nvPr/>
          </p:nvSpPr>
          <p:spPr>
            <a:xfrm>
              <a:off x="13516753" y="5150455"/>
              <a:ext cx="226131" cy="219064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7" name="Forma livre 426"/>
            <p:cNvSpPr/>
            <p:nvPr/>
          </p:nvSpPr>
          <p:spPr>
            <a:xfrm>
              <a:off x="13571320" y="5246614"/>
              <a:ext cx="32091" cy="110134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8" name="Forma livre 427"/>
            <p:cNvSpPr/>
            <p:nvPr/>
          </p:nvSpPr>
          <p:spPr>
            <a:xfrm>
              <a:off x="12723011" y="5300188"/>
              <a:ext cx="748714" cy="972181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9" name="Forma livre 428"/>
            <p:cNvSpPr/>
            <p:nvPr/>
          </p:nvSpPr>
          <p:spPr>
            <a:xfrm>
              <a:off x="12715315" y="4662906"/>
              <a:ext cx="855510" cy="72534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0" name="Forma livre 429"/>
            <p:cNvSpPr/>
            <p:nvPr/>
          </p:nvSpPr>
          <p:spPr>
            <a:xfrm>
              <a:off x="12926511" y="5258064"/>
              <a:ext cx="410750" cy="169057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1" name="Elipse 430"/>
            <p:cNvSpPr/>
            <p:nvPr/>
          </p:nvSpPr>
          <p:spPr>
            <a:xfrm>
              <a:off x="13041229" y="5268792"/>
              <a:ext cx="194924" cy="169057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2" name="Triângulo isósceles 431"/>
            <p:cNvSpPr/>
            <p:nvPr/>
          </p:nvSpPr>
          <p:spPr>
            <a:xfrm rot="12169286">
              <a:off x="12578481" y="5356743"/>
              <a:ext cx="22781" cy="2602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3" name="Triângulo isósceles 432"/>
            <p:cNvSpPr/>
            <p:nvPr/>
          </p:nvSpPr>
          <p:spPr>
            <a:xfrm rot="12169286">
              <a:off x="12556118" y="5335548"/>
              <a:ext cx="29051" cy="33183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4" name="Triângulo isósceles 433"/>
            <p:cNvSpPr/>
            <p:nvPr/>
          </p:nvSpPr>
          <p:spPr>
            <a:xfrm rot="12609937">
              <a:off x="12534645" y="5300144"/>
              <a:ext cx="46643" cy="53279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5" name="Triângulo isósceles 434"/>
            <p:cNvSpPr/>
            <p:nvPr/>
          </p:nvSpPr>
          <p:spPr>
            <a:xfrm rot="9430714" flipH="1">
              <a:off x="13688419" y="5352862"/>
              <a:ext cx="17429" cy="2602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6" name="Triângulo isósceles 435"/>
            <p:cNvSpPr/>
            <p:nvPr/>
          </p:nvSpPr>
          <p:spPr>
            <a:xfrm rot="9430714" flipH="1">
              <a:off x="13700731" y="5331668"/>
              <a:ext cx="22226" cy="33183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7" name="Triângulo isósceles 436"/>
            <p:cNvSpPr/>
            <p:nvPr/>
          </p:nvSpPr>
          <p:spPr>
            <a:xfrm rot="8990063" flipH="1">
              <a:off x="13703701" y="5296264"/>
              <a:ext cx="35685" cy="53279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8" name="Elipse 437"/>
            <p:cNvSpPr/>
            <p:nvPr/>
          </p:nvSpPr>
          <p:spPr>
            <a:xfrm rot="20547745">
              <a:off x="12905049" y="4451363"/>
              <a:ext cx="101169" cy="1217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9" name="Elipse 438"/>
            <p:cNvSpPr/>
            <p:nvPr/>
          </p:nvSpPr>
          <p:spPr>
            <a:xfrm rot="21377893">
              <a:off x="12925527" y="4466248"/>
              <a:ext cx="74038" cy="1041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0" name="Elipse 439"/>
            <p:cNvSpPr/>
            <p:nvPr/>
          </p:nvSpPr>
          <p:spPr>
            <a:xfrm>
              <a:off x="12936923" y="4477792"/>
              <a:ext cx="33566" cy="335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1" name="Retângulo de cantos arredondados 440"/>
            <p:cNvSpPr/>
            <p:nvPr/>
          </p:nvSpPr>
          <p:spPr>
            <a:xfrm rot="18809357">
              <a:off x="12939232" y="4471827"/>
              <a:ext cx="12020" cy="1192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2" name="Forma livre 441"/>
            <p:cNvSpPr/>
            <p:nvPr/>
          </p:nvSpPr>
          <p:spPr>
            <a:xfrm>
              <a:off x="12940866" y="4509291"/>
              <a:ext cx="49512" cy="53022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3" name="Forma livre 442"/>
            <p:cNvSpPr/>
            <p:nvPr/>
          </p:nvSpPr>
          <p:spPr>
            <a:xfrm>
              <a:off x="12939038" y="4568821"/>
              <a:ext cx="53168" cy="3809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4" name="Elipse 443"/>
            <p:cNvSpPr/>
            <p:nvPr/>
          </p:nvSpPr>
          <p:spPr>
            <a:xfrm rot="1052255" flipH="1">
              <a:off x="13221629" y="4461148"/>
              <a:ext cx="104573" cy="1217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5" name="Elipse 444"/>
            <p:cNvSpPr/>
            <p:nvPr/>
          </p:nvSpPr>
          <p:spPr>
            <a:xfrm rot="222107" flipH="1">
              <a:off x="13228506" y="4476033"/>
              <a:ext cx="76529" cy="1041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6" name="Elipse 445"/>
            <p:cNvSpPr/>
            <p:nvPr/>
          </p:nvSpPr>
          <p:spPr>
            <a:xfrm flipH="1">
              <a:off x="13258560" y="4487577"/>
              <a:ext cx="34696" cy="335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7" name="Retângulo de cantos arredondados 446"/>
            <p:cNvSpPr/>
            <p:nvPr/>
          </p:nvSpPr>
          <p:spPr>
            <a:xfrm rot="2790643" flipH="1">
              <a:off x="13278646" y="4481411"/>
              <a:ext cx="12020" cy="1233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8" name="Forma livre 447"/>
            <p:cNvSpPr/>
            <p:nvPr/>
          </p:nvSpPr>
          <p:spPr>
            <a:xfrm flipH="1">
              <a:off x="13238002" y="4519076"/>
              <a:ext cx="51178" cy="53022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9" name="Forma livre 448"/>
            <p:cNvSpPr/>
            <p:nvPr/>
          </p:nvSpPr>
          <p:spPr>
            <a:xfrm flipH="1">
              <a:off x="13236113" y="4578606"/>
              <a:ext cx="54957" cy="3809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0" name="Placa 449"/>
            <p:cNvSpPr/>
            <p:nvPr/>
          </p:nvSpPr>
          <p:spPr>
            <a:xfrm>
              <a:off x="13014578" y="5253960"/>
              <a:ext cx="233530" cy="327627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1" name="Placa 450"/>
            <p:cNvSpPr/>
            <p:nvPr/>
          </p:nvSpPr>
          <p:spPr>
            <a:xfrm rot="263748">
              <a:off x="12900100" y="5257523"/>
              <a:ext cx="102246" cy="241188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2" name="Placa 451"/>
            <p:cNvSpPr/>
            <p:nvPr/>
          </p:nvSpPr>
          <p:spPr>
            <a:xfrm rot="21242254">
              <a:off x="13263911" y="5258612"/>
              <a:ext cx="102246" cy="243149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3" name="Placa 452"/>
            <p:cNvSpPr/>
            <p:nvPr/>
          </p:nvSpPr>
          <p:spPr>
            <a:xfrm>
              <a:off x="13031263" y="5274691"/>
              <a:ext cx="203444" cy="285419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4" name="Placa 453"/>
            <p:cNvSpPr/>
            <p:nvPr/>
          </p:nvSpPr>
          <p:spPr>
            <a:xfrm rot="21242254">
              <a:off x="13278171" y="5279030"/>
              <a:ext cx="73726" cy="20279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5" name="Placa 454"/>
            <p:cNvSpPr/>
            <p:nvPr/>
          </p:nvSpPr>
          <p:spPr>
            <a:xfrm rot="263748">
              <a:off x="12915251" y="5272839"/>
              <a:ext cx="71883" cy="203786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6" name="Placa 455"/>
            <p:cNvSpPr/>
            <p:nvPr/>
          </p:nvSpPr>
          <p:spPr>
            <a:xfrm rot="20965592">
              <a:off x="13249491" y="5740810"/>
              <a:ext cx="12545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7" name="Placa 456"/>
            <p:cNvSpPr/>
            <p:nvPr/>
          </p:nvSpPr>
          <p:spPr>
            <a:xfrm rot="496285">
              <a:off x="12897423" y="5721199"/>
              <a:ext cx="6396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8" name="Forma livre 457"/>
            <p:cNvSpPr/>
            <p:nvPr/>
          </p:nvSpPr>
          <p:spPr>
            <a:xfrm>
              <a:off x="12718085" y="4665383"/>
              <a:ext cx="199008" cy="259998"/>
            </a:xfrm>
            <a:custGeom>
              <a:avLst/>
              <a:gdLst>
                <a:gd name="connsiteX0" fmla="*/ 326072 w 326297"/>
                <a:gd name="connsiteY0" fmla="*/ 4074 h 426298"/>
                <a:gd name="connsiteX1" fmla="*/ 256118 w 326297"/>
                <a:gd name="connsiteY1" fmla="*/ 26559 h 426298"/>
                <a:gd name="connsiteX2" fmla="*/ 208649 w 326297"/>
                <a:gd name="connsiteY2" fmla="*/ 99011 h 426298"/>
                <a:gd name="connsiteX3" fmla="*/ 246124 w 326297"/>
                <a:gd name="connsiteY3" fmla="*/ 213936 h 426298"/>
                <a:gd name="connsiteX4" fmla="*/ 236131 w 326297"/>
                <a:gd name="connsiteY4" fmla="*/ 336356 h 426298"/>
                <a:gd name="connsiteX5" fmla="*/ 128701 w 326297"/>
                <a:gd name="connsiteY5" fmla="*/ 426296 h 426298"/>
                <a:gd name="connsiteX6" fmla="*/ 11278 w 326297"/>
                <a:gd name="connsiteY6" fmla="*/ 338854 h 426298"/>
                <a:gd name="connsiteX7" fmla="*/ 16275 w 326297"/>
                <a:gd name="connsiteY7" fmla="*/ 213936 h 426298"/>
                <a:gd name="connsiteX8" fmla="*/ 113711 w 326297"/>
                <a:gd name="connsiteY8" fmla="*/ 86519 h 426298"/>
                <a:gd name="connsiteX9" fmla="*/ 231134 w 326297"/>
                <a:gd name="connsiteY9" fmla="*/ 9070 h 426298"/>
                <a:gd name="connsiteX10" fmla="*/ 326072 w 326297"/>
                <a:gd name="connsiteY10" fmla="*/ 4074 h 42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297" h="426298">
                  <a:moveTo>
                    <a:pt x="326072" y="4074"/>
                  </a:moveTo>
                  <a:cubicBezTo>
                    <a:pt x="330236" y="6989"/>
                    <a:pt x="275688" y="10736"/>
                    <a:pt x="256118" y="26559"/>
                  </a:cubicBezTo>
                  <a:cubicBezTo>
                    <a:pt x="236547" y="42382"/>
                    <a:pt x="210315" y="67782"/>
                    <a:pt x="208649" y="99011"/>
                  </a:cubicBezTo>
                  <a:cubicBezTo>
                    <a:pt x="206983" y="130240"/>
                    <a:pt x="241544" y="174379"/>
                    <a:pt x="246124" y="213936"/>
                  </a:cubicBezTo>
                  <a:cubicBezTo>
                    <a:pt x="250704" y="253493"/>
                    <a:pt x="255701" y="300963"/>
                    <a:pt x="236131" y="336356"/>
                  </a:cubicBezTo>
                  <a:cubicBezTo>
                    <a:pt x="216561" y="371749"/>
                    <a:pt x="166176" y="425880"/>
                    <a:pt x="128701" y="426296"/>
                  </a:cubicBezTo>
                  <a:cubicBezTo>
                    <a:pt x="91226" y="426712"/>
                    <a:pt x="30016" y="374247"/>
                    <a:pt x="11278" y="338854"/>
                  </a:cubicBezTo>
                  <a:cubicBezTo>
                    <a:pt x="-7460" y="303461"/>
                    <a:pt x="-797" y="255992"/>
                    <a:pt x="16275" y="213936"/>
                  </a:cubicBezTo>
                  <a:cubicBezTo>
                    <a:pt x="33347" y="171880"/>
                    <a:pt x="77901" y="120663"/>
                    <a:pt x="113711" y="86519"/>
                  </a:cubicBezTo>
                  <a:cubicBezTo>
                    <a:pt x="149521" y="52375"/>
                    <a:pt x="197822" y="23644"/>
                    <a:pt x="231134" y="9070"/>
                  </a:cubicBezTo>
                  <a:cubicBezTo>
                    <a:pt x="264445" y="-5504"/>
                    <a:pt x="321908" y="1159"/>
                    <a:pt x="326072" y="40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9" name="Forma livre 458"/>
            <p:cNvSpPr/>
            <p:nvPr/>
          </p:nvSpPr>
          <p:spPr>
            <a:xfrm>
              <a:off x="13451229" y="4694644"/>
              <a:ext cx="118245" cy="223021"/>
            </a:xfrm>
            <a:custGeom>
              <a:avLst/>
              <a:gdLst>
                <a:gd name="connsiteX0" fmla="*/ 10913 w 193877"/>
                <a:gd name="connsiteY0" fmla="*/ 1066 h 365670"/>
                <a:gd name="connsiteX1" fmla="*/ 50887 w 193877"/>
                <a:gd name="connsiteY1" fmla="*/ 128483 h 365670"/>
                <a:gd name="connsiteX2" fmla="*/ 919 w 193877"/>
                <a:gd name="connsiteY2" fmla="*/ 243407 h 365670"/>
                <a:gd name="connsiteX3" fmla="*/ 23405 w 193877"/>
                <a:gd name="connsiteY3" fmla="*/ 345840 h 365670"/>
                <a:gd name="connsiteX4" fmla="*/ 83365 w 193877"/>
                <a:gd name="connsiteY4" fmla="*/ 358332 h 365670"/>
                <a:gd name="connsiteX5" fmla="*/ 183300 w 193877"/>
                <a:gd name="connsiteY5" fmla="*/ 260896 h 365670"/>
                <a:gd name="connsiteX6" fmla="*/ 180801 w 193877"/>
                <a:gd name="connsiteY6" fmla="*/ 185945 h 365670"/>
                <a:gd name="connsiteX7" fmla="*/ 93359 w 193877"/>
                <a:gd name="connsiteY7" fmla="*/ 73519 h 365670"/>
                <a:gd name="connsiteX8" fmla="*/ 10913 w 193877"/>
                <a:gd name="connsiteY8" fmla="*/ 1066 h 36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77" h="365670">
                  <a:moveTo>
                    <a:pt x="10913" y="1066"/>
                  </a:moveTo>
                  <a:cubicBezTo>
                    <a:pt x="3834" y="10227"/>
                    <a:pt x="52553" y="88093"/>
                    <a:pt x="50887" y="128483"/>
                  </a:cubicBezTo>
                  <a:cubicBezTo>
                    <a:pt x="49221" y="168873"/>
                    <a:pt x="5499" y="207181"/>
                    <a:pt x="919" y="243407"/>
                  </a:cubicBezTo>
                  <a:cubicBezTo>
                    <a:pt x="-3661" y="279633"/>
                    <a:pt x="9664" y="326686"/>
                    <a:pt x="23405" y="345840"/>
                  </a:cubicBezTo>
                  <a:cubicBezTo>
                    <a:pt x="37146" y="364994"/>
                    <a:pt x="56716" y="372489"/>
                    <a:pt x="83365" y="358332"/>
                  </a:cubicBezTo>
                  <a:cubicBezTo>
                    <a:pt x="110014" y="344175"/>
                    <a:pt x="167061" y="289627"/>
                    <a:pt x="183300" y="260896"/>
                  </a:cubicBezTo>
                  <a:cubicBezTo>
                    <a:pt x="199539" y="232165"/>
                    <a:pt x="195791" y="217175"/>
                    <a:pt x="180801" y="185945"/>
                  </a:cubicBezTo>
                  <a:cubicBezTo>
                    <a:pt x="165811" y="154715"/>
                    <a:pt x="118759" y="103083"/>
                    <a:pt x="93359" y="73519"/>
                  </a:cubicBezTo>
                  <a:cubicBezTo>
                    <a:pt x="67959" y="43955"/>
                    <a:pt x="17992" y="-8095"/>
                    <a:pt x="10913" y="10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0" name="Forma livre 459"/>
            <p:cNvSpPr/>
            <p:nvPr/>
          </p:nvSpPr>
          <p:spPr>
            <a:xfrm>
              <a:off x="12842292" y="4609965"/>
              <a:ext cx="106662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1" name="Forma livre 460"/>
            <p:cNvSpPr/>
            <p:nvPr/>
          </p:nvSpPr>
          <p:spPr>
            <a:xfrm rot="160903" flipH="1">
              <a:off x="13362159" y="4626121"/>
              <a:ext cx="104447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2" name="Forma livre 461"/>
            <p:cNvSpPr/>
            <p:nvPr/>
          </p:nvSpPr>
          <p:spPr>
            <a:xfrm>
              <a:off x="13280694" y="6070766"/>
              <a:ext cx="98029" cy="102865"/>
            </a:xfrm>
            <a:custGeom>
              <a:avLst/>
              <a:gdLst>
                <a:gd name="connsiteX0" fmla="*/ 166853 w 166853"/>
                <a:gd name="connsiteY0" fmla="*/ 174885 h 175084"/>
                <a:gd name="connsiteX1" fmla="*/ 109391 w 166853"/>
                <a:gd name="connsiteY1" fmla="*/ 152400 h 175084"/>
                <a:gd name="connsiteX2" fmla="*/ 14453 w 166853"/>
                <a:gd name="connsiteY2" fmla="*/ 32479 h 175084"/>
                <a:gd name="connsiteX3" fmla="*/ 1962 w 166853"/>
                <a:gd name="connsiteY3" fmla="*/ 0 h 1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853" h="175084">
                  <a:moveTo>
                    <a:pt x="166853" y="174885"/>
                  </a:moveTo>
                  <a:cubicBezTo>
                    <a:pt x="150822" y="175509"/>
                    <a:pt x="134791" y="176134"/>
                    <a:pt x="109391" y="152400"/>
                  </a:cubicBezTo>
                  <a:cubicBezTo>
                    <a:pt x="83991" y="128666"/>
                    <a:pt x="32358" y="57879"/>
                    <a:pt x="14453" y="32479"/>
                  </a:cubicBezTo>
                  <a:cubicBezTo>
                    <a:pt x="-3452" y="7079"/>
                    <a:pt x="-745" y="3539"/>
                    <a:pt x="196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3" name="Losango 462"/>
            <p:cNvSpPr/>
            <p:nvPr/>
          </p:nvSpPr>
          <p:spPr>
            <a:xfrm rot="1106110">
              <a:off x="12767563" y="6066983"/>
              <a:ext cx="36157" cy="74636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4" name="Forma livre 463"/>
            <p:cNvSpPr/>
            <p:nvPr/>
          </p:nvSpPr>
          <p:spPr>
            <a:xfrm>
              <a:off x="12803332" y="6032603"/>
              <a:ext cx="259807" cy="88749"/>
            </a:xfrm>
            <a:custGeom>
              <a:avLst/>
              <a:gdLst>
                <a:gd name="connsiteX0" fmla="*/ 0 w 442210"/>
                <a:gd name="connsiteY0" fmla="*/ 134911 h 151058"/>
                <a:gd name="connsiteX1" fmla="*/ 159895 w 442210"/>
                <a:gd name="connsiteY1" fmla="*/ 147403 h 151058"/>
                <a:gd name="connsiteX2" fmla="*/ 384748 w 442210"/>
                <a:gd name="connsiteY2" fmla="*/ 77449 h 151058"/>
                <a:gd name="connsiteX3" fmla="*/ 442210 w 442210"/>
                <a:gd name="connsiteY3" fmla="*/ 0 h 15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210" h="151058">
                  <a:moveTo>
                    <a:pt x="0" y="134911"/>
                  </a:moveTo>
                  <a:cubicBezTo>
                    <a:pt x="47885" y="145945"/>
                    <a:pt x="95770" y="156980"/>
                    <a:pt x="159895" y="147403"/>
                  </a:cubicBezTo>
                  <a:cubicBezTo>
                    <a:pt x="224020" y="137826"/>
                    <a:pt x="337696" y="102016"/>
                    <a:pt x="384748" y="77449"/>
                  </a:cubicBezTo>
                  <a:cubicBezTo>
                    <a:pt x="431800" y="52882"/>
                    <a:pt x="437005" y="26441"/>
                    <a:pt x="44221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5" name="Forma livre 464"/>
            <p:cNvSpPr/>
            <p:nvPr/>
          </p:nvSpPr>
          <p:spPr>
            <a:xfrm>
              <a:off x="13380191" y="6135351"/>
              <a:ext cx="73012" cy="38163"/>
            </a:xfrm>
            <a:custGeom>
              <a:avLst/>
              <a:gdLst>
                <a:gd name="connsiteX0" fmla="*/ 0 w 124271"/>
                <a:gd name="connsiteY0" fmla="*/ 64957 h 64957"/>
                <a:gd name="connsiteX1" fmla="*/ 107429 w 124271"/>
                <a:gd name="connsiteY1" fmla="*/ 52466 h 64957"/>
                <a:gd name="connsiteX2" fmla="*/ 122419 w 124271"/>
                <a:gd name="connsiteY2" fmla="*/ 0 h 6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271" h="64957">
                  <a:moveTo>
                    <a:pt x="0" y="64957"/>
                  </a:moveTo>
                  <a:cubicBezTo>
                    <a:pt x="43513" y="64124"/>
                    <a:pt x="87026" y="63292"/>
                    <a:pt x="107429" y="52466"/>
                  </a:cubicBezTo>
                  <a:cubicBezTo>
                    <a:pt x="127832" y="41640"/>
                    <a:pt x="125125" y="20820"/>
                    <a:pt x="122419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6" name="Losango 465"/>
            <p:cNvSpPr/>
            <p:nvPr/>
          </p:nvSpPr>
          <p:spPr>
            <a:xfrm rot="21282313">
              <a:off x="13378483" y="6139551"/>
              <a:ext cx="47593" cy="68807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7" name="Forma livre 466"/>
            <p:cNvSpPr/>
            <p:nvPr/>
          </p:nvSpPr>
          <p:spPr>
            <a:xfrm rot="21406454">
              <a:off x="12979702" y="4929124"/>
              <a:ext cx="350962" cy="93858"/>
            </a:xfrm>
            <a:custGeom>
              <a:avLst/>
              <a:gdLst>
                <a:gd name="connsiteX0" fmla="*/ 20241 w 597363"/>
                <a:gd name="connsiteY0" fmla="*/ 0 h 159753"/>
                <a:gd name="connsiteX1" fmla="*/ 254 w 597363"/>
                <a:gd name="connsiteY1" fmla="*/ 59961 h 159753"/>
                <a:gd name="connsiteX2" fmla="*/ 32733 w 597363"/>
                <a:gd name="connsiteY2" fmla="*/ 94938 h 159753"/>
                <a:gd name="connsiteX3" fmla="*/ 227605 w 597363"/>
                <a:gd name="connsiteY3" fmla="*/ 122420 h 159753"/>
                <a:gd name="connsiteX4" fmla="*/ 287566 w 597363"/>
                <a:gd name="connsiteY4" fmla="*/ 74951 h 159753"/>
                <a:gd name="connsiteX5" fmla="*/ 310051 w 597363"/>
                <a:gd name="connsiteY5" fmla="*/ 127417 h 159753"/>
                <a:gd name="connsiteX6" fmla="*/ 534904 w 597363"/>
                <a:gd name="connsiteY6" fmla="*/ 157397 h 159753"/>
                <a:gd name="connsiteX7" fmla="*/ 597363 w 597363"/>
                <a:gd name="connsiteY7" fmla="*/ 64958 h 15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7363" h="159753">
                  <a:moveTo>
                    <a:pt x="20241" y="0"/>
                  </a:moveTo>
                  <a:cubicBezTo>
                    <a:pt x="9206" y="22069"/>
                    <a:pt x="-1828" y="44138"/>
                    <a:pt x="254" y="59961"/>
                  </a:cubicBezTo>
                  <a:cubicBezTo>
                    <a:pt x="2336" y="75784"/>
                    <a:pt x="-5159" y="84528"/>
                    <a:pt x="32733" y="94938"/>
                  </a:cubicBezTo>
                  <a:cubicBezTo>
                    <a:pt x="70625" y="105348"/>
                    <a:pt x="185133" y="125751"/>
                    <a:pt x="227605" y="122420"/>
                  </a:cubicBezTo>
                  <a:cubicBezTo>
                    <a:pt x="270077" y="119089"/>
                    <a:pt x="273825" y="74118"/>
                    <a:pt x="287566" y="74951"/>
                  </a:cubicBezTo>
                  <a:cubicBezTo>
                    <a:pt x="301307" y="75784"/>
                    <a:pt x="268828" y="113676"/>
                    <a:pt x="310051" y="127417"/>
                  </a:cubicBezTo>
                  <a:cubicBezTo>
                    <a:pt x="351274" y="141158"/>
                    <a:pt x="487019" y="167807"/>
                    <a:pt x="534904" y="157397"/>
                  </a:cubicBezTo>
                  <a:cubicBezTo>
                    <a:pt x="582789" y="146987"/>
                    <a:pt x="590076" y="105972"/>
                    <a:pt x="597363" y="64958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8" name="Forma livre 467"/>
            <p:cNvSpPr/>
            <p:nvPr/>
          </p:nvSpPr>
          <p:spPr>
            <a:xfrm>
              <a:off x="12956208" y="4952674"/>
              <a:ext cx="386200" cy="171737"/>
            </a:xfrm>
            <a:custGeom>
              <a:avLst/>
              <a:gdLst>
                <a:gd name="connsiteX0" fmla="*/ 14990 w 662066"/>
                <a:gd name="connsiteY0" fmla="*/ 32478 h 292308"/>
                <a:gd name="connsiteX1" fmla="*/ 0 w 662066"/>
                <a:gd name="connsiteY1" fmla="*/ 149901 h 292308"/>
                <a:gd name="connsiteX2" fmla="*/ 327286 w 662066"/>
                <a:gd name="connsiteY2" fmla="*/ 292308 h 292308"/>
                <a:gd name="connsiteX3" fmla="*/ 642079 w 662066"/>
                <a:gd name="connsiteY3" fmla="*/ 174885 h 292308"/>
                <a:gd name="connsiteX4" fmla="*/ 649574 w 662066"/>
                <a:gd name="connsiteY4" fmla="*/ 92439 h 292308"/>
                <a:gd name="connsiteX5" fmla="*/ 662066 w 662066"/>
                <a:gd name="connsiteY5" fmla="*/ 0 h 292308"/>
                <a:gd name="connsiteX6" fmla="*/ 662066 w 662066"/>
                <a:gd name="connsiteY6" fmla="*/ 0 h 29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066" h="292308">
                  <a:moveTo>
                    <a:pt x="14990" y="32478"/>
                  </a:moveTo>
                  <a:lnTo>
                    <a:pt x="0" y="149901"/>
                  </a:lnTo>
                  <a:lnTo>
                    <a:pt x="327286" y="292308"/>
                  </a:lnTo>
                  <a:lnTo>
                    <a:pt x="642079" y="174885"/>
                  </a:lnTo>
                  <a:lnTo>
                    <a:pt x="649574" y="92439"/>
                  </a:lnTo>
                  <a:lnTo>
                    <a:pt x="662066" y="0"/>
                  </a:lnTo>
                  <a:lnTo>
                    <a:pt x="662066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9" name="Forma livre 468"/>
            <p:cNvSpPr/>
            <p:nvPr/>
          </p:nvSpPr>
          <p:spPr>
            <a:xfrm>
              <a:off x="12954899" y="5042212"/>
              <a:ext cx="374298" cy="173204"/>
            </a:xfrm>
            <a:custGeom>
              <a:avLst/>
              <a:gdLst>
                <a:gd name="connsiteX0" fmla="*/ 4997 w 637082"/>
                <a:gd name="connsiteY0" fmla="*/ 0 h 294806"/>
                <a:gd name="connsiteX1" fmla="*/ 0 w 637082"/>
                <a:gd name="connsiteY1" fmla="*/ 144905 h 294806"/>
                <a:gd name="connsiteX2" fmla="*/ 329784 w 637082"/>
                <a:gd name="connsiteY2" fmla="*/ 294806 h 294806"/>
                <a:gd name="connsiteX3" fmla="*/ 627089 w 637082"/>
                <a:gd name="connsiteY3" fmla="*/ 172387 h 294806"/>
                <a:gd name="connsiteX4" fmla="*/ 637082 w 637082"/>
                <a:gd name="connsiteY4" fmla="*/ 27482 h 29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082" h="294806">
                  <a:moveTo>
                    <a:pt x="4997" y="0"/>
                  </a:moveTo>
                  <a:lnTo>
                    <a:pt x="0" y="144905"/>
                  </a:lnTo>
                  <a:lnTo>
                    <a:pt x="329784" y="294806"/>
                  </a:lnTo>
                  <a:lnTo>
                    <a:pt x="627089" y="172387"/>
                  </a:lnTo>
                  <a:lnTo>
                    <a:pt x="637082" y="27482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0" name="Forma livre 469"/>
            <p:cNvSpPr/>
            <p:nvPr/>
          </p:nvSpPr>
          <p:spPr>
            <a:xfrm>
              <a:off x="13196729" y="4668036"/>
              <a:ext cx="199262" cy="155794"/>
            </a:xfrm>
            <a:custGeom>
              <a:avLst/>
              <a:gdLst>
                <a:gd name="connsiteX0" fmla="*/ 485343 w 589283"/>
                <a:gd name="connsiteY0" fmla="*/ 45654 h 460732"/>
                <a:gd name="connsiteX1" fmla="*/ 209118 w 589283"/>
                <a:gd name="connsiteY1" fmla="*/ 171860 h 460732"/>
                <a:gd name="connsiteX2" fmla="*/ 1949 w 589283"/>
                <a:gd name="connsiteY2" fmla="*/ 317117 h 460732"/>
                <a:gd name="connsiteX3" fmla="*/ 125774 w 589283"/>
                <a:gd name="connsiteY3" fmla="*/ 409985 h 460732"/>
                <a:gd name="connsiteX4" fmla="*/ 454386 w 589283"/>
                <a:gd name="connsiteY4" fmla="*/ 450467 h 460732"/>
                <a:gd name="connsiteX5" fmla="*/ 575830 w 589283"/>
                <a:gd name="connsiteY5" fmla="*/ 219485 h 460732"/>
                <a:gd name="connsiteX6" fmla="*/ 575830 w 589283"/>
                <a:gd name="connsiteY6" fmla="*/ 9935 h 460732"/>
                <a:gd name="connsiteX7" fmla="*/ 485343 w 589283"/>
                <a:gd name="connsiteY7" fmla="*/ 45654 h 46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9283" h="460732">
                  <a:moveTo>
                    <a:pt x="485343" y="45654"/>
                  </a:moveTo>
                  <a:cubicBezTo>
                    <a:pt x="424224" y="72641"/>
                    <a:pt x="289684" y="126616"/>
                    <a:pt x="209118" y="171860"/>
                  </a:cubicBezTo>
                  <a:cubicBezTo>
                    <a:pt x="128552" y="217104"/>
                    <a:pt x="15840" y="277430"/>
                    <a:pt x="1949" y="317117"/>
                  </a:cubicBezTo>
                  <a:cubicBezTo>
                    <a:pt x="-11942" y="356804"/>
                    <a:pt x="50368" y="387760"/>
                    <a:pt x="125774" y="409985"/>
                  </a:cubicBezTo>
                  <a:cubicBezTo>
                    <a:pt x="201180" y="432210"/>
                    <a:pt x="379377" y="482217"/>
                    <a:pt x="454386" y="450467"/>
                  </a:cubicBezTo>
                  <a:cubicBezTo>
                    <a:pt x="529395" y="418717"/>
                    <a:pt x="555589" y="292907"/>
                    <a:pt x="575830" y="219485"/>
                  </a:cubicBezTo>
                  <a:cubicBezTo>
                    <a:pt x="596071" y="146063"/>
                    <a:pt x="591308" y="37716"/>
                    <a:pt x="575830" y="9935"/>
                  </a:cubicBezTo>
                  <a:cubicBezTo>
                    <a:pt x="560352" y="-17846"/>
                    <a:pt x="546462" y="18667"/>
                    <a:pt x="485343" y="4565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1" name="Forma livre 470"/>
            <p:cNvSpPr/>
            <p:nvPr/>
          </p:nvSpPr>
          <p:spPr>
            <a:xfrm>
              <a:off x="12927391" y="4688864"/>
              <a:ext cx="124222" cy="122247"/>
            </a:xfrm>
            <a:custGeom>
              <a:avLst/>
              <a:gdLst>
                <a:gd name="connsiteX0" fmla="*/ 62658 w 367366"/>
                <a:gd name="connsiteY0" fmla="*/ 729 h 361524"/>
                <a:gd name="connsiteX1" fmla="*/ 362696 w 367366"/>
                <a:gd name="connsiteY1" fmla="*/ 250760 h 361524"/>
                <a:gd name="connsiteX2" fmla="*/ 229346 w 367366"/>
                <a:gd name="connsiteY2" fmla="*/ 322198 h 361524"/>
                <a:gd name="connsiteX3" fmla="*/ 12652 w 367366"/>
                <a:gd name="connsiteY3" fmla="*/ 338867 h 361524"/>
                <a:gd name="connsiteX4" fmla="*/ 62658 w 367366"/>
                <a:gd name="connsiteY4" fmla="*/ 729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366" h="361524">
                  <a:moveTo>
                    <a:pt x="62658" y="729"/>
                  </a:moveTo>
                  <a:cubicBezTo>
                    <a:pt x="120999" y="-13956"/>
                    <a:pt x="334915" y="197182"/>
                    <a:pt x="362696" y="250760"/>
                  </a:cubicBezTo>
                  <a:cubicBezTo>
                    <a:pt x="390477" y="304338"/>
                    <a:pt x="287687" y="307514"/>
                    <a:pt x="229346" y="322198"/>
                  </a:cubicBezTo>
                  <a:cubicBezTo>
                    <a:pt x="171005" y="336883"/>
                    <a:pt x="40830" y="392048"/>
                    <a:pt x="12652" y="338867"/>
                  </a:cubicBezTo>
                  <a:cubicBezTo>
                    <a:pt x="-15526" y="285686"/>
                    <a:pt x="4317" y="15414"/>
                    <a:pt x="62658" y="729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2" name="Retângulo 471"/>
            <p:cNvSpPr/>
            <p:nvPr/>
          </p:nvSpPr>
          <p:spPr>
            <a:xfrm rot="18312615">
              <a:off x="12945815" y="4739908"/>
              <a:ext cx="25564" cy="84986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3" name="Retângulo 472"/>
            <p:cNvSpPr/>
            <p:nvPr/>
          </p:nvSpPr>
          <p:spPr>
            <a:xfrm rot="14673361">
              <a:off x="13317892" y="4720473"/>
              <a:ext cx="25564" cy="134874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4" name="Retângulo de cantos arredondados 473"/>
            <p:cNvSpPr/>
            <p:nvPr/>
          </p:nvSpPr>
          <p:spPr>
            <a:xfrm>
              <a:off x="13786667" y="566041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9" name="Grupo 148"/>
          <p:cNvGrpSpPr/>
          <p:nvPr/>
        </p:nvGrpSpPr>
        <p:grpSpPr>
          <a:xfrm>
            <a:off x="2582923" y="1054014"/>
            <a:ext cx="6931070" cy="3989041"/>
            <a:chOff x="2582923" y="1054014"/>
            <a:chExt cx="6931070" cy="3989041"/>
          </a:xfrm>
        </p:grpSpPr>
        <p:sp>
          <p:nvSpPr>
            <p:cNvPr id="150" name="Pergaminho horizontal 149"/>
            <p:cNvSpPr/>
            <p:nvPr/>
          </p:nvSpPr>
          <p:spPr>
            <a:xfrm>
              <a:off x="2582923" y="1054014"/>
              <a:ext cx="6931070" cy="3989041"/>
            </a:xfrm>
            <a:prstGeom prst="horizontalScroll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aphicFrame>
          <p:nvGraphicFramePr>
            <p:cNvPr id="151" name="Diagrama 150"/>
            <p:cNvGraphicFramePr/>
            <p:nvPr>
              <p:extLst/>
            </p:nvPr>
          </p:nvGraphicFramePr>
          <p:xfrm>
            <a:off x="3226219" y="1200139"/>
            <a:ext cx="5739561" cy="3826374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4" r:lo="rId5" r:qs="rId6" r:cs="rId7"/>
            </a:graphicData>
          </a:graphic>
        </p:graphicFrame>
      </p:grpSp>
      <p:sp>
        <p:nvSpPr>
          <p:cNvPr id="3" name="Retângulo 2"/>
          <p:cNvSpPr/>
          <p:nvPr/>
        </p:nvSpPr>
        <p:spPr>
          <a:xfrm>
            <a:off x="-740407" y="-1291686"/>
            <a:ext cx="13716000" cy="8810024"/>
          </a:xfrm>
          <a:prstGeom prst="rect">
            <a:avLst/>
          </a:prstGeom>
          <a:solidFill>
            <a:schemeClr val="accent1">
              <a:alpha val="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9" name="Retângulo 178"/>
          <p:cNvSpPr/>
          <p:nvPr/>
        </p:nvSpPr>
        <p:spPr>
          <a:xfrm>
            <a:off x="141926" y="4630091"/>
            <a:ext cx="11951335" cy="2033806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Parabéns soldado!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Você conseguiu mesmo em! </a:t>
            </a:r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eu não esperava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Tanto de você! Mas não vá se gabando.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Você ainda é apenas meu soldado!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 só será rei um dia se tiver minha coroa!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Mas você só terá ela quando me matar!</a:t>
            </a:r>
          </a:p>
          <a:p>
            <a:pPr algn="ctr"/>
            <a:r>
              <a:rPr lang="pt-BR" dirty="0" err="1" smtClean="0">
                <a:latin typeface="Arial" panose="020B0604020202020204" pitchFamily="34" charset="0"/>
                <a:cs typeface="Arial" panose="020B0604020202020204" pitchFamily="34" charset="0"/>
              </a:rPr>
              <a:t>Hahahaha</a:t>
            </a:r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80" name="Grupo 179"/>
          <p:cNvGrpSpPr/>
          <p:nvPr/>
        </p:nvGrpSpPr>
        <p:grpSpPr>
          <a:xfrm>
            <a:off x="8581294" y="630559"/>
            <a:ext cx="4500786" cy="7509110"/>
            <a:chOff x="8581294" y="630559"/>
            <a:chExt cx="4500786" cy="7509110"/>
          </a:xfrm>
        </p:grpSpPr>
        <p:grpSp>
          <p:nvGrpSpPr>
            <p:cNvPr id="181" name="Grupo 180"/>
            <p:cNvGrpSpPr/>
            <p:nvPr/>
          </p:nvGrpSpPr>
          <p:grpSpPr>
            <a:xfrm>
              <a:off x="8581294" y="630559"/>
              <a:ext cx="4500786" cy="7509110"/>
              <a:chOff x="6386338" y="-3959240"/>
              <a:chExt cx="3180275" cy="5305969"/>
            </a:xfrm>
          </p:grpSpPr>
          <p:sp>
            <p:nvSpPr>
              <p:cNvPr id="186" name="Forma livre 185"/>
              <p:cNvSpPr/>
              <p:nvPr/>
            </p:nvSpPr>
            <p:spPr>
              <a:xfrm>
                <a:off x="6572427" y="-2229963"/>
                <a:ext cx="2994186" cy="3133367"/>
              </a:xfrm>
              <a:custGeom>
                <a:avLst/>
                <a:gdLst>
                  <a:gd name="connsiteX0" fmla="*/ 1680698 w 2993342"/>
                  <a:gd name="connsiteY0" fmla="*/ 198784 h 3132484"/>
                  <a:gd name="connsiteX1" fmla="*/ 2048998 w 2993342"/>
                  <a:gd name="connsiteY1" fmla="*/ 2129184 h 3132484"/>
                  <a:gd name="connsiteX2" fmla="*/ 2937998 w 2993342"/>
                  <a:gd name="connsiteY2" fmla="*/ 2954684 h 3132484"/>
                  <a:gd name="connsiteX3" fmla="*/ 2798298 w 2993342"/>
                  <a:gd name="connsiteY3" fmla="*/ 3094384 h 3132484"/>
                  <a:gd name="connsiteX4" fmla="*/ 1972798 w 2993342"/>
                  <a:gd name="connsiteY4" fmla="*/ 3132484 h 3132484"/>
                  <a:gd name="connsiteX5" fmla="*/ 626598 w 2993342"/>
                  <a:gd name="connsiteY5" fmla="*/ 3094384 h 3132484"/>
                  <a:gd name="connsiteX6" fmla="*/ 131298 w 2993342"/>
                  <a:gd name="connsiteY6" fmla="*/ 3005484 h 3132484"/>
                  <a:gd name="connsiteX7" fmla="*/ 16998 w 2993342"/>
                  <a:gd name="connsiteY7" fmla="*/ 2218084 h 3132484"/>
                  <a:gd name="connsiteX8" fmla="*/ 423398 w 2993342"/>
                  <a:gd name="connsiteY8" fmla="*/ 871884 h 3132484"/>
                  <a:gd name="connsiteX9" fmla="*/ 918698 w 2993342"/>
                  <a:gd name="connsiteY9" fmla="*/ 135284 h 3132484"/>
                  <a:gd name="connsiteX10" fmla="*/ 1680698 w 2993342"/>
                  <a:gd name="connsiteY10" fmla="*/ 198784 h 3132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3342" h="3132484">
                    <a:moveTo>
                      <a:pt x="1680698" y="198784"/>
                    </a:moveTo>
                    <a:cubicBezTo>
                      <a:pt x="1869081" y="531101"/>
                      <a:pt x="1839448" y="1669867"/>
                      <a:pt x="2048998" y="2129184"/>
                    </a:cubicBezTo>
                    <a:cubicBezTo>
                      <a:pt x="2258548" y="2588501"/>
                      <a:pt x="2813115" y="2793817"/>
                      <a:pt x="2937998" y="2954684"/>
                    </a:cubicBezTo>
                    <a:cubicBezTo>
                      <a:pt x="3062881" y="3115551"/>
                      <a:pt x="2959165" y="3064751"/>
                      <a:pt x="2798298" y="3094384"/>
                    </a:cubicBezTo>
                    <a:cubicBezTo>
                      <a:pt x="2637431" y="3124017"/>
                      <a:pt x="2334748" y="3132484"/>
                      <a:pt x="1972798" y="3132484"/>
                    </a:cubicBezTo>
                    <a:cubicBezTo>
                      <a:pt x="1610848" y="3132484"/>
                      <a:pt x="933515" y="3115551"/>
                      <a:pt x="626598" y="3094384"/>
                    </a:cubicBezTo>
                    <a:cubicBezTo>
                      <a:pt x="319681" y="3073217"/>
                      <a:pt x="232898" y="3151534"/>
                      <a:pt x="131298" y="3005484"/>
                    </a:cubicBezTo>
                    <a:cubicBezTo>
                      <a:pt x="29698" y="2859434"/>
                      <a:pt x="-31685" y="2573684"/>
                      <a:pt x="16998" y="2218084"/>
                    </a:cubicBezTo>
                    <a:cubicBezTo>
                      <a:pt x="65681" y="1862484"/>
                      <a:pt x="273115" y="1219017"/>
                      <a:pt x="423398" y="871884"/>
                    </a:cubicBezTo>
                    <a:cubicBezTo>
                      <a:pt x="573681" y="524751"/>
                      <a:pt x="704915" y="243234"/>
                      <a:pt x="918698" y="135284"/>
                    </a:cubicBezTo>
                    <a:cubicBezTo>
                      <a:pt x="1132481" y="27334"/>
                      <a:pt x="1492315" y="-133533"/>
                      <a:pt x="1680698" y="19878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7" name="Retângulo de cantos arredondados 186"/>
              <p:cNvSpPr/>
              <p:nvPr/>
            </p:nvSpPr>
            <p:spPr>
              <a:xfrm>
                <a:off x="7621922" y="-1992667"/>
                <a:ext cx="314414" cy="301392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8" name="Forma livre 187"/>
              <p:cNvSpPr/>
              <p:nvPr/>
            </p:nvSpPr>
            <p:spPr>
              <a:xfrm>
                <a:off x="8349237" y="-1778456"/>
                <a:ext cx="553453" cy="708096"/>
              </a:xfrm>
              <a:custGeom>
                <a:avLst/>
                <a:gdLst>
                  <a:gd name="connsiteX0" fmla="*/ 263787 w 553297"/>
                  <a:gd name="connsiteY0" fmla="*/ 2830 h 707896"/>
                  <a:gd name="connsiteX1" fmla="*/ 430649 w 553297"/>
                  <a:gd name="connsiteY1" fmla="*/ 266470 h 707896"/>
                  <a:gd name="connsiteX2" fmla="*/ 544114 w 553297"/>
                  <a:gd name="connsiteY2" fmla="*/ 610205 h 707896"/>
                  <a:gd name="connsiteX3" fmla="*/ 520754 w 553297"/>
                  <a:gd name="connsiteY3" fmla="*/ 670275 h 707896"/>
                  <a:gd name="connsiteX4" fmla="*/ 317183 w 553297"/>
                  <a:gd name="connsiteY4" fmla="*/ 700310 h 707896"/>
                  <a:gd name="connsiteX5" fmla="*/ 290485 w 553297"/>
                  <a:gd name="connsiteY5" fmla="*/ 526774 h 707896"/>
                  <a:gd name="connsiteX6" fmla="*/ 197043 w 553297"/>
                  <a:gd name="connsiteY6" fmla="*/ 363250 h 707896"/>
                  <a:gd name="connsiteX7" fmla="*/ 146 w 553297"/>
                  <a:gd name="connsiteY7" fmla="*/ 142993 h 707896"/>
                  <a:gd name="connsiteX8" fmla="*/ 263787 w 553297"/>
                  <a:gd name="connsiteY8" fmla="*/ 2830 h 7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297" h="707896">
                    <a:moveTo>
                      <a:pt x="263787" y="2830"/>
                    </a:moveTo>
                    <a:cubicBezTo>
                      <a:pt x="335538" y="23410"/>
                      <a:pt x="383928" y="165241"/>
                      <a:pt x="430649" y="266470"/>
                    </a:cubicBezTo>
                    <a:cubicBezTo>
                      <a:pt x="477370" y="367699"/>
                      <a:pt x="529097" y="542904"/>
                      <a:pt x="544114" y="610205"/>
                    </a:cubicBezTo>
                    <a:cubicBezTo>
                      <a:pt x="559131" y="677506"/>
                      <a:pt x="558576" y="655258"/>
                      <a:pt x="520754" y="670275"/>
                    </a:cubicBezTo>
                    <a:cubicBezTo>
                      <a:pt x="482932" y="685292"/>
                      <a:pt x="355561" y="724227"/>
                      <a:pt x="317183" y="700310"/>
                    </a:cubicBezTo>
                    <a:cubicBezTo>
                      <a:pt x="278805" y="676393"/>
                      <a:pt x="310508" y="582951"/>
                      <a:pt x="290485" y="526774"/>
                    </a:cubicBezTo>
                    <a:cubicBezTo>
                      <a:pt x="270462" y="470597"/>
                      <a:pt x="245433" y="427214"/>
                      <a:pt x="197043" y="363250"/>
                    </a:cubicBezTo>
                    <a:cubicBezTo>
                      <a:pt x="148653" y="299287"/>
                      <a:pt x="-5416" y="207513"/>
                      <a:pt x="146" y="142993"/>
                    </a:cubicBezTo>
                    <a:cubicBezTo>
                      <a:pt x="5708" y="78473"/>
                      <a:pt x="192036" y="-17750"/>
                      <a:pt x="263787" y="283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9" name="Forma livre 188"/>
              <p:cNvSpPr/>
              <p:nvPr/>
            </p:nvSpPr>
            <p:spPr>
              <a:xfrm>
                <a:off x="6443612" y="-1815076"/>
                <a:ext cx="659493" cy="789633"/>
              </a:xfrm>
              <a:custGeom>
                <a:avLst/>
                <a:gdLst>
                  <a:gd name="connsiteX0" fmla="*/ 372248 w 659307"/>
                  <a:gd name="connsiteY0" fmla="*/ 46666 h 789410"/>
                  <a:gd name="connsiteX1" fmla="*/ 155329 w 659307"/>
                  <a:gd name="connsiteY1" fmla="*/ 263586 h 789410"/>
                  <a:gd name="connsiteX2" fmla="*/ 35189 w 659307"/>
                  <a:gd name="connsiteY2" fmla="*/ 523889 h 789410"/>
                  <a:gd name="connsiteX3" fmla="*/ 1816 w 659307"/>
                  <a:gd name="connsiteY3" fmla="*/ 694088 h 789410"/>
                  <a:gd name="connsiteX4" fmla="*/ 78573 w 659307"/>
                  <a:gd name="connsiteY4" fmla="*/ 787530 h 789410"/>
                  <a:gd name="connsiteX5" fmla="*/ 288818 w 659307"/>
                  <a:gd name="connsiteY5" fmla="*/ 750821 h 789410"/>
                  <a:gd name="connsiteX6" fmla="*/ 308841 w 659307"/>
                  <a:gd name="connsiteY6" fmla="*/ 680739 h 789410"/>
                  <a:gd name="connsiteX7" fmla="*/ 325527 w 659307"/>
                  <a:gd name="connsiteY7" fmla="*/ 530564 h 789410"/>
                  <a:gd name="connsiteX8" fmla="*/ 452342 w 659307"/>
                  <a:gd name="connsiteY8" fmla="*/ 347016 h 789410"/>
                  <a:gd name="connsiteX9" fmla="*/ 659250 w 659307"/>
                  <a:gd name="connsiteY9" fmla="*/ 140108 h 789410"/>
                  <a:gd name="connsiteX10" fmla="*/ 472365 w 659307"/>
                  <a:gd name="connsiteY10" fmla="*/ 6619 h 789410"/>
                  <a:gd name="connsiteX11" fmla="*/ 372248 w 659307"/>
                  <a:gd name="connsiteY11" fmla="*/ 46666 h 78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9307" h="789410">
                    <a:moveTo>
                      <a:pt x="372248" y="46666"/>
                    </a:moveTo>
                    <a:cubicBezTo>
                      <a:pt x="319409" y="89494"/>
                      <a:pt x="211505" y="184049"/>
                      <a:pt x="155329" y="263586"/>
                    </a:cubicBezTo>
                    <a:cubicBezTo>
                      <a:pt x="99153" y="343123"/>
                      <a:pt x="60774" y="452139"/>
                      <a:pt x="35189" y="523889"/>
                    </a:cubicBezTo>
                    <a:cubicBezTo>
                      <a:pt x="9603" y="595639"/>
                      <a:pt x="-5415" y="650148"/>
                      <a:pt x="1816" y="694088"/>
                    </a:cubicBezTo>
                    <a:cubicBezTo>
                      <a:pt x="9047" y="738028"/>
                      <a:pt x="30739" y="778075"/>
                      <a:pt x="78573" y="787530"/>
                    </a:cubicBezTo>
                    <a:cubicBezTo>
                      <a:pt x="126407" y="796985"/>
                      <a:pt x="250440" y="768619"/>
                      <a:pt x="288818" y="750821"/>
                    </a:cubicBezTo>
                    <a:cubicBezTo>
                      <a:pt x="327196" y="733023"/>
                      <a:pt x="302723" y="717448"/>
                      <a:pt x="308841" y="680739"/>
                    </a:cubicBezTo>
                    <a:cubicBezTo>
                      <a:pt x="314959" y="644030"/>
                      <a:pt x="301610" y="586185"/>
                      <a:pt x="325527" y="530564"/>
                    </a:cubicBezTo>
                    <a:cubicBezTo>
                      <a:pt x="349444" y="474943"/>
                      <a:pt x="396722" y="412092"/>
                      <a:pt x="452342" y="347016"/>
                    </a:cubicBezTo>
                    <a:cubicBezTo>
                      <a:pt x="507962" y="281940"/>
                      <a:pt x="655913" y="196841"/>
                      <a:pt x="659250" y="140108"/>
                    </a:cubicBezTo>
                    <a:cubicBezTo>
                      <a:pt x="662587" y="83375"/>
                      <a:pt x="520198" y="22749"/>
                      <a:pt x="472365" y="6619"/>
                    </a:cubicBezTo>
                    <a:cubicBezTo>
                      <a:pt x="424532" y="-9511"/>
                      <a:pt x="425087" y="3838"/>
                      <a:pt x="372248" y="4666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0" name="Elipse 189"/>
              <p:cNvSpPr/>
              <p:nvPr/>
            </p:nvSpPr>
            <p:spPr>
              <a:xfrm>
                <a:off x="6956486" y="-3358651"/>
                <a:ext cx="1568937" cy="1461222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1" name="Forma livre 190"/>
              <p:cNvSpPr/>
              <p:nvPr/>
            </p:nvSpPr>
            <p:spPr>
              <a:xfrm>
                <a:off x="7687822" y="-2337439"/>
                <a:ext cx="25003" cy="30054"/>
              </a:xfrm>
              <a:custGeom>
                <a:avLst/>
                <a:gdLst>
                  <a:gd name="connsiteX0" fmla="*/ 0 w 42041"/>
                  <a:gd name="connsiteY0" fmla="*/ 0 h 53180"/>
                  <a:gd name="connsiteX1" fmla="*/ 42041 w 42041"/>
                  <a:gd name="connsiteY1" fmla="*/ 52552 h 5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041" h="53180">
                    <a:moveTo>
                      <a:pt x="0" y="0"/>
                    </a:moveTo>
                    <a:cubicBezTo>
                      <a:pt x="12571" y="62858"/>
                      <a:pt x="-7354" y="52552"/>
                      <a:pt x="42041" y="5255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2" name="Forma livre 191"/>
              <p:cNvSpPr/>
              <p:nvPr/>
            </p:nvSpPr>
            <p:spPr>
              <a:xfrm>
                <a:off x="7051764" y="-2882182"/>
                <a:ext cx="542196" cy="508283"/>
              </a:xfrm>
              <a:custGeom>
                <a:avLst/>
                <a:gdLst>
                  <a:gd name="connsiteX0" fmla="*/ 504715 w 542043"/>
                  <a:gd name="connsiteY0" fmla="*/ 472133 h 508140"/>
                  <a:gd name="connsiteX1" fmla="*/ 517072 w 542043"/>
                  <a:gd name="connsiteY1" fmla="*/ 208522 h 508140"/>
                  <a:gd name="connsiteX2" fmla="*/ 269937 w 542043"/>
                  <a:gd name="connsiteY2" fmla="*/ 23171 h 508140"/>
                  <a:gd name="connsiteX3" fmla="*/ 92823 w 542043"/>
                  <a:gd name="connsiteY3" fmla="*/ 19052 h 508140"/>
                  <a:gd name="connsiteX4" fmla="*/ 6326 w 542043"/>
                  <a:gd name="connsiteY4" fmla="*/ 171452 h 508140"/>
                  <a:gd name="connsiteX5" fmla="*/ 35158 w 542043"/>
                  <a:gd name="connsiteY5" fmla="*/ 426825 h 508140"/>
                  <a:gd name="connsiteX6" fmla="*/ 261699 w 542043"/>
                  <a:gd name="connsiteY6" fmla="*/ 500966 h 508140"/>
                  <a:gd name="connsiteX7" fmla="*/ 504715 w 542043"/>
                  <a:gd name="connsiteY7" fmla="*/ 472133 h 50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2043" h="508140">
                    <a:moveTo>
                      <a:pt x="504715" y="472133"/>
                    </a:moveTo>
                    <a:cubicBezTo>
                      <a:pt x="547277" y="423392"/>
                      <a:pt x="556202" y="283349"/>
                      <a:pt x="517072" y="208522"/>
                    </a:cubicBezTo>
                    <a:cubicBezTo>
                      <a:pt x="477942" y="133695"/>
                      <a:pt x="340645" y="54749"/>
                      <a:pt x="269937" y="23171"/>
                    </a:cubicBezTo>
                    <a:cubicBezTo>
                      <a:pt x="199229" y="-8407"/>
                      <a:pt x="136758" y="-5661"/>
                      <a:pt x="92823" y="19052"/>
                    </a:cubicBezTo>
                    <a:cubicBezTo>
                      <a:pt x="48888" y="43765"/>
                      <a:pt x="15937" y="103490"/>
                      <a:pt x="6326" y="171452"/>
                    </a:cubicBezTo>
                    <a:cubicBezTo>
                      <a:pt x="-3285" y="239414"/>
                      <a:pt x="-7404" y="371906"/>
                      <a:pt x="35158" y="426825"/>
                    </a:cubicBezTo>
                    <a:cubicBezTo>
                      <a:pt x="77720" y="481744"/>
                      <a:pt x="181380" y="493415"/>
                      <a:pt x="261699" y="500966"/>
                    </a:cubicBezTo>
                    <a:cubicBezTo>
                      <a:pt x="342018" y="508517"/>
                      <a:pt x="462153" y="520874"/>
                      <a:pt x="504715" y="4721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3" name="Forma livre 192"/>
              <p:cNvSpPr/>
              <p:nvPr/>
            </p:nvSpPr>
            <p:spPr>
              <a:xfrm>
                <a:off x="7770104" y="-2885631"/>
                <a:ext cx="610055" cy="499978"/>
              </a:xfrm>
              <a:custGeom>
                <a:avLst/>
                <a:gdLst>
                  <a:gd name="connsiteX0" fmla="*/ 36135 w 609883"/>
                  <a:gd name="connsiteY0" fmla="*/ 472066 h 499837"/>
                  <a:gd name="connsiteX1" fmla="*/ 15540 w 609883"/>
                  <a:gd name="connsiteY1" fmla="*/ 262001 h 499837"/>
                  <a:gd name="connsiteX2" fmla="*/ 143227 w 609883"/>
                  <a:gd name="connsiteY2" fmla="*/ 130196 h 499837"/>
                  <a:gd name="connsiteX3" fmla="*/ 419194 w 609883"/>
                  <a:gd name="connsiteY3" fmla="*/ 2509 h 499837"/>
                  <a:gd name="connsiteX4" fmla="*/ 542762 w 609883"/>
                  <a:gd name="connsiteY4" fmla="*/ 68412 h 499837"/>
                  <a:gd name="connsiteX5" fmla="*/ 608664 w 609883"/>
                  <a:gd name="connsiteY5" fmla="*/ 332023 h 499837"/>
                  <a:gd name="connsiteX6" fmla="*/ 563356 w 609883"/>
                  <a:gd name="connsiteY6" fmla="*/ 443234 h 499837"/>
                  <a:gd name="connsiteX7" fmla="*/ 320340 w 609883"/>
                  <a:gd name="connsiteY7" fmla="*/ 492661 h 499837"/>
                  <a:gd name="connsiteX8" fmla="*/ 36135 w 609883"/>
                  <a:gd name="connsiteY8" fmla="*/ 472066 h 49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9883" h="499837">
                    <a:moveTo>
                      <a:pt x="36135" y="472066"/>
                    </a:moveTo>
                    <a:cubicBezTo>
                      <a:pt x="-14665" y="433623"/>
                      <a:pt x="-2309" y="318979"/>
                      <a:pt x="15540" y="262001"/>
                    </a:cubicBezTo>
                    <a:cubicBezTo>
                      <a:pt x="33389" y="205023"/>
                      <a:pt x="75951" y="173445"/>
                      <a:pt x="143227" y="130196"/>
                    </a:cubicBezTo>
                    <a:cubicBezTo>
                      <a:pt x="210503" y="86947"/>
                      <a:pt x="352605" y="12806"/>
                      <a:pt x="419194" y="2509"/>
                    </a:cubicBezTo>
                    <a:cubicBezTo>
                      <a:pt x="485783" y="-7788"/>
                      <a:pt x="511184" y="13493"/>
                      <a:pt x="542762" y="68412"/>
                    </a:cubicBezTo>
                    <a:cubicBezTo>
                      <a:pt x="574340" y="123331"/>
                      <a:pt x="605232" y="269553"/>
                      <a:pt x="608664" y="332023"/>
                    </a:cubicBezTo>
                    <a:cubicBezTo>
                      <a:pt x="612096" y="394493"/>
                      <a:pt x="611410" y="416461"/>
                      <a:pt x="563356" y="443234"/>
                    </a:cubicBezTo>
                    <a:cubicBezTo>
                      <a:pt x="515302" y="470007"/>
                      <a:pt x="406151" y="485110"/>
                      <a:pt x="320340" y="492661"/>
                    </a:cubicBezTo>
                    <a:cubicBezTo>
                      <a:pt x="234529" y="500212"/>
                      <a:pt x="86935" y="510509"/>
                      <a:pt x="36135" y="4720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4" name="Forma livre 193"/>
              <p:cNvSpPr/>
              <p:nvPr/>
            </p:nvSpPr>
            <p:spPr>
              <a:xfrm>
                <a:off x="7711851" y="-2307120"/>
                <a:ext cx="271925" cy="197764"/>
              </a:xfrm>
              <a:custGeom>
                <a:avLst/>
                <a:gdLst>
                  <a:gd name="connsiteX0" fmla="*/ 0 w 271848"/>
                  <a:gd name="connsiteY0" fmla="*/ 197708 h 197708"/>
                  <a:gd name="connsiteX1" fmla="*/ 127686 w 271848"/>
                  <a:gd name="connsiteY1" fmla="*/ 82378 h 197708"/>
                  <a:gd name="connsiteX2" fmla="*/ 271848 w 271848"/>
                  <a:gd name="connsiteY2" fmla="*/ 0 h 1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848" h="197708">
                    <a:moveTo>
                      <a:pt x="0" y="197708"/>
                    </a:moveTo>
                    <a:cubicBezTo>
                      <a:pt x="41189" y="156518"/>
                      <a:pt x="82378" y="115329"/>
                      <a:pt x="127686" y="82378"/>
                    </a:cubicBezTo>
                    <a:cubicBezTo>
                      <a:pt x="172994" y="49427"/>
                      <a:pt x="222421" y="24713"/>
                      <a:pt x="271848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7363230" y="-1259405"/>
                <a:ext cx="766013" cy="854570"/>
              </a:xfrm>
              <a:custGeom>
                <a:avLst/>
                <a:gdLst>
                  <a:gd name="connsiteX0" fmla="*/ 12171 w 765797"/>
                  <a:gd name="connsiteY0" fmla="*/ 30145 h 854329"/>
                  <a:gd name="connsiteX1" fmla="*/ 32268 w 765797"/>
                  <a:gd name="connsiteY1" fmla="*/ 718457 h 854329"/>
                  <a:gd name="connsiteX2" fmla="*/ 288501 w 765797"/>
                  <a:gd name="connsiteY2" fmla="*/ 839037 h 854329"/>
                  <a:gd name="connsiteX3" fmla="*/ 705507 w 765797"/>
                  <a:gd name="connsiteY3" fmla="*/ 793820 h 854329"/>
                  <a:gd name="connsiteX4" fmla="*/ 730628 w 765797"/>
                  <a:gd name="connsiteY4" fmla="*/ 311499 h 854329"/>
                  <a:gd name="connsiteX5" fmla="*/ 765797 w 765797"/>
                  <a:gd name="connsiteY5" fmla="*/ 0 h 8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797" h="854329">
                    <a:moveTo>
                      <a:pt x="12171" y="30145"/>
                    </a:moveTo>
                    <a:cubicBezTo>
                      <a:pt x="-808" y="306893"/>
                      <a:pt x="-13787" y="583642"/>
                      <a:pt x="32268" y="718457"/>
                    </a:cubicBezTo>
                    <a:cubicBezTo>
                      <a:pt x="78323" y="853272"/>
                      <a:pt x="176294" y="826476"/>
                      <a:pt x="288501" y="839037"/>
                    </a:cubicBezTo>
                    <a:cubicBezTo>
                      <a:pt x="400708" y="851598"/>
                      <a:pt x="631819" y="881743"/>
                      <a:pt x="705507" y="793820"/>
                    </a:cubicBezTo>
                    <a:cubicBezTo>
                      <a:pt x="779195" y="705897"/>
                      <a:pt x="720580" y="443802"/>
                      <a:pt x="730628" y="311499"/>
                    </a:cubicBezTo>
                    <a:cubicBezTo>
                      <a:pt x="740676" y="179196"/>
                      <a:pt x="753236" y="89598"/>
                      <a:pt x="76579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6" name="Elipse 195"/>
              <p:cNvSpPr/>
              <p:nvPr/>
            </p:nvSpPr>
            <p:spPr>
              <a:xfrm>
                <a:off x="6386338" y="-1168629"/>
                <a:ext cx="506991" cy="49114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7" name="Forma livre 196"/>
              <p:cNvSpPr/>
              <p:nvPr/>
            </p:nvSpPr>
            <p:spPr>
              <a:xfrm>
                <a:off x="6701221" y="-942940"/>
                <a:ext cx="103395" cy="232886"/>
              </a:xfrm>
              <a:custGeom>
                <a:avLst/>
                <a:gdLst>
                  <a:gd name="connsiteX0" fmla="*/ 64513 w 103366"/>
                  <a:gd name="connsiteY0" fmla="*/ 232820 h 232820"/>
                  <a:gd name="connsiteX1" fmla="*/ 102758 w 103366"/>
                  <a:gd name="connsiteY1" fmla="*/ 145900 h 232820"/>
                  <a:gd name="connsiteX2" fmla="*/ 81897 w 103366"/>
                  <a:gd name="connsiteY2" fmla="*/ 48549 h 232820"/>
                  <a:gd name="connsiteX3" fmla="*/ 5408 w 103366"/>
                  <a:gd name="connsiteY3" fmla="*/ 3351 h 232820"/>
                  <a:gd name="connsiteX4" fmla="*/ 12361 w 103366"/>
                  <a:gd name="connsiteY4" fmla="*/ 6827 h 23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66" h="232820">
                    <a:moveTo>
                      <a:pt x="64513" y="232820"/>
                    </a:moveTo>
                    <a:cubicBezTo>
                      <a:pt x="82187" y="204716"/>
                      <a:pt x="99861" y="176612"/>
                      <a:pt x="102758" y="145900"/>
                    </a:cubicBezTo>
                    <a:cubicBezTo>
                      <a:pt x="105655" y="115188"/>
                      <a:pt x="98122" y="72307"/>
                      <a:pt x="81897" y="48549"/>
                    </a:cubicBezTo>
                    <a:cubicBezTo>
                      <a:pt x="65672" y="24791"/>
                      <a:pt x="16997" y="10305"/>
                      <a:pt x="5408" y="3351"/>
                    </a:cubicBezTo>
                    <a:cubicBezTo>
                      <a:pt x="-6181" y="-3603"/>
                      <a:pt x="3090" y="1612"/>
                      <a:pt x="12361" y="6827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8" name="Elipse 197"/>
              <p:cNvSpPr/>
              <p:nvPr/>
            </p:nvSpPr>
            <p:spPr>
              <a:xfrm>
                <a:off x="8588579" y="-1168629"/>
                <a:ext cx="506991" cy="49114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99" name="Forma livre 198"/>
              <p:cNvSpPr/>
              <p:nvPr/>
            </p:nvSpPr>
            <p:spPr>
              <a:xfrm>
                <a:off x="8710920" y="-947004"/>
                <a:ext cx="71948" cy="246923"/>
              </a:xfrm>
              <a:custGeom>
                <a:avLst/>
                <a:gdLst>
                  <a:gd name="connsiteX0" fmla="*/ 30206 w 71928"/>
                  <a:gd name="connsiteY0" fmla="*/ 246853 h 246853"/>
                  <a:gd name="connsiteX1" fmla="*/ 2392 w 71928"/>
                  <a:gd name="connsiteY1" fmla="*/ 135596 h 246853"/>
                  <a:gd name="connsiteX2" fmla="*/ 9345 w 71928"/>
                  <a:gd name="connsiteY2" fmla="*/ 55629 h 246853"/>
                  <a:gd name="connsiteX3" fmla="*/ 71928 w 71928"/>
                  <a:gd name="connsiteY3" fmla="*/ 0 h 246853"/>
                  <a:gd name="connsiteX4" fmla="*/ 71928 w 71928"/>
                  <a:gd name="connsiteY4" fmla="*/ 0 h 246853"/>
                  <a:gd name="connsiteX5" fmla="*/ 71928 w 71928"/>
                  <a:gd name="connsiteY5" fmla="*/ 0 h 24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28" h="246853">
                    <a:moveTo>
                      <a:pt x="30206" y="246853"/>
                    </a:moveTo>
                    <a:cubicBezTo>
                      <a:pt x="18037" y="207160"/>
                      <a:pt x="5869" y="167467"/>
                      <a:pt x="2392" y="135596"/>
                    </a:cubicBezTo>
                    <a:cubicBezTo>
                      <a:pt x="-1085" y="103725"/>
                      <a:pt x="-2244" y="78228"/>
                      <a:pt x="9345" y="55629"/>
                    </a:cubicBezTo>
                    <a:cubicBezTo>
                      <a:pt x="20934" y="33030"/>
                      <a:pt x="71928" y="0"/>
                      <a:pt x="71928" y="0"/>
                    </a:cubicBezTo>
                    <a:lnTo>
                      <a:pt x="71928" y="0"/>
                    </a:lnTo>
                    <a:lnTo>
                      <a:pt x="71928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33" name="Forma livre 232"/>
              <p:cNvSpPr/>
              <p:nvPr/>
            </p:nvSpPr>
            <p:spPr>
              <a:xfrm>
                <a:off x="6808988" y="-832924"/>
                <a:ext cx="1678635" cy="2179653"/>
              </a:xfrm>
              <a:custGeom>
                <a:avLst/>
                <a:gdLst>
                  <a:gd name="connsiteX0" fmla="*/ 563386 w 1678162"/>
                  <a:gd name="connsiteY0" fmla="*/ 183722 h 2179038"/>
                  <a:gd name="connsiteX1" fmla="*/ 457639 w 1678162"/>
                  <a:gd name="connsiteY1" fmla="*/ 488522 h 2179038"/>
                  <a:gd name="connsiteX2" fmla="*/ 351892 w 1678162"/>
                  <a:gd name="connsiteY2" fmla="*/ 1048359 h 2179038"/>
                  <a:gd name="connsiteX3" fmla="*/ 271027 w 1678162"/>
                  <a:gd name="connsiteY3" fmla="*/ 1552212 h 2179038"/>
                  <a:gd name="connsiteX4" fmla="*/ 47092 w 1678162"/>
                  <a:gd name="connsiteY4" fmla="*/ 1726383 h 2179038"/>
                  <a:gd name="connsiteX5" fmla="*/ 9770 w 1678162"/>
                  <a:gd name="connsiteY5" fmla="*/ 1931657 h 2179038"/>
                  <a:gd name="connsiteX6" fmla="*/ 177721 w 1678162"/>
                  <a:gd name="connsiteY6" fmla="*/ 2062285 h 2179038"/>
                  <a:gd name="connsiteX7" fmla="*/ 669133 w 1678162"/>
                  <a:gd name="connsiteY7" fmla="*/ 1956538 h 2179038"/>
                  <a:gd name="connsiteX8" fmla="*/ 781101 w 1678162"/>
                  <a:gd name="connsiteY8" fmla="*/ 1670400 h 2179038"/>
                  <a:gd name="connsiteX9" fmla="*/ 725117 w 1678162"/>
                  <a:gd name="connsiteY9" fmla="*/ 1514889 h 2179038"/>
                  <a:gd name="connsiteX10" fmla="*/ 787321 w 1678162"/>
                  <a:gd name="connsiteY10" fmla="*/ 917730 h 2179038"/>
                  <a:gd name="connsiteX11" fmla="*/ 973933 w 1678162"/>
                  <a:gd name="connsiteY11" fmla="*/ 451200 h 2179038"/>
                  <a:gd name="connsiteX12" fmla="*/ 1216529 w 1678162"/>
                  <a:gd name="connsiteY12" fmla="*/ 1545991 h 2179038"/>
                  <a:gd name="connsiteX13" fmla="*/ 1210309 w 1678162"/>
                  <a:gd name="connsiteY13" fmla="*/ 1825910 h 2179038"/>
                  <a:gd name="connsiteX14" fmla="*/ 1434243 w 1678162"/>
                  <a:gd name="connsiteY14" fmla="*/ 2149371 h 2179038"/>
                  <a:gd name="connsiteX15" fmla="*/ 1627076 w 1678162"/>
                  <a:gd name="connsiteY15" fmla="*/ 2136930 h 2179038"/>
                  <a:gd name="connsiteX16" fmla="*/ 1676839 w 1678162"/>
                  <a:gd name="connsiteY16" fmla="*/ 1906775 h 2179038"/>
                  <a:gd name="connsiteX17" fmla="*/ 1589754 w 1678162"/>
                  <a:gd name="connsiteY17" fmla="*/ 1651738 h 2179038"/>
                  <a:gd name="connsiteX18" fmla="*/ 1297394 w 1678162"/>
                  <a:gd name="connsiteY18" fmla="*/ 152620 h 2179038"/>
                  <a:gd name="connsiteX19" fmla="*/ 1284954 w 1678162"/>
                  <a:gd name="connsiteY19" fmla="*/ 127738 h 217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162" h="2179038">
                    <a:moveTo>
                      <a:pt x="563386" y="183722"/>
                    </a:moveTo>
                    <a:cubicBezTo>
                      <a:pt x="528137" y="264069"/>
                      <a:pt x="492888" y="344416"/>
                      <a:pt x="457639" y="488522"/>
                    </a:cubicBezTo>
                    <a:cubicBezTo>
                      <a:pt x="422390" y="632628"/>
                      <a:pt x="382994" y="871077"/>
                      <a:pt x="351892" y="1048359"/>
                    </a:cubicBezTo>
                    <a:cubicBezTo>
                      <a:pt x="320790" y="1225641"/>
                      <a:pt x="321827" y="1439208"/>
                      <a:pt x="271027" y="1552212"/>
                    </a:cubicBezTo>
                    <a:cubicBezTo>
                      <a:pt x="220227" y="1665216"/>
                      <a:pt x="90635" y="1663142"/>
                      <a:pt x="47092" y="1726383"/>
                    </a:cubicBezTo>
                    <a:cubicBezTo>
                      <a:pt x="3549" y="1789624"/>
                      <a:pt x="-12002" y="1875673"/>
                      <a:pt x="9770" y="1931657"/>
                    </a:cubicBezTo>
                    <a:cubicBezTo>
                      <a:pt x="31541" y="1987641"/>
                      <a:pt x="67827" y="2058138"/>
                      <a:pt x="177721" y="2062285"/>
                    </a:cubicBezTo>
                    <a:cubicBezTo>
                      <a:pt x="287615" y="2066432"/>
                      <a:pt x="568570" y="2021852"/>
                      <a:pt x="669133" y="1956538"/>
                    </a:cubicBezTo>
                    <a:cubicBezTo>
                      <a:pt x="769696" y="1891224"/>
                      <a:pt x="771770" y="1744008"/>
                      <a:pt x="781101" y="1670400"/>
                    </a:cubicBezTo>
                    <a:cubicBezTo>
                      <a:pt x="790432" y="1596792"/>
                      <a:pt x="724080" y="1640334"/>
                      <a:pt x="725117" y="1514889"/>
                    </a:cubicBezTo>
                    <a:cubicBezTo>
                      <a:pt x="726154" y="1389444"/>
                      <a:pt x="745852" y="1095011"/>
                      <a:pt x="787321" y="917730"/>
                    </a:cubicBezTo>
                    <a:cubicBezTo>
                      <a:pt x="828790" y="740449"/>
                      <a:pt x="902398" y="346490"/>
                      <a:pt x="973933" y="451200"/>
                    </a:cubicBezTo>
                    <a:cubicBezTo>
                      <a:pt x="1045468" y="555910"/>
                      <a:pt x="1177133" y="1316873"/>
                      <a:pt x="1216529" y="1545991"/>
                    </a:cubicBezTo>
                    <a:cubicBezTo>
                      <a:pt x="1255925" y="1775109"/>
                      <a:pt x="1174023" y="1725347"/>
                      <a:pt x="1210309" y="1825910"/>
                    </a:cubicBezTo>
                    <a:cubicBezTo>
                      <a:pt x="1246595" y="1926473"/>
                      <a:pt x="1364782" y="2097534"/>
                      <a:pt x="1434243" y="2149371"/>
                    </a:cubicBezTo>
                    <a:cubicBezTo>
                      <a:pt x="1503704" y="2201208"/>
                      <a:pt x="1586643" y="2177363"/>
                      <a:pt x="1627076" y="2136930"/>
                    </a:cubicBezTo>
                    <a:cubicBezTo>
                      <a:pt x="1667509" y="2096497"/>
                      <a:pt x="1683059" y="1987640"/>
                      <a:pt x="1676839" y="1906775"/>
                    </a:cubicBezTo>
                    <a:cubicBezTo>
                      <a:pt x="1670619" y="1825910"/>
                      <a:pt x="1652995" y="1944097"/>
                      <a:pt x="1589754" y="1651738"/>
                    </a:cubicBezTo>
                    <a:cubicBezTo>
                      <a:pt x="1526513" y="1359379"/>
                      <a:pt x="1348194" y="406620"/>
                      <a:pt x="1297394" y="152620"/>
                    </a:cubicBezTo>
                    <a:cubicBezTo>
                      <a:pt x="1246594" y="-101380"/>
                      <a:pt x="1265774" y="13179"/>
                      <a:pt x="1284954" y="127738"/>
                    </a:cubicBezTo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34" name="Forma livre 233"/>
              <p:cNvSpPr/>
              <p:nvPr/>
            </p:nvSpPr>
            <p:spPr>
              <a:xfrm>
                <a:off x="6791735" y="-2261729"/>
                <a:ext cx="1918074" cy="1626236"/>
              </a:xfrm>
              <a:custGeom>
                <a:avLst/>
                <a:gdLst>
                  <a:gd name="connsiteX0" fmla="*/ 960079 w 1917534"/>
                  <a:gd name="connsiteY0" fmla="*/ 405360 h 1625777"/>
                  <a:gd name="connsiteX1" fmla="*/ 443785 w 1917534"/>
                  <a:gd name="connsiteY1" fmla="*/ 7254 h 1625777"/>
                  <a:gd name="connsiteX2" fmla="*/ 114103 w 1917534"/>
                  <a:gd name="connsiteY2" fmla="*/ 168985 h 1625777"/>
                  <a:gd name="connsiteX3" fmla="*/ 2136 w 1917534"/>
                  <a:gd name="connsiteY3" fmla="*/ 430242 h 1625777"/>
                  <a:gd name="connsiteX4" fmla="*/ 194969 w 1917534"/>
                  <a:gd name="connsiteY4" fmla="*/ 604413 h 1625777"/>
                  <a:gd name="connsiteX5" fmla="*/ 505989 w 1917534"/>
                  <a:gd name="connsiteY5" fmla="*/ 697719 h 1625777"/>
                  <a:gd name="connsiteX6" fmla="*/ 593075 w 1917534"/>
                  <a:gd name="connsiteY6" fmla="*/ 567091 h 1625777"/>
                  <a:gd name="connsiteX7" fmla="*/ 555752 w 1917534"/>
                  <a:gd name="connsiteY7" fmla="*/ 679058 h 1625777"/>
                  <a:gd name="connsiteX8" fmla="*/ 524650 w 1917534"/>
                  <a:gd name="connsiteY8" fmla="*/ 1027401 h 1625777"/>
                  <a:gd name="connsiteX9" fmla="*/ 524650 w 1917534"/>
                  <a:gd name="connsiteY9" fmla="*/ 1543695 h 1625777"/>
                  <a:gd name="connsiteX10" fmla="*/ 636618 w 1917534"/>
                  <a:gd name="connsiteY10" fmla="*/ 1605899 h 1625777"/>
                  <a:gd name="connsiteX11" fmla="*/ 1289760 w 1917534"/>
                  <a:gd name="connsiteY11" fmla="*/ 1618340 h 1625777"/>
                  <a:gd name="connsiteX12" fmla="*/ 1345744 w 1917534"/>
                  <a:gd name="connsiteY12" fmla="*/ 1500152 h 1625777"/>
                  <a:gd name="connsiteX13" fmla="*/ 1376846 w 1917534"/>
                  <a:gd name="connsiteY13" fmla="*/ 965197 h 1625777"/>
                  <a:gd name="connsiteX14" fmla="*/ 1414169 w 1917534"/>
                  <a:gd name="connsiteY14" fmla="*/ 623074 h 1625777"/>
                  <a:gd name="connsiteX15" fmla="*/ 1445271 w 1917534"/>
                  <a:gd name="connsiteY15" fmla="*/ 703940 h 1625777"/>
                  <a:gd name="connsiteX16" fmla="*/ 1644324 w 1917534"/>
                  <a:gd name="connsiteY16" fmla="*/ 629295 h 1625777"/>
                  <a:gd name="connsiteX17" fmla="*/ 1911801 w 1917534"/>
                  <a:gd name="connsiteY17" fmla="*/ 417801 h 1625777"/>
                  <a:gd name="connsiteX18" fmla="*/ 1806054 w 1917534"/>
                  <a:gd name="connsiteY18" fmla="*/ 200087 h 1625777"/>
                  <a:gd name="connsiteX19" fmla="*/ 1557238 w 1917534"/>
                  <a:gd name="connsiteY19" fmla="*/ 44576 h 1625777"/>
                  <a:gd name="connsiteX20" fmla="*/ 1134250 w 1917534"/>
                  <a:gd name="connsiteY20" fmla="*/ 249850 h 1625777"/>
                  <a:gd name="connsiteX21" fmla="*/ 960079 w 1917534"/>
                  <a:gd name="connsiteY21" fmla="*/ 405360 h 162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17534" h="1625777">
                    <a:moveTo>
                      <a:pt x="960079" y="405360"/>
                    </a:moveTo>
                    <a:cubicBezTo>
                      <a:pt x="845002" y="364927"/>
                      <a:pt x="584781" y="46650"/>
                      <a:pt x="443785" y="7254"/>
                    </a:cubicBezTo>
                    <a:cubicBezTo>
                      <a:pt x="302789" y="-32142"/>
                      <a:pt x="187711" y="98487"/>
                      <a:pt x="114103" y="168985"/>
                    </a:cubicBezTo>
                    <a:cubicBezTo>
                      <a:pt x="40495" y="239483"/>
                      <a:pt x="-11342" y="357671"/>
                      <a:pt x="2136" y="430242"/>
                    </a:cubicBezTo>
                    <a:cubicBezTo>
                      <a:pt x="15614" y="502813"/>
                      <a:pt x="110994" y="559834"/>
                      <a:pt x="194969" y="604413"/>
                    </a:cubicBezTo>
                    <a:cubicBezTo>
                      <a:pt x="278944" y="648992"/>
                      <a:pt x="439638" y="703939"/>
                      <a:pt x="505989" y="697719"/>
                    </a:cubicBezTo>
                    <a:cubicBezTo>
                      <a:pt x="572340" y="691499"/>
                      <a:pt x="584781" y="570201"/>
                      <a:pt x="593075" y="567091"/>
                    </a:cubicBezTo>
                    <a:cubicBezTo>
                      <a:pt x="601369" y="563981"/>
                      <a:pt x="567156" y="602340"/>
                      <a:pt x="555752" y="679058"/>
                    </a:cubicBezTo>
                    <a:cubicBezTo>
                      <a:pt x="544348" y="755776"/>
                      <a:pt x="529834" y="883295"/>
                      <a:pt x="524650" y="1027401"/>
                    </a:cubicBezTo>
                    <a:cubicBezTo>
                      <a:pt x="519466" y="1171507"/>
                      <a:pt x="505989" y="1447279"/>
                      <a:pt x="524650" y="1543695"/>
                    </a:cubicBezTo>
                    <a:cubicBezTo>
                      <a:pt x="543311" y="1640111"/>
                      <a:pt x="509100" y="1593458"/>
                      <a:pt x="636618" y="1605899"/>
                    </a:cubicBezTo>
                    <a:cubicBezTo>
                      <a:pt x="764136" y="1618340"/>
                      <a:pt x="1171572" y="1635965"/>
                      <a:pt x="1289760" y="1618340"/>
                    </a:cubicBezTo>
                    <a:cubicBezTo>
                      <a:pt x="1407948" y="1600716"/>
                      <a:pt x="1331230" y="1609009"/>
                      <a:pt x="1345744" y="1500152"/>
                    </a:cubicBezTo>
                    <a:cubicBezTo>
                      <a:pt x="1360258" y="1391295"/>
                      <a:pt x="1365442" y="1111377"/>
                      <a:pt x="1376846" y="965197"/>
                    </a:cubicBezTo>
                    <a:cubicBezTo>
                      <a:pt x="1388250" y="819017"/>
                      <a:pt x="1402765" y="666617"/>
                      <a:pt x="1414169" y="623074"/>
                    </a:cubicBezTo>
                    <a:cubicBezTo>
                      <a:pt x="1425573" y="579531"/>
                      <a:pt x="1406912" y="702903"/>
                      <a:pt x="1445271" y="703940"/>
                    </a:cubicBezTo>
                    <a:cubicBezTo>
                      <a:pt x="1483630" y="704977"/>
                      <a:pt x="1566569" y="676985"/>
                      <a:pt x="1644324" y="629295"/>
                    </a:cubicBezTo>
                    <a:cubicBezTo>
                      <a:pt x="1722079" y="581605"/>
                      <a:pt x="1884846" y="489336"/>
                      <a:pt x="1911801" y="417801"/>
                    </a:cubicBezTo>
                    <a:cubicBezTo>
                      <a:pt x="1938756" y="346266"/>
                      <a:pt x="1865148" y="262291"/>
                      <a:pt x="1806054" y="200087"/>
                    </a:cubicBezTo>
                    <a:cubicBezTo>
                      <a:pt x="1746960" y="137883"/>
                      <a:pt x="1669205" y="36282"/>
                      <a:pt x="1557238" y="44576"/>
                    </a:cubicBezTo>
                    <a:cubicBezTo>
                      <a:pt x="1445271" y="52870"/>
                      <a:pt x="1227556" y="187646"/>
                      <a:pt x="1134250" y="249850"/>
                    </a:cubicBezTo>
                    <a:cubicBezTo>
                      <a:pt x="1040944" y="312054"/>
                      <a:pt x="1075156" y="445793"/>
                      <a:pt x="960079" y="4053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35" name="Forma livre 234"/>
              <p:cNvSpPr/>
              <p:nvPr/>
            </p:nvSpPr>
            <p:spPr>
              <a:xfrm>
                <a:off x="7265240" y="-927368"/>
                <a:ext cx="920910" cy="379030"/>
              </a:xfrm>
              <a:custGeom>
                <a:avLst/>
                <a:gdLst>
                  <a:gd name="connsiteX0" fmla="*/ 40921 w 920651"/>
                  <a:gd name="connsiteY0" fmla="*/ 15074 h 378923"/>
                  <a:gd name="connsiteX1" fmla="*/ 320840 w 920651"/>
                  <a:gd name="connsiteY1" fmla="*/ 39956 h 378923"/>
                  <a:gd name="connsiteX2" fmla="*/ 743828 w 920651"/>
                  <a:gd name="connsiteY2" fmla="*/ 58617 h 378923"/>
                  <a:gd name="connsiteX3" fmla="*/ 905558 w 920651"/>
                  <a:gd name="connsiteY3" fmla="*/ 64837 h 378923"/>
                  <a:gd name="connsiteX4" fmla="*/ 886897 w 920651"/>
                  <a:gd name="connsiteY4" fmla="*/ 319874 h 378923"/>
                  <a:gd name="connsiteX5" fmla="*/ 669183 w 920651"/>
                  <a:gd name="connsiteY5" fmla="*/ 375858 h 378923"/>
                  <a:gd name="connsiteX6" fmla="*/ 215093 w 920651"/>
                  <a:gd name="connsiteY6" fmla="*/ 363417 h 378923"/>
                  <a:gd name="connsiteX7" fmla="*/ 22260 w 920651"/>
                  <a:gd name="connsiteY7" fmla="*/ 294992 h 378923"/>
                  <a:gd name="connsiteX8" fmla="*/ 40921 w 920651"/>
                  <a:gd name="connsiteY8" fmla="*/ 15074 h 37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0651" h="378923">
                    <a:moveTo>
                      <a:pt x="40921" y="15074"/>
                    </a:moveTo>
                    <a:cubicBezTo>
                      <a:pt x="90684" y="-27432"/>
                      <a:pt x="203689" y="32699"/>
                      <a:pt x="320840" y="39956"/>
                    </a:cubicBezTo>
                    <a:cubicBezTo>
                      <a:pt x="437991" y="47213"/>
                      <a:pt x="743828" y="58617"/>
                      <a:pt x="743828" y="58617"/>
                    </a:cubicBezTo>
                    <a:cubicBezTo>
                      <a:pt x="841281" y="62764"/>
                      <a:pt x="881713" y="21294"/>
                      <a:pt x="905558" y="64837"/>
                    </a:cubicBezTo>
                    <a:cubicBezTo>
                      <a:pt x="929403" y="108380"/>
                      <a:pt x="926293" y="268037"/>
                      <a:pt x="886897" y="319874"/>
                    </a:cubicBezTo>
                    <a:cubicBezTo>
                      <a:pt x="847501" y="371711"/>
                      <a:pt x="781150" y="368601"/>
                      <a:pt x="669183" y="375858"/>
                    </a:cubicBezTo>
                    <a:cubicBezTo>
                      <a:pt x="557216" y="383115"/>
                      <a:pt x="322913" y="376895"/>
                      <a:pt x="215093" y="363417"/>
                    </a:cubicBezTo>
                    <a:cubicBezTo>
                      <a:pt x="107273" y="349939"/>
                      <a:pt x="55436" y="350976"/>
                      <a:pt x="22260" y="294992"/>
                    </a:cubicBezTo>
                    <a:cubicBezTo>
                      <a:pt x="-10916" y="239008"/>
                      <a:pt x="-8842" y="57580"/>
                      <a:pt x="40921" y="15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36" name="Elipse 235"/>
              <p:cNvSpPr/>
              <p:nvPr/>
            </p:nvSpPr>
            <p:spPr>
              <a:xfrm>
                <a:off x="7522442" y="-903317"/>
                <a:ext cx="437023" cy="379030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>
                    <a:solidFill>
                      <a:schemeClr val="tx1"/>
                    </a:solidFill>
                    <a:latin typeface="Algerian" panose="04020705040A02060702" pitchFamily="82" charset="0"/>
                  </a:rPr>
                  <a:t>J</a:t>
                </a:r>
              </a:p>
            </p:txBody>
          </p:sp>
          <p:sp>
            <p:nvSpPr>
              <p:cNvPr id="237" name="Forma livre 236"/>
              <p:cNvSpPr/>
              <p:nvPr/>
            </p:nvSpPr>
            <p:spPr>
              <a:xfrm>
                <a:off x="7007854" y="-2375708"/>
                <a:ext cx="1469646" cy="421600"/>
              </a:xfrm>
              <a:custGeom>
                <a:avLst/>
                <a:gdLst>
                  <a:gd name="connsiteX0" fmla="*/ 0 w 1469232"/>
                  <a:gd name="connsiteY0" fmla="*/ 9525 h 421481"/>
                  <a:gd name="connsiteX1" fmla="*/ 228600 w 1469232"/>
                  <a:gd name="connsiteY1" fmla="*/ 88106 h 421481"/>
                  <a:gd name="connsiteX2" fmla="*/ 245269 w 1469232"/>
                  <a:gd name="connsiteY2" fmla="*/ 102393 h 421481"/>
                  <a:gd name="connsiteX3" fmla="*/ 426244 w 1469232"/>
                  <a:gd name="connsiteY3" fmla="*/ 157162 h 421481"/>
                  <a:gd name="connsiteX4" fmla="*/ 516732 w 1469232"/>
                  <a:gd name="connsiteY4" fmla="*/ 80962 h 421481"/>
                  <a:gd name="connsiteX5" fmla="*/ 904875 w 1469232"/>
                  <a:gd name="connsiteY5" fmla="*/ 64293 h 421481"/>
                  <a:gd name="connsiteX6" fmla="*/ 978694 w 1469232"/>
                  <a:gd name="connsiteY6" fmla="*/ 159543 h 421481"/>
                  <a:gd name="connsiteX7" fmla="*/ 1469232 w 1469232"/>
                  <a:gd name="connsiteY7" fmla="*/ 0 h 421481"/>
                  <a:gd name="connsiteX8" fmla="*/ 1381125 w 1469232"/>
                  <a:gd name="connsiteY8" fmla="*/ 152400 h 421481"/>
                  <a:gd name="connsiteX9" fmla="*/ 1338263 w 1469232"/>
                  <a:gd name="connsiteY9" fmla="*/ 159543 h 421481"/>
                  <a:gd name="connsiteX10" fmla="*/ 1228725 w 1469232"/>
                  <a:gd name="connsiteY10" fmla="*/ 195262 h 421481"/>
                  <a:gd name="connsiteX11" fmla="*/ 1035844 w 1469232"/>
                  <a:gd name="connsiteY11" fmla="*/ 288131 h 421481"/>
                  <a:gd name="connsiteX12" fmla="*/ 881063 w 1469232"/>
                  <a:gd name="connsiteY12" fmla="*/ 390525 h 421481"/>
                  <a:gd name="connsiteX13" fmla="*/ 881063 w 1469232"/>
                  <a:gd name="connsiteY13" fmla="*/ 404812 h 421481"/>
                  <a:gd name="connsiteX14" fmla="*/ 604838 w 1469232"/>
                  <a:gd name="connsiteY14" fmla="*/ 421481 h 421481"/>
                  <a:gd name="connsiteX15" fmla="*/ 411957 w 1469232"/>
                  <a:gd name="connsiteY15" fmla="*/ 242887 h 421481"/>
                  <a:gd name="connsiteX16" fmla="*/ 469107 w 1469232"/>
                  <a:gd name="connsiteY16" fmla="*/ 252412 h 421481"/>
                  <a:gd name="connsiteX17" fmla="*/ 552450 w 1469232"/>
                  <a:gd name="connsiteY17" fmla="*/ 328612 h 421481"/>
                  <a:gd name="connsiteX18" fmla="*/ 890588 w 1469232"/>
                  <a:gd name="connsiteY18" fmla="*/ 333375 h 421481"/>
                  <a:gd name="connsiteX19" fmla="*/ 981075 w 1469232"/>
                  <a:gd name="connsiteY19" fmla="*/ 252412 h 421481"/>
                  <a:gd name="connsiteX20" fmla="*/ 866775 w 1469232"/>
                  <a:gd name="connsiteY20" fmla="*/ 126206 h 421481"/>
                  <a:gd name="connsiteX21" fmla="*/ 542925 w 1469232"/>
                  <a:gd name="connsiteY21" fmla="*/ 130968 h 421481"/>
                  <a:gd name="connsiteX22" fmla="*/ 466725 w 1469232"/>
                  <a:gd name="connsiteY22" fmla="*/ 242887 h 421481"/>
                  <a:gd name="connsiteX23" fmla="*/ 411957 w 1469232"/>
                  <a:gd name="connsiteY23" fmla="*/ 250031 h 421481"/>
                  <a:gd name="connsiteX24" fmla="*/ 278607 w 1469232"/>
                  <a:gd name="connsiteY24" fmla="*/ 142875 h 421481"/>
                  <a:gd name="connsiteX25" fmla="*/ 180975 w 1469232"/>
                  <a:gd name="connsiteY25" fmla="*/ 111918 h 421481"/>
                  <a:gd name="connsiteX26" fmla="*/ 76200 w 1469232"/>
                  <a:gd name="connsiteY26" fmla="*/ 138112 h 421481"/>
                  <a:gd name="connsiteX27" fmla="*/ 35719 w 1469232"/>
                  <a:gd name="connsiteY27" fmla="*/ 88106 h 421481"/>
                  <a:gd name="connsiteX28" fmla="*/ 0 w 1469232"/>
                  <a:gd name="connsiteY28" fmla="*/ 9525 h 42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69232" h="421481">
                    <a:moveTo>
                      <a:pt x="0" y="9525"/>
                    </a:moveTo>
                    <a:lnTo>
                      <a:pt x="228600" y="88106"/>
                    </a:lnTo>
                    <a:lnTo>
                      <a:pt x="245269" y="102393"/>
                    </a:lnTo>
                    <a:lnTo>
                      <a:pt x="426244" y="157162"/>
                    </a:lnTo>
                    <a:lnTo>
                      <a:pt x="516732" y="80962"/>
                    </a:lnTo>
                    <a:lnTo>
                      <a:pt x="904875" y="64293"/>
                    </a:lnTo>
                    <a:lnTo>
                      <a:pt x="978694" y="159543"/>
                    </a:lnTo>
                    <a:lnTo>
                      <a:pt x="1469232" y="0"/>
                    </a:lnTo>
                    <a:lnTo>
                      <a:pt x="1381125" y="152400"/>
                    </a:lnTo>
                    <a:lnTo>
                      <a:pt x="1338263" y="159543"/>
                    </a:lnTo>
                    <a:lnTo>
                      <a:pt x="1228725" y="195262"/>
                    </a:lnTo>
                    <a:lnTo>
                      <a:pt x="1035844" y="288131"/>
                    </a:lnTo>
                    <a:lnTo>
                      <a:pt x="881063" y="390525"/>
                    </a:lnTo>
                    <a:lnTo>
                      <a:pt x="881063" y="404812"/>
                    </a:lnTo>
                    <a:lnTo>
                      <a:pt x="604838" y="421481"/>
                    </a:lnTo>
                    <a:lnTo>
                      <a:pt x="411957" y="242887"/>
                    </a:lnTo>
                    <a:lnTo>
                      <a:pt x="469107" y="252412"/>
                    </a:lnTo>
                    <a:lnTo>
                      <a:pt x="552450" y="328612"/>
                    </a:lnTo>
                    <a:lnTo>
                      <a:pt x="890588" y="333375"/>
                    </a:lnTo>
                    <a:lnTo>
                      <a:pt x="981075" y="252412"/>
                    </a:lnTo>
                    <a:lnTo>
                      <a:pt x="866775" y="126206"/>
                    </a:lnTo>
                    <a:lnTo>
                      <a:pt x="542925" y="130968"/>
                    </a:lnTo>
                    <a:lnTo>
                      <a:pt x="466725" y="242887"/>
                    </a:lnTo>
                    <a:lnTo>
                      <a:pt x="411957" y="250031"/>
                    </a:lnTo>
                    <a:lnTo>
                      <a:pt x="278607" y="142875"/>
                    </a:lnTo>
                    <a:lnTo>
                      <a:pt x="180975" y="111918"/>
                    </a:lnTo>
                    <a:lnTo>
                      <a:pt x="76200" y="138112"/>
                    </a:lnTo>
                    <a:lnTo>
                      <a:pt x="35719" y="88106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39" name="Forma livre 238"/>
              <p:cNvSpPr/>
              <p:nvPr/>
            </p:nvSpPr>
            <p:spPr>
              <a:xfrm>
                <a:off x="7075121" y="-3796288"/>
                <a:ext cx="1341131" cy="824097"/>
              </a:xfrm>
              <a:custGeom>
                <a:avLst/>
                <a:gdLst>
                  <a:gd name="connsiteX0" fmla="*/ 138820 w 1026059"/>
                  <a:gd name="connsiteY0" fmla="*/ 114677 h 823865"/>
                  <a:gd name="connsiteX1" fmla="*/ 437584 w 1026059"/>
                  <a:gd name="connsiteY1" fmla="*/ 0 h 823865"/>
                  <a:gd name="connsiteX2" fmla="*/ 582439 w 1026059"/>
                  <a:gd name="connsiteY2" fmla="*/ 3018 h 823865"/>
                  <a:gd name="connsiteX3" fmla="*/ 881204 w 1026059"/>
                  <a:gd name="connsiteY3" fmla="*/ 120713 h 823865"/>
                  <a:gd name="connsiteX4" fmla="*/ 1020024 w 1026059"/>
                  <a:gd name="connsiteY4" fmla="*/ 114677 h 823865"/>
                  <a:gd name="connsiteX5" fmla="*/ 1026059 w 1026059"/>
                  <a:gd name="connsiteY5" fmla="*/ 787652 h 823865"/>
                  <a:gd name="connsiteX6" fmla="*/ 884222 w 1026059"/>
                  <a:gd name="connsiteY6" fmla="*/ 787652 h 823865"/>
                  <a:gd name="connsiteX7" fmla="*/ 576404 w 1026059"/>
                  <a:gd name="connsiteY7" fmla="*/ 823865 h 823865"/>
                  <a:gd name="connsiteX8" fmla="*/ 437584 w 1026059"/>
                  <a:gd name="connsiteY8" fmla="*/ 820848 h 823865"/>
                  <a:gd name="connsiteX9" fmla="*/ 135802 w 1026059"/>
                  <a:gd name="connsiteY9" fmla="*/ 772562 h 823865"/>
                  <a:gd name="connsiteX10" fmla="*/ 0 w 1026059"/>
                  <a:gd name="connsiteY10" fmla="*/ 772562 h 823865"/>
                  <a:gd name="connsiteX11" fmla="*/ 0 w 1026059"/>
                  <a:gd name="connsiteY11" fmla="*/ 120713 h 823865"/>
                  <a:gd name="connsiteX12" fmla="*/ 138820 w 1026059"/>
                  <a:gd name="connsiteY12" fmla="*/ 114677 h 823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6059" h="823865">
                    <a:moveTo>
                      <a:pt x="138820" y="114677"/>
                    </a:moveTo>
                    <a:lnTo>
                      <a:pt x="437584" y="0"/>
                    </a:lnTo>
                    <a:lnTo>
                      <a:pt x="582439" y="3018"/>
                    </a:lnTo>
                    <a:lnTo>
                      <a:pt x="881204" y="120713"/>
                    </a:lnTo>
                    <a:lnTo>
                      <a:pt x="1020024" y="114677"/>
                    </a:lnTo>
                    <a:cubicBezTo>
                      <a:pt x="1022036" y="339002"/>
                      <a:pt x="1024047" y="563327"/>
                      <a:pt x="1026059" y="787652"/>
                    </a:cubicBezTo>
                    <a:lnTo>
                      <a:pt x="884222" y="787652"/>
                    </a:lnTo>
                    <a:lnTo>
                      <a:pt x="576404" y="823865"/>
                    </a:lnTo>
                    <a:lnTo>
                      <a:pt x="437584" y="820848"/>
                    </a:lnTo>
                    <a:lnTo>
                      <a:pt x="135802" y="772562"/>
                    </a:lnTo>
                    <a:lnTo>
                      <a:pt x="0" y="772562"/>
                    </a:lnTo>
                    <a:lnTo>
                      <a:pt x="0" y="120713"/>
                    </a:lnTo>
                    <a:lnTo>
                      <a:pt x="138820" y="114677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41" name="Retângulo 240"/>
              <p:cNvSpPr/>
              <p:nvPr/>
            </p:nvSpPr>
            <p:spPr>
              <a:xfrm>
                <a:off x="7073460" y="-3681788"/>
                <a:ext cx="179753" cy="65774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42" name="Retângulo 241"/>
              <p:cNvSpPr/>
              <p:nvPr/>
            </p:nvSpPr>
            <p:spPr>
              <a:xfrm>
                <a:off x="7652994" y="-3791991"/>
                <a:ext cx="179753" cy="818167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43" name="Retângulo 242"/>
              <p:cNvSpPr/>
              <p:nvPr/>
            </p:nvSpPr>
            <p:spPr>
              <a:xfrm>
                <a:off x="8232169" y="-3681788"/>
                <a:ext cx="179753" cy="672458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44" name="Triângulo isósceles 243"/>
              <p:cNvSpPr/>
              <p:nvPr/>
            </p:nvSpPr>
            <p:spPr>
              <a:xfrm>
                <a:off x="7073460" y="-3841976"/>
                <a:ext cx="179753" cy="160188"/>
              </a:xfrm>
              <a:prstGeom prst="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45" name="Triângulo isósceles 244"/>
              <p:cNvSpPr/>
              <p:nvPr/>
            </p:nvSpPr>
            <p:spPr>
              <a:xfrm>
                <a:off x="8232169" y="-3841976"/>
                <a:ext cx="179753" cy="160188"/>
              </a:xfrm>
              <a:prstGeom prst="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46" name="Losango 245"/>
              <p:cNvSpPr/>
              <p:nvPr/>
            </p:nvSpPr>
            <p:spPr>
              <a:xfrm>
                <a:off x="7017669" y="-3563165"/>
                <a:ext cx="287157" cy="226061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47" name="Losango 246"/>
              <p:cNvSpPr/>
              <p:nvPr/>
            </p:nvSpPr>
            <p:spPr>
              <a:xfrm>
                <a:off x="8180915" y="-3561286"/>
                <a:ext cx="287157" cy="226061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48" name="Triângulo isósceles 247"/>
              <p:cNvSpPr/>
              <p:nvPr/>
            </p:nvSpPr>
            <p:spPr>
              <a:xfrm>
                <a:off x="7652636" y="-3959240"/>
                <a:ext cx="179753" cy="160188"/>
              </a:xfrm>
              <a:prstGeom prst="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49" name="Losango 248"/>
              <p:cNvSpPr/>
              <p:nvPr/>
            </p:nvSpPr>
            <p:spPr>
              <a:xfrm>
                <a:off x="7582462" y="-3682508"/>
                <a:ext cx="322018" cy="25350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50" name="Elipse 249"/>
              <p:cNvSpPr/>
              <p:nvPr/>
            </p:nvSpPr>
            <p:spPr>
              <a:xfrm rot="20547745">
                <a:off x="7334873" y="-2684274"/>
                <a:ext cx="165951" cy="19973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1" name="Elipse 250"/>
              <p:cNvSpPr/>
              <p:nvPr/>
            </p:nvSpPr>
            <p:spPr>
              <a:xfrm rot="21377893">
                <a:off x="7368464" y="-2659858"/>
                <a:ext cx="121447" cy="1707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2" name="Elipse 251"/>
              <p:cNvSpPr/>
              <p:nvPr/>
            </p:nvSpPr>
            <p:spPr>
              <a:xfrm>
                <a:off x="7387157" y="-2640922"/>
                <a:ext cx="55060" cy="550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3" name="Retângulo de cantos arredondados 252"/>
              <p:cNvSpPr/>
              <p:nvPr/>
            </p:nvSpPr>
            <p:spPr>
              <a:xfrm rot="18809357">
                <a:off x="7390945" y="-2650706"/>
                <a:ext cx="19717" cy="1956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4" name="Forma livre 253"/>
              <p:cNvSpPr/>
              <p:nvPr/>
            </p:nvSpPr>
            <p:spPr>
              <a:xfrm>
                <a:off x="7393625" y="-2589252"/>
                <a:ext cx="81216" cy="86974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5" name="Forma livre 254"/>
              <p:cNvSpPr/>
              <p:nvPr/>
            </p:nvSpPr>
            <p:spPr>
              <a:xfrm>
                <a:off x="7390626" y="-2491603"/>
                <a:ext cx="87213" cy="624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6" name="Elipse 255"/>
              <p:cNvSpPr/>
              <p:nvPr/>
            </p:nvSpPr>
            <p:spPr>
              <a:xfrm rot="1052255" flipH="1">
                <a:off x="7884315" y="-2668224"/>
                <a:ext cx="171535" cy="19973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7" name="Elipse 256"/>
              <p:cNvSpPr/>
              <p:nvPr/>
            </p:nvSpPr>
            <p:spPr>
              <a:xfrm rot="222107" flipH="1">
                <a:off x="7895595" y="-2643808"/>
                <a:ext cx="125534" cy="1707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8" name="Elipse 257"/>
              <p:cNvSpPr/>
              <p:nvPr/>
            </p:nvSpPr>
            <p:spPr>
              <a:xfrm flipH="1">
                <a:off x="7944895" y="-2624872"/>
                <a:ext cx="56912" cy="550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9" name="Retângulo de cantos arredondados 258"/>
              <p:cNvSpPr/>
              <p:nvPr/>
            </p:nvSpPr>
            <p:spPr>
              <a:xfrm rot="2790643" flipH="1">
                <a:off x="7977843" y="-2634985"/>
                <a:ext cx="19717" cy="2022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0" name="Forma livre 259"/>
              <p:cNvSpPr/>
              <p:nvPr/>
            </p:nvSpPr>
            <p:spPr>
              <a:xfrm flipH="1">
                <a:off x="7911173" y="-2573202"/>
                <a:ext cx="83949" cy="86974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1" name="Forma livre 260"/>
              <p:cNvSpPr/>
              <p:nvPr/>
            </p:nvSpPr>
            <p:spPr>
              <a:xfrm flipH="1">
                <a:off x="7908073" y="-2475553"/>
                <a:ext cx="90148" cy="624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2" name="Forma livre 261"/>
              <p:cNvSpPr/>
              <p:nvPr/>
            </p:nvSpPr>
            <p:spPr>
              <a:xfrm>
                <a:off x="7777424" y="-2944167"/>
                <a:ext cx="211016" cy="261257"/>
              </a:xfrm>
              <a:custGeom>
                <a:avLst/>
                <a:gdLst>
                  <a:gd name="connsiteX0" fmla="*/ 0 w 211016"/>
                  <a:gd name="connsiteY0" fmla="*/ 261257 h 261257"/>
                  <a:gd name="connsiteX1" fmla="*/ 211016 w 211016"/>
                  <a:gd name="connsiteY1" fmla="*/ 0 h 26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1016" h="261257">
                    <a:moveTo>
                      <a:pt x="0" y="261257"/>
                    </a:moveTo>
                    <a:lnTo>
                      <a:pt x="21101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3" name="Forma livre 262"/>
              <p:cNvSpPr/>
              <p:nvPr/>
            </p:nvSpPr>
            <p:spPr>
              <a:xfrm rot="16671022">
                <a:off x="7396680" y="-2937308"/>
                <a:ext cx="211016" cy="261257"/>
              </a:xfrm>
              <a:custGeom>
                <a:avLst/>
                <a:gdLst>
                  <a:gd name="connsiteX0" fmla="*/ 0 w 211016"/>
                  <a:gd name="connsiteY0" fmla="*/ 261257 h 261257"/>
                  <a:gd name="connsiteX1" fmla="*/ 211016 w 211016"/>
                  <a:gd name="connsiteY1" fmla="*/ 0 h 26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1016" h="261257">
                    <a:moveTo>
                      <a:pt x="0" y="261257"/>
                    </a:moveTo>
                    <a:lnTo>
                      <a:pt x="21101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82" name="Forma livre 181"/>
            <p:cNvSpPr/>
            <p:nvPr/>
          </p:nvSpPr>
          <p:spPr>
            <a:xfrm>
              <a:off x="10716058" y="3092835"/>
              <a:ext cx="589283" cy="460732"/>
            </a:xfrm>
            <a:custGeom>
              <a:avLst/>
              <a:gdLst>
                <a:gd name="connsiteX0" fmla="*/ 485343 w 589283"/>
                <a:gd name="connsiteY0" fmla="*/ 45654 h 460732"/>
                <a:gd name="connsiteX1" fmla="*/ 209118 w 589283"/>
                <a:gd name="connsiteY1" fmla="*/ 171860 h 460732"/>
                <a:gd name="connsiteX2" fmla="*/ 1949 w 589283"/>
                <a:gd name="connsiteY2" fmla="*/ 317117 h 460732"/>
                <a:gd name="connsiteX3" fmla="*/ 125774 w 589283"/>
                <a:gd name="connsiteY3" fmla="*/ 409985 h 460732"/>
                <a:gd name="connsiteX4" fmla="*/ 454386 w 589283"/>
                <a:gd name="connsiteY4" fmla="*/ 450467 h 460732"/>
                <a:gd name="connsiteX5" fmla="*/ 575830 w 589283"/>
                <a:gd name="connsiteY5" fmla="*/ 219485 h 460732"/>
                <a:gd name="connsiteX6" fmla="*/ 575830 w 589283"/>
                <a:gd name="connsiteY6" fmla="*/ 9935 h 460732"/>
                <a:gd name="connsiteX7" fmla="*/ 485343 w 589283"/>
                <a:gd name="connsiteY7" fmla="*/ 45654 h 46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9283" h="460732">
                  <a:moveTo>
                    <a:pt x="485343" y="45654"/>
                  </a:moveTo>
                  <a:cubicBezTo>
                    <a:pt x="424224" y="72641"/>
                    <a:pt x="289684" y="126616"/>
                    <a:pt x="209118" y="171860"/>
                  </a:cubicBezTo>
                  <a:cubicBezTo>
                    <a:pt x="128552" y="217104"/>
                    <a:pt x="15840" y="277430"/>
                    <a:pt x="1949" y="317117"/>
                  </a:cubicBezTo>
                  <a:cubicBezTo>
                    <a:pt x="-11942" y="356804"/>
                    <a:pt x="50368" y="387760"/>
                    <a:pt x="125774" y="409985"/>
                  </a:cubicBezTo>
                  <a:cubicBezTo>
                    <a:pt x="201180" y="432210"/>
                    <a:pt x="379377" y="482217"/>
                    <a:pt x="454386" y="450467"/>
                  </a:cubicBezTo>
                  <a:cubicBezTo>
                    <a:pt x="529395" y="418717"/>
                    <a:pt x="555589" y="292907"/>
                    <a:pt x="575830" y="219485"/>
                  </a:cubicBezTo>
                  <a:cubicBezTo>
                    <a:pt x="596071" y="146063"/>
                    <a:pt x="591308" y="37716"/>
                    <a:pt x="575830" y="9935"/>
                  </a:cubicBezTo>
                  <a:cubicBezTo>
                    <a:pt x="560352" y="-17846"/>
                    <a:pt x="546462" y="18667"/>
                    <a:pt x="485343" y="4565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3" name="Forma livre 182"/>
            <p:cNvSpPr/>
            <p:nvPr/>
          </p:nvSpPr>
          <p:spPr>
            <a:xfrm>
              <a:off x="9919540" y="3154429"/>
              <a:ext cx="367366" cy="361524"/>
            </a:xfrm>
            <a:custGeom>
              <a:avLst/>
              <a:gdLst>
                <a:gd name="connsiteX0" fmla="*/ 62658 w 367366"/>
                <a:gd name="connsiteY0" fmla="*/ 729 h 361524"/>
                <a:gd name="connsiteX1" fmla="*/ 362696 w 367366"/>
                <a:gd name="connsiteY1" fmla="*/ 250760 h 361524"/>
                <a:gd name="connsiteX2" fmla="*/ 229346 w 367366"/>
                <a:gd name="connsiteY2" fmla="*/ 322198 h 361524"/>
                <a:gd name="connsiteX3" fmla="*/ 12652 w 367366"/>
                <a:gd name="connsiteY3" fmla="*/ 338867 h 361524"/>
                <a:gd name="connsiteX4" fmla="*/ 62658 w 367366"/>
                <a:gd name="connsiteY4" fmla="*/ 729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366" h="361524">
                  <a:moveTo>
                    <a:pt x="62658" y="729"/>
                  </a:moveTo>
                  <a:cubicBezTo>
                    <a:pt x="120999" y="-13956"/>
                    <a:pt x="334915" y="197182"/>
                    <a:pt x="362696" y="250760"/>
                  </a:cubicBezTo>
                  <a:cubicBezTo>
                    <a:pt x="390477" y="304338"/>
                    <a:pt x="287687" y="307514"/>
                    <a:pt x="229346" y="322198"/>
                  </a:cubicBezTo>
                  <a:cubicBezTo>
                    <a:pt x="171005" y="336883"/>
                    <a:pt x="40830" y="392048"/>
                    <a:pt x="12652" y="338867"/>
                  </a:cubicBezTo>
                  <a:cubicBezTo>
                    <a:pt x="-15526" y="285686"/>
                    <a:pt x="4317" y="15414"/>
                    <a:pt x="62658" y="729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4" name="Retângulo 183"/>
            <p:cNvSpPr/>
            <p:nvPr/>
          </p:nvSpPr>
          <p:spPr>
            <a:xfrm rot="18312615">
              <a:off x="9974026" y="3305381"/>
              <a:ext cx="75601" cy="25133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Retângulo 184"/>
            <p:cNvSpPr/>
            <p:nvPr/>
          </p:nvSpPr>
          <p:spPr>
            <a:xfrm rot="14673361">
              <a:off x="11074378" y="3247909"/>
              <a:ext cx="75601" cy="398868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64" name="Retângulo 263">
            <a:hlinkClick r:id="rId9" action="ppaction://hlinksldjump"/>
          </p:cNvPr>
          <p:cNvSpPr/>
          <p:nvPr/>
        </p:nvSpPr>
        <p:spPr>
          <a:xfrm>
            <a:off x="8325754" y="6211977"/>
            <a:ext cx="439193" cy="3171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05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</a:t>
            </a:r>
            <a:r>
              <a:rPr lang="pt-BR" sz="120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pt-BR" sz="12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457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9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44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81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500"/>
                                        <p:tgtEl>
                                          <p:spTgt spid="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309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500"/>
                                        <p:tgtEl>
                                          <p:spTgt spid="1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65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500"/>
                                        <p:tgtEl>
                                          <p:spTgt spid="1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992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500"/>
                                        <p:tgtEl>
                                          <p:spTgt spid="17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66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7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</p:childTnLst>
        </p:cTn>
      </p:par>
    </p:tnLst>
    <p:bldLst>
      <p:bldP spid="26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6" name="Grupo 75"/>
          <p:cNvGrpSpPr/>
          <p:nvPr/>
        </p:nvGrpSpPr>
        <p:grpSpPr>
          <a:xfrm flipH="1">
            <a:off x="3546180" y="1702421"/>
            <a:ext cx="1600477" cy="3848820"/>
            <a:chOff x="4297920" y="1599266"/>
            <a:chExt cx="1629069" cy="3900156"/>
          </a:xfrm>
        </p:grpSpPr>
        <p:sp>
          <p:nvSpPr>
            <p:cNvPr id="77" name="Forma livre 76"/>
            <p:cNvSpPr/>
            <p:nvPr/>
          </p:nvSpPr>
          <p:spPr>
            <a:xfrm>
              <a:off x="4336029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8" name="Forma livre 77"/>
            <p:cNvSpPr/>
            <p:nvPr/>
          </p:nvSpPr>
          <p:spPr>
            <a:xfrm rot="21437164">
              <a:off x="4716061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Forma livre 78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Forma livre 79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Elipse 80"/>
            <p:cNvSpPr/>
            <p:nvPr/>
          </p:nvSpPr>
          <p:spPr>
            <a:xfrm>
              <a:off x="4645218" y="1719973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5193084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3" name="Forma livre 82"/>
            <p:cNvSpPr/>
            <p:nvPr/>
          </p:nvSpPr>
          <p:spPr>
            <a:xfrm flipH="1">
              <a:off x="471383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338410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flipH="1">
              <a:off x="4501125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Elipse 86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Elipse 87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4152025" y="-1229835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39928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pic>
        <p:nvPicPr>
          <p:cNvPr id="147" name="Imagem 14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3379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8" name="Melhoria"/>
          <p:cNvSpPr/>
          <p:nvPr/>
        </p:nvSpPr>
        <p:spPr>
          <a:xfrm>
            <a:off x="144369" y="758144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8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" name="Grupo 4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98" name="Grupo 297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305" name="Grupo 304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307" name="Grupo 306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320" name="Placa 319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21" name="Placa 320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308" name="Retângulo 307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309" name="Retângulo 308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sz="1600" dirty="0"/>
                </a:p>
              </p:txBody>
            </p:sp>
            <p:grpSp>
              <p:nvGrpSpPr>
                <p:cNvPr id="310" name="Grupo 309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314" name="Retângulo de cantos arredondados 313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5" name="Retângulo de cantos arredondados 314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6" name="Retângulo de cantos arredondados 315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7" name="Retângulo de cantos arredondados 316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8" name="Retângulo de cantos arredondados 317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319" name="Retângulo de cantos arredondados 318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311" name="Retângulo 310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312" name="Conector angulado 311"/>
                <p:cNvCxnSpPr>
                  <a:endCxn id="311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Conector angulado 312"/>
                <p:cNvCxnSpPr>
                  <a:endCxn id="311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06" name="Seta para a direita listrada 305"/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322" name="Grupo 321"/>
            <p:cNvGrpSpPr/>
            <p:nvPr/>
          </p:nvGrpSpPr>
          <p:grpSpPr>
            <a:xfrm>
              <a:off x="3620023" y="1227363"/>
              <a:ext cx="478178" cy="500406"/>
              <a:chOff x="-84950" y="-227030"/>
              <a:chExt cx="2529034" cy="2646594"/>
            </a:xfrm>
          </p:grpSpPr>
          <p:sp>
            <p:nvSpPr>
              <p:cNvPr id="323" name="Forma livre 322"/>
              <p:cNvSpPr/>
              <p:nvPr/>
            </p:nvSpPr>
            <p:spPr>
              <a:xfrm>
                <a:off x="-84950" y="-227030"/>
                <a:ext cx="2529034" cy="2646594"/>
              </a:xfrm>
              <a:custGeom>
                <a:avLst/>
                <a:gdLst>
                  <a:gd name="connsiteX0" fmla="*/ 1680698 w 2993342"/>
                  <a:gd name="connsiteY0" fmla="*/ 198784 h 3132484"/>
                  <a:gd name="connsiteX1" fmla="*/ 2048998 w 2993342"/>
                  <a:gd name="connsiteY1" fmla="*/ 2129184 h 3132484"/>
                  <a:gd name="connsiteX2" fmla="*/ 2937998 w 2993342"/>
                  <a:gd name="connsiteY2" fmla="*/ 2954684 h 3132484"/>
                  <a:gd name="connsiteX3" fmla="*/ 2798298 w 2993342"/>
                  <a:gd name="connsiteY3" fmla="*/ 3094384 h 3132484"/>
                  <a:gd name="connsiteX4" fmla="*/ 1972798 w 2993342"/>
                  <a:gd name="connsiteY4" fmla="*/ 3132484 h 3132484"/>
                  <a:gd name="connsiteX5" fmla="*/ 626598 w 2993342"/>
                  <a:gd name="connsiteY5" fmla="*/ 3094384 h 3132484"/>
                  <a:gd name="connsiteX6" fmla="*/ 131298 w 2993342"/>
                  <a:gd name="connsiteY6" fmla="*/ 3005484 h 3132484"/>
                  <a:gd name="connsiteX7" fmla="*/ 16998 w 2993342"/>
                  <a:gd name="connsiteY7" fmla="*/ 2218084 h 3132484"/>
                  <a:gd name="connsiteX8" fmla="*/ 423398 w 2993342"/>
                  <a:gd name="connsiteY8" fmla="*/ 871884 h 3132484"/>
                  <a:gd name="connsiteX9" fmla="*/ 918698 w 2993342"/>
                  <a:gd name="connsiteY9" fmla="*/ 135284 h 3132484"/>
                  <a:gd name="connsiteX10" fmla="*/ 1680698 w 2993342"/>
                  <a:gd name="connsiteY10" fmla="*/ 198784 h 3132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3342" h="3132484">
                    <a:moveTo>
                      <a:pt x="1680698" y="198784"/>
                    </a:moveTo>
                    <a:cubicBezTo>
                      <a:pt x="1869081" y="531101"/>
                      <a:pt x="1839448" y="1669867"/>
                      <a:pt x="2048998" y="2129184"/>
                    </a:cubicBezTo>
                    <a:cubicBezTo>
                      <a:pt x="2258548" y="2588501"/>
                      <a:pt x="2813115" y="2793817"/>
                      <a:pt x="2937998" y="2954684"/>
                    </a:cubicBezTo>
                    <a:cubicBezTo>
                      <a:pt x="3062881" y="3115551"/>
                      <a:pt x="2959165" y="3064751"/>
                      <a:pt x="2798298" y="3094384"/>
                    </a:cubicBezTo>
                    <a:cubicBezTo>
                      <a:pt x="2637431" y="3124017"/>
                      <a:pt x="2334748" y="3132484"/>
                      <a:pt x="1972798" y="3132484"/>
                    </a:cubicBezTo>
                    <a:cubicBezTo>
                      <a:pt x="1610848" y="3132484"/>
                      <a:pt x="933515" y="3115551"/>
                      <a:pt x="626598" y="3094384"/>
                    </a:cubicBezTo>
                    <a:cubicBezTo>
                      <a:pt x="319681" y="3073217"/>
                      <a:pt x="232898" y="3151534"/>
                      <a:pt x="131298" y="3005484"/>
                    </a:cubicBezTo>
                    <a:cubicBezTo>
                      <a:pt x="29698" y="2859434"/>
                      <a:pt x="-31685" y="2573684"/>
                      <a:pt x="16998" y="2218084"/>
                    </a:cubicBezTo>
                    <a:cubicBezTo>
                      <a:pt x="65681" y="1862484"/>
                      <a:pt x="273115" y="1219017"/>
                      <a:pt x="423398" y="871884"/>
                    </a:cubicBezTo>
                    <a:cubicBezTo>
                      <a:pt x="573681" y="524751"/>
                      <a:pt x="704915" y="243234"/>
                      <a:pt x="918698" y="135284"/>
                    </a:cubicBezTo>
                    <a:cubicBezTo>
                      <a:pt x="1132481" y="27334"/>
                      <a:pt x="1492315" y="-133533"/>
                      <a:pt x="1680698" y="19878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324" name="Forma livre 323"/>
              <p:cNvSpPr/>
              <p:nvPr/>
            </p:nvSpPr>
            <p:spPr>
              <a:xfrm>
                <a:off x="1031966" y="-218095"/>
                <a:ext cx="351703" cy="274980"/>
              </a:xfrm>
              <a:custGeom>
                <a:avLst/>
                <a:gdLst>
                  <a:gd name="connsiteX0" fmla="*/ 485343 w 589283"/>
                  <a:gd name="connsiteY0" fmla="*/ 45654 h 460732"/>
                  <a:gd name="connsiteX1" fmla="*/ 209118 w 589283"/>
                  <a:gd name="connsiteY1" fmla="*/ 171860 h 460732"/>
                  <a:gd name="connsiteX2" fmla="*/ 1949 w 589283"/>
                  <a:gd name="connsiteY2" fmla="*/ 317117 h 460732"/>
                  <a:gd name="connsiteX3" fmla="*/ 125774 w 589283"/>
                  <a:gd name="connsiteY3" fmla="*/ 409985 h 460732"/>
                  <a:gd name="connsiteX4" fmla="*/ 454386 w 589283"/>
                  <a:gd name="connsiteY4" fmla="*/ 450467 h 460732"/>
                  <a:gd name="connsiteX5" fmla="*/ 575830 w 589283"/>
                  <a:gd name="connsiteY5" fmla="*/ 219485 h 460732"/>
                  <a:gd name="connsiteX6" fmla="*/ 575830 w 589283"/>
                  <a:gd name="connsiteY6" fmla="*/ 9935 h 460732"/>
                  <a:gd name="connsiteX7" fmla="*/ 485343 w 589283"/>
                  <a:gd name="connsiteY7" fmla="*/ 45654 h 46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9283" h="460732">
                    <a:moveTo>
                      <a:pt x="485343" y="45654"/>
                    </a:moveTo>
                    <a:cubicBezTo>
                      <a:pt x="424224" y="72641"/>
                      <a:pt x="289684" y="126616"/>
                      <a:pt x="209118" y="171860"/>
                    </a:cubicBezTo>
                    <a:cubicBezTo>
                      <a:pt x="128552" y="217104"/>
                      <a:pt x="15840" y="277430"/>
                      <a:pt x="1949" y="317117"/>
                    </a:cubicBezTo>
                    <a:cubicBezTo>
                      <a:pt x="-11942" y="356804"/>
                      <a:pt x="50368" y="387760"/>
                      <a:pt x="125774" y="409985"/>
                    </a:cubicBezTo>
                    <a:cubicBezTo>
                      <a:pt x="201180" y="432210"/>
                      <a:pt x="379377" y="482217"/>
                      <a:pt x="454386" y="450467"/>
                    </a:cubicBezTo>
                    <a:cubicBezTo>
                      <a:pt x="529395" y="418717"/>
                      <a:pt x="555589" y="292907"/>
                      <a:pt x="575830" y="219485"/>
                    </a:cubicBezTo>
                    <a:cubicBezTo>
                      <a:pt x="596071" y="146063"/>
                      <a:pt x="591308" y="37716"/>
                      <a:pt x="575830" y="9935"/>
                    </a:cubicBezTo>
                    <a:cubicBezTo>
                      <a:pt x="560352" y="-17846"/>
                      <a:pt x="546462" y="18667"/>
                      <a:pt x="485343" y="4565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5" name="Forma livre 324"/>
              <p:cNvSpPr/>
              <p:nvPr/>
            </p:nvSpPr>
            <p:spPr>
              <a:xfrm>
                <a:off x="556578" y="-181334"/>
                <a:ext cx="219256" cy="215769"/>
              </a:xfrm>
              <a:custGeom>
                <a:avLst/>
                <a:gdLst>
                  <a:gd name="connsiteX0" fmla="*/ 62658 w 367366"/>
                  <a:gd name="connsiteY0" fmla="*/ 729 h 361524"/>
                  <a:gd name="connsiteX1" fmla="*/ 362696 w 367366"/>
                  <a:gd name="connsiteY1" fmla="*/ 250760 h 361524"/>
                  <a:gd name="connsiteX2" fmla="*/ 229346 w 367366"/>
                  <a:gd name="connsiteY2" fmla="*/ 322198 h 361524"/>
                  <a:gd name="connsiteX3" fmla="*/ 12652 w 367366"/>
                  <a:gd name="connsiteY3" fmla="*/ 338867 h 361524"/>
                  <a:gd name="connsiteX4" fmla="*/ 62658 w 367366"/>
                  <a:gd name="connsiteY4" fmla="*/ 729 h 36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366" h="361524">
                    <a:moveTo>
                      <a:pt x="62658" y="729"/>
                    </a:moveTo>
                    <a:cubicBezTo>
                      <a:pt x="120999" y="-13956"/>
                      <a:pt x="334915" y="197182"/>
                      <a:pt x="362696" y="250760"/>
                    </a:cubicBezTo>
                    <a:cubicBezTo>
                      <a:pt x="390477" y="304338"/>
                      <a:pt x="287687" y="307514"/>
                      <a:pt x="229346" y="322198"/>
                    </a:cubicBezTo>
                    <a:cubicBezTo>
                      <a:pt x="171005" y="336883"/>
                      <a:pt x="40830" y="392048"/>
                      <a:pt x="12652" y="338867"/>
                    </a:cubicBezTo>
                    <a:cubicBezTo>
                      <a:pt x="-15526" y="285686"/>
                      <a:pt x="4317" y="15414"/>
                      <a:pt x="62658" y="729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6" name="Retângulo 325"/>
              <p:cNvSpPr/>
              <p:nvPr/>
            </p:nvSpPr>
            <p:spPr>
              <a:xfrm rot="18312615">
                <a:off x="589097" y="-91241"/>
                <a:ext cx="45121" cy="150002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7" name="Retângulo 326"/>
              <p:cNvSpPr/>
              <p:nvPr/>
            </p:nvSpPr>
            <p:spPr>
              <a:xfrm rot="14673361">
                <a:off x="1245823" y="-125542"/>
                <a:ext cx="45121" cy="23805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406" name="Grupo 405"/>
          <p:cNvGrpSpPr/>
          <p:nvPr/>
        </p:nvGrpSpPr>
        <p:grpSpPr>
          <a:xfrm>
            <a:off x="149733" y="3074411"/>
            <a:ext cx="2909805" cy="2759584"/>
            <a:chOff x="12409612" y="3877234"/>
            <a:chExt cx="2909805" cy="2759584"/>
          </a:xfrm>
        </p:grpSpPr>
        <p:sp>
          <p:nvSpPr>
            <p:cNvPr id="407" name="Retângulo de cantos arredondados 406"/>
            <p:cNvSpPr/>
            <p:nvPr/>
          </p:nvSpPr>
          <p:spPr>
            <a:xfrm>
              <a:off x="12409612" y="3877234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8" name="Retângulo de cantos arredondados 407"/>
            <p:cNvSpPr/>
            <p:nvPr/>
          </p:nvSpPr>
          <p:spPr>
            <a:xfrm>
              <a:off x="12492295" y="3949470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9" name="Retângulo de cantos arredondados 408"/>
            <p:cNvSpPr/>
            <p:nvPr/>
          </p:nvSpPr>
          <p:spPr>
            <a:xfrm>
              <a:off x="13786667" y="4177616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0" name="Retângulo de cantos arredondados 409"/>
            <p:cNvSpPr/>
            <p:nvPr/>
          </p:nvSpPr>
          <p:spPr>
            <a:xfrm>
              <a:off x="14522046" y="4191815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1" name="Retângulo de cantos arredondados 410"/>
            <p:cNvSpPr/>
            <p:nvPr/>
          </p:nvSpPr>
          <p:spPr>
            <a:xfrm>
              <a:off x="14521994" y="5659390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2" name="Retângulo de cantos arredondados 411"/>
            <p:cNvSpPr/>
            <p:nvPr/>
          </p:nvSpPr>
          <p:spPr>
            <a:xfrm>
              <a:off x="13788570" y="491734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3" name="Retângulo de cantos arredondados 412"/>
            <p:cNvSpPr/>
            <p:nvPr/>
          </p:nvSpPr>
          <p:spPr>
            <a:xfrm>
              <a:off x="14516861" y="4918995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4" name="Forma livre 413"/>
            <p:cNvSpPr/>
            <p:nvPr/>
          </p:nvSpPr>
          <p:spPr>
            <a:xfrm>
              <a:off x="12575427" y="4599713"/>
              <a:ext cx="1432858" cy="1499465"/>
            </a:xfrm>
            <a:custGeom>
              <a:avLst/>
              <a:gdLst>
                <a:gd name="connsiteX0" fmla="*/ 1680698 w 2993342"/>
                <a:gd name="connsiteY0" fmla="*/ 198784 h 3132484"/>
                <a:gd name="connsiteX1" fmla="*/ 2048998 w 2993342"/>
                <a:gd name="connsiteY1" fmla="*/ 2129184 h 3132484"/>
                <a:gd name="connsiteX2" fmla="*/ 2937998 w 2993342"/>
                <a:gd name="connsiteY2" fmla="*/ 2954684 h 3132484"/>
                <a:gd name="connsiteX3" fmla="*/ 2798298 w 2993342"/>
                <a:gd name="connsiteY3" fmla="*/ 3094384 h 3132484"/>
                <a:gd name="connsiteX4" fmla="*/ 1972798 w 2993342"/>
                <a:gd name="connsiteY4" fmla="*/ 3132484 h 3132484"/>
                <a:gd name="connsiteX5" fmla="*/ 626598 w 2993342"/>
                <a:gd name="connsiteY5" fmla="*/ 3094384 h 3132484"/>
                <a:gd name="connsiteX6" fmla="*/ 131298 w 2993342"/>
                <a:gd name="connsiteY6" fmla="*/ 3005484 h 3132484"/>
                <a:gd name="connsiteX7" fmla="*/ 16998 w 2993342"/>
                <a:gd name="connsiteY7" fmla="*/ 2218084 h 3132484"/>
                <a:gd name="connsiteX8" fmla="*/ 423398 w 2993342"/>
                <a:gd name="connsiteY8" fmla="*/ 871884 h 3132484"/>
                <a:gd name="connsiteX9" fmla="*/ 918698 w 2993342"/>
                <a:gd name="connsiteY9" fmla="*/ 135284 h 3132484"/>
                <a:gd name="connsiteX10" fmla="*/ 1680698 w 2993342"/>
                <a:gd name="connsiteY10" fmla="*/ 198784 h 313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3342" h="3132484">
                  <a:moveTo>
                    <a:pt x="1680698" y="198784"/>
                  </a:moveTo>
                  <a:cubicBezTo>
                    <a:pt x="1869081" y="531101"/>
                    <a:pt x="1839448" y="1669867"/>
                    <a:pt x="2048998" y="2129184"/>
                  </a:cubicBezTo>
                  <a:cubicBezTo>
                    <a:pt x="2258548" y="2588501"/>
                    <a:pt x="2813115" y="2793817"/>
                    <a:pt x="2937998" y="2954684"/>
                  </a:cubicBezTo>
                  <a:cubicBezTo>
                    <a:pt x="3062881" y="3115551"/>
                    <a:pt x="2959165" y="3064751"/>
                    <a:pt x="2798298" y="3094384"/>
                  </a:cubicBezTo>
                  <a:cubicBezTo>
                    <a:pt x="2637431" y="3124017"/>
                    <a:pt x="2334748" y="3132484"/>
                    <a:pt x="1972798" y="3132484"/>
                  </a:cubicBezTo>
                  <a:cubicBezTo>
                    <a:pt x="1610848" y="3132484"/>
                    <a:pt x="933515" y="3115551"/>
                    <a:pt x="626598" y="3094384"/>
                  </a:cubicBezTo>
                  <a:cubicBezTo>
                    <a:pt x="319681" y="3073217"/>
                    <a:pt x="232898" y="3151534"/>
                    <a:pt x="131298" y="3005484"/>
                  </a:cubicBezTo>
                  <a:cubicBezTo>
                    <a:pt x="29698" y="2859434"/>
                    <a:pt x="-31685" y="2573684"/>
                    <a:pt x="16998" y="2218084"/>
                  </a:cubicBezTo>
                  <a:cubicBezTo>
                    <a:pt x="65681" y="1862484"/>
                    <a:pt x="273115" y="1219017"/>
                    <a:pt x="423398" y="871884"/>
                  </a:cubicBezTo>
                  <a:cubicBezTo>
                    <a:pt x="573681" y="524751"/>
                    <a:pt x="704915" y="243234"/>
                    <a:pt x="918698" y="135284"/>
                  </a:cubicBezTo>
                  <a:cubicBezTo>
                    <a:pt x="1132481" y="27334"/>
                    <a:pt x="1492315" y="-133533"/>
                    <a:pt x="1680698" y="19878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5" name="Retângulo de cantos arredondados 414"/>
            <p:cNvSpPr/>
            <p:nvPr/>
          </p:nvSpPr>
          <p:spPr>
            <a:xfrm>
              <a:off x="13085600" y="4782914"/>
              <a:ext cx="140236" cy="134428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6" name="Forma livre 415"/>
            <p:cNvSpPr/>
            <p:nvPr/>
          </p:nvSpPr>
          <p:spPr>
            <a:xfrm>
              <a:off x="13410001" y="4878457"/>
              <a:ext cx="246854" cy="315829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7" name="Forma livre 416"/>
            <p:cNvSpPr/>
            <p:nvPr/>
          </p:nvSpPr>
          <p:spPr>
            <a:xfrm>
              <a:off x="12560044" y="4862124"/>
              <a:ext cx="294151" cy="352196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8" name="Elipse 417"/>
            <p:cNvSpPr/>
            <p:nvPr/>
          </p:nvSpPr>
          <p:spPr>
            <a:xfrm>
              <a:off x="12788798" y="4173650"/>
              <a:ext cx="699785" cy="651742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9" name="Forma livre 418"/>
            <p:cNvSpPr/>
            <p:nvPr/>
          </p:nvSpPr>
          <p:spPr>
            <a:xfrm>
              <a:off x="13114993" y="4629136"/>
              <a:ext cx="11152" cy="1340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0" name="Forma livre 419"/>
            <p:cNvSpPr/>
            <p:nvPr/>
          </p:nvSpPr>
          <p:spPr>
            <a:xfrm>
              <a:off x="12831295" y="4386168"/>
              <a:ext cx="241833" cy="226707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1" name="Forma livre 420"/>
            <p:cNvSpPr/>
            <p:nvPr/>
          </p:nvSpPr>
          <p:spPr>
            <a:xfrm>
              <a:off x="13151693" y="4384629"/>
              <a:ext cx="272100" cy="22300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2" name="Forma livre 421"/>
            <p:cNvSpPr/>
            <p:nvPr/>
          </p:nvSpPr>
          <p:spPr>
            <a:xfrm>
              <a:off x="13125711" y="4642659"/>
              <a:ext cx="121285" cy="88207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3" name="Forma livre 422"/>
            <p:cNvSpPr/>
            <p:nvPr/>
          </p:nvSpPr>
          <p:spPr>
            <a:xfrm>
              <a:off x="12970217" y="5109967"/>
              <a:ext cx="341661" cy="381160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4" name="Elipse 423"/>
            <p:cNvSpPr/>
            <p:nvPr/>
          </p:nvSpPr>
          <p:spPr>
            <a:xfrm>
              <a:off x="12534498" y="5150455"/>
              <a:ext cx="226131" cy="219064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5" name="Forma livre 424"/>
            <p:cNvSpPr/>
            <p:nvPr/>
          </p:nvSpPr>
          <p:spPr>
            <a:xfrm>
              <a:off x="12674944" y="5249773"/>
              <a:ext cx="46117" cy="103873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6" name="Elipse 425"/>
            <p:cNvSpPr/>
            <p:nvPr/>
          </p:nvSpPr>
          <p:spPr>
            <a:xfrm>
              <a:off x="13516753" y="5150455"/>
              <a:ext cx="226131" cy="219064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7" name="Forma livre 426"/>
            <p:cNvSpPr/>
            <p:nvPr/>
          </p:nvSpPr>
          <p:spPr>
            <a:xfrm>
              <a:off x="13571320" y="5246614"/>
              <a:ext cx="32091" cy="110134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8" name="Forma livre 427"/>
            <p:cNvSpPr/>
            <p:nvPr/>
          </p:nvSpPr>
          <p:spPr>
            <a:xfrm>
              <a:off x="12723011" y="5300188"/>
              <a:ext cx="748714" cy="972181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29" name="Forma livre 428"/>
            <p:cNvSpPr/>
            <p:nvPr/>
          </p:nvSpPr>
          <p:spPr>
            <a:xfrm>
              <a:off x="12715315" y="4662906"/>
              <a:ext cx="855510" cy="72534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0" name="Forma livre 429"/>
            <p:cNvSpPr/>
            <p:nvPr/>
          </p:nvSpPr>
          <p:spPr>
            <a:xfrm>
              <a:off x="12926511" y="5258064"/>
              <a:ext cx="410750" cy="169057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1" name="Elipse 430"/>
            <p:cNvSpPr/>
            <p:nvPr/>
          </p:nvSpPr>
          <p:spPr>
            <a:xfrm>
              <a:off x="13041229" y="5268792"/>
              <a:ext cx="194924" cy="169057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2" name="Triângulo isósceles 431"/>
            <p:cNvSpPr/>
            <p:nvPr/>
          </p:nvSpPr>
          <p:spPr>
            <a:xfrm rot="12169286">
              <a:off x="12578481" y="5356743"/>
              <a:ext cx="22781" cy="2602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3" name="Triângulo isósceles 432"/>
            <p:cNvSpPr/>
            <p:nvPr/>
          </p:nvSpPr>
          <p:spPr>
            <a:xfrm rot="12169286">
              <a:off x="12556118" y="5335548"/>
              <a:ext cx="29051" cy="33183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4" name="Triângulo isósceles 433"/>
            <p:cNvSpPr/>
            <p:nvPr/>
          </p:nvSpPr>
          <p:spPr>
            <a:xfrm rot="12609937">
              <a:off x="12534645" y="5300144"/>
              <a:ext cx="46643" cy="53279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5" name="Triângulo isósceles 434"/>
            <p:cNvSpPr/>
            <p:nvPr/>
          </p:nvSpPr>
          <p:spPr>
            <a:xfrm rot="9430714" flipH="1">
              <a:off x="13688419" y="5352862"/>
              <a:ext cx="17429" cy="2602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6" name="Triângulo isósceles 435"/>
            <p:cNvSpPr/>
            <p:nvPr/>
          </p:nvSpPr>
          <p:spPr>
            <a:xfrm rot="9430714" flipH="1">
              <a:off x="13700731" y="5331668"/>
              <a:ext cx="22226" cy="33183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7" name="Triângulo isósceles 436"/>
            <p:cNvSpPr/>
            <p:nvPr/>
          </p:nvSpPr>
          <p:spPr>
            <a:xfrm rot="8990063" flipH="1">
              <a:off x="13703701" y="5296264"/>
              <a:ext cx="35685" cy="53279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38" name="Elipse 437"/>
            <p:cNvSpPr/>
            <p:nvPr/>
          </p:nvSpPr>
          <p:spPr>
            <a:xfrm rot="20547745">
              <a:off x="12905049" y="4451363"/>
              <a:ext cx="101169" cy="1217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9" name="Elipse 438"/>
            <p:cNvSpPr/>
            <p:nvPr/>
          </p:nvSpPr>
          <p:spPr>
            <a:xfrm rot="21377893">
              <a:off x="12925527" y="4466248"/>
              <a:ext cx="74038" cy="1041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0" name="Elipse 439"/>
            <p:cNvSpPr/>
            <p:nvPr/>
          </p:nvSpPr>
          <p:spPr>
            <a:xfrm>
              <a:off x="12936923" y="4477792"/>
              <a:ext cx="33566" cy="335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1" name="Retângulo de cantos arredondados 440"/>
            <p:cNvSpPr/>
            <p:nvPr/>
          </p:nvSpPr>
          <p:spPr>
            <a:xfrm rot="18809357">
              <a:off x="12939232" y="4471827"/>
              <a:ext cx="12020" cy="1192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2" name="Forma livre 441"/>
            <p:cNvSpPr/>
            <p:nvPr/>
          </p:nvSpPr>
          <p:spPr>
            <a:xfrm>
              <a:off x="12940866" y="4509291"/>
              <a:ext cx="49512" cy="53022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3" name="Forma livre 442"/>
            <p:cNvSpPr/>
            <p:nvPr/>
          </p:nvSpPr>
          <p:spPr>
            <a:xfrm>
              <a:off x="12939038" y="4568821"/>
              <a:ext cx="53168" cy="3809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4" name="Elipse 443"/>
            <p:cNvSpPr/>
            <p:nvPr/>
          </p:nvSpPr>
          <p:spPr>
            <a:xfrm rot="1052255" flipH="1">
              <a:off x="13221629" y="4461148"/>
              <a:ext cx="104573" cy="12176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5" name="Elipse 444"/>
            <p:cNvSpPr/>
            <p:nvPr/>
          </p:nvSpPr>
          <p:spPr>
            <a:xfrm rot="222107" flipH="1">
              <a:off x="13228506" y="4476033"/>
              <a:ext cx="76529" cy="1041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6" name="Elipse 445"/>
            <p:cNvSpPr/>
            <p:nvPr/>
          </p:nvSpPr>
          <p:spPr>
            <a:xfrm flipH="1">
              <a:off x="13258560" y="4487577"/>
              <a:ext cx="34696" cy="335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7" name="Retângulo de cantos arredondados 446"/>
            <p:cNvSpPr/>
            <p:nvPr/>
          </p:nvSpPr>
          <p:spPr>
            <a:xfrm rot="2790643" flipH="1">
              <a:off x="13278646" y="4481411"/>
              <a:ext cx="12020" cy="1233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8" name="Forma livre 447"/>
            <p:cNvSpPr/>
            <p:nvPr/>
          </p:nvSpPr>
          <p:spPr>
            <a:xfrm flipH="1">
              <a:off x="13238002" y="4519076"/>
              <a:ext cx="51178" cy="53022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9" name="Forma livre 448"/>
            <p:cNvSpPr/>
            <p:nvPr/>
          </p:nvSpPr>
          <p:spPr>
            <a:xfrm flipH="1">
              <a:off x="13236113" y="4578606"/>
              <a:ext cx="54957" cy="3809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0" name="Placa 449"/>
            <p:cNvSpPr/>
            <p:nvPr/>
          </p:nvSpPr>
          <p:spPr>
            <a:xfrm>
              <a:off x="13014578" y="5253960"/>
              <a:ext cx="233530" cy="327627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1" name="Placa 450"/>
            <p:cNvSpPr/>
            <p:nvPr/>
          </p:nvSpPr>
          <p:spPr>
            <a:xfrm rot="263748">
              <a:off x="12900100" y="5257523"/>
              <a:ext cx="102246" cy="241188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2" name="Placa 451"/>
            <p:cNvSpPr/>
            <p:nvPr/>
          </p:nvSpPr>
          <p:spPr>
            <a:xfrm rot="21242254">
              <a:off x="13263911" y="5258612"/>
              <a:ext cx="102246" cy="243149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3" name="Placa 452"/>
            <p:cNvSpPr/>
            <p:nvPr/>
          </p:nvSpPr>
          <p:spPr>
            <a:xfrm>
              <a:off x="13031263" y="5274691"/>
              <a:ext cx="203444" cy="285419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4" name="Placa 453"/>
            <p:cNvSpPr/>
            <p:nvPr/>
          </p:nvSpPr>
          <p:spPr>
            <a:xfrm rot="21242254">
              <a:off x="13278171" y="5279030"/>
              <a:ext cx="73726" cy="20279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5" name="Placa 454"/>
            <p:cNvSpPr/>
            <p:nvPr/>
          </p:nvSpPr>
          <p:spPr>
            <a:xfrm rot="263748">
              <a:off x="12915251" y="5272839"/>
              <a:ext cx="71883" cy="203786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56" name="Placa 455"/>
            <p:cNvSpPr/>
            <p:nvPr/>
          </p:nvSpPr>
          <p:spPr>
            <a:xfrm rot="20965592">
              <a:off x="13249491" y="5740810"/>
              <a:ext cx="12545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7" name="Placa 456"/>
            <p:cNvSpPr/>
            <p:nvPr/>
          </p:nvSpPr>
          <p:spPr>
            <a:xfrm rot="496285">
              <a:off x="12897423" y="5721199"/>
              <a:ext cx="6396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8" name="Forma livre 457"/>
            <p:cNvSpPr/>
            <p:nvPr/>
          </p:nvSpPr>
          <p:spPr>
            <a:xfrm>
              <a:off x="12718085" y="4665383"/>
              <a:ext cx="199008" cy="259998"/>
            </a:xfrm>
            <a:custGeom>
              <a:avLst/>
              <a:gdLst>
                <a:gd name="connsiteX0" fmla="*/ 326072 w 326297"/>
                <a:gd name="connsiteY0" fmla="*/ 4074 h 426298"/>
                <a:gd name="connsiteX1" fmla="*/ 256118 w 326297"/>
                <a:gd name="connsiteY1" fmla="*/ 26559 h 426298"/>
                <a:gd name="connsiteX2" fmla="*/ 208649 w 326297"/>
                <a:gd name="connsiteY2" fmla="*/ 99011 h 426298"/>
                <a:gd name="connsiteX3" fmla="*/ 246124 w 326297"/>
                <a:gd name="connsiteY3" fmla="*/ 213936 h 426298"/>
                <a:gd name="connsiteX4" fmla="*/ 236131 w 326297"/>
                <a:gd name="connsiteY4" fmla="*/ 336356 h 426298"/>
                <a:gd name="connsiteX5" fmla="*/ 128701 w 326297"/>
                <a:gd name="connsiteY5" fmla="*/ 426296 h 426298"/>
                <a:gd name="connsiteX6" fmla="*/ 11278 w 326297"/>
                <a:gd name="connsiteY6" fmla="*/ 338854 h 426298"/>
                <a:gd name="connsiteX7" fmla="*/ 16275 w 326297"/>
                <a:gd name="connsiteY7" fmla="*/ 213936 h 426298"/>
                <a:gd name="connsiteX8" fmla="*/ 113711 w 326297"/>
                <a:gd name="connsiteY8" fmla="*/ 86519 h 426298"/>
                <a:gd name="connsiteX9" fmla="*/ 231134 w 326297"/>
                <a:gd name="connsiteY9" fmla="*/ 9070 h 426298"/>
                <a:gd name="connsiteX10" fmla="*/ 326072 w 326297"/>
                <a:gd name="connsiteY10" fmla="*/ 4074 h 42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297" h="426298">
                  <a:moveTo>
                    <a:pt x="326072" y="4074"/>
                  </a:moveTo>
                  <a:cubicBezTo>
                    <a:pt x="330236" y="6989"/>
                    <a:pt x="275688" y="10736"/>
                    <a:pt x="256118" y="26559"/>
                  </a:cubicBezTo>
                  <a:cubicBezTo>
                    <a:pt x="236547" y="42382"/>
                    <a:pt x="210315" y="67782"/>
                    <a:pt x="208649" y="99011"/>
                  </a:cubicBezTo>
                  <a:cubicBezTo>
                    <a:pt x="206983" y="130240"/>
                    <a:pt x="241544" y="174379"/>
                    <a:pt x="246124" y="213936"/>
                  </a:cubicBezTo>
                  <a:cubicBezTo>
                    <a:pt x="250704" y="253493"/>
                    <a:pt x="255701" y="300963"/>
                    <a:pt x="236131" y="336356"/>
                  </a:cubicBezTo>
                  <a:cubicBezTo>
                    <a:pt x="216561" y="371749"/>
                    <a:pt x="166176" y="425880"/>
                    <a:pt x="128701" y="426296"/>
                  </a:cubicBezTo>
                  <a:cubicBezTo>
                    <a:pt x="91226" y="426712"/>
                    <a:pt x="30016" y="374247"/>
                    <a:pt x="11278" y="338854"/>
                  </a:cubicBezTo>
                  <a:cubicBezTo>
                    <a:pt x="-7460" y="303461"/>
                    <a:pt x="-797" y="255992"/>
                    <a:pt x="16275" y="213936"/>
                  </a:cubicBezTo>
                  <a:cubicBezTo>
                    <a:pt x="33347" y="171880"/>
                    <a:pt x="77901" y="120663"/>
                    <a:pt x="113711" y="86519"/>
                  </a:cubicBezTo>
                  <a:cubicBezTo>
                    <a:pt x="149521" y="52375"/>
                    <a:pt x="197822" y="23644"/>
                    <a:pt x="231134" y="9070"/>
                  </a:cubicBezTo>
                  <a:cubicBezTo>
                    <a:pt x="264445" y="-5504"/>
                    <a:pt x="321908" y="1159"/>
                    <a:pt x="326072" y="40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9" name="Forma livre 458"/>
            <p:cNvSpPr/>
            <p:nvPr/>
          </p:nvSpPr>
          <p:spPr>
            <a:xfrm>
              <a:off x="13451229" y="4694644"/>
              <a:ext cx="118245" cy="223021"/>
            </a:xfrm>
            <a:custGeom>
              <a:avLst/>
              <a:gdLst>
                <a:gd name="connsiteX0" fmla="*/ 10913 w 193877"/>
                <a:gd name="connsiteY0" fmla="*/ 1066 h 365670"/>
                <a:gd name="connsiteX1" fmla="*/ 50887 w 193877"/>
                <a:gd name="connsiteY1" fmla="*/ 128483 h 365670"/>
                <a:gd name="connsiteX2" fmla="*/ 919 w 193877"/>
                <a:gd name="connsiteY2" fmla="*/ 243407 h 365670"/>
                <a:gd name="connsiteX3" fmla="*/ 23405 w 193877"/>
                <a:gd name="connsiteY3" fmla="*/ 345840 h 365670"/>
                <a:gd name="connsiteX4" fmla="*/ 83365 w 193877"/>
                <a:gd name="connsiteY4" fmla="*/ 358332 h 365670"/>
                <a:gd name="connsiteX5" fmla="*/ 183300 w 193877"/>
                <a:gd name="connsiteY5" fmla="*/ 260896 h 365670"/>
                <a:gd name="connsiteX6" fmla="*/ 180801 w 193877"/>
                <a:gd name="connsiteY6" fmla="*/ 185945 h 365670"/>
                <a:gd name="connsiteX7" fmla="*/ 93359 w 193877"/>
                <a:gd name="connsiteY7" fmla="*/ 73519 h 365670"/>
                <a:gd name="connsiteX8" fmla="*/ 10913 w 193877"/>
                <a:gd name="connsiteY8" fmla="*/ 1066 h 36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77" h="365670">
                  <a:moveTo>
                    <a:pt x="10913" y="1066"/>
                  </a:moveTo>
                  <a:cubicBezTo>
                    <a:pt x="3834" y="10227"/>
                    <a:pt x="52553" y="88093"/>
                    <a:pt x="50887" y="128483"/>
                  </a:cubicBezTo>
                  <a:cubicBezTo>
                    <a:pt x="49221" y="168873"/>
                    <a:pt x="5499" y="207181"/>
                    <a:pt x="919" y="243407"/>
                  </a:cubicBezTo>
                  <a:cubicBezTo>
                    <a:pt x="-3661" y="279633"/>
                    <a:pt x="9664" y="326686"/>
                    <a:pt x="23405" y="345840"/>
                  </a:cubicBezTo>
                  <a:cubicBezTo>
                    <a:pt x="37146" y="364994"/>
                    <a:pt x="56716" y="372489"/>
                    <a:pt x="83365" y="358332"/>
                  </a:cubicBezTo>
                  <a:cubicBezTo>
                    <a:pt x="110014" y="344175"/>
                    <a:pt x="167061" y="289627"/>
                    <a:pt x="183300" y="260896"/>
                  </a:cubicBezTo>
                  <a:cubicBezTo>
                    <a:pt x="199539" y="232165"/>
                    <a:pt x="195791" y="217175"/>
                    <a:pt x="180801" y="185945"/>
                  </a:cubicBezTo>
                  <a:cubicBezTo>
                    <a:pt x="165811" y="154715"/>
                    <a:pt x="118759" y="103083"/>
                    <a:pt x="93359" y="73519"/>
                  </a:cubicBezTo>
                  <a:cubicBezTo>
                    <a:pt x="67959" y="43955"/>
                    <a:pt x="17992" y="-8095"/>
                    <a:pt x="10913" y="10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0" name="Forma livre 459"/>
            <p:cNvSpPr/>
            <p:nvPr/>
          </p:nvSpPr>
          <p:spPr>
            <a:xfrm>
              <a:off x="12842292" y="4609965"/>
              <a:ext cx="106662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1" name="Forma livre 460"/>
            <p:cNvSpPr/>
            <p:nvPr/>
          </p:nvSpPr>
          <p:spPr>
            <a:xfrm rot="160903" flipH="1">
              <a:off x="13362159" y="4626121"/>
              <a:ext cx="104447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2" name="Forma livre 461"/>
            <p:cNvSpPr/>
            <p:nvPr/>
          </p:nvSpPr>
          <p:spPr>
            <a:xfrm>
              <a:off x="13280694" y="6070766"/>
              <a:ext cx="98029" cy="102865"/>
            </a:xfrm>
            <a:custGeom>
              <a:avLst/>
              <a:gdLst>
                <a:gd name="connsiteX0" fmla="*/ 166853 w 166853"/>
                <a:gd name="connsiteY0" fmla="*/ 174885 h 175084"/>
                <a:gd name="connsiteX1" fmla="*/ 109391 w 166853"/>
                <a:gd name="connsiteY1" fmla="*/ 152400 h 175084"/>
                <a:gd name="connsiteX2" fmla="*/ 14453 w 166853"/>
                <a:gd name="connsiteY2" fmla="*/ 32479 h 175084"/>
                <a:gd name="connsiteX3" fmla="*/ 1962 w 166853"/>
                <a:gd name="connsiteY3" fmla="*/ 0 h 1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853" h="175084">
                  <a:moveTo>
                    <a:pt x="166853" y="174885"/>
                  </a:moveTo>
                  <a:cubicBezTo>
                    <a:pt x="150822" y="175509"/>
                    <a:pt x="134791" y="176134"/>
                    <a:pt x="109391" y="152400"/>
                  </a:cubicBezTo>
                  <a:cubicBezTo>
                    <a:pt x="83991" y="128666"/>
                    <a:pt x="32358" y="57879"/>
                    <a:pt x="14453" y="32479"/>
                  </a:cubicBezTo>
                  <a:cubicBezTo>
                    <a:pt x="-3452" y="7079"/>
                    <a:pt x="-745" y="3539"/>
                    <a:pt x="196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3" name="Losango 462"/>
            <p:cNvSpPr/>
            <p:nvPr/>
          </p:nvSpPr>
          <p:spPr>
            <a:xfrm rot="1106110">
              <a:off x="12767563" y="6066983"/>
              <a:ext cx="36157" cy="74636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4" name="Forma livre 463"/>
            <p:cNvSpPr/>
            <p:nvPr/>
          </p:nvSpPr>
          <p:spPr>
            <a:xfrm>
              <a:off x="12803332" y="6032603"/>
              <a:ext cx="259807" cy="88749"/>
            </a:xfrm>
            <a:custGeom>
              <a:avLst/>
              <a:gdLst>
                <a:gd name="connsiteX0" fmla="*/ 0 w 442210"/>
                <a:gd name="connsiteY0" fmla="*/ 134911 h 151058"/>
                <a:gd name="connsiteX1" fmla="*/ 159895 w 442210"/>
                <a:gd name="connsiteY1" fmla="*/ 147403 h 151058"/>
                <a:gd name="connsiteX2" fmla="*/ 384748 w 442210"/>
                <a:gd name="connsiteY2" fmla="*/ 77449 h 151058"/>
                <a:gd name="connsiteX3" fmla="*/ 442210 w 442210"/>
                <a:gd name="connsiteY3" fmla="*/ 0 h 15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210" h="151058">
                  <a:moveTo>
                    <a:pt x="0" y="134911"/>
                  </a:moveTo>
                  <a:cubicBezTo>
                    <a:pt x="47885" y="145945"/>
                    <a:pt x="95770" y="156980"/>
                    <a:pt x="159895" y="147403"/>
                  </a:cubicBezTo>
                  <a:cubicBezTo>
                    <a:pt x="224020" y="137826"/>
                    <a:pt x="337696" y="102016"/>
                    <a:pt x="384748" y="77449"/>
                  </a:cubicBezTo>
                  <a:cubicBezTo>
                    <a:pt x="431800" y="52882"/>
                    <a:pt x="437005" y="26441"/>
                    <a:pt x="44221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5" name="Forma livre 464"/>
            <p:cNvSpPr/>
            <p:nvPr/>
          </p:nvSpPr>
          <p:spPr>
            <a:xfrm>
              <a:off x="13380191" y="6135351"/>
              <a:ext cx="73012" cy="38163"/>
            </a:xfrm>
            <a:custGeom>
              <a:avLst/>
              <a:gdLst>
                <a:gd name="connsiteX0" fmla="*/ 0 w 124271"/>
                <a:gd name="connsiteY0" fmla="*/ 64957 h 64957"/>
                <a:gd name="connsiteX1" fmla="*/ 107429 w 124271"/>
                <a:gd name="connsiteY1" fmla="*/ 52466 h 64957"/>
                <a:gd name="connsiteX2" fmla="*/ 122419 w 124271"/>
                <a:gd name="connsiteY2" fmla="*/ 0 h 6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271" h="64957">
                  <a:moveTo>
                    <a:pt x="0" y="64957"/>
                  </a:moveTo>
                  <a:cubicBezTo>
                    <a:pt x="43513" y="64124"/>
                    <a:pt x="87026" y="63292"/>
                    <a:pt x="107429" y="52466"/>
                  </a:cubicBezTo>
                  <a:cubicBezTo>
                    <a:pt x="127832" y="41640"/>
                    <a:pt x="125125" y="20820"/>
                    <a:pt x="122419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6" name="Losango 465"/>
            <p:cNvSpPr/>
            <p:nvPr/>
          </p:nvSpPr>
          <p:spPr>
            <a:xfrm rot="21282313">
              <a:off x="13378483" y="6139551"/>
              <a:ext cx="47593" cy="68807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7" name="Forma livre 466"/>
            <p:cNvSpPr/>
            <p:nvPr/>
          </p:nvSpPr>
          <p:spPr>
            <a:xfrm rot="21406454">
              <a:off x="12979702" y="4929124"/>
              <a:ext cx="350962" cy="93858"/>
            </a:xfrm>
            <a:custGeom>
              <a:avLst/>
              <a:gdLst>
                <a:gd name="connsiteX0" fmla="*/ 20241 w 597363"/>
                <a:gd name="connsiteY0" fmla="*/ 0 h 159753"/>
                <a:gd name="connsiteX1" fmla="*/ 254 w 597363"/>
                <a:gd name="connsiteY1" fmla="*/ 59961 h 159753"/>
                <a:gd name="connsiteX2" fmla="*/ 32733 w 597363"/>
                <a:gd name="connsiteY2" fmla="*/ 94938 h 159753"/>
                <a:gd name="connsiteX3" fmla="*/ 227605 w 597363"/>
                <a:gd name="connsiteY3" fmla="*/ 122420 h 159753"/>
                <a:gd name="connsiteX4" fmla="*/ 287566 w 597363"/>
                <a:gd name="connsiteY4" fmla="*/ 74951 h 159753"/>
                <a:gd name="connsiteX5" fmla="*/ 310051 w 597363"/>
                <a:gd name="connsiteY5" fmla="*/ 127417 h 159753"/>
                <a:gd name="connsiteX6" fmla="*/ 534904 w 597363"/>
                <a:gd name="connsiteY6" fmla="*/ 157397 h 159753"/>
                <a:gd name="connsiteX7" fmla="*/ 597363 w 597363"/>
                <a:gd name="connsiteY7" fmla="*/ 64958 h 15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7363" h="159753">
                  <a:moveTo>
                    <a:pt x="20241" y="0"/>
                  </a:moveTo>
                  <a:cubicBezTo>
                    <a:pt x="9206" y="22069"/>
                    <a:pt x="-1828" y="44138"/>
                    <a:pt x="254" y="59961"/>
                  </a:cubicBezTo>
                  <a:cubicBezTo>
                    <a:pt x="2336" y="75784"/>
                    <a:pt x="-5159" y="84528"/>
                    <a:pt x="32733" y="94938"/>
                  </a:cubicBezTo>
                  <a:cubicBezTo>
                    <a:pt x="70625" y="105348"/>
                    <a:pt x="185133" y="125751"/>
                    <a:pt x="227605" y="122420"/>
                  </a:cubicBezTo>
                  <a:cubicBezTo>
                    <a:pt x="270077" y="119089"/>
                    <a:pt x="273825" y="74118"/>
                    <a:pt x="287566" y="74951"/>
                  </a:cubicBezTo>
                  <a:cubicBezTo>
                    <a:pt x="301307" y="75784"/>
                    <a:pt x="268828" y="113676"/>
                    <a:pt x="310051" y="127417"/>
                  </a:cubicBezTo>
                  <a:cubicBezTo>
                    <a:pt x="351274" y="141158"/>
                    <a:pt x="487019" y="167807"/>
                    <a:pt x="534904" y="157397"/>
                  </a:cubicBezTo>
                  <a:cubicBezTo>
                    <a:pt x="582789" y="146987"/>
                    <a:pt x="590076" y="105972"/>
                    <a:pt x="597363" y="64958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8" name="Forma livre 467"/>
            <p:cNvSpPr/>
            <p:nvPr/>
          </p:nvSpPr>
          <p:spPr>
            <a:xfrm>
              <a:off x="12956208" y="4952674"/>
              <a:ext cx="386200" cy="171737"/>
            </a:xfrm>
            <a:custGeom>
              <a:avLst/>
              <a:gdLst>
                <a:gd name="connsiteX0" fmla="*/ 14990 w 662066"/>
                <a:gd name="connsiteY0" fmla="*/ 32478 h 292308"/>
                <a:gd name="connsiteX1" fmla="*/ 0 w 662066"/>
                <a:gd name="connsiteY1" fmla="*/ 149901 h 292308"/>
                <a:gd name="connsiteX2" fmla="*/ 327286 w 662066"/>
                <a:gd name="connsiteY2" fmla="*/ 292308 h 292308"/>
                <a:gd name="connsiteX3" fmla="*/ 642079 w 662066"/>
                <a:gd name="connsiteY3" fmla="*/ 174885 h 292308"/>
                <a:gd name="connsiteX4" fmla="*/ 649574 w 662066"/>
                <a:gd name="connsiteY4" fmla="*/ 92439 h 292308"/>
                <a:gd name="connsiteX5" fmla="*/ 662066 w 662066"/>
                <a:gd name="connsiteY5" fmla="*/ 0 h 292308"/>
                <a:gd name="connsiteX6" fmla="*/ 662066 w 662066"/>
                <a:gd name="connsiteY6" fmla="*/ 0 h 29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066" h="292308">
                  <a:moveTo>
                    <a:pt x="14990" y="32478"/>
                  </a:moveTo>
                  <a:lnTo>
                    <a:pt x="0" y="149901"/>
                  </a:lnTo>
                  <a:lnTo>
                    <a:pt x="327286" y="292308"/>
                  </a:lnTo>
                  <a:lnTo>
                    <a:pt x="642079" y="174885"/>
                  </a:lnTo>
                  <a:lnTo>
                    <a:pt x="649574" y="92439"/>
                  </a:lnTo>
                  <a:lnTo>
                    <a:pt x="662066" y="0"/>
                  </a:lnTo>
                  <a:lnTo>
                    <a:pt x="662066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9" name="Forma livre 468"/>
            <p:cNvSpPr/>
            <p:nvPr/>
          </p:nvSpPr>
          <p:spPr>
            <a:xfrm>
              <a:off x="12954899" y="5042212"/>
              <a:ext cx="374298" cy="173204"/>
            </a:xfrm>
            <a:custGeom>
              <a:avLst/>
              <a:gdLst>
                <a:gd name="connsiteX0" fmla="*/ 4997 w 637082"/>
                <a:gd name="connsiteY0" fmla="*/ 0 h 294806"/>
                <a:gd name="connsiteX1" fmla="*/ 0 w 637082"/>
                <a:gd name="connsiteY1" fmla="*/ 144905 h 294806"/>
                <a:gd name="connsiteX2" fmla="*/ 329784 w 637082"/>
                <a:gd name="connsiteY2" fmla="*/ 294806 h 294806"/>
                <a:gd name="connsiteX3" fmla="*/ 627089 w 637082"/>
                <a:gd name="connsiteY3" fmla="*/ 172387 h 294806"/>
                <a:gd name="connsiteX4" fmla="*/ 637082 w 637082"/>
                <a:gd name="connsiteY4" fmla="*/ 27482 h 29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082" h="294806">
                  <a:moveTo>
                    <a:pt x="4997" y="0"/>
                  </a:moveTo>
                  <a:lnTo>
                    <a:pt x="0" y="144905"/>
                  </a:lnTo>
                  <a:lnTo>
                    <a:pt x="329784" y="294806"/>
                  </a:lnTo>
                  <a:lnTo>
                    <a:pt x="627089" y="172387"/>
                  </a:lnTo>
                  <a:lnTo>
                    <a:pt x="637082" y="27482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0" name="Forma livre 469"/>
            <p:cNvSpPr/>
            <p:nvPr/>
          </p:nvSpPr>
          <p:spPr>
            <a:xfrm>
              <a:off x="13196729" y="4668036"/>
              <a:ext cx="199262" cy="155794"/>
            </a:xfrm>
            <a:custGeom>
              <a:avLst/>
              <a:gdLst>
                <a:gd name="connsiteX0" fmla="*/ 485343 w 589283"/>
                <a:gd name="connsiteY0" fmla="*/ 45654 h 460732"/>
                <a:gd name="connsiteX1" fmla="*/ 209118 w 589283"/>
                <a:gd name="connsiteY1" fmla="*/ 171860 h 460732"/>
                <a:gd name="connsiteX2" fmla="*/ 1949 w 589283"/>
                <a:gd name="connsiteY2" fmla="*/ 317117 h 460732"/>
                <a:gd name="connsiteX3" fmla="*/ 125774 w 589283"/>
                <a:gd name="connsiteY3" fmla="*/ 409985 h 460732"/>
                <a:gd name="connsiteX4" fmla="*/ 454386 w 589283"/>
                <a:gd name="connsiteY4" fmla="*/ 450467 h 460732"/>
                <a:gd name="connsiteX5" fmla="*/ 575830 w 589283"/>
                <a:gd name="connsiteY5" fmla="*/ 219485 h 460732"/>
                <a:gd name="connsiteX6" fmla="*/ 575830 w 589283"/>
                <a:gd name="connsiteY6" fmla="*/ 9935 h 460732"/>
                <a:gd name="connsiteX7" fmla="*/ 485343 w 589283"/>
                <a:gd name="connsiteY7" fmla="*/ 45654 h 46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9283" h="460732">
                  <a:moveTo>
                    <a:pt x="485343" y="45654"/>
                  </a:moveTo>
                  <a:cubicBezTo>
                    <a:pt x="424224" y="72641"/>
                    <a:pt x="289684" y="126616"/>
                    <a:pt x="209118" y="171860"/>
                  </a:cubicBezTo>
                  <a:cubicBezTo>
                    <a:pt x="128552" y="217104"/>
                    <a:pt x="15840" y="277430"/>
                    <a:pt x="1949" y="317117"/>
                  </a:cubicBezTo>
                  <a:cubicBezTo>
                    <a:pt x="-11942" y="356804"/>
                    <a:pt x="50368" y="387760"/>
                    <a:pt x="125774" y="409985"/>
                  </a:cubicBezTo>
                  <a:cubicBezTo>
                    <a:pt x="201180" y="432210"/>
                    <a:pt x="379377" y="482217"/>
                    <a:pt x="454386" y="450467"/>
                  </a:cubicBezTo>
                  <a:cubicBezTo>
                    <a:pt x="529395" y="418717"/>
                    <a:pt x="555589" y="292907"/>
                    <a:pt x="575830" y="219485"/>
                  </a:cubicBezTo>
                  <a:cubicBezTo>
                    <a:pt x="596071" y="146063"/>
                    <a:pt x="591308" y="37716"/>
                    <a:pt x="575830" y="9935"/>
                  </a:cubicBezTo>
                  <a:cubicBezTo>
                    <a:pt x="560352" y="-17846"/>
                    <a:pt x="546462" y="18667"/>
                    <a:pt x="485343" y="4565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1" name="Forma livre 470"/>
            <p:cNvSpPr/>
            <p:nvPr/>
          </p:nvSpPr>
          <p:spPr>
            <a:xfrm>
              <a:off x="12927391" y="4688864"/>
              <a:ext cx="124222" cy="122247"/>
            </a:xfrm>
            <a:custGeom>
              <a:avLst/>
              <a:gdLst>
                <a:gd name="connsiteX0" fmla="*/ 62658 w 367366"/>
                <a:gd name="connsiteY0" fmla="*/ 729 h 361524"/>
                <a:gd name="connsiteX1" fmla="*/ 362696 w 367366"/>
                <a:gd name="connsiteY1" fmla="*/ 250760 h 361524"/>
                <a:gd name="connsiteX2" fmla="*/ 229346 w 367366"/>
                <a:gd name="connsiteY2" fmla="*/ 322198 h 361524"/>
                <a:gd name="connsiteX3" fmla="*/ 12652 w 367366"/>
                <a:gd name="connsiteY3" fmla="*/ 338867 h 361524"/>
                <a:gd name="connsiteX4" fmla="*/ 62658 w 367366"/>
                <a:gd name="connsiteY4" fmla="*/ 729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366" h="361524">
                  <a:moveTo>
                    <a:pt x="62658" y="729"/>
                  </a:moveTo>
                  <a:cubicBezTo>
                    <a:pt x="120999" y="-13956"/>
                    <a:pt x="334915" y="197182"/>
                    <a:pt x="362696" y="250760"/>
                  </a:cubicBezTo>
                  <a:cubicBezTo>
                    <a:pt x="390477" y="304338"/>
                    <a:pt x="287687" y="307514"/>
                    <a:pt x="229346" y="322198"/>
                  </a:cubicBezTo>
                  <a:cubicBezTo>
                    <a:pt x="171005" y="336883"/>
                    <a:pt x="40830" y="392048"/>
                    <a:pt x="12652" y="338867"/>
                  </a:cubicBezTo>
                  <a:cubicBezTo>
                    <a:pt x="-15526" y="285686"/>
                    <a:pt x="4317" y="15414"/>
                    <a:pt x="62658" y="729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2" name="Retângulo 471"/>
            <p:cNvSpPr/>
            <p:nvPr/>
          </p:nvSpPr>
          <p:spPr>
            <a:xfrm rot="18312615">
              <a:off x="12945815" y="4739908"/>
              <a:ext cx="25564" cy="84986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3" name="Retângulo 472"/>
            <p:cNvSpPr/>
            <p:nvPr/>
          </p:nvSpPr>
          <p:spPr>
            <a:xfrm rot="14673361">
              <a:off x="13317892" y="4720473"/>
              <a:ext cx="25564" cy="134874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4" name="Retângulo de cantos arredondados 473"/>
            <p:cNvSpPr/>
            <p:nvPr/>
          </p:nvSpPr>
          <p:spPr>
            <a:xfrm>
              <a:off x="13786667" y="566041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9" name="Grupo 148"/>
          <p:cNvGrpSpPr/>
          <p:nvPr/>
        </p:nvGrpSpPr>
        <p:grpSpPr>
          <a:xfrm>
            <a:off x="2582923" y="1054014"/>
            <a:ext cx="6931070" cy="3989041"/>
            <a:chOff x="2582923" y="1054014"/>
            <a:chExt cx="6931070" cy="3989041"/>
          </a:xfrm>
        </p:grpSpPr>
        <p:sp>
          <p:nvSpPr>
            <p:cNvPr id="150" name="Pergaminho horizontal 149"/>
            <p:cNvSpPr/>
            <p:nvPr/>
          </p:nvSpPr>
          <p:spPr>
            <a:xfrm>
              <a:off x="2582923" y="1054014"/>
              <a:ext cx="6931070" cy="3989041"/>
            </a:xfrm>
            <a:prstGeom prst="horizontalScroll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aphicFrame>
          <p:nvGraphicFramePr>
            <p:cNvPr id="151" name="Diagrama 150"/>
            <p:cNvGraphicFramePr/>
            <p:nvPr>
              <p:extLst/>
            </p:nvPr>
          </p:nvGraphicFramePr>
          <p:xfrm>
            <a:off x="3226219" y="1200139"/>
            <a:ext cx="5739561" cy="3826374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4" r:lo="rId5" r:qs="rId6" r:cs="rId7"/>
            </a:graphicData>
          </a:graphic>
        </p:graphicFrame>
      </p:grpSp>
      <p:sp>
        <p:nvSpPr>
          <p:cNvPr id="200" name="Retângulo 199"/>
          <p:cNvSpPr/>
          <p:nvPr/>
        </p:nvSpPr>
        <p:spPr>
          <a:xfrm>
            <a:off x="-740407" y="-1291686"/>
            <a:ext cx="13716000" cy="8810024"/>
          </a:xfrm>
          <a:prstGeom prst="rect">
            <a:avLst/>
          </a:prstGeom>
          <a:solidFill>
            <a:schemeClr val="accent1">
              <a:alpha val="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1" name="Pergaminho horizontal 200"/>
          <p:cNvSpPr/>
          <p:nvPr/>
        </p:nvSpPr>
        <p:spPr>
          <a:xfrm>
            <a:off x="4222540" y="1527765"/>
            <a:ext cx="4151543" cy="3448287"/>
          </a:xfrm>
          <a:prstGeom prst="horizontalScroll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Sua </a:t>
            </a:r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recompensa:</a:t>
            </a: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 smtClean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</a:endParaRPr>
          </a:p>
          <a:p>
            <a:pPr algn="ctr"/>
            <a:endParaRPr lang="pt-BR" dirty="0" smtClean="0">
              <a:solidFill>
                <a:schemeClr val="tx1"/>
              </a:solidFill>
            </a:endParaRPr>
          </a:p>
        </p:txBody>
      </p:sp>
      <p:grpSp>
        <p:nvGrpSpPr>
          <p:cNvPr id="202" name="Grupo 201"/>
          <p:cNvGrpSpPr/>
          <p:nvPr/>
        </p:nvGrpSpPr>
        <p:grpSpPr>
          <a:xfrm>
            <a:off x="5912762" y="2830324"/>
            <a:ext cx="1128332" cy="767869"/>
            <a:chOff x="-627438" y="1453254"/>
            <a:chExt cx="2052638" cy="1396891"/>
          </a:xfrm>
          <a:effectLst>
            <a:glow rad="419100">
              <a:schemeClr val="bg1">
                <a:alpha val="35000"/>
              </a:schemeClr>
            </a:glow>
          </a:effectLst>
        </p:grpSpPr>
        <p:sp>
          <p:nvSpPr>
            <p:cNvPr id="203" name="Forma livre 202"/>
            <p:cNvSpPr/>
            <p:nvPr/>
          </p:nvSpPr>
          <p:spPr>
            <a:xfrm>
              <a:off x="-546131" y="1683867"/>
              <a:ext cx="1897994" cy="1166278"/>
            </a:xfrm>
            <a:custGeom>
              <a:avLst/>
              <a:gdLst>
                <a:gd name="connsiteX0" fmla="*/ 138820 w 1026059"/>
                <a:gd name="connsiteY0" fmla="*/ 114677 h 823865"/>
                <a:gd name="connsiteX1" fmla="*/ 437584 w 1026059"/>
                <a:gd name="connsiteY1" fmla="*/ 0 h 823865"/>
                <a:gd name="connsiteX2" fmla="*/ 582439 w 1026059"/>
                <a:gd name="connsiteY2" fmla="*/ 3018 h 823865"/>
                <a:gd name="connsiteX3" fmla="*/ 881204 w 1026059"/>
                <a:gd name="connsiteY3" fmla="*/ 120713 h 823865"/>
                <a:gd name="connsiteX4" fmla="*/ 1020024 w 1026059"/>
                <a:gd name="connsiteY4" fmla="*/ 114677 h 823865"/>
                <a:gd name="connsiteX5" fmla="*/ 1026059 w 1026059"/>
                <a:gd name="connsiteY5" fmla="*/ 787652 h 823865"/>
                <a:gd name="connsiteX6" fmla="*/ 884222 w 1026059"/>
                <a:gd name="connsiteY6" fmla="*/ 787652 h 823865"/>
                <a:gd name="connsiteX7" fmla="*/ 576404 w 1026059"/>
                <a:gd name="connsiteY7" fmla="*/ 823865 h 823865"/>
                <a:gd name="connsiteX8" fmla="*/ 437584 w 1026059"/>
                <a:gd name="connsiteY8" fmla="*/ 820848 h 823865"/>
                <a:gd name="connsiteX9" fmla="*/ 135802 w 1026059"/>
                <a:gd name="connsiteY9" fmla="*/ 772562 h 823865"/>
                <a:gd name="connsiteX10" fmla="*/ 0 w 1026059"/>
                <a:gd name="connsiteY10" fmla="*/ 772562 h 823865"/>
                <a:gd name="connsiteX11" fmla="*/ 0 w 1026059"/>
                <a:gd name="connsiteY11" fmla="*/ 120713 h 823865"/>
                <a:gd name="connsiteX12" fmla="*/ 138820 w 1026059"/>
                <a:gd name="connsiteY12" fmla="*/ 114677 h 8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6059" h="823865">
                  <a:moveTo>
                    <a:pt x="138820" y="114677"/>
                  </a:moveTo>
                  <a:lnTo>
                    <a:pt x="437584" y="0"/>
                  </a:lnTo>
                  <a:lnTo>
                    <a:pt x="582439" y="3018"/>
                  </a:lnTo>
                  <a:lnTo>
                    <a:pt x="881204" y="120713"/>
                  </a:lnTo>
                  <a:lnTo>
                    <a:pt x="1020024" y="114677"/>
                  </a:lnTo>
                  <a:cubicBezTo>
                    <a:pt x="1022036" y="339002"/>
                    <a:pt x="1024047" y="563327"/>
                    <a:pt x="1026059" y="787652"/>
                  </a:cubicBezTo>
                  <a:lnTo>
                    <a:pt x="884222" y="787652"/>
                  </a:lnTo>
                  <a:lnTo>
                    <a:pt x="576404" y="823865"/>
                  </a:lnTo>
                  <a:lnTo>
                    <a:pt x="437584" y="820848"/>
                  </a:lnTo>
                  <a:lnTo>
                    <a:pt x="135802" y="772562"/>
                  </a:lnTo>
                  <a:lnTo>
                    <a:pt x="0" y="772562"/>
                  </a:lnTo>
                  <a:lnTo>
                    <a:pt x="0" y="120713"/>
                  </a:lnTo>
                  <a:lnTo>
                    <a:pt x="138820" y="114677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4" name="Retângulo 203"/>
            <p:cNvSpPr/>
            <p:nvPr/>
          </p:nvSpPr>
          <p:spPr>
            <a:xfrm>
              <a:off x="-548482" y="1845909"/>
              <a:ext cx="254390" cy="930849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5" name="Retângulo 204"/>
            <p:cNvSpPr/>
            <p:nvPr/>
          </p:nvSpPr>
          <p:spPr>
            <a:xfrm>
              <a:off x="271686" y="1689948"/>
              <a:ext cx="254390" cy="1157886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7" name="Retângulo 206"/>
            <p:cNvSpPr/>
            <p:nvPr/>
          </p:nvSpPr>
          <p:spPr>
            <a:xfrm>
              <a:off x="1091345" y="1845909"/>
              <a:ext cx="254390" cy="951676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8" name="Triângulo isósceles 207"/>
            <p:cNvSpPr/>
            <p:nvPr/>
          </p:nvSpPr>
          <p:spPr>
            <a:xfrm>
              <a:off x="-548482" y="1619208"/>
              <a:ext cx="254390" cy="226701"/>
            </a:xfrm>
            <a:prstGeom prst="triangl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9" name="Triângulo isósceles 208"/>
            <p:cNvSpPr/>
            <p:nvPr/>
          </p:nvSpPr>
          <p:spPr>
            <a:xfrm>
              <a:off x="1091345" y="1619208"/>
              <a:ext cx="254390" cy="226701"/>
            </a:xfrm>
            <a:prstGeom prst="triangl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0" name="Losango 209"/>
            <p:cNvSpPr/>
            <p:nvPr/>
          </p:nvSpPr>
          <p:spPr>
            <a:xfrm>
              <a:off x="-627438" y="2013787"/>
              <a:ext cx="406390" cy="319926"/>
            </a:xfrm>
            <a:prstGeom prst="diamon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1" name="Losango 210"/>
            <p:cNvSpPr/>
            <p:nvPr/>
          </p:nvSpPr>
          <p:spPr>
            <a:xfrm>
              <a:off x="1018810" y="2016446"/>
              <a:ext cx="406390" cy="319926"/>
            </a:xfrm>
            <a:prstGeom prst="diamon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2" name="Triângulo isósceles 211"/>
            <p:cNvSpPr/>
            <p:nvPr/>
          </p:nvSpPr>
          <p:spPr>
            <a:xfrm>
              <a:off x="271179" y="1453254"/>
              <a:ext cx="254390" cy="226701"/>
            </a:xfrm>
            <a:prstGeom prst="triangl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3" name="Losango 212"/>
            <p:cNvSpPr/>
            <p:nvPr/>
          </p:nvSpPr>
          <p:spPr>
            <a:xfrm>
              <a:off x="171868" y="1844890"/>
              <a:ext cx="455726" cy="358764"/>
            </a:xfrm>
            <a:prstGeom prst="diamon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sp>
        <p:nvSpPr>
          <p:cNvPr id="214" name="Retângulo 213">
            <a:hlinkClick r:id="rId9" action="ppaction://hlinksldjump"/>
          </p:cNvPr>
          <p:cNvSpPr/>
          <p:nvPr/>
        </p:nvSpPr>
        <p:spPr>
          <a:xfrm>
            <a:off x="4845496" y="3796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14573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 advClick="0">
        <p14:reveal thruBlk="1"/>
      </p:transition>
    </mc:Choice>
    <mc:Fallback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-195943" y="-163286"/>
            <a:ext cx="12670972" cy="7282543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A Jéssica continuou sendo a tutora dos novos soldados.</a:t>
            </a:r>
          </a:p>
          <a:p>
            <a:pPr algn="ctr"/>
            <a:r>
              <a:rPr lang="pt-BR" dirty="0" smtClean="0"/>
              <a:t>O General da área de treino acabou morrendo em batalha.</a:t>
            </a:r>
          </a:p>
          <a:p>
            <a:pPr algn="ctr"/>
            <a:r>
              <a:rPr lang="pt-BR" dirty="0" smtClean="0"/>
              <a:t>Você acabou virando o Rei e teve uma vida longa, morreu aos 80 anos.</a:t>
            </a:r>
          </a:p>
          <a:p>
            <a:pPr algn="ctr"/>
            <a:r>
              <a:rPr lang="pt-BR" dirty="0" smtClean="0"/>
              <a:t>Se o antigo rei ainda estivesse vivo ele com certeza teria sido uma pessoa melhor.</a:t>
            </a:r>
          </a:p>
          <a:p>
            <a:pPr algn="ctr"/>
            <a:r>
              <a:rPr lang="pt-BR" dirty="0" smtClean="0"/>
              <a:t>Seu antigo povo de seu reino ficaram muito tristes com a sua morte.</a:t>
            </a:r>
          </a:p>
          <a:p>
            <a:pPr algn="ctr"/>
            <a:endParaRPr lang="pt-BR" dirty="0"/>
          </a:p>
          <a:p>
            <a:pPr algn="ctr"/>
            <a:endParaRPr lang="pt-BR" dirty="0" smtClean="0"/>
          </a:p>
          <a:p>
            <a:pPr algn="ctr"/>
            <a:endParaRPr lang="pt-BR" dirty="0"/>
          </a:p>
          <a:p>
            <a:pPr algn="ctr"/>
            <a:endParaRPr lang="pt-BR" dirty="0" smtClean="0"/>
          </a:p>
          <a:p>
            <a:pPr algn="ctr"/>
            <a:endParaRPr lang="pt-BR" dirty="0"/>
          </a:p>
          <a:p>
            <a:pPr algn="ctr"/>
            <a:endParaRPr lang="pt-BR" dirty="0" smtClean="0"/>
          </a:p>
          <a:p>
            <a:pPr algn="ctr"/>
            <a:r>
              <a:rPr lang="pt-BR" dirty="0" smtClean="0"/>
              <a:t>Atenção:</a:t>
            </a:r>
          </a:p>
          <a:p>
            <a:pPr algn="ctr"/>
            <a:r>
              <a:rPr lang="pt-BR" dirty="0" smtClean="0"/>
              <a:t>Se você for um rei e tiver um soldado muito forte, mate-o</a:t>
            </a:r>
          </a:p>
          <a:p>
            <a:pPr algn="ctr"/>
            <a:r>
              <a:rPr lang="pt-BR" dirty="0" smtClean="0"/>
              <a:t>Antes que ele mate  você! </a:t>
            </a:r>
            <a:endParaRPr lang="pt-BR" dirty="0"/>
          </a:p>
        </p:txBody>
      </p:sp>
      <p:sp>
        <p:nvSpPr>
          <p:cNvPr id="3" name="Retângulo 2">
            <a:hlinkClick r:id="rId2" action="ppaction://hlinksldjump"/>
          </p:cNvPr>
          <p:cNvSpPr/>
          <p:nvPr/>
        </p:nvSpPr>
        <p:spPr>
          <a:xfrm>
            <a:off x="10985039" y="6082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7603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upo 18"/>
          <p:cNvGrpSpPr/>
          <p:nvPr/>
        </p:nvGrpSpPr>
        <p:grpSpPr>
          <a:xfrm>
            <a:off x="4965540" y="40706"/>
            <a:ext cx="4002157" cy="781878"/>
            <a:chOff x="317473" y="114632"/>
            <a:chExt cx="4002157" cy="781878"/>
          </a:xfrm>
        </p:grpSpPr>
        <p:sp>
          <p:nvSpPr>
            <p:cNvPr id="77" name="Placa 76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8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8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79" name="Retângulo 7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20" name="Grupo 119"/>
          <p:cNvGrpSpPr/>
          <p:nvPr/>
        </p:nvGrpSpPr>
        <p:grpSpPr>
          <a:xfrm>
            <a:off x="77682" y="390505"/>
            <a:ext cx="1113364" cy="1960344"/>
            <a:chOff x="7586889" y="2976995"/>
            <a:chExt cx="1976445" cy="3480004"/>
          </a:xfrm>
        </p:grpSpPr>
        <p:sp>
          <p:nvSpPr>
            <p:cNvPr id="121" name="Retângulo de cantos arredondados 120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3" name="Forma livre 122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4" name="Elipse 123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5" name="Forma livre 124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6" name="Forma livre 125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7" name="Forma livre 126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8" name="Forma livre 127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9" name="Forma livre 128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0" name="Elipse 129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1" name="Forma livre 130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2" name="Elipse 131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3" name="Forma livre 132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4" name="Forma livre 133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6" name="Forma livre 135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7" name="Elipse 136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8" name="Triângulo isósceles 137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9" name="Triângulo isósceles 138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0" name="Triângulo isósceles 139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1" name="Triângulo isósceles 140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2" name="Triângulo isósceles 141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3" name="Triângulo isósceles 142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5" name="Forma livre 144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6" name="Forma livre 145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7" name="Forma livre 146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8" name="Forma livre 147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9" name="Forma livre 148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36" name="Grupo 235"/>
          <p:cNvGrpSpPr/>
          <p:nvPr/>
        </p:nvGrpSpPr>
        <p:grpSpPr>
          <a:xfrm>
            <a:off x="3633061" y="50040"/>
            <a:ext cx="680930" cy="680930"/>
            <a:chOff x="9724131" y="2587355"/>
            <a:chExt cx="680930" cy="680930"/>
          </a:xfrm>
        </p:grpSpPr>
        <p:sp>
          <p:nvSpPr>
            <p:cNvPr id="151" name="Forma livre 150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50" name="Forma livre 149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241" name="Grupo 240"/>
          <p:cNvGrpSpPr/>
          <p:nvPr/>
        </p:nvGrpSpPr>
        <p:grpSpPr>
          <a:xfrm>
            <a:off x="1619137" y="1855720"/>
            <a:ext cx="539921" cy="1454663"/>
            <a:chOff x="436107" y="3817904"/>
            <a:chExt cx="1431307" cy="3856247"/>
          </a:xfrm>
        </p:grpSpPr>
        <p:sp>
          <p:nvSpPr>
            <p:cNvPr id="154" name="Forma livre 153"/>
            <p:cNvSpPr/>
            <p:nvPr/>
          </p:nvSpPr>
          <p:spPr>
            <a:xfrm flipH="1">
              <a:off x="457300" y="5909390"/>
              <a:ext cx="1410114" cy="1764761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5" name="Forma livre 154"/>
            <p:cNvSpPr/>
            <p:nvPr/>
          </p:nvSpPr>
          <p:spPr>
            <a:xfrm rot="162836" flipH="1">
              <a:off x="663105" y="4792490"/>
              <a:ext cx="834608" cy="1345599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8" name="Elipse 157"/>
            <p:cNvSpPr/>
            <p:nvPr/>
          </p:nvSpPr>
          <p:spPr>
            <a:xfrm flipH="1">
              <a:off x="561573" y="3937022"/>
              <a:ext cx="1005740" cy="1010234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9" name="Forma livre 158"/>
            <p:cNvSpPr/>
            <p:nvPr/>
          </p:nvSpPr>
          <p:spPr>
            <a:xfrm flipH="1">
              <a:off x="682573" y="4262826"/>
              <a:ext cx="346489" cy="285238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0" name="Forma livre 159"/>
            <p:cNvSpPr/>
            <p:nvPr/>
          </p:nvSpPr>
          <p:spPr>
            <a:xfrm>
              <a:off x="1163049" y="4269443"/>
              <a:ext cx="336853" cy="285238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1" name="Forma livre 160"/>
            <p:cNvSpPr/>
            <p:nvPr/>
          </p:nvSpPr>
          <p:spPr>
            <a:xfrm flipH="1">
              <a:off x="507890" y="3817904"/>
              <a:ext cx="378397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2" name="Forma livre 161"/>
            <p:cNvSpPr/>
            <p:nvPr/>
          </p:nvSpPr>
          <p:spPr>
            <a:xfrm>
              <a:off x="1327224" y="3818666"/>
              <a:ext cx="381653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3" name="Elipse 162"/>
            <p:cNvSpPr/>
            <p:nvPr/>
          </p:nvSpPr>
          <p:spPr>
            <a:xfrm flipH="1">
              <a:off x="1251264" y="4718041"/>
              <a:ext cx="525542" cy="52789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4" name="Elipse 163"/>
            <p:cNvSpPr/>
            <p:nvPr/>
          </p:nvSpPr>
          <p:spPr>
            <a:xfrm flipH="1">
              <a:off x="436107" y="4709655"/>
              <a:ext cx="525542" cy="52789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0" name="Retângulo de cantos arredondados 239"/>
            <p:cNvSpPr/>
            <p:nvPr/>
          </p:nvSpPr>
          <p:spPr>
            <a:xfrm rot="1546899">
              <a:off x="623324" y="4947721"/>
              <a:ext cx="554176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2" name="Retângulo de cantos arredondados 171"/>
            <p:cNvSpPr/>
            <p:nvPr/>
          </p:nvSpPr>
          <p:spPr>
            <a:xfrm rot="8455288">
              <a:off x="1261676" y="4945968"/>
              <a:ext cx="350298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5" name="Elipse 164"/>
            <p:cNvSpPr/>
            <p:nvPr/>
          </p:nvSpPr>
          <p:spPr>
            <a:xfrm flipH="1">
              <a:off x="1092263" y="4897162"/>
              <a:ext cx="430865" cy="4327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67" name="Elipse 166"/>
            <p:cNvSpPr/>
            <p:nvPr/>
          </p:nvSpPr>
          <p:spPr>
            <a:xfrm flipH="1">
              <a:off x="915950" y="4868254"/>
              <a:ext cx="482567" cy="48472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88" name="Grupo 187"/>
          <p:cNvGrpSpPr/>
          <p:nvPr/>
        </p:nvGrpSpPr>
        <p:grpSpPr>
          <a:xfrm flipH="1">
            <a:off x="2905291" y="1971326"/>
            <a:ext cx="603736" cy="1451862"/>
            <a:chOff x="4297920" y="1599266"/>
            <a:chExt cx="1629069" cy="3900156"/>
          </a:xfrm>
        </p:grpSpPr>
        <p:sp>
          <p:nvSpPr>
            <p:cNvPr id="189" name="Forma livre 188"/>
            <p:cNvSpPr/>
            <p:nvPr/>
          </p:nvSpPr>
          <p:spPr>
            <a:xfrm>
              <a:off x="4336029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0" name="Forma livre 189"/>
            <p:cNvSpPr/>
            <p:nvPr/>
          </p:nvSpPr>
          <p:spPr>
            <a:xfrm rot="21437164">
              <a:off x="4716061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1" name="Forma livre 190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Forma livre 191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3" name="Elipse 192"/>
            <p:cNvSpPr/>
            <p:nvPr/>
          </p:nvSpPr>
          <p:spPr>
            <a:xfrm>
              <a:off x="4645218" y="1719973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4" name="Forma livre 193"/>
            <p:cNvSpPr/>
            <p:nvPr/>
          </p:nvSpPr>
          <p:spPr>
            <a:xfrm>
              <a:off x="5193084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5" name="Forma livre 194"/>
            <p:cNvSpPr/>
            <p:nvPr/>
          </p:nvSpPr>
          <p:spPr>
            <a:xfrm flipH="1">
              <a:off x="471383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6" name="Forma livre 195"/>
            <p:cNvSpPr/>
            <p:nvPr/>
          </p:nvSpPr>
          <p:spPr>
            <a:xfrm>
              <a:off x="5338410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7" name="Forma livre 196"/>
            <p:cNvSpPr/>
            <p:nvPr/>
          </p:nvSpPr>
          <p:spPr>
            <a:xfrm flipH="1">
              <a:off x="4501125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8" name="Elipse 197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9" name="Elipse 198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0" name="Elipse 199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1" name="Elipse 200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79" name="Grupo 278"/>
          <p:cNvGrpSpPr/>
          <p:nvPr/>
        </p:nvGrpSpPr>
        <p:grpSpPr>
          <a:xfrm>
            <a:off x="50884" y="2583052"/>
            <a:ext cx="1394822" cy="1284198"/>
            <a:chOff x="2705751" y="1949669"/>
            <a:chExt cx="1804577" cy="1284198"/>
          </a:xfrm>
        </p:grpSpPr>
        <p:sp>
          <p:nvSpPr>
            <p:cNvPr id="280" name="Forma livre 27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1" name="Forma livre 28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2" name="Elipse 28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3" name="Elipse 28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4" name="Elipse 28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5" name="Retângulo de cantos arredondados 28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6" name="Retângulo de cantos arredondados 28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7" name="Forma livre 28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8" name="Elipse 28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9" name="Forma livre 288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0" name="Elipse 289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1" name="Retângulo de cantos arredondados 290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2" name="Retângulo de cantos arredondados 291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93" name="Grupo 292"/>
          <p:cNvGrpSpPr/>
          <p:nvPr/>
        </p:nvGrpSpPr>
        <p:grpSpPr>
          <a:xfrm>
            <a:off x="2970435" y="227440"/>
            <a:ext cx="539921" cy="1454663"/>
            <a:chOff x="436107" y="3817904"/>
            <a:chExt cx="1431307" cy="3856247"/>
          </a:xfrm>
        </p:grpSpPr>
        <p:sp>
          <p:nvSpPr>
            <p:cNvPr id="294" name="Forma livre 293"/>
            <p:cNvSpPr/>
            <p:nvPr/>
          </p:nvSpPr>
          <p:spPr>
            <a:xfrm flipH="1">
              <a:off x="457300" y="5909390"/>
              <a:ext cx="1410114" cy="1764761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95" name="Forma livre 294"/>
            <p:cNvSpPr/>
            <p:nvPr/>
          </p:nvSpPr>
          <p:spPr>
            <a:xfrm rot="162836" flipH="1">
              <a:off x="663105" y="4792490"/>
              <a:ext cx="834608" cy="1345599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6" name="Elipse 295"/>
            <p:cNvSpPr/>
            <p:nvPr/>
          </p:nvSpPr>
          <p:spPr>
            <a:xfrm flipH="1">
              <a:off x="561573" y="3937022"/>
              <a:ext cx="1005740" cy="1010234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7" name="Forma livre 296"/>
            <p:cNvSpPr/>
            <p:nvPr/>
          </p:nvSpPr>
          <p:spPr>
            <a:xfrm flipH="1">
              <a:off x="682573" y="4262826"/>
              <a:ext cx="346489" cy="285238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98" name="Forma livre 297"/>
            <p:cNvSpPr/>
            <p:nvPr/>
          </p:nvSpPr>
          <p:spPr>
            <a:xfrm>
              <a:off x="1163049" y="4269443"/>
              <a:ext cx="336853" cy="285238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99" name="Forma livre 298"/>
            <p:cNvSpPr/>
            <p:nvPr/>
          </p:nvSpPr>
          <p:spPr>
            <a:xfrm flipH="1">
              <a:off x="507890" y="3817904"/>
              <a:ext cx="378397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0" name="Forma livre 299"/>
            <p:cNvSpPr/>
            <p:nvPr/>
          </p:nvSpPr>
          <p:spPr>
            <a:xfrm>
              <a:off x="1327224" y="3818666"/>
              <a:ext cx="381653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1" name="Elipse 300"/>
            <p:cNvSpPr/>
            <p:nvPr/>
          </p:nvSpPr>
          <p:spPr>
            <a:xfrm flipH="1">
              <a:off x="1251264" y="4718041"/>
              <a:ext cx="525542" cy="527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2" name="Elipse 301"/>
            <p:cNvSpPr/>
            <p:nvPr/>
          </p:nvSpPr>
          <p:spPr>
            <a:xfrm flipH="1">
              <a:off x="436107" y="4709655"/>
              <a:ext cx="525542" cy="527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3" name="Retângulo de cantos arredondados 302"/>
            <p:cNvSpPr/>
            <p:nvPr/>
          </p:nvSpPr>
          <p:spPr>
            <a:xfrm rot="1546899">
              <a:off x="623324" y="4947721"/>
              <a:ext cx="554176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4" name="Retângulo de cantos arredondados 303"/>
            <p:cNvSpPr/>
            <p:nvPr/>
          </p:nvSpPr>
          <p:spPr>
            <a:xfrm rot="8455288">
              <a:off x="1261676" y="4945968"/>
              <a:ext cx="350298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5" name="Elipse 304"/>
            <p:cNvSpPr/>
            <p:nvPr/>
          </p:nvSpPr>
          <p:spPr>
            <a:xfrm flipH="1">
              <a:off x="1092263" y="4897162"/>
              <a:ext cx="430865" cy="43279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6" name="Elipse 305"/>
            <p:cNvSpPr/>
            <p:nvPr/>
          </p:nvSpPr>
          <p:spPr>
            <a:xfrm flipH="1">
              <a:off x="915950" y="4868254"/>
              <a:ext cx="482567" cy="48472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07" name="Grupo 306"/>
          <p:cNvGrpSpPr/>
          <p:nvPr/>
        </p:nvGrpSpPr>
        <p:grpSpPr>
          <a:xfrm flipH="1">
            <a:off x="2300836" y="1825098"/>
            <a:ext cx="548461" cy="1454663"/>
            <a:chOff x="436107" y="3817904"/>
            <a:chExt cx="1444668" cy="3856247"/>
          </a:xfrm>
        </p:grpSpPr>
        <p:sp>
          <p:nvSpPr>
            <p:cNvPr id="308" name="Forma livre 307"/>
            <p:cNvSpPr/>
            <p:nvPr/>
          </p:nvSpPr>
          <p:spPr>
            <a:xfrm flipH="1">
              <a:off x="470661" y="5909390"/>
              <a:ext cx="1410114" cy="1764761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09" name="Forma livre 308"/>
            <p:cNvSpPr/>
            <p:nvPr/>
          </p:nvSpPr>
          <p:spPr>
            <a:xfrm rot="162836" flipH="1">
              <a:off x="663105" y="4792490"/>
              <a:ext cx="834608" cy="1345599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0" name="Elipse 309"/>
            <p:cNvSpPr/>
            <p:nvPr/>
          </p:nvSpPr>
          <p:spPr>
            <a:xfrm flipH="1">
              <a:off x="601657" y="3937022"/>
              <a:ext cx="1005740" cy="1010234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1" name="Forma livre 310"/>
            <p:cNvSpPr/>
            <p:nvPr/>
          </p:nvSpPr>
          <p:spPr>
            <a:xfrm flipH="1">
              <a:off x="722658" y="4262826"/>
              <a:ext cx="346489" cy="285238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2" name="Forma livre 311"/>
            <p:cNvSpPr/>
            <p:nvPr/>
          </p:nvSpPr>
          <p:spPr>
            <a:xfrm>
              <a:off x="1203134" y="4269443"/>
              <a:ext cx="336853" cy="285238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3" name="Forma livre 312"/>
            <p:cNvSpPr/>
            <p:nvPr/>
          </p:nvSpPr>
          <p:spPr>
            <a:xfrm flipH="1">
              <a:off x="521251" y="3817904"/>
              <a:ext cx="378397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4" name="Forma livre 313"/>
            <p:cNvSpPr/>
            <p:nvPr/>
          </p:nvSpPr>
          <p:spPr>
            <a:xfrm>
              <a:off x="1313863" y="3818666"/>
              <a:ext cx="381653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5" name="Elipse 314"/>
            <p:cNvSpPr/>
            <p:nvPr/>
          </p:nvSpPr>
          <p:spPr>
            <a:xfrm flipH="1">
              <a:off x="1251264" y="4718041"/>
              <a:ext cx="525542" cy="527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6" name="Elipse 315"/>
            <p:cNvSpPr/>
            <p:nvPr/>
          </p:nvSpPr>
          <p:spPr>
            <a:xfrm flipH="1">
              <a:off x="436107" y="4709655"/>
              <a:ext cx="525542" cy="527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7" name="Retângulo de cantos arredondados 316"/>
            <p:cNvSpPr/>
            <p:nvPr/>
          </p:nvSpPr>
          <p:spPr>
            <a:xfrm rot="1546899">
              <a:off x="623324" y="4947721"/>
              <a:ext cx="554176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8" name="Retângulo de cantos arredondados 317"/>
            <p:cNvSpPr/>
            <p:nvPr/>
          </p:nvSpPr>
          <p:spPr>
            <a:xfrm rot="8455288">
              <a:off x="1261676" y="4945968"/>
              <a:ext cx="350298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9" name="Elipse 318"/>
            <p:cNvSpPr/>
            <p:nvPr/>
          </p:nvSpPr>
          <p:spPr>
            <a:xfrm flipH="1">
              <a:off x="1092263" y="4897162"/>
              <a:ext cx="430865" cy="43279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0" name="Elipse 319"/>
            <p:cNvSpPr/>
            <p:nvPr/>
          </p:nvSpPr>
          <p:spPr>
            <a:xfrm flipH="1">
              <a:off x="915950" y="4868254"/>
              <a:ext cx="482567" cy="48472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21" name="Grupo 320"/>
          <p:cNvGrpSpPr/>
          <p:nvPr/>
        </p:nvGrpSpPr>
        <p:grpSpPr>
          <a:xfrm>
            <a:off x="1323521" y="227440"/>
            <a:ext cx="1394822" cy="1284198"/>
            <a:chOff x="2705751" y="1949669"/>
            <a:chExt cx="1804577" cy="1284198"/>
          </a:xfrm>
        </p:grpSpPr>
        <p:sp>
          <p:nvSpPr>
            <p:cNvPr id="322" name="Forma livre 321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3" name="Forma livre 322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4" name="Elipse 323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5" name="Elipse 324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6" name="Elipse 325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7" name="Retângulo de cantos arredondados 326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8" name="Retângulo de cantos arredondados 327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9" name="Forma livre 328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0" name="Elipse 329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1" name="Forma livre 33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2" name="Elipse 33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3" name="Retângulo de cantos arredondados 33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4" name="Retângulo de cantos arredondados 33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1" name="Grupo 20"/>
          <p:cNvGrpSpPr/>
          <p:nvPr/>
        </p:nvGrpSpPr>
        <p:grpSpPr>
          <a:xfrm>
            <a:off x="-11284" y="4079079"/>
            <a:ext cx="1791245" cy="1754746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258" name="Forma livre 257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" name="Elipse 1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4" name="Elipse 243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5" name="Forma livre 14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1" name="Forma livre 250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2" name="Elipse 251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Elipse 5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6" name="Grupo 15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253" name="Forma livre 25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4" name="Forma livre 25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5" name="Elipse 254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6" name="Elipse 255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7" name="Grupo 6"/>
          <p:cNvGrpSpPr/>
          <p:nvPr/>
        </p:nvGrpSpPr>
        <p:grpSpPr>
          <a:xfrm>
            <a:off x="3662795" y="969607"/>
            <a:ext cx="2409555" cy="3289505"/>
            <a:chOff x="5463678" y="1929931"/>
            <a:chExt cx="3125714" cy="4267200"/>
          </a:xfrm>
        </p:grpSpPr>
        <p:sp>
          <p:nvSpPr>
            <p:cNvPr id="5" name="Forma livre 4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Forma livre 215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5" name="Forma livre 18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6" name="Forma livre 18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Elipse 18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2" name="Retângulo de cantos arredondados 201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3" name="Retângulo de cantos arredondados 202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4" name="Forma livre 203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5" name="Forma livre 204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6" name="Forma livre 205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7" name="Elipse 206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8" name="Elipse 207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9" name="Elipse 208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0" name="Forma livre 209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1" name="Elipse 210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2" name="Elipse 211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5" name="Forma livre 214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83" name="Grupo 182"/>
          <p:cNvGrpSpPr/>
          <p:nvPr/>
        </p:nvGrpSpPr>
        <p:grpSpPr>
          <a:xfrm flipH="1">
            <a:off x="2794265" y="2468089"/>
            <a:ext cx="2387684" cy="3289505"/>
            <a:chOff x="5463678" y="1929931"/>
            <a:chExt cx="3125714" cy="4267200"/>
          </a:xfrm>
        </p:grpSpPr>
        <p:sp>
          <p:nvSpPr>
            <p:cNvPr id="184" name="Forma livre 183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3" name="Forma livre 212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4" name="Forma livre 213"/>
            <p:cNvSpPr/>
            <p:nvPr/>
          </p:nvSpPr>
          <p:spPr>
            <a:xfrm>
              <a:off x="6512126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Forma livre 216"/>
            <p:cNvSpPr/>
            <p:nvPr/>
          </p:nvSpPr>
          <p:spPr>
            <a:xfrm flipH="1">
              <a:off x="7363458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Elipse 217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9" name="Retângulo de cantos arredondados 218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0" name="Retângulo de cantos arredondados 219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1" name="Forma livre 22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2" name="Forma livre 221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3" name="Forma livre 222"/>
            <p:cNvSpPr/>
            <p:nvPr/>
          </p:nvSpPr>
          <p:spPr>
            <a:xfrm>
              <a:off x="6173065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24" name="Elipse 223"/>
            <p:cNvSpPr/>
            <p:nvPr/>
          </p:nvSpPr>
          <p:spPr>
            <a:xfrm>
              <a:off x="6527588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5" name="Elipse 224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6" name="Elipse 225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7" name="Forma livre 226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28" name="Elipse 227"/>
            <p:cNvSpPr/>
            <p:nvPr/>
          </p:nvSpPr>
          <p:spPr>
            <a:xfrm>
              <a:off x="6704793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9" name="Elipse 228"/>
            <p:cNvSpPr/>
            <p:nvPr/>
          </p:nvSpPr>
          <p:spPr>
            <a:xfrm>
              <a:off x="7164894" y="2394462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0" name="Forma livre 229"/>
            <p:cNvSpPr/>
            <p:nvPr/>
          </p:nvSpPr>
          <p:spPr>
            <a:xfrm>
              <a:off x="7089293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" name="Grupo 3"/>
          <p:cNvGrpSpPr/>
          <p:nvPr/>
        </p:nvGrpSpPr>
        <p:grpSpPr>
          <a:xfrm>
            <a:off x="5427378" y="686614"/>
            <a:ext cx="2276499" cy="3289505"/>
            <a:chOff x="7385101" y="2377838"/>
            <a:chExt cx="2276499" cy="3289505"/>
          </a:xfrm>
        </p:grpSpPr>
        <p:sp>
          <p:nvSpPr>
            <p:cNvPr id="232" name="Forma livre 231"/>
            <p:cNvSpPr/>
            <p:nvPr/>
          </p:nvSpPr>
          <p:spPr>
            <a:xfrm flipH="1">
              <a:off x="8525241" y="3388463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3" name="Forma livre 232"/>
            <p:cNvSpPr/>
            <p:nvPr/>
          </p:nvSpPr>
          <p:spPr>
            <a:xfrm>
              <a:off x="7385101" y="3376963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4" name="Forma livre 233"/>
            <p:cNvSpPr/>
            <p:nvPr/>
          </p:nvSpPr>
          <p:spPr>
            <a:xfrm flipH="1">
              <a:off x="8740437" y="2380261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5" name="Forma livre 234"/>
            <p:cNvSpPr/>
            <p:nvPr/>
          </p:nvSpPr>
          <p:spPr>
            <a:xfrm>
              <a:off x="8090118" y="2377838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7" name="Elipse 236"/>
            <p:cNvSpPr/>
            <p:nvPr/>
          </p:nvSpPr>
          <p:spPr>
            <a:xfrm flipH="1">
              <a:off x="8362434" y="2955415"/>
              <a:ext cx="408512" cy="852245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2" name="Forma livre 241"/>
            <p:cNvSpPr/>
            <p:nvPr/>
          </p:nvSpPr>
          <p:spPr>
            <a:xfrm flipH="1">
              <a:off x="7822081" y="3381537"/>
              <a:ext cx="386316" cy="825030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5" name="Forma livre 244"/>
            <p:cNvSpPr/>
            <p:nvPr/>
          </p:nvSpPr>
          <p:spPr>
            <a:xfrm flipH="1">
              <a:off x="8026872" y="4089638"/>
              <a:ext cx="1204023" cy="15777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46" name="Elipse 245"/>
            <p:cNvSpPr/>
            <p:nvPr/>
          </p:nvSpPr>
          <p:spPr>
            <a:xfrm flipH="1">
              <a:off x="8115572" y="2497788"/>
              <a:ext cx="844509" cy="852245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8" name="Elipse 247"/>
            <p:cNvSpPr/>
            <p:nvPr/>
          </p:nvSpPr>
          <p:spPr>
            <a:xfrm flipH="1">
              <a:off x="7872834" y="3941940"/>
              <a:ext cx="381037" cy="38240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9" name="Forma livre 248"/>
            <p:cNvSpPr/>
            <p:nvPr/>
          </p:nvSpPr>
          <p:spPr>
            <a:xfrm flipH="1">
              <a:off x="7867783" y="3099321"/>
              <a:ext cx="1356947" cy="1178056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50" name="Elipse 249"/>
            <p:cNvSpPr/>
            <p:nvPr/>
          </p:nvSpPr>
          <p:spPr>
            <a:xfrm flipH="1">
              <a:off x="8631216" y="2736554"/>
              <a:ext cx="193501" cy="29800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9" name="Elipse 258"/>
            <p:cNvSpPr/>
            <p:nvPr/>
          </p:nvSpPr>
          <p:spPr>
            <a:xfrm flipH="1">
              <a:off x="8279752" y="2735936"/>
              <a:ext cx="193501" cy="29800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0" name="Forma livre 259"/>
            <p:cNvSpPr/>
            <p:nvPr/>
          </p:nvSpPr>
          <p:spPr>
            <a:xfrm flipH="1">
              <a:off x="8348654" y="3091067"/>
              <a:ext cx="182349" cy="104278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" name="Retângulo de cantos arredondados 2"/>
            <p:cNvSpPr/>
            <p:nvPr/>
          </p:nvSpPr>
          <p:spPr>
            <a:xfrm rot="2403643">
              <a:off x="8737271" y="3205972"/>
              <a:ext cx="303154" cy="531631"/>
            </a:xfrm>
            <a:prstGeom prst="roundRect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9" name="Retângulo de cantos arredondados 238"/>
            <p:cNvSpPr/>
            <p:nvPr/>
          </p:nvSpPr>
          <p:spPr>
            <a:xfrm flipH="1">
              <a:off x="8402974" y="3106540"/>
              <a:ext cx="624864" cy="86712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262" name="Grupo 261"/>
            <p:cNvGrpSpPr/>
            <p:nvPr/>
          </p:nvGrpSpPr>
          <p:grpSpPr>
            <a:xfrm>
              <a:off x="8385037" y="3169593"/>
              <a:ext cx="942254" cy="944694"/>
              <a:chOff x="5193518" y="2205734"/>
              <a:chExt cx="1632056" cy="1632056"/>
            </a:xfrm>
            <a:solidFill>
              <a:schemeClr val="bg1">
                <a:lumMod val="65000"/>
              </a:schemeClr>
            </a:solidFill>
          </p:grpSpPr>
          <p:sp>
            <p:nvSpPr>
              <p:cNvPr id="263" name="Elipse 262"/>
              <p:cNvSpPr/>
              <p:nvPr/>
            </p:nvSpPr>
            <p:spPr>
              <a:xfrm>
                <a:off x="5193518" y="2205734"/>
                <a:ext cx="1632056" cy="163205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4" name="Elipse 263"/>
              <p:cNvSpPr/>
              <p:nvPr/>
            </p:nvSpPr>
            <p:spPr>
              <a:xfrm>
                <a:off x="5273411" y="2301637"/>
                <a:ext cx="1461066" cy="146106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5" name="Placa 264"/>
              <p:cNvSpPr/>
              <p:nvPr/>
            </p:nvSpPr>
            <p:spPr>
              <a:xfrm>
                <a:off x="5701315" y="2658266"/>
                <a:ext cx="632460" cy="800621"/>
              </a:xfrm>
              <a:prstGeom prst="plaqu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6" name="Elipse 265"/>
              <p:cNvSpPr/>
              <p:nvPr/>
            </p:nvSpPr>
            <p:spPr>
              <a:xfrm>
                <a:off x="6267200" y="3389672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7" name="Elipse 266"/>
              <p:cNvSpPr/>
              <p:nvPr/>
            </p:nvSpPr>
            <p:spPr>
              <a:xfrm>
                <a:off x="6272941" y="2539946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8" name="Elipse 267"/>
              <p:cNvSpPr/>
              <p:nvPr/>
            </p:nvSpPr>
            <p:spPr>
              <a:xfrm>
                <a:off x="5570355" y="2538207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9" name="Elipse 268"/>
              <p:cNvSpPr/>
              <p:nvPr/>
            </p:nvSpPr>
            <p:spPr>
              <a:xfrm>
                <a:off x="5579571" y="3389672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0" name="Texto explicativo em setas cruzadas 269"/>
              <p:cNvSpPr/>
              <p:nvPr/>
            </p:nvSpPr>
            <p:spPr>
              <a:xfrm>
                <a:off x="5810025" y="2764184"/>
                <a:ext cx="415040" cy="588783"/>
              </a:xfrm>
              <a:prstGeom prst="quadArrowCallout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1" name="Cilindro 270"/>
              <p:cNvSpPr/>
              <p:nvPr/>
            </p:nvSpPr>
            <p:spPr>
              <a:xfrm>
                <a:off x="6360624" y="2791291"/>
                <a:ext cx="71555" cy="538649"/>
              </a:xfrm>
              <a:prstGeom prst="can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2" name="Cilindro 271"/>
              <p:cNvSpPr/>
              <p:nvPr/>
            </p:nvSpPr>
            <p:spPr>
              <a:xfrm>
                <a:off x="5601328" y="2791291"/>
                <a:ext cx="71555" cy="538649"/>
              </a:xfrm>
              <a:prstGeom prst="can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3" name="Cruz 272"/>
              <p:cNvSpPr/>
              <p:nvPr/>
            </p:nvSpPr>
            <p:spPr>
              <a:xfrm>
                <a:off x="6175860" y="2787481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4" name="Cruz 273"/>
              <p:cNvSpPr/>
              <p:nvPr/>
            </p:nvSpPr>
            <p:spPr>
              <a:xfrm>
                <a:off x="6172840" y="3222188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5" name="Cruz 274"/>
              <p:cNvSpPr/>
              <p:nvPr/>
            </p:nvSpPr>
            <p:spPr>
              <a:xfrm>
                <a:off x="5761457" y="3219011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76" name="Cruz 275"/>
              <p:cNvSpPr/>
              <p:nvPr/>
            </p:nvSpPr>
            <p:spPr>
              <a:xfrm>
                <a:off x="5757539" y="2784383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77" name="Grupo 276"/>
          <p:cNvGrpSpPr/>
          <p:nvPr/>
        </p:nvGrpSpPr>
        <p:grpSpPr>
          <a:xfrm flipH="1">
            <a:off x="10106233" y="91501"/>
            <a:ext cx="2284413" cy="3289505"/>
            <a:chOff x="7385101" y="2377838"/>
            <a:chExt cx="2276499" cy="3289505"/>
          </a:xfrm>
        </p:grpSpPr>
        <p:sp>
          <p:nvSpPr>
            <p:cNvPr id="278" name="Forma livre 277"/>
            <p:cNvSpPr/>
            <p:nvPr/>
          </p:nvSpPr>
          <p:spPr>
            <a:xfrm flipH="1">
              <a:off x="8525241" y="3388463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5" name="Forma livre 334"/>
            <p:cNvSpPr/>
            <p:nvPr/>
          </p:nvSpPr>
          <p:spPr>
            <a:xfrm>
              <a:off x="7385101" y="3376963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6" name="Forma livre 335"/>
            <p:cNvSpPr/>
            <p:nvPr/>
          </p:nvSpPr>
          <p:spPr>
            <a:xfrm flipH="1">
              <a:off x="8740437" y="2380261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7" name="Forma livre 336"/>
            <p:cNvSpPr/>
            <p:nvPr/>
          </p:nvSpPr>
          <p:spPr>
            <a:xfrm>
              <a:off x="8090118" y="2377838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8" name="Elipse 337"/>
            <p:cNvSpPr/>
            <p:nvPr/>
          </p:nvSpPr>
          <p:spPr>
            <a:xfrm flipH="1">
              <a:off x="8362434" y="2955415"/>
              <a:ext cx="408512" cy="852245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9" name="Forma livre 338"/>
            <p:cNvSpPr/>
            <p:nvPr/>
          </p:nvSpPr>
          <p:spPr>
            <a:xfrm flipH="1">
              <a:off x="7822081" y="3381537"/>
              <a:ext cx="386316" cy="825030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0" name="Forma livre 339"/>
            <p:cNvSpPr/>
            <p:nvPr/>
          </p:nvSpPr>
          <p:spPr>
            <a:xfrm flipH="1">
              <a:off x="8026872" y="4089638"/>
              <a:ext cx="1204023" cy="15777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41" name="Elipse 340"/>
            <p:cNvSpPr/>
            <p:nvPr/>
          </p:nvSpPr>
          <p:spPr>
            <a:xfrm flipH="1">
              <a:off x="8115572" y="2497788"/>
              <a:ext cx="844509" cy="852245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2" name="Elipse 341"/>
            <p:cNvSpPr/>
            <p:nvPr/>
          </p:nvSpPr>
          <p:spPr>
            <a:xfrm flipH="1">
              <a:off x="7872834" y="3941940"/>
              <a:ext cx="381037" cy="38240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3" name="Forma livre 342"/>
            <p:cNvSpPr/>
            <p:nvPr/>
          </p:nvSpPr>
          <p:spPr>
            <a:xfrm flipH="1">
              <a:off x="7867783" y="3099321"/>
              <a:ext cx="1356947" cy="1178056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44" name="Elipse 343"/>
            <p:cNvSpPr/>
            <p:nvPr/>
          </p:nvSpPr>
          <p:spPr>
            <a:xfrm flipH="1">
              <a:off x="8631216" y="2736554"/>
              <a:ext cx="193501" cy="29800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5" name="Elipse 344"/>
            <p:cNvSpPr/>
            <p:nvPr/>
          </p:nvSpPr>
          <p:spPr>
            <a:xfrm flipH="1">
              <a:off x="8279752" y="2735936"/>
              <a:ext cx="193501" cy="29800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6" name="Forma livre 345"/>
            <p:cNvSpPr/>
            <p:nvPr/>
          </p:nvSpPr>
          <p:spPr>
            <a:xfrm flipH="1">
              <a:off x="8348654" y="3091067"/>
              <a:ext cx="182349" cy="104278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7" name="Retângulo de cantos arredondados 346"/>
            <p:cNvSpPr/>
            <p:nvPr/>
          </p:nvSpPr>
          <p:spPr>
            <a:xfrm rot="2403643">
              <a:off x="8737271" y="3205972"/>
              <a:ext cx="303154" cy="531631"/>
            </a:xfrm>
            <a:prstGeom prst="roundRect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8" name="Retângulo de cantos arredondados 347"/>
            <p:cNvSpPr/>
            <p:nvPr/>
          </p:nvSpPr>
          <p:spPr>
            <a:xfrm flipH="1">
              <a:off x="8402974" y="3106540"/>
              <a:ext cx="624864" cy="86712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349" name="Grupo 348"/>
            <p:cNvGrpSpPr/>
            <p:nvPr/>
          </p:nvGrpSpPr>
          <p:grpSpPr>
            <a:xfrm>
              <a:off x="8385037" y="3169593"/>
              <a:ext cx="942254" cy="944694"/>
              <a:chOff x="5193518" y="2205734"/>
              <a:chExt cx="1632056" cy="1632056"/>
            </a:xfrm>
            <a:solidFill>
              <a:schemeClr val="bg1">
                <a:lumMod val="65000"/>
              </a:schemeClr>
            </a:solidFill>
          </p:grpSpPr>
          <p:sp>
            <p:nvSpPr>
              <p:cNvPr id="350" name="Elipse 349"/>
              <p:cNvSpPr/>
              <p:nvPr/>
            </p:nvSpPr>
            <p:spPr>
              <a:xfrm>
                <a:off x="5193518" y="2205734"/>
                <a:ext cx="1632056" cy="163205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1" name="Elipse 350"/>
              <p:cNvSpPr/>
              <p:nvPr/>
            </p:nvSpPr>
            <p:spPr>
              <a:xfrm>
                <a:off x="5273411" y="2301637"/>
                <a:ext cx="1461066" cy="146106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2" name="Placa 351"/>
              <p:cNvSpPr/>
              <p:nvPr/>
            </p:nvSpPr>
            <p:spPr>
              <a:xfrm>
                <a:off x="5701315" y="2658266"/>
                <a:ext cx="632460" cy="800621"/>
              </a:xfrm>
              <a:prstGeom prst="plaqu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3" name="Elipse 352"/>
              <p:cNvSpPr/>
              <p:nvPr/>
            </p:nvSpPr>
            <p:spPr>
              <a:xfrm>
                <a:off x="6267200" y="3389672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4" name="Elipse 353"/>
              <p:cNvSpPr/>
              <p:nvPr/>
            </p:nvSpPr>
            <p:spPr>
              <a:xfrm>
                <a:off x="6272941" y="2539946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5" name="Elipse 354"/>
              <p:cNvSpPr/>
              <p:nvPr/>
            </p:nvSpPr>
            <p:spPr>
              <a:xfrm>
                <a:off x="5570355" y="2538207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6" name="Elipse 355"/>
              <p:cNvSpPr/>
              <p:nvPr/>
            </p:nvSpPr>
            <p:spPr>
              <a:xfrm>
                <a:off x="5579571" y="3389672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7" name="Texto explicativo em setas cruzadas 356"/>
              <p:cNvSpPr/>
              <p:nvPr/>
            </p:nvSpPr>
            <p:spPr>
              <a:xfrm>
                <a:off x="5810025" y="2764184"/>
                <a:ext cx="415040" cy="588783"/>
              </a:xfrm>
              <a:prstGeom prst="quadArrowCallout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8" name="Cilindro 357"/>
              <p:cNvSpPr/>
              <p:nvPr/>
            </p:nvSpPr>
            <p:spPr>
              <a:xfrm>
                <a:off x="6360624" y="2791291"/>
                <a:ext cx="71555" cy="538649"/>
              </a:xfrm>
              <a:prstGeom prst="can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9" name="Cilindro 358"/>
              <p:cNvSpPr/>
              <p:nvPr/>
            </p:nvSpPr>
            <p:spPr>
              <a:xfrm>
                <a:off x="5601328" y="2791291"/>
                <a:ext cx="71555" cy="538649"/>
              </a:xfrm>
              <a:prstGeom prst="can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0" name="Cruz 359"/>
              <p:cNvSpPr/>
              <p:nvPr/>
            </p:nvSpPr>
            <p:spPr>
              <a:xfrm>
                <a:off x="6175860" y="2787481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1" name="Cruz 360"/>
              <p:cNvSpPr/>
              <p:nvPr/>
            </p:nvSpPr>
            <p:spPr>
              <a:xfrm>
                <a:off x="6172840" y="3222188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2" name="Cruz 361"/>
              <p:cNvSpPr/>
              <p:nvPr/>
            </p:nvSpPr>
            <p:spPr>
              <a:xfrm>
                <a:off x="5761457" y="3219011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3" name="Cruz 362"/>
              <p:cNvSpPr/>
              <p:nvPr/>
            </p:nvSpPr>
            <p:spPr>
              <a:xfrm>
                <a:off x="5757539" y="2784383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8" name="Grupo 7"/>
          <p:cNvGrpSpPr/>
          <p:nvPr/>
        </p:nvGrpSpPr>
        <p:grpSpPr>
          <a:xfrm>
            <a:off x="7035186" y="4968741"/>
            <a:ext cx="2276499" cy="1334433"/>
            <a:chOff x="5792625" y="4739236"/>
            <a:chExt cx="2276499" cy="1334433"/>
          </a:xfrm>
        </p:grpSpPr>
        <p:sp>
          <p:nvSpPr>
            <p:cNvPr id="412" name="Forma livre 411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3" name="Forma livre 412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0" name="Forma livre 409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9" name="Forma livre 408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7" name="Elipse 366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8" name="Elipse 367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9" name="Elipse 368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0" name="Retângulo de cantos arredondados 369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1" name="Retângulo de cantos arredondados 370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2" name="Forma livre 371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3" name="Elipse 372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4" name="Forma livre 373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5" name="Elipse 374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6" name="Retângulo de cantos arredondados 375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7" name="Retângulo de cantos arredondados 376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" name="Grupo 8"/>
          <p:cNvGrpSpPr/>
          <p:nvPr/>
        </p:nvGrpSpPr>
        <p:grpSpPr>
          <a:xfrm>
            <a:off x="4908268" y="4616111"/>
            <a:ext cx="2293063" cy="592700"/>
            <a:chOff x="4908268" y="4616111"/>
            <a:chExt cx="2293063" cy="592700"/>
          </a:xfrm>
        </p:grpSpPr>
        <p:sp>
          <p:nvSpPr>
            <p:cNvPr id="414" name="Retângulo de cantos arredondados 413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6" name="Retângulo de cantos arredondados 415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" name="Grupo 10"/>
          <p:cNvGrpSpPr/>
          <p:nvPr/>
        </p:nvGrpSpPr>
        <p:grpSpPr>
          <a:xfrm>
            <a:off x="7966213" y="2823075"/>
            <a:ext cx="1779919" cy="1754746"/>
            <a:chOff x="7966213" y="2823075"/>
            <a:chExt cx="1779919" cy="1754746"/>
          </a:xfrm>
        </p:grpSpPr>
        <p:sp>
          <p:nvSpPr>
            <p:cNvPr id="365" name="Forma livre 364"/>
            <p:cNvSpPr/>
            <p:nvPr/>
          </p:nvSpPr>
          <p:spPr>
            <a:xfrm flipH="1">
              <a:off x="8483296" y="3599405"/>
              <a:ext cx="781794" cy="978416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6" name="Elipse 365"/>
            <p:cNvSpPr/>
            <p:nvPr/>
          </p:nvSpPr>
          <p:spPr>
            <a:xfrm>
              <a:off x="8349823" y="2823075"/>
              <a:ext cx="951087" cy="951086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8" name="Elipse 377"/>
            <p:cNvSpPr/>
            <p:nvPr/>
          </p:nvSpPr>
          <p:spPr>
            <a:xfrm>
              <a:off x="8651947" y="3016470"/>
              <a:ext cx="382701" cy="3174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0" name="Forma livre 379"/>
            <p:cNvSpPr/>
            <p:nvPr/>
          </p:nvSpPr>
          <p:spPr>
            <a:xfrm>
              <a:off x="7966213" y="3425573"/>
              <a:ext cx="528409" cy="330324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1" name="Elipse 380"/>
            <p:cNvSpPr/>
            <p:nvPr/>
          </p:nvSpPr>
          <p:spPr>
            <a:xfrm>
              <a:off x="8307035" y="3523459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383" name="Grupo 382"/>
            <p:cNvGrpSpPr/>
            <p:nvPr/>
          </p:nvGrpSpPr>
          <p:grpSpPr>
            <a:xfrm flipH="1">
              <a:off x="8944667" y="3088227"/>
              <a:ext cx="801465" cy="758709"/>
              <a:chOff x="5085340" y="3360110"/>
              <a:chExt cx="1861166" cy="1772552"/>
            </a:xfrm>
            <a:solidFill>
              <a:schemeClr val="bg1"/>
            </a:solidFill>
          </p:grpSpPr>
          <p:sp>
            <p:nvSpPr>
              <p:cNvPr id="384" name="Forma livre 383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5" name="Forma livre 384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6" name="Elipse 38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7" name="Elipse 38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0" name="Retângulo de cantos arredondados 9"/>
            <p:cNvSpPr/>
            <p:nvPr/>
          </p:nvSpPr>
          <p:spPr>
            <a:xfrm rot="1871123">
              <a:off x="8367116" y="3236967"/>
              <a:ext cx="577867" cy="206583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2" name="Elipse 381"/>
            <p:cNvSpPr/>
            <p:nvPr/>
          </p:nvSpPr>
          <p:spPr>
            <a:xfrm>
              <a:off x="8569342" y="3164811"/>
              <a:ext cx="469084" cy="469083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99" name="Grupo 398"/>
          <p:cNvGrpSpPr/>
          <p:nvPr/>
        </p:nvGrpSpPr>
        <p:grpSpPr>
          <a:xfrm>
            <a:off x="8014701" y="853558"/>
            <a:ext cx="1791245" cy="1754746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400" name="Forma livre 399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01" name="Elipse 400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2" name="Elipse 401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3" name="Forma livre 402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4" name="Forma livre 403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5" name="Elipse 404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6" name="Elipse 405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07" name="Grupo 406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408" name="Forma livre 407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11" name="Forma livre 410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15" name="Elipse 414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17" name="Elipse 41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8" name="Grupo 17"/>
          <p:cNvGrpSpPr/>
          <p:nvPr/>
        </p:nvGrpSpPr>
        <p:grpSpPr>
          <a:xfrm>
            <a:off x="9581512" y="4681576"/>
            <a:ext cx="1305005" cy="859400"/>
            <a:chOff x="9581512" y="4681576"/>
            <a:chExt cx="1305005" cy="859400"/>
          </a:xfrm>
        </p:grpSpPr>
        <p:sp>
          <p:nvSpPr>
            <p:cNvPr id="388" name="Elipse 387"/>
            <p:cNvSpPr/>
            <p:nvPr/>
          </p:nvSpPr>
          <p:spPr>
            <a:xfrm>
              <a:off x="9750117" y="4681576"/>
              <a:ext cx="951087" cy="766723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9" name="Elipse 388"/>
            <p:cNvSpPr/>
            <p:nvPr/>
          </p:nvSpPr>
          <p:spPr>
            <a:xfrm>
              <a:off x="10034309" y="4684017"/>
              <a:ext cx="382701" cy="8368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8" name="Retângulo de cantos arredondados 417"/>
            <p:cNvSpPr/>
            <p:nvPr/>
          </p:nvSpPr>
          <p:spPr>
            <a:xfrm>
              <a:off x="9838655" y="4966124"/>
              <a:ext cx="791653" cy="413296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1" name="Retângulo de cantos arredondados 420"/>
            <p:cNvSpPr/>
            <p:nvPr/>
          </p:nvSpPr>
          <p:spPr>
            <a:xfrm rot="1080104">
              <a:off x="9690429" y="5033743"/>
              <a:ext cx="203199" cy="307155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2" name="Elipse 391"/>
            <p:cNvSpPr/>
            <p:nvPr/>
          </p:nvSpPr>
          <p:spPr>
            <a:xfrm>
              <a:off x="9581512" y="5197159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" name="Retângulo de cantos arredondados 13"/>
            <p:cNvSpPr/>
            <p:nvPr/>
          </p:nvSpPr>
          <p:spPr>
            <a:xfrm>
              <a:off x="9707329" y="4774294"/>
              <a:ext cx="203199" cy="307155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3" name="Elipse 392"/>
            <p:cNvSpPr/>
            <p:nvPr/>
          </p:nvSpPr>
          <p:spPr>
            <a:xfrm>
              <a:off x="9644977" y="4873572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9" name="Retângulo de cantos arredondados 418"/>
            <p:cNvSpPr/>
            <p:nvPr/>
          </p:nvSpPr>
          <p:spPr>
            <a:xfrm>
              <a:off x="9786539" y="5038629"/>
              <a:ext cx="384876" cy="498415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3" name="Retângulo de cantos arredondados 422"/>
            <p:cNvSpPr/>
            <p:nvPr/>
          </p:nvSpPr>
          <p:spPr>
            <a:xfrm rot="20519896" flipH="1">
              <a:off x="10566128" y="5042321"/>
              <a:ext cx="208585" cy="307155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4" name="Elipse 423"/>
            <p:cNvSpPr/>
            <p:nvPr/>
          </p:nvSpPr>
          <p:spPr>
            <a:xfrm flipH="1">
              <a:off x="10542391" y="5205737"/>
              <a:ext cx="344126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5" name="Retângulo de cantos arredondados 424"/>
            <p:cNvSpPr/>
            <p:nvPr/>
          </p:nvSpPr>
          <p:spPr>
            <a:xfrm flipH="1">
              <a:off x="10548780" y="4782872"/>
              <a:ext cx="208585" cy="307155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6" name="Elipse 425"/>
            <p:cNvSpPr/>
            <p:nvPr/>
          </p:nvSpPr>
          <p:spPr>
            <a:xfrm flipH="1">
              <a:off x="10477244" y="4882150"/>
              <a:ext cx="344126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0" name="Retângulo de cantos arredondados 419"/>
            <p:cNvSpPr/>
            <p:nvPr/>
          </p:nvSpPr>
          <p:spPr>
            <a:xfrm>
              <a:off x="10295196" y="5035478"/>
              <a:ext cx="384876" cy="505498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46" name="Grupo 445"/>
          <p:cNvGrpSpPr/>
          <p:nvPr/>
        </p:nvGrpSpPr>
        <p:grpSpPr>
          <a:xfrm>
            <a:off x="68393" y="1297196"/>
            <a:ext cx="6426300" cy="5487910"/>
            <a:chOff x="3173592" y="611003"/>
            <a:chExt cx="6426300" cy="5487910"/>
          </a:xfrm>
        </p:grpSpPr>
        <p:sp>
          <p:nvSpPr>
            <p:cNvPr id="447" name="Forma livre 446"/>
            <p:cNvSpPr/>
            <p:nvPr/>
          </p:nvSpPr>
          <p:spPr>
            <a:xfrm>
              <a:off x="4371260" y="2653265"/>
              <a:ext cx="2653627" cy="344564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48" name="Forma livre 447"/>
            <p:cNvSpPr/>
            <p:nvPr/>
          </p:nvSpPr>
          <p:spPr>
            <a:xfrm rot="1172090">
              <a:off x="4271599" y="1040332"/>
              <a:ext cx="1546046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9" name="Forma livre 448"/>
            <p:cNvSpPr/>
            <p:nvPr/>
          </p:nvSpPr>
          <p:spPr>
            <a:xfrm rot="20633771" flipH="1">
              <a:off x="5830320" y="1014220"/>
              <a:ext cx="1549699" cy="1744702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0" name="Forma livre 449"/>
            <p:cNvSpPr/>
            <p:nvPr/>
          </p:nvSpPr>
          <p:spPr>
            <a:xfrm rot="1161629">
              <a:off x="6290193" y="2656158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1" name="Retângulo de cantos arredondados 450"/>
            <p:cNvSpPr/>
            <p:nvPr/>
          </p:nvSpPr>
          <p:spPr>
            <a:xfrm>
              <a:off x="4785274" y="2153966"/>
              <a:ext cx="2050869" cy="178176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2" name="Elipse 451"/>
            <p:cNvSpPr/>
            <p:nvPr/>
          </p:nvSpPr>
          <p:spPr>
            <a:xfrm>
              <a:off x="5248554" y="2655342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3" name="Elipse 452"/>
            <p:cNvSpPr/>
            <p:nvPr/>
          </p:nvSpPr>
          <p:spPr>
            <a:xfrm>
              <a:off x="5872559" y="2653265"/>
              <a:ext cx="546856" cy="54685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4" name="Forma livre 453"/>
            <p:cNvSpPr/>
            <p:nvPr/>
          </p:nvSpPr>
          <p:spPr>
            <a:xfrm rot="978439">
              <a:off x="3773858" y="2739106"/>
              <a:ext cx="5826034" cy="283464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5" name="Elipse 454"/>
            <p:cNvSpPr/>
            <p:nvPr/>
          </p:nvSpPr>
          <p:spPr>
            <a:xfrm>
              <a:off x="4274720" y="681898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6" name="Elipse 455"/>
            <p:cNvSpPr/>
            <p:nvPr/>
          </p:nvSpPr>
          <p:spPr>
            <a:xfrm>
              <a:off x="6836143" y="611003"/>
              <a:ext cx="546856" cy="546856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7" name="Retângulo de cantos arredondados 456"/>
            <p:cNvSpPr/>
            <p:nvPr/>
          </p:nvSpPr>
          <p:spPr>
            <a:xfrm rot="20880953">
              <a:off x="6662092" y="3883104"/>
              <a:ext cx="851543" cy="60734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8" name="Forma livre 457"/>
            <p:cNvSpPr/>
            <p:nvPr/>
          </p:nvSpPr>
          <p:spPr>
            <a:xfrm>
              <a:off x="5871374" y="1543850"/>
              <a:ext cx="163100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9" name="Forma livre 458"/>
            <p:cNvSpPr/>
            <p:nvPr/>
          </p:nvSpPr>
          <p:spPr>
            <a:xfrm>
              <a:off x="5412291" y="1667374"/>
              <a:ext cx="849086" cy="61395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0" name="Forma livre 459"/>
            <p:cNvSpPr/>
            <p:nvPr/>
          </p:nvSpPr>
          <p:spPr>
            <a:xfrm flipH="1">
              <a:off x="3173592" y="2636533"/>
              <a:ext cx="1871031" cy="1880902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1" name="Retângulo de cantos arredondados 460"/>
            <p:cNvSpPr/>
            <p:nvPr/>
          </p:nvSpPr>
          <p:spPr>
            <a:xfrm rot="19364055">
              <a:off x="3895353" y="4074511"/>
              <a:ext cx="732610" cy="52251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2" name="Retângulo de cantos arredondados 461"/>
            <p:cNvSpPr/>
            <p:nvPr/>
          </p:nvSpPr>
          <p:spPr>
            <a:xfrm>
              <a:off x="5234293" y="2627233"/>
              <a:ext cx="600501" cy="600501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3" name="Forma livre 462"/>
            <p:cNvSpPr/>
            <p:nvPr/>
          </p:nvSpPr>
          <p:spPr>
            <a:xfrm flipH="1">
              <a:off x="4202953" y="1536356"/>
              <a:ext cx="1612721" cy="1156623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364" name="Retângulo 363">
            <a:hlinkClick r:id="rId2" action="ppaction://hlinksldjump"/>
          </p:cNvPr>
          <p:cNvSpPr/>
          <p:nvPr/>
        </p:nvSpPr>
        <p:spPr>
          <a:xfrm>
            <a:off x="10985039" y="6082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1921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Click="0">
        <p:fade/>
      </p:transition>
    </mc:Choice>
    <mc:Fallback>
      <p:transition spd="med" advClick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Forma livre 77"/>
          <p:cNvSpPr/>
          <p:nvPr/>
        </p:nvSpPr>
        <p:spPr>
          <a:xfrm>
            <a:off x="8722327" y="2202270"/>
            <a:ext cx="1809844" cy="2350024"/>
          </a:xfrm>
          <a:custGeom>
            <a:avLst/>
            <a:gdLst>
              <a:gd name="connsiteX0" fmla="*/ 563386 w 1678162"/>
              <a:gd name="connsiteY0" fmla="*/ 183722 h 2179038"/>
              <a:gd name="connsiteX1" fmla="*/ 457639 w 1678162"/>
              <a:gd name="connsiteY1" fmla="*/ 488522 h 2179038"/>
              <a:gd name="connsiteX2" fmla="*/ 351892 w 1678162"/>
              <a:gd name="connsiteY2" fmla="*/ 1048359 h 2179038"/>
              <a:gd name="connsiteX3" fmla="*/ 271027 w 1678162"/>
              <a:gd name="connsiteY3" fmla="*/ 1552212 h 2179038"/>
              <a:gd name="connsiteX4" fmla="*/ 47092 w 1678162"/>
              <a:gd name="connsiteY4" fmla="*/ 1726383 h 2179038"/>
              <a:gd name="connsiteX5" fmla="*/ 9770 w 1678162"/>
              <a:gd name="connsiteY5" fmla="*/ 1931657 h 2179038"/>
              <a:gd name="connsiteX6" fmla="*/ 177721 w 1678162"/>
              <a:gd name="connsiteY6" fmla="*/ 2062285 h 2179038"/>
              <a:gd name="connsiteX7" fmla="*/ 669133 w 1678162"/>
              <a:gd name="connsiteY7" fmla="*/ 1956538 h 2179038"/>
              <a:gd name="connsiteX8" fmla="*/ 781101 w 1678162"/>
              <a:gd name="connsiteY8" fmla="*/ 1670400 h 2179038"/>
              <a:gd name="connsiteX9" fmla="*/ 725117 w 1678162"/>
              <a:gd name="connsiteY9" fmla="*/ 1514889 h 2179038"/>
              <a:gd name="connsiteX10" fmla="*/ 787321 w 1678162"/>
              <a:gd name="connsiteY10" fmla="*/ 917730 h 2179038"/>
              <a:gd name="connsiteX11" fmla="*/ 973933 w 1678162"/>
              <a:gd name="connsiteY11" fmla="*/ 451200 h 2179038"/>
              <a:gd name="connsiteX12" fmla="*/ 1216529 w 1678162"/>
              <a:gd name="connsiteY12" fmla="*/ 1545991 h 2179038"/>
              <a:gd name="connsiteX13" fmla="*/ 1210309 w 1678162"/>
              <a:gd name="connsiteY13" fmla="*/ 1825910 h 2179038"/>
              <a:gd name="connsiteX14" fmla="*/ 1434243 w 1678162"/>
              <a:gd name="connsiteY14" fmla="*/ 2149371 h 2179038"/>
              <a:gd name="connsiteX15" fmla="*/ 1627076 w 1678162"/>
              <a:gd name="connsiteY15" fmla="*/ 2136930 h 2179038"/>
              <a:gd name="connsiteX16" fmla="*/ 1676839 w 1678162"/>
              <a:gd name="connsiteY16" fmla="*/ 1906775 h 2179038"/>
              <a:gd name="connsiteX17" fmla="*/ 1589754 w 1678162"/>
              <a:gd name="connsiteY17" fmla="*/ 1651738 h 2179038"/>
              <a:gd name="connsiteX18" fmla="*/ 1297394 w 1678162"/>
              <a:gd name="connsiteY18" fmla="*/ 152620 h 2179038"/>
              <a:gd name="connsiteX19" fmla="*/ 1284954 w 1678162"/>
              <a:gd name="connsiteY19" fmla="*/ 127738 h 21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78162" h="2179038">
                <a:moveTo>
                  <a:pt x="563386" y="183722"/>
                </a:moveTo>
                <a:cubicBezTo>
                  <a:pt x="528137" y="264069"/>
                  <a:pt x="492888" y="344416"/>
                  <a:pt x="457639" y="488522"/>
                </a:cubicBezTo>
                <a:cubicBezTo>
                  <a:pt x="422390" y="632628"/>
                  <a:pt x="382994" y="871077"/>
                  <a:pt x="351892" y="1048359"/>
                </a:cubicBezTo>
                <a:cubicBezTo>
                  <a:pt x="320790" y="1225641"/>
                  <a:pt x="321827" y="1439208"/>
                  <a:pt x="271027" y="1552212"/>
                </a:cubicBezTo>
                <a:cubicBezTo>
                  <a:pt x="220227" y="1665216"/>
                  <a:pt x="90635" y="1663142"/>
                  <a:pt x="47092" y="1726383"/>
                </a:cubicBezTo>
                <a:cubicBezTo>
                  <a:pt x="3549" y="1789624"/>
                  <a:pt x="-12002" y="1875673"/>
                  <a:pt x="9770" y="1931657"/>
                </a:cubicBezTo>
                <a:cubicBezTo>
                  <a:pt x="31541" y="1987641"/>
                  <a:pt x="67827" y="2058138"/>
                  <a:pt x="177721" y="2062285"/>
                </a:cubicBezTo>
                <a:cubicBezTo>
                  <a:pt x="287615" y="2066432"/>
                  <a:pt x="568570" y="2021852"/>
                  <a:pt x="669133" y="1956538"/>
                </a:cubicBezTo>
                <a:cubicBezTo>
                  <a:pt x="769696" y="1891224"/>
                  <a:pt x="771770" y="1744008"/>
                  <a:pt x="781101" y="1670400"/>
                </a:cubicBezTo>
                <a:cubicBezTo>
                  <a:pt x="790432" y="1596792"/>
                  <a:pt x="724080" y="1640334"/>
                  <a:pt x="725117" y="1514889"/>
                </a:cubicBezTo>
                <a:cubicBezTo>
                  <a:pt x="726154" y="1389444"/>
                  <a:pt x="745852" y="1095011"/>
                  <a:pt x="787321" y="917730"/>
                </a:cubicBezTo>
                <a:cubicBezTo>
                  <a:pt x="828790" y="740449"/>
                  <a:pt x="902398" y="346490"/>
                  <a:pt x="973933" y="451200"/>
                </a:cubicBezTo>
                <a:cubicBezTo>
                  <a:pt x="1045468" y="555910"/>
                  <a:pt x="1177133" y="1316873"/>
                  <a:pt x="1216529" y="1545991"/>
                </a:cubicBezTo>
                <a:cubicBezTo>
                  <a:pt x="1255925" y="1775109"/>
                  <a:pt x="1174023" y="1725347"/>
                  <a:pt x="1210309" y="1825910"/>
                </a:cubicBezTo>
                <a:cubicBezTo>
                  <a:pt x="1246595" y="1926473"/>
                  <a:pt x="1364782" y="2097534"/>
                  <a:pt x="1434243" y="2149371"/>
                </a:cubicBezTo>
                <a:cubicBezTo>
                  <a:pt x="1503704" y="2201208"/>
                  <a:pt x="1586643" y="2177363"/>
                  <a:pt x="1627076" y="2136930"/>
                </a:cubicBezTo>
                <a:cubicBezTo>
                  <a:pt x="1667509" y="2096497"/>
                  <a:pt x="1683059" y="1987640"/>
                  <a:pt x="1676839" y="1906775"/>
                </a:cubicBezTo>
                <a:cubicBezTo>
                  <a:pt x="1670619" y="1825910"/>
                  <a:pt x="1652995" y="1944097"/>
                  <a:pt x="1589754" y="1651738"/>
                </a:cubicBezTo>
                <a:cubicBezTo>
                  <a:pt x="1526513" y="1359379"/>
                  <a:pt x="1348194" y="406620"/>
                  <a:pt x="1297394" y="152620"/>
                </a:cubicBezTo>
                <a:cubicBezTo>
                  <a:pt x="1246594" y="-101380"/>
                  <a:pt x="1265774" y="13179"/>
                  <a:pt x="1284954" y="127738"/>
                </a:cubicBezTo>
              </a:path>
            </a:pathLst>
          </a:cu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6" name="Forma livre 65"/>
          <p:cNvSpPr/>
          <p:nvPr/>
        </p:nvSpPr>
        <p:spPr>
          <a:xfrm rot="1172090">
            <a:off x="8654355" y="1102207"/>
            <a:ext cx="1054445" cy="1189933"/>
          </a:xfrm>
          <a:custGeom>
            <a:avLst/>
            <a:gdLst>
              <a:gd name="connsiteX0" fmla="*/ 801447 w 1546046"/>
              <a:gd name="connsiteY0" fmla="*/ 1621822 h 1744702"/>
              <a:gd name="connsiteX1" fmla="*/ 1206396 w 1546046"/>
              <a:gd name="connsiteY1" fmla="*/ 1739388 h 1744702"/>
              <a:gd name="connsiteX2" fmla="*/ 1546030 w 1546046"/>
              <a:gd name="connsiteY2" fmla="*/ 1438942 h 1744702"/>
              <a:gd name="connsiteX3" fmla="*/ 1193333 w 1546046"/>
              <a:gd name="connsiteY3" fmla="*/ 602919 h 1744702"/>
              <a:gd name="connsiteX4" fmla="*/ 239744 w 1546046"/>
              <a:gd name="connsiteY4" fmla="*/ 41216 h 1744702"/>
              <a:gd name="connsiteX5" fmla="*/ 56864 w 1546046"/>
              <a:gd name="connsiteY5" fmla="*/ 119594 h 1744702"/>
              <a:gd name="connsiteX6" fmla="*/ 1062704 w 1546046"/>
              <a:gd name="connsiteY6" fmla="*/ 733548 h 1744702"/>
              <a:gd name="connsiteX7" fmla="*/ 1297836 w 1546046"/>
              <a:gd name="connsiteY7" fmla="*/ 1386691 h 1744702"/>
              <a:gd name="connsiteX8" fmla="*/ 866761 w 1546046"/>
              <a:gd name="connsiteY8" fmla="*/ 1504256 h 1744702"/>
              <a:gd name="connsiteX9" fmla="*/ 801447 w 1546046"/>
              <a:gd name="connsiteY9" fmla="*/ 1621822 h 174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6046" h="1744702">
                <a:moveTo>
                  <a:pt x="801447" y="1621822"/>
                </a:moveTo>
                <a:cubicBezTo>
                  <a:pt x="858053" y="1661011"/>
                  <a:pt x="1082299" y="1769868"/>
                  <a:pt x="1206396" y="1739388"/>
                </a:cubicBezTo>
                <a:cubicBezTo>
                  <a:pt x="1330493" y="1708908"/>
                  <a:pt x="1548207" y="1628353"/>
                  <a:pt x="1546030" y="1438942"/>
                </a:cubicBezTo>
                <a:cubicBezTo>
                  <a:pt x="1543853" y="1249531"/>
                  <a:pt x="1411047" y="835873"/>
                  <a:pt x="1193333" y="602919"/>
                </a:cubicBezTo>
                <a:cubicBezTo>
                  <a:pt x="975619" y="369965"/>
                  <a:pt x="429156" y="121770"/>
                  <a:pt x="239744" y="41216"/>
                </a:cubicBezTo>
                <a:cubicBezTo>
                  <a:pt x="50332" y="-39338"/>
                  <a:pt x="-80296" y="4205"/>
                  <a:pt x="56864" y="119594"/>
                </a:cubicBezTo>
                <a:cubicBezTo>
                  <a:pt x="194024" y="234983"/>
                  <a:pt x="855875" y="522365"/>
                  <a:pt x="1062704" y="733548"/>
                </a:cubicBezTo>
                <a:cubicBezTo>
                  <a:pt x="1269533" y="944731"/>
                  <a:pt x="1330493" y="1258240"/>
                  <a:pt x="1297836" y="1386691"/>
                </a:cubicBezTo>
                <a:cubicBezTo>
                  <a:pt x="1265179" y="1515142"/>
                  <a:pt x="949493" y="1462890"/>
                  <a:pt x="866761" y="1504256"/>
                </a:cubicBezTo>
                <a:cubicBezTo>
                  <a:pt x="784029" y="1545622"/>
                  <a:pt x="744841" y="1582633"/>
                  <a:pt x="801447" y="1621822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8" name="Forma livre 67"/>
          <p:cNvSpPr/>
          <p:nvPr/>
        </p:nvSpPr>
        <p:spPr>
          <a:xfrm rot="20633771" flipH="1">
            <a:off x="9717444" y="1084398"/>
            <a:ext cx="1056936" cy="1189933"/>
          </a:xfrm>
          <a:custGeom>
            <a:avLst/>
            <a:gdLst>
              <a:gd name="connsiteX0" fmla="*/ 801447 w 1546046"/>
              <a:gd name="connsiteY0" fmla="*/ 1621822 h 1744702"/>
              <a:gd name="connsiteX1" fmla="*/ 1206396 w 1546046"/>
              <a:gd name="connsiteY1" fmla="*/ 1739388 h 1744702"/>
              <a:gd name="connsiteX2" fmla="*/ 1546030 w 1546046"/>
              <a:gd name="connsiteY2" fmla="*/ 1438942 h 1744702"/>
              <a:gd name="connsiteX3" fmla="*/ 1193333 w 1546046"/>
              <a:gd name="connsiteY3" fmla="*/ 602919 h 1744702"/>
              <a:gd name="connsiteX4" fmla="*/ 239744 w 1546046"/>
              <a:gd name="connsiteY4" fmla="*/ 41216 h 1744702"/>
              <a:gd name="connsiteX5" fmla="*/ 56864 w 1546046"/>
              <a:gd name="connsiteY5" fmla="*/ 119594 h 1744702"/>
              <a:gd name="connsiteX6" fmla="*/ 1062704 w 1546046"/>
              <a:gd name="connsiteY6" fmla="*/ 733548 h 1744702"/>
              <a:gd name="connsiteX7" fmla="*/ 1297836 w 1546046"/>
              <a:gd name="connsiteY7" fmla="*/ 1386691 h 1744702"/>
              <a:gd name="connsiteX8" fmla="*/ 866761 w 1546046"/>
              <a:gd name="connsiteY8" fmla="*/ 1504256 h 1744702"/>
              <a:gd name="connsiteX9" fmla="*/ 801447 w 1546046"/>
              <a:gd name="connsiteY9" fmla="*/ 1621822 h 174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6046" h="1744702">
                <a:moveTo>
                  <a:pt x="801447" y="1621822"/>
                </a:moveTo>
                <a:cubicBezTo>
                  <a:pt x="858053" y="1661011"/>
                  <a:pt x="1082299" y="1769868"/>
                  <a:pt x="1206396" y="1739388"/>
                </a:cubicBezTo>
                <a:cubicBezTo>
                  <a:pt x="1330493" y="1708908"/>
                  <a:pt x="1548207" y="1628353"/>
                  <a:pt x="1546030" y="1438942"/>
                </a:cubicBezTo>
                <a:cubicBezTo>
                  <a:pt x="1543853" y="1249531"/>
                  <a:pt x="1411047" y="835873"/>
                  <a:pt x="1193333" y="602919"/>
                </a:cubicBezTo>
                <a:cubicBezTo>
                  <a:pt x="975619" y="369965"/>
                  <a:pt x="429156" y="121770"/>
                  <a:pt x="239744" y="41216"/>
                </a:cubicBezTo>
                <a:cubicBezTo>
                  <a:pt x="50332" y="-39338"/>
                  <a:pt x="-80296" y="4205"/>
                  <a:pt x="56864" y="119594"/>
                </a:cubicBezTo>
                <a:cubicBezTo>
                  <a:pt x="194024" y="234983"/>
                  <a:pt x="855875" y="522365"/>
                  <a:pt x="1062704" y="733548"/>
                </a:cubicBezTo>
                <a:cubicBezTo>
                  <a:pt x="1269533" y="944731"/>
                  <a:pt x="1330493" y="1258240"/>
                  <a:pt x="1297836" y="1386691"/>
                </a:cubicBezTo>
                <a:cubicBezTo>
                  <a:pt x="1265179" y="1515142"/>
                  <a:pt x="949493" y="1462890"/>
                  <a:pt x="866761" y="1504256"/>
                </a:cubicBezTo>
                <a:cubicBezTo>
                  <a:pt x="784029" y="1545622"/>
                  <a:pt x="744841" y="1582633"/>
                  <a:pt x="801447" y="1621822"/>
                </a:cubicBez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3" name="Forma livre 62"/>
          <p:cNvSpPr/>
          <p:nvPr/>
        </p:nvSpPr>
        <p:spPr>
          <a:xfrm rot="1161629">
            <a:off x="10031090" y="2204243"/>
            <a:ext cx="1276093" cy="1282825"/>
          </a:xfrm>
          <a:custGeom>
            <a:avLst/>
            <a:gdLst>
              <a:gd name="connsiteX0" fmla="*/ 10829 w 1871031"/>
              <a:gd name="connsiteY0" fmla="*/ 493881 h 1880902"/>
              <a:gd name="connsiteX1" fmla="*/ 350464 w 1871031"/>
              <a:gd name="connsiteY1" fmla="*/ 128121 h 1880902"/>
              <a:gd name="connsiteX2" fmla="*/ 1852692 w 1871031"/>
              <a:gd name="connsiteY2" fmla="*/ 141184 h 1880902"/>
              <a:gd name="connsiteX3" fmla="*/ 1147298 w 1871031"/>
              <a:gd name="connsiteY3" fmla="*/ 1787104 h 1880902"/>
              <a:gd name="connsiteX4" fmla="*/ 572532 w 1871031"/>
              <a:gd name="connsiteY4" fmla="*/ 1578098 h 1880902"/>
              <a:gd name="connsiteX5" fmla="*/ 964418 w 1871031"/>
              <a:gd name="connsiteY5" fmla="*/ 742075 h 1880902"/>
              <a:gd name="connsiteX6" fmla="*/ 167584 w 1871031"/>
              <a:gd name="connsiteY6" fmla="*/ 833515 h 1880902"/>
              <a:gd name="connsiteX7" fmla="*/ 10829 w 1871031"/>
              <a:gd name="connsiteY7" fmla="*/ 493881 h 1880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1031" h="1880902">
                <a:moveTo>
                  <a:pt x="10829" y="493881"/>
                </a:moveTo>
                <a:cubicBezTo>
                  <a:pt x="41309" y="376315"/>
                  <a:pt x="43487" y="186904"/>
                  <a:pt x="350464" y="128121"/>
                </a:cubicBezTo>
                <a:cubicBezTo>
                  <a:pt x="657441" y="69338"/>
                  <a:pt x="1719886" y="-135313"/>
                  <a:pt x="1852692" y="141184"/>
                </a:cubicBezTo>
                <a:cubicBezTo>
                  <a:pt x="1985498" y="417681"/>
                  <a:pt x="1360658" y="1547618"/>
                  <a:pt x="1147298" y="1787104"/>
                </a:cubicBezTo>
                <a:cubicBezTo>
                  <a:pt x="933938" y="2026590"/>
                  <a:pt x="603012" y="1752269"/>
                  <a:pt x="572532" y="1578098"/>
                </a:cubicBezTo>
                <a:cubicBezTo>
                  <a:pt x="542052" y="1403927"/>
                  <a:pt x="1031909" y="866172"/>
                  <a:pt x="964418" y="742075"/>
                </a:cubicBezTo>
                <a:cubicBezTo>
                  <a:pt x="896927" y="617978"/>
                  <a:pt x="326515" y="870526"/>
                  <a:pt x="167584" y="833515"/>
                </a:cubicBezTo>
                <a:cubicBezTo>
                  <a:pt x="8653" y="796504"/>
                  <a:pt x="-19651" y="611447"/>
                  <a:pt x="10829" y="493881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6" name="Retângulo de cantos arredondados 45"/>
          <p:cNvSpPr/>
          <p:nvPr/>
        </p:nvSpPr>
        <p:spPr>
          <a:xfrm>
            <a:off x="9004695" y="1861735"/>
            <a:ext cx="1398747" cy="1215208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3" name="Elipse 52"/>
          <p:cNvSpPr/>
          <p:nvPr/>
        </p:nvSpPr>
        <p:spPr>
          <a:xfrm>
            <a:off x="9320664" y="2203687"/>
            <a:ext cx="372970" cy="3729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4" name="Elipse 53"/>
          <p:cNvSpPr/>
          <p:nvPr/>
        </p:nvSpPr>
        <p:spPr>
          <a:xfrm>
            <a:off x="9746252" y="2202270"/>
            <a:ext cx="372970" cy="3729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1" name="Forma livre 60"/>
          <p:cNvSpPr/>
          <p:nvPr/>
        </p:nvSpPr>
        <p:spPr>
          <a:xfrm rot="978439">
            <a:off x="8314882" y="2260816"/>
            <a:ext cx="3973511" cy="1933300"/>
          </a:xfrm>
          <a:custGeom>
            <a:avLst/>
            <a:gdLst>
              <a:gd name="connsiteX0" fmla="*/ 274320 w 5826034"/>
              <a:gd name="connsiteY0" fmla="*/ 2403566 h 2834640"/>
              <a:gd name="connsiteX1" fmla="*/ 1541417 w 5826034"/>
              <a:gd name="connsiteY1" fmla="*/ 1685109 h 2834640"/>
              <a:gd name="connsiteX2" fmla="*/ 1554480 w 5826034"/>
              <a:gd name="connsiteY2" fmla="*/ 1463040 h 2834640"/>
              <a:gd name="connsiteX3" fmla="*/ 2037806 w 5826034"/>
              <a:gd name="connsiteY3" fmla="*/ 1188720 h 2834640"/>
              <a:gd name="connsiteX4" fmla="*/ 2364377 w 5826034"/>
              <a:gd name="connsiteY4" fmla="*/ 1254034 h 2834640"/>
              <a:gd name="connsiteX5" fmla="*/ 3618411 w 5826034"/>
              <a:gd name="connsiteY5" fmla="*/ 587829 h 2834640"/>
              <a:gd name="connsiteX6" fmla="*/ 3383280 w 5826034"/>
              <a:gd name="connsiteY6" fmla="*/ 378823 h 2834640"/>
              <a:gd name="connsiteX7" fmla="*/ 2821577 w 5826034"/>
              <a:gd name="connsiteY7" fmla="*/ 378823 h 2834640"/>
              <a:gd name="connsiteX8" fmla="*/ 3500846 w 5826034"/>
              <a:gd name="connsiteY8" fmla="*/ 65314 h 2834640"/>
              <a:gd name="connsiteX9" fmla="*/ 4506686 w 5826034"/>
              <a:gd name="connsiteY9" fmla="*/ 0 h 2834640"/>
              <a:gd name="connsiteX10" fmla="*/ 5434149 w 5826034"/>
              <a:gd name="connsiteY10" fmla="*/ 640080 h 2834640"/>
              <a:gd name="connsiteX11" fmla="*/ 5826034 w 5826034"/>
              <a:gd name="connsiteY11" fmla="*/ 2403566 h 2834640"/>
              <a:gd name="connsiteX12" fmla="*/ 5264331 w 5826034"/>
              <a:gd name="connsiteY12" fmla="*/ 1293223 h 2834640"/>
              <a:gd name="connsiteX13" fmla="*/ 5172891 w 5826034"/>
              <a:gd name="connsiteY13" fmla="*/ 1149531 h 2834640"/>
              <a:gd name="connsiteX14" fmla="*/ 5042263 w 5826034"/>
              <a:gd name="connsiteY14" fmla="*/ 1214846 h 2834640"/>
              <a:gd name="connsiteX15" fmla="*/ 5538651 w 5826034"/>
              <a:gd name="connsiteY15" fmla="*/ 2181497 h 2834640"/>
              <a:gd name="connsiteX16" fmla="*/ 4885509 w 5826034"/>
              <a:gd name="connsiteY16" fmla="*/ 1293223 h 2834640"/>
              <a:gd name="connsiteX17" fmla="*/ 4741817 w 5826034"/>
              <a:gd name="connsiteY17" fmla="*/ 1384663 h 2834640"/>
              <a:gd name="connsiteX18" fmla="*/ 5042263 w 5826034"/>
              <a:gd name="connsiteY18" fmla="*/ 1867989 h 2834640"/>
              <a:gd name="connsiteX19" fmla="*/ 5159829 w 5826034"/>
              <a:gd name="connsiteY19" fmla="*/ 2090057 h 2834640"/>
              <a:gd name="connsiteX20" fmla="*/ 4976949 w 5826034"/>
              <a:gd name="connsiteY20" fmla="*/ 1894114 h 2834640"/>
              <a:gd name="connsiteX21" fmla="*/ 4859383 w 5826034"/>
              <a:gd name="connsiteY21" fmla="*/ 1959429 h 2834640"/>
              <a:gd name="connsiteX22" fmla="*/ 4924697 w 5826034"/>
              <a:gd name="connsiteY22" fmla="*/ 2142309 h 2834640"/>
              <a:gd name="connsiteX23" fmla="*/ 4545874 w 5826034"/>
              <a:gd name="connsiteY23" fmla="*/ 1541417 h 2834640"/>
              <a:gd name="connsiteX24" fmla="*/ 4676503 w 5826034"/>
              <a:gd name="connsiteY24" fmla="*/ 1985554 h 2834640"/>
              <a:gd name="connsiteX25" fmla="*/ 4349931 w 5826034"/>
              <a:gd name="connsiteY25" fmla="*/ 1593669 h 2834640"/>
              <a:gd name="connsiteX26" fmla="*/ 3918857 w 5826034"/>
              <a:gd name="connsiteY26" fmla="*/ 1567543 h 2834640"/>
              <a:gd name="connsiteX27" fmla="*/ 3631474 w 5826034"/>
              <a:gd name="connsiteY27" fmla="*/ 1319349 h 2834640"/>
              <a:gd name="connsiteX28" fmla="*/ 3670663 w 5826034"/>
              <a:gd name="connsiteY28" fmla="*/ 1045029 h 2834640"/>
              <a:gd name="connsiteX29" fmla="*/ 2599509 w 5826034"/>
              <a:gd name="connsiteY29" fmla="*/ 1502229 h 2834640"/>
              <a:gd name="connsiteX30" fmla="*/ 2573383 w 5826034"/>
              <a:gd name="connsiteY30" fmla="*/ 1763486 h 2834640"/>
              <a:gd name="connsiteX31" fmla="*/ 2103120 w 5826034"/>
              <a:gd name="connsiteY31" fmla="*/ 2037806 h 2834640"/>
              <a:gd name="connsiteX32" fmla="*/ 1841863 w 5826034"/>
              <a:gd name="connsiteY32" fmla="*/ 1959429 h 2834640"/>
              <a:gd name="connsiteX33" fmla="*/ 966651 w 5826034"/>
              <a:gd name="connsiteY33" fmla="*/ 2377440 h 2834640"/>
              <a:gd name="connsiteX34" fmla="*/ 914400 w 5826034"/>
              <a:gd name="connsiteY34" fmla="*/ 2638697 h 2834640"/>
              <a:gd name="connsiteX35" fmla="*/ 444137 w 5826034"/>
              <a:gd name="connsiteY35" fmla="*/ 2834640 h 2834640"/>
              <a:gd name="connsiteX36" fmla="*/ 156754 w 5826034"/>
              <a:gd name="connsiteY36" fmla="*/ 2769326 h 2834640"/>
              <a:gd name="connsiteX37" fmla="*/ 0 w 5826034"/>
              <a:gd name="connsiteY37" fmla="*/ 2495006 h 2834640"/>
              <a:gd name="connsiteX38" fmla="*/ 182880 w 5826034"/>
              <a:gd name="connsiteY38" fmla="*/ 2259874 h 2834640"/>
              <a:gd name="connsiteX39" fmla="*/ 483326 w 5826034"/>
              <a:gd name="connsiteY39" fmla="*/ 2312126 h 2834640"/>
              <a:gd name="connsiteX40" fmla="*/ 274320 w 5826034"/>
              <a:gd name="connsiteY40" fmla="*/ 2403566 h 2834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26034" h="2834640">
                <a:moveTo>
                  <a:pt x="274320" y="2403566"/>
                </a:moveTo>
                <a:lnTo>
                  <a:pt x="1541417" y="1685109"/>
                </a:lnTo>
                <a:lnTo>
                  <a:pt x="1554480" y="1463040"/>
                </a:lnTo>
                <a:lnTo>
                  <a:pt x="2037806" y="1188720"/>
                </a:lnTo>
                <a:lnTo>
                  <a:pt x="2364377" y="1254034"/>
                </a:lnTo>
                <a:lnTo>
                  <a:pt x="3618411" y="587829"/>
                </a:lnTo>
                <a:lnTo>
                  <a:pt x="3383280" y="378823"/>
                </a:lnTo>
                <a:lnTo>
                  <a:pt x="2821577" y="378823"/>
                </a:lnTo>
                <a:lnTo>
                  <a:pt x="3500846" y="65314"/>
                </a:lnTo>
                <a:lnTo>
                  <a:pt x="4506686" y="0"/>
                </a:lnTo>
                <a:lnTo>
                  <a:pt x="5434149" y="640080"/>
                </a:lnTo>
                <a:lnTo>
                  <a:pt x="5826034" y="2403566"/>
                </a:lnTo>
                <a:lnTo>
                  <a:pt x="5264331" y="1293223"/>
                </a:lnTo>
                <a:lnTo>
                  <a:pt x="5172891" y="1149531"/>
                </a:lnTo>
                <a:lnTo>
                  <a:pt x="5042263" y="1214846"/>
                </a:lnTo>
                <a:lnTo>
                  <a:pt x="5538651" y="2181497"/>
                </a:lnTo>
                <a:lnTo>
                  <a:pt x="4885509" y="1293223"/>
                </a:lnTo>
                <a:lnTo>
                  <a:pt x="4741817" y="1384663"/>
                </a:lnTo>
                <a:lnTo>
                  <a:pt x="5042263" y="1867989"/>
                </a:lnTo>
                <a:lnTo>
                  <a:pt x="5159829" y="2090057"/>
                </a:lnTo>
                <a:lnTo>
                  <a:pt x="4976949" y="1894114"/>
                </a:lnTo>
                <a:lnTo>
                  <a:pt x="4859383" y="1959429"/>
                </a:lnTo>
                <a:lnTo>
                  <a:pt x="4924697" y="2142309"/>
                </a:lnTo>
                <a:lnTo>
                  <a:pt x="4545874" y="1541417"/>
                </a:lnTo>
                <a:lnTo>
                  <a:pt x="4676503" y="1985554"/>
                </a:lnTo>
                <a:lnTo>
                  <a:pt x="4349931" y="1593669"/>
                </a:lnTo>
                <a:lnTo>
                  <a:pt x="3918857" y="1567543"/>
                </a:lnTo>
                <a:lnTo>
                  <a:pt x="3631474" y="1319349"/>
                </a:lnTo>
                <a:lnTo>
                  <a:pt x="3670663" y="1045029"/>
                </a:lnTo>
                <a:lnTo>
                  <a:pt x="2599509" y="1502229"/>
                </a:lnTo>
                <a:lnTo>
                  <a:pt x="2573383" y="1763486"/>
                </a:lnTo>
                <a:lnTo>
                  <a:pt x="2103120" y="2037806"/>
                </a:lnTo>
                <a:lnTo>
                  <a:pt x="1841863" y="1959429"/>
                </a:lnTo>
                <a:lnTo>
                  <a:pt x="966651" y="2377440"/>
                </a:lnTo>
                <a:lnTo>
                  <a:pt x="914400" y="2638697"/>
                </a:lnTo>
                <a:lnTo>
                  <a:pt x="444137" y="2834640"/>
                </a:lnTo>
                <a:lnTo>
                  <a:pt x="156754" y="2769326"/>
                </a:lnTo>
                <a:lnTo>
                  <a:pt x="0" y="2495006"/>
                </a:lnTo>
                <a:lnTo>
                  <a:pt x="182880" y="2259874"/>
                </a:lnTo>
                <a:lnTo>
                  <a:pt x="483326" y="2312126"/>
                </a:lnTo>
                <a:lnTo>
                  <a:pt x="274320" y="240356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0" name="Elipse 69"/>
          <p:cNvSpPr/>
          <p:nvPr/>
        </p:nvSpPr>
        <p:spPr>
          <a:xfrm>
            <a:off x="8656484" y="857745"/>
            <a:ext cx="372970" cy="372970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Elipse 70"/>
          <p:cNvSpPr/>
          <p:nvPr/>
        </p:nvSpPr>
        <p:spPr>
          <a:xfrm>
            <a:off x="10403442" y="809393"/>
            <a:ext cx="372970" cy="372970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de cantos arredondados 71"/>
          <p:cNvSpPr/>
          <p:nvPr/>
        </p:nvSpPr>
        <p:spPr>
          <a:xfrm rot="20880953">
            <a:off x="10284735" y="3041053"/>
            <a:ext cx="580775" cy="41422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5" name="Forma livre 74"/>
          <p:cNvSpPr/>
          <p:nvPr/>
        </p:nvSpPr>
        <p:spPr>
          <a:xfrm>
            <a:off x="9745444" y="1445620"/>
            <a:ext cx="1112386" cy="788848"/>
          </a:xfrm>
          <a:custGeom>
            <a:avLst/>
            <a:gdLst>
              <a:gd name="connsiteX0" fmla="*/ 37307 w 1631001"/>
              <a:gd name="connsiteY0" fmla="*/ 1037924 h 1156623"/>
              <a:gd name="connsiteX1" fmla="*/ 455318 w 1631001"/>
              <a:gd name="connsiteY1" fmla="*/ 802792 h 1156623"/>
              <a:gd name="connsiteX2" fmla="*/ 1226027 w 1631001"/>
              <a:gd name="connsiteY2" fmla="*/ 841981 h 1156623"/>
              <a:gd name="connsiteX3" fmla="*/ 1435032 w 1631001"/>
              <a:gd name="connsiteY3" fmla="*/ 241090 h 1156623"/>
              <a:gd name="connsiteX4" fmla="*/ 1630975 w 1631001"/>
              <a:gd name="connsiteY4" fmla="*/ 45147 h 1156623"/>
              <a:gd name="connsiteX5" fmla="*/ 1421969 w 1631001"/>
              <a:gd name="connsiteY5" fmla="*/ 1050987 h 1156623"/>
              <a:gd name="connsiteX6" fmla="*/ 546758 w 1631001"/>
              <a:gd name="connsiteY6" fmla="*/ 972610 h 1156623"/>
              <a:gd name="connsiteX7" fmla="*/ 76495 w 1631001"/>
              <a:gd name="connsiteY7" fmla="*/ 1155490 h 1156623"/>
              <a:gd name="connsiteX8" fmla="*/ 37307 w 1631001"/>
              <a:gd name="connsiteY8" fmla="*/ 1037924 h 1156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1001" h="1156623">
                <a:moveTo>
                  <a:pt x="37307" y="1037924"/>
                </a:moveTo>
                <a:cubicBezTo>
                  <a:pt x="100444" y="979141"/>
                  <a:pt x="257198" y="835449"/>
                  <a:pt x="455318" y="802792"/>
                </a:cubicBezTo>
                <a:cubicBezTo>
                  <a:pt x="653438" y="770135"/>
                  <a:pt x="1062741" y="935598"/>
                  <a:pt x="1226027" y="841981"/>
                </a:cubicBezTo>
                <a:cubicBezTo>
                  <a:pt x="1389313" y="748364"/>
                  <a:pt x="1367541" y="373896"/>
                  <a:pt x="1435032" y="241090"/>
                </a:cubicBezTo>
                <a:cubicBezTo>
                  <a:pt x="1502523" y="108284"/>
                  <a:pt x="1633152" y="-89836"/>
                  <a:pt x="1630975" y="45147"/>
                </a:cubicBezTo>
                <a:cubicBezTo>
                  <a:pt x="1628798" y="180130"/>
                  <a:pt x="1602672" y="896410"/>
                  <a:pt x="1421969" y="1050987"/>
                </a:cubicBezTo>
                <a:cubicBezTo>
                  <a:pt x="1241266" y="1205564"/>
                  <a:pt x="771004" y="955193"/>
                  <a:pt x="546758" y="972610"/>
                </a:cubicBezTo>
                <a:cubicBezTo>
                  <a:pt x="322512" y="990027"/>
                  <a:pt x="159226" y="1144604"/>
                  <a:pt x="76495" y="1155490"/>
                </a:cubicBezTo>
                <a:cubicBezTo>
                  <a:pt x="-6236" y="1166376"/>
                  <a:pt x="-25830" y="1096707"/>
                  <a:pt x="37307" y="103792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7" name="Forma livre 76"/>
          <p:cNvSpPr/>
          <p:nvPr/>
        </p:nvSpPr>
        <p:spPr>
          <a:xfrm>
            <a:off x="9432337" y="1529866"/>
            <a:ext cx="579099" cy="418733"/>
          </a:xfrm>
          <a:custGeom>
            <a:avLst/>
            <a:gdLst>
              <a:gd name="connsiteX0" fmla="*/ 0 w 849086"/>
              <a:gd name="connsiteY0" fmla="*/ 613954 h 613954"/>
              <a:gd name="connsiteX1" fmla="*/ 78377 w 849086"/>
              <a:gd name="connsiteY1" fmla="*/ 0 h 613954"/>
              <a:gd name="connsiteX2" fmla="*/ 287383 w 849086"/>
              <a:gd name="connsiteY2" fmla="*/ 339634 h 613954"/>
              <a:gd name="connsiteX3" fmla="*/ 404949 w 849086"/>
              <a:gd name="connsiteY3" fmla="*/ 39188 h 613954"/>
              <a:gd name="connsiteX4" fmla="*/ 522514 w 849086"/>
              <a:gd name="connsiteY4" fmla="*/ 339634 h 613954"/>
              <a:gd name="connsiteX5" fmla="*/ 705394 w 849086"/>
              <a:gd name="connsiteY5" fmla="*/ 13063 h 613954"/>
              <a:gd name="connsiteX6" fmla="*/ 849086 w 849086"/>
              <a:gd name="connsiteY6" fmla="*/ 600891 h 613954"/>
              <a:gd name="connsiteX7" fmla="*/ 0 w 849086"/>
              <a:gd name="connsiteY7" fmla="*/ 613954 h 613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9086" h="613954">
                <a:moveTo>
                  <a:pt x="0" y="613954"/>
                </a:moveTo>
                <a:lnTo>
                  <a:pt x="78377" y="0"/>
                </a:lnTo>
                <a:lnTo>
                  <a:pt x="287383" y="339634"/>
                </a:lnTo>
                <a:lnTo>
                  <a:pt x="404949" y="39188"/>
                </a:lnTo>
                <a:lnTo>
                  <a:pt x="522514" y="339634"/>
                </a:lnTo>
                <a:lnTo>
                  <a:pt x="705394" y="13063"/>
                </a:lnTo>
                <a:lnTo>
                  <a:pt x="849086" y="600891"/>
                </a:lnTo>
                <a:lnTo>
                  <a:pt x="0" y="6139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4" name="Forma livre 63"/>
          <p:cNvSpPr/>
          <p:nvPr/>
        </p:nvSpPr>
        <p:spPr>
          <a:xfrm flipH="1">
            <a:off x="7905485" y="2190858"/>
            <a:ext cx="1276093" cy="1282825"/>
          </a:xfrm>
          <a:custGeom>
            <a:avLst/>
            <a:gdLst>
              <a:gd name="connsiteX0" fmla="*/ 10829 w 1871031"/>
              <a:gd name="connsiteY0" fmla="*/ 493881 h 1880902"/>
              <a:gd name="connsiteX1" fmla="*/ 350464 w 1871031"/>
              <a:gd name="connsiteY1" fmla="*/ 128121 h 1880902"/>
              <a:gd name="connsiteX2" fmla="*/ 1852692 w 1871031"/>
              <a:gd name="connsiteY2" fmla="*/ 141184 h 1880902"/>
              <a:gd name="connsiteX3" fmla="*/ 1147298 w 1871031"/>
              <a:gd name="connsiteY3" fmla="*/ 1787104 h 1880902"/>
              <a:gd name="connsiteX4" fmla="*/ 572532 w 1871031"/>
              <a:gd name="connsiteY4" fmla="*/ 1578098 h 1880902"/>
              <a:gd name="connsiteX5" fmla="*/ 964418 w 1871031"/>
              <a:gd name="connsiteY5" fmla="*/ 742075 h 1880902"/>
              <a:gd name="connsiteX6" fmla="*/ 167584 w 1871031"/>
              <a:gd name="connsiteY6" fmla="*/ 833515 h 1880902"/>
              <a:gd name="connsiteX7" fmla="*/ 10829 w 1871031"/>
              <a:gd name="connsiteY7" fmla="*/ 493881 h 1880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1031" h="1880902">
                <a:moveTo>
                  <a:pt x="10829" y="493881"/>
                </a:moveTo>
                <a:cubicBezTo>
                  <a:pt x="41309" y="376315"/>
                  <a:pt x="43487" y="186904"/>
                  <a:pt x="350464" y="128121"/>
                </a:cubicBezTo>
                <a:cubicBezTo>
                  <a:pt x="657441" y="69338"/>
                  <a:pt x="1719886" y="-135313"/>
                  <a:pt x="1852692" y="141184"/>
                </a:cubicBezTo>
                <a:cubicBezTo>
                  <a:pt x="1985498" y="417681"/>
                  <a:pt x="1360658" y="1547618"/>
                  <a:pt x="1147298" y="1787104"/>
                </a:cubicBezTo>
                <a:cubicBezTo>
                  <a:pt x="933938" y="2026590"/>
                  <a:pt x="603012" y="1752269"/>
                  <a:pt x="572532" y="1578098"/>
                </a:cubicBezTo>
                <a:cubicBezTo>
                  <a:pt x="542052" y="1403927"/>
                  <a:pt x="1031909" y="866172"/>
                  <a:pt x="964418" y="742075"/>
                </a:cubicBezTo>
                <a:cubicBezTo>
                  <a:pt x="896927" y="617978"/>
                  <a:pt x="326515" y="870526"/>
                  <a:pt x="167584" y="833515"/>
                </a:cubicBezTo>
                <a:cubicBezTo>
                  <a:pt x="8653" y="796504"/>
                  <a:pt x="-19651" y="611447"/>
                  <a:pt x="10829" y="493881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3" name="Retângulo de cantos arredondados 72"/>
          <p:cNvSpPr/>
          <p:nvPr/>
        </p:nvSpPr>
        <p:spPr>
          <a:xfrm rot="19364055">
            <a:off x="8397745" y="3171598"/>
            <a:ext cx="499660" cy="356368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de cantos arredondados 1"/>
          <p:cNvSpPr/>
          <p:nvPr/>
        </p:nvSpPr>
        <p:spPr>
          <a:xfrm>
            <a:off x="9310938" y="2184516"/>
            <a:ext cx="409558" cy="409558"/>
          </a:xfrm>
          <a:prstGeom prst="roundRect">
            <a:avLst/>
          </a:prstGeom>
          <a:solidFill>
            <a:schemeClr val="tx1">
              <a:alpha val="68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6" name="Forma livre 75"/>
          <p:cNvSpPr/>
          <p:nvPr/>
        </p:nvSpPr>
        <p:spPr>
          <a:xfrm flipH="1">
            <a:off x="8607537" y="1440508"/>
            <a:ext cx="1099919" cy="788848"/>
          </a:xfrm>
          <a:custGeom>
            <a:avLst/>
            <a:gdLst>
              <a:gd name="connsiteX0" fmla="*/ 37307 w 1631001"/>
              <a:gd name="connsiteY0" fmla="*/ 1037924 h 1156623"/>
              <a:gd name="connsiteX1" fmla="*/ 455318 w 1631001"/>
              <a:gd name="connsiteY1" fmla="*/ 802792 h 1156623"/>
              <a:gd name="connsiteX2" fmla="*/ 1226027 w 1631001"/>
              <a:gd name="connsiteY2" fmla="*/ 841981 h 1156623"/>
              <a:gd name="connsiteX3" fmla="*/ 1435032 w 1631001"/>
              <a:gd name="connsiteY3" fmla="*/ 241090 h 1156623"/>
              <a:gd name="connsiteX4" fmla="*/ 1630975 w 1631001"/>
              <a:gd name="connsiteY4" fmla="*/ 45147 h 1156623"/>
              <a:gd name="connsiteX5" fmla="*/ 1421969 w 1631001"/>
              <a:gd name="connsiteY5" fmla="*/ 1050987 h 1156623"/>
              <a:gd name="connsiteX6" fmla="*/ 546758 w 1631001"/>
              <a:gd name="connsiteY6" fmla="*/ 972610 h 1156623"/>
              <a:gd name="connsiteX7" fmla="*/ 76495 w 1631001"/>
              <a:gd name="connsiteY7" fmla="*/ 1155490 h 1156623"/>
              <a:gd name="connsiteX8" fmla="*/ 37307 w 1631001"/>
              <a:gd name="connsiteY8" fmla="*/ 1037924 h 1156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1001" h="1156623">
                <a:moveTo>
                  <a:pt x="37307" y="1037924"/>
                </a:moveTo>
                <a:cubicBezTo>
                  <a:pt x="100444" y="979141"/>
                  <a:pt x="257198" y="835449"/>
                  <a:pt x="455318" y="802792"/>
                </a:cubicBezTo>
                <a:cubicBezTo>
                  <a:pt x="653438" y="770135"/>
                  <a:pt x="1062741" y="935598"/>
                  <a:pt x="1226027" y="841981"/>
                </a:cubicBezTo>
                <a:cubicBezTo>
                  <a:pt x="1389313" y="748364"/>
                  <a:pt x="1367541" y="373896"/>
                  <a:pt x="1435032" y="241090"/>
                </a:cubicBezTo>
                <a:cubicBezTo>
                  <a:pt x="1502523" y="108284"/>
                  <a:pt x="1633152" y="-89836"/>
                  <a:pt x="1630975" y="45147"/>
                </a:cubicBezTo>
                <a:cubicBezTo>
                  <a:pt x="1628798" y="180130"/>
                  <a:pt x="1602672" y="896410"/>
                  <a:pt x="1421969" y="1050987"/>
                </a:cubicBezTo>
                <a:cubicBezTo>
                  <a:pt x="1241266" y="1205564"/>
                  <a:pt x="771004" y="955193"/>
                  <a:pt x="546758" y="972610"/>
                </a:cubicBezTo>
                <a:cubicBezTo>
                  <a:pt x="322512" y="990027"/>
                  <a:pt x="159226" y="1144604"/>
                  <a:pt x="76495" y="1155490"/>
                </a:cubicBezTo>
                <a:cubicBezTo>
                  <a:pt x="-6236" y="1166376"/>
                  <a:pt x="-25830" y="1096707"/>
                  <a:pt x="37307" y="103792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" name="Grupo 5"/>
          <p:cNvGrpSpPr/>
          <p:nvPr/>
        </p:nvGrpSpPr>
        <p:grpSpPr>
          <a:xfrm>
            <a:off x="5031892" y="345116"/>
            <a:ext cx="2308020" cy="4590451"/>
            <a:chOff x="4228656" y="2583801"/>
            <a:chExt cx="2308020" cy="4590451"/>
          </a:xfrm>
        </p:grpSpPr>
        <p:sp>
          <p:nvSpPr>
            <p:cNvPr id="90" name="Forma livre 89"/>
            <p:cNvSpPr/>
            <p:nvPr/>
          </p:nvSpPr>
          <p:spPr>
            <a:xfrm>
              <a:off x="4343446" y="4824228"/>
              <a:ext cx="1809844" cy="2350024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1" name="Forma livre 90"/>
            <p:cNvSpPr/>
            <p:nvPr/>
          </p:nvSpPr>
          <p:spPr>
            <a:xfrm rot="1172090">
              <a:off x="4275474" y="3724165"/>
              <a:ext cx="1054445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2" name="Forma livre 91"/>
            <p:cNvSpPr/>
            <p:nvPr/>
          </p:nvSpPr>
          <p:spPr>
            <a:xfrm rot="20633771" flipH="1">
              <a:off x="5338563" y="3706356"/>
              <a:ext cx="1056936" cy="1189933"/>
            </a:xfrm>
            <a:custGeom>
              <a:avLst/>
              <a:gdLst>
                <a:gd name="connsiteX0" fmla="*/ 801447 w 1546046"/>
                <a:gd name="connsiteY0" fmla="*/ 1621822 h 1744702"/>
                <a:gd name="connsiteX1" fmla="*/ 1206396 w 1546046"/>
                <a:gd name="connsiteY1" fmla="*/ 1739388 h 1744702"/>
                <a:gd name="connsiteX2" fmla="*/ 1546030 w 1546046"/>
                <a:gd name="connsiteY2" fmla="*/ 1438942 h 1744702"/>
                <a:gd name="connsiteX3" fmla="*/ 1193333 w 1546046"/>
                <a:gd name="connsiteY3" fmla="*/ 602919 h 1744702"/>
                <a:gd name="connsiteX4" fmla="*/ 239744 w 1546046"/>
                <a:gd name="connsiteY4" fmla="*/ 41216 h 1744702"/>
                <a:gd name="connsiteX5" fmla="*/ 56864 w 1546046"/>
                <a:gd name="connsiteY5" fmla="*/ 119594 h 1744702"/>
                <a:gd name="connsiteX6" fmla="*/ 1062704 w 1546046"/>
                <a:gd name="connsiteY6" fmla="*/ 733548 h 1744702"/>
                <a:gd name="connsiteX7" fmla="*/ 1297836 w 1546046"/>
                <a:gd name="connsiteY7" fmla="*/ 1386691 h 1744702"/>
                <a:gd name="connsiteX8" fmla="*/ 866761 w 1546046"/>
                <a:gd name="connsiteY8" fmla="*/ 1504256 h 1744702"/>
                <a:gd name="connsiteX9" fmla="*/ 801447 w 1546046"/>
                <a:gd name="connsiteY9" fmla="*/ 1621822 h 17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046" h="1744702">
                  <a:moveTo>
                    <a:pt x="801447" y="1621822"/>
                  </a:moveTo>
                  <a:cubicBezTo>
                    <a:pt x="858053" y="1661011"/>
                    <a:pt x="1082299" y="1769868"/>
                    <a:pt x="1206396" y="1739388"/>
                  </a:cubicBezTo>
                  <a:cubicBezTo>
                    <a:pt x="1330493" y="1708908"/>
                    <a:pt x="1548207" y="1628353"/>
                    <a:pt x="1546030" y="1438942"/>
                  </a:cubicBezTo>
                  <a:cubicBezTo>
                    <a:pt x="1543853" y="1249531"/>
                    <a:pt x="1411047" y="835873"/>
                    <a:pt x="1193333" y="602919"/>
                  </a:cubicBezTo>
                  <a:cubicBezTo>
                    <a:pt x="975619" y="369965"/>
                    <a:pt x="429156" y="121770"/>
                    <a:pt x="239744" y="41216"/>
                  </a:cubicBezTo>
                  <a:cubicBezTo>
                    <a:pt x="50332" y="-39338"/>
                    <a:pt x="-80296" y="4205"/>
                    <a:pt x="56864" y="119594"/>
                  </a:cubicBezTo>
                  <a:cubicBezTo>
                    <a:pt x="194024" y="234983"/>
                    <a:pt x="855875" y="522365"/>
                    <a:pt x="1062704" y="733548"/>
                  </a:cubicBezTo>
                  <a:cubicBezTo>
                    <a:pt x="1269533" y="944731"/>
                    <a:pt x="1330493" y="1258240"/>
                    <a:pt x="1297836" y="1386691"/>
                  </a:cubicBezTo>
                  <a:cubicBezTo>
                    <a:pt x="1265179" y="1515142"/>
                    <a:pt x="949493" y="1462890"/>
                    <a:pt x="866761" y="1504256"/>
                  </a:cubicBezTo>
                  <a:cubicBezTo>
                    <a:pt x="784029" y="1545622"/>
                    <a:pt x="744841" y="1582633"/>
                    <a:pt x="801447" y="1621822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Retângulo de cantos arredondados 93"/>
            <p:cNvSpPr/>
            <p:nvPr/>
          </p:nvSpPr>
          <p:spPr>
            <a:xfrm>
              <a:off x="4625814" y="4483693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Elipse 94"/>
            <p:cNvSpPr/>
            <p:nvPr/>
          </p:nvSpPr>
          <p:spPr>
            <a:xfrm>
              <a:off x="4941783" y="4825645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Elipse 95"/>
            <p:cNvSpPr/>
            <p:nvPr/>
          </p:nvSpPr>
          <p:spPr>
            <a:xfrm>
              <a:off x="5367371" y="4824228"/>
              <a:ext cx="372970" cy="372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277603" y="3479703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Elipse 98"/>
            <p:cNvSpPr/>
            <p:nvPr/>
          </p:nvSpPr>
          <p:spPr>
            <a:xfrm>
              <a:off x="6024561" y="3431351"/>
              <a:ext cx="372970" cy="37297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>
              <a:off x="5366563" y="4067578"/>
              <a:ext cx="1112386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5053456" y="4151824"/>
              <a:ext cx="579099" cy="418733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Forma livre 102"/>
            <p:cNvSpPr/>
            <p:nvPr/>
          </p:nvSpPr>
          <p:spPr>
            <a:xfrm rot="17087843" flipH="1">
              <a:off x="4246518" y="5128126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de cantos arredondados 104"/>
            <p:cNvSpPr/>
            <p:nvPr/>
          </p:nvSpPr>
          <p:spPr>
            <a:xfrm>
              <a:off x="4932057" y="4806474"/>
              <a:ext cx="409558" cy="409558"/>
            </a:xfrm>
            <a:prstGeom prst="roundRect">
              <a:avLst/>
            </a:prstGeom>
            <a:solidFill>
              <a:schemeClr val="tx1">
                <a:alpha val="68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Forma livre 105"/>
            <p:cNvSpPr/>
            <p:nvPr/>
          </p:nvSpPr>
          <p:spPr>
            <a:xfrm flipH="1">
              <a:off x="4228656" y="4062466"/>
              <a:ext cx="1099919" cy="788848"/>
            </a:xfrm>
            <a:custGeom>
              <a:avLst/>
              <a:gdLst>
                <a:gd name="connsiteX0" fmla="*/ 37307 w 1631001"/>
                <a:gd name="connsiteY0" fmla="*/ 1037924 h 1156623"/>
                <a:gd name="connsiteX1" fmla="*/ 455318 w 1631001"/>
                <a:gd name="connsiteY1" fmla="*/ 802792 h 1156623"/>
                <a:gd name="connsiteX2" fmla="*/ 1226027 w 1631001"/>
                <a:gd name="connsiteY2" fmla="*/ 841981 h 1156623"/>
                <a:gd name="connsiteX3" fmla="*/ 1435032 w 1631001"/>
                <a:gd name="connsiteY3" fmla="*/ 241090 h 1156623"/>
                <a:gd name="connsiteX4" fmla="*/ 1630975 w 1631001"/>
                <a:gd name="connsiteY4" fmla="*/ 45147 h 1156623"/>
                <a:gd name="connsiteX5" fmla="*/ 1421969 w 1631001"/>
                <a:gd name="connsiteY5" fmla="*/ 1050987 h 1156623"/>
                <a:gd name="connsiteX6" fmla="*/ 546758 w 1631001"/>
                <a:gd name="connsiteY6" fmla="*/ 972610 h 1156623"/>
                <a:gd name="connsiteX7" fmla="*/ 76495 w 1631001"/>
                <a:gd name="connsiteY7" fmla="*/ 1155490 h 1156623"/>
                <a:gd name="connsiteX8" fmla="*/ 37307 w 1631001"/>
                <a:gd name="connsiteY8" fmla="*/ 1037924 h 115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1001" h="1156623">
                  <a:moveTo>
                    <a:pt x="37307" y="1037924"/>
                  </a:moveTo>
                  <a:cubicBezTo>
                    <a:pt x="100444" y="979141"/>
                    <a:pt x="257198" y="835449"/>
                    <a:pt x="455318" y="802792"/>
                  </a:cubicBezTo>
                  <a:cubicBezTo>
                    <a:pt x="653438" y="770135"/>
                    <a:pt x="1062741" y="935598"/>
                    <a:pt x="1226027" y="841981"/>
                  </a:cubicBezTo>
                  <a:cubicBezTo>
                    <a:pt x="1389313" y="748364"/>
                    <a:pt x="1367541" y="373896"/>
                    <a:pt x="1435032" y="241090"/>
                  </a:cubicBezTo>
                  <a:cubicBezTo>
                    <a:pt x="1502523" y="108284"/>
                    <a:pt x="1633152" y="-89836"/>
                    <a:pt x="1630975" y="45147"/>
                  </a:cubicBezTo>
                  <a:cubicBezTo>
                    <a:pt x="1628798" y="180130"/>
                    <a:pt x="1602672" y="896410"/>
                    <a:pt x="1421969" y="1050987"/>
                  </a:cubicBezTo>
                  <a:cubicBezTo>
                    <a:pt x="1241266" y="1205564"/>
                    <a:pt x="771004" y="955193"/>
                    <a:pt x="546758" y="972610"/>
                  </a:cubicBezTo>
                  <a:cubicBezTo>
                    <a:pt x="322512" y="990027"/>
                    <a:pt x="159226" y="1144604"/>
                    <a:pt x="76495" y="1155490"/>
                  </a:cubicBezTo>
                  <a:cubicBezTo>
                    <a:pt x="-6236" y="1166376"/>
                    <a:pt x="-25830" y="1096707"/>
                    <a:pt x="37307" y="103792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7795441">
              <a:off x="3581968" y="3603907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de cantos arredondados 103"/>
            <p:cNvSpPr/>
            <p:nvPr/>
          </p:nvSpPr>
          <p:spPr>
            <a:xfrm rot="15953831">
              <a:off x="5171279" y="5672791"/>
              <a:ext cx="499660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3" name="Forma livre 92"/>
            <p:cNvSpPr/>
            <p:nvPr/>
          </p:nvSpPr>
          <p:spPr>
            <a:xfrm rot="4008444">
              <a:off x="5257217" y="5075243"/>
              <a:ext cx="1276093" cy="1282825"/>
            </a:xfrm>
            <a:custGeom>
              <a:avLst/>
              <a:gdLst>
                <a:gd name="connsiteX0" fmla="*/ 10829 w 1871031"/>
                <a:gd name="connsiteY0" fmla="*/ 493881 h 1880902"/>
                <a:gd name="connsiteX1" fmla="*/ 350464 w 1871031"/>
                <a:gd name="connsiteY1" fmla="*/ 128121 h 1880902"/>
                <a:gd name="connsiteX2" fmla="*/ 1852692 w 1871031"/>
                <a:gd name="connsiteY2" fmla="*/ 141184 h 1880902"/>
                <a:gd name="connsiteX3" fmla="*/ 1147298 w 1871031"/>
                <a:gd name="connsiteY3" fmla="*/ 1787104 h 1880902"/>
                <a:gd name="connsiteX4" fmla="*/ 572532 w 1871031"/>
                <a:gd name="connsiteY4" fmla="*/ 1578098 h 1880902"/>
                <a:gd name="connsiteX5" fmla="*/ 964418 w 1871031"/>
                <a:gd name="connsiteY5" fmla="*/ 742075 h 1880902"/>
                <a:gd name="connsiteX6" fmla="*/ 167584 w 1871031"/>
                <a:gd name="connsiteY6" fmla="*/ 833515 h 1880902"/>
                <a:gd name="connsiteX7" fmla="*/ 10829 w 1871031"/>
                <a:gd name="connsiteY7" fmla="*/ 493881 h 188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1031" h="1880902">
                  <a:moveTo>
                    <a:pt x="10829" y="493881"/>
                  </a:moveTo>
                  <a:cubicBezTo>
                    <a:pt x="41309" y="376315"/>
                    <a:pt x="43487" y="186904"/>
                    <a:pt x="350464" y="128121"/>
                  </a:cubicBezTo>
                  <a:cubicBezTo>
                    <a:pt x="657441" y="69338"/>
                    <a:pt x="1719886" y="-135313"/>
                    <a:pt x="1852692" y="141184"/>
                  </a:cubicBezTo>
                  <a:cubicBezTo>
                    <a:pt x="1985498" y="417681"/>
                    <a:pt x="1360658" y="1547618"/>
                    <a:pt x="1147298" y="1787104"/>
                  </a:cubicBezTo>
                  <a:cubicBezTo>
                    <a:pt x="933938" y="2026590"/>
                    <a:pt x="603012" y="1752269"/>
                    <a:pt x="572532" y="1578098"/>
                  </a:cubicBezTo>
                  <a:cubicBezTo>
                    <a:pt x="542052" y="1403927"/>
                    <a:pt x="1031909" y="866172"/>
                    <a:pt x="964418" y="742075"/>
                  </a:cubicBezTo>
                  <a:cubicBezTo>
                    <a:pt x="896927" y="617978"/>
                    <a:pt x="326515" y="870526"/>
                    <a:pt x="167584" y="833515"/>
                  </a:cubicBezTo>
                  <a:cubicBezTo>
                    <a:pt x="8653" y="796504"/>
                    <a:pt x="-19651" y="611447"/>
                    <a:pt x="10829" y="49388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de cantos arredondados 99"/>
            <p:cNvSpPr/>
            <p:nvPr/>
          </p:nvSpPr>
          <p:spPr>
            <a:xfrm rot="5400000">
              <a:off x="5170164" y="5624884"/>
              <a:ext cx="580775" cy="414222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4" name="Grupo 13"/>
          <p:cNvGrpSpPr/>
          <p:nvPr/>
        </p:nvGrpSpPr>
        <p:grpSpPr>
          <a:xfrm>
            <a:off x="-30442" y="2696273"/>
            <a:ext cx="3973511" cy="2144606"/>
            <a:chOff x="-30442" y="2696273"/>
            <a:chExt cx="3973511" cy="2144606"/>
          </a:xfrm>
        </p:grpSpPr>
        <p:grpSp>
          <p:nvGrpSpPr>
            <p:cNvPr id="11" name="Grupo 10"/>
            <p:cNvGrpSpPr/>
            <p:nvPr/>
          </p:nvGrpSpPr>
          <p:grpSpPr>
            <a:xfrm>
              <a:off x="957794" y="2696273"/>
              <a:ext cx="1222236" cy="854014"/>
              <a:chOff x="491091" y="1939056"/>
              <a:chExt cx="2122057" cy="1482747"/>
            </a:xfrm>
          </p:grpSpPr>
          <p:sp>
            <p:nvSpPr>
              <p:cNvPr id="57" name="Forma livre 56"/>
              <p:cNvSpPr/>
              <p:nvPr/>
            </p:nvSpPr>
            <p:spPr>
              <a:xfrm rot="1172090">
                <a:off x="491091" y="2231870"/>
                <a:ext cx="1054445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8" name="Forma livre 57"/>
              <p:cNvSpPr/>
              <p:nvPr/>
            </p:nvSpPr>
            <p:spPr>
              <a:xfrm rot="20633771" flipH="1">
                <a:off x="1554180" y="2214061"/>
                <a:ext cx="1056936" cy="1189933"/>
              </a:xfrm>
              <a:custGeom>
                <a:avLst/>
                <a:gdLst>
                  <a:gd name="connsiteX0" fmla="*/ 801447 w 1546046"/>
                  <a:gd name="connsiteY0" fmla="*/ 1621822 h 1744702"/>
                  <a:gd name="connsiteX1" fmla="*/ 1206396 w 1546046"/>
                  <a:gd name="connsiteY1" fmla="*/ 1739388 h 1744702"/>
                  <a:gd name="connsiteX2" fmla="*/ 1546030 w 1546046"/>
                  <a:gd name="connsiteY2" fmla="*/ 1438942 h 1744702"/>
                  <a:gd name="connsiteX3" fmla="*/ 1193333 w 1546046"/>
                  <a:gd name="connsiteY3" fmla="*/ 602919 h 1744702"/>
                  <a:gd name="connsiteX4" fmla="*/ 239744 w 1546046"/>
                  <a:gd name="connsiteY4" fmla="*/ 41216 h 1744702"/>
                  <a:gd name="connsiteX5" fmla="*/ 56864 w 1546046"/>
                  <a:gd name="connsiteY5" fmla="*/ 119594 h 1744702"/>
                  <a:gd name="connsiteX6" fmla="*/ 1062704 w 1546046"/>
                  <a:gd name="connsiteY6" fmla="*/ 733548 h 1744702"/>
                  <a:gd name="connsiteX7" fmla="*/ 1297836 w 1546046"/>
                  <a:gd name="connsiteY7" fmla="*/ 1386691 h 1744702"/>
                  <a:gd name="connsiteX8" fmla="*/ 866761 w 1546046"/>
                  <a:gd name="connsiteY8" fmla="*/ 1504256 h 1744702"/>
                  <a:gd name="connsiteX9" fmla="*/ 801447 w 1546046"/>
                  <a:gd name="connsiteY9" fmla="*/ 1621822 h 17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6046" h="1744702">
                    <a:moveTo>
                      <a:pt x="801447" y="1621822"/>
                    </a:moveTo>
                    <a:cubicBezTo>
                      <a:pt x="858053" y="1661011"/>
                      <a:pt x="1082299" y="1769868"/>
                      <a:pt x="1206396" y="1739388"/>
                    </a:cubicBezTo>
                    <a:cubicBezTo>
                      <a:pt x="1330493" y="1708908"/>
                      <a:pt x="1548207" y="1628353"/>
                      <a:pt x="1546030" y="1438942"/>
                    </a:cubicBezTo>
                    <a:cubicBezTo>
                      <a:pt x="1543853" y="1249531"/>
                      <a:pt x="1411047" y="835873"/>
                      <a:pt x="1193333" y="602919"/>
                    </a:cubicBezTo>
                    <a:cubicBezTo>
                      <a:pt x="975619" y="369965"/>
                      <a:pt x="429156" y="121770"/>
                      <a:pt x="239744" y="41216"/>
                    </a:cubicBezTo>
                    <a:cubicBezTo>
                      <a:pt x="50332" y="-39338"/>
                      <a:pt x="-80296" y="4205"/>
                      <a:pt x="56864" y="119594"/>
                    </a:cubicBezTo>
                    <a:cubicBezTo>
                      <a:pt x="194024" y="234983"/>
                      <a:pt x="855875" y="522365"/>
                      <a:pt x="1062704" y="733548"/>
                    </a:cubicBezTo>
                    <a:cubicBezTo>
                      <a:pt x="1269533" y="944731"/>
                      <a:pt x="1330493" y="1258240"/>
                      <a:pt x="1297836" y="1386691"/>
                    </a:cubicBezTo>
                    <a:cubicBezTo>
                      <a:pt x="1265179" y="1515142"/>
                      <a:pt x="949493" y="1462890"/>
                      <a:pt x="866761" y="1504256"/>
                    </a:cubicBezTo>
                    <a:cubicBezTo>
                      <a:pt x="784029" y="1545622"/>
                      <a:pt x="744841" y="1582633"/>
                      <a:pt x="801447" y="162182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9" name="Elipse 58"/>
              <p:cNvSpPr/>
              <p:nvPr/>
            </p:nvSpPr>
            <p:spPr>
              <a:xfrm>
                <a:off x="493220" y="1987408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0" name="Elipse 59"/>
              <p:cNvSpPr/>
              <p:nvPr/>
            </p:nvSpPr>
            <p:spPr>
              <a:xfrm>
                <a:off x="2240178" y="1939056"/>
                <a:ext cx="372970" cy="372970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39" name="Retângulo de cantos arredondados 38"/>
            <p:cNvSpPr/>
            <p:nvPr/>
          </p:nvSpPr>
          <p:spPr>
            <a:xfrm>
              <a:off x="881314" y="3140162"/>
              <a:ext cx="1398747" cy="121520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Retângulo de cantos arredondados 41"/>
            <p:cNvSpPr/>
            <p:nvPr/>
          </p:nvSpPr>
          <p:spPr>
            <a:xfrm rot="5400000">
              <a:off x="1184991" y="3295563"/>
              <a:ext cx="753613" cy="1397879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" name="Retângulo de cantos arredondados 40"/>
            <p:cNvSpPr/>
            <p:nvPr/>
          </p:nvSpPr>
          <p:spPr>
            <a:xfrm rot="5400000">
              <a:off x="1484046" y="3877390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" name="Retângulo de cantos arredondados 39"/>
            <p:cNvSpPr/>
            <p:nvPr/>
          </p:nvSpPr>
          <p:spPr>
            <a:xfrm rot="5400000">
              <a:off x="773613" y="3874329"/>
              <a:ext cx="892716" cy="556222"/>
            </a:xfrm>
            <a:prstGeom prst="roundRect">
              <a:avLst/>
            </a:prstGeom>
            <a:solidFill>
              <a:srgbClr val="BFBFB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Retângulo de cantos arredondados 3"/>
            <p:cNvSpPr/>
            <p:nvPr/>
          </p:nvSpPr>
          <p:spPr>
            <a:xfrm rot="612369">
              <a:off x="587152" y="3410190"/>
              <a:ext cx="517074" cy="100854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Retângulo de cantos arredondados 46"/>
            <p:cNvSpPr/>
            <p:nvPr/>
          </p:nvSpPr>
          <p:spPr>
            <a:xfrm rot="717023">
              <a:off x="501435" y="4149115"/>
              <a:ext cx="536492" cy="356368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0" name="Grupo 9"/>
            <p:cNvGrpSpPr/>
            <p:nvPr/>
          </p:nvGrpSpPr>
          <p:grpSpPr>
            <a:xfrm rot="20480924">
              <a:off x="1929623" y="3446856"/>
              <a:ext cx="602791" cy="1095293"/>
              <a:chOff x="653835" y="3562590"/>
              <a:chExt cx="602791" cy="1095293"/>
            </a:xfrm>
          </p:grpSpPr>
          <p:sp>
            <p:nvSpPr>
              <p:cNvPr id="52" name="Retângulo de cantos arredondados 51"/>
              <p:cNvSpPr/>
              <p:nvPr/>
            </p:nvSpPr>
            <p:spPr>
              <a:xfrm rot="612369">
                <a:off x="739552" y="3562590"/>
                <a:ext cx="517074" cy="1008543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5" name="Retângulo de cantos arredondados 54"/>
              <p:cNvSpPr/>
              <p:nvPr/>
            </p:nvSpPr>
            <p:spPr>
              <a:xfrm rot="717023">
                <a:off x="653835" y="4301515"/>
                <a:ext cx="536492" cy="356368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67" name="Forma livre 66"/>
            <p:cNvSpPr/>
            <p:nvPr/>
          </p:nvSpPr>
          <p:spPr>
            <a:xfrm>
              <a:off x="1290948" y="2958513"/>
              <a:ext cx="579099" cy="249724"/>
            </a:xfrm>
            <a:custGeom>
              <a:avLst/>
              <a:gdLst>
                <a:gd name="connsiteX0" fmla="*/ 0 w 849086"/>
                <a:gd name="connsiteY0" fmla="*/ 613954 h 613954"/>
                <a:gd name="connsiteX1" fmla="*/ 78377 w 849086"/>
                <a:gd name="connsiteY1" fmla="*/ 0 h 613954"/>
                <a:gd name="connsiteX2" fmla="*/ 287383 w 849086"/>
                <a:gd name="connsiteY2" fmla="*/ 339634 h 613954"/>
                <a:gd name="connsiteX3" fmla="*/ 404949 w 849086"/>
                <a:gd name="connsiteY3" fmla="*/ 39188 h 613954"/>
                <a:gd name="connsiteX4" fmla="*/ 522514 w 849086"/>
                <a:gd name="connsiteY4" fmla="*/ 339634 h 613954"/>
                <a:gd name="connsiteX5" fmla="*/ 705394 w 849086"/>
                <a:gd name="connsiteY5" fmla="*/ 13063 h 613954"/>
                <a:gd name="connsiteX6" fmla="*/ 849086 w 849086"/>
                <a:gd name="connsiteY6" fmla="*/ 600891 h 613954"/>
                <a:gd name="connsiteX7" fmla="*/ 0 w 849086"/>
                <a:gd name="connsiteY7" fmla="*/ 613954 h 6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086" h="613954">
                  <a:moveTo>
                    <a:pt x="0" y="613954"/>
                  </a:moveTo>
                  <a:lnTo>
                    <a:pt x="78377" y="0"/>
                  </a:lnTo>
                  <a:lnTo>
                    <a:pt x="287383" y="339634"/>
                  </a:lnTo>
                  <a:lnTo>
                    <a:pt x="404949" y="39188"/>
                  </a:lnTo>
                  <a:lnTo>
                    <a:pt x="522514" y="339634"/>
                  </a:lnTo>
                  <a:lnTo>
                    <a:pt x="705394" y="13063"/>
                  </a:lnTo>
                  <a:lnTo>
                    <a:pt x="849086" y="600891"/>
                  </a:lnTo>
                  <a:lnTo>
                    <a:pt x="0" y="6139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2" name="Grupo 11"/>
            <p:cNvGrpSpPr/>
            <p:nvPr/>
          </p:nvGrpSpPr>
          <p:grpSpPr>
            <a:xfrm>
              <a:off x="792129" y="2867043"/>
              <a:ext cx="1560208" cy="435399"/>
              <a:chOff x="470353" y="2471782"/>
              <a:chExt cx="2250293" cy="793960"/>
            </a:xfrm>
          </p:grpSpPr>
          <p:sp>
            <p:nvSpPr>
              <p:cNvPr id="62" name="Forma livre 61"/>
              <p:cNvSpPr/>
              <p:nvPr/>
            </p:nvSpPr>
            <p:spPr>
              <a:xfrm>
                <a:off x="1608260" y="2476894"/>
                <a:ext cx="1112386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5" name="Forma livre 64"/>
              <p:cNvSpPr/>
              <p:nvPr/>
            </p:nvSpPr>
            <p:spPr>
              <a:xfrm flipH="1">
                <a:off x="470353" y="2471782"/>
                <a:ext cx="1099919" cy="788848"/>
              </a:xfrm>
              <a:custGeom>
                <a:avLst/>
                <a:gdLst>
                  <a:gd name="connsiteX0" fmla="*/ 37307 w 1631001"/>
                  <a:gd name="connsiteY0" fmla="*/ 1037924 h 1156623"/>
                  <a:gd name="connsiteX1" fmla="*/ 455318 w 1631001"/>
                  <a:gd name="connsiteY1" fmla="*/ 802792 h 1156623"/>
                  <a:gd name="connsiteX2" fmla="*/ 1226027 w 1631001"/>
                  <a:gd name="connsiteY2" fmla="*/ 841981 h 1156623"/>
                  <a:gd name="connsiteX3" fmla="*/ 1435032 w 1631001"/>
                  <a:gd name="connsiteY3" fmla="*/ 241090 h 1156623"/>
                  <a:gd name="connsiteX4" fmla="*/ 1630975 w 1631001"/>
                  <a:gd name="connsiteY4" fmla="*/ 45147 h 1156623"/>
                  <a:gd name="connsiteX5" fmla="*/ 1421969 w 1631001"/>
                  <a:gd name="connsiteY5" fmla="*/ 1050987 h 1156623"/>
                  <a:gd name="connsiteX6" fmla="*/ 546758 w 1631001"/>
                  <a:gd name="connsiteY6" fmla="*/ 972610 h 1156623"/>
                  <a:gd name="connsiteX7" fmla="*/ 76495 w 1631001"/>
                  <a:gd name="connsiteY7" fmla="*/ 1155490 h 1156623"/>
                  <a:gd name="connsiteX8" fmla="*/ 37307 w 1631001"/>
                  <a:gd name="connsiteY8" fmla="*/ 1037924 h 11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1001" h="1156623">
                    <a:moveTo>
                      <a:pt x="37307" y="1037924"/>
                    </a:moveTo>
                    <a:cubicBezTo>
                      <a:pt x="100444" y="979141"/>
                      <a:pt x="257198" y="835449"/>
                      <a:pt x="455318" y="802792"/>
                    </a:cubicBezTo>
                    <a:cubicBezTo>
                      <a:pt x="653438" y="770135"/>
                      <a:pt x="1062741" y="935598"/>
                      <a:pt x="1226027" y="841981"/>
                    </a:cubicBezTo>
                    <a:cubicBezTo>
                      <a:pt x="1389313" y="748364"/>
                      <a:pt x="1367541" y="373896"/>
                      <a:pt x="1435032" y="241090"/>
                    </a:cubicBezTo>
                    <a:cubicBezTo>
                      <a:pt x="1502523" y="108284"/>
                      <a:pt x="1633152" y="-89836"/>
                      <a:pt x="1630975" y="45147"/>
                    </a:cubicBezTo>
                    <a:cubicBezTo>
                      <a:pt x="1628798" y="180130"/>
                      <a:pt x="1602672" y="896410"/>
                      <a:pt x="1421969" y="1050987"/>
                    </a:cubicBezTo>
                    <a:cubicBezTo>
                      <a:pt x="1241266" y="1205564"/>
                      <a:pt x="771004" y="955193"/>
                      <a:pt x="546758" y="972610"/>
                    </a:cubicBezTo>
                    <a:cubicBezTo>
                      <a:pt x="322512" y="990027"/>
                      <a:pt x="159226" y="1144604"/>
                      <a:pt x="76495" y="1155490"/>
                    </a:cubicBezTo>
                    <a:cubicBezTo>
                      <a:pt x="-6236" y="1166376"/>
                      <a:pt x="-25830" y="1096707"/>
                      <a:pt x="37307" y="103792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" name="Grupo 12"/>
            <p:cNvGrpSpPr/>
            <p:nvPr/>
          </p:nvGrpSpPr>
          <p:grpSpPr>
            <a:xfrm>
              <a:off x="1183684" y="3268525"/>
              <a:ext cx="268036" cy="168782"/>
              <a:chOff x="1118854" y="3147442"/>
              <a:chExt cx="409558" cy="409558"/>
            </a:xfrm>
          </p:grpSpPr>
          <p:sp>
            <p:nvSpPr>
              <p:cNvPr id="74" name="Elipse 73"/>
              <p:cNvSpPr/>
              <p:nvPr/>
            </p:nvSpPr>
            <p:spPr>
              <a:xfrm>
                <a:off x="1128580" y="3166613"/>
                <a:ext cx="372970" cy="37297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9" name="Retângulo de cantos arredondados 78"/>
              <p:cNvSpPr/>
              <p:nvPr/>
            </p:nvSpPr>
            <p:spPr>
              <a:xfrm>
                <a:off x="1118854" y="3147442"/>
                <a:ext cx="409558" cy="409558"/>
              </a:xfrm>
              <a:prstGeom prst="roundRect">
                <a:avLst/>
              </a:prstGeom>
              <a:solidFill>
                <a:schemeClr val="tx1">
                  <a:alpha val="68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80" name="Elipse 79"/>
            <p:cNvSpPr/>
            <p:nvPr/>
          </p:nvSpPr>
          <p:spPr>
            <a:xfrm>
              <a:off x="1734098" y="3277539"/>
              <a:ext cx="225631" cy="125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 rot="978439">
              <a:off x="-30442" y="2907579"/>
              <a:ext cx="3973511" cy="1933300"/>
            </a:xfrm>
            <a:custGeom>
              <a:avLst/>
              <a:gdLst>
                <a:gd name="connsiteX0" fmla="*/ 274320 w 5826034"/>
                <a:gd name="connsiteY0" fmla="*/ 2403566 h 2834640"/>
                <a:gd name="connsiteX1" fmla="*/ 1541417 w 5826034"/>
                <a:gd name="connsiteY1" fmla="*/ 1685109 h 2834640"/>
                <a:gd name="connsiteX2" fmla="*/ 1554480 w 5826034"/>
                <a:gd name="connsiteY2" fmla="*/ 1463040 h 2834640"/>
                <a:gd name="connsiteX3" fmla="*/ 2037806 w 5826034"/>
                <a:gd name="connsiteY3" fmla="*/ 1188720 h 2834640"/>
                <a:gd name="connsiteX4" fmla="*/ 2364377 w 5826034"/>
                <a:gd name="connsiteY4" fmla="*/ 1254034 h 2834640"/>
                <a:gd name="connsiteX5" fmla="*/ 3618411 w 5826034"/>
                <a:gd name="connsiteY5" fmla="*/ 587829 h 2834640"/>
                <a:gd name="connsiteX6" fmla="*/ 3383280 w 5826034"/>
                <a:gd name="connsiteY6" fmla="*/ 378823 h 2834640"/>
                <a:gd name="connsiteX7" fmla="*/ 2821577 w 5826034"/>
                <a:gd name="connsiteY7" fmla="*/ 378823 h 2834640"/>
                <a:gd name="connsiteX8" fmla="*/ 3500846 w 5826034"/>
                <a:gd name="connsiteY8" fmla="*/ 65314 h 2834640"/>
                <a:gd name="connsiteX9" fmla="*/ 4506686 w 5826034"/>
                <a:gd name="connsiteY9" fmla="*/ 0 h 2834640"/>
                <a:gd name="connsiteX10" fmla="*/ 5434149 w 5826034"/>
                <a:gd name="connsiteY10" fmla="*/ 640080 h 2834640"/>
                <a:gd name="connsiteX11" fmla="*/ 5826034 w 5826034"/>
                <a:gd name="connsiteY11" fmla="*/ 2403566 h 2834640"/>
                <a:gd name="connsiteX12" fmla="*/ 5264331 w 5826034"/>
                <a:gd name="connsiteY12" fmla="*/ 1293223 h 2834640"/>
                <a:gd name="connsiteX13" fmla="*/ 5172891 w 5826034"/>
                <a:gd name="connsiteY13" fmla="*/ 1149531 h 2834640"/>
                <a:gd name="connsiteX14" fmla="*/ 5042263 w 5826034"/>
                <a:gd name="connsiteY14" fmla="*/ 1214846 h 2834640"/>
                <a:gd name="connsiteX15" fmla="*/ 5538651 w 5826034"/>
                <a:gd name="connsiteY15" fmla="*/ 2181497 h 2834640"/>
                <a:gd name="connsiteX16" fmla="*/ 4885509 w 5826034"/>
                <a:gd name="connsiteY16" fmla="*/ 1293223 h 2834640"/>
                <a:gd name="connsiteX17" fmla="*/ 4741817 w 5826034"/>
                <a:gd name="connsiteY17" fmla="*/ 1384663 h 2834640"/>
                <a:gd name="connsiteX18" fmla="*/ 5042263 w 5826034"/>
                <a:gd name="connsiteY18" fmla="*/ 1867989 h 2834640"/>
                <a:gd name="connsiteX19" fmla="*/ 5159829 w 5826034"/>
                <a:gd name="connsiteY19" fmla="*/ 2090057 h 2834640"/>
                <a:gd name="connsiteX20" fmla="*/ 4976949 w 5826034"/>
                <a:gd name="connsiteY20" fmla="*/ 1894114 h 2834640"/>
                <a:gd name="connsiteX21" fmla="*/ 4859383 w 5826034"/>
                <a:gd name="connsiteY21" fmla="*/ 1959429 h 2834640"/>
                <a:gd name="connsiteX22" fmla="*/ 4924697 w 5826034"/>
                <a:gd name="connsiteY22" fmla="*/ 2142309 h 2834640"/>
                <a:gd name="connsiteX23" fmla="*/ 4545874 w 5826034"/>
                <a:gd name="connsiteY23" fmla="*/ 1541417 h 2834640"/>
                <a:gd name="connsiteX24" fmla="*/ 4676503 w 5826034"/>
                <a:gd name="connsiteY24" fmla="*/ 1985554 h 2834640"/>
                <a:gd name="connsiteX25" fmla="*/ 4349931 w 5826034"/>
                <a:gd name="connsiteY25" fmla="*/ 1593669 h 2834640"/>
                <a:gd name="connsiteX26" fmla="*/ 3918857 w 5826034"/>
                <a:gd name="connsiteY26" fmla="*/ 1567543 h 2834640"/>
                <a:gd name="connsiteX27" fmla="*/ 3631474 w 5826034"/>
                <a:gd name="connsiteY27" fmla="*/ 1319349 h 2834640"/>
                <a:gd name="connsiteX28" fmla="*/ 3670663 w 5826034"/>
                <a:gd name="connsiteY28" fmla="*/ 1045029 h 2834640"/>
                <a:gd name="connsiteX29" fmla="*/ 2599509 w 5826034"/>
                <a:gd name="connsiteY29" fmla="*/ 1502229 h 2834640"/>
                <a:gd name="connsiteX30" fmla="*/ 2573383 w 5826034"/>
                <a:gd name="connsiteY30" fmla="*/ 1763486 h 2834640"/>
                <a:gd name="connsiteX31" fmla="*/ 2103120 w 5826034"/>
                <a:gd name="connsiteY31" fmla="*/ 2037806 h 2834640"/>
                <a:gd name="connsiteX32" fmla="*/ 1841863 w 5826034"/>
                <a:gd name="connsiteY32" fmla="*/ 1959429 h 2834640"/>
                <a:gd name="connsiteX33" fmla="*/ 966651 w 5826034"/>
                <a:gd name="connsiteY33" fmla="*/ 2377440 h 2834640"/>
                <a:gd name="connsiteX34" fmla="*/ 914400 w 5826034"/>
                <a:gd name="connsiteY34" fmla="*/ 2638697 h 2834640"/>
                <a:gd name="connsiteX35" fmla="*/ 444137 w 5826034"/>
                <a:gd name="connsiteY35" fmla="*/ 2834640 h 2834640"/>
                <a:gd name="connsiteX36" fmla="*/ 156754 w 5826034"/>
                <a:gd name="connsiteY36" fmla="*/ 2769326 h 2834640"/>
                <a:gd name="connsiteX37" fmla="*/ 0 w 5826034"/>
                <a:gd name="connsiteY37" fmla="*/ 2495006 h 2834640"/>
                <a:gd name="connsiteX38" fmla="*/ 182880 w 5826034"/>
                <a:gd name="connsiteY38" fmla="*/ 2259874 h 2834640"/>
                <a:gd name="connsiteX39" fmla="*/ 483326 w 5826034"/>
                <a:gd name="connsiteY39" fmla="*/ 2312126 h 2834640"/>
                <a:gd name="connsiteX40" fmla="*/ 274320 w 5826034"/>
                <a:gd name="connsiteY40" fmla="*/ 2403566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26034" h="2834640">
                  <a:moveTo>
                    <a:pt x="274320" y="2403566"/>
                  </a:moveTo>
                  <a:lnTo>
                    <a:pt x="1541417" y="1685109"/>
                  </a:lnTo>
                  <a:lnTo>
                    <a:pt x="1554480" y="1463040"/>
                  </a:lnTo>
                  <a:lnTo>
                    <a:pt x="2037806" y="1188720"/>
                  </a:lnTo>
                  <a:lnTo>
                    <a:pt x="2364377" y="1254034"/>
                  </a:lnTo>
                  <a:lnTo>
                    <a:pt x="3618411" y="587829"/>
                  </a:lnTo>
                  <a:lnTo>
                    <a:pt x="3383280" y="378823"/>
                  </a:lnTo>
                  <a:lnTo>
                    <a:pt x="2821577" y="378823"/>
                  </a:lnTo>
                  <a:lnTo>
                    <a:pt x="3500846" y="65314"/>
                  </a:lnTo>
                  <a:lnTo>
                    <a:pt x="4506686" y="0"/>
                  </a:lnTo>
                  <a:lnTo>
                    <a:pt x="5434149" y="640080"/>
                  </a:lnTo>
                  <a:lnTo>
                    <a:pt x="5826034" y="2403566"/>
                  </a:lnTo>
                  <a:lnTo>
                    <a:pt x="5264331" y="1293223"/>
                  </a:lnTo>
                  <a:lnTo>
                    <a:pt x="5172891" y="1149531"/>
                  </a:lnTo>
                  <a:lnTo>
                    <a:pt x="5042263" y="1214846"/>
                  </a:lnTo>
                  <a:lnTo>
                    <a:pt x="5538651" y="2181497"/>
                  </a:lnTo>
                  <a:lnTo>
                    <a:pt x="4885509" y="1293223"/>
                  </a:lnTo>
                  <a:lnTo>
                    <a:pt x="4741817" y="1384663"/>
                  </a:lnTo>
                  <a:lnTo>
                    <a:pt x="5042263" y="1867989"/>
                  </a:lnTo>
                  <a:lnTo>
                    <a:pt x="5159829" y="2090057"/>
                  </a:lnTo>
                  <a:lnTo>
                    <a:pt x="4976949" y="1894114"/>
                  </a:lnTo>
                  <a:lnTo>
                    <a:pt x="4859383" y="1959429"/>
                  </a:lnTo>
                  <a:lnTo>
                    <a:pt x="4924697" y="2142309"/>
                  </a:lnTo>
                  <a:lnTo>
                    <a:pt x="4545874" y="1541417"/>
                  </a:lnTo>
                  <a:lnTo>
                    <a:pt x="4676503" y="1985554"/>
                  </a:lnTo>
                  <a:lnTo>
                    <a:pt x="4349931" y="1593669"/>
                  </a:lnTo>
                  <a:lnTo>
                    <a:pt x="3918857" y="1567543"/>
                  </a:lnTo>
                  <a:lnTo>
                    <a:pt x="3631474" y="1319349"/>
                  </a:lnTo>
                  <a:lnTo>
                    <a:pt x="3670663" y="1045029"/>
                  </a:lnTo>
                  <a:lnTo>
                    <a:pt x="2599509" y="1502229"/>
                  </a:lnTo>
                  <a:lnTo>
                    <a:pt x="2573383" y="1763486"/>
                  </a:lnTo>
                  <a:lnTo>
                    <a:pt x="2103120" y="2037806"/>
                  </a:lnTo>
                  <a:lnTo>
                    <a:pt x="1841863" y="1959429"/>
                  </a:lnTo>
                  <a:lnTo>
                    <a:pt x="966651" y="2377440"/>
                  </a:lnTo>
                  <a:lnTo>
                    <a:pt x="914400" y="2638697"/>
                  </a:lnTo>
                  <a:lnTo>
                    <a:pt x="444137" y="2834640"/>
                  </a:lnTo>
                  <a:lnTo>
                    <a:pt x="156754" y="2769326"/>
                  </a:lnTo>
                  <a:lnTo>
                    <a:pt x="0" y="2495006"/>
                  </a:lnTo>
                  <a:lnTo>
                    <a:pt x="182880" y="2259874"/>
                  </a:lnTo>
                  <a:lnTo>
                    <a:pt x="483326" y="2312126"/>
                  </a:lnTo>
                  <a:lnTo>
                    <a:pt x="274320" y="240356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69" name="Retângulo 68">
            <a:hlinkClick r:id="rId3" action="ppaction://hlinksldjump"/>
          </p:cNvPr>
          <p:cNvSpPr/>
          <p:nvPr/>
        </p:nvSpPr>
        <p:spPr>
          <a:xfrm>
            <a:off x="10985039" y="6082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0926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rupo 102"/>
          <p:cNvGrpSpPr/>
          <p:nvPr/>
        </p:nvGrpSpPr>
        <p:grpSpPr>
          <a:xfrm>
            <a:off x="-1212775" y="699391"/>
            <a:ext cx="5991285" cy="5443462"/>
            <a:chOff x="2930769" y="533400"/>
            <a:chExt cx="5991285" cy="5443462"/>
          </a:xfrm>
        </p:grpSpPr>
        <p:sp>
          <p:nvSpPr>
            <p:cNvPr id="100" name="Forma livre 99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Forma livre 98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Forma livre 97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2" name="Forma livre 91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1" name="Forma livre 90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0" name="Forma livre 89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77" name="Grupo 76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78" name="Forma livre 77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9" name="Triângulo isósceles 78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0" name="Triângulo isósceles 79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1" name="Triângulo isósceles 80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2" name="Triângulo isósceles 81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3" name="Triângulo isósceles 82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84" name="Grupo 83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85" name="Forma livre 84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86" name="Forma livre 85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87" name="Forma livre 86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88" name="Forma livre 87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89" name="Forma livre 88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7" name="Grupo 56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53" name="Retângulo de cantos arredondados 52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4" name="Retângulo de cantos arredondados 53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5" name="Retângulo de cantos arredondados 54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6" name="Retângulo de cantos arredondados 55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76" name="Grupo 75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75" name="Forma livre 74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1" name="Triângulo isósceles 70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2" name="Triângulo isósceles 71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9" name="Triângulo isósceles 68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0" name="Triângulo isósceles 69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3" name="Triângulo isósceles 72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68" name="Grupo 67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67" name="Forma livre 66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6" name="Forma livre 65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5" name="Forma livre 64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3" name="Forma livre 62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64" name="Forma livre 63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58" name="Grupo 57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59" name="Retângulo de cantos arredondados 58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0" name="Retângulo de cantos arredondados 59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1" name="Retângulo de cantos arredondados 60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2" name="Retângulo de cantos arredondados 61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37" name="Retângulo de cantos arredondados 36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Retângulo de cantos arredondados 37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de cantos arredondados 38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" name="Retângulo de cantos arredondados 39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" name="Retângulo de cantos arredondados 40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Retângulo de cantos arredondados 41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" name="Retângulo de cantos arredondados 35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" name="Elipse 1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" name="Forma livre 20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" name="Forma livre 21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Forma livre 24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" name="Forma livre 25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8" name="Forma livre 27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" name="Forma livre 28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" name="Forma livre 29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" name="Forma livre 30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" name="Forma livre 33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3" name="Retângulo de cantos arredondados 92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Retângulo de cantos arredondados 93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Forma livre 100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" name="Forma livre 19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8" name="Grupo 117"/>
          <p:cNvGrpSpPr/>
          <p:nvPr/>
        </p:nvGrpSpPr>
        <p:grpSpPr>
          <a:xfrm>
            <a:off x="-2445811" y="-1080203"/>
            <a:ext cx="2801691" cy="1751057"/>
            <a:chOff x="6606037" y="1099176"/>
            <a:chExt cx="2801691" cy="1751057"/>
          </a:xfrm>
        </p:grpSpPr>
        <p:sp>
          <p:nvSpPr>
            <p:cNvPr id="104" name="Elipse 103"/>
            <p:cNvSpPr/>
            <p:nvPr/>
          </p:nvSpPr>
          <p:spPr>
            <a:xfrm>
              <a:off x="7175131" y="1427499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Forma livre 104"/>
            <p:cNvSpPr/>
            <p:nvPr/>
          </p:nvSpPr>
          <p:spPr>
            <a:xfrm>
              <a:off x="7481566" y="2448949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Forma livre 105"/>
            <p:cNvSpPr/>
            <p:nvPr/>
          </p:nvSpPr>
          <p:spPr>
            <a:xfrm>
              <a:off x="8028771" y="2448949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Forma livre 106"/>
            <p:cNvSpPr/>
            <p:nvPr/>
          </p:nvSpPr>
          <p:spPr>
            <a:xfrm>
              <a:off x="7350237" y="2572982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Forma livre 107"/>
            <p:cNvSpPr/>
            <p:nvPr/>
          </p:nvSpPr>
          <p:spPr>
            <a:xfrm>
              <a:off x="7459678" y="2558390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Forma livre 108"/>
            <p:cNvSpPr/>
            <p:nvPr/>
          </p:nvSpPr>
          <p:spPr>
            <a:xfrm>
              <a:off x="7532639" y="2608288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0" name="Forma livre 109"/>
            <p:cNvSpPr/>
            <p:nvPr/>
          </p:nvSpPr>
          <p:spPr>
            <a:xfrm>
              <a:off x="7660320" y="2622880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>
              <a:off x="7824481" y="2650828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Forma livre 111"/>
            <p:cNvSpPr/>
            <p:nvPr/>
          </p:nvSpPr>
          <p:spPr>
            <a:xfrm>
              <a:off x="7974051" y="266483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>
              <a:off x="8152805" y="264353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Forma livre 113"/>
            <p:cNvSpPr/>
            <p:nvPr/>
          </p:nvSpPr>
          <p:spPr>
            <a:xfrm>
              <a:off x="8287782" y="2591871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Forma livre 114"/>
            <p:cNvSpPr/>
            <p:nvPr/>
          </p:nvSpPr>
          <p:spPr>
            <a:xfrm>
              <a:off x="7548677" y="2450991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Forma livre 115"/>
            <p:cNvSpPr/>
            <p:nvPr/>
          </p:nvSpPr>
          <p:spPr>
            <a:xfrm flipH="1">
              <a:off x="8088951" y="2450991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>
              <a:off x="6606037" y="1099176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74" name="Grupo 173"/>
          <p:cNvGrpSpPr/>
          <p:nvPr/>
        </p:nvGrpSpPr>
        <p:grpSpPr>
          <a:xfrm>
            <a:off x="5066903" y="670854"/>
            <a:ext cx="5991285" cy="5443462"/>
            <a:chOff x="2930769" y="533400"/>
            <a:chExt cx="5991285" cy="5443462"/>
          </a:xfrm>
        </p:grpSpPr>
        <p:sp>
          <p:nvSpPr>
            <p:cNvPr id="175" name="Forma livre 174"/>
            <p:cNvSpPr/>
            <p:nvPr/>
          </p:nvSpPr>
          <p:spPr>
            <a:xfrm flipH="1">
              <a:off x="5924064" y="1676400"/>
              <a:ext cx="2997990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rgbClr val="4C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6" name="Forma livre 175"/>
            <p:cNvSpPr/>
            <p:nvPr/>
          </p:nvSpPr>
          <p:spPr>
            <a:xfrm>
              <a:off x="2930769" y="1676400"/>
              <a:ext cx="3071446" cy="4208585"/>
            </a:xfrm>
            <a:custGeom>
              <a:avLst/>
              <a:gdLst>
                <a:gd name="connsiteX0" fmla="*/ 199293 w 3071446"/>
                <a:gd name="connsiteY0" fmla="*/ 1547446 h 4208585"/>
                <a:gd name="connsiteX1" fmla="*/ 199293 w 3071446"/>
                <a:gd name="connsiteY1" fmla="*/ 1547446 h 4208585"/>
                <a:gd name="connsiteX2" fmla="*/ 164123 w 3071446"/>
                <a:gd name="connsiteY2" fmla="*/ 1641231 h 4208585"/>
                <a:gd name="connsiteX3" fmla="*/ 0 w 3071446"/>
                <a:gd name="connsiteY3" fmla="*/ 2332892 h 4208585"/>
                <a:gd name="connsiteX4" fmla="*/ 199293 w 3071446"/>
                <a:gd name="connsiteY4" fmla="*/ 4208585 h 4208585"/>
                <a:gd name="connsiteX5" fmla="*/ 257908 w 3071446"/>
                <a:gd name="connsiteY5" fmla="*/ 3493477 h 4208585"/>
                <a:gd name="connsiteX6" fmla="*/ 504093 w 3071446"/>
                <a:gd name="connsiteY6" fmla="*/ 2485292 h 4208585"/>
                <a:gd name="connsiteX7" fmla="*/ 257908 w 3071446"/>
                <a:gd name="connsiteY7" fmla="*/ 3434862 h 4208585"/>
                <a:gd name="connsiteX8" fmla="*/ 480646 w 3071446"/>
                <a:gd name="connsiteY8" fmla="*/ 3985846 h 4208585"/>
                <a:gd name="connsiteX9" fmla="*/ 457200 w 3071446"/>
                <a:gd name="connsiteY9" fmla="*/ 3399692 h 4208585"/>
                <a:gd name="connsiteX10" fmla="*/ 738554 w 3071446"/>
                <a:gd name="connsiteY10" fmla="*/ 2426677 h 4208585"/>
                <a:gd name="connsiteX11" fmla="*/ 527539 w 3071446"/>
                <a:gd name="connsiteY11" fmla="*/ 3200400 h 4208585"/>
                <a:gd name="connsiteX12" fmla="*/ 738554 w 3071446"/>
                <a:gd name="connsiteY12" fmla="*/ 3892062 h 4208585"/>
                <a:gd name="connsiteX13" fmla="*/ 726831 w 3071446"/>
                <a:gd name="connsiteY13" fmla="*/ 3200400 h 4208585"/>
                <a:gd name="connsiteX14" fmla="*/ 973016 w 3071446"/>
                <a:gd name="connsiteY14" fmla="*/ 2391508 h 4208585"/>
                <a:gd name="connsiteX15" fmla="*/ 1348154 w 3071446"/>
                <a:gd name="connsiteY15" fmla="*/ 2731477 h 4208585"/>
                <a:gd name="connsiteX16" fmla="*/ 1184031 w 3071446"/>
                <a:gd name="connsiteY16" fmla="*/ 3341077 h 4208585"/>
                <a:gd name="connsiteX17" fmla="*/ 1758462 w 3071446"/>
                <a:gd name="connsiteY17" fmla="*/ 2708031 h 4208585"/>
                <a:gd name="connsiteX18" fmla="*/ 1570893 w 3071446"/>
                <a:gd name="connsiteY18" fmla="*/ 2157046 h 4208585"/>
                <a:gd name="connsiteX19" fmla="*/ 1395046 w 3071446"/>
                <a:gd name="connsiteY19" fmla="*/ 1840523 h 4208585"/>
                <a:gd name="connsiteX20" fmla="*/ 1465385 w 3071446"/>
                <a:gd name="connsiteY20" fmla="*/ 1301262 h 4208585"/>
                <a:gd name="connsiteX21" fmla="*/ 1840523 w 3071446"/>
                <a:gd name="connsiteY21" fmla="*/ 937846 h 4208585"/>
                <a:gd name="connsiteX22" fmla="*/ 2696308 w 3071446"/>
                <a:gd name="connsiteY22" fmla="*/ 820615 h 4208585"/>
                <a:gd name="connsiteX23" fmla="*/ 3071446 w 3071446"/>
                <a:gd name="connsiteY23" fmla="*/ 949569 h 4208585"/>
                <a:gd name="connsiteX24" fmla="*/ 2860431 w 3071446"/>
                <a:gd name="connsiteY24" fmla="*/ 633046 h 4208585"/>
                <a:gd name="connsiteX25" fmla="*/ 1746739 w 3071446"/>
                <a:gd name="connsiteY25" fmla="*/ 0 h 4208585"/>
                <a:gd name="connsiteX26" fmla="*/ 1125416 w 3071446"/>
                <a:gd name="connsiteY26" fmla="*/ 234462 h 4208585"/>
                <a:gd name="connsiteX27" fmla="*/ 703385 w 3071446"/>
                <a:gd name="connsiteY27" fmla="*/ 644769 h 4208585"/>
                <a:gd name="connsiteX28" fmla="*/ 199293 w 3071446"/>
                <a:gd name="connsiteY28" fmla="*/ 1547446 h 42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71446" h="4208585">
                  <a:moveTo>
                    <a:pt x="199293" y="1547446"/>
                  </a:moveTo>
                  <a:lnTo>
                    <a:pt x="199293" y="1547446"/>
                  </a:lnTo>
                  <a:lnTo>
                    <a:pt x="164123" y="1641231"/>
                  </a:lnTo>
                  <a:lnTo>
                    <a:pt x="0" y="2332892"/>
                  </a:lnTo>
                  <a:lnTo>
                    <a:pt x="199293" y="4208585"/>
                  </a:lnTo>
                  <a:lnTo>
                    <a:pt x="257908" y="3493477"/>
                  </a:lnTo>
                  <a:lnTo>
                    <a:pt x="504093" y="2485292"/>
                  </a:lnTo>
                  <a:lnTo>
                    <a:pt x="257908" y="3434862"/>
                  </a:lnTo>
                  <a:lnTo>
                    <a:pt x="480646" y="3985846"/>
                  </a:lnTo>
                  <a:lnTo>
                    <a:pt x="457200" y="3399692"/>
                  </a:lnTo>
                  <a:lnTo>
                    <a:pt x="738554" y="2426677"/>
                  </a:lnTo>
                  <a:lnTo>
                    <a:pt x="527539" y="3200400"/>
                  </a:lnTo>
                  <a:lnTo>
                    <a:pt x="738554" y="3892062"/>
                  </a:lnTo>
                  <a:lnTo>
                    <a:pt x="726831" y="3200400"/>
                  </a:lnTo>
                  <a:lnTo>
                    <a:pt x="973016" y="2391508"/>
                  </a:lnTo>
                  <a:lnTo>
                    <a:pt x="1348154" y="2731477"/>
                  </a:lnTo>
                  <a:lnTo>
                    <a:pt x="1184031" y="3341077"/>
                  </a:lnTo>
                  <a:lnTo>
                    <a:pt x="1758462" y="2708031"/>
                  </a:lnTo>
                  <a:lnTo>
                    <a:pt x="1570893" y="2157046"/>
                  </a:lnTo>
                  <a:lnTo>
                    <a:pt x="1395046" y="1840523"/>
                  </a:lnTo>
                  <a:lnTo>
                    <a:pt x="1465385" y="1301262"/>
                  </a:lnTo>
                  <a:lnTo>
                    <a:pt x="1840523" y="937846"/>
                  </a:lnTo>
                  <a:lnTo>
                    <a:pt x="2696308" y="820615"/>
                  </a:lnTo>
                  <a:lnTo>
                    <a:pt x="3071446" y="949569"/>
                  </a:lnTo>
                  <a:lnTo>
                    <a:pt x="2860431" y="633046"/>
                  </a:lnTo>
                  <a:lnTo>
                    <a:pt x="1746739" y="0"/>
                  </a:lnTo>
                  <a:lnTo>
                    <a:pt x="1125416" y="234462"/>
                  </a:lnTo>
                  <a:lnTo>
                    <a:pt x="703385" y="644769"/>
                  </a:lnTo>
                  <a:lnTo>
                    <a:pt x="199293" y="1547446"/>
                  </a:lnTo>
                  <a:close/>
                </a:path>
              </a:pathLst>
            </a:custGeom>
            <a:solidFill>
              <a:srgbClr val="4C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7" name="Forma livre 176"/>
            <p:cNvSpPr/>
            <p:nvPr/>
          </p:nvSpPr>
          <p:spPr>
            <a:xfrm flipH="1">
              <a:off x="5591718" y="3623438"/>
              <a:ext cx="283697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8" name="Forma livre 177"/>
            <p:cNvSpPr/>
            <p:nvPr/>
          </p:nvSpPr>
          <p:spPr>
            <a:xfrm>
              <a:off x="5969235" y="3634361"/>
              <a:ext cx="328246" cy="398584"/>
            </a:xfrm>
            <a:custGeom>
              <a:avLst/>
              <a:gdLst>
                <a:gd name="connsiteX0" fmla="*/ 0 w 328246"/>
                <a:gd name="connsiteY0" fmla="*/ 398584 h 398584"/>
                <a:gd name="connsiteX1" fmla="*/ 269631 w 328246"/>
                <a:gd name="connsiteY1" fmla="*/ 281354 h 398584"/>
                <a:gd name="connsiteX2" fmla="*/ 328246 w 328246"/>
                <a:gd name="connsiteY2" fmla="*/ 140677 h 398584"/>
                <a:gd name="connsiteX3" fmla="*/ 269631 w 328246"/>
                <a:gd name="connsiteY3" fmla="*/ 35169 h 398584"/>
                <a:gd name="connsiteX4" fmla="*/ 117231 w 328246"/>
                <a:gd name="connsiteY4" fmla="*/ 0 h 398584"/>
                <a:gd name="connsiteX5" fmla="*/ 93785 w 328246"/>
                <a:gd name="connsiteY5" fmla="*/ 93784 h 398584"/>
                <a:gd name="connsiteX6" fmla="*/ 128954 w 328246"/>
                <a:gd name="connsiteY6" fmla="*/ 187569 h 398584"/>
                <a:gd name="connsiteX7" fmla="*/ 0 w 328246"/>
                <a:gd name="connsiteY7" fmla="*/ 281354 h 398584"/>
                <a:gd name="connsiteX8" fmla="*/ 0 w 328246"/>
                <a:gd name="connsiteY8" fmla="*/ 398584 h 3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246" h="398584">
                  <a:moveTo>
                    <a:pt x="0" y="398584"/>
                  </a:moveTo>
                  <a:lnTo>
                    <a:pt x="269631" y="281354"/>
                  </a:lnTo>
                  <a:lnTo>
                    <a:pt x="328246" y="140677"/>
                  </a:lnTo>
                  <a:lnTo>
                    <a:pt x="269631" y="35169"/>
                  </a:lnTo>
                  <a:lnTo>
                    <a:pt x="117231" y="0"/>
                  </a:lnTo>
                  <a:lnTo>
                    <a:pt x="93785" y="93784"/>
                  </a:lnTo>
                  <a:lnTo>
                    <a:pt x="128954" y="187569"/>
                  </a:lnTo>
                  <a:lnTo>
                    <a:pt x="0" y="281354"/>
                  </a:lnTo>
                  <a:lnTo>
                    <a:pt x="0" y="398584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9" name="Forma livre 178"/>
            <p:cNvSpPr/>
            <p:nvPr/>
          </p:nvSpPr>
          <p:spPr>
            <a:xfrm>
              <a:off x="4882181" y="3828995"/>
              <a:ext cx="1875366" cy="2147867"/>
            </a:xfrm>
            <a:custGeom>
              <a:avLst/>
              <a:gdLst>
                <a:gd name="connsiteX0" fmla="*/ 921112 w 1875366"/>
                <a:gd name="connsiteY0" fmla="*/ 37713 h 2147867"/>
                <a:gd name="connsiteX1" fmla="*/ 545974 w 1875366"/>
                <a:gd name="connsiteY1" fmla="*/ 471467 h 2147867"/>
                <a:gd name="connsiteX2" fmla="*/ 393574 w 1875366"/>
                <a:gd name="connsiteY2" fmla="*/ 1315529 h 2147867"/>
                <a:gd name="connsiteX3" fmla="*/ 147389 w 1875366"/>
                <a:gd name="connsiteY3" fmla="*/ 1678944 h 2147867"/>
                <a:gd name="connsiteX4" fmla="*/ 6712 w 1875366"/>
                <a:gd name="connsiteY4" fmla="*/ 1948575 h 2147867"/>
                <a:gd name="connsiteX5" fmla="*/ 358404 w 1875366"/>
                <a:gd name="connsiteY5" fmla="*/ 1983744 h 2147867"/>
                <a:gd name="connsiteX6" fmla="*/ 733543 w 1875366"/>
                <a:gd name="connsiteY6" fmla="*/ 1807898 h 2147867"/>
                <a:gd name="connsiteX7" fmla="*/ 710097 w 1875366"/>
                <a:gd name="connsiteY7" fmla="*/ 1620329 h 2147867"/>
                <a:gd name="connsiteX8" fmla="*/ 850774 w 1875366"/>
                <a:gd name="connsiteY8" fmla="*/ 1350698 h 2147867"/>
                <a:gd name="connsiteX9" fmla="*/ 991451 w 1875366"/>
                <a:gd name="connsiteY9" fmla="*/ 823159 h 2147867"/>
                <a:gd name="connsiteX10" fmla="*/ 1073512 w 1875366"/>
                <a:gd name="connsiteY10" fmla="*/ 518359 h 2147867"/>
                <a:gd name="connsiteX11" fmla="*/ 1132128 w 1875366"/>
                <a:gd name="connsiteY11" fmla="*/ 694206 h 2147867"/>
                <a:gd name="connsiteX12" fmla="*/ 1307974 w 1875366"/>
                <a:gd name="connsiteY12" fmla="*/ 1350698 h 2147867"/>
                <a:gd name="connsiteX13" fmla="*/ 1413481 w 1875366"/>
                <a:gd name="connsiteY13" fmla="*/ 1655498 h 2147867"/>
                <a:gd name="connsiteX14" fmla="*/ 1390035 w 1875366"/>
                <a:gd name="connsiteY14" fmla="*/ 1725836 h 2147867"/>
                <a:gd name="connsiteX15" fmla="*/ 1472097 w 1875366"/>
                <a:gd name="connsiteY15" fmla="*/ 1936852 h 2147867"/>
                <a:gd name="connsiteX16" fmla="*/ 1765174 w 1875366"/>
                <a:gd name="connsiteY16" fmla="*/ 2147867 h 2147867"/>
                <a:gd name="connsiteX17" fmla="*/ 1858958 w 1875366"/>
                <a:gd name="connsiteY17" fmla="*/ 1936852 h 2147867"/>
                <a:gd name="connsiteX18" fmla="*/ 1858958 w 1875366"/>
                <a:gd name="connsiteY18" fmla="*/ 1632052 h 2147867"/>
                <a:gd name="connsiteX19" fmla="*/ 1694835 w 1875366"/>
                <a:gd name="connsiteY19" fmla="*/ 1385867 h 2147867"/>
                <a:gd name="connsiteX20" fmla="*/ 1659666 w 1875366"/>
                <a:gd name="connsiteY20" fmla="*/ 1022452 h 2147867"/>
                <a:gd name="connsiteX21" fmla="*/ 1624497 w 1875366"/>
                <a:gd name="connsiteY21" fmla="*/ 494913 h 2147867"/>
                <a:gd name="connsiteX22" fmla="*/ 1249358 w 1875366"/>
                <a:gd name="connsiteY22" fmla="*/ 72883 h 2147867"/>
                <a:gd name="connsiteX23" fmla="*/ 921112 w 1875366"/>
                <a:gd name="connsiteY23" fmla="*/ 37713 h 214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75366" h="2147867">
                  <a:moveTo>
                    <a:pt x="921112" y="37713"/>
                  </a:moveTo>
                  <a:cubicBezTo>
                    <a:pt x="803881" y="104144"/>
                    <a:pt x="633897" y="258498"/>
                    <a:pt x="545974" y="471467"/>
                  </a:cubicBezTo>
                  <a:cubicBezTo>
                    <a:pt x="458051" y="684436"/>
                    <a:pt x="460005" y="1114283"/>
                    <a:pt x="393574" y="1315529"/>
                  </a:cubicBezTo>
                  <a:cubicBezTo>
                    <a:pt x="327143" y="1516775"/>
                    <a:pt x="211866" y="1573436"/>
                    <a:pt x="147389" y="1678944"/>
                  </a:cubicBezTo>
                  <a:cubicBezTo>
                    <a:pt x="82912" y="1784452"/>
                    <a:pt x="-28457" y="1897775"/>
                    <a:pt x="6712" y="1948575"/>
                  </a:cubicBezTo>
                  <a:cubicBezTo>
                    <a:pt x="41881" y="1999375"/>
                    <a:pt x="237266" y="2007190"/>
                    <a:pt x="358404" y="1983744"/>
                  </a:cubicBezTo>
                  <a:cubicBezTo>
                    <a:pt x="479542" y="1960298"/>
                    <a:pt x="674927" y="1868467"/>
                    <a:pt x="733543" y="1807898"/>
                  </a:cubicBezTo>
                  <a:cubicBezTo>
                    <a:pt x="792159" y="1747329"/>
                    <a:pt x="690559" y="1696529"/>
                    <a:pt x="710097" y="1620329"/>
                  </a:cubicBezTo>
                  <a:cubicBezTo>
                    <a:pt x="729635" y="1544129"/>
                    <a:pt x="803882" y="1483560"/>
                    <a:pt x="850774" y="1350698"/>
                  </a:cubicBezTo>
                  <a:cubicBezTo>
                    <a:pt x="897666" y="1217836"/>
                    <a:pt x="954328" y="961882"/>
                    <a:pt x="991451" y="823159"/>
                  </a:cubicBezTo>
                  <a:cubicBezTo>
                    <a:pt x="1028574" y="684436"/>
                    <a:pt x="1050066" y="539851"/>
                    <a:pt x="1073512" y="518359"/>
                  </a:cubicBezTo>
                  <a:cubicBezTo>
                    <a:pt x="1096958" y="496867"/>
                    <a:pt x="1093051" y="555483"/>
                    <a:pt x="1132128" y="694206"/>
                  </a:cubicBezTo>
                  <a:cubicBezTo>
                    <a:pt x="1171205" y="832929"/>
                    <a:pt x="1261082" y="1190483"/>
                    <a:pt x="1307974" y="1350698"/>
                  </a:cubicBezTo>
                  <a:cubicBezTo>
                    <a:pt x="1354866" y="1510913"/>
                    <a:pt x="1399804" y="1592975"/>
                    <a:pt x="1413481" y="1655498"/>
                  </a:cubicBezTo>
                  <a:cubicBezTo>
                    <a:pt x="1427158" y="1718021"/>
                    <a:pt x="1380266" y="1678944"/>
                    <a:pt x="1390035" y="1725836"/>
                  </a:cubicBezTo>
                  <a:cubicBezTo>
                    <a:pt x="1399804" y="1772728"/>
                    <a:pt x="1409574" y="1866514"/>
                    <a:pt x="1472097" y="1936852"/>
                  </a:cubicBezTo>
                  <a:cubicBezTo>
                    <a:pt x="1534620" y="2007191"/>
                    <a:pt x="1700697" y="2147867"/>
                    <a:pt x="1765174" y="2147867"/>
                  </a:cubicBezTo>
                  <a:cubicBezTo>
                    <a:pt x="1829651" y="2147867"/>
                    <a:pt x="1843327" y="2022821"/>
                    <a:pt x="1858958" y="1936852"/>
                  </a:cubicBezTo>
                  <a:cubicBezTo>
                    <a:pt x="1874589" y="1850883"/>
                    <a:pt x="1886312" y="1723883"/>
                    <a:pt x="1858958" y="1632052"/>
                  </a:cubicBezTo>
                  <a:cubicBezTo>
                    <a:pt x="1831604" y="1540221"/>
                    <a:pt x="1728050" y="1487467"/>
                    <a:pt x="1694835" y="1385867"/>
                  </a:cubicBezTo>
                  <a:cubicBezTo>
                    <a:pt x="1661620" y="1284267"/>
                    <a:pt x="1671389" y="1170944"/>
                    <a:pt x="1659666" y="1022452"/>
                  </a:cubicBezTo>
                  <a:cubicBezTo>
                    <a:pt x="1647943" y="873960"/>
                    <a:pt x="1692882" y="653175"/>
                    <a:pt x="1624497" y="494913"/>
                  </a:cubicBezTo>
                  <a:cubicBezTo>
                    <a:pt x="1556112" y="336652"/>
                    <a:pt x="1364635" y="147129"/>
                    <a:pt x="1249358" y="72883"/>
                  </a:cubicBezTo>
                  <a:cubicBezTo>
                    <a:pt x="1134081" y="-1363"/>
                    <a:pt x="1038343" y="-28718"/>
                    <a:pt x="921112" y="3771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0" name="Forma livre 179"/>
            <p:cNvSpPr/>
            <p:nvPr/>
          </p:nvSpPr>
          <p:spPr>
            <a:xfrm flipH="1">
              <a:off x="3144929" y="1464322"/>
              <a:ext cx="275153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1" name="Forma livre 180"/>
            <p:cNvSpPr/>
            <p:nvPr/>
          </p:nvSpPr>
          <p:spPr>
            <a:xfrm>
              <a:off x="5931877" y="1441938"/>
              <a:ext cx="2778369" cy="1746739"/>
            </a:xfrm>
            <a:custGeom>
              <a:avLst/>
              <a:gdLst>
                <a:gd name="connsiteX0" fmla="*/ 0 w 2778369"/>
                <a:gd name="connsiteY0" fmla="*/ 820616 h 1746739"/>
                <a:gd name="connsiteX1" fmla="*/ 1254369 w 2778369"/>
                <a:gd name="connsiteY1" fmla="*/ 0 h 1746739"/>
                <a:gd name="connsiteX2" fmla="*/ 2262554 w 2778369"/>
                <a:gd name="connsiteY2" fmla="*/ 375139 h 1746739"/>
                <a:gd name="connsiteX3" fmla="*/ 2778369 w 2778369"/>
                <a:gd name="connsiteY3" fmla="*/ 1746739 h 1746739"/>
                <a:gd name="connsiteX4" fmla="*/ 1992923 w 2778369"/>
                <a:gd name="connsiteY4" fmla="*/ 726831 h 1746739"/>
                <a:gd name="connsiteX5" fmla="*/ 1324708 w 2778369"/>
                <a:gd name="connsiteY5" fmla="*/ 422031 h 1746739"/>
                <a:gd name="connsiteX6" fmla="*/ 152400 w 2778369"/>
                <a:gd name="connsiteY6" fmla="*/ 937847 h 1746739"/>
                <a:gd name="connsiteX7" fmla="*/ 0 w 2778369"/>
                <a:gd name="connsiteY7" fmla="*/ 820616 h 17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369" h="1746739">
                  <a:moveTo>
                    <a:pt x="0" y="820616"/>
                  </a:moveTo>
                  <a:lnTo>
                    <a:pt x="1254369" y="0"/>
                  </a:lnTo>
                  <a:lnTo>
                    <a:pt x="2262554" y="375139"/>
                  </a:lnTo>
                  <a:lnTo>
                    <a:pt x="2778369" y="1746739"/>
                  </a:lnTo>
                  <a:lnTo>
                    <a:pt x="1992923" y="726831"/>
                  </a:lnTo>
                  <a:lnTo>
                    <a:pt x="1324708" y="422031"/>
                  </a:lnTo>
                  <a:lnTo>
                    <a:pt x="152400" y="937847"/>
                  </a:lnTo>
                  <a:lnTo>
                    <a:pt x="0" y="820616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82" name="Grupo 181"/>
            <p:cNvGrpSpPr/>
            <p:nvPr/>
          </p:nvGrpSpPr>
          <p:grpSpPr>
            <a:xfrm flipH="1">
              <a:off x="6693426" y="2996037"/>
              <a:ext cx="676322" cy="579046"/>
              <a:chOff x="4649220" y="3070546"/>
              <a:chExt cx="694665" cy="579046"/>
            </a:xfrm>
          </p:grpSpPr>
          <p:sp>
            <p:nvSpPr>
              <p:cNvPr id="232" name="Forma livre 231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3" name="Triângulo isósceles 232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4" name="Triângulo isósceles 233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5" name="Triângulo isósceles 234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6" name="Triângulo isósceles 235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7" name="Triângulo isósceles 236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38" name="Grupo 237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239" name="Forma livre 238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0" name="Forma livre 239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1" name="Forma livre 240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2" name="Forma livre 241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3" name="Forma livre 242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183" name="Grupo 182"/>
            <p:cNvGrpSpPr/>
            <p:nvPr/>
          </p:nvGrpSpPr>
          <p:grpSpPr>
            <a:xfrm rot="18623957">
              <a:off x="6354056" y="2188859"/>
              <a:ext cx="332894" cy="1207138"/>
              <a:chOff x="5934616" y="3144654"/>
              <a:chExt cx="332894" cy="1207138"/>
            </a:xfrm>
          </p:grpSpPr>
          <p:sp>
            <p:nvSpPr>
              <p:cNvPr id="228" name="Retângulo de cantos arredondados 227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9" name="Retângulo de cantos arredondados 228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0" name="Retângulo de cantos arredondados 229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31" name="Retângulo de cantos arredondados 230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84" name="Grupo 183"/>
            <p:cNvGrpSpPr/>
            <p:nvPr/>
          </p:nvGrpSpPr>
          <p:grpSpPr>
            <a:xfrm>
              <a:off x="4649220" y="3070546"/>
              <a:ext cx="694665" cy="579046"/>
              <a:chOff x="4649220" y="3070546"/>
              <a:chExt cx="694665" cy="579046"/>
            </a:xfrm>
          </p:grpSpPr>
          <p:sp>
            <p:nvSpPr>
              <p:cNvPr id="216" name="Forma livre 215"/>
              <p:cNvSpPr/>
              <p:nvPr/>
            </p:nvSpPr>
            <p:spPr>
              <a:xfrm>
                <a:off x="4792959" y="3266742"/>
                <a:ext cx="138112" cy="130969"/>
              </a:xfrm>
              <a:custGeom>
                <a:avLst/>
                <a:gdLst>
                  <a:gd name="connsiteX0" fmla="*/ 0 w 138112"/>
                  <a:gd name="connsiteY0" fmla="*/ 109538 h 130969"/>
                  <a:gd name="connsiteX1" fmla="*/ 30956 w 138112"/>
                  <a:gd name="connsiteY1" fmla="*/ 59532 h 130969"/>
                  <a:gd name="connsiteX2" fmla="*/ 104775 w 138112"/>
                  <a:gd name="connsiteY2" fmla="*/ 0 h 130969"/>
                  <a:gd name="connsiteX3" fmla="*/ 138112 w 138112"/>
                  <a:gd name="connsiteY3" fmla="*/ 104775 h 130969"/>
                  <a:gd name="connsiteX4" fmla="*/ 109537 w 138112"/>
                  <a:gd name="connsiteY4" fmla="*/ 130969 h 130969"/>
                  <a:gd name="connsiteX5" fmla="*/ 0 w 138112"/>
                  <a:gd name="connsiteY5" fmla="*/ 109538 h 13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112" h="130969">
                    <a:moveTo>
                      <a:pt x="0" y="109538"/>
                    </a:moveTo>
                    <a:lnTo>
                      <a:pt x="30956" y="59532"/>
                    </a:lnTo>
                    <a:lnTo>
                      <a:pt x="104775" y="0"/>
                    </a:lnTo>
                    <a:lnTo>
                      <a:pt x="138112" y="104775"/>
                    </a:lnTo>
                    <a:lnTo>
                      <a:pt x="109537" y="130969"/>
                    </a:lnTo>
                    <a:lnTo>
                      <a:pt x="0" y="1095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7" name="Triângulo isósceles 216"/>
              <p:cNvSpPr/>
              <p:nvPr/>
            </p:nvSpPr>
            <p:spPr>
              <a:xfrm rot="10336514">
                <a:off x="4866605" y="352258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8" name="Triângulo isósceles 217"/>
              <p:cNvSpPr/>
              <p:nvPr/>
            </p:nvSpPr>
            <p:spPr>
              <a:xfrm rot="9120782">
                <a:off x="4835041" y="3568521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9" name="Triângulo isósceles 218"/>
              <p:cNvSpPr/>
              <p:nvPr/>
            </p:nvSpPr>
            <p:spPr>
              <a:xfrm rot="8419664">
                <a:off x="4761533" y="3564304"/>
                <a:ext cx="45719" cy="71376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0" name="Triângulo isósceles 219"/>
              <p:cNvSpPr/>
              <p:nvPr/>
            </p:nvSpPr>
            <p:spPr>
              <a:xfrm rot="7878374">
                <a:off x="4836943" y="3591045"/>
                <a:ext cx="45719" cy="71375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1" name="Triângulo isósceles 220"/>
              <p:cNvSpPr/>
              <p:nvPr/>
            </p:nvSpPr>
            <p:spPr>
              <a:xfrm rot="13698902">
                <a:off x="4937213" y="3561018"/>
                <a:ext cx="45719" cy="71377"/>
              </a:xfrm>
              <a:prstGeom prst="triangl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22" name="Grupo 221"/>
              <p:cNvGrpSpPr/>
              <p:nvPr/>
            </p:nvGrpSpPr>
            <p:grpSpPr>
              <a:xfrm rot="20736109">
                <a:off x="4649220" y="3070546"/>
                <a:ext cx="694665" cy="514216"/>
                <a:chOff x="4583903" y="3087059"/>
                <a:chExt cx="694665" cy="514216"/>
              </a:xfrm>
            </p:grpSpPr>
            <p:sp>
              <p:nvSpPr>
                <p:cNvPr id="223" name="Forma livre 222"/>
                <p:cNvSpPr/>
                <p:nvPr/>
              </p:nvSpPr>
              <p:spPr>
                <a:xfrm>
                  <a:off x="4710462" y="3402132"/>
                  <a:ext cx="168875" cy="107092"/>
                </a:xfrm>
                <a:custGeom>
                  <a:avLst/>
                  <a:gdLst>
                    <a:gd name="connsiteX0" fmla="*/ 8237 w 168875"/>
                    <a:gd name="connsiteY0" fmla="*/ 94735 h 107092"/>
                    <a:gd name="connsiteX1" fmla="*/ 90616 w 168875"/>
                    <a:gd name="connsiteY1" fmla="*/ 107092 h 107092"/>
                    <a:gd name="connsiteX2" fmla="*/ 90616 w 168875"/>
                    <a:gd name="connsiteY2" fmla="*/ 74140 h 107092"/>
                    <a:gd name="connsiteX3" fmla="*/ 168875 w 168875"/>
                    <a:gd name="connsiteY3" fmla="*/ 32951 h 107092"/>
                    <a:gd name="connsiteX4" fmla="*/ 78259 w 168875"/>
                    <a:gd name="connsiteY4" fmla="*/ 0 h 107092"/>
                    <a:gd name="connsiteX5" fmla="*/ 0 w 168875"/>
                    <a:gd name="connsiteY5" fmla="*/ 37070 h 107092"/>
                    <a:gd name="connsiteX6" fmla="*/ 8237 w 168875"/>
                    <a:gd name="connsiteY6" fmla="*/ 94735 h 1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875" h="107092">
                      <a:moveTo>
                        <a:pt x="8237" y="94735"/>
                      </a:moveTo>
                      <a:lnTo>
                        <a:pt x="90616" y="107092"/>
                      </a:lnTo>
                      <a:lnTo>
                        <a:pt x="90616" y="74140"/>
                      </a:lnTo>
                      <a:lnTo>
                        <a:pt x="168875" y="32951"/>
                      </a:lnTo>
                      <a:lnTo>
                        <a:pt x="78259" y="0"/>
                      </a:lnTo>
                      <a:lnTo>
                        <a:pt x="0" y="37070"/>
                      </a:lnTo>
                      <a:lnTo>
                        <a:pt x="8237" y="9473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Forma livre 223"/>
                <p:cNvSpPr/>
                <p:nvPr/>
              </p:nvSpPr>
              <p:spPr>
                <a:xfrm>
                  <a:off x="4688594" y="3420028"/>
                  <a:ext cx="119448" cy="119449"/>
                </a:xfrm>
                <a:custGeom>
                  <a:avLst/>
                  <a:gdLst>
                    <a:gd name="connsiteX0" fmla="*/ 32951 w 119448"/>
                    <a:gd name="connsiteY0" fmla="*/ 119449 h 119449"/>
                    <a:gd name="connsiteX1" fmla="*/ 65902 w 119448"/>
                    <a:gd name="connsiteY1" fmla="*/ 74141 h 119449"/>
                    <a:gd name="connsiteX2" fmla="*/ 78259 w 119448"/>
                    <a:gd name="connsiteY2" fmla="*/ 49428 h 119449"/>
                    <a:gd name="connsiteX3" fmla="*/ 119448 w 119448"/>
                    <a:gd name="connsiteY3" fmla="*/ 28833 h 119449"/>
                    <a:gd name="connsiteX4" fmla="*/ 61783 w 119448"/>
                    <a:gd name="connsiteY4" fmla="*/ 0 h 119449"/>
                    <a:gd name="connsiteX5" fmla="*/ 0 w 119448"/>
                    <a:gd name="connsiteY5" fmla="*/ 45309 h 119449"/>
                    <a:gd name="connsiteX6" fmla="*/ 32951 w 119448"/>
                    <a:gd name="connsiteY6" fmla="*/ 119449 h 119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448" h="119449">
                      <a:moveTo>
                        <a:pt x="32951" y="119449"/>
                      </a:moveTo>
                      <a:lnTo>
                        <a:pt x="65902" y="74141"/>
                      </a:lnTo>
                      <a:lnTo>
                        <a:pt x="78259" y="49428"/>
                      </a:lnTo>
                      <a:lnTo>
                        <a:pt x="119448" y="28833"/>
                      </a:lnTo>
                      <a:lnTo>
                        <a:pt x="61783" y="0"/>
                      </a:lnTo>
                      <a:lnTo>
                        <a:pt x="0" y="45309"/>
                      </a:lnTo>
                      <a:lnTo>
                        <a:pt x="32951" y="1194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5" name="Forma livre 224"/>
                <p:cNvSpPr/>
                <p:nvPr/>
              </p:nvSpPr>
              <p:spPr>
                <a:xfrm rot="297461">
                  <a:off x="4733902" y="3432385"/>
                  <a:ext cx="160637" cy="65903"/>
                </a:xfrm>
                <a:custGeom>
                  <a:avLst/>
                  <a:gdLst>
                    <a:gd name="connsiteX0" fmla="*/ 0 w 160637"/>
                    <a:gd name="connsiteY0" fmla="*/ 0 h 65903"/>
                    <a:gd name="connsiteX1" fmla="*/ 49427 w 160637"/>
                    <a:gd name="connsiteY1" fmla="*/ 12357 h 65903"/>
                    <a:gd name="connsiteX2" fmla="*/ 127686 w 160637"/>
                    <a:gd name="connsiteY2" fmla="*/ 45308 h 65903"/>
                    <a:gd name="connsiteX3" fmla="*/ 160637 w 160637"/>
                    <a:gd name="connsiteY3" fmla="*/ 65903 h 65903"/>
                    <a:gd name="connsiteX4" fmla="*/ 160637 w 160637"/>
                    <a:gd name="connsiteY4" fmla="*/ 45308 h 65903"/>
                    <a:gd name="connsiteX5" fmla="*/ 131805 w 160637"/>
                    <a:gd name="connsiteY5" fmla="*/ 28833 h 65903"/>
                    <a:gd name="connsiteX6" fmla="*/ 74140 w 160637"/>
                    <a:gd name="connsiteY6" fmla="*/ 4119 h 65903"/>
                    <a:gd name="connsiteX7" fmla="*/ 0 w 160637"/>
                    <a:gd name="connsiteY7" fmla="*/ 0 h 65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37" h="65903">
                      <a:moveTo>
                        <a:pt x="0" y="0"/>
                      </a:moveTo>
                      <a:lnTo>
                        <a:pt x="49427" y="12357"/>
                      </a:lnTo>
                      <a:lnTo>
                        <a:pt x="127686" y="45308"/>
                      </a:lnTo>
                      <a:lnTo>
                        <a:pt x="160637" y="65903"/>
                      </a:lnTo>
                      <a:lnTo>
                        <a:pt x="160637" y="45308"/>
                      </a:lnTo>
                      <a:lnTo>
                        <a:pt x="131805" y="28833"/>
                      </a:lnTo>
                      <a:lnTo>
                        <a:pt x="74140" y="41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6" name="Forma livre 225"/>
                <p:cNvSpPr/>
                <p:nvPr/>
              </p:nvSpPr>
              <p:spPr>
                <a:xfrm>
                  <a:off x="4583903" y="3087059"/>
                  <a:ext cx="694665" cy="514216"/>
                </a:xfrm>
                <a:custGeom>
                  <a:avLst/>
                  <a:gdLst>
                    <a:gd name="connsiteX0" fmla="*/ 504226 w 694665"/>
                    <a:gd name="connsiteY0" fmla="*/ 7575 h 514216"/>
                    <a:gd name="connsiteX1" fmla="*/ 277685 w 694665"/>
                    <a:gd name="connsiteY1" fmla="*/ 135261 h 514216"/>
                    <a:gd name="connsiteX2" fmla="*/ 174712 w 694665"/>
                    <a:gd name="connsiteY2" fmla="*/ 246472 h 514216"/>
                    <a:gd name="connsiteX3" fmla="*/ 63501 w 694665"/>
                    <a:gd name="connsiteY3" fmla="*/ 246472 h 514216"/>
                    <a:gd name="connsiteX4" fmla="*/ 1718 w 694665"/>
                    <a:gd name="connsiteY4" fmla="*/ 353564 h 514216"/>
                    <a:gd name="connsiteX5" fmla="*/ 22312 w 694665"/>
                    <a:gd name="connsiteY5" fmla="*/ 435942 h 514216"/>
                    <a:gd name="connsiteX6" fmla="*/ 75858 w 694665"/>
                    <a:gd name="connsiteY6" fmla="*/ 415348 h 514216"/>
                    <a:gd name="connsiteX7" fmla="*/ 67620 w 694665"/>
                    <a:gd name="connsiteY7" fmla="*/ 365921 h 514216"/>
                    <a:gd name="connsiteX8" fmla="*/ 92334 w 694665"/>
                    <a:gd name="connsiteY8" fmla="*/ 332969 h 514216"/>
                    <a:gd name="connsiteX9" fmla="*/ 195307 w 694665"/>
                    <a:gd name="connsiteY9" fmla="*/ 337088 h 514216"/>
                    <a:gd name="connsiteX10" fmla="*/ 314755 w 694665"/>
                    <a:gd name="connsiteY10" fmla="*/ 402991 h 514216"/>
                    <a:gd name="connsiteX11" fmla="*/ 269447 w 694665"/>
                    <a:gd name="connsiteY11" fmla="*/ 473013 h 514216"/>
                    <a:gd name="connsiteX12" fmla="*/ 318874 w 694665"/>
                    <a:gd name="connsiteY12" fmla="*/ 514202 h 514216"/>
                    <a:gd name="connsiteX13" fmla="*/ 409491 w 694665"/>
                    <a:gd name="connsiteY13" fmla="*/ 468894 h 514216"/>
                    <a:gd name="connsiteX14" fmla="*/ 446561 w 694665"/>
                    <a:gd name="connsiteY14" fmla="*/ 394753 h 514216"/>
                    <a:gd name="connsiteX15" fmla="*/ 463037 w 694665"/>
                    <a:gd name="connsiteY15" fmla="*/ 337088 h 514216"/>
                    <a:gd name="connsiteX16" fmla="*/ 467155 w 694665"/>
                    <a:gd name="connsiteY16" fmla="*/ 283542 h 514216"/>
                    <a:gd name="connsiteX17" fmla="*/ 566010 w 694665"/>
                    <a:gd name="connsiteY17" fmla="*/ 250591 h 514216"/>
                    <a:gd name="connsiteX18" fmla="*/ 693696 w 694665"/>
                    <a:gd name="connsiteY18" fmla="*/ 135261 h 514216"/>
                    <a:gd name="connsiteX19" fmla="*/ 619555 w 694665"/>
                    <a:gd name="connsiteY19" fmla="*/ 28169 h 514216"/>
                    <a:gd name="connsiteX20" fmla="*/ 504226 w 694665"/>
                    <a:gd name="connsiteY20" fmla="*/ 7575 h 51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94665" h="514216">
                      <a:moveTo>
                        <a:pt x="504226" y="7575"/>
                      </a:moveTo>
                      <a:cubicBezTo>
                        <a:pt x="447248" y="25424"/>
                        <a:pt x="332604" y="95445"/>
                        <a:pt x="277685" y="135261"/>
                      </a:cubicBezTo>
                      <a:cubicBezTo>
                        <a:pt x="222766" y="175077"/>
                        <a:pt x="210409" y="227937"/>
                        <a:pt x="174712" y="246472"/>
                      </a:cubicBezTo>
                      <a:cubicBezTo>
                        <a:pt x="139015" y="265007"/>
                        <a:pt x="92333" y="228623"/>
                        <a:pt x="63501" y="246472"/>
                      </a:cubicBezTo>
                      <a:cubicBezTo>
                        <a:pt x="34669" y="264321"/>
                        <a:pt x="8583" y="321986"/>
                        <a:pt x="1718" y="353564"/>
                      </a:cubicBezTo>
                      <a:cubicBezTo>
                        <a:pt x="-5147" y="385142"/>
                        <a:pt x="9955" y="425645"/>
                        <a:pt x="22312" y="435942"/>
                      </a:cubicBezTo>
                      <a:cubicBezTo>
                        <a:pt x="34669" y="446239"/>
                        <a:pt x="68307" y="427018"/>
                        <a:pt x="75858" y="415348"/>
                      </a:cubicBezTo>
                      <a:cubicBezTo>
                        <a:pt x="83409" y="403678"/>
                        <a:pt x="64874" y="379651"/>
                        <a:pt x="67620" y="365921"/>
                      </a:cubicBezTo>
                      <a:cubicBezTo>
                        <a:pt x="70366" y="352191"/>
                        <a:pt x="71053" y="337774"/>
                        <a:pt x="92334" y="332969"/>
                      </a:cubicBezTo>
                      <a:cubicBezTo>
                        <a:pt x="113615" y="328164"/>
                        <a:pt x="158237" y="325418"/>
                        <a:pt x="195307" y="337088"/>
                      </a:cubicBezTo>
                      <a:cubicBezTo>
                        <a:pt x="232377" y="348758"/>
                        <a:pt x="302398" y="380337"/>
                        <a:pt x="314755" y="402991"/>
                      </a:cubicBezTo>
                      <a:cubicBezTo>
                        <a:pt x="327112" y="425645"/>
                        <a:pt x="268761" y="454478"/>
                        <a:pt x="269447" y="473013"/>
                      </a:cubicBezTo>
                      <a:cubicBezTo>
                        <a:pt x="270133" y="491548"/>
                        <a:pt x="295533" y="514889"/>
                        <a:pt x="318874" y="514202"/>
                      </a:cubicBezTo>
                      <a:cubicBezTo>
                        <a:pt x="342215" y="513516"/>
                        <a:pt x="388210" y="488802"/>
                        <a:pt x="409491" y="468894"/>
                      </a:cubicBezTo>
                      <a:cubicBezTo>
                        <a:pt x="430772" y="448986"/>
                        <a:pt x="437637" y="416721"/>
                        <a:pt x="446561" y="394753"/>
                      </a:cubicBezTo>
                      <a:cubicBezTo>
                        <a:pt x="455485" y="372785"/>
                        <a:pt x="459605" y="355623"/>
                        <a:pt x="463037" y="337088"/>
                      </a:cubicBezTo>
                      <a:cubicBezTo>
                        <a:pt x="466469" y="318553"/>
                        <a:pt x="449993" y="297958"/>
                        <a:pt x="467155" y="283542"/>
                      </a:cubicBezTo>
                      <a:cubicBezTo>
                        <a:pt x="484317" y="269126"/>
                        <a:pt x="528253" y="275305"/>
                        <a:pt x="566010" y="250591"/>
                      </a:cubicBezTo>
                      <a:cubicBezTo>
                        <a:pt x="603767" y="225878"/>
                        <a:pt x="684772" y="172331"/>
                        <a:pt x="693696" y="135261"/>
                      </a:cubicBezTo>
                      <a:cubicBezTo>
                        <a:pt x="702620" y="98191"/>
                        <a:pt x="647701" y="50137"/>
                        <a:pt x="619555" y="28169"/>
                      </a:cubicBezTo>
                      <a:cubicBezTo>
                        <a:pt x="591409" y="6201"/>
                        <a:pt x="561204" y="-10274"/>
                        <a:pt x="504226" y="7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7" name="Forma livre 226"/>
                <p:cNvSpPr/>
                <p:nvPr/>
              </p:nvSpPr>
              <p:spPr>
                <a:xfrm rot="21069352">
                  <a:off x="4651523" y="3424147"/>
                  <a:ext cx="98854" cy="148281"/>
                </a:xfrm>
                <a:custGeom>
                  <a:avLst/>
                  <a:gdLst>
                    <a:gd name="connsiteX0" fmla="*/ 37071 w 98854"/>
                    <a:gd name="connsiteY0" fmla="*/ 0 h 148281"/>
                    <a:gd name="connsiteX1" fmla="*/ 0 w 98854"/>
                    <a:gd name="connsiteY1" fmla="*/ 41190 h 148281"/>
                    <a:gd name="connsiteX2" fmla="*/ 16476 w 98854"/>
                    <a:gd name="connsiteY2" fmla="*/ 82379 h 148281"/>
                    <a:gd name="connsiteX3" fmla="*/ 0 w 98854"/>
                    <a:gd name="connsiteY3" fmla="*/ 98854 h 148281"/>
                    <a:gd name="connsiteX4" fmla="*/ 16476 w 98854"/>
                    <a:gd name="connsiteY4" fmla="*/ 148281 h 148281"/>
                    <a:gd name="connsiteX5" fmla="*/ 65903 w 98854"/>
                    <a:gd name="connsiteY5" fmla="*/ 123568 h 148281"/>
                    <a:gd name="connsiteX6" fmla="*/ 45308 w 98854"/>
                    <a:gd name="connsiteY6" fmla="*/ 78260 h 148281"/>
                    <a:gd name="connsiteX7" fmla="*/ 98854 w 98854"/>
                    <a:gd name="connsiteY7" fmla="*/ 0 h 148281"/>
                    <a:gd name="connsiteX8" fmla="*/ 37071 w 98854"/>
                    <a:gd name="connsiteY8" fmla="*/ 0 h 148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8854" h="148281">
                      <a:moveTo>
                        <a:pt x="37071" y="0"/>
                      </a:moveTo>
                      <a:lnTo>
                        <a:pt x="0" y="41190"/>
                      </a:lnTo>
                      <a:lnTo>
                        <a:pt x="16476" y="82379"/>
                      </a:lnTo>
                      <a:lnTo>
                        <a:pt x="0" y="98854"/>
                      </a:lnTo>
                      <a:lnTo>
                        <a:pt x="16476" y="148281"/>
                      </a:lnTo>
                      <a:lnTo>
                        <a:pt x="65903" y="123568"/>
                      </a:lnTo>
                      <a:lnTo>
                        <a:pt x="45308" y="78260"/>
                      </a:lnTo>
                      <a:lnTo>
                        <a:pt x="98854" y="0"/>
                      </a:lnTo>
                      <a:lnTo>
                        <a:pt x="3707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185" name="Grupo 184"/>
            <p:cNvGrpSpPr/>
            <p:nvPr/>
          </p:nvGrpSpPr>
          <p:grpSpPr>
            <a:xfrm rot="2612691">
              <a:off x="5293848" y="2234233"/>
              <a:ext cx="332894" cy="1207138"/>
              <a:chOff x="5934616" y="3144654"/>
              <a:chExt cx="332894" cy="1207138"/>
            </a:xfrm>
          </p:grpSpPr>
          <p:sp>
            <p:nvSpPr>
              <p:cNvPr id="212" name="Retângulo de cantos arredondados 211"/>
              <p:cNvSpPr/>
              <p:nvPr/>
            </p:nvSpPr>
            <p:spPr>
              <a:xfrm>
                <a:off x="5934616" y="31446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3" name="Retângulo de cantos arredondados 212"/>
              <p:cNvSpPr/>
              <p:nvPr/>
            </p:nvSpPr>
            <p:spPr>
              <a:xfrm>
                <a:off x="5934616" y="34360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4" name="Retângulo de cantos arredondados 213"/>
              <p:cNvSpPr/>
              <p:nvPr/>
            </p:nvSpPr>
            <p:spPr>
              <a:xfrm>
                <a:off x="5934616" y="37274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5" name="Retângulo de cantos arredondados 214"/>
              <p:cNvSpPr/>
              <p:nvPr/>
            </p:nvSpPr>
            <p:spPr>
              <a:xfrm>
                <a:off x="5934616" y="40188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86" name="Retângulo de cantos arredondados 185"/>
            <p:cNvSpPr/>
            <p:nvPr/>
          </p:nvSpPr>
          <p:spPr>
            <a:xfrm>
              <a:off x="5782216" y="2409425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7" name="Retângulo de cantos arredondados 186"/>
            <p:cNvSpPr/>
            <p:nvPr/>
          </p:nvSpPr>
          <p:spPr>
            <a:xfrm>
              <a:off x="5782216" y="2700839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8" name="Retângulo de cantos arredondados 187"/>
            <p:cNvSpPr/>
            <p:nvPr/>
          </p:nvSpPr>
          <p:spPr>
            <a:xfrm>
              <a:off x="5782216" y="29922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89" name="Retângulo de cantos arredondados 188"/>
            <p:cNvSpPr/>
            <p:nvPr/>
          </p:nvSpPr>
          <p:spPr>
            <a:xfrm>
              <a:off x="5782216" y="32836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0" name="Retângulo de cantos arredondados 189"/>
            <p:cNvSpPr/>
            <p:nvPr/>
          </p:nvSpPr>
          <p:spPr>
            <a:xfrm>
              <a:off x="5782216" y="35750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1" name="Retângulo de cantos arredondados 190"/>
            <p:cNvSpPr/>
            <p:nvPr/>
          </p:nvSpPr>
          <p:spPr>
            <a:xfrm>
              <a:off x="5782216" y="38664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2" name="Retângulo de cantos arredondados 191"/>
            <p:cNvSpPr/>
            <p:nvPr/>
          </p:nvSpPr>
          <p:spPr>
            <a:xfrm>
              <a:off x="5782216" y="2118010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3" name="Elipse 192"/>
            <p:cNvSpPr/>
            <p:nvPr/>
          </p:nvSpPr>
          <p:spPr>
            <a:xfrm>
              <a:off x="5229099" y="861723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4" name="Forma livre 193"/>
            <p:cNvSpPr/>
            <p:nvPr/>
          </p:nvSpPr>
          <p:spPr>
            <a:xfrm>
              <a:off x="5535534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5" name="Forma livre 194"/>
            <p:cNvSpPr/>
            <p:nvPr/>
          </p:nvSpPr>
          <p:spPr>
            <a:xfrm>
              <a:off x="6082739" y="1883173"/>
              <a:ext cx="313731" cy="102145"/>
            </a:xfrm>
            <a:custGeom>
              <a:avLst/>
              <a:gdLst>
                <a:gd name="connsiteX0" fmla="*/ 51515 w 553791"/>
                <a:gd name="connsiteY0" fmla="*/ 0 h 180304"/>
                <a:gd name="connsiteX1" fmla="*/ 553791 w 553791"/>
                <a:gd name="connsiteY1" fmla="*/ 0 h 180304"/>
                <a:gd name="connsiteX2" fmla="*/ 476518 w 553791"/>
                <a:gd name="connsiteY2" fmla="*/ 128788 h 180304"/>
                <a:gd name="connsiteX3" fmla="*/ 347729 w 553791"/>
                <a:gd name="connsiteY3" fmla="*/ 180304 h 180304"/>
                <a:gd name="connsiteX4" fmla="*/ 206062 w 553791"/>
                <a:gd name="connsiteY4" fmla="*/ 180304 h 180304"/>
                <a:gd name="connsiteX5" fmla="*/ 103031 w 553791"/>
                <a:gd name="connsiteY5" fmla="*/ 154546 h 180304"/>
                <a:gd name="connsiteX6" fmla="*/ 0 w 553791"/>
                <a:gd name="connsiteY6" fmla="*/ 12878 h 180304"/>
                <a:gd name="connsiteX7" fmla="*/ 51515 w 553791"/>
                <a:gd name="connsiteY7" fmla="*/ 0 h 18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791" h="180304">
                  <a:moveTo>
                    <a:pt x="51515" y="0"/>
                  </a:moveTo>
                  <a:lnTo>
                    <a:pt x="553791" y="0"/>
                  </a:lnTo>
                  <a:lnTo>
                    <a:pt x="476518" y="128788"/>
                  </a:lnTo>
                  <a:lnTo>
                    <a:pt x="347729" y="180304"/>
                  </a:lnTo>
                  <a:lnTo>
                    <a:pt x="206062" y="180304"/>
                  </a:lnTo>
                  <a:lnTo>
                    <a:pt x="103031" y="154546"/>
                  </a:lnTo>
                  <a:lnTo>
                    <a:pt x="0" y="12878"/>
                  </a:lnTo>
                  <a:lnTo>
                    <a:pt x="51515" y="0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6" name="Forma livre 195"/>
            <p:cNvSpPr/>
            <p:nvPr/>
          </p:nvSpPr>
          <p:spPr>
            <a:xfrm>
              <a:off x="5404205" y="2007206"/>
              <a:ext cx="1116298" cy="133802"/>
            </a:xfrm>
            <a:custGeom>
              <a:avLst/>
              <a:gdLst>
                <a:gd name="connsiteX0" fmla="*/ 0 w 1970467"/>
                <a:gd name="connsiteY0" fmla="*/ 51515 h 236185"/>
                <a:gd name="connsiteX1" fmla="*/ 734095 w 1970467"/>
                <a:gd name="connsiteY1" fmla="*/ 218941 h 236185"/>
                <a:gd name="connsiteX2" fmla="*/ 1429555 w 1970467"/>
                <a:gd name="connsiteY2" fmla="*/ 206062 h 236185"/>
                <a:gd name="connsiteX3" fmla="*/ 1970467 w 1970467"/>
                <a:gd name="connsiteY3" fmla="*/ 0 h 2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0467" h="236185">
                  <a:moveTo>
                    <a:pt x="0" y="51515"/>
                  </a:moveTo>
                  <a:cubicBezTo>
                    <a:pt x="247918" y="122349"/>
                    <a:pt x="495836" y="193183"/>
                    <a:pt x="734095" y="218941"/>
                  </a:cubicBezTo>
                  <a:cubicBezTo>
                    <a:pt x="972354" y="244699"/>
                    <a:pt x="1223493" y="242552"/>
                    <a:pt x="1429555" y="206062"/>
                  </a:cubicBezTo>
                  <a:cubicBezTo>
                    <a:pt x="1635617" y="169572"/>
                    <a:pt x="1803042" y="84786"/>
                    <a:pt x="197046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7" name="Forma livre 196"/>
            <p:cNvSpPr/>
            <p:nvPr/>
          </p:nvSpPr>
          <p:spPr>
            <a:xfrm>
              <a:off x="5513646" y="199261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8" name="Forma livre 197"/>
            <p:cNvSpPr/>
            <p:nvPr/>
          </p:nvSpPr>
          <p:spPr>
            <a:xfrm>
              <a:off x="5586607" y="204251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9" name="Forma livre 198"/>
            <p:cNvSpPr/>
            <p:nvPr/>
          </p:nvSpPr>
          <p:spPr>
            <a:xfrm>
              <a:off x="5714288" y="2057104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0" name="Forma livre 199"/>
            <p:cNvSpPr/>
            <p:nvPr/>
          </p:nvSpPr>
          <p:spPr>
            <a:xfrm>
              <a:off x="5878449" y="2085052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1" name="Forma livre 200"/>
            <p:cNvSpPr/>
            <p:nvPr/>
          </p:nvSpPr>
          <p:spPr>
            <a:xfrm>
              <a:off x="6028019" y="20990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2" name="Forma livre 201"/>
            <p:cNvSpPr/>
            <p:nvPr/>
          </p:nvSpPr>
          <p:spPr>
            <a:xfrm>
              <a:off x="6206773" y="2077756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3" name="Forma livre 202"/>
            <p:cNvSpPr/>
            <p:nvPr/>
          </p:nvSpPr>
          <p:spPr>
            <a:xfrm>
              <a:off x="6341750" y="2026095"/>
              <a:ext cx="14592" cy="131329"/>
            </a:xfrm>
            <a:custGeom>
              <a:avLst/>
              <a:gdLst>
                <a:gd name="connsiteX0" fmla="*/ 25758 w 25758"/>
                <a:gd name="connsiteY0" fmla="*/ 0 h 231820"/>
                <a:gd name="connsiteX1" fmla="*/ 0 w 25758"/>
                <a:gd name="connsiteY1" fmla="*/ 231820 h 23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758" h="231820">
                  <a:moveTo>
                    <a:pt x="25758" y="0"/>
                  </a:moveTo>
                  <a:lnTo>
                    <a:pt x="0" y="23182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4" name="Forma livre 203"/>
            <p:cNvSpPr/>
            <p:nvPr/>
          </p:nvSpPr>
          <p:spPr>
            <a:xfrm>
              <a:off x="5602645" y="1885215"/>
              <a:ext cx="185762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5" name="Forma livre 204"/>
            <p:cNvSpPr/>
            <p:nvPr/>
          </p:nvSpPr>
          <p:spPr>
            <a:xfrm flipH="1">
              <a:off x="6142919" y="1885215"/>
              <a:ext cx="193368" cy="51349"/>
            </a:xfrm>
            <a:custGeom>
              <a:avLst/>
              <a:gdLst>
                <a:gd name="connsiteX0" fmla="*/ 0 w 327904"/>
                <a:gd name="connsiteY0" fmla="*/ 0 h 90640"/>
                <a:gd name="connsiteX1" fmla="*/ 34656 w 327904"/>
                <a:gd name="connsiteY1" fmla="*/ 69313 h 90640"/>
                <a:gd name="connsiteX2" fmla="*/ 162619 w 327904"/>
                <a:gd name="connsiteY2" fmla="*/ 90640 h 90640"/>
                <a:gd name="connsiteX3" fmla="*/ 269254 w 327904"/>
                <a:gd name="connsiteY3" fmla="*/ 69313 h 90640"/>
                <a:gd name="connsiteX4" fmla="*/ 327904 w 327904"/>
                <a:gd name="connsiteY4" fmla="*/ 0 h 90640"/>
                <a:gd name="connsiteX5" fmla="*/ 327904 w 327904"/>
                <a:gd name="connsiteY5" fmla="*/ 0 h 90640"/>
                <a:gd name="connsiteX6" fmla="*/ 0 w 327904"/>
                <a:gd name="connsiteY6" fmla="*/ 0 h 9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904" h="90640">
                  <a:moveTo>
                    <a:pt x="0" y="0"/>
                  </a:moveTo>
                  <a:lnTo>
                    <a:pt x="34656" y="69313"/>
                  </a:lnTo>
                  <a:lnTo>
                    <a:pt x="162619" y="90640"/>
                  </a:lnTo>
                  <a:lnTo>
                    <a:pt x="269254" y="69313"/>
                  </a:lnTo>
                  <a:lnTo>
                    <a:pt x="327904" y="0"/>
                  </a:lnTo>
                  <a:lnTo>
                    <a:pt x="3279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6" name="Retângulo de cantos arredondados 205"/>
            <p:cNvSpPr/>
            <p:nvPr/>
          </p:nvSpPr>
          <p:spPr>
            <a:xfrm rot="2732963">
              <a:off x="5944989" y="3906179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7" name="Retângulo de cantos arredondados 206"/>
            <p:cNvSpPr/>
            <p:nvPr/>
          </p:nvSpPr>
          <p:spPr>
            <a:xfrm rot="18795867">
              <a:off x="5604842" y="3915266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8" name="Retângulo de cantos arredondados 207"/>
            <p:cNvSpPr/>
            <p:nvPr/>
          </p:nvSpPr>
          <p:spPr>
            <a:xfrm rot="19000890">
              <a:off x="5791068" y="3720952"/>
              <a:ext cx="332894" cy="3863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9" name="Forma livre 208"/>
            <p:cNvSpPr/>
            <p:nvPr/>
          </p:nvSpPr>
          <p:spPr>
            <a:xfrm>
              <a:off x="7253444" y="549465"/>
              <a:ext cx="1078523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0" name="Forma livre 209"/>
            <p:cNvSpPr/>
            <p:nvPr/>
          </p:nvSpPr>
          <p:spPr>
            <a:xfrm flipH="1">
              <a:off x="3519594" y="589907"/>
              <a:ext cx="1105002" cy="1277815"/>
            </a:xfrm>
            <a:custGeom>
              <a:avLst/>
              <a:gdLst>
                <a:gd name="connsiteX0" fmla="*/ 0 w 1078523"/>
                <a:gd name="connsiteY0" fmla="*/ 984738 h 1277815"/>
                <a:gd name="connsiteX1" fmla="*/ 375139 w 1078523"/>
                <a:gd name="connsiteY1" fmla="*/ 621323 h 1277815"/>
                <a:gd name="connsiteX2" fmla="*/ 269631 w 1078523"/>
                <a:gd name="connsiteY2" fmla="*/ 0 h 1277815"/>
                <a:gd name="connsiteX3" fmla="*/ 996462 w 1078523"/>
                <a:gd name="connsiteY3" fmla="*/ 644769 h 1277815"/>
                <a:gd name="connsiteX4" fmla="*/ 1078523 w 1078523"/>
                <a:gd name="connsiteY4" fmla="*/ 1066800 h 1277815"/>
                <a:gd name="connsiteX5" fmla="*/ 996462 w 1078523"/>
                <a:gd name="connsiteY5" fmla="*/ 926123 h 1277815"/>
                <a:gd name="connsiteX6" fmla="*/ 820616 w 1078523"/>
                <a:gd name="connsiteY6" fmla="*/ 867507 h 1277815"/>
                <a:gd name="connsiteX7" fmla="*/ 738554 w 1078523"/>
                <a:gd name="connsiteY7" fmla="*/ 949569 h 1277815"/>
                <a:gd name="connsiteX8" fmla="*/ 879231 w 1078523"/>
                <a:gd name="connsiteY8" fmla="*/ 1019907 h 1277815"/>
                <a:gd name="connsiteX9" fmla="*/ 867508 w 1078523"/>
                <a:gd name="connsiteY9" fmla="*/ 949569 h 1277815"/>
                <a:gd name="connsiteX10" fmla="*/ 949569 w 1078523"/>
                <a:gd name="connsiteY10" fmla="*/ 1008184 h 1277815"/>
                <a:gd name="connsiteX11" fmla="*/ 984739 w 1078523"/>
                <a:gd name="connsiteY11" fmla="*/ 1160584 h 1277815"/>
                <a:gd name="connsiteX12" fmla="*/ 914400 w 1078523"/>
                <a:gd name="connsiteY12" fmla="*/ 1207477 h 1277815"/>
                <a:gd name="connsiteX13" fmla="*/ 820616 w 1078523"/>
                <a:gd name="connsiteY13" fmla="*/ 1207477 h 1277815"/>
                <a:gd name="connsiteX14" fmla="*/ 668216 w 1078523"/>
                <a:gd name="connsiteY14" fmla="*/ 1195754 h 1277815"/>
                <a:gd name="connsiteX15" fmla="*/ 445477 w 1078523"/>
                <a:gd name="connsiteY15" fmla="*/ 1277815 h 1277815"/>
                <a:gd name="connsiteX16" fmla="*/ 23446 w 1078523"/>
                <a:gd name="connsiteY16" fmla="*/ 1043354 h 1277815"/>
                <a:gd name="connsiteX17" fmla="*/ 0 w 1078523"/>
                <a:gd name="connsiteY17" fmla="*/ 984738 h 127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8523" h="1277815">
                  <a:moveTo>
                    <a:pt x="0" y="984738"/>
                  </a:moveTo>
                  <a:lnTo>
                    <a:pt x="375139" y="621323"/>
                  </a:lnTo>
                  <a:lnTo>
                    <a:pt x="269631" y="0"/>
                  </a:lnTo>
                  <a:lnTo>
                    <a:pt x="996462" y="644769"/>
                  </a:lnTo>
                  <a:lnTo>
                    <a:pt x="1078523" y="1066800"/>
                  </a:lnTo>
                  <a:lnTo>
                    <a:pt x="996462" y="926123"/>
                  </a:lnTo>
                  <a:lnTo>
                    <a:pt x="820616" y="867507"/>
                  </a:lnTo>
                  <a:lnTo>
                    <a:pt x="738554" y="949569"/>
                  </a:lnTo>
                  <a:lnTo>
                    <a:pt x="879231" y="1019907"/>
                  </a:lnTo>
                  <a:lnTo>
                    <a:pt x="867508" y="949569"/>
                  </a:lnTo>
                  <a:lnTo>
                    <a:pt x="949569" y="1008184"/>
                  </a:lnTo>
                  <a:lnTo>
                    <a:pt x="984739" y="1160584"/>
                  </a:lnTo>
                  <a:lnTo>
                    <a:pt x="914400" y="1207477"/>
                  </a:lnTo>
                  <a:lnTo>
                    <a:pt x="820616" y="1207477"/>
                  </a:lnTo>
                  <a:lnTo>
                    <a:pt x="668216" y="1195754"/>
                  </a:lnTo>
                  <a:lnTo>
                    <a:pt x="445477" y="1277815"/>
                  </a:lnTo>
                  <a:lnTo>
                    <a:pt x="23446" y="1043354"/>
                  </a:lnTo>
                  <a:lnTo>
                    <a:pt x="0" y="984738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1" name="Forma livre 210"/>
            <p:cNvSpPr/>
            <p:nvPr/>
          </p:nvSpPr>
          <p:spPr>
            <a:xfrm>
              <a:off x="4660005" y="533400"/>
              <a:ext cx="2801691" cy="1539471"/>
            </a:xfrm>
            <a:custGeom>
              <a:avLst/>
              <a:gdLst>
                <a:gd name="connsiteX0" fmla="*/ 2524259 w 4945487"/>
                <a:gd name="connsiteY0" fmla="*/ 1944709 h 2717442"/>
                <a:gd name="connsiteX1" fmla="*/ 1661375 w 4945487"/>
                <a:gd name="connsiteY1" fmla="*/ 1957588 h 2717442"/>
                <a:gd name="connsiteX2" fmla="*/ 965916 w 4945487"/>
                <a:gd name="connsiteY2" fmla="*/ 2176529 h 2717442"/>
                <a:gd name="connsiteX3" fmla="*/ 450761 w 4945487"/>
                <a:gd name="connsiteY3" fmla="*/ 2717442 h 2717442"/>
                <a:gd name="connsiteX4" fmla="*/ 631065 w 4945487"/>
                <a:gd name="connsiteY4" fmla="*/ 2034862 h 2717442"/>
                <a:gd name="connsiteX5" fmla="*/ 1378039 w 4945487"/>
                <a:gd name="connsiteY5" fmla="*/ 1648495 h 2717442"/>
                <a:gd name="connsiteX6" fmla="*/ 1081825 w 4945487"/>
                <a:gd name="connsiteY6" fmla="*/ 1815921 h 2717442"/>
                <a:gd name="connsiteX7" fmla="*/ 489397 w 4945487"/>
                <a:gd name="connsiteY7" fmla="*/ 1751526 h 2717442"/>
                <a:gd name="connsiteX8" fmla="*/ 180304 w 4945487"/>
                <a:gd name="connsiteY8" fmla="*/ 2112135 h 2717442"/>
                <a:gd name="connsiteX9" fmla="*/ 360608 w 4945487"/>
                <a:gd name="connsiteY9" fmla="*/ 1442433 h 2717442"/>
                <a:gd name="connsiteX10" fmla="*/ 746975 w 4945487"/>
                <a:gd name="connsiteY10" fmla="*/ 1352281 h 2717442"/>
                <a:gd name="connsiteX11" fmla="*/ 1056068 w 4945487"/>
                <a:gd name="connsiteY11" fmla="*/ 1365160 h 2717442"/>
                <a:gd name="connsiteX12" fmla="*/ 553792 w 4945487"/>
                <a:gd name="connsiteY12" fmla="*/ 1068946 h 2717442"/>
                <a:gd name="connsiteX13" fmla="*/ 360608 w 4945487"/>
                <a:gd name="connsiteY13" fmla="*/ 1068946 h 2717442"/>
                <a:gd name="connsiteX14" fmla="*/ 0 w 4945487"/>
                <a:gd name="connsiteY14" fmla="*/ 1210614 h 2717442"/>
                <a:gd name="connsiteX15" fmla="*/ 257577 w 4945487"/>
                <a:gd name="connsiteY15" fmla="*/ 888642 h 2717442"/>
                <a:gd name="connsiteX16" fmla="*/ 656823 w 4945487"/>
                <a:gd name="connsiteY16" fmla="*/ 772732 h 2717442"/>
                <a:gd name="connsiteX17" fmla="*/ 1262130 w 4945487"/>
                <a:gd name="connsiteY17" fmla="*/ 875763 h 2717442"/>
                <a:gd name="connsiteX18" fmla="*/ 1043189 w 4945487"/>
                <a:gd name="connsiteY18" fmla="*/ 566670 h 2717442"/>
                <a:gd name="connsiteX19" fmla="*/ 386366 w 4945487"/>
                <a:gd name="connsiteY19" fmla="*/ 360608 h 2717442"/>
                <a:gd name="connsiteX20" fmla="*/ 1300766 w 4945487"/>
                <a:gd name="connsiteY20" fmla="*/ 399245 h 2717442"/>
                <a:gd name="connsiteX21" fmla="*/ 1815921 w 4945487"/>
                <a:gd name="connsiteY21" fmla="*/ 553791 h 2717442"/>
                <a:gd name="connsiteX22" fmla="*/ 2665927 w 4945487"/>
                <a:gd name="connsiteY22" fmla="*/ 103031 h 2717442"/>
                <a:gd name="connsiteX23" fmla="*/ 3618963 w 4945487"/>
                <a:gd name="connsiteY23" fmla="*/ 0 h 2717442"/>
                <a:gd name="connsiteX24" fmla="*/ 2975020 w 4945487"/>
                <a:gd name="connsiteY24" fmla="*/ 309093 h 2717442"/>
                <a:gd name="connsiteX25" fmla="*/ 2923504 w 4945487"/>
                <a:gd name="connsiteY25" fmla="*/ 528033 h 2717442"/>
                <a:gd name="connsiteX26" fmla="*/ 4069724 w 4945487"/>
                <a:gd name="connsiteY26" fmla="*/ 540912 h 2717442"/>
                <a:gd name="connsiteX27" fmla="*/ 4778062 w 4945487"/>
                <a:gd name="connsiteY27" fmla="*/ 978794 h 2717442"/>
                <a:gd name="connsiteX28" fmla="*/ 4095482 w 4945487"/>
                <a:gd name="connsiteY28" fmla="*/ 824247 h 2717442"/>
                <a:gd name="connsiteX29" fmla="*/ 3554569 w 4945487"/>
                <a:gd name="connsiteY29" fmla="*/ 940157 h 2717442"/>
                <a:gd name="connsiteX30" fmla="*/ 4404575 w 4945487"/>
                <a:gd name="connsiteY30" fmla="*/ 1249250 h 2717442"/>
                <a:gd name="connsiteX31" fmla="*/ 4945487 w 4945487"/>
                <a:gd name="connsiteY31" fmla="*/ 2163650 h 2717442"/>
                <a:gd name="connsiteX32" fmla="*/ 4327301 w 4945487"/>
                <a:gd name="connsiteY32" fmla="*/ 1712890 h 2717442"/>
                <a:gd name="connsiteX33" fmla="*/ 3786389 w 4945487"/>
                <a:gd name="connsiteY33" fmla="*/ 1700011 h 2717442"/>
                <a:gd name="connsiteX34" fmla="*/ 4494727 w 4945487"/>
                <a:gd name="connsiteY34" fmla="*/ 2047740 h 2717442"/>
                <a:gd name="connsiteX35" fmla="*/ 4829577 w 4945487"/>
                <a:gd name="connsiteY35" fmla="*/ 2382591 h 2717442"/>
                <a:gd name="connsiteX36" fmla="*/ 4456090 w 4945487"/>
                <a:gd name="connsiteY36" fmla="*/ 2189408 h 2717442"/>
                <a:gd name="connsiteX37" fmla="*/ 3760631 w 4945487"/>
                <a:gd name="connsiteY37" fmla="*/ 1996225 h 2717442"/>
                <a:gd name="connsiteX38" fmla="*/ 3271234 w 4945487"/>
                <a:gd name="connsiteY38" fmla="*/ 1983346 h 2717442"/>
                <a:gd name="connsiteX39" fmla="*/ 2678806 w 4945487"/>
                <a:gd name="connsiteY39" fmla="*/ 2099256 h 2717442"/>
                <a:gd name="connsiteX40" fmla="*/ 2524259 w 4945487"/>
                <a:gd name="connsiteY40" fmla="*/ 1944709 h 271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45487" h="2717442">
                  <a:moveTo>
                    <a:pt x="2524259" y="1944709"/>
                  </a:moveTo>
                  <a:lnTo>
                    <a:pt x="1661375" y="1957588"/>
                  </a:lnTo>
                  <a:lnTo>
                    <a:pt x="965916" y="2176529"/>
                  </a:lnTo>
                  <a:lnTo>
                    <a:pt x="450761" y="2717442"/>
                  </a:lnTo>
                  <a:lnTo>
                    <a:pt x="631065" y="2034862"/>
                  </a:lnTo>
                  <a:lnTo>
                    <a:pt x="1378039" y="1648495"/>
                  </a:lnTo>
                  <a:lnTo>
                    <a:pt x="1081825" y="1815921"/>
                  </a:lnTo>
                  <a:lnTo>
                    <a:pt x="489397" y="1751526"/>
                  </a:lnTo>
                  <a:lnTo>
                    <a:pt x="180304" y="2112135"/>
                  </a:lnTo>
                  <a:lnTo>
                    <a:pt x="360608" y="1442433"/>
                  </a:lnTo>
                  <a:lnTo>
                    <a:pt x="746975" y="1352281"/>
                  </a:lnTo>
                  <a:lnTo>
                    <a:pt x="1056068" y="1365160"/>
                  </a:lnTo>
                  <a:lnTo>
                    <a:pt x="553792" y="1068946"/>
                  </a:lnTo>
                  <a:lnTo>
                    <a:pt x="360608" y="1068946"/>
                  </a:lnTo>
                  <a:lnTo>
                    <a:pt x="0" y="1210614"/>
                  </a:lnTo>
                  <a:lnTo>
                    <a:pt x="257577" y="888642"/>
                  </a:lnTo>
                  <a:lnTo>
                    <a:pt x="656823" y="772732"/>
                  </a:lnTo>
                  <a:lnTo>
                    <a:pt x="1262130" y="875763"/>
                  </a:lnTo>
                  <a:lnTo>
                    <a:pt x="1043189" y="566670"/>
                  </a:lnTo>
                  <a:lnTo>
                    <a:pt x="386366" y="360608"/>
                  </a:lnTo>
                  <a:lnTo>
                    <a:pt x="1300766" y="399245"/>
                  </a:lnTo>
                  <a:lnTo>
                    <a:pt x="1815921" y="553791"/>
                  </a:lnTo>
                  <a:lnTo>
                    <a:pt x="2665927" y="103031"/>
                  </a:lnTo>
                  <a:lnTo>
                    <a:pt x="3618963" y="0"/>
                  </a:lnTo>
                  <a:lnTo>
                    <a:pt x="2975020" y="309093"/>
                  </a:lnTo>
                  <a:lnTo>
                    <a:pt x="2923504" y="528033"/>
                  </a:lnTo>
                  <a:lnTo>
                    <a:pt x="4069724" y="540912"/>
                  </a:lnTo>
                  <a:lnTo>
                    <a:pt x="4778062" y="978794"/>
                  </a:lnTo>
                  <a:lnTo>
                    <a:pt x="4095482" y="824247"/>
                  </a:lnTo>
                  <a:lnTo>
                    <a:pt x="3554569" y="940157"/>
                  </a:lnTo>
                  <a:lnTo>
                    <a:pt x="4404575" y="1249250"/>
                  </a:lnTo>
                  <a:lnTo>
                    <a:pt x="4945487" y="2163650"/>
                  </a:lnTo>
                  <a:lnTo>
                    <a:pt x="4327301" y="1712890"/>
                  </a:lnTo>
                  <a:lnTo>
                    <a:pt x="3786389" y="1700011"/>
                  </a:lnTo>
                  <a:lnTo>
                    <a:pt x="4494727" y="2047740"/>
                  </a:lnTo>
                  <a:lnTo>
                    <a:pt x="4829577" y="2382591"/>
                  </a:lnTo>
                  <a:lnTo>
                    <a:pt x="4456090" y="2189408"/>
                  </a:lnTo>
                  <a:lnTo>
                    <a:pt x="3760631" y="1996225"/>
                  </a:lnTo>
                  <a:lnTo>
                    <a:pt x="3271234" y="1983346"/>
                  </a:lnTo>
                  <a:lnTo>
                    <a:pt x="2678806" y="2099256"/>
                  </a:lnTo>
                  <a:lnTo>
                    <a:pt x="2524259" y="1944709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57" name="Retângulo 156">
            <a:hlinkClick r:id="rId2" action="ppaction://hlinksldjump"/>
          </p:cNvPr>
          <p:cNvSpPr/>
          <p:nvPr/>
        </p:nvSpPr>
        <p:spPr>
          <a:xfrm>
            <a:off x="10985039" y="6082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21573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Forma livre 314"/>
          <p:cNvSpPr/>
          <p:nvPr/>
        </p:nvSpPr>
        <p:spPr>
          <a:xfrm rot="20206593">
            <a:off x="6813174" y="2040582"/>
            <a:ext cx="1405053" cy="836341"/>
          </a:xfrm>
          <a:custGeom>
            <a:avLst/>
            <a:gdLst>
              <a:gd name="connsiteX0" fmla="*/ 133814 w 1405053"/>
              <a:gd name="connsiteY0" fmla="*/ 390292 h 836341"/>
              <a:gd name="connsiteX1" fmla="*/ 0 w 1405053"/>
              <a:gd name="connsiteY1" fmla="*/ 379141 h 836341"/>
              <a:gd name="connsiteX2" fmla="*/ 89209 w 1405053"/>
              <a:gd name="connsiteY2" fmla="*/ 33453 h 836341"/>
              <a:gd name="connsiteX3" fmla="*/ 936702 w 1405053"/>
              <a:gd name="connsiteY3" fmla="*/ 0 h 836341"/>
              <a:gd name="connsiteX4" fmla="*/ 1405053 w 1405053"/>
              <a:gd name="connsiteY4" fmla="*/ 345687 h 836341"/>
              <a:gd name="connsiteX5" fmla="*/ 1382751 w 1405053"/>
              <a:gd name="connsiteY5" fmla="*/ 568712 h 836341"/>
              <a:gd name="connsiteX6" fmla="*/ 970156 w 1405053"/>
              <a:gd name="connsiteY6" fmla="*/ 591014 h 836341"/>
              <a:gd name="connsiteX7" fmla="*/ 468351 w 1405053"/>
              <a:gd name="connsiteY7" fmla="*/ 423746 h 836341"/>
              <a:gd name="connsiteX8" fmla="*/ 680224 w 1405053"/>
              <a:gd name="connsiteY8" fmla="*/ 724829 h 836341"/>
              <a:gd name="connsiteX9" fmla="*/ 1204331 w 1405053"/>
              <a:gd name="connsiteY9" fmla="*/ 836341 h 836341"/>
              <a:gd name="connsiteX10" fmla="*/ 1371600 w 1405053"/>
              <a:gd name="connsiteY10" fmla="*/ 568712 h 836341"/>
              <a:gd name="connsiteX11" fmla="*/ 1037063 w 1405053"/>
              <a:gd name="connsiteY11" fmla="*/ 591014 h 836341"/>
              <a:gd name="connsiteX12" fmla="*/ 468351 w 1405053"/>
              <a:gd name="connsiteY12" fmla="*/ 412595 h 836341"/>
              <a:gd name="connsiteX13" fmla="*/ 133814 w 1405053"/>
              <a:gd name="connsiteY13" fmla="*/ 390292 h 83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05053" h="836341">
                <a:moveTo>
                  <a:pt x="133814" y="390292"/>
                </a:moveTo>
                <a:lnTo>
                  <a:pt x="0" y="379141"/>
                </a:lnTo>
                <a:lnTo>
                  <a:pt x="89209" y="33453"/>
                </a:lnTo>
                <a:lnTo>
                  <a:pt x="936702" y="0"/>
                </a:lnTo>
                <a:lnTo>
                  <a:pt x="1405053" y="345687"/>
                </a:lnTo>
                <a:lnTo>
                  <a:pt x="1382751" y="568712"/>
                </a:lnTo>
                <a:lnTo>
                  <a:pt x="970156" y="591014"/>
                </a:lnTo>
                <a:lnTo>
                  <a:pt x="468351" y="423746"/>
                </a:lnTo>
                <a:lnTo>
                  <a:pt x="680224" y="724829"/>
                </a:lnTo>
                <a:lnTo>
                  <a:pt x="1204331" y="836341"/>
                </a:lnTo>
                <a:lnTo>
                  <a:pt x="1371600" y="568712"/>
                </a:lnTo>
                <a:lnTo>
                  <a:pt x="1037063" y="591014"/>
                </a:lnTo>
                <a:lnTo>
                  <a:pt x="468351" y="412595"/>
                </a:lnTo>
                <a:lnTo>
                  <a:pt x="133814" y="390292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Forma livre 4"/>
          <p:cNvSpPr/>
          <p:nvPr/>
        </p:nvSpPr>
        <p:spPr>
          <a:xfrm flipH="1">
            <a:off x="6879659" y="3670567"/>
            <a:ext cx="283697" cy="398584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Forma livre 5"/>
          <p:cNvSpPr/>
          <p:nvPr/>
        </p:nvSpPr>
        <p:spPr>
          <a:xfrm>
            <a:off x="7257176" y="3681490"/>
            <a:ext cx="328246" cy="398584"/>
          </a:xfrm>
          <a:custGeom>
            <a:avLst/>
            <a:gdLst>
              <a:gd name="connsiteX0" fmla="*/ 0 w 328246"/>
              <a:gd name="connsiteY0" fmla="*/ 398584 h 398584"/>
              <a:gd name="connsiteX1" fmla="*/ 269631 w 328246"/>
              <a:gd name="connsiteY1" fmla="*/ 281354 h 398584"/>
              <a:gd name="connsiteX2" fmla="*/ 328246 w 328246"/>
              <a:gd name="connsiteY2" fmla="*/ 140677 h 398584"/>
              <a:gd name="connsiteX3" fmla="*/ 269631 w 328246"/>
              <a:gd name="connsiteY3" fmla="*/ 35169 h 398584"/>
              <a:gd name="connsiteX4" fmla="*/ 117231 w 328246"/>
              <a:gd name="connsiteY4" fmla="*/ 0 h 398584"/>
              <a:gd name="connsiteX5" fmla="*/ 93785 w 328246"/>
              <a:gd name="connsiteY5" fmla="*/ 93784 h 398584"/>
              <a:gd name="connsiteX6" fmla="*/ 128954 w 328246"/>
              <a:gd name="connsiteY6" fmla="*/ 187569 h 398584"/>
              <a:gd name="connsiteX7" fmla="*/ 0 w 328246"/>
              <a:gd name="connsiteY7" fmla="*/ 281354 h 398584"/>
              <a:gd name="connsiteX8" fmla="*/ 0 w 328246"/>
              <a:gd name="connsiteY8" fmla="*/ 398584 h 398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246" h="398584">
                <a:moveTo>
                  <a:pt x="0" y="398584"/>
                </a:moveTo>
                <a:lnTo>
                  <a:pt x="269631" y="281354"/>
                </a:lnTo>
                <a:lnTo>
                  <a:pt x="328246" y="140677"/>
                </a:lnTo>
                <a:lnTo>
                  <a:pt x="269631" y="35169"/>
                </a:lnTo>
                <a:lnTo>
                  <a:pt x="117231" y="0"/>
                </a:lnTo>
                <a:lnTo>
                  <a:pt x="93785" y="93784"/>
                </a:lnTo>
                <a:lnTo>
                  <a:pt x="128954" y="187569"/>
                </a:lnTo>
                <a:lnTo>
                  <a:pt x="0" y="281354"/>
                </a:lnTo>
                <a:lnTo>
                  <a:pt x="0" y="398584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" name="Forma livre 6"/>
          <p:cNvSpPr/>
          <p:nvPr/>
        </p:nvSpPr>
        <p:spPr>
          <a:xfrm>
            <a:off x="6170122" y="3876124"/>
            <a:ext cx="1875366" cy="2147867"/>
          </a:xfrm>
          <a:custGeom>
            <a:avLst/>
            <a:gdLst>
              <a:gd name="connsiteX0" fmla="*/ 921112 w 1875366"/>
              <a:gd name="connsiteY0" fmla="*/ 37713 h 2147867"/>
              <a:gd name="connsiteX1" fmla="*/ 545974 w 1875366"/>
              <a:gd name="connsiteY1" fmla="*/ 471467 h 2147867"/>
              <a:gd name="connsiteX2" fmla="*/ 393574 w 1875366"/>
              <a:gd name="connsiteY2" fmla="*/ 1315529 h 2147867"/>
              <a:gd name="connsiteX3" fmla="*/ 147389 w 1875366"/>
              <a:gd name="connsiteY3" fmla="*/ 1678944 h 2147867"/>
              <a:gd name="connsiteX4" fmla="*/ 6712 w 1875366"/>
              <a:gd name="connsiteY4" fmla="*/ 1948575 h 2147867"/>
              <a:gd name="connsiteX5" fmla="*/ 358404 w 1875366"/>
              <a:gd name="connsiteY5" fmla="*/ 1983744 h 2147867"/>
              <a:gd name="connsiteX6" fmla="*/ 733543 w 1875366"/>
              <a:gd name="connsiteY6" fmla="*/ 1807898 h 2147867"/>
              <a:gd name="connsiteX7" fmla="*/ 710097 w 1875366"/>
              <a:gd name="connsiteY7" fmla="*/ 1620329 h 2147867"/>
              <a:gd name="connsiteX8" fmla="*/ 850774 w 1875366"/>
              <a:gd name="connsiteY8" fmla="*/ 1350698 h 2147867"/>
              <a:gd name="connsiteX9" fmla="*/ 991451 w 1875366"/>
              <a:gd name="connsiteY9" fmla="*/ 823159 h 2147867"/>
              <a:gd name="connsiteX10" fmla="*/ 1073512 w 1875366"/>
              <a:gd name="connsiteY10" fmla="*/ 518359 h 2147867"/>
              <a:gd name="connsiteX11" fmla="*/ 1132128 w 1875366"/>
              <a:gd name="connsiteY11" fmla="*/ 694206 h 2147867"/>
              <a:gd name="connsiteX12" fmla="*/ 1307974 w 1875366"/>
              <a:gd name="connsiteY12" fmla="*/ 1350698 h 2147867"/>
              <a:gd name="connsiteX13" fmla="*/ 1413481 w 1875366"/>
              <a:gd name="connsiteY13" fmla="*/ 1655498 h 2147867"/>
              <a:gd name="connsiteX14" fmla="*/ 1390035 w 1875366"/>
              <a:gd name="connsiteY14" fmla="*/ 1725836 h 2147867"/>
              <a:gd name="connsiteX15" fmla="*/ 1472097 w 1875366"/>
              <a:gd name="connsiteY15" fmla="*/ 1936852 h 2147867"/>
              <a:gd name="connsiteX16" fmla="*/ 1765174 w 1875366"/>
              <a:gd name="connsiteY16" fmla="*/ 2147867 h 2147867"/>
              <a:gd name="connsiteX17" fmla="*/ 1858958 w 1875366"/>
              <a:gd name="connsiteY17" fmla="*/ 1936852 h 2147867"/>
              <a:gd name="connsiteX18" fmla="*/ 1858958 w 1875366"/>
              <a:gd name="connsiteY18" fmla="*/ 1632052 h 2147867"/>
              <a:gd name="connsiteX19" fmla="*/ 1694835 w 1875366"/>
              <a:gd name="connsiteY19" fmla="*/ 1385867 h 2147867"/>
              <a:gd name="connsiteX20" fmla="*/ 1659666 w 1875366"/>
              <a:gd name="connsiteY20" fmla="*/ 1022452 h 2147867"/>
              <a:gd name="connsiteX21" fmla="*/ 1624497 w 1875366"/>
              <a:gd name="connsiteY21" fmla="*/ 494913 h 2147867"/>
              <a:gd name="connsiteX22" fmla="*/ 1249358 w 1875366"/>
              <a:gd name="connsiteY22" fmla="*/ 72883 h 2147867"/>
              <a:gd name="connsiteX23" fmla="*/ 921112 w 1875366"/>
              <a:gd name="connsiteY23" fmla="*/ 37713 h 214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75366" h="2147867">
                <a:moveTo>
                  <a:pt x="921112" y="37713"/>
                </a:moveTo>
                <a:cubicBezTo>
                  <a:pt x="803881" y="104144"/>
                  <a:pt x="633897" y="258498"/>
                  <a:pt x="545974" y="471467"/>
                </a:cubicBezTo>
                <a:cubicBezTo>
                  <a:pt x="458051" y="684436"/>
                  <a:pt x="460005" y="1114283"/>
                  <a:pt x="393574" y="1315529"/>
                </a:cubicBezTo>
                <a:cubicBezTo>
                  <a:pt x="327143" y="1516775"/>
                  <a:pt x="211866" y="1573436"/>
                  <a:pt x="147389" y="1678944"/>
                </a:cubicBezTo>
                <a:cubicBezTo>
                  <a:pt x="82912" y="1784452"/>
                  <a:pt x="-28457" y="1897775"/>
                  <a:pt x="6712" y="1948575"/>
                </a:cubicBezTo>
                <a:cubicBezTo>
                  <a:pt x="41881" y="1999375"/>
                  <a:pt x="237266" y="2007190"/>
                  <a:pt x="358404" y="1983744"/>
                </a:cubicBezTo>
                <a:cubicBezTo>
                  <a:pt x="479542" y="1960298"/>
                  <a:pt x="674927" y="1868467"/>
                  <a:pt x="733543" y="1807898"/>
                </a:cubicBezTo>
                <a:cubicBezTo>
                  <a:pt x="792159" y="1747329"/>
                  <a:pt x="690559" y="1696529"/>
                  <a:pt x="710097" y="1620329"/>
                </a:cubicBezTo>
                <a:cubicBezTo>
                  <a:pt x="729635" y="1544129"/>
                  <a:pt x="803882" y="1483560"/>
                  <a:pt x="850774" y="1350698"/>
                </a:cubicBezTo>
                <a:cubicBezTo>
                  <a:pt x="897666" y="1217836"/>
                  <a:pt x="954328" y="961882"/>
                  <a:pt x="991451" y="823159"/>
                </a:cubicBezTo>
                <a:cubicBezTo>
                  <a:pt x="1028574" y="684436"/>
                  <a:pt x="1050066" y="539851"/>
                  <a:pt x="1073512" y="518359"/>
                </a:cubicBezTo>
                <a:cubicBezTo>
                  <a:pt x="1096958" y="496867"/>
                  <a:pt x="1093051" y="555483"/>
                  <a:pt x="1132128" y="694206"/>
                </a:cubicBezTo>
                <a:cubicBezTo>
                  <a:pt x="1171205" y="832929"/>
                  <a:pt x="1261082" y="1190483"/>
                  <a:pt x="1307974" y="1350698"/>
                </a:cubicBezTo>
                <a:cubicBezTo>
                  <a:pt x="1354866" y="1510913"/>
                  <a:pt x="1399804" y="1592975"/>
                  <a:pt x="1413481" y="1655498"/>
                </a:cubicBezTo>
                <a:cubicBezTo>
                  <a:pt x="1427158" y="1718021"/>
                  <a:pt x="1380266" y="1678944"/>
                  <a:pt x="1390035" y="1725836"/>
                </a:cubicBezTo>
                <a:cubicBezTo>
                  <a:pt x="1399804" y="1772728"/>
                  <a:pt x="1409574" y="1866514"/>
                  <a:pt x="1472097" y="1936852"/>
                </a:cubicBezTo>
                <a:cubicBezTo>
                  <a:pt x="1534620" y="2007191"/>
                  <a:pt x="1700697" y="2147867"/>
                  <a:pt x="1765174" y="2147867"/>
                </a:cubicBezTo>
                <a:cubicBezTo>
                  <a:pt x="1829651" y="2147867"/>
                  <a:pt x="1843327" y="2022821"/>
                  <a:pt x="1858958" y="1936852"/>
                </a:cubicBezTo>
                <a:cubicBezTo>
                  <a:pt x="1874589" y="1850883"/>
                  <a:pt x="1886312" y="1723883"/>
                  <a:pt x="1858958" y="1632052"/>
                </a:cubicBezTo>
                <a:cubicBezTo>
                  <a:pt x="1831604" y="1540221"/>
                  <a:pt x="1728050" y="1487467"/>
                  <a:pt x="1694835" y="1385867"/>
                </a:cubicBezTo>
                <a:cubicBezTo>
                  <a:pt x="1661620" y="1284267"/>
                  <a:pt x="1671389" y="1170944"/>
                  <a:pt x="1659666" y="1022452"/>
                </a:cubicBezTo>
                <a:cubicBezTo>
                  <a:pt x="1647943" y="873960"/>
                  <a:pt x="1692882" y="653175"/>
                  <a:pt x="1624497" y="494913"/>
                </a:cubicBezTo>
                <a:cubicBezTo>
                  <a:pt x="1556112" y="336652"/>
                  <a:pt x="1364635" y="147129"/>
                  <a:pt x="1249358" y="72883"/>
                </a:cubicBezTo>
                <a:cubicBezTo>
                  <a:pt x="1134081" y="-1363"/>
                  <a:pt x="1038343" y="-28718"/>
                  <a:pt x="921112" y="3771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" name="Grupo 9"/>
          <p:cNvGrpSpPr/>
          <p:nvPr/>
        </p:nvGrpSpPr>
        <p:grpSpPr>
          <a:xfrm flipH="1">
            <a:off x="7981367" y="3043166"/>
            <a:ext cx="676322" cy="579046"/>
            <a:chOff x="4649220" y="3070546"/>
            <a:chExt cx="694665" cy="579046"/>
          </a:xfrm>
        </p:grpSpPr>
        <p:sp>
          <p:nvSpPr>
            <p:cNvPr id="60" name="Forma livre 59"/>
            <p:cNvSpPr/>
            <p:nvPr/>
          </p:nvSpPr>
          <p:spPr>
            <a:xfrm>
              <a:off x="4792959" y="3266742"/>
              <a:ext cx="138112" cy="130969"/>
            </a:xfrm>
            <a:custGeom>
              <a:avLst/>
              <a:gdLst>
                <a:gd name="connsiteX0" fmla="*/ 0 w 138112"/>
                <a:gd name="connsiteY0" fmla="*/ 109538 h 130969"/>
                <a:gd name="connsiteX1" fmla="*/ 30956 w 138112"/>
                <a:gd name="connsiteY1" fmla="*/ 59532 h 130969"/>
                <a:gd name="connsiteX2" fmla="*/ 104775 w 138112"/>
                <a:gd name="connsiteY2" fmla="*/ 0 h 130969"/>
                <a:gd name="connsiteX3" fmla="*/ 138112 w 138112"/>
                <a:gd name="connsiteY3" fmla="*/ 104775 h 130969"/>
                <a:gd name="connsiteX4" fmla="*/ 109537 w 138112"/>
                <a:gd name="connsiteY4" fmla="*/ 130969 h 130969"/>
                <a:gd name="connsiteX5" fmla="*/ 0 w 138112"/>
                <a:gd name="connsiteY5" fmla="*/ 109538 h 13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112" h="130969">
                  <a:moveTo>
                    <a:pt x="0" y="109538"/>
                  </a:moveTo>
                  <a:lnTo>
                    <a:pt x="30956" y="59532"/>
                  </a:lnTo>
                  <a:lnTo>
                    <a:pt x="104775" y="0"/>
                  </a:lnTo>
                  <a:lnTo>
                    <a:pt x="138112" y="104775"/>
                  </a:lnTo>
                  <a:lnTo>
                    <a:pt x="109537" y="130969"/>
                  </a:lnTo>
                  <a:lnTo>
                    <a:pt x="0" y="109538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Triângulo isósceles 60"/>
            <p:cNvSpPr/>
            <p:nvPr/>
          </p:nvSpPr>
          <p:spPr>
            <a:xfrm rot="10336514">
              <a:off x="4866605" y="3522581"/>
              <a:ext cx="45719" cy="71376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Triângulo isósceles 61"/>
            <p:cNvSpPr/>
            <p:nvPr/>
          </p:nvSpPr>
          <p:spPr>
            <a:xfrm rot="9120782">
              <a:off x="4835041" y="3568521"/>
              <a:ext cx="45719" cy="71376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Triângulo isósceles 62"/>
            <p:cNvSpPr/>
            <p:nvPr/>
          </p:nvSpPr>
          <p:spPr>
            <a:xfrm rot="8419664">
              <a:off x="4761533" y="3564304"/>
              <a:ext cx="45719" cy="71376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Triângulo isósceles 63"/>
            <p:cNvSpPr/>
            <p:nvPr/>
          </p:nvSpPr>
          <p:spPr>
            <a:xfrm rot="7878374">
              <a:off x="4836943" y="3591045"/>
              <a:ext cx="45719" cy="71375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Triângulo isósceles 64"/>
            <p:cNvSpPr/>
            <p:nvPr/>
          </p:nvSpPr>
          <p:spPr>
            <a:xfrm rot="13698902">
              <a:off x="4937213" y="3561018"/>
              <a:ext cx="45719" cy="7137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6" name="Grupo 65"/>
            <p:cNvGrpSpPr/>
            <p:nvPr/>
          </p:nvGrpSpPr>
          <p:grpSpPr>
            <a:xfrm rot="20736109">
              <a:off x="4649220" y="3070546"/>
              <a:ext cx="694665" cy="514216"/>
              <a:chOff x="4583903" y="3087059"/>
              <a:chExt cx="694665" cy="514216"/>
            </a:xfrm>
          </p:grpSpPr>
          <p:sp>
            <p:nvSpPr>
              <p:cNvPr id="67" name="Forma livre 66"/>
              <p:cNvSpPr/>
              <p:nvPr/>
            </p:nvSpPr>
            <p:spPr>
              <a:xfrm>
                <a:off x="4710462" y="3402132"/>
                <a:ext cx="168875" cy="107092"/>
              </a:xfrm>
              <a:custGeom>
                <a:avLst/>
                <a:gdLst>
                  <a:gd name="connsiteX0" fmla="*/ 8237 w 168875"/>
                  <a:gd name="connsiteY0" fmla="*/ 94735 h 107092"/>
                  <a:gd name="connsiteX1" fmla="*/ 90616 w 168875"/>
                  <a:gd name="connsiteY1" fmla="*/ 107092 h 107092"/>
                  <a:gd name="connsiteX2" fmla="*/ 90616 w 168875"/>
                  <a:gd name="connsiteY2" fmla="*/ 74140 h 107092"/>
                  <a:gd name="connsiteX3" fmla="*/ 168875 w 168875"/>
                  <a:gd name="connsiteY3" fmla="*/ 32951 h 107092"/>
                  <a:gd name="connsiteX4" fmla="*/ 78259 w 168875"/>
                  <a:gd name="connsiteY4" fmla="*/ 0 h 107092"/>
                  <a:gd name="connsiteX5" fmla="*/ 0 w 168875"/>
                  <a:gd name="connsiteY5" fmla="*/ 37070 h 107092"/>
                  <a:gd name="connsiteX6" fmla="*/ 8237 w 168875"/>
                  <a:gd name="connsiteY6" fmla="*/ 94735 h 107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875" h="107092">
                    <a:moveTo>
                      <a:pt x="8237" y="94735"/>
                    </a:moveTo>
                    <a:lnTo>
                      <a:pt x="90616" y="107092"/>
                    </a:lnTo>
                    <a:lnTo>
                      <a:pt x="90616" y="74140"/>
                    </a:lnTo>
                    <a:lnTo>
                      <a:pt x="168875" y="32951"/>
                    </a:lnTo>
                    <a:lnTo>
                      <a:pt x="78259" y="0"/>
                    </a:lnTo>
                    <a:lnTo>
                      <a:pt x="0" y="37070"/>
                    </a:lnTo>
                    <a:lnTo>
                      <a:pt x="8237" y="9473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8" name="Forma livre 67"/>
              <p:cNvSpPr/>
              <p:nvPr/>
            </p:nvSpPr>
            <p:spPr>
              <a:xfrm>
                <a:off x="4688594" y="3420028"/>
                <a:ext cx="119448" cy="119449"/>
              </a:xfrm>
              <a:custGeom>
                <a:avLst/>
                <a:gdLst>
                  <a:gd name="connsiteX0" fmla="*/ 32951 w 119448"/>
                  <a:gd name="connsiteY0" fmla="*/ 119449 h 119449"/>
                  <a:gd name="connsiteX1" fmla="*/ 65902 w 119448"/>
                  <a:gd name="connsiteY1" fmla="*/ 74141 h 119449"/>
                  <a:gd name="connsiteX2" fmla="*/ 78259 w 119448"/>
                  <a:gd name="connsiteY2" fmla="*/ 49428 h 119449"/>
                  <a:gd name="connsiteX3" fmla="*/ 119448 w 119448"/>
                  <a:gd name="connsiteY3" fmla="*/ 28833 h 119449"/>
                  <a:gd name="connsiteX4" fmla="*/ 61783 w 119448"/>
                  <a:gd name="connsiteY4" fmla="*/ 0 h 119449"/>
                  <a:gd name="connsiteX5" fmla="*/ 0 w 119448"/>
                  <a:gd name="connsiteY5" fmla="*/ 45309 h 119449"/>
                  <a:gd name="connsiteX6" fmla="*/ 32951 w 119448"/>
                  <a:gd name="connsiteY6" fmla="*/ 119449 h 119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48" h="119449">
                    <a:moveTo>
                      <a:pt x="32951" y="119449"/>
                    </a:moveTo>
                    <a:lnTo>
                      <a:pt x="65902" y="74141"/>
                    </a:lnTo>
                    <a:lnTo>
                      <a:pt x="78259" y="49428"/>
                    </a:lnTo>
                    <a:lnTo>
                      <a:pt x="119448" y="28833"/>
                    </a:lnTo>
                    <a:lnTo>
                      <a:pt x="61783" y="0"/>
                    </a:lnTo>
                    <a:lnTo>
                      <a:pt x="0" y="45309"/>
                    </a:lnTo>
                    <a:lnTo>
                      <a:pt x="32951" y="1194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9" name="Forma livre 68"/>
              <p:cNvSpPr/>
              <p:nvPr/>
            </p:nvSpPr>
            <p:spPr>
              <a:xfrm rot="297461">
                <a:off x="4733902" y="3432385"/>
                <a:ext cx="160637" cy="65903"/>
              </a:xfrm>
              <a:custGeom>
                <a:avLst/>
                <a:gdLst>
                  <a:gd name="connsiteX0" fmla="*/ 0 w 160637"/>
                  <a:gd name="connsiteY0" fmla="*/ 0 h 65903"/>
                  <a:gd name="connsiteX1" fmla="*/ 49427 w 160637"/>
                  <a:gd name="connsiteY1" fmla="*/ 12357 h 65903"/>
                  <a:gd name="connsiteX2" fmla="*/ 127686 w 160637"/>
                  <a:gd name="connsiteY2" fmla="*/ 45308 h 65903"/>
                  <a:gd name="connsiteX3" fmla="*/ 160637 w 160637"/>
                  <a:gd name="connsiteY3" fmla="*/ 65903 h 65903"/>
                  <a:gd name="connsiteX4" fmla="*/ 160637 w 160637"/>
                  <a:gd name="connsiteY4" fmla="*/ 45308 h 65903"/>
                  <a:gd name="connsiteX5" fmla="*/ 131805 w 160637"/>
                  <a:gd name="connsiteY5" fmla="*/ 28833 h 65903"/>
                  <a:gd name="connsiteX6" fmla="*/ 74140 w 160637"/>
                  <a:gd name="connsiteY6" fmla="*/ 4119 h 65903"/>
                  <a:gd name="connsiteX7" fmla="*/ 0 w 160637"/>
                  <a:gd name="connsiteY7" fmla="*/ 0 h 65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637" h="65903">
                    <a:moveTo>
                      <a:pt x="0" y="0"/>
                    </a:moveTo>
                    <a:lnTo>
                      <a:pt x="49427" y="12357"/>
                    </a:lnTo>
                    <a:lnTo>
                      <a:pt x="127686" y="45308"/>
                    </a:lnTo>
                    <a:lnTo>
                      <a:pt x="160637" y="65903"/>
                    </a:lnTo>
                    <a:lnTo>
                      <a:pt x="160637" y="45308"/>
                    </a:lnTo>
                    <a:lnTo>
                      <a:pt x="131805" y="28833"/>
                    </a:lnTo>
                    <a:lnTo>
                      <a:pt x="74140" y="41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0" name="Forma livre 69"/>
              <p:cNvSpPr/>
              <p:nvPr/>
            </p:nvSpPr>
            <p:spPr>
              <a:xfrm>
                <a:off x="4583903" y="3087059"/>
                <a:ext cx="694665" cy="514216"/>
              </a:xfrm>
              <a:custGeom>
                <a:avLst/>
                <a:gdLst>
                  <a:gd name="connsiteX0" fmla="*/ 504226 w 694665"/>
                  <a:gd name="connsiteY0" fmla="*/ 7575 h 514216"/>
                  <a:gd name="connsiteX1" fmla="*/ 277685 w 694665"/>
                  <a:gd name="connsiteY1" fmla="*/ 135261 h 514216"/>
                  <a:gd name="connsiteX2" fmla="*/ 174712 w 694665"/>
                  <a:gd name="connsiteY2" fmla="*/ 246472 h 514216"/>
                  <a:gd name="connsiteX3" fmla="*/ 63501 w 694665"/>
                  <a:gd name="connsiteY3" fmla="*/ 246472 h 514216"/>
                  <a:gd name="connsiteX4" fmla="*/ 1718 w 694665"/>
                  <a:gd name="connsiteY4" fmla="*/ 353564 h 514216"/>
                  <a:gd name="connsiteX5" fmla="*/ 22312 w 694665"/>
                  <a:gd name="connsiteY5" fmla="*/ 435942 h 514216"/>
                  <a:gd name="connsiteX6" fmla="*/ 75858 w 694665"/>
                  <a:gd name="connsiteY6" fmla="*/ 415348 h 514216"/>
                  <a:gd name="connsiteX7" fmla="*/ 67620 w 694665"/>
                  <a:gd name="connsiteY7" fmla="*/ 365921 h 514216"/>
                  <a:gd name="connsiteX8" fmla="*/ 92334 w 694665"/>
                  <a:gd name="connsiteY8" fmla="*/ 332969 h 514216"/>
                  <a:gd name="connsiteX9" fmla="*/ 195307 w 694665"/>
                  <a:gd name="connsiteY9" fmla="*/ 337088 h 514216"/>
                  <a:gd name="connsiteX10" fmla="*/ 314755 w 694665"/>
                  <a:gd name="connsiteY10" fmla="*/ 402991 h 514216"/>
                  <a:gd name="connsiteX11" fmla="*/ 269447 w 694665"/>
                  <a:gd name="connsiteY11" fmla="*/ 473013 h 514216"/>
                  <a:gd name="connsiteX12" fmla="*/ 318874 w 694665"/>
                  <a:gd name="connsiteY12" fmla="*/ 514202 h 514216"/>
                  <a:gd name="connsiteX13" fmla="*/ 409491 w 694665"/>
                  <a:gd name="connsiteY13" fmla="*/ 468894 h 514216"/>
                  <a:gd name="connsiteX14" fmla="*/ 446561 w 694665"/>
                  <a:gd name="connsiteY14" fmla="*/ 394753 h 514216"/>
                  <a:gd name="connsiteX15" fmla="*/ 463037 w 694665"/>
                  <a:gd name="connsiteY15" fmla="*/ 337088 h 514216"/>
                  <a:gd name="connsiteX16" fmla="*/ 467155 w 694665"/>
                  <a:gd name="connsiteY16" fmla="*/ 283542 h 514216"/>
                  <a:gd name="connsiteX17" fmla="*/ 566010 w 694665"/>
                  <a:gd name="connsiteY17" fmla="*/ 250591 h 514216"/>
                  <a:gd name="connsiteX18" fmla="*/ 693696 w 694665"/>
                  <a:gd name="connsiteY18" fmla="*/ 135261 h 514216"/>
                  <a:gd name="connsiteX19" fmla="*/ 619555 w 694665"/>
                  <a:gd name="connsiteY19" fmla="*/ 28169 h 514216"/>
                  <a:gd name="connsiteX20" fmla="*/ 504226 w 694665"/>
                  <a:gd name="connsiteY20" fmla="*/ 7575 h 514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4665" h="514216">
                    <a:moveTo>
                      <a:pt x="504226" y="7575"/>
                    </a:moveTo>
                    <a:cubicBezTo>
                      <a:pt x="447248" y="25424"/>
                      <a:pt x="332604" y="95445"/>
                      <a:pt x="277685" y="135261"/>
                    </a:cubicBezTo>
                    <a:cubicBezTo>
                      <a:pt x="222766" y="175077"/>
                      <a:pt x="210409" y="227937"/>
                      <a:pt x="174712" y="246472"/>
                    </a:cubicBezTo>
                    <a:cubicBezTo>
                      <a:pt x="139015" y="265007"/>
                      <a:pt x="92333" y="228623"/>
                      <a:pt x="63501" y="246472"/>
                    </a:cubicBezTo>
                    <a:cubicBezTo>
                      <a:pt x="34669" y="264321"/>
                      <a:pt x="8583" y="321986"/>
                      <a:pt x="1718" y="353564"/>
                    </a:cubicBezTo>
                    <a:cubicBezTo>
                      <a:pt x="-5147" y="385142"/>
                      <a:pt x="9955" y="425645"/>
                      <a:pt x="22312" y="435942"/>
                    </a:cubicBezTo>
                    <a:cubicBezTo>
                      <a:pt x="34669" y="446239"/>
                      <a:pt x="68307" y="427018"/>
                      <a:pt x="75858" y="415348"/>
                    </a:cubicBezTo>
                    <a:cubicBezTo>
                      <a:pt x="83409" y="403678"/>
                      <a:pt x="64874" y="379651"/>
                      <a:pt x="67620" y="365921"/>
                    </a:cubicBezTo>
                    <a:cubicBezTo>
                      <a:pt x="70366" y="352191"/>
                      <a:pt x="71053" y="337774"/>
                      <a:pt x="92334" y="332969"/>
                    </a:cubicBezTo>
                    <a:cubicBezTo>
                      <a:pt x="113615" y="328164"/>
                      <a:pt x="158237" y="325418"/>
                      <a:pt x="195307" y="337088"/>
                    </a:cubicBezTo>
                    <a:cubicBezTo>
                      <a:pt x="232377" y="348758"/>
                      <a:pt x="302398" y="380337"/>
                      <a:pt x="314755" y="402991"/>
                    </a:cubicBezTo>
                    <a:cubicBezTo>
                      <a:pt x="327112" y="425645"/>
                      <a:pt x="268761" y="454478"/>
                      <a:pt x="269447" y="473013"/>
                    </a:cubicBezTo>
                    <a:cubicBezTo>
                      <a:pt x="270133" y="491548"/>
                      <a:pt x="295533" y="514889"/>
                      <a:pt x="318874" y="514202"/>
                    </a:cubicBezTo>
                    <a:cubicBezTo>
                      <a:pt x="342215" y="513516"/>
                      <a:pt x="388210" y="488802"/>
                      <a:pt x="409491" y="468894"/>
                    </a:cubicBezTo>
                    <a:cubicBezTo>
                      <a:pt x="430772" y="448986"/>
                      <a:pt x="437637" y="416721"/>
                      <a:pt x="446561" y="394753"/>
                    </a:cubicBezTo>
                    <a:cubicBezTo>
                      <a:pt x="455485" y="372785"/>
                      <a:pt x="459605" y="355623"/>
                      <a:pt x="463037" y="337088"/>
                    </a:cubicBezTo>
                    <a:cubicBezTo>
                      <a:pt x="466469" y="318553"/>
                      <a:pt x="449993" y="297958"/>
                      <a:pt x="467155" y="283542"/>
                    </a:cubicBezTo>
                    <a:cubicBezTo>
                      <a:pt x="484317" y="269126"/>
                      <a:pt x="528253" y="275305"/>
                      <a:pt x="566010" y="250591"/>
                    </a:cubicBezTo>
                    <a:cubicBezTo>
                      <a:pt x="603767" y="225878"/>
                      <a:pt x="684772" y="172331"/>
                      <a:pt x="693696" y="135261"/>
                    </a:cubicBezTo>
                    <a:cubicBezTo>
                      <a:pt x="702620" y="98191"/>
                      <a:pt x="647701" y="50137"/>
                      <a:pt x="619555" y="28169"/>
                    </a:cubicBezTo>
                    <a:cubicBezTo>
                      <a:pt x="591409" y="6201"/>
                      <a:pt x="561204" y="-10274"/>
                      <a:pt x="504226" y="757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1" name="Forma livre 70"/>
              <p:cNvSpPr/>
              <p:nvPr/>
            </p:nvSpPr>
            <p:spPr>
              <a:xfrm rot="21069352">
                <a:off x="4651523" y="3424147"/>
                <a:ext cx="98854" cy="148281"/>
              </a:xfrm>
              <a:custGeom>
                <a:avLst/>
                <a:gdLst>
                  <a:gd name="connsiteX0" fmla="*/ 37071 w 98854"/>
                  <a:gd name="connsiteY0" fmla="*/ 0 h 148281"/>
                  <a:gd name="connsiteX1" fmla="*/ 0 w 98854"/>
                  <a:gd name="connsiteY1" fmla="*/ 41190 h 148281"/>
                  <a:gd name="connsiteX2" fmla="*/ 16476 w 98854"/>
                  <a:gd name="connsiteY2" fmla="*/ 82379 h 148281"/>
                  <a:gd name="connsiteX3" fmla="*/ 0 w 98854"/>
                  <a:gd name="connsiteY3" fmla="*/ 98854 h 148281"/>
                  <a:gd name="connsiteX4" fmla="*/ 16476 w 98854"/>
                  <a:gd name="connsiteY4" fmla="*/ 148281 h 148281"/>
                  <a:gd name="connsiteX5" fmla="*/ 65903 w 98854"/>
                  <a:gd name="connsiteY5" fmla="*/ 123568 h 148281"/>
                  <a:gd name="connsiteX6" fmla="*/ 45308 w 98854"/>
                  <a:gd name="connsiteY6" fmla="*/ 78260 h 148281"/>
                  <a:gd name="connsiteX7" fmla="*/ 98854 w 98854"/>
                  <a:gd name="connsiteY7" fmla="*/ 0 h 148281"/>
                  <a:gd name="connsiteX8" fmla="*/ 37071 w 98854"/>
                  <a:gd name="connsiteY8" fmla="*/ 0 h 14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854" h="148281">
                    <a:moveTo>
                      <a:pt x="37071" y="0"/>
                    </a:moveTo>
                    <a:lnTo>
                      <a:pt x="0" y="41190"/>
                    </a:lnTo>
                    <a:lnTo>
                      <a:pt x="16476" y="82379"/>
                    </a:lnTo>
                    <a:lnTo>
                      <a:pt x="0" y="98854"/>
                    </a:lnTo>
                    <a:lnTo>
                      <a:pt x="16476" y="148281"/>
                    </a:lnTo>
                    <a:lnTo>
                      <a:pt x="65903" y="123568"/>
                    </a:lnTo>
                    <a:lnTo>
                      <a:pt x="45308" y="78260"/>
                    </a:lnTo>
                    <a:lnTo>
                      <a:pt x="98854" y="0"/>
                    </a:lnTo>
                    <a:lnTo>
                      <a:pt x="3707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1" name="Grupo 10"/>
          <p:cNvGrpSpPr/>
          <p:nvPr/>
        </p:nvGrpSpPr>
        <p:grpSpPr>
          <a:xfrm rot="18623957">
            <a:off x="7641997" y="2235988"/>
            <a:ext cx="332894" cy="1207138"/>
            <a:chOff x="5934616" y="3144654"/>
            <a:chExt cx="332894" cy="1207138"/>
          </a:xfrm>
        </p:grpSpPr>
        <p:sp>
          <p:nvSpPr>
            <p:cNvPr id="56" name="Retângulo de cantos arredondados 55"/>
            <p:cNvSpPr/>
            <p:nvPr/>
          </p:nvSpPr>
          <p:spPr>
            <a:xfrm>
              <a:off x="5934616" y="31446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de cantos arredondados 56"/>
            <p:cNvSpPr/>
            <p:nvPr/>
          </p:nvSpPr>
          <p:spPr>
            <a:xfrm>
              <a:off x="5934616" y="34360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>
              <a:off x="5934616" y="37274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5934616" y="40188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2" name="Grupo 11"/>
          <p:cNvGrpSpPr/>
          <p:nvPr/>
        </p:nvGrpSpPr>
        <p:grpSpPr>
          <a:xfrm>
            <a:off x="5937161" y="3117675"/>
            <a:ext cx="694665" cy="579046"/>
            <a:chOff x="4649220" y="3070546"/>
            <a:chExt cx="694665" cy="579046"/>
          </a:xfrm>
        </p:grpSpPr>
        <p:sp>
          <p:nvSpPr>
            <p:cNvPr id="44" name="Forma livre 43"/>
            <p:cNvSpPr/>
            <p:nvPr/>
          </p:nvSpPr>
          <p:spPr>
            <a:xfrm>
              <a:off x="4792959" y="3266742"/>
              <a:ext cx="138112" cy="130969"/>
            </a:xfrm>
            <a:custGeom>
              <a:avLst/>
              <a:gdLst>
                <a:gd name="connsiteX0" fmla="*/ 0 w 138112"/>
                <a:gd name="connsiteY0" fmla="*/ 109538 h 130969"/>
                <a:gd name="connsiteX1" fmla="*/ 30956 w 138112"/>
                <a:gd name="connsiteY1" fmla="*/ 59532 h 130969"/>
                <a:gd name="connsiteX2" fmla="*/ 104775 w 138112"/>
                <a:gd name="connsiteY2" fmla="*/ 0 h 130969"/>
                <a:gd name="connsiteX3" fmla="*/ 138112 w 138112"/>
                <a:gd name="connsiteY3" fmla="*/ 104775 h 130969"/>
                <a:gd name="connsiteX4" fmla="*/ 109537 w 138112"/>
                <a:gd name="connsiteY4" fmla="*/ 130969 h 130969"/>
                <a:gd name="connsiteX5" fmla="*/ 0 w 138112"/>
                <a:gd name="connsiteY5" fmla="*/ 109538 h 13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112" h="130969">
                  <a:moveTo>
                    <a:pt x="0" y="109538"/>
                  </a:moveTo>
                  <a:lnTo>
                    <a:pt x="30956" y="59532"/>
                  </a:lnTo>
                  <a:lnTo>
                    <a:pt x="104775" y="0"/>
                  </a:lnTo>
                  <a:lnTo>
                    <a:pt x="138112" y="104775"/>
                  </a:lnTo>
                  <a:lnTo>
                    <a:pt x="109537" y="130969"/>
                  </a:lnTo>
                  <a:lnTo>
                    <a:pt x="0" y="109538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Triângulo isósceles 44"/>
            <p:cNvSpPr/>
            <p:nvPr/>
          </p:nvSpPr>
          <p:spPr>
            <a:xfrm rot="10336514">
              <a:off x="4866605" y="3522581"/>
              <a:ext cx="45719" cy="71376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Triângulo isósceles 45"/>
            <p:cNvSpPr/>
            <p:nvPr/>
          </p:nvSpPr>
          <p:spPr>
            <a:xfrm rot="9120782">
              <a:off x="4835041" y="3568521"/>
              <a:ext cx="45719" cy="71376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Triângulo isósceles 46"/>
            <p:cNvSpPr/>
            <p:nvPr/>
          </p:nvSpPr>
          <p:spPr>
            <a:xfrm rot="8419664">
              <a:off x="4761533" y="3564304"/>
              <a:ext cx="45719" cy="71376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Triângulo isósceles 47"/>
            <p:cNvSpPr/>
            <p:nvPr/>
          </p:nvSpPr>
          <p:spPr>
            <a:xfrm rot="7878374">
              <a:off x="4836943" y="3591045"/>
              <a:ext cx="45719" cy="71375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" name="Triângulo isósceles 48"/>
            <p:cNvSpPr/>
            <p:nvPr/>
          </p:nvSpPr>
          <p:spPr>
            <a:xfrm rot="13698902">
              <a:off x="4937213" y="3561018"/>
              <a:ext cx="45719" cy="7137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50" name="Grupo 49"/>
            <p:cNvGrpSpPr/>
            <p:nvPr/>
          </p:nvGrpSpPr>
          <p:grpSpPr>
            <a:xfrm rot="20736109">
              <a:off x="4649220" y="3070546"/>
              <a:ext cx="694665" cy="514216"/>
              <a:chOff x="4583903" y="3087059"/>
              <a:chExt cx="694665" cy="514216"/>
            </a:xfrm>
          </p:grpSpPr>
          <p:sp>
            <p:nvSpPr>
              <p:cNvPr id="51" name="Forma livre 50"/>
              <p:cNvSpPr/>
              <p:nvPr/>
            </p:nvSpPr>
            <p:spPr>
              <a:xfrm>
                <a:off x="4710462" y="3402132"/>
                <a:ext cx="168875" cy="107092"/>
              </a:xfrm>
              <a:custGeom>
                <a:avLst/>
                <a:gdLst>
                  <a:gd name="connsiteX0" fmla="*/ 8237 w 168875"/>
                  <a:gd name="connsiteY0" fmla="*/ 94735 h 107092"/>
                  <a:gd name="connsiteX1" fmla="*/ 90616 w 168875"/>
                  <a:gd name="connsiteY1" fmla="*/ 107092 h 107092"/>
                  <a:gd name="connsiteX2" fmla="*/ 90616 w 168875"/>
                  <a:gd name="connsiteY2" fmla="*/ 74140 h 107092"/>
                  <a:gd name="connsiteX3" fmla="*/ 168875 w 168875"/>
                  <a:gd name="connsiteY3" fmla="*/ 32951 h 107092"/>
                  <a:gd name="connsiteX4" fmla="*/ 78259 w 168875"/>
                  <a:gd name="connsiteY4" fmla="*/ 0 h 107092"/>
                  <a:gd name="connsiteX5" fmla="*/ 0 w 168875"/>
                  <a:gd name="connsiteY5" fmla="*/ 37070 h 107092"/>
                  <a:gd name="connsiteX6" fmla="*/ 8237 w 168875"/>
                  <a:gd name="connsiteY6" fmla="*/ 94735 h 107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875" h="107092">
                    <a:moveTo>
                      <a:pt x="8237" y="94735"/>
                    </a:moveTo>
                    <a:lnTo>
                      <a:pt x="90616" y="107092"/>
                    </a:lnTo>
                    <a:lnTo>
                      <a:pt x="90616" y="74140"/>
                    </a:lnTo>
                    <a:lnTo>
                      <a:pt x="168875" y="32951"/>
                    </a:lnTo>
                    <a:lnTo>
                      <a:pt x="78259" y="0"/>
                    </a:lnTo>
                    <a:lnTo>
                      <a:pt x="0" y="37070"/>
                    </a:lnTo>
                    <a:lnTo>
                      <a:pt x="8237" y="9473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2" name="Forma livre 51"/>
              <p:cNvSpPr/>
              <p:nvPr/>
            </p:nvSpPr>
            <p:spPr>
              <a:xfrm>
                <a:off x="4688594" y="3420028"/>
                <a:ext cx="119448" cy="119449"/>
              </a:xfrm>
              <a:custGeom>
                <a:avLst/>
                <a:gdLst>
                  <a:gd name="connsiteX0" fmla="*/ 32951 w 119448"/>
                  <a:gd name="connsiteY0" fmla="*/ 119449 h 119449"/>
                  <a:gd name="connsiteX1" fmla="*/ 65902 w 119448"/>
                  <a:gd name="connsiteY1" fmla="*/ 74141 h 119449"/>
                  <a:gd name="connsiteX2" fmla="*/ 78259 w 119448"/>
                  <a:gd name="connsiteY2" fmla="*/ 49428 h 119449"/>
                  <a:gd name="connsiteX3" fmla="*/ 119448 w 119448"/>
                  <a:gd name="connsiteY3" fmla="*/ 28833 h 119449"/>
                  <a:gd name="connsiteX4" fmla="*/ 61783 w 119448"/>
                  <a:gd name="connsiteY4" fmla="*/ 0 h 119449"/>
                  <a:gd name="connsiteX5" fmla="*/ 0 w 119448"/>
                  <a:gd name="connsiteY5" fmla="*/ 45309 h 119449"/>
                  <a:gd name="connsiteX6" fmla="*/ 32951 w 119448"/>
                  <a:gd name="connsiteY6" fmla="*/ 119449 h 119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48" h="119449">
                    <a:moveTo>
                      <a:pt x="32951" y="119449"/>
                    </a:moveTo>
                    <a:lnTo>
                      <a:pt x="65902" y="74141"/>
                    </a:lnTo>
                    <a:lnTo>
                      <a:pt x="78259" y="49428"/>
                    </a:lnTo>
                    <a:lnTo>
                      <a:pt x="119448" y="28833"/>
                    </a:lnTo>
                    <a:lnTo>
                      <a:pt x="61783" y="0"/>
                    </a:lnTo>
                    <a:lnTo>
                      <a:pt x="0" y="45309"/>
                    </a:lnTo>
                    <a:lnTo>
                      <a:pt x="32951" y="1194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3" name="Forma livre 52"/>
              <p:cNvSpPr/>
              <p:nvPr/>
            </p:nvSpPr>
            <p:spPr>
              <a:xfrm rot="297461">
                <a:off x="4733902" y="3432385"/>
                <a:ext cx="160637" cy="65903"/>
              </a:xfrm>
              <a:custGeom>
                <a:avLst/>
                <a:gdLst>
                  <a:gd name="connsiteX0" fmla="*/ 0 w 160637"/>
                  <a:gd name="connsiteY0" fmla="*/ 0 h 65903"/>
                  <a:gd name="connsiteX1" fmla="*/ 49427 w 160637"/>
                  <a:gd name="connsiteY1" fmla="*/ 12357 h 65903"/>
                  <a:gd name="connsiteX2" fmla="*/ 127686 w 160637"/>
                  <a:gd name="connsiteY2" fmla="*/ 45308 h 65903"/>
                  <a:gd name="connsiteX3" fmla="*/ 160637 w 160637"/>
                  <a:gd name="connsiteY3" fmla="*/ 65903 h 65903"/>
                  <a:gd name="connsiteX4" fmla="*/ 160637 w 160637"/>
                  <a:gd name="connsiteY4" fmla="*/ 45308 h 65903"/>
                  <a:gd name="connsiteX5" fmla="*/ 131805 w 160637"/>
                  <a:gd name="connsiteY5" fmla="*/ 28833 h 65903"/>
                  <a:gd name="connsiteX6" fmla="*/ 74140 w 160637"/>
                  <a:gd name="connsiteY6" fmla="*/ 4119 h 65903"/>
                  <a:gd name="connsiteX7" fmla="*/ 0 w 160637"/>
                  <a:gd name="connsiteY7" fmla="*/ 0 h 65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637" h="65903">
                    <a:moveTo>
                      <a:pt x="0" y="0"/>
                    </a:moveTo>
                    <a:lnTo>
                      <a:pt x="49427" y="12357"/>
                    </a:lnTo>
                    <a:lnTo>
                      <a:pt x="127686" y="45308"/>
                    </a:lnTo>
                    <a:lnTo>
                      <a:pt x="160637" y="65903"/>
                    </a:lnTo>
                    <a:lnTo>
                      <a:pt x="160637" y="45308"/>
                    </a:lnTo>
                    <a:lnTo>
                      <a:pt x="131805" y="28833"/>
                    </a:lnTo>
                    <a:lnTo>
                      <a:pt x="74140" y="41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4" name="Forma livre 53"/>
              <p:cNvSpPr/>
              <p:nvPr/>
            </p:nvSpPr>
            <p:spPr>
              <a:xfrm>
                <a:off x="4583903" y="3087059"/>
                <a:ext cx="694665" cy="514216"/>
              </a:xfrm>
              <a:custGeom>
                <a:avLst/>
                <a:gdLst>
                  <a:gd name="connsiteX0" fmla="*/ 504226 w 694665"/>
                  <a:gd name="connsiteY0" fmla="*/ 7575 h 514216"/>
                  <a:gd name="connsiteX1" fmla="*/ 277685 w 694665"/>
                  <a:gd name="connsiteY1" fmla="*/ 135261 h 514216"/>
                  <a:gd name="connsiteX2" fmla="*/ 174712 w 694665"/>
                  <a:gd name="connsiteY2" fmla="*/ 246472 h 514216"/>
                  <a:gd name="connsiteX3" fmla="*/ 63501 w 694665"/>
                  <a:gd name="connsiteY3" fmla="*/ 246472 h 514216"/>
                  <a:gd name="connsiteX4" fmla="*/ 1718 w 694665"/>
                  <a:gd name="connsiteY4" fmla="*/ 353564 h 514216"/>
                  <a:gd name="connsiteX5" fmla="*/ 22312 w 694665"/>
                  <a:gd name="connsiteY5" fmla="*/ 435942 h 514216"/>
                  <a:gd name="connsiteX6" fmla="*/ 75858 w 694665"/>
                  <a:gd name="connsiteY6" fmla="*/ 415348 h 514216"/>
                  <a:gd name="connsiteX7" fmla="*/ 67620 w 694665"/>
                  <a:gd name="connsiteY7" fmla="*/ 365921 h 514216"/>
                  <a:gd name="connsiteX8" fmla="*/ 92334 w 694665"/>
                  <a:gd name="connsiteY8" fmla="*/ 332969 h 514216"/>
                  <a:gd name="connsiteX9" fmla="*/ 195307 w 694665"/>
                  <a:gd name="connsiteY9" fmla="*/ 337088 h 514216"/>
                  <a:gd name="connsiteX10" fmla="*/ 314755 w 694665"/>
                  <a:gd name="connsiteY10" fmla="*/ 402991 h 514216"/>
                  <a:gd name="connsiteX11" fmla="*/ 269447 w 694665"/>
                  <a:gd name="connsiteY11" fmla="*/ 473013 h 514216"/>
                  <a:gd name="connsiteX12" fmla="*/ 318874 w 694665"/>
                  <a:gd name="connsiteY12" fmla="*/ 514202 h 514216"/>
                  <a:gd name="connsiteX13" fmla="*/ 409491 w 694665"/>
                  <a:gd name="connsiteY13" fmla="*/ 468894 h 514216"/>
                  <a:gd name="connsiteX14" fmla="*/ 446561 w 694665"/>
                  <a:gd name="connsiteY14" fmla="*/ 394753 h 514216"/>
                  <a:gd name="connsiteX15" fmla="*/ 463037 w 694665"/>
                  <a:gd name="connsiteY15" fmla="*/ 337088 h 514216"/>
                  <a:gd name="connsiteX16" fmla="*/ 467155 w 694665"/>
                  <a:gd name="connsiteY16" fmla="*/ 283542 h 514216"/>
                  <a:gd name="connsiteX17" fmla="*/ 566010 w 694665"/>
                  <a:gd name="connsiteY17" fmla="*/ 250591 h 514216"/>
                  <a:gd name="connsiteX18" fmla="*/ 693696 w 694665"/>
                  <a:gd name="connsiteY18" fmla="*/ 135261 h 514216"/>
                  <a:gd name="connsiteX19" fmla="*/ 619555 w 694665"/>
                  <a:gd name="connsiteY19" fmla="*/ 28169 h 514216"/>
                  <a:gd name="connsiteX20" fmla="*/ 504226 w 694665"/>
                  <a:gd name="connsiteY20" fmla="*/ 7575 h 514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4665" h="514216">
                    <a:moveTo>
                      <a:pt x="504226" y="7575"/>
                    </a:moveTo>
                    <a:cubicBezTo>
                      <a:pt x="447248" y="25424"/>
                      <a:pt x="332604" y="95445"/>
                      <a:pt x="277685" y="135261"/>
                    </a:cubicBezTo>
                    <a:cubicBezTo>
                      <a:pt x="222766" y="175077"/>
                      <a:pt x="210409" y="227937"/>
                      <a:pt x="174712" y="246472"/>
                    </a:cubicBezTo>
                    <a:cubicBezTo>
                      <a:pt x="139015" y="265007"/>
                      <a:pt x="92333" y="228623"/>
                      <a:pt x="63501" y="246472"/>
                    </a:cubicBezTo>
                    <a:cubicBezTo>
                      <a:pt x="34669" y="264321"/>
                      <a:pt x="8583" y="321986"/>
                      <a:pt x="1718" y="353564"/>
                    </a:cubicBezTo>
                    <a:cubicBezTo>
                      <a:pt x="-5147" y="385142"/>
                      <a:pt x="9955" y="425645"/>
                      <a:pt x="22312" y="435942"/>
                    </a:cubicBezTo>
                    <a:cubicBezTo>
                      <a:pt x="34669" y="446239"/>
                      <a:pt x="68307" y="427018"/>
                      <a:pt x="75858" y="415348"/>
                    </a:cubicBezTo>
                    <a:cubicBezTo>
                      <a:pt x="83409" y="403678"/>
                      <a:pt x="64874" y="379651"/>
                      <a:pt x="67620" y="365921"/>
                    </a:cubicBezTo>
                    <a:cubicBezTo>
                      <a:pt x="70366" y="352191"/>
                      <a:pt x="71053" y="337774"/>
                      <a:pt x="92334" y="332969"/>
                    </a:cubicBezTo>
                    <a:cubicBezTo>
                      <a:pt x="113615" y="328164"/>
                      <a:pt x="158237" y="325418"/>
                      <a:pt x="195307" y="337088"/>
                    </a:cubicBezTo>
                    <a:cubicBezTo>
                      <a:pt x="232377" y="348758"/>
                      <a:pt x="302398" y="380337"/>
                      <a:pt x="314755" y="402991"/>
                    </a:cubicBezTo>
                    <a:cubicBezTo>
                      <a:pt x="327112" y="425645"/>
                      <a:pt x="268761" y="454478"/>
                      <a:pt x="269447" y="473013"/>
                    </a:cubicBezTo>
                    <a:cubicBezTo>
                      <a:pt x="270133" y="491548"/>
                      <a:pt x="295533" y="514889"/>
                      <a:pt x="318874" y="514202"/>
                    </a:cubicBezTo>
                    <a:cubicBezTo>
                      <a:pt x="342215" y="513516"/>
                      <a:pt x="388210" y="488802"/>
                      <a:pt x="409491" y="468894"/>
                    </a:cubicBezTo>
                    <a:cubicBezTo>
                      <a:pt x="430772" y="448986"/>
                      <a:pt x="437637" y="416721"/>
                      <a:pt x="446561" y="394753"/>
                    </a:cubicBezTo>
                    <a:cubicBezTo>
                      <a:pt x="455485" y="372785"/>
                      <a:pt x="459605" y="355623"/>
                      <a:pt x="463037" y="337088"/>
                    </a:cubicBezTo>
                    <a:cubicBezTo>
                      <a:pt x="466469" y="318553"/>
                      <a:pt x="449993" y="297958"/>
                      <a:pt x="467155" y="283542"/>
                    </a:cubicBezTo>
                    <a:cubicBezTo>
                      <a:pt x="484317" y="269126"/>
                      <a:pt x="528253" y="275305"/>
                      <a:pt x="566010" y="250591"/>
                    </a:cubicBezTo>
                    <a:cubicBezTo>
                      <a:pt x="603767" y="225878"/>
                      <a:pt x="684772" y="172331"/>
                      <a:pt x="693696" y="135261"/>
                    </a:cubicBezTo>
                    <a:cubicBezTo>
                      <a:pt x="702620" y="98191"/>
                      <a:pt x="647701" y="50137"/>
                      <a:pt x="619555" y="28169"/>
                    </a:cubicBezTo>
                    <a:cubicBezTo>
                      <a:pt x="591409" y="6201"/>
                      <a:pt x="561204" y="-10274"/>
                      <a:pt x="504226" y="757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5" name="Forma livre 54"/>
              <p:cNvSpPr/>
              <p:nvPr/>
            </p:nvSpPr>
            <p:spPr>
              <a:xfrm rot="21069352">
                <a:off x="4651523" y="3424147"/>
                <a:ext cx="98854" cy="148281"/>
              </a:xfrm>
              <a:custGeom>
                <a:avLst/>
                <a:gdLst>
                  <a:gd name="connsiteX0" fmla="*/ 37071 w 98854"/>
                  <a:gd name="connsiteY0" fmla="*/ 0 h 148281"/>
                  <a:gd name="connsiteX1" fmla="*/ 0 w 98854"/>
                  <a:gd name="connsiteY1" fmla="*/ 41190 h 148281"/>
                  <a:gd name="connsiteX2" fmla="*/ 16476 w 98854"/>
                  <a:gd name="connsiteY2" fmla="*/ 82379 h 148281"/>
                  <a:gd name="connsiteX3" fmla="*/ 0 w 98854"/>
                  <a:gd name="connsiteY3" fmla="*/ 98854 h 148281"/>
                  <a:gd name="connsiteX4" fmla="*/ 16476 w 98854"/>
                  <a:gd name="connsiteY4" fmla="*/ 148281 h 148281"/>
                  <a:gd name="connsiteX5" fmla="*/ 65903 w 98854"/>
                  <a:gd name="connsiteY5" fmla="*/ 123568 h 148281"/>
                  <a:gd name="connsiteX6" fmla="*/ 45308 w 98854"/>
                  <a:gd name="connsiteY6" fmla="*/ 78260 h 148281"/>
                  <a:gd name="connsiteX7" fmla="*/ 98854 w 98854"/>
                  <a:gd name="connsiteY7" fmla="*/ 0 h 148281"/>
                  <a:gd name="connsiteX8" fmla="*/ 37071 w 98854"/>
                  <a:gd name="connsiteY8" fmla="*/ 0 h 14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854" h="148281">
                    <a:moveTo>
                      <a:pt x="37071" y="0"/>
                    </a:moveTo>
                    <a:lnTo>
                      <a:pt x="0" y="41190"/>
                    </a:lnTo>
                    <a:lnTo>
                      <a:pt x="16476" y="82379"/>
                    </a:lnTo>
                    <a:lnTo>
                      <a:pt x="0" y="98854"/>
                    </a:lnTo>
                    <a:lnTo>
                      <a:pt x="16476" y="148281"/>
                    </a:lnTo>
                    <a:lnTo>
                      <a:pt x="65903" y="123568"/>
                    </a:lnTo>
                    <a:lnTo>
                      <a:pt x="45308" y="78260"/>
                    </a:lnTo>
                    <a:lnTo>
                      <a:pt x="98854" y="0"/>
                    </a:lnTo>
                    <a:lnTo>
                      <a:pt x="3707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3" name="Grupo 12"/>
          <p:cNvGrpSpPr/>
          <p:nvPr/>
        </p:nvGrpSpPr>
        <p:grpSpPr>
          <a:xfrm rot="2612691">
            <a:off x="6581789" y="2281362"/>
            <a:ext cx="332894" cy="1207138"/>
            <a:chOff x="5934616" y="3144654"/>
            <a:chExt cx="332894" cy="1207138"/>
          </a:xfrm>
        </p:grpSpPr>
        <p:sp>
          <p:nvSpPr>
            <p:cNvPr id="40" name="Retângulo de cantos arredondados 39"/>
            <p:cNvSpPr/>
            <p:nvPr/>
          </p:nvSpPr>
          <p:spPr>
            <a:xfrm>
              <a:off x="5934616" y="3144654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" name="Retângulo de cantos arredondados 40"/>
            <p:cNvSpPr/>
            <p:nvPr/>
          </p:nvSpPr>
          <p:spPr>
            <a:xfrm>
              <a:off x="5934616" y="343606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Retângulo de cantos arredondados 41"/>
            <p:cNvSpPr/>
            <p:nvPr/>
          </p:nvSpPr>
          <p:spPr>
            <a:xfrm>
              <a:off x="5934616" y="3727483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Retângulo de cantos arredondados 42"/>
            <p:cNvSpPr/>
            <p:nvPr/>
          </p:nvSpPr>
          <p:spPr>
            <a:xfrm>
              <a:off x="5934616" y="4018898"/>
              <a:ext cx="332894" cy="33289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" name="Retângulo de cantos arredondados 13"/>
          <p:cNvSpPr/>
          <p:nvPr/>
        </p:nvSpPr>
        <p:spPr>
          <a:xfrm>
            <a:off x="7070157" y="2456554"/>
            <a:ext cx="332894" cy="332894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Retângulo de cantos arredondados 14"/>
          <p:cNvSpPr/>
          <p:nvPr/>
        </p:nvSpPr>
        <p:spPr>
          <a:xfrm>
            <a:off x="7070157" y="2747968"/>
            <a:ext cx="332894" cy="332894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" name="Retângulo de cantos arredondados 15"/>
          <p:cNvSpPr/>
          <p:nvPr/>
        </p:nvSpPr>
        <p:spPr>
          <a:xfrm>
            <a:off x="7070157" y="3039383"/>
            <a:ext cx="332894" cy="332894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de cantos arredondados 16"/>
          <p:cNvSpPr/>
          <p:nvPr/>
        </p:nvSpPr>
        <p:spPr>
          <a:xfrm>
            <a:off x="7070157" y="3330797"/>
            <a:ext cx="332894" cy="332894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" name="Retângulo de cantos arredondados 17"/>
          <p:cNvSpPr/>
          <p:nvPr/>
        </p:nvSpPr>
        <p:spPr>
          <a:xfrm>
            <a:off x="7070157" y="3622212"/>
            <a:ext cx="332894" cy="332894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Retângulo de cantos arredondados 18"/>
          <p:cNvSpPr/>
          <p:nvPr/>
        </p:nvSpPr>
        <p:spPr>
          <a:xfrm>
            <a:off x="7070157" y="3913627"/>
            <a:ext cx="332894" cy="332894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Retângulo de cantos arredondados 19"/>
          <p:cNvSpPr/>
          <p:nvPr/>
        </p:nvSpPr>
        <p:spPr>
          <a:xfrm>
            <a:off x="7070157" y="2165139"/>
            <a:ext cx="332894" cy="332894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4" name="Retângulo de cantos arredondados 33"/>
          <p:cNvSpPr/>
          <p:nvPr/>
        </p:nvSpPr>
        <p:spPr>
          <a:xfrm rot="2732963">
            <a:off x="7232930" y="3953308"/>
            <a:ext cx="332894" cy="38632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5" name="Retângulo de cantos arredondados 34"/>
          <p:cNvSpPr/>
          <p:nvPr/>
        </p:nvSpPr>
        <p:spPr>
          <a:xfrm rot="18795867">
            <a:off x="6892783" y="3962395"/>
            <a:ext cx="332894" cy="38632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6" name="Retângulo de cantos arredondados 35"/>
          <p:cNvSpPr/>
          <p:nvPr/>
        </p:nvSpPr>
        <p:spPr>
          <a:xfrm rot="19000890">
            <a:off x="7079009" y="3768081"/>
            <a:ext cx="332894" cy="386326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74" name="Grupo 173"/>
          <p:cNvGrpSpPr/>
          <p:nvPr/>
        </p:nvGrpSpPr>
        <p:grpSpPr>
          <a:xfrm>
            <a:off x="5695388" y="479688"/>
            <a:ext cx="2888973" cy="1842822"/>
            <a:chOff x="5481288" y="755898"/>
            <a:chExt cx="2888973" cy="1842822"/>
          </a:xfrm>
        </p:grpSpPr>
        <p:sp>
          <p:nvSpPr>
            <p:cNvPr id="73" name="Forma livre 72"/>
            <p:cNvSpPr/>
            <p:nvPr/>
          </p:nvSpPr>
          <p:spPr>
            <a:xfrm>
              <a:off x="5481288" y="755898"/>
              <a:ext cx="2888973" cy="1762539"/>
            </a:xfrm>
            <a:custGeom>
              <a:avLst/>
              <a:gdLst>
                <a:gd name="connsiteX0" fmla="*/ 1444486 w 2888973"/>
                <a:gd name="connsiteY0" fmla="*/ 1126435 h 1762539"/>
                <a:gd name="connsiteX1" fmla="*/ 967408 w 2888973"/>
                <a:gd name="connsiteY1" fmla="*/ 1245705 h 1762539"/>
                <a:gd name="connsiteX2" fmla="*/ 543339 w 2888973"/>
                <a:gd name="connsiteY2" fmla="*/ 1444487 h 1762539"/>
                <a:gd name="connsiteX3" fmla="*/ 225286 w 2888973"/>
                <a:gd name="connsiteY3" fmla="*/ 1762539 h 1762539"/>
                <a:gd name="connsiteX4" fmla="*/ 424069 w 2888973"/>
                <a:gd name="connsiteY4" fmla="*/ 1245705 h 1762539"/>
                <a:gd name="connsiteX5" fmla="*/ 821634 w 2888973"/>
                <a:gd name="connsiteY5" fmla="*/ 1073426 h 1762539"/>
                <a:gd name="connsiteX6" fmla="*/ 304800 w 2888973"/>
                <a:gd name="connsiteY6" fmla="*/ 1086679 h 1762539"/>
                <a:gd name="connsiteX7" fmla="*/ 0 w 2888973"/>
                <a:gd name="connsiteY7" fmla="*/ 1166192 h 1762539"/>
                <a:gd name="connsiteX8" fmla="*/ 318052 w 2888973"/>
                <a:gd name="connsiteY8" fmla="*/ 901148 h 1762539"/>
                <a:gd name="connsiteX9" fmla="*/ 914400 w 2888973"/>
                <a:gd name="connsiteY9" fmla="*/ 781879 h 1762539"/>
                <a:gd name="connsiteX10" fmla="*/ 450573 w 2888973"/>
                <a:gd name="connsiteY10" fmla="*/ 662609 h 1762539"/>
                <a:gd name="connsiteX11" fmla="*/ 39756 w 2888973"/>
                <a:gd name="connsiteY11" fmla="*/ 728870 h 1762539"/>
                <a:gd name="connsiteX12" fmla="*/ 530086 w 2888973"/>
                <a:gd name="connsiteY12" fmla="*/ 437322 h 1762539"/>
                <a:gd name="connsiteX13" fmla="*/ 1033669 w 2888973"/>
                <a:gd name="connsiteY13" fmla="*/ 424070 h 1762539"/>
                <a:gd name="connsiteX14" fmla="*/ 675860 w 2888973"/>
                <a:gd name="connsiteY14" fmla="*/ 145774 h 1762539"/>
                <a:gd name="connsiteX15" fmla="*/ 490330 w 2888973"/>
                <a:gd name="connsiteY15" fmla="*/ 106018 h 1762539"/>
                <a:gd name="connsiteX16" fmla="*/ 834886 w 2888973"/>
                <a:gd name="connsiteY16" fmla="*/ 53009 h 1762539"/>
                <a:gd name="connsiteX17" fmla="*/ 1298713 w 2888973"/>
                <a:gd name="connsiteY17" fmla="*/ 278296 h 1762539"/>
                <a:gd name="connsiteX18" fmla="*/ 1563756 w 2888973"/>
                <a:gd name="connsiteY18" fmla="*/ 66261 h 1762539"/>
                <a:gd name="connsiteX19" fmla="*/ 2239617 w 2888973"/>
                <a:gd name="connsiteY19" fmla="*/ 0 h 1762539"/>
                <a:gd name="connsiteX20" fmla="*/ 1842052 w 2888973"/>
                <a:gd name="connsiteY20" fmla="*/ 145774 h 1762539"/>
                <a:gd name="connsiteX21" fmla="*/ 1802295 w 2888973"/>
                <a:gd name="connsiteY21" fmla="*/ 357809 h 1762539"/>
                <a:gd name="connsiteX22" fmla="*/ 2319130 w 2888973"/>
                <a:gd name="connsiteY22" fmla="*/ 278296 h 1762539"/>
                <a:gd name="connsiteX23" fmla="*/ 2796208 w 2888973"/>
                <a:gd name="connsiteY23" fmla="*/ 569844 h 1762539"/>
                <a:gd name="connsiteX24" fmla="*/ 2438400 w 2888973"/>
                <a:gd name="connsiteY24" fmla="*/ 556592 h 1762539"/>
                <a:gd name="connsiteX25" fmla="*/ 2186608 w 2888973"/>
                <a:gd name="connsiteY25" fmla="*/ 636105 h 1762539"/>
                <a:gd name="connsiteX26" fmla="*/ 2623930 w 2888973"/>
                <a:gd name="connsiteY26" fmla="*/ 742122 h 1762539"/>
                <a:gd name="connsiteX27" fmla="*/ 2862469 w 2888973"/>
                <a:gd name="connsiteY27" fmla="*/ 1179444 h 1762539"/>
                <a:gd name="connsiteX28" fmla="*/ 2517913 w 2888973"/>
                <a:gd name="connsiteY28" fmla="*/ 1046922 h 1762539"/>
                <a:gd name="connsiteX29" fmla="*/ 2305878 w 2888973"/>
                <a:gd name="connsiteY29" fmla="*/ 1020418 h 1762539"/>
                <a:gd name="connsiteX30" fmla="*/ 2716695 w 2888973"/>
                <a:gd name="connsiteY30" fmla="*/ 1219200 h 1762539"/>
                <a:gd name="connsiteX31" fmla="*/ 2888973 w 2888973"/>
                <a:gd name="connsiteY31" fmla="*/ 1656522 h 1762539"/>
                <a:gd name="connsiteX32" fmla="*/ 2584173 w 2888973"/>
                <a:gd name="connsiteY32" fmla="*/ 1391479 h 1762539"/>
                <a:gd name="connsiteX33" fmla="*/ 2027582 w 2888973"/>
                <a:gd name="connsiteY33" fmla="*/ 1219200 h 1762539"/>
                <a:gd name="connsiteX34" fmla="*/ 1444486 w 2888973"/>
                <a:gd name="connsiteY34" fmla="*/ 1126435 h 176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88973" h="1762539">
                  <a:moveTo>
                    <a:pt x="1444486" y="1126435"/>
                  </a:moveTo>
                  <a:lnTo>
                    <a:pt x="967408" y="1245705"/>
                  </a:lnTo>
                  <a:lnTo>
                    <a:pt x="543339" y="1444487"/>
                  </a:lnTo>
                  <a:lnTo>
                    <a:pt x="225286" y="1762539"/>
                  </a:lnTo>
                  <a:lnTo>
                    <a:pt x="424069" y="1245705"/>
                  </a:lnTo>
                  <a:lnTo>
                    <a:pt x="821634" y="1073426"/>
                  </a:lnTo>
                  <a:lnTo>
                    <a:pt x="304800" y="1086679"/>
                  </a:lnTo>
                  <a:lnTo>
                    <a:pt x="0" y="1166192"/>
                  </a:lnTo>
                  <a:lnTo>
                    <a:pt x="318052" y="901148"/>
                  </a:lnTo>
                  <a:lnTo>
                    <a:pt x="914400" y="781879"/>
                  </a:lnTo>
                  <a:lnTo>
                    <a:pt x="450573" y="662609"/>
                  </a:lnTo>
                  <a:lnTo>
                    <a:pt x="39756" y="728870"/>
                  </a:lnTo>
                  <a:lnTo>
                    <a:pt x="530086" y="437322"/>
                  </a:lnTo>
                  <a:lnTo>
                    <a:pt x="1033669" y="424070"/>
                  </a:lnTo>
                  <a:lnTo>
                    <a:pt x="675860" y="145774"/>
                  </a:lnTo>
                  <a:lnTo>
                    <a:pt x="490330" y="106018"/>
                  </a:lnTo>
                  <a:lnTo>
                    <a:pt x="834886" y="53009"/>
                  </a:lnTo>
                  <a:lnTo>
                    <a:pt x="1298713" y="278296"/>
                  </a:lnTo>
                  <a:lnTo>
                    <a:pt x="1563756" y="66261"/>
                  </a:lnTo>
                  <a:lnTo>
                    <a:pt x="2239617" y="0"/>
                  </a:lnTo>
                  <a:lnTo>
                    <a:pt x="1842052" y="145774"/>
                  </a:lnTo>
                  <a:lnTo>
                    <a:pt x="1802295" y="357809"/>
                  </a:lnTo>
                  <a:lnTo>
                    <a:pt x="2319130" y="278296"/>
                  </a:lnTo>
                  <a:lnTo>
                    <a:pt x="2796208" y="569844"/>
                  </a:lnTo>
                  <a:lnTo>
                    <a:pt x="2438400" y="556592"/>
                  </a:lnTo>
                  <a:lnTo>
                    <a:pt x="2186608" y="636105"/>
                  </a:lnTo>
                  <a:lnTo>
                    <a:pt x="2623930" y="742122"/>
                  </a:lnTo>
                  <a:lnTo>
                    <a:pt x="2862469" y="1179444"/>
                  </a:lnTo>
                  <a:lnTo>
                    <a:pt x="2517913" y="1046922"/>
                  </a:lnTo>
                  <a:lnTo>
                    <a:pt x="2305878" y="1020418"/>
                  </a:lnTo>
                  <a:lnTo>
                    <a:pt x="2716695" y="1219200"/>
                  </a:lnTo>
                  <a:lnTo>
                    <a:pt x="2888973" y="1656522"/>
                  </a:lnTo>
                  <a:lnTo>
                    <a:pt x="2584173" y="1391479"/>
                  </a:lnTo>
                  <a:lnTo>
                    <a:pt x="2027582" y="1219200"/>
                  </a:lnTo>
                  <a:lnTo>
                    <a:pt x="1444486" y="1126435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6287034" y="1175986"/>
              <a:ext cx="1422734" cy="14227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 rot="1093222">
              <a:off x="6489399" y="1558310"/>
              <a:ext cx="357809" cy="49848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Elipse 76"/>
            <p:cNvSpPr/>
            <p:nvPr/>
          </p:nvSpPr>
          <p:spPr>
            <a:xfrm rot="20292058">
              <a:off x="7150940" y="1563482"/>
              <a:ext cx="357809" cy="49848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Forma livre 77"/>
            <p:cNvSpPr/>
            <p:nvPr/>
          </p:nvSpPr>
          <p:spPr>
            <a:xfrm>
              <a:off x="6294783" y="2027583"/>
              <a:ext cx="1404730" cy="192468"/>
            </a:xfrm>
            <a:custGeom>
              <a:avLst/>
              <a:gdLst>
                <a:gd name="connsiteX0" fmla="*/ 0 w 1404730"/>
                <a:gd name="connsiteY0" fmla="*/ 0 h 192468"/>
                <a:gd name="connsiteX1" fmla="*/ 437321 w 1404730"/>
                <a:gd name="connsiteY1" fmla="*/ 159026 h 192468"/>
                <a:gd name="connsiteX2" fmla="*/ 1020417 w 1404730"/>
                <a:gd name="connsiteY2" fmla="*/ 185530 h 192468"/>
                <a:gd name="connsiteX3" fmla="*/ 1404730 w 1404730"/>
                <a:gd name="connsiteY3" fmla="*/ 66260 h 19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730" h="192468">
                  <a:moveTo>
                    <a:pt x="0" y="0"/>
                  </a:moveTo>
                  <a:cubicBezTo>
                    <a:pt x="133626" y="64052"/>
                    <a:pt x="267252" y="128104"/>
                    <a:pt x="437321" y="159026"/>
                  </a:cubicBezTo>
                  <a:cubicBezTo>
                    <a:pt x="607391" y="189948"/>
                    <a:pt x="859182" y="200991"/>
                    <a:pt x="1020417" y="185530"/>
                  </a:cubicBezTo>
                  <a:cubicBezTo>
                    <a:pt x="1181652" y="170069"/>
                    <a:pt x="1293191" y="118164"/>
                    <a:pt x="1404730" y="6626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Forma livre 78"/>
            <p:cNvSpPr/>
            <p:nvPr/>
          </p:nvSpPr>
          <p:spPr>
            <a:xfrm>
              <a:off x="6461312" y="2353235"/>
              <a:ext cx="1035423" cy="114826"/>
            </a:xfrm>
            <a:custGeom>
              <a:avLst/>
              <a:gdLst>
                <a:gd name="connsiteX0" fmla="*/ 0 w 1035423"/>
                <a:gd name="connsiteY0" fmla="*/ 0 h 114826"/>
                <a:gd name="connsiteX1" fmla="*/ 363070 w 1035423"/>
                <a:gd name="connsiteY1" fmla="*/ 100853 h 114826"/>
                <a:gd name="connsiteX2" fmla="*/ 833717 w 1035423"/>
                <a:gd name="connsiteY2" fmla="*/ 107577 h 114826"/>
                <a:gd name="connsiteX3" fmla="*/ 1035423 w 1035423"/>
                <a:gd name="connsiteY3" fmla="*/ 40341 h 11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5423" h="114826">
                  <a:moveTo>
                    <a:pt x="0" y="0"/>
                  </a:moveTo>
                  <a:cubicBezTo>
                    <a:pt x="112058" y="41462"/>
                    <a:pt x="224117" y="82924"/>
                    <a:pt x="363070" y="100853"/>
                  </a:cubicBezTo>
                  <a:cubicBezTo>
                    <a:pt x="502023" y="118782"/>
                    <a:pt x="721658" y="117662"/>
                    <a:pt x="833717" y="107577"/>
                  </a:cubicBezTo>
                  <a:cubicBezTo>
                    <a:pt x="945776" y="97492"/>
                    <a:pt x="990599" y="68916"/>
                    <a:pt x="1035423" y="40341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>
              <a:off x="6447865" y="2097741"/>
              <a:ext cx="13447" cy="262218"/>
            </a:xfrm>
            <a:custGeom>
              <a:avLst/>
              <a:gdLst>
                <a:gd name="connsiteX0" fmla="*/ 0 w 13447"/>
                <a:gd name="connsiteY0" fmla="*/ 0 h 262218"/>
                <a:gd name="connsiteX1" fmla="*/ 13447 w 13447"/>
                <a:gd name="connsiteY1" fmla="*/ 262218 h 2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447" h="262218">
                  <a:moveTo>
                    <a:pt x="0" y="0"/>
                  </a:moveTo>
                  <a:lnTo>
                    <a:pt x="13447" y="262218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6779084" y="2191702"/>
              <a:ext cx="13447" cy="262218"/>
            </a:xfrm>
            <a:custGeom>
              <a:avLst/>
              <a:gdLst>
                <a:gd name="connsiteX0" fmla="*/ 0 w 13447"/>
                <a:gd name="connsiteY0" fmla="*/ 0 h 262218"/>
                <a:gd name="connsiteX1" fmla="*/ 13447 w 13447"/>
                <a:gd name="connsiteY1" fmla="*/ 262218 h 2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447" h="262218">
                  <a:moveTo>
                    <a:pt x="0" y="0"/>
                  </a:moveTo>
                  <a:lnTo>
                    <a:pt x="13447" y="262218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7150643" y="2205843"/>
              <a:ext cx="13447" cy="262218"/>
            </a:xfrm>
            <a:custGeom>
              <a:avLst/>
              <a:gdLst>
                <a:gd name="connsiteX0" fmla="*/ 0 w 13447"/>
                <a:gd name="connsiteY0" fmla="*/ 0 h 262218"/>
                <a:gd name="connsiteX1" fmla="*/ 13447 w 13447"/>
                <a:gd name="connsiteY1" fmla="*/ 262218 h 2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447" h="262218">
                  <a:moveTo>
                    <a:pt x="0" y="0"/>
                  </a:moveTo>
                  <a:lnTo>
                    <a:pt x="13447" y="262218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>
              <a:off x="7496735" y="2171700"/>
              <a:ext cx="0" cy="215153"/>
            </a:xfrm>
            <a:custGeom>
              <a:avLst/>
              <a:gdLst>
                <a:gd name="connsiteX0" fmla="*/ 0 w 0"/>
                <a:gd name="connsiteY0" fmla="*/ 215153 h 215153"/>
                <a:gd name="connsiteX1" fmla="*/ 0 w 0"/>
                <a:gd name="connsiteY1" fmla="*/ 0 h 21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15153">
                  <a:moveTo>
                    <a:pt x="0" y="215153"/>
                  </a:move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>
              <a:off x="6373906" y="2023782"/>
              <a:ext cx="6792" cy="100853"/>
            </a:xfrm>
            <a:custGeom>
              <a:avLst/>
              <a:gdLst>
                <a:gd name="connsiteX0" fmla="*/ 0 w 6792"/>
                <a:gd name="connsiteY0" fmla="*/ 0 h 100853"/>
                <a:gd name="connsiteX1" fmla="*/ 0 w 6792"/>
                <a:gd name="connsiteY1" fmla="*/ 0 h 100853"/>
                <a:gd name="connsiteX2" fmla="*/ 6723 w 6792"/>
                <a:gd name="connsiteY2" fmla="*/ 94130 h 100853"/>
                <a:gd name="connsiteX3" fmla="*/ 6723 w 6792"/>
                <a:gd name="connsiteY3" fmla="*/ 100853 h 100853"/>
                <a:gd name="connsiteX4" fmla="*/ 6723 w 6792"/>
                <a:gd name="connsiteY4" fmla="*/ 100853 h 1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" h="100853">
                  <a:moveTo>
                    <a:pt x="0" y="0"/>
                  </a:moveTo>
                  <a:lnTo>
                    <a:pt x="0" y="0"/>
                  </a:lnTo>
                  <a:cubicBezTo>
                    <a:pt x="7960" y="71649"/>
                    <a:pt x="6723" y="40217"/>
                    <a:pt x="6723" y="94130"/>
                  </a:cubicBezTo>
                  <a:lnTo>
                    <a:pt x="6723" y="100853"/>
                  </a:lnTo>
                  <a:lnTo>
                    <a:pt x="6723" y="10085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Forma livre 86"/>
            <p:cNvSpPr/>
            <p:nvPr/>
          </p:nvSpPr>
          <p:spPr>
            <a:xfrm>
              <a:off x="6618747" y="2116401"/>
              <a:ext cx="6792" cy="100853"/>
            </a:xfrm>
            <a:custGeom>
              <a:avLst/>
              <a:gdLst>
                <a:gd name="connsiteX0" fmla="*/ 0 w 6792"/>
                <a:gd name="connsiteY0" fmla="*/ 0 h 100853"/>
                <a:gd name="connsiteX1" fmla="*/ 0 w 6792"/>
                <a:gd name="connsiteY1" fmla="*/ 0 h 100853"/>
                <a:gd name="connsiteX2" fmla="*/ 6723 w 6792"/>
                <a:gd name="connsiteY2" fmla="*/ 94130 h 100853"/>
                <a:gd name="connsiteX3" fmla="*/ 6723 w 6792"/>
                <a:gd name="connsiteY3" fmla="*/ 100853 h 100853"/>
                <a:gd name="connsiteX4" fmla="*/ 6723 w 6792"/>
                <a:gd name="connsiteY4" fmla="*/ 100853 h 1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" h="100853">
                  <a:moveTo>
                    <a:pt x="0" y="0"/>
                  </a:moveTo>
                  <a:lnTo>
                    <a:pt x="0" y="0"/>
                  </a:lnTo>
                  <a:cubicBezTo>
                    <a:pt x="7960" y="71649"/>
                    <a:pt x="6723" y="40217"/>
                    <a:pt x="6723" y="94130"/>
                  </a:cubicBezTo>
                  <a:lnTo>
                    <a:pt x="6723" y="100853"/>
                  </a:lnTo>
                  <a:lnTo>
                    <a:pt x="6723" y="10085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Forma livre 87"/>
            <p:cNvSpPr/>
            <p:nvPr/>
          </p:nvSpPr>
          <p:spPr>
            <a:xfrm>
              <a:off x="6979023" y="2142894"/>
              <a:ext cx="6792" cy="100853"/>
            </a:xfrm>
            <a:custGeom>
              <a:avLst/>
              <a:gdLst>
                <a:gd name="connsiteX0" fmla="*/ 0 w 6792"/>
                <a:gd name="connsiteY0" fmla="*/ 0 h 100853"/>
                <a:gd name="connsiteX1" fmla="*/ 0 w 6792"/>
                <a:gd name="connsiteY1" fmla="*/ 0 h 100853"/>
                <a:gd name="connsiteX2" fmla="*/ 6723 w 6792"/>
                <a:gd name="connsiteY2" fmla="*/ 94130 h 100853"/>
                <a:gd name="connsiteX3" fmla="*/ 6723 w 6792"/>
                <a:gd name="connsiteY3" fmla="*/ 100853 h 100853"/>
                <a:gd name="connsiteX4" fmla="*/ 6723 w 6792"/>
                <a:gd name="connsiteY4" fmla="*/ 100853 h 1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" h="100853">
                  <a:moveTo>
                    <a:pt x="0" y="0"/>
                  </a:moveTo>
                  <a:lnTo>
                    <a:pt x="0" y="0"/>
                  </a:lnTo>
                  <a:cubicBezTo>
                    <a:pt x="7960" y="71649"/>
                    <a:pt x="6723" y="40217"/>
                    <a:pt x="6723" y="94130"/>
                  </a:cubicBezTo>
                  <a:lnTo>
                    <a:pt x="6723" y="100853"/>
                  </a:lnTo>
                  <a:lnTo>
                    <a:pt x="6723" y="10085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Forma livre 88"/>
            <p:cNvSpPr/>
            <p:nvPr/>
          </p:nvSpPr>
          <p:spPr>
            <a:xfrm>
              <a:off x="7327016" y="2162683"/>
              <a:ext cx="6792" cy="100853"/>
            </a:xfrm>
            <a:custGeom>
              <a:avLst/>
              <a:gdLst>
                <a:gd name="connsiteX0" fmla="*/ 0 w 6792"/>
                <a:gd name="connsiteY0" fmla="*/ 0 h 100853"/>
                <a:gd name="connsiteX1" fmla="*/ 0 w 6792"/>
                <a:gd name="connsiteY1" fmla="*/ 0 h 100853"/>
                <a:gd name="connsiteX2" fmla="*/ 6723 w 6792"/>
                <a:gd name="connsiteY2" fmla="*/ 94130 h 100853"/>
                <a:gd name="connsiteX3" fmla="*/ 6723 w 6792"/>
                <a:gd name="connsiteY3" fmla="*/ 100853 h 100853"/>
                <a:gd name="connsiteX4" fmla="*/ 6723 w 6792"/>
                <a:gd name="connsiteY4" fmla="*/ 100853 h 1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" h="100853">
                  <a:moveTo>
                    <a:pt x="0" y="0"/>
                  </a:moveTo>
                  <a:lnTo>
                    <a:pt x="0" y="0"/>
                  </a:lnTo>
                  <a:cubicBezTo>
                    <a:pt x="7960" y="71649"/>
                    <a:pt x="6723" y="40217"/>
                    <a:pt x="6723" y="94130"/>
                  </a:cubicBezTo>
                  <a:lnTo>
                    <a:pt x="6723" y="100853"/>
                  </a:lnTo>
                  <a:lnTo>
                    <a:pt x="6723" y="10085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0" name="Forma livre 89"/>
            <p:cNvSpPr/>
            <p:nvPr/>
          </p:nvSpPr>
          <p:spPr>
            <a:xfrm>
              <a:off x="7581653" y="2094076"/>
              <a:ext cx="6792" cy="100853"/>
            </a:xfrm>
            <a:custGeom>
              <a:avLst/>
              <a:gdLst>
                <a:gd name="connsiteX0" fmla="*/ 0 w 6792"/>
                <a:gd name="connsiteY0" fmla="*/ 0 h 100853"/>
                <a:gd name="connsiteX1" fmla="*/ 0 w 6792"/>
                <a:gd name="connsiteY1" fmla="*/ 0 h 100853"/>
                <a:gd name="connsiteX2" fmla="*/ 6723 w 6792"/>
                <a:gd name="connsiteY2" fmla="*/ 94130 h 100853"/>
                <a:gd name="connsiteX3" fmla="*/ 6723 w 6792"/>
                <a:gd name="connsiteY3" fmla="*/ 100853 h 100853"/>
                <a:gd name="connsiteX4" fmla="*/ 6723 w 6792"/>
                <a:gd name="connsiteY4" fmla="*/ 100853 h 1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" h="100853">
                  <a:moveTo>
                    <a:pt x="0" y="0"/>
                  </a:moveTo>
                  <a:lnTo>
                    <a:pt x="0" y="0"/>
                  </a:lnTo>
                  <a:cubicBezTo>
                    <a:pt x="7960" y="71649"/>
                    <a:pt x="6723" y="40217"/>
                    <a:pt x="6723" y="94130"/>
                  </a:cubicBezTo>
                  <a:lnTo>
                    <a:pt x="6723" y="100853"/>
                  </a:lnTo>
                  <a:lnTo>
                    <a:pt x="6723" y="10085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1" name="Forma livre 90"/>
            <p:cNvSpPr/>
            <p:nvPr/>
          </p:nvSpPr>
          <p:spPr>
            <a:xfrm>
              <a:off x="6600085" y="2337113"/>
              <a:ext cx="6792" cy="100853"/>
            </a:xfrm>
            <a:custGeom>
              <a:avLst/>
              <a:gdLst>
                <a:gd name="connsiteX0" fmla="*/ 0 w 6792"/>
                <a:gd name="connsiteY0" fmla="*/ 0 h 100853"/>
                <a:gd name="connsiteX1" fmla="*/ 0 w 6792"/>
                <a:gd name="connsiteY1" fmla="*/ 0 h 100853"/>
                <a:gd name="connsiteX2" fmla="*/ 6723 w 6792"/>
                <a:gd name="connsiteY2" fmla="*/ 94130 h 100853"/>
                <a:gd name="connsiteX3" fmla="*/ 6723 w 6792"/>
                <a:gd name="connsiteY3" fmla="*/ 100853 h 100853"/>
                <a:gd name="connsiteX4" fmla="*/ 6723 w 6792"/>
                <a:gd name="connsiteY4" fmla="*/ 100853 h 1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" h="100853">
                  <a:moveTo>
                    <a:pt x="0" y="0"/>
                  </a:moveTo>
                  <a:lnTo>
                    <a:pt x="0" y="0"/>
                  </a:lnTo>
                  <a:cubicBezTo>
                    <a:pt x="7960" y="71649"/>
                    <a:pt x="6723" y="40217"/>
                    <a:pt x="6723" y="94130"/>
                  </a:cubicBezTo>
                  <a:lnTo>
                    <a:pt x="6723" y="100853"/>
                  </a:lnTo>
                  <a:lnTo>
                    <a:pt x="6723" y="10085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2" name="Forma livre 91"/>
            <p:cNvSpPr/>
            <p:nvPr/>
          </p:nvSpPr>
          <p:spPr>
            <a:xfrm>
              <a:off x="6990356" y="2410648"/>
              <a:ext cx="6792" cy="100853"/>
            </a:xfrm>
            <a:custGeom>
              <a:avLst/>
              <a:gdLst>
                <a:gd name="connsiteX0" fmla="*/ 0 w 6792"/>
                <a:gd name="connsiteY0" fmla="*/ 0 h 100853"/>
                <a:gd name="connsiteX1" fmla="*/ 0 w 6792"/>
                <a:gd name="connsiteY1" fmla="*/ 0 h 100853"/>
                <a:gd name="connsiteX2" fmla="*/ 6723 w 6792"/>
                <a:gd name="connsiteY2" fmla="*/ 94130 h 100853"/>
                <a:gd name="connsiteX3" fmla="*/ 6723 w 6792"/>
                <a:gd name="connsiteY3" fmla="*/ 100853 h 100853"/>
                <a:gd name="connsiteX4" fmla="*/ 6723 w 6792"/>
                <a:gd name="connsiteY4" fmla="*/ 100853 h 1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" h="100853">
                  <a:moveTo>
                    <a:pt x="0" y="0"/>
                  </a:moveTo>
                  <a:lnTo>
                    <a:pt x="0" y="0"/>
                  </a:lnTo>
                  <a:cubicBezTo>
                    <a:pt x="7960" y="71649"/>
                    <a:pt x="6723" y="40217"/>
                    <a:pt x="6723" y="94130"/>
                  </a:cubicBezTo>
                  <a:lnTo>
                    <a:pt x="6723" y="100853"/>
                  </a:lnTo>
                  <a:lnTo>
                    <a:pt x="6723" y="10085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3" name="Forma livre 92"/>
            <p:cNvSpPr/>
            <p:nvPr/>
          </p:nvSpPr>
          <p:spPr>
            <a:xfrm>
              <a:off x="7331576" y="2407299"/>
              <a:ext cx="6792" cy="100853"/>
            </a:xfrm>
            <a:custGeom>
              <a:avLst/>
              <a:gdLst>
                <a:gd name="connsiteX0" fmla="*/ 0 w 6792"/>
                <a:gd name="connsiteY0" fmla="*/ 0 h 100853"/>
                <a:gd name="connsiteX1" fmla="*/ 0 w 6792"/>
                <a:gd name="connsiteY1" fmla="*/ 0 h 100853"/>
                <a:gd name="connsiteX2" fmla="*/ 6723 w 6792"/>
                <a:gd name="connsiteY2" fmla="*/ 94130 h 100853"/>
                <a:gd name="connsiteX3" fmla="*/ 6723 w 6792"/>
                <a:gd name="connsiteY3" fmla="*/ 100853 h 100853"/>
                <a:gd name="connsiteX4" fmla="*/ 6723 w 6792"/>
                <a:gd name="connsiteY4" fmla="*/ 100853 h 1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92" h="100853">
                  <a:moveTo>
                    <a:pt x="0" y="0"/>
                  </a:moveTo>
                  <a:lnTo>
                    <a:pt x="0" y="0"/>
                  </a:lnTo>
                  <a:cubicBezTo>
                    <a:pt x="7960" y="71649"/>
                    <a:pt x="6723" y="40217"/>
                    <a:pt x="6723" y="94130"/>
                  </a:cubicBezTo>
                  <a:lnTo>
                    <a:pt x="6723" y="100853"/>
                  </a:lnTo>
                  <a:lnTo>
                    <a:pt x="6723" y="10085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314" name="Forma livre 313"/>
          <p:cNvSpPr/>
          <p:nvPr/>
        </p:nvSpPr>
        <p:spPr>
          <a:xfrm>
            <a:off x="6110868" y="2274849"/>
            <a:ext cx="2587083" cy="3635297"/>
          </a:xfrm>
          <a:custGeom>
            <a:avLst/>
            <a:gdLst>
              <a:gd name="connsiteX0" fmla="*/ 1137425 w 2587083"/>
              <a:gd name="connsiteY0" fmla="*/ 211873 h 3635297"/>
              <a:gd name="connsiteX1" fmla="*/ 1360449 w 2587083"/>
              <a:gd name="connsiteY1" fmla="*/ 0 h 3635297"/>
              <a:gd name="connsiteX2" fmla="*/ 2062976 w 2587083"/>
              <a:gd name="connsiteY2" fmla="*/ 412595 h 3635297"/>
              <a:gd name="connsiteX3" fmla="*/ 2263698 w 2587083"/>
              <a:gd name="connsiteY3" fmla="*/ 702527 h 3635297"/>
              <a:gd name="connsiteX4" fmla="*/ 2129883 w 2587083"/>
              <a:gd name="connsiteY4" fmla="*/ 1628078 h 3635297"/>
              <a:gd name="connsiteX5" fmla="*/ 1940312 w 2587083"/>
              <a:gd name="connsiteY5" fmla="*/ 1438507 h 3635297"/>
              <a:gd name="connsiteX6" fmla="*/ 1906859 w 2587083"/>
              <a:gd name="connsiteY6" fmla="*/ 1215483 h 3635297"/>
              <a:gd name="connsiteX7" fmla="*/ 1416205 w 2587083"/>
              <a:gd name="connsiteY7" fmla="*/ 680224 h 3635297"/>
              <a:gd name="connsiteX8" fmla="*/ 1494264 w 2587083"/>
              <a:gd name="connsiteY8" fmla="*/ 1405053 h 3635297"/>
              <a:gd name="connsiteX9" fmla="*/ 1918010 w 2587083"/>
              <a:gd name="connsiteY9" fmla="*/ 3010829 h 3635297"/>
              <a:gd name="connsiteX10" fmla="*/ 2587083 w 2587083"/>
              <a:gd name="connsiteY10" fmla="*/ 3233853 h 3635297"/>
              <a:gd name="connsiteX11" fmla="*/ 2341756 w 2587083"/>
              <a:gd name="connsiteY11" fmla="*/ 3468029 h 3635297"/>
              <a:gd name="connsiteX12" fmla="*/ 1271239 w 2587083"/>
              <a:gd name="connsiteY12" fmla="*/ 3590692 h 3635297"/>
              <a:gd name="connsiteX13" fmla="*/ 1003610 w 2587083"/>
              <a:gd name="connsiteY13" fmla="*/ 3523785 h 3635297"/>
              <a:gd name="connsiteX14" fmla="*/ 791737 w 2587083"/>
              <a:gd name="connsiteY14" fmla="*/ 3289610 h 3635297"/>
              <a:gd name="connsiteX15" fmla="*/ 769434 w 2587083"/>
              <a:gd name="connsiteY15" fmla="*/ 2932771 h 3635297"/>
              <a:gd name="connsiteX16" fmla="*/ 903249 w 2587083"/>
              <a:gd name="connsiteY16" fmla="*/ 1929161 h 3635297"/>
              <a:gd name="connsiteX17" fmla="*/ 646771 w 2587083"/>
              <a:gd name="connsiteY17" fmla="*/ 3021980 h 3635297"/>
              <a:gd name="connsiteX18" fmla="*/ 657922 w 2587083"/>
              <a:gd name="connsiteY18" fmla="*/ 3456878 h 3635297"/>
              <a:gd name="connsiteX19" fmla="*/ 211873 w 2587083"/>
              <a:gd name="connsiteY19" fmla="*/ 3635297 h 3635297"/>
              <a:gd name="connsiteX20" fmla="*/ 78059 w 2587083"/>
              <a:gd name="connsiteY20" fmla="*/ 3033131 h 3635297"/>
              <a:gd name="connsiteX21" fmla="*/ 334537 w 2587083"/>
              <a:gd name="connsiteY21" fmla="*/ 1984917 h 3635297"/>
              <a:gd name="connsiteX22" fmla="*/ 758283 w 2587083"/>
              <a:gd name="connsiteY22" fmla="*/ 1360449 h 3635297"/>
              <a:gd name="connsiteX23" fmla="*/ 880947 w 2587083"/>
              <a:gd name="connsiteY23" fmla="*/ 713678 h 3635297"/>
              <a:gd name="connsiteX24" fmla="*/ 457200 w 2587083"/>
              <a:gd name="connsiteY24" fmla="*/ 1115122 h 3635297"/>
              <a:gd name="connsiteX25" fmla="*/ 289932 w 2587083"/>
              <a:gd name="connsiteY25" fmla="*/ 1806497 h 3635297"/>
              <a:gd name="connsiteX26" fmla="*/ 0 w 2587083"/>
              <a:gd name="connsiteY26" fmla="*/ 758283 h 3635297"/>
              <a:gd name="connsiteX27" fmla="*/ 802888 w 2587083"/>
              <a:gd name="connsiteY27" fmla="*/ 22302 h 3635297"/>
              <a:gd name="connsiteX28" fmla="*/ 1137425 w 2587083"/>
              <a:gd name="connsiteY28" fmla="*/ 211873 h 3635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587083" h="3635297">
                <a:moveTo>
                  <a:pt x="1137425" y="211873"/>
                </a:moveTo>
                <a:lnTo>
                  <a:pt x="1360449" y="0"/>
                </a:lnTo>
                <a:lnTo>
                  <a:pt x="2062976" y="412595"/>
                </a:lnTo>
                <a:lnTo>
                  <a:pt x="2263698" y="702527"/>
                </a:lnTo>
                <a:lnTo>
                  <a:pt x="2129883" y="1628078"/>
                </a:lnTo>
                <a:lnTo>
                  <a:pt x="1940312" y="1438507"/>
                </a:lnTo>
                <a:lnTo>
                  <a:pt x="1906859" y="1215483"/>
                </a:lnTo>
                <a:lnTo>
                  <a:pt x="1416205" y="680224"/>
                </a:lnTo>
                <a:lnTo>
                  <a:pt x="1494264" y="1405053"/>
                </a:lnTo>
                <a:lnTo>
                  <a:pt x="1918010" y="3010829"/>
                </a:lnTo>
                <a:lnTo>
                  <a:pt x="2587083" y="3233853"/>
                </a:lnTo>
                <a:lnTo>
                  <a:pt x="2341756" y="3468029"/>
                </a:lnTo>
                <a:lnTo>
                  <a:pt x="1271239" y="3590692"/>
                </a:lnTo>
                <a:lnTo>
                  <a:pt x="1003610" y="3523785"/>
                </a:lnTo>
                <a:lnTo>
                  <a:pt x="791737" y="3289610"/>
                </a:lnTo>
                <a:lnTo>
                  <a:pt x="769434" y="2932771"/>
                </a:lnTo>
                <a:lnTo>
                  <a:pt x="903249" y="1929161"/>
                </a:lnTo>
                <a:lnTo>
                  <a:pt x="646771" y="3021980"/>
                </a:lnTo>
                <a:lnTo>
                  <a:pt x="657922" y="3456878"/>
                </a:lnTo>
                <a:lnTo>
                  <a:pt x="211873" y="3635297"/>
                </a:lnTo>
                <a:lnTo>
                  <a:pt x="78059" y="3033131"/>
                </a:lnTo>
                <a:lnTo>
                  <a:pt x="334537" y="1984917"/>
                </a:lnTo>
                <a:lnTo>
                  <a:pt x="758283" y="1360449"/>
                </a:lnTo>
                <a:lnTo>
                  <a:pt x="880947" y="713678"/>
                </a:lnTo>
                <a:lnTo>
                  <a:pt x="457200" y="1115122"/>
                </a:lnTo>
                <a:lnTo>
                  <a:pt x="289932" y="1806497"/>
                </a:lnTo>
                <a:lnTo>
                  <a:pt x="0" y="758283"/>
                </a:lnTo>
                <a:lnTo>
                  <a:pt x="802888" y="22302"/>
                </a:lnTo>
                <a:lnTo>
                  <a:pt x="1137425" y="211873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336" name="Grupo 335"/>
          <p:cNvGrpSpPr/>
          <p:nvPr/>
        </p:nvGrpSpPr>
        <p:grpSpPr>
          <a:xfrm>
            <a:off x="-719828" y="436644"/>
            <a:ext cx="5991285" cy="5530256"/>
            <a:chOff x="-923673" y="376829"/>
            <a:chExt cx="5991285" cy="5530256"/>
          </a:xfrm>
        </p:grpSpPr>
        <p:grpSp>
          <p:nvGrpSpPr>
            <p:cNvPr id="175" name="Grupo 174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176" name="Forma livre 175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7" name="Forma livre 176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8" name="Forma livre 177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79" name="Forma livre 178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0" name="Forma livre 179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1" name="Forma livre 180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2" name="Forma livre 181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83" name="Grupo 182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232" name="Forma livre 231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3" name="Triângulo isósceles 232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4" name="Triângulo isósceles 233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5" name="Triângulo isósceles 234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6" name="Triângulo isósceles 235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7" name="Triângulo isósceles 236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38" name="Grupo 237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39" name="Forma livre 238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40" name="Forma livre 239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41" name="Forma livre 240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42" name="Forma livre 241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43" name="Forma livre 242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84" name="Grupo 183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28" name="Retângulo de cantos arredondados 227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9" name="Retângulo de cantos arredondados 228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0" name="Retângulo de cantos arredondados 229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1" name="Retângulo de cantos arredondados 230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85" name="Grupo 184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216" name="Forma livre 215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7" name="Triângulo isósceles 216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8" name="Triângulo isósceles 217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9" name="Triângulo isósceles 218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0" name="Triângulo isósceles 219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1" name="Triângulo isósceles 220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2" name="Grupo 221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223" name="Forma livre 222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24" name="Forma livre 223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25" name="Forma livre 224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26" name="Forma livre 225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27" name="Forma livre 226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186" name="Grupo 185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212" name="Retângulo de cantos arredondados 211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3" name="Retângulo de cantos arredondados 212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4" name="Retângulo de cantos arredondados 213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5" name="Retângulo de cantos arredondados 214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187" name="Retângulo de cantos arredondados 186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8" name="Retângulo de cantos arredondados 187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89" name="Retângulo de cantos arredondados 188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0" name="Retângulo de cantos arredondados 189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1" name="Retângulo de cantos arredondados 190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2" name="Retângulo de cantos arredondados 191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3" name="Retângulo de cantos arredondados 192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4" name="Elipse 193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5" name="Forma livre 194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6" name="Forma livre 195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7" name="Forma livre 196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8" name="Forma livre 197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Forma livre 198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1" name="Forma livre 200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2" name="Forma livre 201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3" name="Forma livre 202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4" name="Forma livre 203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5" name="Forma livre 204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6" name="Forma livre 205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7" name="Retângulo de cantos arredondados 206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8" name="Retângulo de cantos arredondados 207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9" name="Retângulo de cantos arredondados 208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0" name="Forma livre 209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1" name="Forma livre 210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317" name="Grupo 316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318" name="Forma livre 317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19" name="Elipse 318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0" name="Elipse 319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1" name="Elipse 320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2" name="Forma livre 321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3" name="Forma livre 322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4" name="Forma livre 323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5" name="Forma livre 324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6" name="Forma livre 325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7" name="Forma livre 326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8" name="Forma livre 327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29" name="Forma livre 328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30" name="Forma livre 329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31" name="Forma livre 330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32" name="Forma livre 331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33" name="Forma livre 332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34" name="Forma livre 333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35" name="Forma livre 334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341" name="Grupo 340"/>
          <p:cNvGrpSpPr/>
          <p:nvPr/>
        </p:nvGrpSpPr>
        <p:grpSpPr>
          <a:xfrm>
            <a:off x="8974627" y="2311918"/>
            <a:ext cx="1043314" cy="541557"/>
            <a:chOff x="9077973" y="1791326"/>
            <a:chExt cx="1043314" cy="541557"/>
          </a:xfrm>
        </p:grpSpPr>
        <p:sp>
          <p:nvSpPr>
            <p:cNvPr id="340" name="Forma livre 339"/>
            <p:cNvSpPr/>
            <p:nvPr/>
          </p:nvSpPr>
          <p:spPr>
            <a:xfrm>
              <a:off x="9655868" y="1796701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338" name="Forma livre 337"/>
            <p:cNvSpPr/>
            <p:nvPr/>
          </p:nvSpPr>
          <p:spPr>
            <a:xfrm>
              <a:off x="9384310" y="1797998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 smtClean="0">
                  <a:latin typeface="Kraash" panose="03000600000000000000" pitchFamily="66" charset="0"/>
                </a:rPr>
                <a:t>3</a:t>
              </a:r>
              <a:endParaRPr lang="pt-BR" sz="1200" dirty="0">
                <a:latin typeface="Kraash" panose="03000600000000000000" pitchFamily="66" charset="0"/>
              </a:endParaRPr>
            </a:p>
          </p:txBody>
        </p:sp>
        <p:sp>
          <p:nvSpPr>
            <p:cNvPr id="339" name="Forma livre 338"/>
            <p:cNvSpPr/>
            <p:nvPr/>
          </p:nvSpPr>
          <p:spPr>
            <a:xfrm>
              <a:off x="9077973" y="1791326"/>
              <a:ext cx="465419" cy="534885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42" name="Grupo 341"/>
          <p:cNvGrpSpPr/>
          <p:nvPr/>
        </p:nvGrpSpPr>
        <p:grpSpPr>
          <a:xfrm>
            <a:off x="3089646" y="1206412"/>
            <a:ext cx="5148698" cy="4752506"/>
            <a:chOff x="-923673" y="376829"/>
            <a:chExt cx="5991285" cy="5530256"/>
          </a:xfrm>
        </p:grpSpPr>
        <p:grpSp>
          <p:nvGrpSpPr>
            <p:cNvPr id="343" name="Grupo 342"/>
            <p:cNvGrpSpPr/>
            <p:nvPr/>
          </p:nvGrpSpPr>
          <p:grpSpPr>
            <a:xfrm>
              <a:off x="-923673" y="479688"/>
              <a:ext cx="5991285" cy="5427397"/>
              <a:chOff x="2930769" y="549465"/>
              <a:chExt cx="5991285" cy="5427397"/>
            </a:xfrm>
          </p:grpSpPr>
          <p:sp>
            <p:nvSpPr>
              <p:cNvPr id="363" name="Forma livre 362"/>
              <p:cNvSpPr/>
              <p:nvPr/>
            </p:nvSpPr>
            <p:spPr>
              <a:xfrm flipH="1">
                <a:off x="5924064" y="1676400"/>
                <a:ext cx="2997990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4" name="Forma livre 363"/>
              <p:cNvSpPr/>
              <p:nvPr/>
            </p:nvSpPr>
            <p:spPr>
              <a:xfrm>
                <a:off x="2930769" y="1676400"/>
                <a:ext cx="3071446" cy="4208585"/>
              </a:xfrm>
              <a:custGeom>
                <a:avLst/>
                <a:gdLst>
                  <a:gd name="connsiteX0" fmla="*/ 199293 w 3071446"/>
                  <a:gd name="connsiteY0" fmla="*/ 1547446 h 4208585"/>
                  <a:gd name="connsiteX1" fmla="*/ 199293 w 3071446"/>
                  <a:gd name="connsiteY1" fmla="*/ 1547446 h 4208585"/>
                  <a:gd name="connsiteX2" fmla="*/ 164123 w 3071446"/>
                  <a:gd name="connsiteY2" fmla="*/ 1641231 h 4208585"/>
                  <a:gd name="connsiteX3" fmla="*/ 0 w 3071446"/>
                  <a:gd name="connsiteY3" fmla="*/ 2332892 h 4208585"/>
                  <a:gd name="connsiteX4" fmla="*/ 199293 w 3071446"/>
                  <a:gd name="connsiteY4" fmla="*/ 4208585 h 4208585"/>
                  <a:gd name="connsiteX5" fmla="*/ 257908 w 3071446"/>
                  <a:gd name="connsiteY5" fmla="*/ 3493477 h 4208585"/>
                  <a:gd name="connsiteX6" fmla="*/ 504093 w 3071446"/>
                  <a:gd name="connsiteY6" fmla="*/ 2485292 h 4208585"/>
                  <a:gd name="connsiteX7" fmla="*/ 257908 w 3071446"/>
                  <a:gd name="connsiteY7" fmla="*/ 3434862 h 4208585"/>
                  <a:gd name="connsiteX8" fmla="*/ 480646 w 3071446"/>
                  <a:gd name="connsiteY8" fmla="*/ 3985846 h 4208585"/>
                  <a:gd name="connsiteX9" fmla="*/ 457200 w 3071446"/>
                  <a:gd name="connsiteY9" fmla="*/ 3399692 h 4208585"/>
                  <a:gd name="connsiteX10" fmla="*/ 738554 w 3071446"/>
                  <a:gd name="connsiteY10" fmla="*/ 2426677 h 4208585"/>
                  <a:gd name="connsiteX11" fmla="*/ 527539 w 3071446"/>
                  <a:gd name="connsiteY11" fmla="*/ 3200400 h 4208585"/>
                  <a:gd name="connsiteX12" fmla="*/ 738554 w 3071446"/>
                  <a:gd name="connsiteY12" fmla="*/ 3892062 h 4208585"/>
                  <a:gd name="connsiteX13" fmla="*/ 726831 w 3071446"/>
                  <a:gd name="connsiteY13" fmla="*/ 3200400 h 4208585"/>
                  <a:gd name="connsiteX14" fmla="*/ 973016 w 3071446"/>
                  <a:gd name="connsiteY14" fmla="*/ 2391508 h 4208585"/>
                  <a:gd name="connsiteX15" fmla="*/ 1348154 w 3071446"/>
                  <a:gd name="connsiteY15" fmla="*/ 2731477 h 4208585"/>
                  <a:gd name="connsiteX16" fmla="*/ 1184031 w 3071446"/>
                  <a:gd name="connsiteY16" fmla="*/ 3341077 h 4208585"/>
                  <a:gd name="connsiteX17" fmla="*/ 1758462 w 3071446"/>
                  <a:gd name="connsiteY17" fmla="*/ 2708031 h 4208585"/>
                  <a:gd name="connsiteX18" fmla="*/ 1570893 w 3071446"/>
                  <a:gd name="connsiteY18" fmla="*/ 2157046 h 4208585"/>
                  <a:gd name="connsiteX19" fmla="*/ 1395046 w 3071446"/>
                  <a:gd name="connsiteY19" fmla="*/ 1840523 h 4208585"/>
                  <a:gd name="connsiteX20" fmla="*/ 1465385 w 3071446"/>
                  <a:gd name="connsiteY20" fmla="*/ 1301262 h 4208585"/>
                  <a:gd name="connsiteX21" fmla="*/ 1840523 w 3071446"/>
                  <a:gd name="connsiteY21" fmla="*/ 937846 h 4208585"/>
                  <a:gd name="connsiteX22" fmla="*/ 2696308 w 3071446"/>
                  <a:gd name="connsiteY22" fmla="*/ 820615 h 4208585"/>
                  <a:gd name="connsiteX23" fmla="*/ 3071446 w 3071446"/>
                  <a:gd name="connsiteY23" fmla="*/ 949569 h 4208585"/>
                  <a:gd name="connsiteX24" fmla="*/ 2860431 w 3071446"/>
                  <a:gd name="connsiteY24" fmla="*/ 633046 h 4208585"/>
                  <a:gd name="connsiteX25" fmla="*/ 1746739 w 3071446"/>
                  <a:gd name="connsiteY25" fmla="*/ 0 h 4208585"/>
                  <a:gd name="connsiteX26" fmla="*/ 1125416 w 3071446"/>
                  <a:gd name="connsiteY26" fmla="*/ 234462 h 4208585"/>
                  <a:gd name="connsiteX27" fmla="*/ 703385 w 3071446"/>
                  <a:gd name="connsiteY27" fmla="*/ 644769 h 4208585"/>
                  <a:gd name="connsiteX28" fmla="*/ 199293 w 3071446"/>
                  <a:gd name="connsiteY28" fmla="*/ 1547446 h 42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71446" h="4208585">
                    <a:moveTo>
                      <a:pt x="199293" y="1547446"/>
                    </a:moveTo>
                    <a:lnTo>
                      <a:pt x="199293" y="1547446"/>
                    </a:lnTo>
                    <a:lnTo>
                      <a:pt x="164123" y="1641231"/>
                    </a:lnTo>
                    <a:lnTo>
                      <a:pt x="0" y="2332892"/>
                    </a:lnTo>
                    <a:lnTo>
                      <a:pt x="199293" y="4208585"/>
                    </a:lnTo>
                    <a:lnTo>
                      <a:pt x="257908" y="3493477"/>
                    </a:lnTo>
                    <a:lnTo>
                      <a:pt x="504093" y="2485292"/>
                    </a:lnTo>
                    <a:lnTo>
                      <a:pt x="257908" y="3434862"/>
                    </a:lnTo>
                    <a:lnTo>
                      <a:pt x="480646" y="3985846"/>
                    </a:lnTo>
                    <a:lnTo>
                      <a:pt x="457200" y="3399692"/>
                    </a:lnTo>
                    <a:lnTo>
                      <a:pt x="738554" y="2426677"/>
                    </a:lnTo>
                    <a:lnTo>
                      <a:pt x="527539" y="3200400"/>
                    </a:lnTo>
                    <a:lnTo>
                      <a:pt x="738554" y="3892062"/>
                    </a:lnTo>
                    <a:lnTo>
                      <a:pt x="726831" y="3200400"/>
                    </a:lnTo>
                    <a:lnTo>
                      <a:pt x="973016" y="2391508"/>
                    </a:lnTo>
                    <a:lnTo>
                      <a:pt x="1348154" y="2731477"/>
                    </a:lnTo>
                    <a:lnTo>
                      <a:pt x="1184031" y="3341077"/>
                    </a:lnTo>
                    <a:lnTo>
                      <a:pt x="1758462" y="2708031"/>
                    </a:lnTo>
                    <a:lnTo>
                      <a:pt x="1570893" y="2157046"/>
                    </a:lnTo>
                    <a:lnTo>
                      <a:pt x="1395046" y="1840523"/>
                    </a:lnTo>
                    <a:lnTo>
                      <a:pt x="1465385" y="1301262"/>
                    </a:lnTo>
                    <a:lnTo>
                      <a:pt x="1840523" y="937846"/>
                    </a:lnTo>
                    <a:lnTo>
                      <a:pt x="2696308" y="820615"/>
                    </a:lnTo>
                    <a:lnTo>
                      <a:pt x="3071446" y="949569"/>
                    </a:lnTo>
                    <a:lnTo>
                      <a:pt x="2860431" y="633046"/>
                    </a:lnTo>
                    <a:lnTo>
                      <a:pt x="1746739" y="0"/>
                    </a:lnTo>
                    <a:lnTo>
                      <a:pt x="1125416" y="234462"/>
                    </a:lnTo>
                    <a:lnTo>
                      <a:pt x="703385" y="644769"/>
                    </a:lnTo>
                    <a:lnTo>
                      <a:pt x="199293" y="15474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5" name="Forma livre 364"/>
              <p:cNvSpPr/>
              <p:nvPr/>
            </p:nvSpPr>
            <p:spPr>
              <a:xfrm flipH="1">
                <a:off x="5591718" y="3623438"/>
                <a:ext cx="283697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6" name="Forma livre 365"/>
              <p:cNvSpPr/>
              <p:nvPr/>
            </p:nvSpPr>
            <p:spPr>
              <a:xfrm>
                <a:off x="5969235" y="3634361"/>
                <a:ext cx="328246" cy="398584"/>
              </a:xfrm>
              <a:custGeom>
                <a:avLst/>
                <a:gdLst>
                  <a:gd name="connsiteX0" fmla="*/ 0 w 328246"/>
                  <a:gd name="connsiteY0" fmla="*/ 398584 h 398584"/>
                  <a:gd name="connsiteX1" fmla="*/ 269631 w 328246"/>
                  <a:gd name="connsiteY1" fmla="*/ 281354 h 398584"/>
                  <a:gd name="connsiteX2" fmla="*/ 328246 w 328246"/>
                  <a:gd name="connsiteY2" fmla="*/ 140677 h 398584"/>
                  <a:gd name="connsiteX3" fmla="*/ 269631 w 328246"/>
                  <a:gd name="connsiteY3" fmla="*/ 35169 h 398584"/>
                  <a:gd name="connsiteX4" fmla="*/ 117231 w 328246"/>
                  <a:gd name="connsiteY4" fmla="*/ 0 h 398584"/>
                  <a:gd name="connsiteX5" fmla="*/ 93785 w 328246"/>
                  <a:gd name="connsiteY5" fmla="*/ 93784 h 398584"/>
                  <a:gd name="connsiteX6" fmla="*/ 128954 w 328246"/>
                  <a:gd name="connsiteY6" fmla="*/ 187569 h 398584"/>
                  <a:gd name="connsiteX7" fmla="*/ 0 w 328246"/>
                  <a:gd name="connsiteY7" fmla="*/ 281354 h 398584"/>
                  <a:gd name="connsiteX8" fmla="*/ 0 w 328246"/>
                  <a:gd name="connsiteY8" fmla="*/ 398584 h 39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246" h="398584">
                    <a:moveTo>
                      <a:pt x="0" y="398584"/>
                    </a:moveTo>
                    <a:lnTo>
                      <a:pt x="269631" y="281354"/>
                    </a:lnTo>
                    <a:lnTo>
                      <a:pt x="328246" y="140677"/>
                    </a:lnTo>
                    <a:lnTo>
                      <a:pt x="269631" y="35169"/>
                    </a:lnTo>
                    <a:lnTo>
                      <a:pt x="117231" y="0"/>
                    </a:lnTo>
                    <a:lnTo>
                      <a:pt x="93785" y="93784"/>
                    </a:lnTo>
                    <a:lnTo>
                      <a:pt x="128954" y="187569"/>
                    </a:lnTo>
                    <a:lnTo>
                      <a:pt x="0" y="281354"/>
                    </a:lnTo>
                    <a:lnTo>
                      <a:pt x="0" y="3985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7" name="Forma livre 366"/>
              <p:cNvSpPr/>
              <p:nvPr/>
            </p:nvSpPr>
            <p:spPr>
              <a:xfrm>
                <a:off x="4882181" y="3828995"/>
                <a:ext cx="1875366" cy="2147867"/>
              </a:xfrm>
              <a:custGeom>
                <a:avLst/>
                <a:gdLst>
                  <a:gd name="connsiteX0" fmla="*/ 921112 w 1875366"/>
                  <a:gd name="connsiteY0" fmla="*/ 37713 h 2147867"/>
                  <a:gd name="connsiteX1" fmla="*/ 545974 w 1875366"/>
                  <a:gd name="connsiteY1" fmla="*/ 471467 h 2147867"/>
                  <a:gd name="connsiteX2" fmla="*/ 393574 w 1875366"/>
                  <a:gd name="connsiteY2" fmla="*/ 1315529 h 2147867"/>
                  <a:gd name="connsiteX3" fmla="*/ 147389 w 1875366"/>
                  <a:gd name="connsiteY3" fmla="*/ 1678944 h 2147867"/>
                  <a:gd name="connsiteX4" fmla="*/ 6712 w 1875366"/>
                  <a:gd name="connsiteY4" fmla="*/ 1948575 h 2147867"/>
                  <a:gd name="connsiteX5" fmla="*/ 358404 w 1875366"/>
                  <a:gd name="connsiteY5" fmla="*/ 1983744 h 2147867"/>
                  <a:gd name="connsiteX6" fmla="*/ 733543 w 1875366"/>
                  <a:gd name="connsiteY6" fmla="*/ 1807898 h 2147867"/>
                  <a:gd name="connsiteX7" fmla="*/ 710097 w 1875366"/>
                  <a:gd name="connsiteY7" fmla="*/ 1620329 h 2147867"/>
                  <a:gd name="connsiteX8" fmla="*/ 850774 w 1875366"/>
                  <a:gd name="connsiteY8" fmla="*/ 1350698 h 2147867"/>
                  <a:gd name="connsiteX9" fmla="*/ 991451 w 1875366"/>
                  <a:gd name="connsiteY9" fmla="*/ 823159 h 2147867"/>
                  <a:gd name="connsiteX10" fmla="*/ 1073512 w 1875366"/>
                  <a:gd name="connsiteY10" fmla="*/ 518359 h 2147867"/>
                  <a:gd name="connsiteX11" fmla="*/ 1132128 w 1875366"/>
                  <a:gd name="connsiteY11" fmla="*/ 694206 h 2147867"/>
                  <a:gd name="connsiteX12" fmla="*/ 1307974 w 1875366"/>
                  <a:gd name="connsiteY12" fmla="*/ 1350698 h 2147867"/>
                  <a:gd name="connsiteX13" fmla="*/ 1413481 w 1875366"/>
                  <a:gd name="connsiteY13" fmla="*/ 1655498 h 2147867"/>
                  <a:gd name="connsiteX14" fmla="*/ 1390035 w 1875366"/>
                  <a:gd name="connsiteY14" fmla="*/ 1725836 h 2147867"/>
                  <a:gd name="connsiteX15" fmla="*/ 1472097 w 1875366"/>
                  <a:gd name="connsiteY15" fmla="*/ 1936852 h 2147867"/>
                  <a:gd name="connsiteX16" fmla="*/ 1765174 w 1875366"/>
                  <a:gd name="connsiteY16" fmla="*/ 2147867 h 2147867"/>
                  <a:gd name="connsiteX17" fmla="*/ 1858958 w 1875366"/>
                  <a:gd name="connsiteY17" fmla="*/ 1936852 h 2147867"/>
                  <a:gd name="connsiteX18" fmla="*/ 1858958 w 1875366"/>
                  <a:gd name="connsiteY18" fmla="*/ 1632052 h 2147867"/>
                  <a:gd name="connsiteX19" fmla="*/ 1694835 w 1875366"/>
                  <a:gd name="connsiteY19" fmla="*/ 1385867 h 2147867"/>
                  <a:gd name="connsiteX20" fmla="*/ 1659666 w 1875366"/>
                  <a:gd name="connsiteY20" fmla="*/ 1022452 h 2147867"/>
                  <a:gd name="connsiteX21" fmla="*/ 1624497 w 1875366"/>
                  <a:gd name="connsiteY21" fmla="*/ 494913 h 2147867"/>
                  <a:gd name="connsiteX22" fmla="*/ 1249358 w 1875366"/>
                  <a:gd name="connsiteY22" fmla="*/ 72883 h 2147867"/>
                  <a:gd name="connsiteX23" fmla="*/ 921112 w 1875366"/>
                  <a:gd name="connsiteY23" fmla="*/ 37713 h 21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75366" h="2147867">
                    <a:moveTo>
                      <a:pt x="921112" y="37713"/>
                    </a:moveTo>
                    <a:cubicBezTo>
                      <a:pt x="803881" y="104144"/>
                      <a:pt x="633897" y="258498"/>
                      <a:pt x="545974" y="471467"/>
                    </a:cubicBezTo>
                    <a:cubicBezTo>
                      <a:pt x="458051" y="684436"/>
                      <a:pt x="460005" y="1114283"/>
                      <a:pt x="393574" y="1315529"/>
                    </a:cubicBezTo>
                    <a:cubicBezTo>
                      <a:pt x="327143" y="1516775"/>
                      <a:pt x="211866" y="1573436"/>
                      <a:pt x="147389" y="1678944"/>
                    </a:cubicBezTo>
                    <a:cubicBezTo>
                      <a:pt x="82912" y="1784452"/>
                      <a:pt x="-28457" y="1897775"/>
                      <a:pt x="6712" y="1948575"/>
                    </a:cubicBezTo>
                    <a:cubicBezTo>
                      <a:pt x="41881" y="1999375"/>
                      <a:pt x="237266" y="2007190"/>
                      <a:pt x="358404" y="1983744"/>
                    </a:cubicBezTo>
                    <a:cubicBezTo>
                      <a:pt x="479542" y="1960298"/>
                      <a:pt x="674927" y="1868467"/>
                      <a:pt x="733543" y="1807898"/>
                    </a:cubicBezTo>
                    <a:cubicBezTo>
                      <a:pt x="792159" y="1747329"/>
                      <a:pt x="690559" y="1696529"/>
                      <a:pt x="710097" y="1620329"/>
                    </a:cubicBezTo>
                    <a:cubicBezTo>
                      <a:pt x="729635" y="1544129"/>
                      <a:pt x="803882" y="1483560"/>
                      <a:pt x="850774" y="1350698"/>
                    </a:cubicBezTo>
                    <a:cubicBezTo>
                      <a:pt x="897666" y="1217836"/>
                      <a:pt x="954328" y="961882"/>
                      <a:pt x="991451" y="823159"/>
                    </a:cubicBezTo>
                    <a:cubicBezTo>
                      <a:pt x="1028574" y="684436"/>
                      <a:pt x="1050066" y="539851"/>
                      <a:pt x="1073512" y="518359"/>
                    </a:cubicBezTo>
                    <a:cubicBezTo>
                      <a:pt x="1096958" y="496867"/>
                      <a:pt x="1093051" y="555483"/>
                      <a:pt x="1132128" y="694206"/>
                    </a:cubicBezTo>
                    <a:cubicBezTo>
                      <a:pt x="1171205" y="832929"/>
                      <a:pt x="1261082" y="1190483"/>
                      <a:pt x="1307974" y="1350698"/>
                    </a:cubicBezTo>
                    <a:cubicBezTo>
                      <a:pt x="1354866" y="1510913"/>
                      <a:pt x="1399804" y="1592975"/>
                      <a:pt x="1413481" y="1655498"/>
                    </a:cubicBezTo>
                    <a:cubicBezTo>
                      <a:pt x="1427158" y="1718021"/>
                      <a:pt x="1380266" y="1678944"/>
                      <a:pt x="1390035" y="1725836"/>
                    </a:cubicBezTo>
                    <a:cubicBezTo>
                      <a:pt x="1399804" y="1772728"/>
                      <a:pt x="1409574" y="1866514"/>
                      <a:pt x="1472097" y="1936852"/>
                    </a:cubicBezTo>
                    <a:cubicBezTo>
                      <a:pt x="1534620" y="2007191"/>
                      <a:pt x="1700697" y="2147867"/>
                      <a:pt x="1765174" y="2147867"/>
                    </a:cubicBezTo>
                    <a:cubicBezTo>
                      <a:pt x="1829651" y="2147867"/>
                      <a:pt x="1843327" y="2022821"/>
                      <a:pt x="1858958" y="1936852"/>
                    </a:cubicBezTo>
                    <a:cubicBezTo>
                      <a:pt x="1874589" y="1850883"/>
                      <a:pt x="1886312" y="1723883"/>
                      <a:pt x="1858958" y="1632052"/>
                    </a:cubicBezTo>
                    <a:cubicBezTo>
                      <a:pt x="1831604" y="1540221"/>
                      <a:pt x="1728050" y="1487467"/>
                      <a:pt x="1694835" y="1385867"/>
                    </a:cubicBezTo>
                    <a:cubicBezTo>
                      <a:pt x="1661620" y="1284267"/>
                      <a:pt x="1671389" y="1170944"/>
                      <a:pt x="1659666" y="1022452"/>
                    </a:cubicBezTo>
                    <a:cubicBezTo>
                      <a:pt x="1647943" y="873960"/>
                      <a:pt x="1692882" y="653175"/>
                      <a:pt x="1624497" y="494913"/>
                    </a:cubicBezTo>
                    <a:cubicBezTo>
                      <a:pt x="1556112" y="336652"/>
                      <a:pt x="1364635" y="147129"/>
                      <a:pt x="1249358" y="72883"/>
                    </a:cubicBezTo>
                    <a:cubicBezTo>
                      <a:pt x="1134081" y="-1363"/>
                      <a:pt x="1038343" y="-28718"/>
                      <a:pt x="921112" y="377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8" name="Forma livre 367"/>
              <p:cNvSpPr/>
              <p:nvPr/>
            </p:nvSpPr>
            <p:spPr>
              <a:xfrm flipH="1">
                <a:off x="3144929" y="1464322"/>
                <a:ext cx="275153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9" name="Forma livre 368"/>
              <p:cNvSpPr/>
              <p:nvPr/>
            </p:nvSpPr>
            <p:spPr>
              <a:xfrm>
                <a:off x="5931877" y="1441938"/>
                <a:ext cx="2778369" cy="1746739"/>
              </a:xfrm>
              <a:custGeom>
                <a:avLst/>
                <a:gdLst>
                  <a:gd name="connsiteX0" fmla="*/ 0 w 2778369"/>
                  <a:gd name="connsiteY0" fmla="*/ 820616 h 1746739"/>
                  <a:gd name="connsiteX1" fmla="*/ 1254369 w 2778369"/>
                  <a:gd name="connsiteY1" fmla="*/ 0 h 1746739"/>
                  <a:gd name="connsiteX2" fmla="*/ 2262554 w 2778369"/>
                  <a:gd name="connsiteY2" fmla="*/ 375139 h 1746739"/>
                  <a:gd name="connsiteX3" fmla="*/ 2778369 w 2778369"/>
                  <a:gd name="connsiteY3" fmla="*/ 1746739 h 1746739"/>
                  <a:gd name="connsiteX4" fmla="*/ 1992923 w 2778369"/>
                  <a:gd name="connsiteY4" fmla="*/ 726831 h 1746739"/>
                  <a:gd name="connsiteX5" fmla="*/ 1324708 w 2778369"/>
                  <a:gd name="connsiteY5" fmla="*/ 422031 h 1746739"/>
                  <a:gd name="connsiteX6" fmla="*/ 152400 w 2778369"/>
                  <a:gd name="connsiteY6" fmla="*/ 937847 h 1746739"/>
                  <a:gd name="connsiteX7" fmla="*/ 0 w 2778369"/>
                  <a:gd name="connsiteY7" fmla="*/ 820616 h 1746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78369" h="1746739">
                    <a:moveTo>
                      <a:pt x="0" y="820616"/>
                    </a:moveTo>
                    <a:lnTo>
                      <a:pt x="1254369" y="0"/>
                    </a:lnTo>
                    <a:lnTo>
                      <a:pt x="2262554" y="375139"/>
                    </a:lnTo>
                    <a:lnTo>
                      <a:pt x="2778369" y="1746739"/>
                    </a:lnTo>
                    <a:lnTo>
                      <a:pt x="1992923" y="726831"/>
                    </a:lnTo>
                    <a:lnTo>
                      <a:pt x="1324708" y="422031"/>
                    </a:lnTo>
                    <a:lnTo>
                      <a:pt x="152400" y="937847"/>
                    </a:lnTo>
                    <a:lnTo>
                      <a:pt x="0" y="82061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370" name="Grupo 369"/>
              <p:cNvGrpSpPr/>
              <p:nvPr/>
            </p:nvGrpSpPr>
            <p:grpSpPr>
              <a:xfrm flipH="1">
                <a:off x="6693426" y="2996037"/>
                <a:ext cx="676322" cy="579046"/>
                <a:chOff x="4649220" y="3070546"/>
                <a:chExt cx="694665" cy="579046"/>
              </a:xfrm>
            </p:grpSpPr>
            <p:sp>
              <p:nvSpPr>
                <p:cNvPr id="419" name="Forma livre 418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0" name="Triângulo isósceles 419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1" name="Triângulo isósceles 420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2" name="Triângulo isósceles 421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3" name="Triângulo isósceles 422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24" name="Triângulo isósceles 423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425" name="Grupo 424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426" name="Forma livre 425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427" name="Forma livre 426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428" name="Forma livre 427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429" name="Forma livre 428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430" name="Forma livre 429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371" name="Grupo 370"/>
              <p:cNvGrpSpPr/>
              <p:nvPr/>
            </p:nvGrpSpPr>
            <p:grpSpPr>
              <a:xfrm rot="18623957">
                <a:off x="6354056" y="2188859"/>
                <a:ext cx="332894" cy="1207138"/>
                <a:chOff x="5934616" y="3144654"/>
                <a:chExt cx="332894" cy="1207138"/>
              </a:xfrm>
            </p:grpSpPr>
            <p:sp>
              <p:nvSpPr>
                <p:cNvPr id="415" name="Retângulo de cantos arredondados 414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6" name="Retângulo de cantos arredondados 415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7" name="Retângulo de cantos arredondados 416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18" name="Retângulo de cantos arredondados 417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372" name="Grupo 371"/>
              <p:cNvGrpSpPr/>
              <p:nvPr/>
            </p:nvGrpSpPr>
            <p:grpSpPr>
              <a:xfrm>
                <a:off x="4649220" y="3070546"/>
                <a:ext cx="694665" cy="579046"/>
                <a:chOff x="4649220" y="3070546"/>
                <a:chExt cx="694665" cy="579046"/>
              </a:xfrm>
            </p:grpSpPr>
            <p:sp>
              <p:nvSpPr>
                <p:cNvPr id="403" name="Forma livre 402"/>
                <p:cNvSpPr/>
                <p:nvPr/>
              </p:nvSpPr>
              <p:spPr>
                <a:xfrm>
                  <a:off x="4792959" y="3266742"/>
                  <a:ext cx="138112" cy="130969"/>
                </a:xfrm>
                <a:custGeom>
                  <a:avLst/>
                  <a:gdLst>
                    <a:gd name="connsiteX0" fmla="*/ 0 w 138112"/>
                    <a:gd name="connsiteY0" fmla="*/ 109538 h 130969"/>
                    <a:gd name="connsiteX1" fmla="*/ 30956 w 138112"/>
                    <a:gd name="connsiteY1" fmla="*/ 59532 h 130969"/>
                    <a:gd name="connsiteX2" fmla="*/ 104775 w 138112"/>
                    <a:gd name="connsiteY2" fmla="*/ 0 h 130969"/>
                    <a:gd name="connsiteX3" fmla="*/ 138112 w 138112"/>
                    <a:gd name="connsiteY3" fmla="*/ 104775 h 130969"/>
                    <a:gd name="connsiteX4" fmla="*/ 109537 w 138112"/>
                    <a:gd name="connsiteY4" fmla="*/ 130969 h 130969"/>
                    <a:gd name="connsiteX5" fmla="*/ 0 w 138112"/>
                    <a:gd name="connsiteY5" fmla="*/ 109538 h 13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8112" h="130969">
                      <a:moveTo>
                        <a:pt x="0" y="109538"/>
                      </a:moveTo>
                      <a:lnTo>
                        <a:pt x="30956" y="59532"/>
                      </a:lnTo>
                      <a:lnTo>
                        <a:pt x="104775" y="0"/>
                      </a:lnTo>
                      <a:lnTo>
                        <a:pt x="138112" y="104775"/>
                      </a:lnTo>
                      <a:lnTo>
                        <a:pt x="109537" y="130969"/>
                      </a:lnTo>
                      <a:lnTo>
                        <a:pt x="0" y="1095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04" name="Triângulo isósceles 403"/>
                <p:cNvSpPr/>
                <p:nvPr/>
              </p:nvSpPr>
              <p:spPr>
                <a:xfrm rot="10336514">
                  <a:off x="4866605" y="352258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05" name="Triângulo isósceles 404"/>
                <p:cNvSpPr/>
                <p:nvPr/>
              </p:nvSpPr>
              <p:spPr>
                <a:xfrm rot="9120782">
                  <a:off x="4835041" y="3568521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06" name="Triângulo isósceles 405"/>
                <p:cNvSpPr/>
                <p:nvPr/>
              </p:nvSpPr>
              <p:spPr>
                <a:xfrm rot="8419664">
                  <a:off x="4761533" y="3564304"/>
                  <a:ext cx="45719" cy="71376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07" name="Triângulo isósceles 406"/>
                <p:cNvSpPr/>
                <p:nvPr/>
              </p:nvSpPr>
              <p:spPr>
                <a:xfrm rot="7878374">
                  <a:off x="4836943" y="3591045"/>
                  <a:ext cx="45719" cy="71375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08" name="Triângulo isósceles 407"/>
                <p:cNvSpPr/>
                <p:nvPr/>
              </p:nvSpPr>
              <p:spPr>
                <a:xfrm rot="13698902">
                  <a:off x="4937213" y="3561018"/>
                  <a:ext cx="45719" cy="7137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409" name="Grupo 408"/>
                <p:cNvGrpSpPr/>
                <p:nvPr/>
              </p:nvGrpSpPr>
              <p:grpSpPr>
                <a:xfrm rot="20736109">
                  <a:off x="4649220" y="3070546"/>
                  <a:ext cx="694665" cy="514216"/>
                  <a:chOff x="4583903" y="3087059"/>
                  <a:chExt cx="694665" cy="514216"/>
                </a:xfrm>
              </p:grpSpPr>
              <p:sp>
                <p:nvSpPr>
                  <p:cNvPr id="410" name="Forma livre 409"/>
                  <p:cNvSpPr/>
                  <p:nvPr/>
                </p:nvSpPr>
                <p:spPr>
                  <a:xfrm>
                    <a:off x="4710462" y="3402132"/>
                    <a:ext cx="168875" cy="107092"/>
                  </a:xfrm>
                  <a:custGeom>
                    <a:avLst/>
                    <a:gdLst>
                      <a:gd name="connsiteX0" fmla="*/ 8237 w 168875"/>
                      <a:gd name="connsiteY0" fmla="*/ 94735 h 107092"/>
                      <a:gd name="connsiteX1" fmla="*/ 90616 w 168875"/>
                      <a:gd name="connsiteY1" fmla="*/ 107092 h 107092"/>
                      <a:gd name="connsiteX2" fmla="*/ 90616 w 168875"/>
                      <a:gd name="connsiteY2" fmla="*/ 74140 h 107092"/>
                      <a:gd name="connsiteX3" fmla="*/ 168875 w 168875"/>
                      <a:gd name="connsiteY3" fmla="*/ 32951 h 107092"/>
                      <a:gd name="connsiteX4" fmla="*/ 78259 w 168875"/>
                      <a:gd name="connsiteY4" fmla="*/ 0 h 107092"/>
                      <a:gd name="connsiteX5" fmla="*/ 0 w 168875"/>
                      <a:gd name="connsiteY5" fmla="*/ 37070 h 107092"/>
                      <a:gd name="connsiteX6" fmla="*/ 8237 w 168875"/>
                      <a:gd name="connsiteY6" fmla="*/ 94735 h 10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875" h="107092">
                        <a:moveTo>
                          <a:pt x="8237" y="94735"/>
                        </a:moveTo>
                        <a:lnTo>
                          <a:pt x="90616" y="107092"/>
                        </a:lnTo>
                        <a:lnTo>
                          <a:pt x="90616" y="74140"/>
                        </a:lnTo>
                        <a:lnTo>
                          <a:pt x="168875" y="32951"/>
                        </a:lnTo>
                        <a:lnTo>
                          <a:pt x="78259" y="0"/>
                        </a:lnTo>
                        <a:lnTo>
                          <a:pt x="0" y="37070"/>
                        </a:lnTo>
                        <a:lnTo>
                          <a:pt x="8237" y="947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411" name="Forma livre 410"/>
                  <p:cNvSpPr/>
                  <p:nvPr/>
                </p:nvSpPr>
                <p:spPr>
                  <a:xfrm>
                    <a:off x="4688594" y="3420028"/>
                    <a:ext cx="119448" cy="119449"/>
                  </a:xfrm>
                  <a:custGeom>
                    <a:avLst/>
                    <a:gdLst>
                      <a:gd name="connsiteX0" fmla="*/ 32951 w 119448"/>
                      <a:gd name="connsiteY0" fmla="*/ 119449 h 119449"/>
                      <a:gd name="connsiteX1" fmla="*/ 65902 w 119448"/>
                      <a:gd name="connsiteY1" fmla="*/ 74141 h 119449"/>
                      <a:gd name="connsiteX2" fmla="*/ 78259 w 119448"/>
                      <a:gd name="connsiteY2" fmla="*/ 49428 h 119449"/>
                      <a:gd name="connsiteX3" fmla="*/ 119448 w 119448"/>
                      <a:gd name="connsiteY3" fmla="*/ 28833 h 119449"/>
                      <a:gd name="connsiteX4" fmla="*/ 61783 w 119448"/>
                      <a:gd name="connsiteY4" fmla="*/ 0 h 119449"/>
                      <a:gd name="connsiteX5" fmla="*/ 0 w 119448"/>
                      <a:gd name="connsiteY5" fmla="*/ 45309 h 119449"/>
                      <a:gd name="connsiteX6" fmla="*/ 32951 w 119448"/>
                      <a:gd name="connsiteY6" fmla="*/ 119449 h 119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448" h="119449">
                        <a:moveTo>
                          <a:pt x="32951" y="119449"/>
                        </a:moveTo>
                        <a:lnTo>
                          <a:pt x="65902" y="74141"/>
                        </a:lnTo>
                        <a:lnTo>
                          <a:pt x="78259" y="49428"/>
                        </a:lnTo>
                        <a:lnTo>
                          <a:pt x="119448" y="28833"/>
                        </a:lnTo>
                        <a:lnTo>
                          <a:pt x="61783" y="0"/>
                        </a:lnTo>
                        <a:lnTo>
                          <a:pt x="0" y="45309"/>
                        </a:lnTo>
                        <a:lnTo>
                          <a:pt x="32951" y="1194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412" name="Forma livre 411"/>
                  <p:cNvSpPr/>
                  <p:nvPr/>
                </p:nvSpPr>
                <p:spPr>
                  <a:xfrm rot="297461">
                    <a:off x="4733902" y="3432385"/>
                    <a:ext cx="160637" cy="65903"/>
                  </a:xfrm>
                  <a:custGeom>
                    <a:avLst/>
                    <a:gdLst>
                      <a:gd name="connsiteX0" fmla="*/ 0 w 160637"/>
                      <a:gd name="connsiteY0" fmla="*/ 0 h 65903"/>
                      <a:gd name="connsiteX1" fmla="*/ 49427 w 160637"/>
                      <a:gd name="connsiteY1" fmla="*/ 12357 h 65903"/>
                      <a:gd name="connsiteX2" fmla="*/ 127686 w 160637"/>
                      <a:gd name="connsiteY2" fmla="*/ 45308 h 65903"/>
                      <a:gd name="connsiteX3" fmla="*/ 160637 w 160637"/>
                      <a:gd name="connsiteY3" fmla="*/ 65903 h 65903"/>
                      <a:gd name="connsiteX4" fmla="*/ 160637 w 160637"/>
                      <a:gd name="connsiteY4" fmla="*/ 45308 h 65903"/>
                      <a:gd name="connsiteX5" fmla="*/ 131805 w 160637"/>
                      <a:gd name="connsiteY5" fmla="*/ 28833 h 65903"/>
                      <a:gd name="connsiteX6" fmla="*/ 74140 w 160637"/>
                      <a:gd name="connsiteY6" fmla="*/ 4119 h 65903"/>
                      <a:gd name="connsiteX7" fmla="*/ 0 w 160637"/>
                      <a:gd name="connsiteY7" fmla="*/ 0 h 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0637" h="65903">
                        <a:moveTo>
                          <a:pt x="0" y="0"/>
                        </a:moveTo>
                        <a:lnTo>
                          <a:pt x="49427" y="12357"/>
                        </a:lnTo>
                        <a:lnTo>
                          <a:pt x="127686" y="45308"/>
                        </a:lnTo>
                        <a:lnTo>
                          <a:pt x="160637" y="65903"/>
                        </a:lnTo>
                        <a:lnTo>
                          <a:pt x="160637" y="45308"/>
                        </a:lnTo>
                        <a:lnTo>
                          <a:pt x="131805" y="28833"/>
                        </a:lnTo>
                        <a:lnTo>
                          <a:pt x="74140" y="41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413" name="Forma livre 412"/>
                  <p:cNvSpPr/>
                  <p:nvPr/>
                </p:nvSpPr>
                <p:spPr>
                  <a:xfrm>
                    <a:off x="4583903" y="3087059"/>
                    <a:ext cx="694665" cy="514216"/>
                  </a:xfrm>
                  <a:custGeom>
                    <a:avLst/>
                    <a:gdLst>
                      <a:gd name="connsiteX0" fmla="*/ 504226 w 694665"/>
                      <a:gd name="connsiteY0" fmla="*/ 7575 h 514216"/>
                      <a:gd name="connsiteX1" fmla="*/ 277685 w 694665"/>
                      <a:gd name="connsiteY1" fmla="*/ 135261 h 514216"/>
                      <a:gd name="connsiteX2" fmla="*/ 174712 w 694665"/>
                      <a:gd name="connsiteY2" fmla="*/ 246472 h 514216"/>
                      <a:gd name="connsiteX3" fmla="*/ 63501 w 694665"/>
                      <a:gd name="connsiteY3" fmla="*/ 246472 h 514216"/>
                      <a:gd name="connsiteX4" fmla="*/ 1718 w 694665"/>
                      <a:gd name="connsiteY4" fmla="*/ 353564 h 514216"/>
                      <a:gd name="connsiteX5" fmla="*/ 22312 w 694665"/>
                      <a:gd name="connsiteY5" fmla="*/ 435942 h 514216"/>
                      <a:gd name="connsiteX6" fmla="*/ 75858 w 694665"/>
                      <a:gd name="connsiteY6" fmla="*/ 415348 h 514216"/>
                      <a:gd name="connsiteX7" fmla="*/ 67620 w 694665"/>
                      <a:gd name="connsiteY7" fmla="*/ 365921 h 514216"/>
                      <a:gd name="connsiteX8" fmla="*/ 92334 w 694665"/>
                      <a:gd name="connsiteY8" fmla="*/ 332969 h 514216"/>
                      <a:gd name="connsiteX9" fmla="*/ 195307 w 694665"/>
                      <a:gd name="connsiteY9" fmla="*/ 337088 h 514216"/>
                      <a:gd name="connsiteX10" fmla="*/ 314755 w 694665"/>
                      <a:gd name="connsiteY10" fmla="*/ 402991 h 514216"/>
                      <a:gd name="connsiteX11" fmla="*/ 269447 w 694665"/>
                      <a:gd name="connsiteY11" fmla="*/ 473013 h 514216"/>
                      <a:gd name="connsiteX12" fmla="*/ 318874 w 694665"/>
                      <a:gd name="connsiteY12" fmla="*/ 514202 h 514216"/>
                      <a:gd name="connsiteX13" fmla="*/ 409491 w 694665"/>
                      <a:gd name="connsiteY13" fmla="*/ 468894 h 514216"/>
                      <a:gd name="connsiteX14" fmla="*/ 446561 w 694665"/>
                      <a:gd name="connsiteY14" fmla="*/ 394753 h 514216"/>
                      <a:gd name="connsiteX15" fmla="*/ 463037 w 694665"/>
                      <a:gd name="connsiteY15" fmla="*/ 337088 h 514216"/>
                      <a:gd name="connsiteX16" fmla="*/ 467155 w 694665"/>
                      <a:gd name="connsiteY16" fmla="*/ 283542 h 514216"/>
                      <a:gd name="connsiteX17" fmla="*/ 566010 w 694665"/>
                      <a:gd name="connsiteY17" fmla="*/ 250591 h 514216"/>
                      <a:gd name="connsiteX18" fmla="*/ 693696 w 694665"/>
                      <a:gd name="connsiteY18" fmla="*/ 135261 h 514216"/>
                      <a:gd name="connsiteX19" fmla="*/ 619555 w 694665"/>
                      <a:gd name="connsiteY19" fmla="*/ 28169 h 514216"/>
                      <a:gd name="connsiteX20" fmla="*/ 504226 w 694665"/>
                      <a:gd name="connsiteY20" fmla="*/ 7575 h 51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94665" h="514216">
                        <a:moveTo>
                          <a:pt x="504226" y="7575"/>
                        </a:moveTo>
                        <a:cubicBezTo>
                          <a:pt x="447248" y="25424"/>
                          <a:pt x="332604" y="95445"/>
                          <a:pt x="277685" y="135261"/>
                        </a:cubicBezTo>
                        <a:cubicBezTo>
                          <a:pt x="222766" y="175077"/>
                          <a:pt x="210409" y="227937"/>
                          <a:pt x="174712" y="246472"/>
                        </a:cubicBezTo>
                        <a:cubicBezTo>
                          <a:pt x="139015" y="265007"/>
                          <a:pt x="92333" y="228623"/>
                          <a:pt x="63501" y="246472"/>
                        </a:cubicBezTo>
                        <a:cubicBezTo>
                          <a:pt x="34669" y="264321"/>
                          <a:pt x="8583" y="321986"/>
                          <a:pt x="1718" y="353564"/>
                        </a:cubicBezTo>
                        <a:cubicBezTo>
                          <a:pt x="-5147" y="385142"/>
                          <a:pt x="9955" y="425645"/>
                          <a:pt x="22312" y="435942"/>
                        </a:cubicBezTo>
                        <a:cubicBezTo>
                          <a:pt x="34669" y="446239"/>
                          <a:pt x="68307" y="427018"/>
                          <a:pt x="75858" y="415348"/>
                        </a:cubicBezTo>
                        <a:cubicBezTo>
                          <a:pt x="83409" y="403678"/>
                          <a:pt x="64874" y="379651"/>
                          <a:pt x="67620" y="365921"/>
                        </a:cubicBezTo>
                        <a:cubicBezTo>
                          <a:pt x="70366" y="352191"/>
                          <a:pt x="71053" y="337774"/>
                          <a:pt x="92334" y="332969"/>
                        </a:cubicBezTo>
                        <a:cubicBezTo>
                          <a:pt x="113615" y="328164"/>
                          <a:pt x="158237" y="325418"/>
                          <a:pt x="195307" y="337088"/>
                        </a:cubicBezTo>
                        <a:cubicBezTo>
                          <a:pt x="232377" y="348758"/>
                          <a:pt x="302398" y="380337"/>
                          <a:pt x="314755" y="402991"/>
                        </a:cubicBezTo>
                        <a:cubicBezTo>
                          <a:pt x="327112" y="425645"/>
                          <a:pt x="268761" y="454478"/>
                          <a:pt x="269447" y="473013"/>
                        </a:cubicBezTo>
                        <a:cubicBezTo>
                          <a:pt x="270133" y="491548"/>
                          <a:pt x="295533" y="514889"/>
                          <a:pt x="318874" y="514202"/>
                        </a:cubicBezTo>
                        <a:cubicBezTo>
                          <a:pt x="342215" y="513516"/>
                          <a:pt x="388210" y="488802"/>
                          <a:pt x="409491" y="468894"/>
                        </a:cubicBezTo>
                        <a:cubicBezTo>
                          <a:pt x="430772" y="448986"/>
                          <a:pt x="437637" y="416721"/>
                          <a:pt x="446561" y="394753"/>
                        </a:cubicBezTo>
                        <a:cubicBezTo>
                          <a:pt x="455485" y="372785"/>
                          <a:pt x="459605" y="355623"/>
                          <a:pt x="463037" y="337088"/>
                        </a:cubicBezTo>
                        <a:cubicBezTo>
                          <a:pt x="466469" y="318553"/>
                          <a:pt x="449993" y="297958"/>
                          <a:pt x="467155" y="283542"/>
                        </a:cubicBezTo>
                        <a:cubicBezTo>
                          <a:pt x="484317" y="269126"/>
                          <a:pt x="528253" y="275305"/>
                          <a:pt x="566010" y="250591"/>
                        </a:cubicBezTo>
                        <a:cubicBezTo>
                          <a:pt x="603767" y="225878"/>
                          <a:pt x="684772" y="172331"/>
                          <a:pt x="693696" y="135261"/>
                        </a:cubicBezTo>
                        <a:cubicBezTo>
                          <a:pt x="702620" y="98191"/>
                          <a:pt x="647701" y="50137"/>
                          <a:pt x="619555" y="28169"/>
                        </a:cubicBezTo>
                        <a:cubicBezTo>
                          <a:pt x="591409" y="6201"/>
                          <a:pt x="561204" y="-10274"/>
                          <a:pt x="504226" y="757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414" name="Forma livre 413"/>
                  <p:cNvSpPr/>
                  <p:nvPr/>
                </p:nvSpPr>
                <p:spPr>
                  <a:xfrm rot="21069352">
                    <a:off x="4651523" y="3424147"/>
                    <a:ext cx="98854" cy="148281"/>
                  </a:xfrm>
                  <a:custGeom>
                    <a:avLst/>
                    <a:gdLst>
                      <a:gd name="connsiteX0" fmla="*/ 37071 w 98854"/>
                      <a:gd name="connsiteY0" fmla="*/ 0 h 148281"/>
                      <a:gd name="connsiteX1" fmla="*/ 0 w 98854"/>
                      <a:gd name="connsiteY1" fmla="*/ 41190 h 148281"/>
                      <a:gd name="connsiteX2" fmla="*/ 16476 w 98854"/>
                      <a:gd name="connsiteY2" fmla="*/ 82379 h 148281"/>
                      <a:gd name="connsiteX3" fmla="*/ 0 w 98854"/>
                      <a:gd name="connsiteY3" fmla="*/ 98854 h 148281"/>
                      <a:gd name="connsiteX4" fmla="*/ 16476 w 98854"/>
                      <a:gd name="connsiteY4" fmla="*/ 148281 h 148281"/>
                      <a:gd name="connsiteX5" fmla="*/ 65903 w 98854"/>
                      <a:gd name="connsiteY5" fmla="*/ 123568 h 148281"/>
                      <a:gd name="connsiteX6" fmla="*/ 45308 w 98854"/>
                      <a:gd name="connsiteY6" fmla="*/ 78260 h 148281"/>
                      <a:gd name="connsiteX7" fmla="*/ 98854 w 98854"/>
                      <a:gd name="connsiteY7" fmla="*/ 0 h 148281"/>
                      <a:gd name="connsiteX8" fmla="*/ 37071 w 98854"/>
                      <a:gd name="connsiteY8" fmla="*/ 0 h 148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854" h="148281">
                        <a:moveTo>
                          <a:pt x="37071" y="0"/>
                        </a:moveTo>
                        <a:lnTo>
                          <a:pt x="0" y="41190"/>
                        </a:lnTo>
                        <a:lnTo>
                          <a:pt x="16476" y="82379"/>
                        </a:lnTo>
                        <a:lnTo>
                          <a:pt x="0" y="98854"/>
                        </a:lnTo>
                        <a:lnTo>
                          <a:pt x="16476" y="148281"/>
                        </a:lnTo>
                        <a:lnTo>
                          <a:pt x="65903" y="123568"/>
                        </a:lnTo>
                        <a:lnTo>
                          <a:pt x="45308" y="78260"/>
                        </a:lnTo>
                        <a:lnTo>
                          <a:pt x="98854" y="0"/>
                        </a:lnTo>
                        <a:lnTo>
                          <a:pt x="3707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grpSp>
            <p:nvGrpSpPr>
              <p:cNvPr id="373" name="Grupo 372"/>
              <p:cNvGrpSpPr/>
              <p:nvPr/>
            </p:nvGrpSpPr>
            <p:grpSpPr>
              <a:xfrm rot="2612691">
                <a:off x="5293848" y="2234233"/>
                <a:ext cx="332894" cy="1207138"/>
                <a:chOff x="5934616" y="3144654"/>
                <a:chExt cx="332894" cy="1207138"/>
              </a:xfrm>
            </p:grpSpPr>
            <p:sp>
              <p:nvSpPr>
                <p:cNvPr id="399" name="Retângulo de cantos arredondados 398"/>
                <p:cNvSpPr/>
                <p:nvPr/>
              </p:nvSpPr>
              <p:spPr>
                <a:xfrm>
                  <a:off x="5934616" y="3144654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00" name="Retângulo de cantos arredondados 399"/>
                <p:cNvSpPr/>
                <p:nvPr/>
              </p:nvSpPr>
              <p:spPr>
                <a:xfrm>
                  <a:off x="5934616" y="343606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01" name="Retângulo de cantos arredondados 400"/>
                <p:cNvSpPr/>
                <p:nvPr/>
              </p:nvSpPr>
              <p:spPr>
                <a:xfrm>
                  <a:off x="5934616" y="3727483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402" name="Retângulo de cantos arredondados 401"/>
                <p:cNvSpPr/>
                <p:nvPr/>
              </p:nvSpPr>
              <p:spPr>
                <a:xfrm>
                  <a:off x="5934616" y="4018898"/>
                  <a:ext cx="332894" cy="33289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374" name="Retângulo de cantos arredondados 373"/>
              <p:cNvSpPr/>
              <p:nvPr/>
            </p:nvSpPr>
            <p:spPr>
              <a:xfrm>
                <a:off x="5782216" y="2409425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5" name="Retângulo de cantos arredondados 374"/>
              <p:cNvSpPr/>
              <p:nvPr/>
            </p:nvSpPr>
            <p:spPr>
              <a:xfrm>
                <a:off x="5782216" y="2700839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6" name="Retângulo de cantos arredondados 375"/>
              <p:cNvSpPr/>
              <p:nvPr/>
            </p:nvSpPr>
            <p:spPr>
              <a:xfrm>
                <a:off x="5782216" y="2992254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7" name="Retângulo de cantos arredondados 376"/>
              <p:cNvSpPr/>
              <p:nvPr/>
            </p:nvSpPr>
            <p:spPr>
              <a:xfrm>
                <a:off x="5782216" y="328366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8" name="Retângulo de cantos arredondados 377"/>
              <p:cNvSpPr/>
              <p:nvPr/>
            </p:nvSpPr>
            <p:spPr>
              <a:xfrm>
                <a:off x="5782216" y="3575083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9" name="Retângulo de cantos arredondados 378"/>
              <p:cNvSpPr/>
              <p:nvPr/>
            </p:nvSpPr>
            <p:spPr>
              <a:xfrm>
                <a:off x="5782216" y="3866498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0" name="Retângulo de cantos arredondados 379"/>
              <p:cNvSpPr/>
              <p:nvPr/>
            </p:nvSpPr>
            <p:spPr>
              <a:xfrm>
                <a:off x="5782216" y="2118010"/>
                <a:ext cx="332894" cy="33289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1" name="Elipse 380"/>
              <p:cNvSpPr/>
              <p:nvPr/>
            </p:nvSpPr>
            <p:spPr>
              <a:xfrm>
                <a:off x="5229099" y="861723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2" name="Forma livre 381"/>
              <p:cNvSpPr/>
              <p:nvPr/>
            </p:nvSpPr>
            <p:spPr>
              <a:xfrm>
                <a:off x="5535534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3" name="Forma livre 382"/>
              <p:cNvSpPr/>
              <p:nvPr/>
            </p:nvSpPr>
            <p:spPr>
              <a:xfrm>
                <a:off x="6082739" y="1883173"/>
                <a:ext cx="313731" cy="102145"/>
              </a:xfrm>
              <a:custGeom>
                <a:avLst/>
                <a:gdLst>
                  <a:gd name="connsiteX0" fmla="*/ 51515 w 553791"/>
                  <a:gd name="connsiteY0" fmla="*/ 0 h 180304"/>
                  <a:gd name="connsiteX1" fmla="*/ 553791 w 553791"/>
                  <a:gd name="connsiteY1" fmla="*/ 0 h 180304"/>
                  <a:gd name="connsiteX2" fmla="*/ 476518 w 553791"/>
                  <a:gd name="connsiteY2" fmla="*/ 128788 h 180304"/>
                  <a:gd name="connsiteX3" fmla="*/ 347729 w 553791"/>
                  <a:gd name="connsiteY3" fmla="*/ 180304 h 180304"/>
                  <a:gd name="connsiteX4" fmla="*/ 206062 w 553791"/>
                  <a:gd name="connsiteY4" fmla="*/ 180304 h 180304"/>
                  <a:gd name="connsiteX5" fmla="*/ 103031 w 553791"/>
                  <a:gd name="connsiteY5" fmla="*/ 154546 h 180304"/>
                  <a:gd name="connsiteX6" fmla="*/ 0 w 553791"/>
                  <a:gd name="connsiteY6" fmla="*/ 12878 h 180304"/>
                  <a:gd name="connsiteX7" fmla="*/ 51515 w 553791"/>
                  <a:gd name="connsiteY7" fmla="*/ 0 h 18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791" h="180304">
                    <a:moveTo>
                      <a:pt x="51515" y="0"/>
                    </a:moveTo>
                    <a:lnTo>
                      <a:pt x="553791" y="0"/>
                    </a:lnTo>
                    <a:lnTo>
                      <a:pt x="476518" y="128788"/>
                    </a:lnTo>
                    <a:lnTo>
                      <a:pt x="347729" y="180304"/>
                    </a:lnTo>
                    <a:lnTo>
                      <a:pt x="206062" y="180304"/>
                    </a:lnTo>
                    <a:lnTo>
                      <a:pt x="103031" y="154546"/>
                    </a:lnTo>
                    <a:lnTo>
                      <a:pt x="0" y="12878"/>
                    </a:lnTo>
                    <a:lnTo>
                      <a:pt x="5151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4" name="Forma livre 383"/>
              <p:cNvSpPr/>
              <p:nvPr/>
            </p:nvSpPr>
            <p:spPr>
              <a:xfrm>
                <a:off x="5404205" y="2007206"/>
                <a:ext cx="1116298" cy="133802"/>
              </a:xfrm>
              <a:custGeom>
                <a:avLst/>
                <a:gdLst>
                  <a:gd name="connsiteX0" fmla="*/ 0 w 1970467"/>
                  <a:gd name="connsiteY0" fmla="*/ 51515 h 236185"/>
                  <a:gd name="connsiteX1" fmla="*/ 734095 w 1970467"/>
                  <a:gd name="connsiteY1" fmla="*/ 218941 h 236185"/>
                  <a:gd name="connsiteX2" fmla="*/ 1429555 w 1970467"/>
                  <a:gd name="connsiteY2" fmla="*/ 206062 h 236185"/>
                  <a:gd name="connsiteX3" fmla="*/ 1970467 w 1970467"/>
                  <a:gd name="connsiteY3" fmla="*/ 0 h 23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0467" h="236185">
                    <a:moveTo>
                      <a:pt x="0" y="51515"/>
                    </a:moveTo>
                    <a:cubicBezTo>
                      <a:pt x="247918" y="122349"/>
                      <a:pt x="495836" y="193183"/>
                      <a:pt x="734095" y="218941"/>
                    </a:cubicBezTo>
                    <a:cubicBezTo>
                      <a:pt x="972354" y="244699"/>
                      <a:pt x="1223493" y="242552"/>
                      <a:pt x="1429555" y="206062"/>
                    </a:cubicBezTo>
                    <a:cubicBezTo>
                      <a:pt x="1635617" y="169572"/>
                      <a:pt x="1803042" y="84786"/>
                      <a:pt x="197046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5" name="Forma livre 384"/>
              <p:cNvSpPr/>
              <p:nvPr/>
            </p:nvSpPr>
            <p:spPr>
              <a:xfrm>
                <a:off x="5513646" y="199261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6" name="Forma livre 385"/>
              <p:cNvSpPr/>
              <p:nvPr/>
            </p:nvSpPr>
            <p:spPr>
              <a:xfrm>
                <a:off x="5586607" y="204251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7" name="Forma livre 386"/>
              <p:cNvSpPr/>
              <p:nvPr/>
            </p:nvSpPr>
            <p:spPr>
              <a:xfrm>
                <a:off x="5714288" y="2057104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8" name="Forma livre 387"/>
              <p:cNvSpPr/>
              <p:nvPr/>
            </p:nvSpPr>
            <p:spPr>
              <a:xfrm>
                <a:off x="5878449" y="2085052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9" name="Forma livre 388"/>
              <p:cNvSpPr/>
              <p:nvPr/>
            </p:nvSpPr>
            <p:spPr>
              <a:xfrm>
                <a:off x="6028019" y="20990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90" name="Forma livre 389"/>
              <p:cNvSpPr/>
              <p:nvPr/>
            </p:nvSpPr>
            <p:spPr>
              <a:xfrm>
                <a:off x="6206773" y="2077756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91" name="Forma livre 390"/>
              <p:cNvSpPr/>
              <p:nvPr/>
            </p:nvSpPr>
            <p:spPr>
              <a:xfrm>
                <a:off x="6341750" y="2026095"/>
                <a:ext cx="14592" cy="131329"/>
              </a:xfrm>
              <a:custGeom>
                <a:avLst/>
                <a:gdLst>
                  <a:gd name="connsiteX0" fmla="*/ 25758 w 25758"/>
                  <a:gd name="connsiteY0" fmla="*/ 0 h 231820"/>
                  <a:gd name="connsiteX1" fmla="*/ 0 w 25758"/>
                  <a:gd name="connsiteY1" fmla="*/ 231820 h 23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758" h="231820">
                    <a:moveTo>
                      <a:pt x="25758" y="0"/>
                    </a:moveTo>
                    <a:lnTo>
                      <a:pt x="0" y="23182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92" name="Forma livre 391"/>
              <p:cNvSpPr/>
              <p:nvPr/>
            </p:nvSpPr>
            <p:spPr>
              <a:xfrm>
                <a:off x="5602645" y="1885215"/>
                <a:ext cx="185762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93" name="Forma livre 392"/>
              <p:cNvSpPr/>
              <p:nvPr/>
            </p:nvSpPr>
            <p:spPr>
              <a:xfrm flipH="1">
                <a:off x="6142919" y="1885215"/>
                <a:ext cx="193368" cy="51349"/>
              </a:xfrm>
              <a:custGeom>
                <a:avLst/>
                <a:gdLst>
                  <a:gd name="connsiteX0" fmla="*/ 0 w 327904"/>
                  <a:gd name="connsiteY0" fmla="*/ 0 h 90640"/>
                  <a:gd name="connsiteX1" fmla="*/ 34656 w 327904"/>
                  <a:gd name="connsiteY1" fmla="*/ 69313 h 90640"/>
                  <a:gd name="connsiteX2" fmla="*/ 162619 w 327904"/>
                  <a:gd name="connsiteY2" fmla="*/ 90640 h 90640"/>
                  <a:gd name="connsiteX3" fmla="*/ 269254 w 327904"/>
                  <a:gd name="connsiteY3" fmla="*/ 69313 h 90640"/>
                  <a:gd name="connsiteX4" fmla="*/ 327904 w 327904"/>
                  <a:gd name="connsiteY4" fmla="*/ 0 h 90640"/>
                  <a:gd name="connsiteX5" fmla="*/ 327904 w 327904"/>
                  <a:gd name="connsiteY5" fmla="*/ 0 h 90640"/>
                  <a:gd name="connsiteX6" fmla="*/ 0 w 327904"/>
                  <a:gd name="connsiteY6" fmla="*/ 0 h 9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904" h="90640">
                    <a:moveTo>
                      <a:pt x="0" y="0"/>
                    </a:moveTo>
                    <a:lnTo>
                      <a:pt x="34656" y="69313"/>
                    </a:lnTo>
                    <a:lnTo>
                      <a:pt x="162619" y="90640"/>
                    </a:lnTo>
                    <a:lnTo>
                      <a:pt x="269254" y="69313"/>
                    </a:lnTo>
                    <a:lnTo>
                      <a:pt x="327904" y="0"/>
                    </a:lnTo>
                    <a:lnTo>
                      <a:pt x="32790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94" name="Retângulo de cantos arredondados 393"/>
              <p:cNvSpPr/>
              <p:nvPr/>
            </p:nvSpPr>
            <p:spPr>
              <a:xfrm rot="2732963">
                <a:off x="5944989" y="3906179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95" name="Retângulo de cantos arredondados 394"/>
              <p:cNvSpPr/>
              <p:nvPr/>
            </p:nvSpPr>
            <p:spPr>
              <a:xfrm rot="18795867">
                <a:off x="5604842" y="3915266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96" name="Retângulo de cantos arredondados 395"/>
              <p:cNvSpPr/>
              <p:nvPr/>
            </p:nvSpPr>
            <p:spPr>
              <a:xfrm rot="19000890">
                <a:off x="5791068" y="3720952"/>
                <a:ext cx="332894" cy="386326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97" name="Forma livre 396"/>
              <p:cNvSpPr/>
              <p:nvPr/>
            </p:nvSpPr>
            <p:spPr>
              <a:xfrm>
                <a:off x="7253444" y="549465"/>
                <a:ext cx="1078523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98" name="Forma livre 397"/>
              <p:cNvSpPr/>
              <p:nvPr/>
            </p:nvSpPr>
            <p:spPr>
              <a:xfrm flipH="1">
                <a:off x="3519594" y="589907"/>
                <a:ext cx="1105002" cy="1277815"/>
              </a:xfrm>
              <a:custGeom>
                <a:avLst/>
                <a:gdLst>
                  <a:gd name="connsiteX0" fmla="*/ 0 w 1078523"/>
                  <a:gd name="connsiteY0" fmla="*/ 984738 h 1277815"/>
                  <a:gd name="connsiteX1" fmla="*/ 375139 w 1078523"/>
                  <a:gd name="connsiteY1" fmla="*/ 621323 h 1277815"/>
                  <a:gd name="connsiteX2" fmla="*/ 269631 w 1078523"/>
                  <a:gd name="connsiteY2" fmla="*/ 0 h 1277815"/>
                  <a:gd name="connsiteX3" fmla="*/ 996462 w 1078523"/>
                  <a:gd name="connsiteY3" fmla="*/ 644769 h 1277815"/>
                  <a:gd name="connsiteX4" fmla="*/ 1078523 w 1078523"/>
                  <a:gd name="connsiteY4" fmla="*/ 1066800 h 1277815"/>
                  <a:gd name="connsiteX5" fmla="*/ 996462 w 1078523"/>
                  <a:gd name="connsiteY5" fmla="*/ 926123 h 1277815"/>
                  <a:gd name="connsiteX6" fmla="*/ 820616 w 1078523"/>
                  <a:gd name="connsiteY6" fmla="*/ 867507 h 1277815"/>
                  <a:gd name="connsiteX7" fmla="*/ 738554 w 1078523"/>
                  <a:gd name="connsiteY7" fmla="*/ 949569 h 1277815"/>
                  <a:gd name="connsiteX8" fmla="*/ 879231 w 1078523"/>
                  <a:gd name="connsiteY8" fmla="*/ 1019907 h 1277815"/>
                  <a:gd name="connsiteX9" fmla="*/ 867508 w 1078523"/>
                  <a:gd name="connsiteY9" fmla="*/ 949569 h 1277815"/>
                  <a:gd name="connsiteX10" fmla="*/ 949569 w 1078523"/>
                  <a:gd name="connsiteY10" fmla="*/ 1008184 h 1277815"/>
                  <a:gd name="connsiteX11" fmla="*/ 984739 w 1078523"/>
                  <a:gd name="connsiteY11" fmla="*/ 1160584 h 1277815"/>
                  <a:gd name="connsiteX12" fmla="*/ 914400 w 1078523"/>
                  <a:gd name="connsiteY12" fmla="*/ 1207477 h 1277815"/>
                  <a:gd name="connsiteX13" fmla="*/ 820616 w 1078523"/>
                  <a:gd name="connsiteY13" fmla="*/ 1207477 h 1277815"/>
                  <a:gd name="connsiteX14" fmla="*/ 668216 w 1078523"/>
                  <a:gd name="connsiteY14" fmla="*/ 1195754 h 1277815"/>
                  <a:gd name="connsiteX15" fmla="*/ 445477 w 1078523"/>
                  <a:gd name="connsiteY15" fmla="*/ 1277815 h 1277815"/>
                  <a:gd name="connsiteX16" fmla="*/ 23446 w 1078523"/>
                  <a:gd name="connsiteY16" fmla="*/ 1043354 h 1277815"/>
                  <a:gd name="connsiteX17" fmla="*/ 0 w 1078523"/>
                  <a:gd name="connsiteY17" fmla="*/ 984738 h 127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8523" h="1277815">
                    <a:moveTo>
                      <a:pt x="0" y="984738"/>
                    </a:moveTo>
                    <a:lnTo>
                      <a:pt x="375139" y="621323"/>
                    </a:lnTo>
                    <a:lnTo>
                      <a:pt x="269631" y="0"/>
                    </a:lnTo>
                    <a:lnTo>
                      <a:pt x="996462" y="644769"/>
                    </a:lnTo>
                    <a:lnTo>
                      <a:pt x="1078523" y="1066800"/>
                    </a:lnTo>
                    <a:lnTo>
                      <a:pt x="996462" y="926123"/>
                    </a:lnTo>
                    <a:lnTo>
                      <a:pt x="820616" y="867507"/>
                    </a:lnTo>
                    <a:lnTo>
                      <a:pt x="738554" y="949569"/>
                    </a:lnTo>
                    <a:lnTo>
                      <a:pt x="879231" y="1019907"/>
                    </a:lnTo>
                    <a:lnTo>
                      <a:pt x="867508" y="949569"/>
                    </a:lnTo>
                    <a:lnTo>
                      <a:pt x="949569" y="1008184"/>
                    </a:lnTo>
                    <a:lnTo>
                      <a:pt x="984739" y="1160584"/>
                    </a:lnTo>
                    <a:lnTo>
                      <a:pt x="914400" y="1207477"/>
                    </a:lnTo>
                    <a:lnTo>
                      <a:pt x="820616" y="1207477"/>
                    </a:lnTo>
                    <a:lnTo>
                      <a:pt x="668216" y="1195754"/>
                    </a:lnTo>
                    <a:lnTo>
                      <a:pt x="445477" y="1277815"/>
                    </a:lnTo>
                    <a:lnTo>
                      <a:pt x="23446" y="1043354"/>
                    </a:lnTo>
                    <a:lnTo>
                      <a:pt x="0" y="9847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344" name="Grupo 343"/>
            <p:cNvGrpSpPr/>
            <p:nvPr/>
          </p:nvGrpSpPr>
          <p:grpSpPr>
            <a:xfrm>
              <a:off x="563858" y="376829"/>
              <a:ext cx="2888973" cy="1842822"/>
              <a:chOff x="5481288" y="755898"/>
              <a:chExt cx="2888973" cy="1842822"/>
            </a:xfrm>
          </p:grpSpPr>
          <p:sp>
            <p:nvSpPr>
              <p:cNvPr id="345" name="Forma livre 344"/>
              <p:cNvSpPr/>
              <p:nvPr/>
            </p:nvSpPr>
            <p:spPr>
              <a:xfrm>
                <a:off x="5481288" y="755898"/>
                <a:ext cx="2888973" cy="1762539"/>
              </a:xfrm>
              <a:custGeom>
                <a:avLst/>
                <a:gdLst>
                  <a:gd name="connsiteX0" fmla="*/ 1444486 w 2888973"/>
                  <a:gd name="connsiteY0" fmla="*/ 1126435 h 1762539"/>
                  <a:gd name="connsiteX1" fmla="*/ 967408 w 2888973"/>
                  <a:gd name="connsiteY1" fmla="*/ 1245705 h 1762539"/>
                  <a:gd name="connsiteX2" fmla="*/ 543339 w 2888973"/>
                  <a:gd name="connsiteY2" fmla="*/ 1444487 h 1762539"/>
                  <a:gd name="connsiteX3" fmla="*/ 225286 w 2888973"/>
                  <a:gd name="connsiteY3" fmla="*/ 1762539 h 1762539"/>
                  <a:gd name="connsiteX4" fmla="*/ 424069 w 2888973"/>
                  <a:gd name="connsiteY4" fmla="*/ 1245705 h 1762539"/>
                  <a:gd name="connsiteX5" fmla="*/ 821634 w 2888973"/>
                  <a:gd name="connsiteY5" fmla="*/ 1073426 h 1762539"/>
                  <a:gd name="connsiteX6" fmla="*/ 304800 w 2888973"/>
                  <a:gd name="connsiteY6" fmla="*/ 1086679 h 1762539"/>
                  <a:gd name="connsiteX7" fmla="*/ 0 w 2888973"/>
                  <a:gd name="connsiteY7" fmla="*/ 1166192 h 1762539"/>
                  <a:gd name="connsiteX8" fmla="*/ 318052 w 2888973"/>
                  <a:gd name="connsiteY8" fmla="*/ 901148 h 1762539"/>
                  <a:gd name="connsiteX9" fmla="*/ 914400 w 2888973"/>
                  <a:gd name="connsiteY9" fmla="*/ 781879 h 1762539"/>
                  <a:gd name="connsiteX10" fmla="*/ 450573 w 2888973"/>
                  <a:gd name="connsiteY10" fmla="*/ 662609 h 1762539"/>
                  <a:gd name="connsiteX11" fmla="*/ 39756 w 2888973"/>
                  <a:gd name="connsiteY11" fmla="*/ 728870 h 1762539"/>
                  <a:gd name="connsiteX12" fmla="*/ 530086 w 2888973"/>
                  <a:gd name="connsiteY12" fmla="*/ 437322 h 1762539"/>
                  <a:gd name="connsiteX13" fmla="*/ 1033669 w 2888973"/>
                  <a:gd name="connsiteY13" fmla="*/ 424070 h 1762539"/>
                  <a:gd name="connsiteX14" fmla="*/ 675860 w 2888973"/>
                  <a:gd name="connsiteY14" fmla="*/ 145774 h 1762539"/>
                  <a:gd name="connsiteX15" fmla="*/ 490330 w 2888973"/>
                  <a:gd name="connsiteY15" fmla="*/ 106018 h 1762539"/>
                  <a:gd name="connsiteX16" fmla="*/ 834886 w 2888973"/>
                  <a:gd name="connsiteY16" fmla="*/ 53009 h 1762539"/>
                  <a:gd name="connsiteX17" fmla="*/ 1298713 w 2888973"/>
                  <a:gd name="connsiteY17" fmla="*/ 278296 h 1762539"/>
                  <a:gd name="connsiteX18" fmla="*/ 1563756 w 2888973"/>
                  <a:gd name="connsiteY18" fmla="*/ 66261 h 1762539"/>
                  <a:gd name="connsiteX19" fmla="*/ 2239617 w 2888973"/>
                  <a:gd name="connsiteY19" fmla="*/ 0 h 1762539"/>
                  <a:gd name="connsiteX20" fmla="*/ 1842052 w 2888973"/>
                  <a:gd name="connsiteY20" fmla="*/ 145774 h 1762539"/>
                  <a:gd name="connsiteX21" fmla="*/ 1802295 w 2888973"/>
                  <a:gd name="connsiteY21" fmla="*/ 357809 h 1762539"/>
                  <a:gd name="connsiteX22" fmla="*/ 2319130 w 2888973"/>
                  <a:gd name="connsiteY22" fmla="*/ 278296 h 1762539"/>
                  <a:gd name="connsiteX23" fmla="*/ 2796208 w 2888973"/>
                  <a:gd name="connsiteY23" fmla="*/ 569844 h 1762539"/>
                  <a:gd name="connsiteX24" fmla="*/ 2438400 w 2888973"/>
                  <a:gd name="connsiteY24" fmla="*/ 556592 h 1762539"/>
                  <a:gd name="connsiteX25" fmla="*/ 2186608 w 2888973"/>
                  <a:gd name="connsiteY25" fmla="*/ 636105 h 1762539"/>
                  <a:gd name="connsiteX26" fmla="*/ 2623930 w 2888973"/>
                  <a:gd name="connsiteY26" fmla="*/ 742122 h 1762539"/>
                  <a:gd name="connsiteX27" fmla="*/ 2862469 w 2888973"/>
                  <a:gd name="connsiteY27" fmla="*/ 1179444 h 1762539"/>
                  <a:gd name="connsiteX28" fmla="*/ 2517913 w 2888973"/>
                  <a:gd name="connsiteY28" fmla="*/ 1046922 h 1762539"/>
                  <a:gd name="connsiteX29" fmla="*/ 2305878 w 2888973"/>
                  <a:gd name="connsiteY29" fmla="*/ 1020418 h 1762539"/>
                  <a:gd name="connsiteX30" fmla="*/ 2716695 w 2888973"/>
                  <a:gd name="connsiteY30" fmla="*/ 1219200 h 1762539"/>
                  <a:gd name="connsiteX31" fmla="*/ 2888973 w 2888973"/>
                  <a:gd name="connsiteY31" fmla="*/ 1656522 h 1762539"/>
                  <a:gd name="connsiteX32" fmla="*/ 2584173 w 2888973"/>
                  <a:gd name="connsiteY32" fmla="*/ 1391479 h 1762539"/>
                  <a:gd name="connsiteX33" fmla="*/ 2027582 w 2888973"/>
                  <a:gd name="connsiteY33" fmla="*/ 1219200 h 1762539"/>
                  <a:gd name="connsiteX34" fmla="*/ 1444486 w 2888973"/>
                  <a:gd name="connsiteY34" fmla="*/ 1126435 h 1762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88973" h="1762539">
                    <a:moveTo>
                      <a:pt x="1444486" y="1126435"/>
                    </a:moveTo>
                    <a:lnTo>
                      <a:pt x="967408" y="1245705"/>
                    </a:lnTo>
                    <a:lnTo>
                      <a:pt x="543339" y="1444487"/>
                    </a:lnTo>
                    <a:lnTo>
                      <a:pt x="225286" y="1762539"/>
                    </a:lnTo>
                    <a:lnTo>
                      <a:pt x="424069" y="1245705"/>
                    </a:lnTo>
                    <a:lnTo>
                      <a:pt x="821634" y="1073426"/>
                    </a:lnTo>
                    <a:lnTo>
                      <a:pt x="304800" y="1086679"/>
                    </a:lnTo>
                    <a:lnTo>
                      <a:pt x="0" y="1166192"/>
                    </a:lnTo>
                    <a:lnTo>
                      <a:pt x="318052" y="901148"/>
                    </a:lnTo>
                    <a:lnTo>
                      <a:pt x="914400" y="781879"/>
                    </a:lnTo>
                    <a:lnTo>
                      <a:pt x="450573" y="662609"/>
                    </a:lnTo>
                    <a:lnTo>
                      <a:pt x="39756" y="728870"/>
                    </a:lnTo>
                    <a:lnTo>
                      <a:pt x="530086" y="437322"/>
                    </a:lnTo>
                    <a:lnTo>
                      <a:pt x="1033669" y="424070"/>
                    </a:lnTo>
                    <a:lnTo>
                      <a:pt x="675860" y="145774"/>
                    </a:lnTo>
                    <a:lnTo>
                      <a:pt x="490330" y="106018"/>
                    </a:lnTo>
                    <a:lnTo>
                      <a:pt x="834886" y="53009"/>
                    </a:lnTo>
                    <a:lnTo>
                      <a:pt x="1298713" y="278296"/>
                    </a:lnTo>
                    <a:lnTo>
                      <a:pt x="1563756" y="66261"/>
                    </a:lnTo>
                    <a:lnTo>
                      <a:pt x="2239617" y="0"/>
                    </a:lnTo>
                    <a:lnTo>
                      <a:pt x="1842052" y="145774"/>
                    </a:lnTo>
                    <a:lnTo>
                      <a:pt x="1802295" y="357809"/>
                    </a:lnTo>
                    <a:lnTo>
                      <a:pt x="2319130" y="278296"/>
                    </a:lnTo>
                    <a:lnTo>
                      <a:pt x="2796208" y="569844"/>
                    </a:lnTo>
                    <a:lnTo>
                      <a:pt x="2438400" y="556592"/>
                    </a:lnTo>
                    <a:lnTo>
                      <a:pt x="2186608" y="636105"/>
                    </a:lnTo>
                    <a:lnTo>
                      <a:pt x="2623930" y="742122"/>
                    </a:lnTo>
                    <a:lnTo>
                      <a:pt x="2862469" y="1179444"/>
                    </a:lnTo>
                    <a:lnTo>
                      <a:pt x="2517913" y="1046922"/>
                    </a:lnTo>
                    <a:lnTo>
                      <a:pt x="2305878" y="1020418"/>
                    </a:lnTo>
                    <a:lnTo>
                      <a:pt x="2716695" y="1219200"/>
                    </a:lnTo>
                    <a:lnTo>
                      <a:pt x="2888973" y="1656522"/>
                    </a:lnTo>
                    <a:lnTo>
                      <a:pt x="2584173" y="1391479"/>
                    </a:lnTo>
                    <a:lnTo>
                      <a:pt x="2027582" y="1219200"/>
                    </a:lnTo>
                    <a:lnTo>
                      <a:pt x="1444486" y="11264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46" name="Elipse 345"/>
              <p:cNvSpPr/>
              <p:nvPr/>
            </p:nvSpPr>
            <p:spPr>
              <a:xfrm>
                <a:off x="6287034" y="1175986"/>
                <a:ext cx="1422734" cy="142273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47" name="Elipse 346"/>
              <p:cNvSpPr/>
              <p:nvPr/>
            </p:nvSpPr>
            <p:spPr>
              <a:xfrm rot="1093222">
                <a:off x="6489399" y="1558310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48" name="Elipse 347"/>
              <p:cNvSpPr/>
              <p:nvPr/>
            </p:nvSpPr>
            <p:spPr>
              <a:xfrm rot="20292058">
                <a:off x="7150940" y="1563482"/>
                <a:ext cx="357809" cy="49848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49" name="Forma livre 348"/>
              <p:cNvSpPr/>
              <p:nvPr/>
            </p:nvSpPr>
            <p:spPr>
              <a:xfrm>
                <a:off x="6294783" y="2027583"/>
                <a:ext cx="1404730" cy="192468"/>
              </a:xfrm>
              <a:custGeom>
                <a:avLst/>
                <a:gdLst>
                  <a:gd name="connsiteX0" fmla="*/ 0 w 1404730"/>
                  <a:gd name="connsiteY0" fmla="*/ 0 h 192468"/>
                  <a:gd name="connsiteX1" fmla="*/ 437321 w 1404730"/>
                  <a:gd name="connsiteY1" fmla="*/ 159026 h 192468"/>
                  <a:gd name="connsiteX2" fmla="*/ 1020417 w 1404730"/>
                  <a:gd name="connsiteY2" fmla="*/ 185530 h 192468"/>
                  <a:gd name="connsiteX3" fmla="*/ 1404730 w 1404730"/>
                  <a:gd name="connsiteY3" fmla="*/ 66260 h 19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4730" h="192468">
                    <a:moveTo>
                      <a:pt x="0" y="0"/>
                    </a:moveTo>
                    <a:cubicBezTo>
                      <a:pt x="133626" y="64052"/>
                      <a:pt x="267252" y="128104"/>
                      <a:pt x="437321" y="159026"/>
                    </a:cubicBezTo>
                    <a:cubicBezTo>
                      <a:pt x="607391" y="189948"/>
                      <a:pt x="859182" y="200991"/>
                      <a:pt x="1020417" y="185530"/>
                    </a:cubicBezTo>
                    <a:cubicBezTo>
                      <a:pt x="1181652" y="170069"/>
                      <a:pt x="1293191" y="118164"/>
                      <a:pt x="1404730" y="6626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0" name="Forma livre 349"/>
              <p:cNvSpPr/>
              <p:nvPr/>
            </p:nvSpPr>
            <p:spPr>
              <a:xfrm>
                <a:off x="6461312" y="2353235"/>
                <a:ext cx="1035423" cy="114826"/>
              </a:xfrm>
              <a:custGeom>
                <a:avLst/>
                <a:gdLst>
                  <a:gd name="connsiteX0" fmla="*/ 0 w 1035423"/>
                  <a:gd name="connsiteY0" fmla="*/ 0 h 114826"/>
                  <a:gd name="connsiteX1" fmla="*/ 363070 w 1035423"/>
                  <a:gd name="connsiteY1" fmla="*/ 100853 h 114826"/>
                  <a:gd name="connsiteX2" fmla="*/ 833717 w 1035423"/>
                  <a:gd name="connsiteY2" fmla="*/ 107577 h 114826"/>
                  <a:gd name="connsiteX3" fmla="*/ 1035423 w 1035423"/>
                  <a:gd name="connsiteY3" fmla="*/ 40341 h 1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5423" h="114826">
                    <a:moveTo>
                      <a:pt x="0" y="0"/>
                    </a:moveTo>
                    <a:cubicBezTo>
                      <a:pt x="112058" y="41462"/>
                      <a:pt x="224117" y="82924"/>
                      <a:pt x="363070" y="100853"/>
                    </a:cubicBezTo>
                    <a:cubicBezTo>
                      <a:pt x="502023" y="118782"/>
                      <a:pt x="721658" y="117662"/>
                      <a:pt x="833717" y="107577"/>
                    </a:cubicBezTo>
                    <a:cubicBezTo>
                      <a:pt x="945776" y="97492"/>
                      <a:pt x="990599" y="68916"/>
                      <a:pt x="1035423" y="4034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1" name="Forma livre 350"/>
              <p:cNvSpPr/>
              <p:nvPr/>
            </p:nvSpPr>
            <p:spPr>
              <a:xfrm>
                <a:off x="6447865" y="2097741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2" name="Forma livre 351"/>
              <p:cNvSpPr/>
              <p:nvPr/>
            </p:nvSpPr>
            <p:spPr>
              <a:xfrm>
                <a:off x="6779084" y="2191702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3" name="Forma livre 352"/>
              <p:cNvSpPr/>
              <p:nvPr/>
            </p:nvSpPr>
            <p:spPr>
              <a:xfrm>
                <a:off x="7150643" y="2205843"/>
                <a:ext cx="13447" cy="262218"/>
              </a:xfrm>
              <a:custGeom>
                <a:avLst/>
                <a:gdLst>
                  <a:gd name="connsiteX0" fmla="*/ 0 w 13447"/>
                  <a:gd name="connsiteY0" fmla="*/ 0 h 262218"/>
                  <a:gd name="connsiteX1" fmla="*/ 13447 w 13447"/>
                  <a:gd name="connsiteY1" fmla="*/ 262218 h 26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47" h="262218">
                    <a:moveTo>
                      <a:pt x="0" y="0"/>
                    </a:moveTo>
                    <a:lnTo>
                      <a:pt x="13447" y="262218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4" name="Forma livre 353"/>
              <p:cNvSpPr/>
              <p:nvPr/>
            </p:nvSpPr>
            <p:spPr>
              <a:xfrm>
                <a:off x="7496735" y="2171700"/>
                <a:ext cx="0" cy="215153"/>
              </a:xfrm>
              <a:custGeom>
                <a:avLst/>
                <a:gdLst>
                  <a:gd name="connsiteX0" fmla="*/ 0 w 0"/>
                  <a:gd name="connsiteY0" fmla="*/ 215153 h 215153"/>
                  <a:gd name="connsiteX1" fmla="*/ 0 w 0"/>
                  <a:gd name="connsiteY1" fmla="*/ 0 h 2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215153">
                    <a:moveTo>
                      <a:pt x="0" y="215153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5" name="Forma livre 354"/>
              <p:cNvSpPr/>
              <p:nvPr/>
            </p:nvSpPr>
            <p:spPr>
              <a:xfrm>
                <a:off x="6373906" y="2023782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6" name="Forma livre 355"/>
              <p:cNvSpPr/>
              <p:nvPr/>
            </p:nvSpPr>
            <p:spPr>
              <a:xfrm>
                <a:off x="6618747" y="2116401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7" name="Forma livre 356"/>
              <p:cNvSpPr/>
              <p:nvPr/>
            </p:nvSpPr>
            <p:spPr>
              <a:xfrm>
                <a:off x="6979023" y="2142894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8" name="Forma livre 357"/>
              <p:cNvSpPr/>
              <p:nvPr/>
            </p:nvSpPr>
            <p:spPr>
              <a:xfrm>
                <a:off x="7327016" y="216268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59" name="Forma livre 358"/>
              <p:cNvSpPr/>
              <p:nvPr/>
            </p:nvSpPr>
            <p:spPr>
              <a:xfrm>
                <a:off x="7581653" y="2094076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0" name="Forma livre 359"/>
              <p:cNvSpPr/>
              <p:nvPr/>
            </p:nvSpPr>
            <p:spPr>
              <a:xfrm>
                <a:off x="6600085" y="2337113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1" name="Forma livre 360"/>
              <p:cNvSpPr/>
              <p:nvPr/>
            </p:nvSpPr>
            <p:spPr>
              <a:xfrm>
                <a:off x="6990356" y="2410648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62" name="Forma livre 361"/>
              <p:cNvSpPr/>
              <p:nvPr/>
            </p:nvSpPr>
            <p:spPr>
              <a:xfrm>
                <a:off x="7331576" y="2407299"/>
                <a:ext cx="6792" cy="100853"/>
              </a:xfrm>
              <a:custGeom>
                <a:avLst/>
                <a:gdLst>
                  <a:gd name="connsiteX0" fmla="*/ 0 w 6792"/>
                  <a:gd name="connsiteY0" fmla="*/ 0 h 100853"/>
                  <a:gd name="connsiteX1" fmla="*/ 0 w 6792"/>
                  <a:gd name="connsiteY1" fmla="*/ 0 h 100853"/>
                  <a:gd name="connsiteX2" fmla="*/ 6723 w 6792"/>
                  <a:gd name="connsiteY2" fmla="*/ 94130 h 100853"/>
                  <a:gd name="connsiteX3" fmla="*/ 6723 w 6792"/>
                  <a:gd name="connsiteY3" fmla="*/ 100853 h 100853"/>
                  <a:gd name="connsiteX4" fmla="*/ 6723 w 6792"/>
                  <a:gd name="connsiteY4" fmla="*/ 100853 h 100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100853">
                    <a:moveTo>
                      <a:pt x="0" y="0"/>
                    </a:moveTo>
                    <a:lnTo>
                      <a:pt x="0" y="0"/>
                    </a:lnTo>
                    <a:cubicBezTo>
                      <a:pt x="7960" y="71649"/>
                      <a:pt x="6723" y="40217"/>
                      <a:pt x="6723" y="94130"/>
                    </a:cubicBezTo>
                    <a:lnTo>
                      <a:pt x="6723" y="100853"/>
                    </a:lnTo>
                    <a:lnTo>
                      <a:pt x="6723" y="10085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431" name="Retângulo 430">
            <a:hlinkClick r:id="rId2" action="ppaction://hlinksldjump"/>
          </p:cNvPr>
          <p:cNvSpPr/>
          <p:nvPr/>
        </p:nvSpPr>
        <p:spPr>
          <a:xfrm>
            <a:off x="10985039" y="6082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03043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6" name="Grupo 75"/>
          <p:cNvGrpSpPr/>
          <p:nvPr/>
        </p:nvGrpSpPr>
        <p:grpSpPr>
          <a:xfrm flipH="1">
            <a:off x="3546180" y="1702421"/>
            <a:ext cx="1600477" cy="3848820"/>
            <a:chOff x="4297920" y="1599266"/>
            <a:chExt cx="1629069" cy="3900156"/>
          </a:xfrm>
        </p:grpSpPr>
        <p:sp>
          <p:nvSpPr>
            <p:cNvPr id="77" name="Forma livre 76"/>
            <p:cNvSpPr/>
            <p:nvPr/>
          </p:nvSpPr>
          <p:spPr>
            <a:xfrm>
              <a:off x="4336029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8" name="Forma livre 77"/>
            <p:cNvSpPr/>
            <p:nvPr/>
          </p:nvSpPr>
          <p:spPr>
            <a:xfrm rot="21437164">
              <a:off x="4716061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Forma livre 78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Forma livre 79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Elipse 80"/>
            <p:cNvSpPr/>
            <p:nvPr/>
          </p:nvSpPr>
          <p:spPr>
            <a:xfrm>
              <a:off x="4645218" y="1719973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5193084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3" name="Forma livre 82"/>
            <p:cNvSpPr/>
            <p:nvPr/>
          </p:nvSpPr>
          <p:spPr>
            <a:xfrm flipH="1">
              <a:off x="471383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338410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flipH="1">
              <a:off x="4501125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Elipse 86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Elipse 87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2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2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3996745" y="1072385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6774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3996745" y="1072385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3677910" y="1700639"/>
            <a:ext cx="1431307" cy="3856247"/>
            <a:chOff x="436107" y="3817904"/>
            <a:chExt cx="1431307" cy="3856247"/>
          </a:xfrm>
        </p:grpSpPr>
        <p:sp>
          <p:nvSpPr>
            <p:cNvPr id="53" name="Forma livre 52"/>
            <p:cNvSpPr/>
            <p:nvPr/>
          </p:nvSpPr>
          <p:spPr>
            <a:xfrm flipH="1">
              <a:off x="457300" y="5909390"/>
              <a:ext cx="1410114" cy="1764761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 rot="162836" flipH="1">
              <a:off x="663105" y="4792490"/>
              <a:ext cx="834608" cy="1345599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 flipH="1">
              <a:off x="561573" y="3937022"/>
              <a:ext cx="1005740" cy="1010234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682572" y="4317482"/>
              <a:ext cx="346489" cy="22110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1163049" y="4336773"/>
              <a:ext cx="336853" cy="208431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8" name="Forma livre 57"/>
            <p:cNvSpPr/>
            <p:nvPr/>
          </p:nvSpPr>
          <p:spPr>
            <a:xfrm flipH="1">
              <a:off x="507890" y="3817904"/>
              <a:ext cx="378397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Forma livre 58"/>
            <p:cNvSpPr/>
            <p:nvPr/>
          </p:nvSpPr>
          <p:spPr>
            <a:xfrm>
              <a:off x="1327224" y="3818666"/>
              <a:ext cx="381653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Elipse 60"/>
            <p:cNvSpPr/>
            <p:nvPr/>
          </p:nvSpPr>
          <p:spPr>
            <a:xfrm flipH="1">
              <a:off x="1251264" y="4718041"/>
              <a:ext cx="525542" cy="52789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/>
            <p:cNvSpPr/>
            <p:nvPr/>
          </p:nvSpPr>
          <p:spPr>
            <a:xfrm flipH="1">
              <a:off x="436107" y="4709655"/>
              <a:ext cx="525542" cy="52789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de cantos arredondados 63"/>
            <p:cNvSpPr/>
            <p:nvPr/>
          </p:nvSpPr>
          <p:spPr>
            <a:xfrm rot="1546899">
              <a:off x="623324" y="4947721"/>
              <a:ext cx="554176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8455288">
              <a:off x="1261676" y="4945968"/>
              <a:ext cx="350298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 flipH="1">
              <a:off x="1092263" y="4897162"/>
              <a:ext cx="430865" cy="4327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 flipH="1">
              <a:off x="915950" y="4868254"/>
              <a:ext cx="482567" cy="48472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9" name="Grupo 68"/>
          <p:cNvGrpSpPr/>
          <p:nvPr/>
        </p:nvGrpSpPr>
        <p:grpSpPr>
          <a:xfrm>
            <a:off x="3816171" y="2358953"/>
            <a:ext cx="1151204" cy="1154186"/>
            <a:chOff x="5193518" y="2205734"/>
            <a:chExt cx="1632056" cy="1632056"/>
          </a:xfrm>
          <a:solidFill>
            <a:schemeClr val="accent5">
              <a:lumMod val="75000"/>
            </a:schemeClr>
          </a:solidFill>
        </p:grpSpPr>
        <p:sp>
          <p:nvSpPr>
            <p:cNvPr id="70" name="Elipse 69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Placa 71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Elipse 94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Elipse 95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Texto explicativo em setas cruzadas 96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Cilindro 9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Cilindro 110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Cruz 111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Cruz 112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Cruz 113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Cruz 114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16" name="Retângulo 11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chemeClr val="accent5">
                  <a:lumMod val="60000"/>
                  <a:lumOff val="40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63595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6" name="Grupo 75"/>
          <p:cNvGrpSpPr/>
          <p:nvPr/>
        </p:nvGrpSpPr>
        <p:grpSpPr>
          <a:xfrm flipH="1">
            <a:off x="3546180" y="1702421"/>
            <a:ext cx="1600477" cy="3848820"/>
            <a:chOff x="4297920" y="1599266"/>
            <a:chExt cx="1629069" cy="3900156"/>
          </a:xfrm>
        </p:grpSpPr>
        <p:sp>
          <p:nvSpPr>
            <p:cNvPr id="77" name="Forma livre 76"/>
            <p:cNvSpPr/>
            <p:nvPr/>
          </p:nvSpPr>
          <p:spPr>
            <a:xfrm>
              <a:off x="4336029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8" name="Forma livre 77"/>
            <p:cNvSpPr/>
            <p:nvPr/>
          </p:nvSpPr>
          <p:spPr>
            <a:xfrm rot="21437164">
              <a:off x="4716061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Forma livre 78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Forma livre 79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Elipse 80"/>
            <p:cNvSpPr/>
            <p:nvPr/>
          </p:nvSpPr>
          <p:spPr>
            <a:xfrm>
              <a:off x="4645218" y="1719973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5193084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3" name="Forma livre 82"/>
            <p:cNvSpPr/>
            <p:nvPr/>
          </p:nvSpPr>
          <p:spPr>
            <a:xfrm flipH="1">
              <a:off x="471383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338410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flipH="1">
              <a:off x="4501125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Elipse 86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Elipse 87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53" name="Pergaminho horizontal 52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54" name="Retângulo 53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55" name="Retângulo 54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7666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6" name="Grupo 75"/>
          <p:cNvGrpSpPr/>
          <p:nvPr/>
        </p:nvGrpSpPr>
        <p:grpSpPr>
          <a:xfrm flipH="1">
            <a:off x="3546180" y="1702421"/>
            <a:ext cx="1600477" cy="3848820"/>
            <a:chOff x="4297920" y="1599266"/>
            <a:chExt cx="1629069" cy="3900156"/>
          </a:xfrm>
        </p:grpSpPr>
        <p:sp>
          <p:nvSpPr>
            <p:cNvPr id="77" name="Forma livre 76"/>
            <p:cNvSpPr/>
            <p:nvPr/>
          </p:nvSpPr>
          <p:spPr>
            <a:xfrm>
              <a:off x="4336029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8" name="Forma livre 77"/>
            <p:cNvSpPr/>
            <p:nvPr/>
          </p:nvSpPr>
          <p:spPr>
            <a:xfrm rot="21437164">
              <a:off x="4716061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Forma livre 78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Forma livre 79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Elipse 80"/>
            <p:cNvSpPr/>
            <p:nvPr/>
          </p:nvSpPr>
          <p:spPr>
            <a:xfrm>
              <a:off x="4645218" y="1719973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5193084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3" name="Forma livre 82"/>
            <p:cNvSpPr/>
            <p:nvPr/>
          </p:nvSpPr>
          <p:spPr>
            <a:xfrm flipH="1">
              <a:off x="471383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5338410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flipH="1">
              <a:off x="4501125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Elipse 86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Elipse 87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3996745" y="1072385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sp>
        <p:nvSpPr>
          <p:cNvPr id="9" name="Forma livre 8"/>
          <p:cNvSpPr/>
          <p:nvPr/>
        </p:nvSpPr>
        <p:spPr>
          <a:xfrm>
            <a:off x="2955664" y="2004563"/>
            <a:ext cx="2583572" cy="3508000"/>
          </a:xfrm>
          <a:custGeom>
            <a:avLst/>
            <a:gdLst>
              <a:gd name="connsiteX0" fmla="*/ 1616336 w 2583572"/>
              <a:gd name="connsiteY0" fmla="*/ 3497879 h 3508000"/>
              <a:gd name="connsiteX1" fmla="*/ 669852 w 2583572"/>
              <a:gd name="connsiteY1" fmla="*/ 3353500 h 3508000"/>
              <a:gd name="connsiteX2" fmla="*/ 12125 w 2583572"/>
              <a:gd name="connsiteY2" fmla="*/ 2310763 h 3508000"/>
              <a:gd name="connsiteX3" fmla="*/ 236715 w 2583572"/>
              <a:gd name="connsiteY3" fmla="*/ 1492616 h 3508000"/>
              <a:gd name="connsiteX4" fmla="*/ 156504 w 2583572"/>
              <a:gd name="connsiteY4" fmla="*/ 1989921 h 3508000"/>
              <a:gd name="connsiteX5" fmla="*/ 750062 w 2583572"/>
              <a:gd name="connsiteY5" fmla="*/ 2246595 h 3508000"/>
              <a:gd name="connsiteX6" fmla="*/ 589641 w 2583572"/>
              <a:gd name="connsiteY6" fmla="*/ 1653037 h 3508000"/>
              <a:gd name="connsiteX7" fmla="*/ 958610 w 2583572"/>
              <a:gd name="connsiteY7" fmla="*/ 995311 h 3508000"/>
              <a:gd name="connsiteX8" fmla="*/ 990694 w 2583572"/>
              <a:gd name="connsiteY8" fmla="*/ 700 h 3508000"/>
              <a:gd name="connsiteX9" fmla="*/ 1199241 w 2583572"/>
              <a:gd name="connsiteY9" fmla="*/ 1155732 h 3508000"/>
              <a:gd name="connsiteX10" fmla="*/ 1102989 w 2583572"/>
              <a:gd name="connsiteY10" fmla="*/ 1989921 h 3508000"/>
              <a:gd name="connsiteX11" fmla="*/ 1584252 w 2583572"/>
              <a:gd name="connsiteY11" fmla="*/ 1813458 h 3508000"/>
              <a:gd name="connsiteX12" fmla="*/ 1375704 w 2583572"/>
              <a:gd name="connsiteY12" fmla="*/ 1380321 h 3508000"/>
              <a:gd name="connsiteX13" fmla="*/ 1632378 w 2583572"/>
              <a:gd name="connsiteY13" fmla="*/ 1011353 h 3508000"/>
              <a:gd name="connsiteX14" fmla="*/ 1680504 w 2583572"/>
              <a:gd name="connsiteY14" fmla="*/ 786763 h 3508000"/>
              <a:gd name="connsiteX15" fmla="*/ 1889052 w 2583572"/>
              <a:gd name="connsiteY15" fmla="*/ 1235942 h 3508000"/>
              <a:gd name="connsiteX16" fmla="*/ 1728631 w 2583572"/>
              <a:gd name="connsiteY16" fmla="*/ 1508658 h 3508000"/>
              <a:gd name="connsiteX17" fmla="*/ 1985304 w 2583572"/>
              <a:gd name="connsiteY17" fmla="*/ 1765332 h 3508000"/>
              <a:gd name="connsiteX18" fmla="*/ 1856968 w 2583572"/>
              <a:gd name="connsiteY18" fmla="*/ 2471184 h 3508000"/>
              <a:gd name="connsiteX19" fmla="*/ 1776757 w 2583572"/>
              <a:gd name="connsiteY19" fmla="*/ 2792026 h 3508000"/>
              <a:gd name="connsiteX20" fmla="*/ 2161768 w 2583572"/>
              <a:gd name="connsiteY20" fmla="*/ 2551395 h 3508000"/>
              <a:gd name="connsiteX21" fmla="*/ 2129683 w 2583572"/>
              <a:gd name="connsiteY21" fmla="*/ 2118258 h 3508000"/>
              <a:gd name="connsiteX22" fmla="*/ 2418441 w 2583572"/>
              <a:gd name="connsiteY22" fmla="*/ 1845542 h 3508000"/>
              <a:gd name="connsiteX23" fmla="*/ 2578862 w 2583572"/>
              <a:gd name="connsiteY23" fmla="*/ 2342848 h 3508000"/>
              <a:gd name="connsiteX24" fmla="*/ 2241978 w 2583572"/>
              <a:gd name="connsiteY24" fmla="*/ 2920363 h 3508000"/>
              <a:gd name="connsiteX25" fmla="*/ 2145725 w 2583572"/>
              <a:gd name="connsiteY25" fmla="*/ 3225163 h 3508000"/>
              <a:gd name="connsiteX26" fmla="*/ 1568210 w 2583572"/>
              <a:gd name="connsiteY26" fmla="*/ 3465795 h 3508000"/>
              <a:gd name="connsiteX27" fmla="*/ 1616336 w 2583572"/>
              <a:gd name="connsiteY27" fmla="*/ 3497879 h 3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583572" h="3508000">
                <a:moveTo>
                  <a:pt x="1616336" y="3497879"/>
                </a:moveTo>
                <a:cubicBezTo>
                  <a:pt x="1466610" y="3479163"/>
                  <a:pt x="937220" y="3551353"/>
                  <a:pt x="669852" y="3353500"/>
                </a:cubicBezTo>
                <a:cubicBezTo>
                  <a:pt x="402484" y="3155647"/>
                  <a:pt x="84314" y="2620910"/>
                  <a:pt x="12125" y="2310763"/>
                </a:cubicBezTo>
                <a:cubicBezTo>
                  <a:pt x="-60065" y="2000616"/>
                  <a:pt x="212652" y="1546090"/>
                  <a:pt x="236715" y="1492616"/>
                </a:cubicBezTo>
                <a:cubicBezTo>
                  <a:pt x="260778" y="1439142"/>
                  <a:pt x="70946" y="1864258"/>
                  <a:pt x="156504" y="1989921"/>
                </a:cubicBezTo>
                <a:cubicBezTo>
                  <a:pt x="242062" y="2115584"/>
                  <a:pt x="677872" y="2302742"/>
                  <a:pt x="750062" y="2246595"/>
                </a:cubicBezTo>
                <a:cubicBezTo>
                  <a:pt x="822251" y="2190448"/>
                  <a:pt x="554883" y="1861584"/>
                  <a:pt x="589641" y="1653037"/>
                </a:cubicBezTo>
                <a:cubicBezTo>
                  <a:pt x="624399" y="1444490"/>
                  <a:pt x="891768" y="1270701"/>
                  <a:pt x="958610" y="995311"/>
                </a:cubicBezTo>
                <a:cubicBezTo>
                  <a:pt x="1025452" y="719921"/>
                  <a:pt x="950589" y="-26037"/>
                  <a:pt x="990694" y="700"/>
                </a:cubicBezTo>
                <a:cubicBezTo>
                  <a:pt x="1030799" y="27437"/>
                  <a:pt x="1180525" y="824195"/>
                  <a:pt x="1199241" y="1155732"/>
                </a:cubicBezTo>
                <a:cubicBezTo>
                  <a:pt x="1217957" y="1487269"/>
                  <a:pt x="1038820" y="1880300"/>
                  <a:pt x="1102989" y="1989921"/>
                </a:cubicBezTo>
                <a:cubicBezTo>
                  <a:pt x="1167157" y="2099542"/>
                  <a:pt x="1538799" y="1915058"/>
                  <a:pt x="1584252" y="1813458"/>
                </a:cubicBezTo>
                <a:cubicBezTo>
                  <a:pt x="1629705" y="1711858"/>
                  <a:pt x="1367683" y="1514005"/>
                  <a:pt x="1375704" y="1380321"/>
                </a:cubicBezTo>
                <a:cubicBezTo>
                  <a:pt x="1383725" y="1246637"/>
                  <a:pt x="1581578" y="1110279"/>
                  <a:pt x="1632378" y="1011353"/>
                </a:cubicBezTo>
                <a:cubicBezTo>
                  <a:pt x="1683178" y="912427"/>
                  <a:pt x="1637725" y="749332"/>
                  <a:pt x="1680504" y="786763"/>
                </a:cubicBezTo>
                <a:cubicBezTo>
                  <a:pt x="1723283" y="824194"/>
                  <a:pt x="1881031" y="1115626"/>
                  <a:pt x="1889052" y="1235942"/>
                </a:cubicBezTo>
                <a:cubicBezTo>
                  <a:pt x="1897073" y="1356258"/>
                  <a:pt x="1712589" y="1420426"/>
                  <a:pt x="1728631" y="1508658"/>
                </a:cubicBezTo>
                <a:cubicBezTo>
                  <a:pt x="1744673" y="1596890"/>
                  <a:pt x="1963915" y="1604911"/>
                  <a:pt x="1985304" y="1765332"/>
                </a:cubicBezTo>
                <a:cubicBezTo>
                  <a:pt x="2006693" y="1925753"/>
                  <a:pt x="1891726" y="2300068"/>
                  <a:pt x="1856968" y="2471184"/>
                </a:cubicBezTo>
                <a:cubicBezTo>
                  <a:pt x="1822210" y="2642300"/>
                  <a:pt x="1725957" y="2778658"/>
                  <a:pt x="1776757" y="2792026"/>
                </a:cubicBezTo>
                <a:cubicBezTo>
                  <a:pt x="1827557" y="2805394"/>
                  <a:pt x="2102947" y="2663690"/>
                  <a:pt x="2161768" y="2551395"/>
                </a:cubicBezTo>
                <a:cubicBezTo>
                  <a:pt x="2220589" y="2439100"/>
                  <a:pt x="2086904" y="2235900"/>
                  <a:pt x="2129683" y="2118258"/>
                </a:cubicBezTo>
                <a:cubicBezTo>
                  <a:pt x="2172462" y="2000616"/>
                  <a:pt x="2343578" y="1808110"/>
                  <a:pt x="2418441" y="1845542"/>
                </a:cubicBezTo>
                <a:cubicBezTo>
                  <a:pt x="2493304" y="1882974"/>
                  <a:pt x="2608273" y="2163711"/>
                  <a:pt x="2578862" y="2342848"/>
                </a:cubicBezTo>
                <a:cubicBezTo>
                  <a:pt x="2549452" y="2521985"/>
                  <a:pt x="2314167" y="2773311"/>
                  <a:pt x="2241978" y="2920363"/>
                </a:cubicBezTo>
                <a:cubicBezTo>
                  <a:pt x="2169789" y="3067415"/>
                  <a:pt x="2258020" y="3134258"/>
                  <a:pt x="2145725" y="3225163"/>
                </a:cubicBezTo>
                <a:cubicBezTo>
                  <a:pt x="2033430" y="3316068"/>
                  <a:pt x="1659115" y="3420342"/>
                  <a:pt x="1568210" y="3465795"/>
                </a:cubicBezTo>
                <a:cubicBezTo>
                  <a:pt x="1477305" y="3511248"/>
                  <a:pt x="1766062" y="3516595"/>
                  <a:pt x="1616336" y="34978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4440870" y="186115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53" name="Elipse 52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Elipse 53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Placa 54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Elipse 55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Texto explicativo em setas cruzadas 60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Cilindro 6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Cilindro 6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Cruz 65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Cruz 66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Cruz 67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Cruz 68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>
            <a:off x="6381195" y="16070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368898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9" name="Grupo 68"/>
          <p:cNvGrpSpPr/>
          <p:nvPr/>
        </p:nvGrpSpPr>
        <p:grpSpPr>
          <a:xfrm>
            <a:off x="3463336" y="3980665"/>
            <a:ext cx="1394822" cy="1284198"/>
            <a:chOff x="2705751" y="1949669"/>
            <a:chExt cx="1804577" cy="1284198"/>
          </a:xfrm>
        </p:grpSpPr>
        <p:sp>
          <p:nvSpPr>
            <p:cNvPr id="70" name="Forma livre 6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Forma livre 7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Retângulo de cantos arredondados 9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095328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81715" y="87154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69" name="Grupo 68"/>
          <p:cNvGrpSpPr/>
          <p:nvPr/>
        </p:nvGrpSpPr>
        <p:grpSpPr>
          <a:xfrm>
            <a:off x="3463336" y="3980665"/>
            <a:ext cx="1394822" cy="1284198"/>
            <a:chOff x="2705751" y="1949669"/>
            <a:chExt cx="1804577" cy="1284198"/>
          </a:xfrm>
        </p:grpSpPr>
        <p:sp>
          <p:nvSpPr>
            <p:cNvPr id="70" name="Forma livre 6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Forma livre 7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Retângulo de cantos arredondados 9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085318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81715" y="87154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69" name="Grupo 68"/>
          <p:cNvGrpSpPr/>
          <p:nvPr/>
        </p:nvGrpSpPr>
        <p:grpSpPr>
          <a:xfrm>
            <a:off x="3463336" y="3980665"/>
            <a:ext cx="1394822" cy="1284198"/>
            <a:chOff x="2705751" y="1949669"/>
            <a:chExt cx="1804577" cy="1284198"/>
          </a:xfrm>
        </p:grpSpPr>
        <p:sp>
          <p:nvSpPr>
            <p:cNvPr id="70" name="Forma livre 6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Forma livre 7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Retângulo de cantos arredondados 9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7" name="Grupo 76"/>
          <p:cNvGrpSpPr/>
          <p:nvPr/>
        </p:nvGrpSpPr>
        <p:grpSpPr>
          <a:xfrm flipH="1">
            <a:off x="7624798" y="1374090"/>
            <a:ext cx="948820" cy="2516518"/>
            <a:chOff x="436107" y="3817904"/>
            <a:chExt cx="1444668" cy="3856247"/>
          </a:xfrm>
        </p:grpSpPr>
        <p:sp>
          <p:nvSpPr>
            <p:cNvPr id="78" name="Forma livre 77"/>
            <p:cNvSpPr/>
            <p:nvPr/>
          </p:nvSpPr>
          <p:spPr>
            <a:xfrm flipH="1">
              <a:off x="470661" y="5909390"/>
              <a:ext cx="1410114" cy="1764761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9" name="Forma livre 78"/>
            <p:cNvSpPr/>
            <p:nvPr/>
          </p:nvSpPr>
          <p:spPr>
            <a:xfrm rot="162836" flipH="1">
              <a:off x="663105" y="4792490"/>
              <a:ext cx="834608" cy="1345599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 flipH="1">
              <a:off x="601657" y="3937022"/>
              <a:ext cx="1005740" cy="1010234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 flipH="1">
              <a:off x="722658" y="4262826"/>
              <a:ext cx="346489" cy="285238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1203134" y="4269443"/>
              <a:ext cx="336853" cy="285238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3" name="Forma livre 82"/>
            <p:cNvSpPr/>
            <p:nvPr/>
          </p:nvSpPr>
          <p:spPr>
            <a:xfrm flipH="1">
              <a:off x="521251" y="3817904"/>
              <a:ext cx="378397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1313863" y="3818666"/>
              <a:ext cx="381653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Elipse 84"/>
            <p:cNvSpPr/>
            <p:nvPr/>
          </p:nvSpPr>
          <p:spPr>
            <a:xfrm flipH="1">
              <a:off x="1251264" y="4718041"/>
              <a:ext cx="525542" cy="527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 flipH="1">
              <a:off x="436107" y="4709655"/>
              <a:ext cx="525542" cy="527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 rot="1546899">
              <a:off x="623324" y="4947721"/>
              <a:ext cx="554176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 rot="8455288">
              <a:off x="1261676" y="4945968"/>
              <a:ext cx="350298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 flipH="1">
              <a:off x="1092263" y="4897162"/>
              <a:ext cx="430865" cy="43279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 flipH="1">
              <a:off x="915950" y="4868254"/>
              <a:ext cx="482567" cy="48472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7693295" y="1889507"/>
            <a:ext cx="837166" cy="839335"/>
            <a:chOff x="5193518" y="2205734"/>
            <a:chExt cx="1632056" cy="1632056"/>
          </a:xfrm>
          <a:solidFill>
            <a:schemeClr val="accent5">
              <a:lumMod val="75000"/>
            </a:schemeClr>
          </a:solidFill>
        </p:grpSpPr>
        <p:sp>
          <p:nvSpPr>
            <p:cNvPr id="53" name="Elipse 52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Elipse 53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Placa 54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Elipse 55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Texto explicativo em setas cruzadas 60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Cilindro 6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Cilindro 6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Cruz 65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Cruz 66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Cruz 67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Cruz 75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17" name="Retângulo 11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chemeClr val="accent5">
                  <a:lumMod val="60000"/>
                  <a:lumOff val="40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5397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9" name="Grupo 68"/>
          <p:cNvGrpSpPr/>
          <p:nvPr/>
        </p:nvGrpSpPr>
        <p:grpSpPr>
          <a:xfrm>
            <a:off x="3463336" y="3980665"/>
            <a:ext cx="1394822" cy="1284198"/>
            <a:chOff x="2705751" y="1949669"/>
            <a:chExt cx="1804577" cy="1284198"/>
          </a:xfrm>
        </p:grpSpPr>
        <p:sp>
          <p:nvSpPr>
            <p:cNvPr id="70" name="Forma livre 6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Forma livre 7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Retângulo de cantos arredondados 9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8" name="Grupo 47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49" name="Pergaminho horizontal 48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50" name="Retângulo 49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51" name="Retângulo 50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769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BFBFBF"/>
          </a:solidFill>
          <a:ln>
            <a:solidFill>
              <a:schemeClr val="tx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75" name="Imagem 17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sp>
        <p:nvSpPr>
          <p:cNvPr id="5" name="Retângulo de cantos arredondados 4"/>
          <p:cNvSpPr/>
          <p:nvPr/>
        </p:nvSpPr>
        <p:spPr>
          <a:xfrm>
            <a:off x="204433" y="1479184"/>
            <a:ext cx="4170802" cy="3997082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Ideia, Criado, desenhado, Publicado por: </a:t>
            </a:r>
            <a:r>
              <a:rPr lang="pt-BR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João Vitor Sampaio</a:t>
            </a:r>
          </a:p>
          <a:p>
            <a:pPr algn="ctr"/>
            <a:endParaRPr lang="pt-BR" sz="2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pt-BR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pt-BR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Testado por: </a:t>
            </a:r>
            <a:endParaRPr lang="pt-BR" sz="2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pt-BR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Bianca Sampaio</a:t>
            </a:r>
            <a:endParaRPr lang="pt-BR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tângulo de cantos arredondados 5">
            <a:hlinkClick r:id="rId3" action="ppaction://hlinksldjump"/>
          </p:cNvPr>
          <p:cNvSpPr/>
          <p:nvPr/>
        </p:nvSpPr>
        <p:spPr>
          <a:xfrm>
            <a:off x="219928" y="5951836"/>
            <a:ext cx="1756889" cy="576585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000" dirty="0" smtClean="0">
                <a:latin typeface="Comic Sans MS" panose="030F0702030302020204" pitchFamily="66" charset="0"/>
              </a:rPr>
              <a:t>Voltar</a:t>
            </a:r>
            <a:endParaRPr lang="pt-BR" sz="2000" dirty="0">
              <a:latin typeface="Comic Sans MS" panose="030F0702030302020204" pitchFamily="66" charset="0"/>
            </a:endParaRPr>
          </a:p>
        </p:txBody>
      </p:sp>
      <p:sp>
        <p:nvSpPr>
          <p:cNvPr id="61" name="CaixaDeTexto 60"/>
          <p:cNvSpPr txBox="1"/>
          <p:nvPr/>
        </p:nvSpPr>
        <p:spPr>
          <a:xfrm>
            <a:off x="2402432" y="108668"/>
            <a:ext cx="775116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600" b="1" dirty="0" smtClean="0">
                <a:ln w="9525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oper Black" panose="0208090404030B020404" pitchFamily="18" charset="0"/>
              </a:rPr>
              <a:t>Abismo Profundo</a:t>
            </a:r>
            <a:endParaRPr lang="pt-BR" sz="6600" b="1" dirty="0">
              <a:ln w="9525">
                <a:solidFill>
                  <a:schemeClr val="bg1"/>
                </a:solidFill>
                <a:prstDash val="solid"/>
              </a:ln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0"/>
            </a:endParaRPr>
          </a:p>
        </p:txBody>
      </p:sp>
      <p:grpSp>
        <p:nvGrpSpPr>
          <p:cNvPr id="174" name="Grupo 173"/>
          <p:cNvGrpSpPr/>
          <p:nvPr/>
        </p:nvGrpSpPr>
        <p:grpSpPr>
          <a:xfrm>
            <a:off x="5018742" y="1479184"/>
            <a:ext cx="2154516" cy="4150934"/>
            <a:chOff x="5350404" y="1432229"/>
            <a:chExt cx="2154516" cy="4150934"/>
          </a:xfrm>
        </p:grpSpPr>
        <p:sp>
          <p:nvSpPr>
            <p:cNvPr id="87" name="Retângulo de cantos arredondados 86"/>
            <p:cNvSpPr/>
            <p:nvPr/>
          </p:nvSpPr>
          <p:spPr>
            <a:xfrm>
              <a:off x="6278803" y="2637256"/>
              <a:ext cx="277365" cy="265878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8" name="Forma livre 87"/>
            <p:cNvSpPr/>
            <p:nvPr/>
          </p:nvSpPr>
          <p:spPr>
            <a:xfrm rot="214869">
              <a:off x="6920417" y="2826225"/>
              <a:ext cx="488238" cy="624659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9" name="Forma livre 88"/>
            <p:cNvSpPr/>
            <p:nvPr/>
          </p:nvSpPr>
          <p:spPr>
            <a:xfrm rot="20638377">
              <a:off x="5370272" y="2833605"/>
              <a:ext cx="581783" cy="696588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0" name="Elipse 89"/>
            <p:cNvSpPr/>
            <p:nvPr/>
          </p:nvSpPr>
          <p:spPr>
            <a:xfrm>
              <a:off x="5691777" y="1432229"/>
              <a:ext cx="1384065" cy="1289043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1" name="Forma livre 90"/>
            <p:cNvSpPr/>
            <p:nvPr/>
          </p:nvSpPr>
          <p:spPr>
            <a:xfrm>
              <a:off x="6336938" y="2333109"/>
              <a:ext cx="22057" cy="26513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2" name="Forma livre 91"/>
            <p:cNvSpPr/>
            <p:nvPr/>
          </p:nvSpPr>
          <p:spPr>
            <a:xfrm>
              <a:off x="5775829" y="1852555"/>
              <a:ext cx="478307" cy="448391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3" name="Forma livre 92"/>
            <p:cNvSpPr/>
            <p:nvPr/>
          </p:nvSpPr>
          <p:spPr>
            <a:xfrm>
              <a:off x="6409525" y="1849512"/>
              <a:ext cx="538170" cy="441064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58137" y="2359855"/>
              <a:ext cx="239883" cy="174460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6050594" y="3284116"/>
              <a:ext cx="675751" cy="753875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5561659" y="3660344"/>
              <a:ext cx="1480838" cy="1922819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1" name="Forma livre 100"/>
            <p:cNvSpPr/>
            <p:nvPr/>
          </p:nvSpPr>
          <p:spPr>
            <a:xfrm>
              <a:off x="5546439" y="2399899"/>
              <a:ext cx="1692063" cy="143461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5964150" y="3577027"/>
              <a:ext cx="812398" cy="334368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3" name="Elipse 102"/>
            <p:cNvSpPr/>
            <p:nvPr/>
          </p:nvSpPr>
          <p:spPr>
            <a:xfrm>
              <a:off x="6191045" y="3598246"/>
              <a:ext cx="385528" cy="334368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6" name="Elipse 95"/>
            <p:cNvSpPr/>
            <p:nvPr/>
          </p:nvSpPr>
          <p:spPr>
            <a:xfrm rot="20772169">
              <a:off x="5350404" y="3365275"/>
              <a:ext cx="447251" cy="43327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7" name="Forma livre 96"/>
            <p:cNvSpPr/>
            <p:nvPr/>
          </p:nvSpPr>
          <p:spPr>
            <a:xfrm rot="20772169">
              <a:off x="5644985" y="3535537"/>
              <a:ext cx="91211" cy="205444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4" name="Triângulo isósceles 103"/>
            <p:cNvSpPr/>
            <p:nvPr/>
          </p:nvSpPr>
          <p:spPr>
            <a:xfrm rot="11341455">
              <a:off x="5492463" y="3794227"/>
              <a:ext cx="45057" cy="51466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5" name="Triângulo isósceles 104"/>
            <p:cNvSpPr/>
            <p:nvPr/>
          </p:nvSpPr>
          <p:spPr>
            <a:xfrm rot="11341455">
              <a:off x="5441022" y="3762381"/>
              <a:ext cx="57459" cy="6563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6" name="Triângulo isósceles 105"/>
            <p:cNvSpPr/>
            <p:nvPr/>
          </p:nvSpPr>
          <p:spPr>
            <a:xfrm rot="11782106">
              <a:off x="5387315" y="3699786"/>
              <a:ext cx="92252" cy="105377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Elipse 97"/>
            <p:cNvSpPr/>
            <p:nvPr/>
          </p:nvSpPr>
          <p:spPr>
            <a:xfrm rot="1040371">
              <a:off x="7057669" y="3351550"/>
              <a:ext cx="447251" cy="43327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9" name="Forma livre 98"/>
            <p:cNvSpPr/>
            <p:nvPr/>
          </p:nvSpPr>
          <p:spPr>
            <a:xfrm rot="1040371">
              <a:off x="7144833" y="3512965"/>
              <a:ext cx="63471" cy="217827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7" name="Triângulo isósceles 106"/>
            <p:cNvSpPr/>
            <p:nvPr/>
          </p:nvSpPr>
          <p:spPr>
            <a:xfrm rot="10471085" flipH="1">
              <a:off x="7328731" y="3782041"/>
              <a:ext cx="34471" cy="51466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8" name="Triângulo isósceles 107"/>
            <p:cNvSpPr/>
            <p:nvPr/>
          </p:nvSpPr>
          <p:spPr>
            <a:xfrm rot="10471085" flipH="1">
              <a:off x="7362141" y="3750376"/>
              <a:ext cx="43960" cy="6563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9" name="Triângulo isósceles 108"/>
            <p:cNvSpPr/>
            <p:nvPr/>
          </p:nvSpPr>
          <p:spPr>
            <a:xfrm rot="10030434" flipH="1">
              <a:off x="7382091" y="3688349"/>
              <a:ext cx="70579" cy="105377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Elipse 117"/>
            <p:cNvSpPr/>
            <p:nvPr/>
          </p:nvSpPr>
          <p:spPr>
            <a:xfrm rot="20547745">
              <a:off x="5921703" y="1981502"/>
              <a:ext cx="200096" cy="2408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Elipse 118"/>
            <p:cNvSpPr/>
            <p:nvPr/>
          </p:nvSpPr>
          <p:spPr>
            <a:xfrm rot="21377893">
              <a:off x="5962205" y="2010942"/>
              <a:ext cx="146436" cy="20589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Elipse 119"/>
            <p:cNvSpPr/>
            <p:nvPr/>
          </p:nvSpPr>
          <p:spPr>
            <a:xfrm>
              <a:off x="5984744" y="2033774"/>
              <a:ext cx="66388" cy="6638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 rot="18809357">
              <a:off x="5989312" y="2021976"/>
              <a:ext cx="23773" cy="2359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5992543" y="2096075"/>
              <a:ext cx="97926" cy="104869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Forma livre 122"/>
            <p:cNvSpPr/>
            <p:nvPr/>
          </p:nvSpPr>
          <p:spPr>
            <a:xfrm>
              <a:off x="5988927" y="2213816"/>
              <a:ext cx="105158" cy="7534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 rot="1052255" flipH="1">
              <a:off x="6547847" y="2000854"/>
              <a:ext cx="206829" cy="2408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Elipse 112"/>
            <p:cNvSpPr/>
            <p:nvPr/>
          </p:nvSpPr>
          <p:spPr>
            <a:xfrm rot="222107" flipH="1">
              <a:off x="6561448" y="2030294"/>
              <a:ext cx="151363" cy="20589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 flipH="1">
              <a:off x="6620891" y="2053126"/>
              <a:ext cx="68622" cy="6638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2790643" flipH="1">
              <a:off x="6660619" y="2040931"/>
              <a:ext cx="23773" cy="2438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Forma livre 115"/>
            <p:cNvSpPr/>
            <p:nvPr/>
          </p:nvSpPr>
          <p:spPr>
            <a:xfrm flipH="1">
              <a:off x="6580231" y="2115427"/>
              <a:ext cx="101221" cy="104869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 flipH="1">
              <a:off x="6576493" y="2233168"/>
              <a:ext cx="108696" cy="7534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" name="Retângulo de cantos arredondados 1">
            <a:hlinkClick r:id="rId4" action="ppaction://hlinksldjump"/>
          </p:cNvPr>
          <p:cNvSpPr/>
          <p:nvPr/>
        </p:nvSpPr>
        <p:spPr>
          <a:xfrm>
            <a:off x="4405022" y="4990555"/>
            <a:ext cx="3482788" cy="1143000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dirty="0" smtClean="0">
                <a:latin typeface="Comic Sans MS" panose="030F0702030302020204" pitchFamily="66" charset="0"/>
              </a:rPr>
              <a:t>Jogar</a:t>
            </a:r>
            <a:endParaRPr lang="pt-BR" sz="36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5793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81715" y="87154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69" name="Grupo 68"/>
          <p:cNvGrpSpPr/>
          <p:nvPr/>
        </p:nvGrpSpPr>
        <p:grpSpPr>
          <a:xfrm>
            <a:off x="3463336" y="3980665"/>
            <a:ext cx="1394822" cy="1284198"/>
            <a:chOff x="2705751" y="1949669"/>
            <a:chExt cx="1804577" cy="1284198"/>
          </a:xfrm>
        </p:grpSpPr>
        <p:sp>
          <p:nvSpPr>
            <p:cNvPr id="70" name="Forma livre 6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Forma livre 7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Retângulo de cantos arredondados 9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" name="Forma livre 8"/>
          <p:cNvSpPr/>
          <p:nvPr/>
        </p:nvSpPr>
        <p:spPr>
          <a:xfrm>
            <a:off x="7165963" y="1598719"/>
            <a:ext cx="1549177" cy="2244840"/>
          </a:xfrm>
          <a:custGeom>
            <a:avLst/>
            <a:gdLst>
              <a:gd name="connsiteX0" fmla="*/ 1023296 w 1549177"/>
              <a:gd name="connsiteY0" fmla="*/ 2220246 h 2244840"/>
              <a:gd name="connsiteX1" fmla="*/ 929166 w 1549177"/>
              <a:gd name="connsiteY1" fmla="*/ 2233693 h 2244840"/>
              <a:gd name="connsiteX2" fmla="*/ 377837 w 1549177"/>
              <a:gd name="connsiteY2" fmla="*/ 2099222 h 2244840"/>
              <a:gd name="connsiteX3" fmla="*/ 283708 w 1549177"/>
              <a:gd name="connsiteY3" fmla="*/ 1668916 h 2244840"/>
              <a:gd name="connsiteX4" fmla="*/ 1319 w 1549177"/>
              <a:gd name="connsiteY4" fmla="*/ 1278952 h 2244840"/>
              <a:gd name="connsiteX5" fmla="*/ 176131 w 1549177"/>
              <a:gd name="connsiteY5" fmla="*/ 566257 h 2244840"/>
              <a:gd name="connsiteX6" fmla="*/ 135790 w 1549177"/>
              <a:gd name="connsiteY6" fmla="*/ 1050352 h 2244840"/>
              <a:gd name="connsiteX7" fmla="*/ 606437 w 1549177"/>
              <a:gd name="connsiteY7" fmla="*/ 1063799 h 2244840"/>
              <a:gd name="connsiteX8" fmla="*/ 458519 w 1549177"/>
              <a:gd name="connsiteY8" fmla="*/ 808305 h 2244840"/>
              <a:gd name="connsiteX9" fmla="*/ 646778 w 1549177"/>
              <a:gd name="connsiteY9" fmla="*/ 458681 h 2244840"/>
              <a:gd name="connsiteX10" fmla="*/ 606437 w 1549177"/>
              <a:gd name="connsiteY10" fmla="*/ 1481 h 2244840"/>
              <a:gd name="connsiteX11" fmla="*/ 888825 w 1549177"/>
              <a:gd name="connsiteY11" fmla="*/ 324210 h 2244840"/>
              <a:gd name="connsiteX12" fmla="*/ 781249 w 1549177"/>
              <a:gd name="connsiteY12" fmla="*/ 646940 h 2244840"/>
              <a:gd name="connsiteX13" fmla="*/ 929166 w 1549177"/>
              <a:gd name="connsiteY13" fmla="*/ 1010010 h 2244840"/>
              <a:gd name="connsiteX14" fmla="*/ 687119 w 1549177"/>
              <a:gd name="connsiteY14" fmla="*/ 1305846 h 2244840"/>
              <a:gd name="connsiteX15" fmla="*/ 781249 w 1549177"/>
              <a:gd name="connsiteY15" fmla="*/ 1655469 h 2244840"/>
              <a:gd name="connsiteX16" fmla="*/ 902272 w 1549177"/>
              <a:gd name="connsiteY16" fmla="*/ 1440316 h 2244840"/>
              <a:gd name="connsiteX17" fmla="*/ 848484 w 1549177"/>
              <a:gd name="connsiteY17" fmla="*/ 1305846 h 2244840"/>
              <a:gd name="connsiteX18" fmla="*/ 1036743 w 1549177"/>
              <a:gd name="connsiteY18" fmla="*/ 1171375 h 2244840"/>
              <a:gd name="connsiteX19" fmla="*/ 1050190 w 1549177"/>
              <a:gd name="connsiteY19" fmla="*/ 1319293 h 2244840"/>
              <a:gd name="connsiteX20" fmla="*/ 969508 w 1549177"/>
              <a:gd name="connsiteY20" fmla="*/ 1561340 h 2244840"/>
              <a:gd name="connsiteX21" fmla="*/ 1211555 w 1549177"/>
              <a:gd name="connsiteY21" fmla="*/ 1789940 h 2244840"/>
              <a:gd name="connsiteX22" fmla="*/ 1198108 w 1549177"/>
              <a:gd name="connsiteY22" fmla="*/ 1520999 h 2244840"/>
              <a:gd name="connsiteX23" fmla="*/ 1157766 w 1549177"/>
              <a:gd name="connsiteY23" fmla="*/ 1211716 h 2244840"/>
              <a:gd name="connsiteX24" fmla="*/ 1171213 w 1549177"/>
              <a:gd name="connsiteY24" fmla="*/ 862093 h 2244840"/>
              <a:gd name="connsiteX25" fmla="*/ 1144319 w 1549177"/>
              <a:gd name="connsiteY25" fmla="*/ 485575 h 2244840"/>
              <a:gd name="connsiteX26" fmla="*/ 1399813 w 1549177"/>
              <a:gd name="connsiteY26" fmla="*/ 754516 h 2244840"/>
              <a:gd name="connsiteX27" fmla="*/ 1332578 w 1549177"/>
              <a:gd name="connsiteY27" fmla="*/ 1104140 h 2244840"/>
              <a:gd name="connsiteX28" fmla="*/ 1386366 w 1549177"/>
              <a:gd name="connsiteY28" fmla="*/ 1440316 h 2244840"/>
              <a:gd name="connsiteX29" fmla="*/ 1547731 w 1549177"/>
              <a:gd name="connsiteY29" fmla="*/ 1830281 h 2244840"/>
              <a:gd name="connsiteX30" fmla="*/ 1453602 w 1549177"/>
              <a:gd name="connsiteY30" fmla="*/ 2058881 h 2244840"/>
              <a:gd name="connsiteX31" fmla="*/ 1251896 w 1549177"/>
              <a:gd name="connsiteY31" fmla="*/ 2233693 h 2244840"/>
              <a:gd name="connsiteX32" fmla="*/ 1023296 w 1549177"/>
              <a:gd name="connsiteY32" fmla="*/ 2220246 h 224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49177" h="2244840">
                <a:moveTo>
                  <a:pt x="1023296" y="2220246"/>
                </a:moveTo>
                <a:cubicBezTo>
                  <a:pt x="969508" y="2220246"/>
                  <a:pt x="1036743" y="2253864"/>
                  <a:pt x="929166" y="2233693"/>
                </a:cubicBezTo>
                <a:cubicBezTo>
                  <a:pt x="821589" y="2213522"/>
                  <a:pt x="485413" y="2193352"/>
                  <a:pt x="377837" y="2099222"/>
                </a:cubicBezTo>
                <a:cubicBezTo>
                  <a:pt x="270261" y="2005092"/>
                  <a:pt x="346461" y="1805628"/>
                  <a:pt x="283708" y="1668916"/>
                </a:cubicBezTo>
                <a:cubicBezTo>
                  <a:pt x="220955" y="1532204"/>
                  <a:pt x="19249" y="1462729"/>
                  <a:pt x="1319" y="1278952"/>
                </a:cubicBezTo>
                <a:cubicBezTo>
                  <a:pt x="-16611" y="1095175"/>
                  <a:pt x="153719" y="604357"/>
                  <a:pt x="176131" y="566257"/>
                </a:cubicBezTo>
                <a:cubicBezTo>
                  <a:pt x="198543" y="528157"/>
                  <a:pt x="64072" y="967428"/>
                  <a:pt x="135790" y="1050352"/>
                </a:cubicBezTo>
                <a:cubicBezTo>
                  <a:pt x="207508" y="1133276"/>
                  <a:pt x="552649" y="1104140"/>
                  <a:pt x="606437" y="1063799"/>
                </a:cubicBezTo>
                <a:cubicBezTo>
                  <a:pt x="660225" y="1023458"/>
                  <a:pt x="451796" y="909158"/>
                  <a:pt x="458519" y="808305"/>
                </a:cubicBezTo>
                <a:cubicBezTo>
                  <a:pt x="465242" y="707452"/>
                  <a:pt x="622125" y="593152"/>
                  <a:pt x="646778" y="458681"/>
                </a:cubicBezTo>
                <a:cubicBezTo>
                  <a:pt x="671431" y="324210"/>
                  <a:pt x="566096" y="23893"/>
                  <a:pt x="606437" y="1481"/>
                </a:cubicBezTo>
                <a:cubicBezTo>
                  <a:pt x="646778" y="-20931"/>
                  <a:pt x="859690" y="216634"/>
                  <a:pt x="888825" y="324210"/>
                </a:cubicBezTo>
                <a:cubicBezTo>
                  <a:pt x="917960" y="431786"/>
                  <a:pt x="774525" y="532640"/>
                  <a:pt x="781249" y="646940"/>
                </a:cubicBezTo>
                <a:cubicBezTo>
                  <a:pt x="787972" y="761240"/>
                  <a:pt x="944854" y="900192"/>
                  <a:pt x="929166" y="1010010"/>
                </a:cubicBezTo>
                <a:cubicBezTo>
                  <a:pt x="913478" y="1119828"/>
                  <a:pt x="711772" y="1198269"/>
                  <a:pt x="687119" y="1305846"/>
                </a:cubicBezTo>
                <a:cubicBezTo>
                  <a:pt x="662466" y="1413423"/>
                  <a:pt x="745390" y="1633057"/>
                  <a:pt x="781249" y="1655469"/>
                </a:cubicBezTo>
                <a:cubicBezTo>
                  <a:pt x="817108" y="1677881"/>
                  <a:pt x="891066" y="1498586"/>
                  <a:pt x="902272" y="1440316"/>
                </a:cubicBezTo>
                <a:cubicBezTo>
                  <a:pt x="913478" y="1382046"/>
                  <a:pt x="826072" y="1350669"/>
                  <a:pt x="848484" y="1305846"/>
                </a:cubicBezTo>
                <a:cubicBezTo>
                  <a:pt x="870896" y="1261023"/>
                  <a:pt x="1003125" y="1169134"/>
                  <a:pt x="1036743" y="1171375"/>
                </a:cubicBezTo>
                <a:cubicBezTo>
                  <a:pt x="1070361" y="1173616"/>
                  <a:pt x="1061396" y="1254299"/>
                  <a:pt x="1050190" y="1319293"/>
                </a:cubicBezTo>
                <a:cubicBezTo>
                  <a:pt x="1038984" y="1384287"/>
                  <a:pt x="942614" y="1482899"/>
                  <a:pt x="969508" y="1561340"/>
                </a:cubicBezTo>
                <a:cubicBezTo>
                  <a:pt x="996402" y="1639781"/>
                  <a:pt x="1173455" y="1796663"/>
                  <a:pt x="1211555" y="1789940"/>
                </a:cubicBezTo>
                <a:cubicBezTo>
                  <a:pt x="1249655" y="1783216"/>
                  <a:pt x="1207073" y="1617370"/>
                  <a:pt x="1198108" y="1520999"/>
                </a:cubicBezTo>
                <a:cubicBezTo>
                  <a:pt x="1189143" y="1424628"/>
                  <a:pt x="1162248" y="1321533"/>
                  <a:pt x="1157766" y="1211716"/>
                </a:cubicBezTo>
                <a:cubicBezTo>
                  <a:pt x="1153284" y="1101899"/>
                  <a:pt x="1173454" y="983116"/>
                  <a:pt x="1171213" y="862093"/>
                </a:cubicBezTo>
                <a:cubicBezTo>
                  <a:pt x="1168972" y="741070"/>
                  <a:pt x="1106219" y="503504"/>
                  <a:pt x="1144319" y="485575"/>
                </a:cubicBezTo>
                <a:cubicBezTo>
                  <a:pt x="1182419" y="467646"/>
                  <a:pt x="1368437" y="651422"/>
                  <a:pt x="1399813" y="754516"/>
                </a:cubicBezTo>
                <a:cubicBezTo>
                  <a:pt x="1431190" y="857610"/>
                  <a:pt x="1334819" y="989840"/>
                  <a:pt x="1332578" y="1104140"/>
                </a:cubicBezTo>
                <a:cubicBezTo>
                  <a:pt x="1330337" y="1218440"/>
                  <a:pt x="1350507" y="1319292"/>
                  <a:pt x="1386366" y="1440316"/>
                </a:cubicBezTo>
                <a:cubicBezTo>
                  <a:pt x="1422225" y="1561339"/>
                  <a:pt x="1536525" y="1727187"/>
                  <a:pt x="1547731" y="1830281"/>
                </a:cubicBezTo>
                <a:cubicBezTo>
                  <a:pt x="1558937" y="1933375"/>
                  <a:pt x="1502908" y="1991646"/>
                  <a:pt x="1453602" y="2058881"/>
                </a:cubicBezTo>
                <a:cubicBezTo>
                  <a:pt x="1404296" y="2126116"/>
                  <a:pt x="1321373" y="2202316"/>
                  <a:pt x="1251896" y="2233693"/>
                </a:cubicBezTo>
                <a:cubicBezTo>
                  <a:pt x="1182420" y="2265070"/>
                  <a:pt x="1077084" y="2220246"/>
                  <a:pt x="1023296" y="2220246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48" name="Grupo 47"/>
          <p:cNvGrpSpPr/>
          <p:nvPr/>
        </p:nvGrpSpPr>
        <p:grpSpPr>
          <a:xfrm>
            <a:off x="7229127" y="1539876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49" name="Elipse 48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Elipse 49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Placa 50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2" name="Elipse 51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3" name="Elipse 52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Elipse 53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Texto explicativo em setas cruzadas 55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Cilindro 56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Cilindro 57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Cruz 58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Cruz 60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Cruz 62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Cruz 63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>
            <a:off x="8866329" y="1539876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499164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827557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9" name="Grupo 68"/>
          <p:cNvGrpSpPr/>
          <p:nvPr/>
        </p:nvGrpSpPr>
        <p:grpSpPr>
          <a:xfrm>
            <a:off x="3463336" y="3980665"/>
            <a:ext cx="1394822" cy="1284198"/>
            <a:chOff x="2705751" y="1949669"/>
            <a:chExt cx="1804577" cy="1284198"/>
          </a:xfrm>
        </p:grpSpPr>
        <p:sp>
          <p:nvSpPr>
            <p:cNvPr id="70" name="Forma livre 6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Forma livre 7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Retângulo de cantos arredondados 9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6" name="Grupo 6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7" name="Retângulo 6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Triângulo isósceles 6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939056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827557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2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2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9" name="Grupo 68"/>
          <p:cNvGrpSpPr/>
          <p:nvPr/>
        </p:nvGrpSpPr>
        <p:grpSpPr>
          <a:xfrm>
            <a:off x="3463336" y="3980665"/>
            <a:ext cx="1394822" cy="1284198"/>
            <a:chOff x="2705751" y="1949669"/>
            <a:chExt cx="1804577" cy="1284198"/>
          </a:xfrm>
        </p:grpSpPr>
        <p:sp>
          <p:nvSpPr>
            <p:cNvPr id="70" name="Forma livre 6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Forma livre 7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Retângulo de cantos arredondados 9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6" name="Grupo 65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7" name="Retângulo 66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Triângulo isósceles 67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5" name="Grupo 44"/>
          <p:cNvGrpSpPr/>
          <p:nvPr/>
        </p:nvGrpSpPr>
        <p:grpSpPr>
          <a:xfrm>
            <a:off x="7881715" y="871547"/>
            <a:ext cx="471595" cy="471595"/>
            <a:chOff x="9724131" y="2587355"/>
            <a:chExt cx="680930" cy="680930"/>
          </a:xfrm>
        </p:grpSpPr>
        <p:sp>
          <p:nvSpPr>
            <p:cNvPr id="46" name="Forma livre 4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47" name="Forma livre 4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02451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1818145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81715" y="87154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69" name="Grupo 68"/>
          <p:cNvGrpSpPr/>
          <p:nvPr/>
        </p:nvGrpSpPr>
        <p:grpSpPr>
          <a:xfrm>
            <a:off x="3463336" y="3980665"/>
            <a:ext cx="1394822" cy="1284198"/>
            <a:chOff x="2705751" y="1949669"/>
            <a:chExt cx="1804577" cy="1284198"/>
          </a:xfrm>
        </p:grpSpPr>
        <p:sp>
          <p:nvSpPr>
            <p:cNvPr id="70" name="Forma livre 6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Forma livre 7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Retângulo de cantos arredondados 9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7" name="Grupo 76"/>
          <p:cNvGrpSpPr/>
          <p:nvPr/>
        </p:nvGrpSpPr>
        <p:grpSpPr>
          <a:xfrm flipH="1">
            <a:off x="7624798" y="1374090"/>
            <a:ext cx="948820" cy="2516518"/>
            <a:chOff x="436107" y="3817904"/>
            <a:chExt cx="1444668" cy="3856247"/>
          </a:xfrm>
        </p:grpSpPr>
        <p:sp>
          <p:nvSpPr>
            <p:cNvPr id="78" name="Forma livre 77"/>
            <p:cNvSpPr/>
            <p:nvPr/>
          </p:nvSpPr>
          <p:spPr>
            <a:xfrm flipH="1">
              <a:off x="470661" y="5909390"/>
              <a:ext cx="1410114" cy="1764761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9" name="Forma livre 78"/>
            <p:cNvSpPr/>
            <p:nvPr/>
          </p:nvSpPr>
          <p:spPr>
            <a:xfrm rot="162836" flipH="1">
              <a:off x="663105" y="4792490"/>
              <a:ext cx="834608" cy="1345599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 flipH="1">
              <a:off x="601657" y="3937022"/>
              <a:ext cx="1005740" cy="1010234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 flipH="1">
              <a:off x="722658" y="4262826"/>
              <a:ext cx="346489" cy="285238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2" name="Forma livre 81"/>
            <p:cNvSpPr/>
            <p:nvPr/>
          </p:nvSpPr>
          <p:spPr>
            <a:xfrm>
              <a:off x="1203134" y="4269443"/>
              <a:ext cx="336853" cy="285238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3" name="Forma livre 82"/>
            <p:cNvSpPr/>
            <p:nvPr/>
          </p:nvSpPr>
          <p:spPr>
            <a:xfrm flipH="1">
              <a:off x="521251" y="3817904"/>
              <a:ext cx="378397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Forma livre 83"/>
            <p:cNvSpPr/>
            <p:nvPr/>
          </p:nvSpPr>
          <p:spPr>
            <a:xfrm>
              <a:off x="1313863" y="3818666"/>
              <a:ext cx="381653" cy="360083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Elipse 84"/>
            <p:cNvSpPr/>
            <p:nvPr/>
          </p:nvSpPr>
          <p:spPr>
            <a:xfrm flipH="1">
              <a:off x="1251264" y="4718041"/>
              <a:ext cx="525542" cy="527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 flipH="1">
              <a:off x="436107" y="4709655"/>
              <a:ext cx="525542" cy="52789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 rot="1546899">
              <a:off x="623324" y="4947721"/>
              <a:ext cx="554176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 rot="8455288">
              <a:off x="1261676" y="4945968"/>
              <a:ext cx="350298" cy="263945"/>
            </a:xfrm>
            <a:prstGeom prst="roundRect">
              <a:avLst>
                <a:gd name="adj" fmla="val 35560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 flipH="1">
              <a:off x="1092263" y="4897162"/>
              <a:ext cx="430865" cy="43279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 flipH="1">
              <a:off x="915950" y="4868254"/>
              <a:ext cx="482567" cy="48472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7693295" y="1889507"/>
            <a:ext cx="837166" cy="839335"/>
            <a:chOff x="5193518" y="2205734"/>
            <a:chExt cx="1632056" cy="1632056"/>
          </a:xfrm>
          <a:solidFill>
            <a:schemeClr val="accent5">
              <a:lumMod val="75000"/>
            </a:schemeClr>
          </a:solidFill>
        </p:grpSpPr>
        <p:sp>
          <p:nvSpPr>
            <p:cNvPr id="53" name="Elipse 52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Elipse 53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Placa 54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Elipse 55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Texto explicativo em setas cruzadas 60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Cilindro 6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Cilindro 6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Cruz 65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Cruz 66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Cruz 67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Cruz 75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17" name="Retângulo 11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chemeClr val="accent5">
                  <a:lumMod val="60000"/>
                  <a:lumOff val="40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81410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827557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9" name="Grupo 68"/>
          <p:cNvGrpSpPr/>
          <p:nvPr/>
        </p:nvGrpSpPr>
        <p:grpSpPr>
          <a:xfrm>
            <a:off x="3463336" y="3980665"/>
            <a:ext cx="1394822" cy="1284198"/>
            <a:chOff x="2705751" y="1949669"/>
            <a:chExt cx="1804577" cy="1284198"/>
          </a:xfrm>
        </p:grpSpPr>
        <p:sp>
          <p:nvSpPr>
            <p:cNvPr id="70" name="Forma livre 6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Forma livre 7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Retângulo de cantos arredondados 9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8" name="Grupo 47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49" name="Pergaminho horizontal 48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50" name="Retângulo 49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51" name="Retângulo 50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1248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8" name="Grupo 17"/>
          <p:cNvGrpSpPr/>
          <p:nvPr/>
        </p:nvGrpSpPr>
        <p:grpSpPr>
          <a:xfrm>
            <a:off x="7630378" y="1391266"/>
            <a:ext cx="1011185" cy="2420879"/>
            <a:chOff x="4297920" y="1599266"/>
            <a:chExt cx="1629069" cy="3900156"/>
          </a:xfrm>
        </p:grpSpPr>
        <p:sp>
          <p:nvSpPr>
            <p:cNvPr id="75" name="Forma livre 74"/>
            <p:cNvSpPr/>
            <p:nvPr/>
          </p:nvSpPr>
          <p:spPr>
            <a:xfrm>
              <a:off x="4306483" y="3711122"/>
              <a:ext cx="1435305" cy="1788300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" name="Forma livre 12"/>
            <p:cNvSpPr/>
            <p:nvPr/>
          </p:nvSpPr>
          <p:spPr>
            <a:xfrm rot="21437164">
              <a:off x="4701288" y="2586851"/>
              <a:ext cx="849518" cy="1363547"/>
            </a:xfrm>
            <a:custGeom>
              <a:avLst/>
              <a:gdLst>
                <a:gd name="connsiteX0" fmla="*/ 72197 w 849518"/>
                <a:gd name="connsiteY0" fmla="*/ 274080 h 1363547"/>
                <a:gd name="connsiteX1" fmla="*/ 65976 w 849518"/>
                <a:gd name="connsiteY1" fmla="*/ 448251 h 1363547"/>
                <a:gd name="connsiteX2" fmla="*/ 90858 w 849518"/>
                <a:gd name="connsiteY2" fmla="*/ 522896 h 1363547"/>
                <a:gd name="connsiteX3" fmla="*/ 65976 w 849518"/>
                <a:gd name="connsiteY3" fmla="*/ 703288 h 1363547"/>
                <a:gd name="connsiteX4" fmla="*/ 59756 w 849518"/>
                <a:gd name="connsiteY4" fmla="*/ 1064071 h 1363547"/>
                <a:gd name="connsiteX5" fmla="*/ 3772 w 849518"/>
                <a:gd name="connsiteY5" fmla="*/ 1157378 h 1363547"/>
                <a:gd name="connsiteX6" fmla="*/ 41095 w 849518"/>
                <a:gd name="connsiteY6" fmla="*/ 1269345 h 1363547"/>
                <a:gd name="connsiteX7" fmla="*/ 327233 w 849518"/>
                <a:gd name="connsiteY7" fmla="*/ 1362651 h 1363547"/>
                <a:gd name="connsiteX8" fmla="*/ 762662 w 849518"/>
                <a:gd name="connsiteY8" fmla="*/ 1306667 h 1363547"/>
                <a:gd name="connsiteX9" fmla="*/ 725340 w 849518"/>
                <a:gd name="connsiteY9" fmla="*/ 1151157 h 1363547"/>
                <a:gd name="connsiteX10" fmla="*/ 681797 w 849518"/>
                <a:gd name="connsiteY10" fmla="*/ 921002 h 1363547"/>
                <a:gd name="connsiteX11" fmla="*/ 719119 w 849518"/>
                <a:gd name="connsiteY11" fmla="*/ 572659 h 1363547"/>
                <a:gd name="connsiteX12" fmla="*/ 812425 w 849518"/>
                <a:gd name="connsiteY12" fmla="*/ 479353 h 1363547"/>
                <a:gd name="connsiteX13" fmla="*/ 843527 w 849518"/>
                <a:gd name="connsiteY13" fmla="*/ 361165 h 1363547"/>
                <a:gd name="connsiteX14" fmla="*/ 700458 w 849518"/>
                <a:gd name="connsiteY14" fmla="*/ 93688 h 1363547"/>
                <a:gd name="connsiteX15" fmla="*/ 507625 w 849518"/>
                <a:gd name="connsiteY15" fmla="*/ 382 h 1363547"/>
                <a:gd name="connsiteX16" fmla="*/ 115740 w 849518"/>
                <a:gd name="connsiteY16" fmla="*/ 68806 h 1363547"/>
                <a:gd name="connsiteX17" fmla="*/ 72197 w 849518"/>
                <a:gd name="connsiteY17" fmla="*/ 274080 h 136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518" h="1363547">
                  <a:moveTo>
                    <a:pt x="72197" y="274080"/>
                  </a:moveTo>
                  <a:cubicBezTo>
                    <a:pt x="63903" y="337321"/>
                    <a:pt x="62866" y="406782"/>
                    <a:pt x="65976" y="448251"/>
                  </a:cubicBezTo>
                  <a:cubicBezTo>
                    <a:pt x="69086" y="489720"/>
                    <a:pt x="90858" y="480390"/>
                    <a:pt x="90858" y="522896"/>
                  </a:cubicBezTo>
                  <a:cubicBezTo>
                    <a:pt x="90858" y="565402"/>
                    <a:pt x="71160" y="613092"/>
                    <a:pt x="65976" y="703288"/>
                  </a:cubicBezTo>
                  <a:cubicBezTo>
                    <a:pt x="60792" y="793484"/>
                    <a:pt x="70123" y="988389"/>
                    <a:pt x="59756" y="1064071"/>
                  </a:cubicBezTo>
                  <a:cubicBezTo>
                    <a:pt x="49389" y="1139753"/>
                    <a:pt x="6882" y="1123166"/>
                    <a:pt x="3772" y="1157378"/>
                  </a:cubicBezTo>
                  <a:cubicBezTo>
                    <a:pt x="662" y="1191590"/>
                    <a:pt x="-12815" y="1235133"/>
                    <a:pt x="41095" y="1269345"/>
                  </a:cubicBezTo>
                  <a:cubicBezTo>
                    <a:pt x="95005" y="1303557"/>
                    <a:pt x="206972" y="1356431"/>
                    <a:pt x="327233" y="1362651"/>
                  </a:cubicBezTo>
                  <a:cubicBezTo>
                    <a:pt x="447494" y="1368871"/>
                    <a:pt x="696311" y="1341916"/>
                    <a:pt x="762662" y="1306667"/>
                  </a:cubicBezTo>
                  <a:cubicBezTo>
                    <a:pt x="829013" y="1271418"/>
                    <a:pt x="738817" y="1215434"/>
                    <a:pt x="725340" y="1151157"/>
                  </a:cubicBezTo>
                  <a:cubicBezTo>
                    <a:pt x="711863" y="1086880"/>
                    <a:pt x="682834" y="1017418"/>
                    <a:pt x="681797" y="921002"/>
                  </a:cubicBezTo>
                  <a:cubicBezTo>
                    <a:pt x="680760" y="824586"/>
                    <a:pt x="697348" y="646267"/>
                    <a:pt x="719119" y="572659"/>
                  </a:cubicBezTo>
                  <a:cubicBezTo>
                    <a:pt x="740890" y="499051"/>
                    <a:pt x="791690" y="514602"/>
                    <a:pt x="812425" y="479353"/>
                  </a:cubicBezTo>
                  <a:cubicBezTo>
                    <a:pt x="833160" y="444104"/>
                    <a:pt x="862188" y="425442"/>
                    <a:pt x="843527" y="361165"/>
                  </a:cubicBezTo>
                  <a:cubicBezTo>
                    <a:pt x="824866" y="296888"/>
                    <a:pt x="756442" y="153818"/>
                    <a:pt x="700458" y="93688"/>
                  </a:cubicBezTo>
                  <a:cubicBezTo>
                    <a:pt x="644474" y="33557"/>
                    <a:pt x="605078" y="4529"/>
                    <a:pt x="507625" y="382"/>
                  </a:cubicBezTo>
                  <a:cubicBezTo>
                    <a:pt x="410172" y="-3765"/>
                    <a:pt x="185201" y="26300"/>
                    <a:pt x="115740" y="68806"/>
                  </a:cubicBezTo>
                  <a:cubicBezTo>
                    <a:pt x="46279" y="111312"/>
                    <a:pt x="80491" y="210839"/>
                    <a:pt x="72197" y="2740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Forma livre 64"/>
            <p:cNvSpPr/>
            <p:nvPr/>
          </p:nvSpPr>
          <p:spPr>
            <a:xfrm flipH="1">
              <a:off x="5595059" y="2874466"/>
              <a:ext cx="314390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" name="Forma livre 6"/>
            <p:cNvSpPr/>
            <p:nvPr/>
          </p:nvSpPr>
          <p:spPr>
            <a:xfrm>
              <a:off x="4297920" y="2872698"/>
              <a:ext cx="309035" cy="709408"/>
            </a:xfrm>
            <a:custGeom>
              <a:avLst/>
              <a:gdLst>
                <a:gd name="connsiteX0" fmla="*/ 64099 w 309035"/>
                <a:gd name="connsiteY0" fmla="*/ 76158 h 709408"/>
                <a:gd name="connsiteX1" fmla="*/ 1895 w 309035"/>
                <a:gd name="connsiteY1" fmla="*/ 343636 h 709408"/>
                <a:gd name="connsiteX2" fmla="*/ 39218 w 309035"/>
                <a:gd name="connsiteY2" fmla="*/ 660876 h 709408"/>
                <a:gd name="connsiteX3" fmla="*/ 256932 w 309035"/>
                <a:gd name="connsiteY3" fmla="*/ 679538 h 709408"/>
                <a:gd name="connsiteX4" fmla="*/ 238271 w 309035"/>
                <a:gd name="connsiteY4" fmla="*/ 380958 h 709408"/>
                <a:gd name="connsiteX5" fmla="*/ 306695 w 309035"/>
                <a:gd name="connsiteY5" fmla="*/ 113481 h 709408"/>
                <a:gd name="connsiteX6" fmla="*/ 138744 w 309035"/>
                <a:gd name="connsiteY6" fmla="*/ 1513 h 709408"/>
                <a:gd name="connsiteX7" fmla="*/ 64099 w 309035"/>
                <a:gd name="connsiteY7" fmla="*/ 76158 h 7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035" h="709408">
                  <a:moveTo>
                    <a:pt x="64099" y="76158"/>
                  </a:moveTo>
                  <a:cubicBezTo>
                    <a:pt x="41291" y="133178"/>
                    <a:pt x="6042" y="246183"/>
                    <a:pt x="1895" y="343636"/>
                  </a:cubicBezTo>
                  <a:cubicBezTo>
                    <a:pt x="-2252" y="441089"/>
                    <a:pt x="-3288" y="604892"/>
                    <a:pt x="39218" y="660876"/>
                  </a:cubicBezTo>
                  <a:cubicBezTo>
                    <a:pt x="81724" y="716860"/>
                    <a:pt x="223757" y="726191"/>
                    <a:pt x="256932" y="679538"/>
                  </a:cubicBezTo>
                  <a:cubicBezTo>
                    <a:pt x="290107" y="632885"/>
                    <a:pt x="229977" y="475301"/>
                    <a:pt x="238271" y="380958"/>
                  </a:cubicBezTo>
                  <a:cubicBezTo>
                    <a:pt x="246565" y="286615"/>
                    <a:pt x="323283" y="176722"/>
                    <a:pt x="306695" y="113481"/>
                  </a:cubicBezTo>
                  <a:cubicBezTo>
                    <a:pt x="290107" y="50240"/>
                    <a:pt x="178140" y="9807"/>
                    <a:pt x="138744" y="1513"/>
                  </a:cubicBezTo>
                  <a:cubicBezTo>
                    <a:pt x="99348" y="-6781"/>
                    <a:pt x="86907" y="19138"/>
                    <a:pt x="64099" y="76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/>
            <p:cNvSpPr/>
            <p:nvPr/>
          </p:nvSpPr>
          <p:spPr>
            <a:xfrm>
              <a:off x="4571353" y="1719973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Forma livre 26"/>
            <p:cNvSpPr/>
            <p:nvPr/>
          </p:nvSpPr>
          <p:spPr>
            <a:xfrm>
              <a:off x="5148763" y="2050122"/>
              <a:ext cx="352679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1" name="Forma livre 30"/>
            <p:cNvSpPr/>
            <p:nvPr/>
          </p:nvSpPr>
          <p:spPr>
            <a:xfrm flipH="1">
              <a:off x="4669513" y="2056828"/>
              <a:ext cx="342871" cy="289043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2" name="Forma livre 31"/>
            <p:cNvSpPr/>
            <p:nvPr/>
          </p:nvSpPr>
          <p:spPr>
            <a:xfrm>
              <a:off x="5308863" y="1599266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Forma livre 32"/>
            <p:cNvSpPr/>
            <p:nvPr/>
          </p:nvSpPr>
          <p:spPr>
            <a:xfrm flipH="1">
              <a:off x="4501126" y="1600038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" name="Elipse 3"/>
            <p:cNvSpPr/>
            <p:nvPr/>
          </p:nvSpPr>
          <p:spPr>
            <a:xfrm>
              <a:off x="4366089" y="2511409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5327594" y="2502911"/>
              <a:ext cx="534931" cy="53493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Elipse 4"/>
            <p:cNvSpPr/>
            <p:nvPr/>
          </p:nvSpPr>
          <p:spPr>
            <a:xfrm>
              <a:off x="4327241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56588" y="3435176"/>
              <a:ext cx="370401" cy="37040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827558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81715" y="87154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69" name="Grupo 68"/>
          <p:cNvGrpSpPr/>
          <p:nvPr/>
        </p:nvGrpSpPr>
        <p:grpSpPr>
          <a:xfrm>
            <a:off x="3463336" y="3980665"/>
            <a:ext cx="1394822" cy="1284198"/>
            <a:chOff x="2705751" y="1949669"/>
            <a:chExt cx="1804577" cy="1284198"/>
          </a:xfrm>
        </p:grpSpPr>
        <p:sp>
          <p:nvSpPr>
            <p:cNvPr id="70" name="Forma livre 6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Forma livre 7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Retângulo de cantos arredondados 9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2" name="Forma livre 11"/>
          <p:cNvSpPr/>
          <p:nvPr/>
        </p:nvSpPr>
        <p:spPr>
          <a:xfrm>
            <a:off x="7348895" y="2109529"/>
            <a:ext cx="1422321" cy="1805618"/>
          </a:xfrm>
          <a:custGeom>
            <a:avLst/>
            <a:gdLst>
              <a:gd name="connsiteX0" fmla="*/ 732787 w 1422321"/>
              <a:gd name="connsiteY0" fmla="*/ 1803565 h 1805618"/>
              <a:gd name="connsiteX1" fmla="*/ 275587 w 1422321"/>
              <a:gd name="connsiteY1" fmla="*/ 1695989 h 1805618"/>
              <a:gd name="connsiteX2" fmla="*/ 181458 w 1422321"/>
              <a:gd name="connsiteY2" fmla="*/ 1373259 h 1805618"/>
              <a:gd name="connsiteX3" fmla="*/ 168011 w 1422321"/>
              <a:gd name="connsiteY3" fmla="*/ 835377 h 1805618"/>
              <a:gd name="connsiteX4" fmla="*/ 6646 w 1422321"/>
              <a:gd name="connsiteY4" fmla="*/ 700906 h 1805618"/>
              <a:gd name="connsiteX5" fmla="*/ 423505 w 1422321"/>
              <a:gd name="connsiteY5" fmla="*/ 795036 h 1805618"/>
              <a:gd name="connsiteX6" fmla="*/ 383164 w 1422321"/>
              <a:gd name="connsiteY6" fmla="*/ 1063977 h 1805618"/>
              <a:gd name="connsiteX7" fmla="*/ 571423 w 1422321"/>
              <a:gd name="connsiteY7" fmla="*/ 1117765 h 1805618"/>
              <a:gd name="connsiteX8" fmla="*/ 531081 w 1422321"/>
              <a:gd name="connsiteY8" fmla="*/ 727800 h 1805618"/>
              <a:gd name="connsiteX9" fmla="*/ 678999 w 1422321"/>
              <a:gd name="connsiteY9" fmla="*/ 270600 h 1805618"/>
              <a:gd name="connsiteX10" fmla="*/ 705893 w 1422321"/>
              <a:gd name="connsiteY10" fmla="*/ 1659 h 1805618"/>
              <a:gd name="connsiteX11" fmla="*/ 894152 w 1422321"/>
              <a:gd name="connsiteY11" fmla="*/ 391624 h 1805618"/>
              <a:gd name="connsiteX12" fmla="*/ 692446 w 1422321"/>
              <a:gd name="connsiteY12" fmla="*/ 700906 h 1805618"/>
              <a:gd name="connsiteX13" fmla="*/ 853811 w 1422321"/>
              <a:gd name="connsiteY13" fmla="*/ 1063977 h 1805618"/>
              <a:gd name="connsiteX14" fmla="*/ 853811 w 1422321"/>
              <a:gd name="connsiteY14" fmla="*/ 1346365 h 1805618"/>
              <a:gd name="connsiteX15" fmla="*/ 1015176 w 1422321"/>
              <a:gd name="connsiteY15" fmla="*/ 1225342 h 1805618"/>
              <a:gd name="connsiteX16" fmla="*/ 1122752 w 1422321"/>
              <a:gd name="connsiteY16" fmla="*/ 875718 h 1805618"/>
              <a:gd name="connsiteX17" fmla="*/ 1270670 w 1422321"/>
              <a:gd name="connsiteY17" fmla="*/ 512647 h 1805618"/>
              <a:gd name="connsiteX18" fmla="*/ 1418587 w 1422321"/>
              <a:gd name="connsiteY18" fmla="*/ 969847 h 1805618"/>
              <a:gd name="connsiteX19" fmla="*/ 1109305 w 1422321"/>
              <a:gd name="connsiteY19" fmla="*/ 1238789 h 1805618"/>
              <a:gd name="connsiteX20" fmla="*/ 1324458 w 1422321"/>
              <a:gd name="connsiteY20" fmla="*/ 1386706 h 1805618"/>
              <a:gd name="connsiteX21" fmla="*/ 1176540 w 1422321"/>
              <a:gd name="connsiteY21" fmla="*/ 1736330 h 1805618"/>
              <a:gd name="connsiteX22" fmla="*/ 732787 w 1422321"/>
              <a:gd name="connsiteY22" fmla="*/ 1803565 h 180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22321" h="1805618">
                <a:moveTo>
                  <a:pt x="732787" y="1803565"/>
                </a:moveTo>
                <a:cubicBezTo>
                  <a:pt x="582628" y="1796842"/>
                  <a:pt x="367475" y="1767707"/>
                  <a:pt x="275587" y="1695989"/>
                </a:cubicBezTo>
                <a:cubicBezTo>
                  <a:pt x="183699" y="1624271"/>
                  <a:pt x="199387" y="1516694"/>
                  <a:pt x="181458" y="1373259"/>
                </a:cubicBezTo>
                <a:cubicBezTo>
                  <a:pt x="163529" y="1229824"/>
                  <a:pt x="197146" y="947436"/>
                  <a:pt x="168011" y="835377"/>
                </a:cubicBezTo>
                <a:cubicBezTo>
                  <a:pt x="138876" y="723318"/>
                  <a:pt x="-35936" y="707629"/>
                  <a:pt x="6646" y="700906"/>
                </a:cubicBezTo>
                <a:cubicBezTo>
                  <a:pt x="49228" y="694183"/>
                  <a:pt x="360752" y="734524"/>
                  <a:pt x="423505" y="795036"/>
                </a:cubicBezTo>
                <a:cubicBezTo>
                  <a:pt x="486258" y="855548"/>
                  <a:pt x="358511" y="1010189"/>
                  <a:pt x="383164" y="1063977"/>
                </a:cubicBezTo>
                <a:cubicBezTo>
                  <a:pt x="407817" y="1117765"/>
                  <a:pt x="546770" y="1173794"/>
                  <a:pt x="571423" y="1117765"/>
                </a:cubicBezTo>
                <a:cubicBezTo>
                  <a:pt x="596076" y="1061736"/>
                  <a:pt x="513152" y="868994"/>
                  <a:pt x="531081" y="727800"/>
                </a:cubicBezTo>
                <a:cubicBezTo>
                  <a:pt x="549010" y="586606"/>
                  <a:pt x="649864" y="391623"/>
                  <a:pt x="678999" y="270600"/>
                </a:cubicBezTo>
                <a:cubicBezTo>
                  <a:pt x="708134" y="149577"/>
                  <a:pt x="670034" y="-18512"/>
                  <a:pt x="705893" y="1659"/>
                </a:cubicBezTo>
                <a:cubicBezTo>
                  <a:pt x="741752" y="21830"/>
                  <a:pt x="896393" y="275083"/>
                  <a:pt x="894152" y="391624"/>
                </a:cubicBezTo>
                <a:cubicBezTo>
                  <a:pt x="891911" y="508165"/>
                  <a:pt x="699169" y="588847"/>
                  <a:pt x="692446" y="700906"/>
                </a:cubicBezTo>
                <a:cubicBezTo>
                  <a:pt x="685722" y="812965"/>
                  <a:pt x="826917" y="956401"/>
                  <a:pt x="853811" y="1063977"/>
                </a:cubicBezTo>
                <a:cubicBezTo>
                  <a:pt x="880705" y="1171553"/>
                  <a:pt x="826917" y="1319471"/>
                  <a:pt x="853811" y="1346365"/>
                </a:cubicBezTo>
                <a:cubicBezTo>
                  <a:pt x="880705" y="1373259"/>
                  <a:pt x="970352" y="1303783"/>
                  <a:pt x="1015176" y="1225342"/>
                </a:cubicBezTo>
                <a:cubicBezTo>
                  <a:pt x="1060000" y="1146901"/>
                  <a:pt x="1080170" y="994500"/>
                  <a:pt x="1122752" y="875718"/>
                </a:cubicBezTo>
                <a:cubicBezTo>
                  <a:pt x="1165334" y="756936"/>
                  <a:pt x="1221364" y="496959"/>
                  <a:pt x="1270670" y="512647"/>
                </a:cubicBezTo>
                <a:cubicBezTo>
                  <a:pt x="1319976" y="528335"/>
                  <a:pt x="1445481" y="848823"/>
                  <a:pt x="1418587" y="969847"/>
                </a:cubicBezTo>
                <a:cubicBezTo>
                  <a:pt x="1391693" y="1090871"/>
                  <a:pt x="1124993" y="1169313"/>
                  <a:pt x="1109305" y="1238789"/>
                </a:cubicBezTo>
                <a:cubicBezTo>
                  <a:pt x="1093617" y="1308265"/>
                  <a:pt x="1313252" y="1303782"/>
                  <a:pt x="1324458" y="1386706"/>
                </a:cubicBezTo>
                <a:cubicBezTo>
                  <a:pt x="1335664" y="1469629"/>
                  <a:pt x="1277393" y="1669095"/>
                  <a:pt x="1176540" y="1736330"/>
                </a:cubicBezTo>
                <a:cubicBezTo>
                  <a:pt x="1075687" y="1803565"/>
                  <a:pt x="882946" y="1810288"/>
                  <a:pt x="732787" y="1803565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48" name="Grupo 47"/>
          <p:cNvGrpSpPr/>
          <p:nvPr/>
        </p:nvGrpSpPr>
        <p:grpSpPr>
          <a:xfrm>
            <a:off x="7229127" y="1539876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49" name="Elipse 48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Elipse 49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Placa 50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2" name="Elipse 51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3" name="Elipse 52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Elipse 53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Texto explicativo em setas cruzadas 55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Cilindro 56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Cilindro 57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Cruz 58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Cruz 60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Cruz 62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Cruz 63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>
            <a:off x="8866329" y="1539876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629328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6734152" y="74976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9" name="Grupo 68"/>
          <p:cNvGrpSpPr/>
          <p:nvPr/>
        </p:nvGrpSpPr>
        <p:grpSpPr>
          <a:xfrm>
            <a:off x="3463336" y="3980665"/>
            <a:ext cx="1394822" cy="1284198"/>
            <a:chOff x="2705751" y="1949669"/>
            <a:chExt cx="1804577" cy="1284198"/>
          </a:xfrm>
        </p:grpSpPr>
        <p:sp>
          <p:nvSpPr>
            <p:cNvPr id="70" name="Forma livre 69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Forma livre 70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Elipse 72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Retângulo de cantos arredondados 94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Retângulo de cantos arredondados 95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Forma livre 110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" name="Grupo 7"/>
          <p:cNvGrpSpPr/>
          <p:nvPr/>
        </p:nvGrpSpPr>
        <p:grpSpPr>
          <a:xfrm>
            <a:off x="8866329" y="1539876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6" name="Grupo 65"/>
          <p:cNvGrpSpPr/>
          <p:nvPr/>
        </p:nvGrpSpPr>
        <p:grpSpPr>
          <a:xfrm>
            <a:off x="7534833" y="2744508"/>
            <a:ext cx="1078045" cy="992545"/>
            <a:chOff x="2705751" y="1949669"/>
            <a:chExt cx="1804577" cy="1284198"/>
          </a:xfrm>
        </p:grpSpPr>
        <p:sp>
          <p:nvSpPr>
            <p:cNvPr id="67" name="Forma livre 66"/>
            <p:cNvSpPr/>
            <p:nvPr/>
          </p:nvSpPr>
          <p:spPr>
            <a:xfrm>
              <a:off x="3788307" y="1949669"/>
              <a:ext cx="385157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 flipH="1">
              <a:off x="2980570" y="1950441"/>
              <a:ext cx="388471" cy="364886"/>
            </a:xfrm>
            <a:custGeom>
              <a:avLst/>
              <a:gdLst>
                <a:gd name="connsiteX0" fmla="*/ 0 w 534573"/>
                <a:gd name="connsiteY0" fmla="*/ 393896 h 506437"/>
                <a:gd name="connsiteX1" fmla="*/ 70339 w 534573"/>
                <a:gd name="connsiteY1" fmla="*/ 211016 h 506437"/>
                <a:gd name="connsiteX2" fmla="*/ 534573 w 534573"/>
                <a:gd name="connsiteY2" fmla="*/ 0 h 506437"/>
                <a:gd name="connsiteX3" fmla="*/ 520505 w 534573"/>
                <a:gd name="connsiteY3" fmla="*/ 365760 h 506437"/>
                <a:gd name="connsiteX4" fmla="*/ 309490 w 534573"/>
                <a:gd name="connsiteY4" fmla="*/ 478302 h 506437"/>
                <a:gd name="connsiteX5" fmla="*/ 182880 w 534573"/>
                <a:gd name="connsiteY5" fmla="*/ 506437 h 506437"/>
                <a:gd name="connsiteX6" fmla="*/ 182880 w 534573"/>
                <a:gd name="connsiteY6" fmla="*/ 506437 h 50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573" h="506437">
                  <a:moveTo>
                    <a:pt x="0" y="393896"/>
                  </a:moveTo>
                  <a:lnTo>
                    <a:pt x="70339" y="211016"/>
                  </a:lnTo>
                  <a:lnTo>
                    <a:pt x="534573" y="0"/>
                  </a:lnTo>
                  <a:lnTo>
                    <a:pt x="520505" y="365760"/>
                  </a:lnTo>
                  <a:lnTo>
                    <a:pt x="309490" y="478302"/>
                  </a:lnTo>
                  <a:lnTo>
                    <a:pt x="182880" y="506437"/>
                  </a:lnTo>
                  <a:lnTo>
                    <a:pt x="182880" y="506437"/>
                  </a:ln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Elipse 75"/>
            <p:cNvSpPr/>
            <p:nvPr/>
          </p:nvSpPr>
          <p:spPr>
            <a:xfrm>
              <a:off x="3071309" y="1983959"/>
              <a:ext cx="1023707" cy="1023709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Elipse 76"/>
            <p:cNvSpPr/>
            <p:nvPr/>
          </p:nvSpPr>
          <p:spPr>
            <a:xfrm>
              <a:off x="2809026" y="2204942"/>
              <a:ext cx="628451" cy="62845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3770531" y="2196444"/>
              <a:ext cx="628451" cy="62845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3048050" y="2280566"/>
              <a:ext cx="1198121" cy="550718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de cantos arredondados 79"/>
            <p:cNvSpPr/>
            <p:nvPr/>
          </p:nvSpPr>
          <p:spPr>
            <a:xfrm>
              <a:off x="2947750" y="2474513"/>
              <a:ext cx="1352944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Forma livre 80"/>
            <p:cNvSpPr/>
            <p:nvPr/>
          </p:nvSpPr>
          <p:spPr>
            <a:xfrm rot="1380331">
              <a:off x="4097996" y="2244695"/>
              <a:ext cx="18806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Elipse 81"/>
            <p:cNvSpPr/>
            <p:nvPr/>
          </p:nvSpPr>
          <p:spPr>
            <a:xfrm>
              <a:off x="4015316" y="2253954"/>
              <a:ext cx="495012" cy="49501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rot="20268765" flipH="1">
              <a:off x="2927014" y="2251770"/>
              <a:ext cx="202240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/>
            <p:cNvSpPr/>
            <p:nvPr/>
          </p:nvSpPr>
          <p:spPr>
            <a:xfrm>
              <a:off x="2705751" y="2254563"/>
              <a:ext cx="495012" cy="49501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Retângulo de cantos arredondados 84"/>
            <p:cNvSpPr/>
            <p:nvPr/>
          </p:nvSpPr>
          <p:spPr>
            <a:xfrm>
              <a:off x="2858684" y="2570289"/>
              <a:ext cx="657758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Retângulo de cantos arredondados 85"/>
            <p:cNvSpPr/>
            <p:nvPr/>
          </p:nvSpPr>
          <p:spPr>
            <a:xfrm>
              <a:off x="3727983" y="2566126"/>
              <a:ext cx="657758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88" name="Pergaminho horizontal 87"/>
          <p:cNvSpPr/>
          <p:nvPr/>
        </p:nvSpPr>
        <p:spPr>
          <a:xfrm>
            <a:off x="4222540" y="1527765"/>
            <a:ext cx="4151543" cy="3448287"/>
          </a:xfrm>
          <a:prstGeom prst="horizontalScroll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Você ganhou a batalha!</a:t>
            </a:r>
          </a:p>
          <a:p>
            <a:pPr algn="ctr"/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Aqui esta Sua recompensa:</a:t>
            </a: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 smtClean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</a:endParaRPr>
          </a:p>
          <a:p>
            <a:pPr algn="ctr"/>
            <a:endParaRPr lang="pt-BR" dirty="0" smtClean="0">
              <a:solidFill>
                <a:schemeClr val="tx1"/>
              </a:solidFill>
            </a:endParaRPr>
          </a:p>
        </p:txBody>
      </p:sp>
      <p:sp>
        <p:nvSpPr>
          <p:cNvPr id="89" name="Retângulo 88">
            <a:hlinkClick r:id="rId2" action="ppaction://hlinksldjump"/>
          </p:cNvPr>
          <p:cNvSpPr/>
          <p:nvPr/>
        </p:nvSpPr>
        <p:spPr>
          <a:xfrm>
            <a:off x="4845496" y="3796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  <p:grpSp>
        <p:nvGrpSpPr>
          <p:cNvPr id="94" name="Grupo 93"/>
          <p:cNvGrpSpPr/>
          <p:nvPr/>
        </p:nvGrpSpPr>
        <p:grpSpPr>
          <a:xfrm>
            <a:off x="6041843" y="3067697"/>
            <a:ext cx="774868" cy="544714"/>
            <a:chOff x="4903150" y="3485529"/>
            <a:chExt cx="1774352" cy="1247329"/>
          </a:xfrm>
          <a:effectLst>
            <a:glow rad="381000">
              <a:schemeClr val="bg1">
                <a:alpha val="77000"/>
              </a:schemeClr>
            </a:glow>
          </a:effectLst>
        </p:grpSpPr>
        <p:sp>
          <p:nvSpPr>
            <p:cNvPr id="102" name="Placa 101"/>
            <p:cNvSpPr/>
            <p:nvPr/>
          </p:nvSpPr>
          <p:spPr>
            <a:xfrm>
              <a:off x="5338984" y="3485529"/>
              <a:ext cx="889086" cy="1247329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3" name="Placa 102"/>
            <p:cNvSpPr/>
            <p:nvPr/>
          </p:nvSpPr>
          <p:spPr>
            <a:xfrm rot="263748">
              <a:off x="4903150" y="3499094"/>
              <a:ext cx="389265" cy="918241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4" name="Placa 103"/>
            <p:cNvSpPr/>
            <p:nvPr/>
          </p:nvSpPr>
          <p:spPr>
            <a:xfrm rot="21242254">
              <a:off x="6288237" y="3503240"/>
              <a:ext cx="389265" cy="925709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Placa 114"/>
            <p:cNvSpPr/>
            <p:nvPr/>
          </p:nvSpPr>
          <p:spPr>
            <a:xfrm>
              <a:off x="5402507" y="3564457"/>
              <a:ext cx="774545" cy="1086635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Placa 115"/>
            <p:cNvSpPr/>
            <p:nvPr/>
          </p:nvSpPr>
          <p:spPr>
            <a:xfrm rot="21242254">
              <a:off x="6342527" y="3580973"/>
              <a:ext cx="280685" cy="772059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Placa 116"/>
            <p:cNvSpPr/>
            <p:nvPr/>
          </p:nvSpPr>
          <p:spPr>
            <a:xfrm rot="263748">
              <a:off x="4960833" y="3557405"/>
              <a:ext cx="273670" cy="775845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sp>
        <p:nvSpPr>
          <p:cNvPr id="53" name="Retângulo 52"/>
          <p:cNvSpPr/>
          <p:nvPr/>
        </p:nvSpPr>
        <p:spPr>
          <a:xfrm>
            <a:off x="6859254" y="3881046"/>
            <a:ext cx="1079292" cy="39303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Ouro 100</a:t>
            </a:r>
            <a:endParaRPr lang="pt-BR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065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10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1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Retângulo 127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Parabéns soldado, você conseguiu passar o Level.1.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Agora vamos equipar sua recompensa!</a:t>
            </a:r>
          </a:p>
        </p:txBody>
      </p:sp>
      <p:grpSp>
        <p:nvGrpSpPr>
          <p:cNvPr id="129" name="Grupo 128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130" name="Retângulo de cantos arredondados 129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1" name="Forma livre 130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2" name="Forma livre 131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4" name="Elipse 133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1" name="Forma livre 140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2" name="Forma livre 141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3" name="Elipse 142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5" name="Elipse 144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6" name="Forma livre 145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7" name="Forma livre 146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8" name="Forma livre 147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9" name="Forma livre 148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0" name="Elipse 149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1" name="Triângulo isósceles 150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3" name="Triângulo isósceles 152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5" name="Triângulo isósceles 154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9" name="Triângulo isósceles 198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0" name="Triângulo isósceles 199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9" name="Triângulo isósceles 208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2" name="Forma livre 211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Forma livre 215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Forma livre 216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Forma livre 217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9" name="Forma livre 218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0" name="Forma livre 219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21" name="Retângulo 220">
            <a:hlinkClick r:id="rId3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Retângulo de cantos arredondados 3"/>
          <p:cNvSpPr/>
          <p:nvPr/>
        </p:nvSpPr>
        <p:spPr>
          <a:xfrm>
            <a:off x="-1184564" y="-1583491"/>
            <a:ext cx="3774748" cy="4787117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51373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79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19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10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1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Retângulo 127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Abra o seu inventário e aperte “ usar “ para equipar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Sua armadura! Você sempre deve equipa-la.</a:t>
            </a:r>
          </a:p>
        </p:txBody>
      </p:sp>
      <p:grpSp>
        <p:nvGrpSpPr>
          <p:cNvPr id="129" name="Grupo 128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130" name="Retângulo de cantos arredondados 129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1" name="Forma livre 130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2" name="Forma livre 131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4" name="Elipse 133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1" name="Forma livre 140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2" name="Forma livre 141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3" name="Elipse 142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5" name="Elipse 144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6" name="Forma livre 145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7" name="Forma livre 146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8" name="Forma livre 147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9" name="Forma livre 148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0" name="Elipse 149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1" name="Triângulo isósceles 150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3" name="Triângulo isósceles 152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5" name="Triângulo isósceles 154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9" name="Triângulo isósceles 198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0" name="Triângulo isósceles 199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9" name="Triângulo isósceles 208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2" name="Forma livre 211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Forma livre 215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Forma livre 216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Forma livre 217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9" name="Forma livre 218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0" name="Forma livre 219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21" name="Retângulo 220">
            <a:hlinkClick r:id="rId3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Retângulo de cantos arredondados 3"/>
          <p:cNvSpPr/>
          <p:nvPr/>
        </p:nvSpPr>
        <p:spPr>
          <a:xfrm>
            <a:off x="-1184564" y="-1583491"/>
            <a:ext cx="3774748" cy="443983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12673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73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28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10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1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99" name="Grupo 298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81" name="Grupo 280"/>
            <p:cNvGrpSpPr/>
            <p:nvPr/>
          </p:nvGrpSpPr>
          <p:grpSpPr>
            <a:xfrm>
              <a:off x="2458529" y="176726"/>
              <a:ext cx="2747157" cy="2747157"/>
              <a:chOff x="1166462" y="638629"/>
              <a:chExt cx="4666393" cy="4666393"/>
            </a:xfrm>
          </p:grpSpPr>
          <p:grpSp>
            <p:nvGrpSpPr>
              <p:cNvPr id="282" name="Grupo 281"/>
              <p:cNvGrpSpPr/>
              <p:nvPr/>
            </p:nvGrpSpPr>
            <p:grpSpPr>
              <a:xfrm>
                <a:off x="1166462" y="638629"/>
                <a:ext cx="4666393" cy="4666393"/>
                <a:chOff x="1166462" y="638629"/>
                <a:chExt cx="4666393" cy="4666393"/>
              </a:xfrm>
            </p:grpSpPr>
            <p:sp>
              <p:nvSpPr>
                <p:cNvPr id="295" name="Placa 294"/>
                <p:cNvSpPr/>
                <p:nvPr/>
              </p:nvSpPr>
              <p:spPr>
                <a:xfrm>
                  <a:off x="1166462" y="638629"/>
                  <a:ext cx="4666393" cy="4666393"/>
                </a:xfrm>
                <a:prstGeom prst="plaqu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6" name="Placa 295"/>
                <p:cNvSpPr/>
                <p:nvPr/>
              </p:nvSpPr>
              <p:spPr>
                <a:xfrm>
                  <a:off x="1340632" y="812799"/>
                  <a:ext cx="4318051" cy="4318051"/>
                </a:xfrm>
                <a:prstGeom prst="plaqu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83" name="Retângulo 282"/>
              <p:cNvSpPr/>
              <p:nvPr/>
            </p:nvSpPr>
            <p:spPr>
              <a:xfrm>
                <a:off x="2162628" y="958900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84" name="Retângulo 283"/>
              <p:cNvSpPr/>
              <p:nvPr/>
            </p:nvSpPr>
            <p:spPr>
              <a:xfrm>
                <a:off x="3736763" y="1205164"/>
                <a:ext cx="1070453" cy="57792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85" name="Grupo 284"/>
              <p:cNvGrpSpPr/>
              <p:nvPr/>
            </p:nvGrpSpPr>
            <p:grpSpPr>
              <a:xfrm rot="5400000">
                <a:off x="2789713" y="3183146"/>
                <a:ext cx="1419887" cy="2167304"/>
                <a:chOff x="1517736" y="3374793"/>
                <a:chExt cx="1419887" cy="2167304"/>
              </a:xfrm>
            </p:grpSpPr>
            <p:sp>
              <p:nvSpPr>
                <p:cNvPr id="289" name="Retângulo de cantos arredondados 288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0" name="Retângulo de cantos arredondados 289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1" name="Retângulo de cantos arredondados 290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2" name="Retângulo de cantos arredondados 291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3" name="Retângulo de cantos arredondados 292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4" name="Retângulo de cantos arredondados 293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86" name="Retângulo 285"/>
              <p:cNvSpPr/>
              <p:nvPr/>
            </p:nvSpPr>
            <p:spPr>
              <a:xfrm>
                <a:off x="2964430" y="2256926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cxnSp>
            <p:nvCxnSpPr>
              <p:cNvPr id="287" name="Conector angulado 286"/>
              <p:cNvCxnSpPr>
                <a:endCxn id="286" idx="1"/>
              </p:cNvCxnSpPr>
              <p:nvPr/>
            </p:nvCxnSpPr>
            <p:spPr>
              <a:xfrm rot="16200000" flipH="1">
                <a:off x="2306915" y="2134637"/>
                <a:ext cx="766605" cy="548425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Conector angulado 287"/>
              <p:cNvCxnSpPr>
                <a:endCxn id="286" idx="3"/>
              </p:cNvCxnSpPr>
              <p:nvPr/>
            </p:nvCxnSpPr>
            <p:spPr>
              <a:xfrm rot="5400000">
                <a:off x="3827189" y="2010639"/>
                <a:ext cx="989209" cy="573819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8" name="Seta para a direita listrada 297"/>
            <p:cNvSpPr/>
            <p:nvPr/>
          </p:nvSpPr>
          <p:spPr>
            <a:xfrm>
              <a:off x="4424181" y="1449543"/>
              <a:ext cx="441512" cy="440160"/>
            </a:xfrm>
            <a:prstGeom prst="stripedRightArrow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28" name="Retângulo 127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9" name="Grupo 128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130" name="Retângulo de cantos arredondados 129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1" name="Forma livre 130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2" name="Forma livre 131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4" name="Elipse 133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1" name="Forma livre 140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2" name="Forma livre 141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3" name="Elipse 142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5" name="Elipse 144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6" name="Forma livre 145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7" name="Forma livre 146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8" name="Forma livre 147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9" name="Forma livre 148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0" name="Elipse 149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1" name="Triângulo isósceles 150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3" name="Triângulo isósceles 152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5" name="Triângulo isósceles 154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9" name="Triângulo isósceles 198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0" name="Triângulo isósceles 199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9" name="Triângulo isósceles 208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2" name="Forma livre 211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Forma livre 215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Forma livre 216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Forma livre 217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9" name="Forma livre 218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0" name="Forma livre 219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" name="Grupo 2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grpSp>
          <p:nvGrpSpPr>
            <p:cNvPr id="264" name="Grupo 263"/>
            <p:cNvGrpSpPr/>
            <p:nvPr/>
          </p:nvGrpSpPr>
          <p:grpSpPr>
            <a:xfrm>
              <a:off x="140681" y="3074411"/>
              <a:ext cx="2909805" cy="2759584"/>
              <a:chOff x="140681" y="3074411"/>
              <a:chExt cx="2909805" cy="2759584"/>
            </a:xfrm>
          </p:grpSpPr>
          <p:sp>
            <p:nvSpPr>
              <p:cNvPr id="213" name="Retângulo de cantos arredondados 212"/>
              <p:cNvSpPr/>
              <p:nvPr/>
            </p:nvSpPr>
            <p:spPr>
              <a:xfrm>
                <a:off x="140681" y="3074411"/>
                <a:ext cx="2909805" cy="2759584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4" name="Retângulo de cantos arredondados 213"/>
              <p:cNvSpPr/>
              <p:nvPr/>
            </p:nvSpPr>
            <p:spPr>
              <a:xfrm>
                <a:off x="223364" y="3146647"/>
                <a:ext cx="2765026" cy="2622279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59" name="Grupo 158"/>
              <p:cNvGrpSpPr/>
              <p:nvPr/>
            </p:nvGrpSpPr>
            <p:grpSpPr>
              <a:xfrm>
                <a:off x="266284" y="3370827"/>
                <a:ext cx="1208386" cy="2098719"/>
                <a:chOff x="-2712664" y="766087"/>
                <a:chExt cx="1982164" cy="3442611"/>
              </a:xfrm>
            </p:grpSpPr>
            <p:sp>
              <p:nvSpPr>
                <p:cNvPr id="160" name="Retângulo de cantos arredondados 159"/>
                <p:cNvSpPr/>
                <p:nvPr/>
              </p:nvSpPr>
              <p:spPr>
                <a:xfrm>
                  <a:off x="-1808670" y="1765486"/>
                  <a:ext cx="230035" cy="220508"/>
                </a:xfrm>
                <a:prstGeom prst="roundRect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1" name="Forma livre 160"/>
                <p:cNvSpPr/>
                <p:nvPr/>
              </p:nvSpPr>
              <p:spPr>
                <a:xfrm>
                  <a:off x="-1276542" y="1922209"/>
                  <a:ext cx="404924" cy="518066"/>
                </a:xfrm>
                <a:custGeom>
                  <a:avLst/>
                  <a:gdLst>
                    <a:gd name="connsiteX0" fmla="*/ 263787 w 553297"/>
                    <a:gd name="connsiteY0" fmla="*/ 2830 h 707896"/>
                    <a:gd name="connsiteX1" fmla="*/ 430649 w 553297"/>
                    <a:gd name="connsiteY1" fmla="*/ 266470 h 707896"/>
                    <a:gd name="connsiteX2" fmla="*/ 544114 w 553297"/>
                    <a:gd name="connsiteY2" fmla="*/ 610205 h 707896"/>
                    <a:gd name="connsiteX3" fmla="*/ 520754 w 553297"/>
                    <a:gd name="connsiteY3" fmla="*/ 670275 h 707896"/>
                    <a:gd name="connsiteX4" fmla="*/ 317183 w 553297"/>
                    <a:gd name="connsiteY4" fmla="*/ 700310 h 707896"/>
                    <a:gd name="connsiteX5" fmla="*/ 290485 w 553297"/>
                    <a:gd name="connsiteY5" fmla="*/ 526774 h 707896"/>
                    <a:gd name="connsiteX6" fmla="*/ 197043 w 553297"/>
                    <a:gd name="connsiteY6" fmla="*/ 363250 h 707896"/>
                    <a:gd name="connsiteX7" fmla="*/ 146 w 553297"/>
                    <a:gd name="connsiteY7" fmla="*/ 142993 h 707896"/>
                    <a:gd name="connsiteX8" fmla="*/ 263787 w 553297"/>
                    <a:gd name="connsiteY8" fmla="*/ 2830 h 707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3297" h="707896">
                      <a:moveTo>
                        <a:pt x="263787" y="2830"/>
                      </a:moveTo>
                      <a:cubicBezTo>
                        <a:pt x="335538" y="23410"/>
                        <a:pt x="383928" y="165241"/>
                        <a:pt x="430649" y="266470"/>
                      </a:cubicBezTo>
                      <a:cubicBezTo>
                        <a:pt x="477370" y="367699"/>
                        <a:pt x="529097" y="542904"/>
                        <a:pt x="544114" y="610205"/>
                      </a:cubicBezTo>
                      <a:cubicBezTo>
                        <a:pt x="559131" y="677506"/>
                        <a:pt x="558576" y="655258"/>
                        <a:pt x="520754" y="670275"/>
                      </a:cubicBezTo>
                      <a:cubicBezTo>
                        <a:pt x="482932" y="685292"/>
                        <a:pt x="355561" y="724227"/>
                        <a:pt x="317183" y="700310"/>
                      </a:cubicBezTo>
                      <a:cubicBezTo>
                        <a:pt x="278805" y="676393"/>
                        <a:pt x="310508" y="582951"/>
                        <a:pt x="290485" y="526774"/>
                      </a:cubicBezTo>
                      <a:cubicBezTo>
                        <a:pt x="270462" y="470597"/>
                        <a:pt x="245433" y="427214"/>
                        <a:pt x="197043" y="363250"/>
                      </a:cubicBezTo>
                      <a:cubicBezTo>
                        <a:pt x="148653" y="299287"/>
                        <a:pt x="-5416" y="207513"/>
                        <a:pt x="146" y="142993"/>
                      </a:cubicBezTo>
                      <a:cubicBezTo>
                        <a:pt x="5708" y="78473"/>
                        <a:pt x="192036" y="-17750"/>
                        <a:pt x="263787" y="2830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2" name="Forma livre 161"/>
                <p:cNvSpPr/>
                <p:nvPr/>
              </p:nvSpPr>
              <p:spPr>
                <a:xfrm>
                  <a:off x="-2670760" y="1895418"/>
                  <a:ext cx="482507" cy="577721"/>
                </a:xfrm>
                <a:custGeom>
                  <a:avLst/>
                  <a:gdLst>
                    <a:gd name="connsiteX0" fmla="*/ 372248 w 659307"/>
                    <a:gd name="connsiteY0" fmla="*/ 46666 h 789410"/>
                    <a:gd name="connsiteX1" fmla="*/ 155329 w 659307"/>
                    <a:gd name="connsiteY1" fmla="*/ 263586 h 789410"/>
                    <a:gd name="connsiteX2" fmla="*/ 35189 w 659307"/>
                    <a:gd name="connsiteY2" fmla="*/ 523889 h 789410"/>
                    <a:gd name="connsiteX3" fmla="*/ 1816 w 659307"/>
                    <a:gd name="connsiteY3" fmla="*/ 694088 h 789410"/>
                    <a:gd name="connsiteX4" fmla="*/ 78573 w 659307"/>
                    <a:gd name="connsiteY4" fmla="*/ 787530 h 789410"/>
                    <a:gd name="connsiteX5" fmla="*/ 288818 w 659307"/>
                    <a:gd name="connsiteY5" fmla="*/ 750821 h 789410"/>
                    <a:gd name="connsiteX6" fmla="*/ 308841 w 659307"/>
                    <a:gd name="connsiteY6" fmla="*/ 680739 h 789410"/>
                    <a:gd name="connsiteX7" fmla="*/ 325527 w 659307"/>
                    <a:gd name="connsiteY7" fmla="*/ 530564 h 789410"/>
                    <a:gd name="connsiteX8" fmla="*/ 452342 w 659307"/>
                    <a:gd name="connsiteY8" fmla="*/ 347016 h 789410"/>
                    <a:gd name="connsiteX9" fmla="*/ 659250 w 659307"/>
                    <a:gd name="connsiteY9" fmla="*/ 140108 h 789410"/>
                    <a:gd name="connsiteX10" fmla="*/ 472365 w 659307"/>
                    <a:gd name="connsiteY10" fmla="*/ 6619 h 789410"/>
                    <a:gd name="connsiteX11" fmla="*/ 372248 w 659307"/>
                    <a:gd name="connsiteY11" fmla="*/ 46666 h 789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9307" h="789410">
                      <a:moveTo>
                        <a:pt x="372248" y="46666"/>
                      </a:moveTo>
                      <a:cubicBezTo>
                        <a:pt x="319409" y="89494"/>
                        <a:pt x="211505" y="184049"/>
                        <a:pt x="155329" y="263586"/>
                      </a:cubicBezTo>
                      <a:cubicBezTo>
                        <a:pt x="99153" y="343123"/>
                        <a:pt x="60774" y="452139"/>
                        <a:pt x="35189" y="523889"/>
                      </a:cubicBezTo>
                      <a:cubicBezTo>
                        <a:pt x="9603" y="595639"/>
                        <a:pt x="-5415" y="650148"/>
                        <a:pt x="1816" y="694088"/>
                      </a:cubicBezTo>
                      <a:cubicBezTo>
                        <a:pt x="9047" y="738028"/>
                        <a:pt x="30739" y="778075"/>
                        <a:pt x="78573" y="787530"/>
                      </a:cubicBezTo>
                      <a:cubicBezTo>
                        <a:pt x="126407" y="796985"/>
                        <a:pt x="250440" y="768619"/>
                        <a:pt x="288818" y="750821"/>
                      </a:cubicBezTo>
                      <a:cubicBezTo>
                        <a:pt x="327196" y="733023"/>
                        <a:pt x="302723" y="717448"/>
                        <a:pt x="308841" y="680739"/>
                      </a:cubicBezTo>
                      <a:cubicBezTo>
                        <a:pt x="314959" y="644030"/>
                        <a:pt x="301610" y="586185"/>
                        <a:pt x="325527" y="530564"/>
                      </a:cubicBezTo>
                      <a:cubicBezTo>
                        <a:pt x="349444" y="474943"/>
                        <a:pt x="396722" y="412092"/>
                        <a:pt x="452342" y="347016"/>
                      </a:cubicBezTo>
                      <a:cubicBezTo>
                        <a:pt x="507962" y="281940"/>
                        <a:pt x="655913" y="196841"/>
                        <a:pt x="659250" y="140108"/>
                      </a:cubicBezTo>
                      <a:cubicBezTo>
                        <a:pt x="662587" y="83375"/>
                        <a:pt x="520198" y="22749"/>
                        <a:pt x="472365" y="6619"/>
                      </a:cubicBezTo>
                      <a:cubicBezTo>
                        <a:pt x="424532" y="-9511"/>
                        <a:pt x="425087" y="3838"/>
                        <a:pt x="372248" y="46666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3" name="Elipse 162"/>
                <p:cNvSpPr/>
                <p:nvPr/>
              </p:nvSpPr>
              <p:spPr>
                <a:xfrm>
                  <a:off x="-2295525" y="766087"/>
                  <a:ext cx="1147886" cy="1069078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4" name="Forma livre 163"/>
                <p:cNvSpPr/>
                <p:nvPr/>
              </p:nvSpPr>
              <p:spPr>
                <a:xfrm>
                  <a:off x="-1760455" y="1513239"/>
                  <a:ext cx="18293" cy="21989"/>
                </a:xfrm>
                <a:custGeom>
                  <a:avLst/>
                  <a:gdLst>
                    <a:gd name="connsiteX0" fmla="*/ 0 w 42041"/>
                    <a:gd name="connsiteY0" fmla="*/ 0 h 53180"/>
                    <a:gd name="connsiteX1" fmla="*/ 42041 w 42041"/>
                    <a:gd name="connsiteY1" fmla="*/ 52552 h 53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041" h="53180">
                      <a:moveTo>
                        <a:pt x="0" y="0"/>
                      </a:moveTo>
                      <a:cubicBezTo>
                        <a:pt x="12571" y="62858"/>
                        <a:pt x="-7354" y="52552"/>
                        <a:pt x="42041" y="52552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5" name="Forma livre 164"/>
                <p:cNvSpPr/>
                <p:nvPr/>
              </p:nvSpPr>
              <p:spPr>
                <a:xfrm>
                  <a:off x="-2225816" y="1114688"/>
                  <a:ext cx="396688" cy="371877"/>
                </a:xfrm>
                <a:custGeom>
                  <a:avLst/>
                  <a:gdLst>
                    <a:gd name="connsiteX0" fmla="*/ 504715 w 542043"/>
                    <a:gd name="connsiteY0" fmla="*/ 472133 h 508140"/>
                    <a:gd name="connsiteX1" fmla="*/ 517072 w 542043"/>
                    <a:gd name="connsiteY1" fmla="*/ 208522 h 508140"/>
                    <a:gd name="connsiteX2" fmla="*/ 269937 w 542043"/>
                    <a:gd name="connsiteY2" fmla="*/ 23171 h 508140"/>
                    <a:gd name="connsiteX3" fmla="*/ 92823 w 542043"/>
                    <a:gd name="connsiteY3" fmla="*/ 19052 h 508140"/>
                    <a:gd name="connsiteX4" fmla="*/ 6326 w 542043"/>
                    <a:gd name="connsiteY4" fmla="*/ 171452 h 508140"/>
                    <a:gd name="connsiteX5" fmla="*/ 35158 w 542043"/>
                    <a:gd name="connsiteY5" fmla="*/ 426825 h 508140"/>
                    <a:gd name="connsiteX6" fmla="*/ 261699 w 542043"/>
                    <a:gd name="connsiteY6" fmla="*/ 500966 h 508140"/>
                    <a:gd name="connsiteX7" fmla="*/ 504715 w 542043"/>
                    <a:gd name="connsiteY7" fmla="*/ 472133 h 508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043" h="508140">
                      <a:moveTo>
                        <a:pt x="504715" y="472133"/>
                      </a:moveTo>
                      <a:cubicBezTo>
                        <a:pt x="547277" y="423392"/>
                        <a:pt x="556202" y="283349"/>
                        <a:pt x="517072" y="208522"/>
                      </a:cubicBezTo>
                      <a:cubicBezTo>
                        <a:pt x="477942" y="133695"/>
                        <a:pt x="340645" y="54749"/>
                        <a:pt x="269937" y="23171"/>
                      </a:cubicBezTo>
                      <a:cubicBezTo>
                        <a:pt x="199229" y="-8407"/>
                        <a:pt x="136758" y="-5661"/>
                        <a:pt x="92823" y="19052"/>
                      </a:cubicBezTo>
                      <a:cubicBezTo>
                        <a:pt x="48888" y="43765"/>
                        <a:pt x="15937" y="103490"/>
                        <a:pt x="6326" y="171452"/>
                      </a:cubicBezTo>
                      <a:cubicBezTo>
                        <a:pt x="-3285" y="239414"/>
                        <a:pt x="-7404" y="371906"/>
                        <a:pt x="35158" y="426825"/>
                      </a:cubicBezTo>
                      <a:cubicBezTo>
                        <a:pt x="77720" y="481744"/>
                        <a:pt x="181380" y="493415"/>
                        <a:pt x="261699" y="500966"/>
                      </a:cubicBezTo>
                      <a:cubicBezTo>
                        <a:pt x="342018" y="508517"/>
                        <a:pt x="462153" y="520874"/>
                        <a:pt x="504715" y="472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6" name="Forma livre 165"/>
                <p:cNvSpPr/>
                <p:nvPr/>
              </p:nvSpPr>
              <p:spPr>
                <a:xfrm>
                  <a:off x="-1700255" y="1112164"/>
                  <a:ext cx="446336" cy="365800"/>
                </a:xfrm>
                <a:custGeom>
                  <a:avLst/>
                  <a:gdLst>
                    <a:gd name="connsiteX0" fmla="*/ 36135 w 609883"/>
                    <a:gd name="connsiteY0" fmla="*/ 472066 h 499837"/>
                    <a:gd name="connsiteX1" fmla="*/ 15540 w 609883"/>
                    <a:gd name="connsiteY1" fmla="*/ 262001 h 499837"/>
                    <a:gd name="connsiteX2" fmla="*/ 143227 w 609883"/>
                    <a:gd name="connsiteY2" fmla="*/ 130196 h 499837"/>
                    <a:gd name="connsiteX3" fmla="*/ 419194 w 609883"/>
                    <a:gd name="connsiteY3" fmla="*/ 2509 h 499837"/>
                    <a:gd name="connsiteX4" fmla="*/ 542762 w 609883"/>
                    <a:gd name="connsiteY4" fmla="*/ 68412 h 499837"/>
                    <a:gd name="connsiteX5" fmla="*/ 608664 w 609883"/>
                    <a:gd name="connsiteY5" fmla="*/ 332023 h 499837"/>
                    <a:gd name="connsiteX6" fmla="*/ 563356 w 609883"/>
                    <a:gd name="connsiteY6" fmla="*/ 443234 h 499837"/>
                    <a:gd name="connsiteX7" fmla="*/ 320340 w 609883"/>
                    <a:gd name="connsiteY7" fmla="*/ 492661 h 499837"/>
                    <a:gd name="connsiteX8" fmla="*/ 36135 w 609883"/>
                    <a:gd name="connsiteY8" fmla="*/ 472066 h 499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9883" h="499837">
                      <a:moveTo>
                        <a:pt x="36135" y="472066"/>
                      </a:moveTo>
                      <a:cubicBezTo>
                        <a:pt x="-14665" y="433623"/>
                        <a:pt x="-2309" y="318979"/>
                        <a:pt x="15540" y="262001"/>
                      </a:cubicBezTo>
                      <a:cubicBezTo>
                        <a:pt x="33389" y="205023"/>
                        <a:pt x="75951" y="173445"/>
                        <a:pt x="143227" y="130196"/>
                      </a:cubicBezTo>
                      <a:cubicBezTo>
                        <a:pt x="210503" y="86947"/>
                        <a:pt x="352605" y="12806"/>
                        <a:pt x="419194" y="2509"/>
                      </a:cubicBezTo>
                      <a:cubicBezTo>
                        <a:pt x="485783" y="-7788"/>
                        <a:pt x="511184" y="13493"/>
                        <a:pt x="542762" y="68412"/>
                      </a:cubicBezTo>
                      <a:cubicBezTo>
                        <a:pt x="574340" y="123331"/>
                        <a:pt x="605232" y="269553"/>
                        <a:pt x="608664" y="332023"/>
                      </a:cubicBezTo>
                      <a:cubicBezTo>
                        <a:pt x="612096" y="394493"/>
                        <a:pt x="611410" y="416461"/>
                        <a:pt x="563356" y="443234"/>
                      </a:cubicBezTo>
                      <a:cubicBezTo>
                        <a:pt x="515302" y="470007"/>
                        <a:pt x="406151" y="485110"/>
                        <a:pt x="320340" y="492661"/>
                      </a:cubicBezTo>
                      <a:cubicBezTo>
                        <a:pt x="234529" y="500212"/>
                        <a:pt x="86935" y="510509"/>
                        <a:pt x="36135" y="4720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7" name="Forma livre 166"/>
                <p:cNvSpPr/>
                <p:nvPr/>
              </p:nvSpPr>
              <p:spPr>
                <a:xfrm>
                  <a:off x="-1742874" y="1535421"/>
                  <a:ext cx="198949" cy="144690"/>
                </a:xfrm>
                <a:custGeom>
                  <a:avLst/>
                  <a:gdLst>
                    <a:gd name="connsiteX0" fmla="*/ 0 w 271848"/>
                    <a:gd name="connsiteY0" fmla="*/ 197708 h 197708"/>
                    <a:gd name="connsiteX1" fmla="*/ 127686 w 271848"/>
                    <a:gd name="connsiteY1" fmla="*/ 82378 h 197708"/>
                    <a:gd name="connsiteX2" fmla="*/ 271848 w 271848"/>
                    <a:gd name="connsiteY2" fmla="*/ 0 h 19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1848" h="197708">
                      <a:moveTo>
                        <a:pt x="0" y="197708"/>
                      </a:moveTo>
                      <a:cubicBezTo>
                        <a:pt x="41189" y="156518"/>
                        <a:pt x="82378" y="115329"/>
                        <a:pt x="127686" y="82378"/>
                      </a:cubicBezTo>
                      <a:cubicBezTo>
                        <a:pt x="172994" y="49427"/>
                        <a:pt x="222421" y="24713"/>
                        <a:pt x="271848" y="0"/>
                      </a:cubicBezTo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8" name="Forma livre 167"/>
                <p:cNvSpPr/>
                <p:nvPr/>
              </p:nvSpPr>
              <p:spPr>
                <a:xfrm>
                  <a:off x="-1997937" y="2301965"/>
                  <a:ext cx="560440" cy="625232"/>
                </a:xfrm>
                <a:custGeom>
                  <a:avLst/>
                  <a:gdLst>
                    <a:gd name="connsiteX0" fmla="*/ 12171 w 765797"/>
                    <a:gd name="connsiteY0" fmla="*/ 30145 h 854329"/>
                    <a:gd name="connsiteX1" fmla="*/ 32268 w 765797"/>
                    <a:gd name="connsiteY1" fmla="*/ 718457 h 854329"/>
                    <a:gd name="connsiteX2" fmla="*/ 288501 w 765797"/>
                    <a:gd name="connsiteY2" fmla="*/ 839037 h 854329"/>
                    <a:gd name="connsiteX3" fmla="*/ 705507 w 765797"/>
                    <a:gd name="connsiteY3" fmla="*/ 793820 h 854329"/>
                    <a:gd name="connsiteX4" fmla="*/ 730628 w 765797"/>
                    <a:gd name="connsiteY4" fmla="*/ 311499 h 854329"/>
                    <a:gd name="connsiteX5" fmla="*/ 765797 w 765797"/>
                    <a:gd name="connsiteY5" fmla="*/ 0 h 854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5797" h="854329">
                      <a:moveTo>
                        <a:pt x="12171" y="30145"/>
                      </a:moveTo>
                      <a:cubicBezTo>
                        <a:pt x="-808" y="306893"/>
                        <a:pt x="-13787" y="583642"/>
                        <a:pt x="32268" y="718457"/>
                      </a:cubicBezTo>
                      <a:cubicBezTo>
                        <a:pt x="78323" y="853272"/>
                        <a:pt x="176294" y="826476"/>
                        <a:pt x="288501" y="839037"/>
                      </a:cubicBezTo>
                      <a:cubicBezTo>
                        <a:pt x="400708" y="851598"/>
                        <a:pt x="631819" y="881743"/>
                        <a:pt x="705507" y="793820"/>
                      </a:cubicBezTo>
                      <a:cubicBezTo>
                        <a:pt x="779195" y="705897"/>
                        <a:pt x="720580" y="443802"/>
                        <a:pt x="730628" y="311499"/>
                      </a:cubicBezTo>
                      <a:cubicBezTo>
                        <a:pt x="740676" y="179196"/>
                        <a:pt x="753236" y="89598"/>
                        <a:pt x="765797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9" name="Elipse 168"/>
                <p:cNvSpPr/>
                <p:nvPr/>
              </p:nvSpPr>
              <p:spPr>
                <a:xfrm>
                  <a:off x="-2712664" y="2368379"/>
                  <a:ext cx="370931" cy="35934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0" name="Forma livre 169"/>
                <p:cNvSpPr/>
                <p:nvPr/>
              </p:nvSpPr>
              <p:spPr>
                <a:xfrm>
                  <a:off x="-2482285" y="2531293"/>
                  <a:ext cx="75647" cy="170387"/>
                </a:xfrm>
                <a:custGeom>
                  <a:avLst/>
                  <a:gdLst>
                    <a:gd name="connsiteX0" fmla="*/ 64513 w 103366"/>
                    <a:gd name="connsiteY0" fmla="*/ 232820 h 232820"/>
                    <a:gd name="connsiteX1" fmla="*/ 102758 w 103366"/>
                    <a:gd name="connsiteY1" fmla="*/ 145900 h 232820"/>
                    <a:gd name="connsiteX2" fmla="*/ 81897 w 103366"/>
                    <a:gd name="connsiteY2" fmla="*/ 48549 h 232820"/>
                    <a:gd name="connsiteX3" fmla="*/ 5408 w 103366"/>
                    <a:gd name="connsiteY3" fmla="*/ 3351 h 232820"/>
                    <a:gd name="connsiteX4" fmla="*/ 12361 w 103366"/>
                    <a:gd name="connsiteY4" fmla="*/ 6827 h 232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66" h="232820">
                      <a:moveTo>
                        <a:pt x="64513" y="232820"/>
                      </a:moveTo>
                      <a:cubicBezTo>
                        <a:pt x="82187" y="204716"/>
                        <a:pt x="99861" y="176612"/>
                        <a:pt x="102758" y="145900"/>
                      </a:cubicBezTo>
                      <a:cubicBezTo>
                        <a:pt x="105655" y="115188"/>
                        <a:pt x="98122" y="72307"/>
                        <a:pt x="81897" y="48549"/>
                      </a:cubicBezTo>
                      <a:cubicBezTo>
                        <a:pt x="65672" y="24791"/>
                        <a:pt x="16997" y="10305"/>
                        <a:pt x="5408" y="3351"/>
                      </a:cubicBezTo>
                      <a:cubicBezTo>
                        <a:pt x="-6181" y="-3603"/>
                        <a:pt x="3090" y="1612"/>
                        <a:pt x="12361" y="6827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1" name="Elipse 170"/>
                <p:cNvSpPr/>
                <p:nvPr/>
              </p:nvSpPr>
              <p:spPr>
                <a:xfrm>
                  <a:off x="-1101431" y="2368379"/>
                  <a:ext cx="370931" cy="35934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2" name="Forma livre 171"/>
                <p:cNvSpPr/>
                <p:nvPr/>
              </p:nvSpPr>
              <p:spPr>
                <a:xfrm>
                  <a:off x="-1011923" y="2526112"/>
                  <a:ext cx="52640" cy="180657"/>
                </a:xfrm>
                <a:custGeom>
                  <a:avLst/>
                  <a:gdLst>
                    <a:gd name="connsiteX0" fmla="*/ 30206 w 71928"/>
                    <a:gd name="connsiteY0" fmla="*/ 246853 h 246853"/>
                    <a:gd name="connsiteX1" fmla="*/ 2392 w 71928"/>
                    <a:gd name="connsiteY1" fmla="*/ 135596 h 246853"/>
                    <a:gd name="connsiteX2" fmla="*/ 9345 w 71928"/>
                    <a:gd name="connsiteY2" fmla="*/ 55629 h 246853"/>
                    <a:gd name="connsiteX3" fmla="*/ 71928 w 71928"/>
                    <a:gd name="connsiteY3" fmla="*/ 0 h 246853"/>
                    <a:gd name="connsiteX4" fmla="*/ 71928 w 71928"/>
                    <a:gd name="connsiteY4" fmla="*/ 0 h 246853"/>
                    <a:gd name="connsiteX5" fmla="*/ 71928 w 71928"/>
                    <a:gd name="connsiteY5" fmla="*/ 0 h 24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28" h="246853">
                      <a:moveTo>
                        <a:pt x="30206" y="246853"/>
                      </a:moveTo>
                      <a:cubicBezTo>
                        <a:pt x="18037" y="207160"/>
                        <a:pt x="5869" y="167467"/>
                        <a:pt x="2392" y="135596"/>
                      </a:cubicBezTo>
                      <a:cubicBezTo>
                        <a:pt x="-1085" y="103725"/>
                        <a:pt x="-2244" y="78228"/>
                        <a:pt x="9345" y="55629"/>
                      </a:cubicBezTo>
                      <a:cubicBezTo>
                        <a:pt x="20934" y="33030"/>
                        <a:pt x="71928" y="0"/>
                        <a:pt x="71928" y="0"/>
                      </a:cubicBezTo>
                      <a:lnTo>
                        <a:pt x="71928" y="0"/>
                      </a:lnTo>
                      <a:lnTo>
                        <a:pt x="71928" y="0"/>
                      </a:ln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3" name="Forma livre 172"/>
                <p:cNvSpPr/>
                <p:nvPr/>
              </p:nvSpPr>
              <p:spPr>
                <a:xfrm>
                  <a:off x="-2403439" y="2613992"/>
                  <a:ext cx="1228145" cy="1594706"/>
                </a:xfrm>
                <a:custGeom>
                  <a:avLst/>
                  <a:gdLst>
                    <a:gd name="connsiteX0" fmla="*/ 563386 w 1678162"/>
                    <a:gd name="connsiteY0" fmla="*/ 183722 h 2179038"/>
                    <a:gd name="connsiteX1" fmla="*/ 457639 w 1678162"/>
                    <a:gd name="connsiteY1" fmla="*/ 488522 h 2179038"/>
                    <a:gd name="connsiteX2" fmla="*/ 351892 w 1678162"/>
                    <a:gd name="connsiteY2" fmla="*/ 1048359 h 2179038"/>
                    <a:gd name="connsiteX3" fmla="*/ 271027 w 1678162"/>
                    <a:gd name="connsiteY3" fmla="*/ 1552212 h 2179038"/>
                    <a:gd name="connsiteX4" fmla="*/ 47092 w 1678162"/>
                    <a:gd name="connsiteY4" fmla="*/ 1726383 h 2179038"/>
                    <a:gd name="connsiteX5" fmla="*/ 9770 w 1678162"/>
                    <a:gd name="connsiteY5" fmla="*/ 1931657 h 2179038"/>
                    <a:gd name="connsiteX6" fmla="*/ 177721 w 1678162"/>
                    <a:gd name="connsiteY6" fmla="*/ 2062285 h 2179038"/>
                    <a:gd name="connsiteX7" fmla="*/ 669133 w 1678162"/>
                    <a:gd name="connsiteY7" fmla="*/ 1956538 h 2179038"/>
                    <a:gd name="connsiteX8" fmla="*/ 781101 w 1678162"/>
                    <a:gd name="connsiteY8" fmla="*/ 1670400 h 2179038"/>
                    <a:gd name="connsiteX9" fmla="*/ 725117 w 1678162"/>
                    <a:gd name="connsiteY9" fmla="*/ 1514889 h 2179038"/>
                    <a:gd name="connsiteX10" fmla="*/ 787321 w 1678162"/>
                    <a:gd name="connsiteY10" fmla="*/ 917730 h 2179038"/>
                    <a:gd name="connsiteX11" fmla="*/ 973933 w 1678162"/>
                    <a:gd name="connsiteY11" fmla="*/ 451200 h 2179038"/>
                    <a:gd name="connsiteX12" fmla="*/ 1216529 w 1678162"/>
                    <a:gd name="connsiteY12" fmla="*/ 1545991 h 2179038"/>
                    <a:gd name="connsiteX13" fmla="*/ 1210309 w 1678162"/>
                    <a:gd name="connsiteY13" fmla="*/ 1825910 h 2179038"/>
                    <a:gd name="connsiteX14" fmla="*/ 1434243 w 1678162"/>
                    <a:gd name="connsiteY14" fmla="*/ 2149371 h 2179038"/>
                    <a:gd name="connsiteX15" fmla="*/ 1627076 w 1678162"/>
                    <a:gd name="connsiteY15" fmla="*/ 2136930 h 2179038"/>
                    <a:gd name="connsiteX16" fmla="*/ 1676839 w 1678162"/>
                    <a:gd name="connsiteY16" fmla="*/ 1906775 h 2179038"/>
                    <a:gd name="connsiteX17" fmla="*/ 1589754 w 1678162"/>
                    <a:gd name="connsiteY17" fmla="*/ 1651738 h 2179038"/>
                    <a:gd name="connsiteX18" fmla="*/ 1297394 w 1678162"/>
                    <a:gd name="connsiteY18" fmla="*/ 152620 h 2179038"/>
                    <a:gd name="connsiteX19" fmla="*/ 1284954 w 1678162"/>
                    <a:gd name="connsiteY19" fmla="*/ 127738 h 2179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78162" h="2179038">
                      <a:moveTo>
                        <a:pt x="563386" y="183722"/>
                      </a:moveTo>
                      <a:cubicBezTo>
                        <a:pt x="528137" y="264069"/>
                        <a:pt x="492888" y="344416"/>
                        <a:pt x="457639" y="488522"/>
                      </a:cubicBezTo>
                      <a:cubicBezTo>
                        <a:pt x="422390" y="632628"/>
                        <a:pt x="382994" y="871077"/>
                        <a:pt x="351892" y="1048359"/>
                      </a:cubicBezTo>
                      <a:cubicBezTo>
                        <a:pt x="320790" y="1225641"/>
                        <a:pt x="321827" y="1439208"/>
                        <a:pt x="271027" y="1552212"/>
                      </a:cubicBezTo>
                      <a:cubicBezTo>
                        <a:pt x="220227" y="1665216"/>
                        <a:pt x="90635" y="1663142"/>
                        <a:pt x="47092" y="1726383"/>
                      </a:cubicBezTo>
                      <a:cubicBezTo>
                        <a:pt x="3549" y="1789624"/>
                        <a:pt x="-12002" y="1875673"/>
                        <a:pt x="9770" y="1931657"/>
                      </a:cubicBezTo>
                      <a:cubicBezTo>
                        <a:pt x="31541" y="1987641"/>
                        <a:pt x="67827" y="2058138"/>
                        <a:pt x="177721" y="2062285"/>
                      </a:cubicBezTo>
                      <a:cubicBezTo>
                        <a:pt x="287615" y="2066432"/>
                        <a:pt x="568570" y="2021852"/>
                        <a:pt x="669133" y="1956538"/>
                      </a:cubicBezTo>
                      <a:cubicBezTo>
                        <a:pt x="769696" y="1891224"/>
                        <a:pt x="771770" y="1744008"/>
                        <a:pt x="781101" y="1670400"/>
                      </a:cubicBezTo>
                      <a:cubicBezTo>
                        <a:pt x="790432" y="1596792"/>
                        <a:pt x="724080" y="1640334"/>
                        <a:pt x="725117" y="1514889"/>
                      </a:cubicBezTo>
                      <a:cubicBezTo>
                        <a:pt x="726154" y="1389444"/>
                        <a:pt x="745852" y="1095011"/>
                        <a:pt x="787321" y="917730"/>
                      </a:cubicBezTo>
                      <a:cubicBezTo>
                        <a:pt x="828790" y="740449"/>
                        <a:pt x="902398" y="346490"/>
                        <a:pt x="973933" y="451200"/>
                      </a:cubicBezTo>
                      <a:cubicBezTo>
                        <a:pt x="1045468" y="555910"/>
                        <a:pt x="1177133" y="1316873"/>
                        <a:pt x="1216529" y="1545991"/>
                      </a:cubicBezTo>
                      <a:cubicBezTo>
                        <a:pt x="1255925" y="1775109"/>
                        <a:pt x="1174023" y="1725347"/>
                        <a:pt x="1210309" y="1825910"/>
                      </a:cubicBezTo>
                      <a:cubicBezTo>
                        <a:pt x="1246595" y="1926473"/>
                        <a:pt x="1364782" y="2097534"/>
                        <a:pt x="1434243" y="2149371"/>
                      </a:cubicBezTo>
                      <a:cubicBezTo>
                        <a:pt x="1503704" y="2201208"/>
                        <a:pt x="1586643" y="2177363"/>
                        <a:pt x="1627076" y="2136930"/>
                      </a:cubicBezTo>
                      <a:cubicBezTo>
                        <a:pt x="1667509" y="2096497"/>
                        <a:pt x="1683059" y="1987640"/>
                        <a:pt x="1676839" y="1906775"/>
                      </a:cubicBezTo>
                      <a:cubicBezTo>
                        <a:pt x="1670619" y="1825910"/>
                        <a:pt x="1652995" y="1944097"/>
                        <a:pt x="1589754" y="1651738"/>
                      </a:cubicBezTo>
                      <a:cubicBezTo>
                        <a:pt x="1526513" y="1359379"/>
                        <a:pt x="1348194" y="406620"/>
                        <a:pt x="1297394" y="152620"/>
                      </a:cubicBezTo>
                      <a:cubicBezTo>
                        <a:pt x="1246594" y="-101380"/>
                        <a:pt x="1265774" y="13179"/>
                        <a:pt x="1284954" y="127738"/>
                      </a:cubicBezTo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4" name="Forma livre 173"/>
                <p:cNvSpPr/>
                <p:nvPr/>
              </p:nvSpPr>
              <p:spPr>
                <a:xfrm>
                  <a:off x="-2416062" y="1568632"/>
                  <a:ext cx="1403327" cy="1189808"/>
                </a:xfrm>
                <a:custGeom>
                  <a:avLst/>
                  <a:gdLst>
                    <a:gd name="connsiteX0" fmla="*/ 960079 w 1917534"/>
                    <a:gd name="connsiteY0" fmla="*/ 405360 h 1625777"/>
                    <a:gd name="connsiteX1" fmla="*/ 443785 w 1917534"/>
                    <a:gd name="connsiteY1" fmla="*/ 7254 h 1625777"/>
                    <a:gd name="connsiteX2" fmla="*/ 114103 w 1917534"/>
                    <a:gd name="connsiteY2" fmla="*/ 168985 h 1625777"/>
                    <a:gd name="connsiteX3" fmla="*/ 2136 w 1917534"/>
                    <a:gd name="connsiteY3" fmla="*/ 430242 h 1625777"/>
                    <a:gd name="connsiteX4" fmla="*/ 194969 w 1917534"/>
                    <a:gd name="connsiteY4" fmla="*/ 604413 h 1625777"/>
                    <a:gd name="connsiteX5" fmla="*/ 505989 w 1917534"/>
                    <a:gd name="connsiteY5" fmla="*/ 697719 h 1625777"/>
                    <a:gd name="connsiteX6" fmla="*/ 593075 w 1917534"/>
                    <a:gd name="connsiteY6" fmla="*/ 567091 h 1625777"/>
                    <a:gd name="connsiteX7" fmla="*/ 555752 w 1917534"/>
                    <a:gd name="connsiteY7" fmla="*/ 679058 h 1625777"/>
                    <a:gd name="connsiteX8" fmla="*/ 524650 w 1917534"/>
                    <a:gd name="connsiteY8" fmla="*/ 1027401 h 1625777"/>
                    <a:gd name="connsiteX9" fmla="*/ 524650 w 1917534"/>
                    <a:gd name="connsiteY9" fmla="*/ 1543695 h 1625777"/>
                    <a:gd name="connsiteX10" fmla="*/ 636618 w 1917534"/>
                    <a:gd name="connsiteY10" fmla="*/ 1605899 h 1625777"/>
                    <a:gd name="connsiteX11" fmla="*/ 1289760 w 1917534"/>
                    <a:gd name="connsiteY11" fmla="*/ 1618340 h 1625777"/>
                    <a:gd name="connsiteX12" fmla="*/ 1345744 w 1917534"/>
                    <a:gd name="connsiteY12" fmla="*/ 1500152 h 1625777"/>
                    <a:gd name="connsiteX13" fmla="*/ 1376846 w 1917534"/>
                    <a:gd name="connsiteY13" fmla="*/ 965197 h 1625777"/>
                    <a:gd name="connsiteX14" fmla="*/ 1414169 w 1917534"/>
                    <a:gd name="connsiteY14" fmla="*/ 623074 h 1625777"/>
                    <a:gd name="connsiteX15" fmla="*/ 1445271 w 1917534"/>
                    <a:gd name="connsiteY15" fmla="*/ 703940 h 1625777"/>
                    <a:gd name="connsiteX16" fmla="*/ 1644324 w 1917534"/>
                    <a:gd name="connsiteY16" fmla="*/ 629295 h 1625777"/>
                    <a:gd name="connsiteX17" fmla="*/ 1911801 w 1917534"/>
                    <a:gd name="connsiteY17" fmla="*/ 417801 h 1625777"/>
                    <a:gd name="connsiteX18" fmla="*/ 1806054 w 1917534"/>
                    <a:gd name="connsiteY18" fmla="*/ 200087 h 1625777"/>
                    <a:gd name="connsiteX19" fmla="*/ 1557238 w 1917534"/>
                    <a:gd name="connsiteY19" fmla="*/ 44576 h 1625777"/>
                    <a:gd name="connsiteX20" fmla="*/ 1134250 w 1917534"/>
                    <a:gd name="connsiteY20" fmla="*/ 249850 h 1625777"/>
                    <a:gd name="connsiteX21" fmla="*/ 960079 w 1917534"/>
                    <a:gd name="connsiteY21" fmla="*/ 405360 h 1625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917534" h="1625777">
                      <a:moveTo>
                        <a:pt x="960079" y="405360"/>
                      </a:moveTo>
                      <a:cubicBezTo>
                        <a:pt x="845002" y="364927"/>
                        <a:pt x="584781" y="46650"/>
                        <a:pt x="443785" y="7254"/>
                      </a:cubicBezTo>
                      <a:cubicBezTo>
                        <a:pt x="302789" y="-32142"/>
                        <a:pt x="187711" y="98487"/>
                        <a:pt x="114103" y="168985"/>
                      </a:cubicBezTo>
                      <a:cubicBezTo>
                        <a:pt x="40495" y="239483"/>
                        <a:pt x="-11342" y="357671"/>
                        <a:pt x="2136" y="430242"/>
                      </a:cubicBezTo>
                      <a:cubicBezTo>
                        <a:pt x="15614" y="502813"/>
                        <a:pt x="110994" y="559834"/>
                        <a:pt x="194969" y="604413"/>
                      </a:cubicBezTo>
                      <a:cubicBezTo>
                        <a:pt x="278944" y="648992"/>
                        <a:pt x="439638" y="703939"/>
                        <a:pt x="505989" y="697719"/>
                      </a:cubicBezTo>
                      <a:cubicBezTo>
                        <a:pt x="572340" y="691499"/>
                        <a:pt x="584781" y="570201"/>
                        <a:pt x="593075" y="567091"/>
                      </a:cubicBezTo>
                      <a:cubicBezTo>
                        <a:pt x="601369" y="563981"/>
                        <a:pt x="567156" y="602340"/>
                        <a:pt x="555752" y="679058"/>
                      </a:cubicBezTo>
                      <a:cubicBezTo>
                        <a:pt x="544348" y="755776"/>
                        <a:pt x="529834" y="883295"/>
                        <a:pt x="524650" y="1027401"/>
                      </a:cubicBezTo>
                      <a:cubicBezTo>
                        <a:pt x="519466" y="1171507"/>
                        <a:pt x="505989" y="1447279"/>
                        <a:pt x="524650" y="1543695"/>
                      </a:cubicBezTo>
                      <a:cubicBezTo>
                        <a:pt x="543311" y="1640111"/>
                        <a:pt x="509100" y="1593458"/>
                        <a:pt x="636618" y="1605899"/>
                      </a:cubicBezTo>
                      <a:cubicBezTo>
                        <a:pt x="764136" y="1618340"/>
                        <a:pt x="1171572" y="1635965"/>
                        <a:pt x="1289760" y="1618340"/>
                      </a:cubicBezTo>
                      <a:cubicBezTo>
                        <a:pt x="1407948" y="1600716"/>
                        <a:pt x="1331230" y="1609009"/>
                        <a:pt x="1345744" y="1500152"/>
                      </a:cubicBezTo>
                      <a:cubicBezTo>
                        <a:pt x="1360258" y="1391295"/>
                        <a:pt x="1365442" y="1111377"/>
                        <a:pt x="1376846" y="965197"/>
                      </a:cubicBezTo>
                      <a:cubicBezTo>
                        <a:pt x="1388250" y="819017"/>
                        <a:pt x="1402765" y="666617"/>
                        <a:pt x="1414169" y="623074"/>
                      </a:cubicBezTo>
                      <a:cubicBezTo>
                        <a:pt x="1425573" y="579531"/>
                        <a:pt x="1406912" y="702903"/>
                        <a:pt x="1445271" y="703940"/>
                      </a:cubicBezTo>
                      <a:cubicBezTo>
                        <a:pt x="1483630" y="704977"/>
                        <a:pt x="1566569" y="676985"/>
                        <a:pt x="1644324" y="629295"/>
                      </a:cubicBezTo>
                      <a:cubicBezTo>
                        <a:pt x="1722079" y="581605"/>
                        <a:pt x="1884846" y="489336"/>
                        <a:pt x="1911801" y="417801"/>
                      </a:cubicBezTo>
                      <a:cubicBezTo>
                        <a:pt x="1938756" y="346266"/>
                        <a:pt x="1865148" y="262291"/>
                        <a:pt x="1806054" y="200087"/>
                      </a:cubicBezTo>
                      <a:cubicBezTo>
                        <a:pt x="1746960" y="137883"/>
                        <a:pt x="1669205" y="36282"/>
                        <a:pt x="1557238" y="44576"/>
                      </a:cubicBezTo>
                      <a:cubicBezTo>
                        <a:pt x="1445271" y="52870"/>
                        <a:pt x="1227556" y="187646"/>
                        <a:pt x="1134250" y="249850"/>
                      </a:cubicBezTo>
                      <a:cubicBezTo>
                        <a:pt x="1040944" y="312054"/>
                        <a:pt x="1075156" y="445793"/>
                        <a:pt x="960079" y="40536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5" name="Forma livre 174"/>
                <p:cNvSpPr/>
                <p:nvPr/>
              </p:nvSpPr>
              <p:spPr>
                <a:xfrm>
                  <a:off x="-2069630" y="2544893"/>
                  <a:ext cx="673769" cy="277311"/>
                </a:xfrm>
                <a:custGeom>
                  <a:avLst/>
                  <a:gdLst>
                    <a:gd name="connsiteX0" fmla="*/ 40921 w 920651"/>
                    <a:gd name="connsiteY0" fmla="*/ 15074 h 378923"/>
                    <a:gd name="connsiteX1" fmla="*/ 320840 w 920651"/>
                    <a:gd name="connsiteY1" fmla="*/ 39956 h 378923"/>
                    <a:gd name="connsiteX2" fmla="*/ 743828 w 920651"/>
                    <a:gd name="connsiteY2" fmla="*/ 58617 h 378923"/>
                    <a:gd name="connsiteX3" fmla="*/ 905558 w 920651"/>
                    <a:gd name="connsiteY3" fmla="*/ 64837 h 378923"/>
                    <a:gd name="connsiteX4" fmla="*/ 886897 w 920651"/>
                    <a:gd name="connsiteY4" fmla="*/ 319874 h 378923"/>
                    <a:gd name="connsiteX5" fmla="*/ 669183 w 920651"/>
                    <a:gd name="connsiteY5" fmla="*/ 375858 h 378923"/>
                    <a:gd name="connsiteX6" fmla="*/ 215093 w 920651"/>
                    <a:gd name="connsiteY6" fmla="*/ 363417 h 378923"/>
                    <a:gd name="connsiteX7" fmla="*/ 22260 w 920651"/>
                    <a:gd name="connsiteY7" fmla="*/ 294992 h 378923"/>
                    <a:gd name="connsiteX8" fmla="*/ 40921 w 920651"/>
                    <a:gd name="connsiteY8" fmla="*/ 15074 h 37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0651" h="378923">
                      <a:moveTo>
                        <a:pt x="40921" y="15074"/>
                      </a:moveTo>
                      <a:cubicBezTo>
                        <a:pt x="90684" y="-27432"/>
                        <a:pt x="203689" y="32699"/>
                        <a:pt x="320840" y="39956"/>
                      </a:cubicBezTo>
                      <a:cubicBezTo>
                        <a:pt x="437991" y="47213"/>
                        <a:pt x="743828" y="58617"/>
                        <a:pt x="743828" y="58617"/>
                      </a:cubicBezTo>
                      <a:cubicBezTo>
                        <a:pt x="841281" y="62764"/>
                        <a:pt x="881713" y="21294"/>
                        <a:pt x="905558" y="64837"/>
                      </a:cubicBezTo>
                      <a:cubicBezTo>
                        <a:pt x="929403" y="108380"/>
                        <a:pt x="926293" y="268037"/>
                        <a:pt x="886897" y="319874"/>
                      </a:cubicBezTo>
                      <a:cubicBezTo>
                        <a:pt x="847501" y="371711"/>
                        <a:pt x="781150" y="368601"/>
                        <a:pt x="669183" y="375858"/>
                      </a:cubicBezTo>
                      <a:cubicBezTo>
                        <a:pt x="557216" y="383115"/>
                        <a:pt x="322913" y="376895"/>
                        <a:pt x="215093" y="363417"/>
                      </a:cubicBezTo>
                      <a:cubicBezTo>
                        <a:pt x="107273" y="349939"/>
                        <a:pt x="55436" y="350976"/>
                        <a:pt x="22260" y="294992"/>
                      </a:cubicBezTo>
                      <a:cubicBezTo>
                        <a:pt x="-10916" y="239008"/>
                        <a:pt x="-8842" y="57580"/>
                        <a:pt x="40921" y="1507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6" name="Elipse 175"/>
                <p:cNvSpPr/>
                <p:nvPr/>
              </p:nvSpPr>
              <p:spPr>
                <a:xfrm>
                  <a:off x="-1881453" y="2562491"/>
                  <a:ext cx="319741" cy="277311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7" name="Triângulo isósceles 176"/>
                <p:cNvSpPr/>
                <p:nvPr/>
              </p:nvSpPr>
              <p:spPr>
                <a:xfrm rot="12169286">
                  <a:off x="-2640517" y="2706760"/>
                  <a:ext cx="37368" cy="42684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8" name="Triângulo isósceles 177"/>
                <p:cNvSpPr/>
                <p:nvPr/>
              </p:nvSpPr>
              <p:spPr>
                <a:xfrm rot="12169286">
                  <a:off x="-2677200" y="2671993"/>
                  <a:ext cx="47654" cy="54432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9" name="Triângulo isósceles 178"/>
                <p:cNvSpPr/>
                <p:nvPr/>
              </p:nvSpPr>
              <p:spPr>
                <a:xfrm rot="12609937">
                  <a:off x="-2712423" y="2613919"/>
                  <a:ext cx="76510" cy="87395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80" name="Triângulo isósceles 179"/>
                <p:cNvSpPr/>
                <p:nvPr/>
              </p:nvSpPr>
              <p:spPr>
                <a:xfrm rot="9430714" flipH="1">
                  <a:off x="-819841" y="2700395"/>
                  <a:ext cx="28589" cy="42684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81" name="Triângulo isósceles 180"/>
                <p:cNvSpPr/>
                <p:nvPr/>
              </p:nvSpPr>
              <p:spPr>
                <a:xfrm rot="9430714" flipH="1">
                  <a:off x="-799646" y="2665629"/>
                  <a:ext cx="36459" cy="54432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82" name="Triângulo isósceles 181"/>
                <p:cNvSpPr/>
                <p:nvPr/>
              </p:nvSpPr>
              <p:spPr>
                <a:xfrm rot="8990063" flipH="1">
                  <a:off x="-794774" y="2607554"/>
                  <a:ext cx="58535" cy="87395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grpSp>
              <p:nvGrpSpPr>
                <p:cNvPr id="183" name="Grupo 182"/>
                <p:cNvGrpSpPr/>
                <p:nvPr/>
              </p:nvGrpSpPr>
              <p:grpSpPr>
                <a:xfrm>
                  <a:off x="-2104834" y="1221631"/>
                  <a:ext cx="165951" cy="199731"/>
                  <a:chOff x="2466349" y="2043693"/>
                  <a:chExt cx="262084" cy="315432"/>
                </a:xfrm>
              </p:grpSpPr>
              <p:sp>
                <p:nvSpPr>
                  <p:cNvPr id="191" name="Elipse 190"/>
                  <p:cNvSpPr/>
                  <p:nvPr/>
                </p:nvSpPr>
                <p:spPr>
                  <a:xfrm rot="20547745">
                    <a:off x="2466349" y="2043693"/>
                    <a:ext cx="262084" cy="315432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2" name="Elipse 191"/>
                  <p:cNvSpPr/>
                  <p:nvPr/>
                </p:nvSpPr>
                <p:spPr>
                  <a:xfrm rot="21377893">
                    <a:off x="2519398" y="2082253"/>
                    <a:ext cx="191800" cy="26968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3" name="Elipse 192"/>
                  <p:cNvSpPr/>
                  <p:nvPr/>
                </p:nvSpPr>
                <p:spPr>
                  <a:xfrm>
                    <a:off x="2548920" y="2112158"/>
                    <a:ext cx="86955" cy="8695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4" name="Retângulo de cantos arredondados 193"/>
                  <p:cNvSpPr/>
                  <p:nvPr/>
                </p:nvSpPr>
                <p:spPr>
                  <a:xfrm rot="18809357">
                    <a:off x="2554903" y="2096706"/>
                    <a:ext cx="31138" cy="30904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5" name="Forma livre 194"/>
                  <p:cNvSpPr/>
                  <p:nvPr/>
                </p:nvSpPr>
                <p:spPr>
                  <a:xfrm>
                    <a:off x="2559135" y="2193760"/>
                    <a:ext cx="128263" cy="137357"/>
                  </a:xfrm>
                  <a:custGeom>
                    <a:avLst/>
                    <a:gdLst>
                      <a:gd name="connsiteX0" fmla="*/ 329918 w 389263"/>
                      <a:gd name="connsiteY0" fmla="*/ 741 h 416864"/>
                      <a:gd name="connsiteX1" fmla="*/ 377685 w 389263"/>
                      <a:gd name="connsiteY1" fmla="*/ 133807 h 416864"/>
                      <a:gd name="connsiteX2" fmla="*/ 381097 w 389263"/>
                      <a:gd name="connsiteY2" fmla="*/ 270285 h 416864"/>
                      <a:gd name="connsiteX3" fmla="*/ 282151 w 389263"/>
                      <a:gd name="connsiteY3" fmla="*/ 399938 h 416864"/>
                      <a:gd name="connsiteX4" fmla="*/ 135438 w 389263"/>
                      <a:gd name="connsiteY4" fmla="*/ 410174 h 416864"/>
                      <a:gd name="connsiteX5" fmla="*/ 50139 w 389263"/>
                      <a:gd name="connsiteY5" fmla="*/ 352171 h 416864"/>
                      <a:gd name="connsiteX6" fmla="*/ 2372 w 389263"/>
                      <a:gd name="connsiteY6" fmla="*/ 270285 h 416864"/>
                      <a:gd name="connsiteX7" fmla="*/ 9196 w 389263"/>
                      <a:gd name="connsiteY7" fmla="*/ 62156 h 416864"/>
                      <a:gd name="connsiteX8" fmla="*/ 26256 w 389263"/>
                      <a:gd name="connsiteY8" fmla="*/ 150867 h 416864"/>
                      <a:gd name="connsiteX9" fmla="*/ 125202 w 389263"/>
                      <a:gd name="connsiteY9" fmla="*/ 297580 h 416864"/>
                      <a:gd name="connsiteX10" fmla="*/ 237796 w 389263"/>
                      <a:gd name="connsiteY10" fmla="*/ 297580 h 416864"/>
                      <a:gd name="connsiteX11" fmla="*/ 316270 w 389263"/>
                      <a:gd name="connsiteY11" fmla="*/ 195222 h 416864"/>
                      <a:gd name="connsiteX12" fmla="*/ 329918 w 389263"/>
                      <a:gd name="connsiteY12" fmla="*/ 741 h 416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89263" h="416864">
                        <a:moveTo>
                          <a:pt x="329918" y="741"/>
                        </a:moveTo>
                        <a:cubicBezTo>
                          <a:pt x="340154" y="-9495"/>
                          <a:pt x="369155" y="88883"/>
                          <a:pt x="377685" y="133807"/>
                        </a:cubicBezTo>
                        <a:cubicBezTo>
                          <a:pt x="386215" y="178731"/>
                          <a:pt x="397019" y="225930"/>
                          <a:pt x="381097" y="270285"/>
                        </a:cubicBezTo>
                        <a:cubicBezTo>
                          <a:pt x="365175" y="314640"/>
                          <a:pt x="323094" y="376623"/>
                          <a:pt x="282151" y="399938"/>
                        </a:cubicBezTo>
                        <a:cubicBezTo>
                          <a:pt x="241208" y="423253"/>
                          <a:pt x="174107" y="418135"/>
                          <a:pt x="135438" y="410174"/>
                        </a:cubicBezTo>
                        <a:cubicBezTo>
                          <a:pt x="96769" y="402213"/>
                          <a:pt x="72317" y="375486"/>
                          <a:pt x="50139" y="352171"/>
                        </a:cubicBezTo>
                        <a:cubicBezTo>
                          <a:pt x="27961" y="328856"/>
                          <a:pt x="9196" y="318621"/>
                          <a:pt x="2372" y="270285"/>
                        </a:cubicBezTo>
                        <a:cubicBezTo>
                          <a:pt x="-4452" y="221949"/>
                          <a:pt x="5215" y="82059"/>
                          <a:pt x="9196" y="62156"/>
                        </a:cubicBezTo>
                        <a:cubicBezTo>
                          <a:pt x="13177" y="42253"/>
                          <a:pt x="6922" y="111630"/>
                          <a:pt x="26256" y="150867"/>
                        </a:cubicBezTo>
                        <a:cubicBezTo>
                          <a:pt x="45590" y="190104"/>
                          <a:pt x="89945" y="273128"/>
                          <a:pt x="125202" y="297580"/>
                        </a:cubicBezTo>
                        <a:cubicBezTo>
                          <a:pt x="160459" y="322032"/>
                          <a:pt x="205951" y="314640"/>
                          <a:pt x="237796" y="297580"/>
                        </a:cubicBezTo>
                        <a:cubicBezTo>
                          <a:pt x="269641" y="280520"/>
                          <a:pt x="300916" y="243558"/>
                          <a:pt x="316270" y="195222"/>
                        </a:cubicBezTo>
                        <a:cubicBezTo>
                          <a:pt x="331624" y="146886"/>
                          <a:pt x="319682" y="10977"/>
                          <a:pt x="329918" y="741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6" name="Forma livre 195"/>
                  <p:cNvSpPr/>
                  <p:nvPr/>
                </p:nvSpPr>
                <p:spPr>
                  <a:xfrm>
                    <a:off x="2554399" y="2347976"/>
                    <a:ext cx="137735" cy="9868"/>
                  </a:xfrm>
                  <a:custGeom>
                    <a:avLst/>
                    <a:gdLst>
                      <a:gd name="connsiteX0" fmla="*/ 418012 w 418012"/>
                      <a:gd name="connsiteY0" fmla="*/ 0 h 29948"/>
                      <a:gd name="connsiteX1" fmla="*/ 223935 w 418012"/>
                      <a:gd name="connsiteY1" fmla="*/ 29858 h 29948"/>
                      <a:gd name="connsiteX2" fmla="*/ 0 w 418012"/>
                      <a:gd name="connsiteY2" fmla="*/ 7465 h 29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012" h="29948">
                        <a:moveTo>
                          <a:pt x="418012" y="0"/>
                        </a:moveTo>
                        <a:cubicBezTo>
                          <a:pt x="355808" y="14307"/>
                          <a:pt x="293604" y="28614"/>
                          <a:pt x="223935" y="29858"/>
                        </a:cubicBezTo>
                        <a:cubicBezTo>
                          <a:pt x="154266" y="31102"/>
                          <a:pt x="77133" y="19283"/>
                          <a:pt x="0" y="7465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grpSp>
              <p:nvGrpSpPr>
                <p:cNvPr id="184" name="Grupo 183"/>
                <p:cNvGrpSpPr/>
                <p:nvPr/>
              </p:nvGrpSpPr>
              <p:grpSpPr>
                <a:xfrm flipH="1">
                  <a:off x="-1585536" y="1237681"/>
                  <a:ext cx="171535" cy="199731"/>
                  <a:chOff x="2466349" y="2043693"/>
                  <a:chExt cx="262084" cy="315432"/>
                </a:xfrm>
              </p:grpSpPr>
              <p:sp>
                <p:nvSpPr>
                  <p:cNvPr id="185" name="Elipse 184"/>
                  <p:cNvSpPr/>
                  <p:nvPr/>
                </p:nvSpPr>
                <p:spPr>
                  <a:xfrm rot="20547745">
                    <a:off x="2466349" y="2043693"/>
                    <a:ext cx="262084" cy="315432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6" name="Elipse 185"/>
                  <p:cNvSpPr/>
                  <p:nvPr/>
                </p:nvSpPr>
                <p:spPr>
                  <a:xfrm rot="21377893">
                    <a:off x="2519398" y="2082253"/>
                    <a:ext cx="191800" cy="26968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7" name="Elipse 186"/>
                  <p:cNvSpPr/>
                  <p:nvPr/>
                </p:nvSpPr>
                <p:spPr>
                  <a:xfrm>
                    <a:off x="2548920" y="2112158"/>
                    <a:ext cx="86955" cy="8695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8" name="Retângulo de cantos arredondados 187"/>
                  <p:cNvSpPr/>
                  <p:nvPr/>
                </p:nvSpPr>
                <p:spPr>
                  <a:xfrm rot="18809357">
                    <a:off x="2554903" y="2096706"/>
                    <a:ext cx="31138" cy="30904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9" name="Forma livre 188"/>
                  <p:cNvSpPr/>
                  <p:nvPr/>
                </p:nvSpPr>
                <p:spPr>
                  <a:xfrm>
                    <a:off x="2559135" y="2193760"/>
                    <a:ext cx="128263" cy="137357"/>
                  </a:xfrm>
                  <a:custGeom>
                    <a:avLst/>
                    <a:gdLst>
                      <a:gd name="connsiteX0" fmla="*/ 329918 w 389263"/>
                      <a:gd name="connsiteY0" fmla="*/ 741 h 416864"/>
                      <a:gd name="connsiteX1" fmla="*/ 377685 w 389263"/>
                      <a:gd name="connsiteY1" fmla="*/ 133807 h 416864"/>
                      <a:gd name="connsiteX2" fmla="*/ 381097 w 389263"/>
                      <a:gd name="connsiteY2" fmla="*/ 270285 h 416864"/>
                      <a:gd name="connsiteX3" fmla="*/ 282151 w 389263"/>
                      <a:gd name="connsiteY3" fmla="*/ 399938 h 416864"/>
                      <a:gd name="connsiteX4" fmla="*/ 135438 w 389263"/>
                      <a:gd name="connsiteY4" fmla="*/ 410174 h 416864"/>
                      <a:gd name="connsiteX5" fmla="*/ 50139 w 389263"/>
                      <a:gd name="connsiteY5" fmla="*/ 352171 h 416864"/>
                      <a:gd name="connsiteX6" fmla="*/ 2372 w 389263"/>
                      <a:gd name="connsiteY6" fmla="*/ 270285 h 416864"/>
                      <a:gd name="connsiteX7" fmla="*/ 9196 w 389263"/>
                      <a:gd name="connsiteY7" fmla="*/ 62156 h 416864"/>
                      <a:gd name="connsiteX8" fmla="*/ 26256 w 389263"/>
                      <a:gd name="connsiteY8" fmla="*/ 150867 h 416864"/>
                      <a:gd name="connsiteX9" fmla="*/ 125202 w 389263"/>
                      <a:gd name="connsiteY9" fmla="*/ 297580 h 416864"/>
                      <a:gd name="connsiteX10" fmla="*/ 237796 w 389263"/>
                      <a:gd name="connsiteY10" fmla="*/ 297580 h 416864"/>
                      <a:gd name="connsiteX11" fmla="*/ 316270 w 389263"/>
                      <a:gd name="connsiteY11" fmla="*/ 195222 h 416864"/>
                      <a:gd name="connsiteX12" fmla="*/ 329918 w 389263"/>
                      <a:gd name="connsiteY12" fmla="*/ 741 h 416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89263" h="416864">
                        <a:moveTo>
                          <a:pt x="329918" y="741"/>
                        </a:moveTo>
                        <a:cubicBezTo>
                          <a:pt x="340154" y="-9495"/>
                          <a:pt x="369155" y="88883"/>
                          <a:pt x="377685" y="133807"/>
                        </a:cubicBezTo>
                        <a:cubicBezTo>
                          <a:pt x="386215" y="178731"/>
                          <a:pt x="397019" y="225930"/>
                          <a:pt x="381097" y="270285"/>
                        </a:cubicBezTo>
                        <a:cubicBezTo>
                          <a:pt x="365175" y="314640"/>
                          <a:pt x="323094" y="376623"/>
                          <a:pt x="282151" y="399938"/>
                        </a:cubicBezTo>
                        <a:cubicBezTo>
                          <a:pt x="241208" y="423253"/>
                          <a:pt x="174107" y="418135"/>
                          <a:pt x="135438" y="410174"/>
                        </a:cubicBezTo>
                        <a:cubicBezTo>
                          <a:pt x="96769" y="402213"/>
                          <a:pt x="72317" y="375486"/>
                          <a:pt x="50139" y="352171"/>
                        </a:cubicBezTo>
                        <a:cubicBezTo>
                          <a:pt x="27961" y="328856"/>
                          <a:pt x="9196" y="318621"/>
                          <a:pt x="2372" y="270285"/>
                        </a:cubicBezTo>
                        <a:cubicBezTo>
                          <a:pt x="-4452" y="221949"/>
                          <a:pt x="5215" y="82059"/>
                          <a:pt x="9196" y="62156"/>
                        </a:cubicBezTo>
                        <a:cubicBezTo>
                          <a:pt x="13177" y="42253"/>
                          <a:pt x="6922" y="111630"/>
                          <a:pt x="26256" y="150867"/>
                        </a:cubicBezTo>
                        <a:cubicBezTo>
                          <a:pt x="45590" y="190104"/>
                          <a:pt x="89945" y="273128"/>
                          <a:pt x="125202" y="297580"/>
                        </a:cubicBezTo>
                        <a:cubicBezTo>
                          <a:pt x="160459" y="322032"/>
                          <a:pt x="205951" y="314640"/>
                          <a:pt x="237796" y="297580"/>
                        </a:cubicBezTo>
                        <a:cubicBezTo>
                          <a:pt x="269641" y="280520"/>
                          <a:pt x="300916" y="243558"/>
                          <a:pt x="316270" y="195222"/>
                        </a:cubicBezTo>
                        <a:cubicBezTo>
                          <a:pt x="331624" y="146886"/>
                          <a:pt x="319682" y="10977"/>
                          <a:pt x="329918" y="741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0" name="Forma livre 189"/>
                  <p:cNvSpPr/>
                  <p:nvPr/>
                </p:nvSpPr>
                <p:spPr>
                  <a:xfrm>
                    <a:off x="2554399" y="2347976"/>
                    <a:ext cx="137735" cy="9868"/>
                  </a:xfrm>
                  <a:custGeom>
                    <a:avLst/>
                    <a:gdLst>
                      <a:gd name="connsiteX0" fmla="*/ 418012 w 418012"/>
                      <a:gd name="connsiteY0" fmla="*/ 0 h 29948"/>
                      <a:gd name="connsiteX1" fmla="*/ 223935 w 418012"/>
                      <a:gd name="connsiteY1" fmla="*/ 29858 h 29948"/>
                      <a:gd name="connsiteX2" fmla="*/ 0 w 418012"/>
                      <a:gd name="connsiteY2" fmla="*/ 7465 h 29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012" h="29948">
                        <a:moveTo>
                          <a:pt x="418012" y="0"/>
                        </a:moveTo>
                        <a:cubicBezTo>
                          <a:pt x="355808" y="14307"/>
                          <a:pt x="293604" y="28614"/>
                          <a:pt x="223935" y="29858"/>
                        </a:cubicBezTo>
                        <a:cubicBezTo>
                          <a:pt x="154266" y="31102"/>
                          <a:pt x="77133" y="19283"/>
                          <a:pt x="0" y="7465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sp>
            <p:nvSpPr>
              <p:cNvPr id="215" name="Retângulo de cantos arredondados 214"/>
              <p:cNvSpPr/>
              <p:nvPr/>
            </p:nvSpPr>
            <p:spPr>
              <a:xfrm>
                <a:off x="1517736" y="3374793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9" name="Retângulo de cantos arredondados 258"/>
              <p:cNvSpPr/>
              <p:nvPr/>
            </p:nvSpPr>
            <p:spPr>
              <a:xfrm>
                <a:off x="2253115" y="3388992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0" name="Retângulo de cantos arredondados 259"/>
              <p:cNvSpPr/>
              <p:nvPr/>
            </p:nvSpPr>
            <p:spPr>
              <a:xfrm>
                <a:off x="1517736" y="4857589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1" name="Retângulo de cantos arredondados 260"/>
              <p:cNvSpPr/>
              <p:nvPr/>
            </p:nvSpPr>
            <p:spPr>
              <a:xfrm>
                <a:off x="2253063" y="4856567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2" name="Retângulo de cantos arredondados 261"/>
              <p:cNvSpPr/>
              <p:nvPr/>
            </p:nvSpPr>
            <p:spPr>
              <a:xfrm>
                <a:off x="1519639" y="4114519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3" name="Retângulo de cantos arredondados 262"/>
              <p:cNvSpPr/>
              <p:nvPr/>
            </p:nvSpPr>
            <p:spPr>
              <a:xfrm>
                <a:off x="2247930" y="4116172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97" name="Grupo 196"/>
            <p:cNvGrpSpPr/>
            <p:nvPr/>
          </p:nvGrpSpPr>
          <p:grpSpPr>
            <a:xfrm>
              <a:off x="1617883" y="3413550"/>
              <a:ext cx="466057" cy="327627"/>
              <a:chOff x="4903150" y="3485529"/>
              <a:chExt cx="1774352" cy="1247329"/>
            </a:xfrm>
            <a:effectLst>
              <a:glow>
                <a:schemeClr val="bg1"/>
              </a:glow>
            </a:effectLst>
          </p:grpSpPr>
          <p:sp>
            <p:nvSpPr>
              <p:cNvPr id="198" name="Placa 197"/>
              <p:cNvSpPr/>
              <p:nvPr/>
            </p:nvSpPr>
            <p:spPr>
              <a:xfrm>
                <a:off x="5338984" y="3485529"/>
                <a:ext cx="889086" cy="1247329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1" name="Placa 200"/>
              <p:cNvSpPr/>
              <p:nvPr/>
            </p:nvSpPr>
            <p:spPr>
              <a:xfrm rot="263748">
                <a:off x="4903150" y="3499094"/>
                <a:ext cx="389265" cy="918241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2" name="Placa 201"/>
              <p:cNvSpPr/>
              <p:nvPr/>
            </p:nvSpPr>
            <p:spPr>
              <a:xfrm rot="21242254">
                <a:off x="6288237" y="3503240"/>
                <a:ext cx="389265" cy="925709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3" name="Placa 202"/>
              <p:cNvSpPr/>
              <p:nvPr/>
            </p:nvSpPr>
            <p:spPr>
              <a:xfrm>
                <a:off x="5402507" y="3564457"/>
                <a:ext cx="774545" cy="1086635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4" name="Placa 203"/>
              <p:cNvSpPr/>
              <p:nvPr/>
            </p:nvSpPr>
            <p:spPr>
              <a:xfrm rot="21242254">
                <a:off x="6342527" y="3580973"/>
                <a:ext cx="280685" cy="772059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5" name="Placa 204"/>
              <p:cNvSpPr/>
              <p:nvPr/>
            </p:nvSpPr>
            <p:spPr>
              <a:xfrm rot="263748">
                <a:off x="4960833" y="3557405"/>
                <a:ext cx="273670" cy="775845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sp>
          <p:nvSpPr>
            <p:cNvPr id="2" name="Retângulo de cantos arredondados 1">
              <a:hlinkClick r:id="rId3" action="ppaction://hlinksldjump"/>
            </p:cNvPr>
            <p:cNvSpPr/>
            <p:nvPr/>
          </p:nvSpPr>
          <p:spPr>
            <a:xfrm>
              <a:off x="1552938" y="3774352"/>
              <a:ext cx="621524" cy="263381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/>
                <a:t>usar</a:t>
              </a:r>
              <a:endParaRPr lang="pt-BR" sz="1400" dirty="0"/>
            </a:p>
          </p:txBody>
        </p:sp>
      </p:grpSp>
      <p:sp>
        <p:nvSpPr>
          <p:cNvPr id="4" name="Retângulo de cantos arredondados 3"/>
          <p:cNvSpPr/>
          <p:nvPr/>
        </p:nvSpPr>
        <p:spPr>
          <a:xfrm>
            <a:off x="-1184564" y="-1583491"/>
            <a:ext cx="3774748" cy="443983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67175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8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BFBFBF"/>
          </a:solidFill>
          <a:ln>
            <a:solidFill>
              <a:schemeClr val="tx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75" name="Imagem 17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sp>
        <p:nvSpPr>
          <p:cNvPr id="5" name="Retângulo de cantos arredondados 4"/>
          <p:cNvSpPr/>
          <p:nvPr/>
        </p:nvSpPr>
        <p:spPr>
          <a:xfrm>
            <a:off x="204433" y="1479184"/>
            <a:ext cx="4170802" cy="3997082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Este jogo é a continuação de outro jogo criado por mim! Chamado Floresta Escura!</a:t>
            </a:r>
          </a:p>
          <a:p>
            <a:pPr algn="ctr"/>
            <a:r>
              <a:rPr lang="pt-BR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O jogo se trata de um soldado que enfrenta várias batalhas para conseguir melhores armaduras e ouro para você e seu </a:t>
            </a:r>
            <a:r>
              <a:rPr lang="pt-BR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rei</a:t>
            </a:r>
            <a:r>
              <a:rPr lang="pt-BR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BR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não muito amigável!</a:t>
            </a:r>
          </a:p>
          <a:p>
            <a:pPr algn="ctr"/>
            <a:r>
              <a:rPr lang="pt-BR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O jogo é bem rápido de ser terminado dependendo de seus reflexos.</a:t>
            </a:r>
            <a:endParaRPr lang="pt-BR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tângulo de cantos arredondados 5">
            <a:hlinkClick r:id="rId3" action="ppaction://hlinksldjump"/>
          </p:cNvPr>
          <p:cNvSpPr/>
          <p:nvPr/>
        </p:nvSpPr>
        <p:spPr>
          <a:xfrm>
            <a:off x="219928" y="5951836"/>
            <a:ext cx="1756889" cy="576585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000" dirty="0" smtClean="0">
                <a:latin typeface="Comic Sans MS" panose="030F0702030302020204" pitchFamily="66" charset="0"/>
              </a:rPr>
              <a:t>Voltar</a:t>
            </a:r>
            <a:endParaRPr lang="pt-BR" sz="2000" dirty="0">
              <a:latin typeface="Comic Sans MS" panose="030F0702030302020204" pitchFamily="66" charset="0"/>
            </a:endParaRPr>
          </a:p>
        </p:txBody>
      </p:sp>
      <p:sp>
        <p:nvSpPr>
          <p:cNvPr id="61" name="CaixaDeTexto 60"/>
          <p:cNvSpPr txBox="1"/>
          <p:nvPr/>
        </p:nvSpPr>
        <p:spPr>
          <a:xfrm>
            <a:off x="2402432" y="108668"/>
            <a:ext cx="775116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600" b="1" dirty="0" smtClean="0">
                <a:ln w="9525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oper Black" panose="0208090404030B020404" pitchFamily="18" charset="0"/>
              </a:rPr>
              <a:t>Abismo Profundo</a:t>
            </a:r>
            <a:endParaRPr lang="pt-BR" sz="6600" b="1" dirty="0">
              <a:ln w="9525">
                <a:solidFill>
                  <a:schemeClr val="bg1"/>
                </a:solidFill>
                <a:prstDash val="solid"/>
              </a:ln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0"/>
            </a:endParaRPr>
          </a:p>
        </p:txBody>
      </p:sp>
      <p:grpSp>
        <p:nvGrpSpPr>
          <p:cNvPr id="174" name="Grupo 173"/>
          <p:cNvGrpSpPr/>
          <p:nvPr/>
        </p:nvGrpSpPr>
        <p:grpSpPr>
          <a:xfrm>
            <a:off x="5018742" y="1479184"/>
            <a:ext cx="2154516" cy="4150934"/>
            <a:chOff x="5350404" y="1432229"/>
            <a:chExt cx="2154516" cy="4150934"/>
          </a:xfrm>
        </p:grpSpPr>
        <p:sp>
          <p:nvSpPr>
            <p:cNvPr id="87" name="Retângulo de cantos arredondados 86"/>
            <p:cNvSpPr/>
            <p:nvPr/>
          </p:nvSpPr>
          <p:spPr>
            <a:xfrm>
              <a:off x="6278803" y="2637256"/>
              <a:ext cx="277365" cy="265878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8" name="Forma livre 87"/>
            <p:cNvSpPr/>
            <p:nvPr/>
          </p:nvSpPr>
          <p:spPr>
            <a:xfrm rot="214869">
              <a:off x="6920417" y="2826225"/>
              <a:ext cx="488238" cy="624659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9" name="Forma livre 88"/>
            <p:cNvSpPr/>
            <p:nvPr/>
          </p:nvSpPr>
          <p:spPr>
            <a:xfrm rot="20638377">
              <a:off x="5370272" y="2833605"/>
              <a:ext cx="581783" cy="696588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0" name="Elipse 89"/>
            <p:cNvSpPr/>
            <p:nvPr/>
          </p:nvSpPr>
          <p:spPr>
            <a:xfrm>
              <a:off x="5691777" y="1432229"/>
              <a:ext cx="1384065" cy="1289043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1" name="Forma livre 90"/>
            <p:cNvSpPr/>
            <p:nvPr/>
          </p:nvSpPr>
          <p:spPr>
            <a:xfrm>
              <a:off x="6336938" y="2333109"/>
              <a:ext cx="22057" cy="26513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2" name="Forma livre 91"/>
            <p:cNvSpPr/>
            <p:nvPr/>
          </p:nvSpPr>
          <p:spPr>
            <a:xfrm>
              <a:off x="5775829" y="1852555"/>
              <a:ext cx="478307" cy="448391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3" name="Forma livre 92"/>
            <p:cNvSpPr/>
            <p:nvPr/>
          </p:nvSpPr>
          <p:spPr>
            <a:xfrm>
              <a:off x="6409525" y="1849512"/>
              <a:ext cx="538170" cy="441064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6358137" y="2359855"/>
              <a:ext cx="239883" cy="174460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6050594" y="3284116"/>
              <a:ext cx="675751" cy="753875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0" name="Forma livre 99"/>
            <p:cNvSpPr/>
            <p:nvPr/>
          </p:nvSpPr>
          <p:spPr>
            <a:xfrm>
              <a:off x="5561659" y="3660344"/>
              <a:ext cx="1480838" cy="1922819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1" name="Forma livre 100"/>
            <p:cNvSpPr/>
            <p:nvPr/>
          </p:nvSpPr>
          <p:spPr>
            <a:xfrm>
              <a:off x="5546439" y="2399899"/>
              <a:ext cx="1692063" cy="143461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5964150" y="3577027"/>
              <a:ext cx="812398" cy="334368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3" name="Elipse 102"/>
            <p:cNvSpPr/>
            <p:nvPr/>
          </p:nvSpPr>
          <p:spPr>
            <a:xfrm>
              <a:off x="6191045" y="3598246"/>
              <a:ext cx="385528" cy="334368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6" name="Elipse 95"/>
            <p:cNvSpPr/>
            <p:nvPr/>
          </p:nvSpPr>
          <p:spPr>
            <a:xfrm rot="20772169">
              <a:off x="5350404" y="3365275"/>
              <a:ext cx="447251" cy="43327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7" name="Forma livre 96"/>
            <p:cNvSpPr/>
            <p:nvPr/>
          </p:nvSpPr>
          <p:spPr>
            <a:xfrm rot="20772169">
              <a:off x="5644985" y="3535537"/>
              <a:ext cx="91211" cy="205444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4" name="Triângulo isósceles 103"/>
            <p:cNvSpPr/>
            <p:nvPr/>
          </p:nvSpPr>
          <p:spPr>
            <a:xfrm rot="11341455">
              <a:off x="5492463" y="3794227"/>
              <a:ext cx="45057" cy="51466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5" name="Triângulo isósceles 104"/>
            <p:cNvSpPr/>
            <p:nvPr/>
          </p:nvSpPr>
          <p:spPr>
            <a:xfrm rot="11341455">
              <a:off x="5441022" y="3762381"/>
              <a:ext cx="57459" cy="6563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6" name="Triângulo isósceles 105"/>
            <p:cNvSpPr/>
            <p:nvPr/>
          </p:nvSpPr>
          <p:spPr>
            <a:xfrm rot="11782106">
              <a:off x="5387315" y="3699786"/>
              <a:ext cx="92252" cy="105377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Elipse 97"/>
            <p:cNvSpPr/>
            <p:nvPr/>
          </p:nvSpPr>
          <p:spPr>
            <a:xfrm rot="1040371">
              <a:off x="7057669" y="3351550"/>
              <a:ext cx="447251" cy="43327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9" name="Forma livre 98"/>
            <p:cNvSpPr/>
            <p:nvPr/>
          </p:nvSpPr>
          <p:spPr>
            <a:xfrm rot="1040371">
              <a:off x="7144833" y="3512965"/>
              <a:ext cx="63471" cy="217827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7" name="Triângulo isósceles 106"/>
            <p:cNvSpPr/>
            <p:nvPr/>
          </p:nvSpPr>
          <p:spPr>
            <a:xfrm rot="10471085" flipH="1">
              <a:off x="7328731" y="3782041"/>
              <a:ext cx="34471" cy="51466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8" name="Triângulo isósceles 107"/>
            <p:cNvSpPr/>
            <p:nvPr/>
          </p:nvSpPr>
          <p:spPr>
            <a:xfrm rot="10471085" flipH="1">
              <a:off x="7362141" y="3750376"/>
              <a:ext cx="43960" cy="65631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9" name="Triângulo isósceles 108"/>
            <p:cNvSpPr/>
            <p:nvPr/>
          </p:nvSpPr>
          <p:spPr>
            <a:xfrm rot="10030434" flipH="1">
              <a:off x="7382091" y="3688349"/>
              <a:ext cx="70579" cy="105377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Elipse 117"/>
            <p:cNvSpPr/>
            <p:nvPr/>
          </p:nvSpPr>
          <p:spPr>
            <a:xfrm rot="20547745">
              <a:off x="5921703" y="1981502"/>
              <a:ext cx="200096" cy="2408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Elipse 118"/>
            <p:cNvSpPr/>
            <p:nvPr/>
          </p:nvSpPr>
          <p:spPr>
            <a:xfrm rot="21377893">
              <a:off x="5962205" y="2010942"/>
              <a:ext cx="146436" cy="20589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Elipse 119"/>
            <p:cNvSpPr/>
            <p:nvPr/>
          </p:nvSpPr>
          <p:spPr>
            <a:xfrm>
              <a:off x="5984744" y="2033774"/>
              <a:ext cx="66388" cy="6638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Retângulo de cantos arredondados 120"/>
            <p:cNvSpPr/>
            <p:nvPr/>
          </p:nvSpPr>
          <p:spPr>
            <a:xfrm rot="18809357">
              <a:off x="5989312" y="2021976"/>
              <a:ext cx="23773" cy="2359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5992543" y="2096075"/>
              <a:ext cx="97926" cy="104869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Forma livre 122"/>
            <p:cNvSpPr/>
            <p:nvPr/>
          </p:nvSpPr>
          <p:spPr>
            <a:xfrm>
              <a:off x="5988927" y="2213816"/>
              <a:ext cx="105158" cy="7534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 rot="1052255" flipH="1">
              <a:off x="6547847" y="2000854"/>
              <a:ext cx="206829" cy="24082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Elipse 112"/>
            <p:cNvSpPr/>
            <p:nvPr/>
          </p:nvSpPr>
          <p:spPr>
            <a:xfrm rot="222107" flipH="1">
              <a:off x="6561448" y="2030294"/>
              <a:ext cx="151363" cy="20589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 flipH="1">
              <a:off x="6620891" y="2053126"/>
              <a:ext cx="68622" cy="6638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Retângulo de cantos arredondados 114"/>
            <p:cNvSpPr/>
            <p:nvPr/>
          </p:nvSpPr>
          <p:spPr>
            <a:xfrm rot="2790643" flipH="1">
              <a:off x="6660619" y="2040931"/>
              <a:ext cx="23773" cy="2438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Forma livre 115"/>
            <p:cNvSpPr/>
            <p:nvPr/>
          </p:nvSpPr>
          <p:spPr>
            <a:xfrm flipH="1">
              <a:off x="6580231" y="2115427"/>
              <a:ext cx="101221" cy="104869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 flipH="1">
              <a:off x="6576493" y="2233168"/>
              <a:ext cx="108696" cy="7534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" name="Retângulo de cantos arredondados 1">
            <a:hlinkClick r:id="rId4" action="ppaction://hlinksldjump"/>
          </p:cNvPr>
          <p:cNvSpPr/>
          <p:nvPr/>
        </p:nvSpPr>
        <p:spPr>
          <a:xfrm>
            <a:off x="4405022" y="4990555"/>
            <a:ext cx="3482788" cy="1143000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dirty="0" smtClean="0">
                <a:latin typeface="Comic Sans MS" panose="030F0702030302020204" pitchFamily="66" charset="0"/>
              </a:rPr>
              <a:t>Jogar</a:t>
            </a:r>
            <a:endParaRPr lang="pt-BR" sz="36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1411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128" name="Retângulo 127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Agora feche o seu inventário e clique em Melhoria!</a:t>
            </a:r>
          </a:p>
        </p:txBody>
      </p:sp>
      <p:grpSp>
        <p:nvGrpSpPr>
          <p:cNvPr id="129" name="Grupo 128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130" name="Retângulo de cantos arredondados 129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1" name="Forma livre 130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2" name="Forma livre 131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4" name="Elipse 133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1" name="Forma livre 140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2" name="Forma livre 141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3" name="Elipse 142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5" name="Elipse 144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6" name="Forma livre 145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7" name="Forma livre 146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8" name="Forma livre 147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9" name="Forma livre 148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0" name="Elipse 149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1" name="Triângulo isósceles 150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3" name="Triângulo isósceles 152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5" name="Triângulo isósceles 154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9" name="Triângulo isósceles 198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0" name="Triângulo isósceles 199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9" name="Triângulo isósceles 208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2" name="Forma livre 211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Forma livre 215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Forma livre 216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Forma livre 217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9" name="Forma livre 218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0" name="Forma livre 219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21" name="Retângulo 220">
            <a:hlinkClick r:id="rId3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" name="Grupo 2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grpSp>
          <p:nvGrpSpPr>
            <p:cNvPr id="264" name="Grupo 263"/>
            <p:cNvGrpSpPr/>
            <p:nvPr/>
          </p:nvGrpSpPr>
          <p:grpSpPr>
            <a:xfrm>
              <a:off x="140681" y="3074411"/>
              <a:ext cx="2909805" cy="2759584"/>
              <a:chOff x="140681" y="3074411"/>
              <a:chExt cx="2909805" cy="2759584"/>
            </a:xfrm>
          </p:grpSpPr>
          <p:sp>
            <p:nvSpPr>
              <p:cNvPr id="213" name="Retângulo de cantos arredondados 212"/>
              <p:cNvSpPr/>
              <p:nvPr/>
            </p:nvSpPr>
            <p:spPr>
              <a:xfrm>
                <a:off x="140681" y="3074411"/>
                <a:ext cx="2909805" cy="2759584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4" name="Retângulo de cantos arredondados 213"/>
              <p:cNvSpPr/>
              <p:nvPr/>
            </p:nvSpPr>
            <p:spPr>
              <a:xfrm>
                <a:off x="223364" y="3146647"/>
                <a:ext cx="2765026" cy="2622279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59" name="Grupo 158"/>
              <p:cNvGrpSpPr/>
              <p:nvPr/>
            </p:nvGrpSpPr>
            <p:grpSpPr>
              <a:xfrm>
                <a:off x="266284" y="3370827"/>
                <a:ext cx="1208386" cy="2098719"/>
                <a:chOff x="-2712664" y="766087"/>
                <a:chExt cx="1982164" cy="3442611"/>
              </a:xfrm>
            </p:grpSpPr>
            <p:sp>
              <p:nvSpPr>
                <p:cNvPr id="160" name="Retângulo de cantos arredondados 159"/>
                <p:cNvSpPr/>
                <p:nvPr/>
              </p:nvSpPr>
              <p:spPr>
                <a:xfrm>
                  <a:off x="-1808670" y="1765486"/>
                  <a:ext cx="230035" cy="220508"/>
                </a:xfrm>
                <a:prstGeom prst="roundRect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1" name="Forma livre 160"/>
                <p:cNvSpPr/>
                <p:nvPr/>
              </p:nvSpPr>
              <p:spPr>
                <a:xfrm>
                  <a:off x="-1276542" y="1922209"/>
                  <a:ext cx="404924" cy="518066"/>
                </a:xfrm>
                <a:custGeom>
                  <a:avLst/>
                  <a:gdLst>
                    <a:gd name="connsiteX0" fmla="*/ 263787 w 553297"/>
                    <a:gd name="connsiteY0" fmla="*/ 2830 h 707896"/>
                    <a:gd name="connsiteX1" fmla="*/ 430649 w 553297"/>
                    <a:gd name="connsiteY1" fmla="*/ 266470 h 707896"/>
                    <a:gd name="connsiteX2" fmla="*/ 544114 w 553297"/>
                    <a:gd name="connsiteY2" fmla="*/ 610205 h 707896"/>
                    <a:gd name="connsiteX3" fmla="*/ 520754 w 553297"/>
                    <a:gd name="connsiteY3" fmla="*/ 670275 h 707896"/>
                    <a:gd name="connsiteX4" fmla="*/ 317183 w 553297"/>
                    <a:gd name="connsiteY4" fmla="*/ 700310 h 707896"/>
                    <a:gd name="connsiteX5" fmla="*/ 290485 w 553297"/>
                    <a:gd name="connsiteY5" fmla="*/ 526774 h 707896"/>
                    <a:gd name="connsiteX6" fmla="*/ 197043 w 553297"/>
                    <a:gd name="connsiteY6" fmla="*/ 363250 h 707896"/>
                    <a:gd name="connsiteX7" fmla="*/ 146 w 553297"/>
                    <a:gd name="connsiteY7" fmla="*/ 142993 h 707896"/>
                    <a:gd name="connsiteX8" fmla="*/ 263787 w 553297"/>
                    <a:gd name="connsiteY8" fmla="*/ 2830 h 707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3297" h="707896">
                      <a:moveTo>
                        <a:pt x="263787" y="2830"/>
                      </a:moveTo>
                      <a:cubicBezTo>
                        <a:pt x="335538" y="23410"/>
                        <a:pt x="383928" y="165241"/>
                        <a:pt x="430649" y="266470"/>
                      </a:cubicBezTo>
                      <a:cubicBezTo>
                        <a:pt x="477370" y="367699"/>
                        <a:pt x="529097" y="542904"/>
                        <a:pt x="544114" y="610205"/>
                      </a:cubicBezTo>
                      <a:cubicBezTo>
                        <a:pt x="559131" y="677506"/>
                        <a:pt x="558576" y="655258"/>
                        <a:pt x="520754" y="670275"/>
                      </a:cubicBezTo>
                      <a:cubicBezTo>
                        <a:pt x="482932" y="685292"/>
                        <a:pt x="355561" y="724227"/>
                        <a:pt x="317183" y="700310"/>
                      </a:cubicBezTo>
                      <a:cubicBezTo>
                        <a:pt x="278805" y="676393"/>
                        <a:pt x="310508" y="582951"/>
                        <a:pt x="290485" y="526774"/>
                      </a:cubicBezTo>
                      <a:cubicBezTo>
                        <a:pt x="270462" y="470597"/>
                        <a:pt x="245433" y="427214"/>
                        <a:pt x="197043" y="363250"/>
                      </a:cubicBezTo>
                      <a:cubicBezTo>
                        <a:pt x="148653" y="299287"/>
                        <a:pt x="-5416" y="207513"/>
                        <a:pt x="146" y="142993"/>
                      </a:cubicBezTo>
                      <a:cubicBezTo>
                        <a:pt x="5708" y="78473"/>
                        <a:pt x="192036" y="-17750"/>
                        <a:pt x="263787" y="2830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2" name="Forma livre 161"/>
                <p:cNvSpPr/>
                <p:nvPr/>
              </p:nvSpPr>
              <p:spPr>
                <a:xfrm>
                  <a:off x="-2670760" y="1895418"/>
                  <a:ext cx="482507" cy="577721"/>
                </a:xfrm>
                <a:custGeom>
                  <a:avLst/>
                  <a:gdLst>
                    <a:gd name="connsiteX0" fmla="*/ 372248 w 659307"/>
                    <a:gd name="connsiteY0" fmla="*/ 46666 h 789410"/>
                    <a:gd name="connsiteX1" fmla="*/ 155329 w 659307"/>
                    <a:gd name="connsiteY1" fmla="*/ 263586 h 789410"/>
                    <a:gd name="connsiteX2" fmla="*/ 35189 w 659307"/>
                    <a:gd name="connsiteY2" fmla="*/ 523889 h 789410"/>
                    <a:gd name="connsiteX3" fmla="*/ 1816 w 659307"/>
                    <a:gd name="connsiteY3" fmla="*/ 694088 h 789410"/>
                    <a:gd name="connsiteX4" fmla="*/ 78573 w 659307"/>
                    <a:gd name="connsiteY4" fmla="*/ 787530 h 789410"/>
                    <a:gd name="connsiteX5" fmla="*/ 288818 w 659307"/>
                    <a:gd name="connsiteY5" fmla="*/ 750821 h 789410"/>
                    <a:gd name="connsiteX6" fmla="*/ 308841 w 659307"/>
                    <a:gd name="connsiteY6" fmla="*/ 680739 h 789410"/>
                    <a:gd name="connsiteX7" fmla="*/ 325527 w 659307"/>
                    <a:gd name="connsiteY7" fmla="*/ 530564 h 789410"/>
                    <a:gd name="connsiteX8" fmla="*/ 452342 w 659307"/>
                    <a:gd name="connsiteY8" fmla="*/ 347016 h 789410"/>
                    <a:gd name="connsiteX9" fmla="*/ 659250 w 659307"/>
                    <a:gd name="connsiteY9" fmla="*/ 140108 h 789410"/>
                    <a:gd name="connsiteX10" fmla="*/ 472365 w 659307"/>
                    <a:gd name="connsiteY10" fmla="*/ 6619 h 789410"/>
                    <a:gd name="connsiteX11" fmla="*/ 372248 w 659307"/>
                    <a:gd name="connsiteY11" fmla="*/ 46666 h 789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9307" h="789410">
                      <a:moveTo>
                        <a:pt x="372248" y="46666"/>
                      </a:moveTo>
                      <a:cubicBezTo>
                        <a:pt x="319409" y="89494"/>
                        <a:pt x="211505" y="184049"/>
                        <a:pt x="155329" y="263586"/>
                      </a:cubicBezTo>
                      <a:cubicBezTo>
                        <a:pt x="99153" y="343123"/>
                        <a:pt x="60774" y="452139"/>
                        <a:pt x="35189" y="523889"/>
                      </a:cubicBezTo>
                      <a:cubicBezTo>
                        <a:pt x="9603" y="595639"/>
                        <a:pt x="-5415" y="650148"/>
                        <a:pt x="1816" y="694088"/>
                      </a:cubicBezTo>
                      <a:cubicBezTo>
                        <a:pt x="9047" y="738028"/>
                        <a:pt x="30739" y="778075"/>
                        <a:pt x="78573" y="787530"/>
                      </a:cubicBezTo>
                      <a:cubicBezTo>
                        <a:pt x="126407" y="796985"/>
                        <a:pt x="250440" y="768619"/>
                        <a:pt x="288818" y="750821"/>
                      </a:cubicBezTo>
                      <a:cubicBezTo>
                        <a:pt x="327196" y="733023"/>
                        <a:pt x="302723" y="717448"/>
                        <a:pt x="308841" y="680739"/>
                      </a:cubicBezTo>
                      <a:cubicBezTo>
                        <a:pt x="314959" y="644030"/>
                        <a:pt x="301610" y="586185"/>
                        <a:pt x="325527" y="530564"/>
                      </a:cubicBezTo>
                      <a:cubicBezTo>
                        <a:pt x="349444" y="474943"/>
                        <a:pt x="396722" y="412092"/>
                        <a:pt x="452342" y="347016"/>
                      </a:cubicBezTo>
                      <a:cubicBezTo>
                        <a:pt x="507962" y="281940"/>
                        <a:pt x="655913" y="196841"/>
                        <a:pt x="659250" y="140108"/>
                      </a:cubicBezTo>
                      <a:cubicBezTo>
                        <a:pt x="662587" y="83375"/>
                        <a:pt x="520198" y="22749"/>
                        <a:pt x="472365" y="6619"/>
                      </a:cubicBezTo>
                      <a:cubicBezTo>
                        <a:pt x="424532" y="-9511"/>
                        <a:pt x="425087" y="3838"/>
                        <a:pt x="372248" y="46666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3" name="Elipse 162"/>
                <p:cNvSpPr/>
                <p:nvPr/>
              </p:nvSpPr>
              <p:spPr>
                <a:xfrm>
                  <a:off x="-2295525" y="766087"/>
                  <a:ext cx="1147886" cy="1069078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4" name="Forma livre 163"/>
                <p:cNvSpPr/>
                <p:nvPr/>
              </p:nvSpPr>
              <p:spPr>
                <a:xfrm>
                  <a:off x="-1760455" y="1513239"/>
                  <a:ext cx="18293" cy="21989"/>
                </a:xfrm>
                <a:custGeom>
                  <a:avLst/>
                  <a:gdLst>
                    <a:gd name="connsiteX0" fmla="*/ 0 w 42041"/>
                    <a:gd name="connsiteY0" fmla="*/ 0 h 53180"/>
                    <a:gd name="connsiteX1" fmla="*/ 42041 w 42041"/>
                    <a:gd name="connsiteY1" fmla="*/ 52552 h 53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041" h="53180">
                      <a:moveTo>
                        <a:pt x="0" y="0"/>
                      </a:moveTo>
                      <a:cubicBezTo>
                        <a:pt x="12571" y="62858"/>
                        <a:pt x="-7354" y="52552"/>
                        <a:pt x="42041" y="52552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5" name="Forma livre 164"/>
                <p:cNvSpPr/>
                <p:nvPr/>
              </p:nvSpPr>
              <p:spPr>
                <a:xfrm>
                  <a:off x="-2225816" y="1114688"/>
                  <a:ext cx="396688" cy="371877"/>
                </a:xfrm>
                <a:custGeom>
                  <a:avLst/>
                  <a:gdLst>
                    <a:gd name="connsiteX0" fmla="*/ 504715 w 542043"/>
                    <a:gd name="connsiteY0" fmla="*/ 472133 h 508140"/>
                    <a:gd name="connsiteX1" fmla="*/ 517072 w 542043"/>
                    <a:gd name="connsiteY1" fmla="*/ 208522 h 508140"/>
                    <a:gd name="connsiteX2" fmla="*/ 269937 w 542043"/>
                    <a:gd name="connsiteY2" fmla="*/ 23171 h 508140"/>
                    <a:gd name="connsiteX3" fmla="*/ 92823 w 542043"/>
                    <a:gd name="connsiteY3" fmla="*/ 19052 h 508140"/>
                    <a:gd name="connsiteX4" fmla="*/ 6326 w 542043"/>
                    <a:gd name="connsiteY4" fmla="*/ 171452 h 508140"/>
                    <a:gd name="connsiteX5" fmla="*/ 35158 w 542043"/>
                    <a:gd name="connsiteY5" fmla="*/ 426825 h 508140"/>
                    <a:gd name="connsiteX6" fmla="*/ 261699 w 542043"/>
                    <a:gd name="connsiteY6" fmla="*/ 500966 h 508140"/>
                    <a:gd name="connsiteX7" fmla="*/ 504715 w 542043"/>
                    <a:gd name="connsiteY7" fmla="*/ 472133 h 508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043" h="508140">
                      <a:moveTo>
                        <a:pt x="504715" y="472133"/>
                      </a:moveTo>
                      <a:cubicBezTo>
                        <a:pt x="547277" y="423392"/>
                        <a:pt x="556202" y="283349"/>
                        <a:pt x="517072" y="208522"/>
                      </a:cubicBezTo>
                      <a:cubicBezTo>
                        <a:pt x="477942" y="133695"/>
                        <a:pt x="340645" y="54749"/>
                        <a:pt x="269937" y="23171"/>
                      </a:cubicBezTo>
                      <a:cubicBezTo>
                        <a:pt x="199229" y="-8407"/>
                        <a:pt x="136758" y="-5661"/>
                        <a:pt x="92823" y="19052"/>
                      </a:cubicBezTo>
                      <a:cubicBezTo>
                        <a:pt x="48888" y="43765"/>
                        <a:pt x="15937" y="103490"/>
                        <a:pt x="6326" y="171452"/>
                      </a:cubicBezTo>
                      <a:cubicBezTo>
                        <a:pt x="-3285" y="239414"/>
                        <a:pt x="-7404" y="371906"/>
                        <a:pt x="35158" y="426825"/>
                      </a:cubicBezTo>
                      <a:cubicBezTo>
                        <a:pt x="77720" y="481744"/>
                        <a:pt x="181380" y="493415"/>
                        <a:pt x="261699" y="500966"/>
                      </a:cubicBezTo>
                      <a:cubicBezTo>
                        <a:pt x="342018" y="508517"/>
                        <a:pt x="462153" y="520874"/>
                        <a:pt x="504715" y="472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6" name="Forma livre 165"/>
                <p:cNvSpPr/>
                <p:nvPr/>
              </p:nvSpPr>
              <p:spPr>
                <a:xfrm>
                  <a:off x="-1700255" y="1112164"/>
                  <a:ext cx="446336" cy="365800"/>
                </a:xfrm>
                <a:custGeom>
                  <a:avLst/>
                  <a:gdLst>
                    <a:gd name="connsiteX0" fmla="*/ 36135 w 609883"/>
                    <a:gd name="connsiteY0" fmla="*/ 472066 h 499837"/>
                    <a:gd name="connsiteX1" fmla="*/ 15540 w 609883"/>
                    <a:gd name="connsiteY1" fmla="*/ 262001 h 499837"/>
                    <a:gd name="connsiteX2" fmla="*/ 143227 w 609883"/>
                    <a:gd name="connsiteY2" fmla="*/ 130196 h 499837"/>
                    <a:gd name="connsiteX3" fmla="*/ 419194 w 609883"/>
                    <a:gd name="connsiteY3" fmla="*/ 2509 h 499837"/>
                    <a:gd name="connsiteX4" fmla="*/ 542762 w 609883"/>
                    <a:gd name="connsiteY4" fmla="*/ 68412 h 499837"/>
                    <a:gd name="connsiteX5" fmla="*/ 608664 w 609883"/>
                    <a:gd name="connsiteY5" fmla="*/ 332023 h 499837"/>
                    <a:gd name="connsiteX6" fmla="*/ 563356 w 609883"/>
                    <a:gd name="connsiteY6" fmla="*/ 443234 h 499837"/>
                    <a:gd name="connsiteX7" fmla="*/ 320340 w 609883"/>
                    <a:gd name="connsiteY7" fmla="*/ 492661 h 499837"/>
                    <a:gd name="connsiteX8" fmla="*/ 36135 w 609883"/>
                    <a:gd name="connsiteY8" fmla="*/ 472066 h 499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9883" h="499837">
                      <a:moveTo>
                        <a:pt x="36135" y="472066"/>
                      </a:moveTo>
                      <a:cubicBezTo>
                        <a:pt x="-14665" y="433623"/>
                        <a:pt x="-2309" y="318979"/>
                        <a:pt x="15540" y="262001"/>
                      </a:cubicBezTo>
                      <a:cubicBezTo>
                        <a:pt x="33389" y="205023"/>
                        <a:pt x="75951" y="173445"/>
                        <a:pt x="143227" y="130196"/>
                      </a:cubicBezTo>
                      <a:cubicBezTo>
                        <a:pt x="210503" y="86947"/>
                        <a:pt x="352605" y="12806"/>
                        <a:pt x="419194" y="2509"/>
                      </a:cubicBezTo>
                      <a:cubicBezTo>
                        <a:pt x="485783" y="-7788"/>
                        <a:pt x="511184" y="13493"/>
                        <a:pt x="542762" y="68412"/>
                      </a:cubicBezTo>
                      <a:cubicBezTo>
                        <a:pt x="574340" y="123331"/>
                        <a:pt x="605232" y="269553"/>
                        <a:pt x="608664" y="332023"/>
                      </a:cubicBezTo>
                      <a:cubicBezTo>
                        <a:pt x="612096" y="394493"/>
                        <a:pt x="611410" y="416461"/>
                        <a:pt x="563356" y="443234"/>
                      </a:cubicBezTo>
                      <a:cubicBezTo>
                        <a:pt x="515302" y="470007"/>
                        <a:pt x="406151" y="485110"/>
                        <a:pt x="320340" y="492661"/>
                      </a:cubicBezTo>
                      <a:cubicBezTo>
                        <a:pt x="234529" y="500212"/>
                        <a:pt x="86935" y="510509"/>
                        <a:pt x="36135" y="4720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7" name="Forma livre 166"/>
                <p:cNvSpPr/>
                <p:nvPr/>
              </p:nvSpPr>
              <p:spPr>
                <a:xfrm>
                  <a:off x="-1742874" y="1535421"/>
                  <a:ext cx="198949" cy="144690"/>
                </a:xfrm>
                <a:custGeom>
                  <a:avLst/>
                  <a:gdLst>
                    <a:gd name="connsiteX0" fmla="*/ 0 w 271848"/>
                    <a:gd name="connsiteY0" fmla="*/ 197708 h 197708"/>
                    <a:gd name="connsiteX1" fmla="*/ 127686 w 271848"/>
                    <a:gd name="connsiteY1" fmla="*/ 82378 h 197708"/>
                    <a:gd name="connsiteX2" fmla="*/ 271848 w 271848"/>
                    <a:gd name="connsiteY2" fmla="*/ 0 h 19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1848" h="197708">
                      <a:moveTo>
                        <a:pt x="0" y="197708"/>
                      </a:moveTo>
                      <a:cubicBezTo>
                        <a:pt x="41189" y="156518"/>
                        <a:pt x="82378" y="115329"/>
                        <a:pt x="127686" y="82378"/>
                      </a:cubicBezTo>
                      <a:cubicBezTo>
                        <a:pt x="172994" y="49427"/>
                        <a:pt x="222421" y="24713"/>
                        <a:pt x="271848" y="0"/>
                      </a:cubicBezTo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8" name="Forma livre 167"/>
                <p:cNvSpPr/>
                <p:nvPr/>
              </p:nvSpPr>
              <p:spPr>
                <a:xfrm>
                  <a:off x="-1997937" y="2301965"/>
                  <a:ext cx="560440" cy="625232"/>
                </a:xfrm>
                <a:custGeom>
                  <a:avLst/>
                  <a:gdLst>
                    <a:gd name="connsiteX0" fmla="*/ 12171 w 765797"/>
                    <a:gd name="connsiteY0" fmla="*/ 30145 h 854329"/>
                    <a:gd name="connsiteX1" fmla="*/ 32268 w 765797"/>
                    <a:gd name="connsiteY1" fmla="*/ 718457 h 854329"/>
                    <a:gd name="connsiteX2" fmla="*/ 288501 w 765797"/>
                    <a:gd name="connsiteY2" fmla="*/ 839037 h 854329"/>
                    <a:gd name="connsiteX3" fmla="*/ 705507 w 765797"/>
                    <a:gd name="connsiteY3" fmla="*/ 793820 h 854329"/>
                    <a:gd name="connsiteX4" fmla="*/ 730628 w 765797"/>
                    <a:gd name="connsiteY4" fmla="*/ 311499 h 854329"/>
                    <a:gd name="connsiteX5" fmla="*/ 765797 w 765797"/>
                    <a:gd name="connsiteY5" fmla="*/ 0 h 854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5797" h="854329">
                      <a:moveTo>
                        <a:pt x="12171" y="30145"/>
                      </a:moveTo>
                      <a:cubicBezTo>
                        <a:pt x="-808" y="306893"/>
                        <a:pt x="-13787" y="583642"/>
                        <a:pt x="32268" y="718457"/>
                      </a:cubicBezTo>
                      <a:cubicBezTo>
                        <a:pt x="78323" y="853272"/>
                        <a:pt x="176294" y="826476"/>
                        <a:pt x="288501" y="839037"/>
                      </a:cubicBezTo>
                      <a:cubicBezTo>
                        <a:pt x="400708" y="851598"/>
                        <a:pt x="631819" y="881743"/>
                        <a:pt x="705507" y="793820"/>
                      </a:cubicBezTo>
                      <a:cubicBezTo>
                        <a:pt x="779195" y="705897"/>
                        <a:pt x="720580" y="443802"/>
                        <a:pt x="730628" y="311499"/>
                      </a:cubicBezTo>
                      <a:cubicBezTo>
                        <a:pt x="740676" y="179196"/>
                        <a:pt x="753236" y="89598"/>
                        <a:pt x="765797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9" name="Elipse 168"/>
                <p:cNvSpPr/>
                <p:nvPr/>
              </p:nvSpPr>
              <p:spPr>
                <a:xfrm>
                  <a:off x="-2712664" y="2368379"/>
                  <a:ext cx="370931" cy="35934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0" name="Forma livre 169"/>
                <p:cNvSpPr/>
                <p:nvPr/>
              </p:nvSpPr>
              <p:spPr>
                <a:xfrm>
                  <a:off x="-2482285" y="2531293"/>
                  <a:ext cx="75647" cy="170387"/>
                </a:xfrm>
                <a:custGeom>
                  <a:avLst/>
                  <a:gdLst>
                    <a:gd name="connsiteX0" fmla="*/ 64513 w 103366"/>
                    <a:gd name="connsiteY0" fmla="*/ 232820 h 232820"/>
                    <a:gd name="connsiteX1" fmla="*/ 102758 w 103366"/>
                    <a:gd name="connsiteY1" fmla="*/ 145900 h 232820"/>
                    <a:gd name="connsiteX2" fmla="*/ 81897 w 103366"/>
                    <a:gd name="connsiteY2" fmla="*/ 48549 h 232820"/>
                    <a:gd name="connsiteX3" fmla="*/ 5408 w 103366"/>
                    <a:gd name="connsiteY3" fmla="*/ 3351 h 232820"/>
                    <a:gd name="connsiteX4" fmla="*/ 12361 w 103366"/>
                    <a:gd name="connsiteY4" fmla="*/ 6827 h 232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66" h="232820">
                      <a:moveTo>
                        <a:pt x="64513" y="232820"/>
                      </a:moveTo>
                      <a:cubicBezTo>
                        <a:pt x="82187" y="204716"/>
                        <a:pt x="99861" y="176612"/>
                        <a:pt x="102758" y="145900"/>
                      </a:cubicBezTo>
                      <a:cubicBezTo>
                        <a:pt x="105655" y="115188"/>
                        <a:pt x="98122" y="72307"/>
                        <a:pt x="81897" y="48549"/>
                      </a:cubicBezTo>
                      <a:cubicBezTo>
                        <a:pt x="65672" y="24791"/>
                        <a:pt x="16997" y="10305"/>
                        <a:pt x="5408" y="3351"/>
                      </a:cubicBezTo>
                      <a:cubicBezTo>
                        <a:pt x="-6181" y="-3603"/>
                        <a:pt x="3090" y="1612"/>
                        <a:pt x="12361" y="6827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1" name="Elipse 170"/>
                <p:cNvSpPr/>
                <p:nvPr/>
              </p:nvSpPr>
              <p:spPr>
                <a:xfrm>
                  <a:off x="-1101431" y="2368379"/>
                  <a:ext cx="370931" cy="35934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2" name="Forma livre 171"/>
                <p:cNvSpPr/>
                <p:nvPr/>
              </p:nvSpPr>
              <p:spPr>
                <a:xfrm>
                  <a:off x="-1011923" y="2526112"/>
                  <a:ext cx="52640" cy="180657"/>
                </a:xfrm>
                <a:custGeom>
                  <a:avLst/>
                  <a:gdLst>
                    <a:gd name="connsiteX0" fmla="*/ 30206 w 71928"/>
                    <a:gd name="connsiteY0" fmla="*/ 246853 h 246853"/>
                    <a:gd name="connsiteX1" fmla="*/ 2392 w 71928"/>
                    <a:gd name="connsiteY1" fmla="*/ 135596 h 246853"/>
                    <a:gd name="connsiteX2" fmla="*/ 9345 w 71928"/>
                    <a:gd name="connsiteY2" fmla="*/ 55629 h 246853"/>
                    <a:gd name="connsiteX3" fmla="*/ 71928 w 71928"/>
                    <a:gd name="connsiteY3" fmla="*/ 0 h 246853"/>
                    <a:gd name="connsiteX4" fmla="*/ 71928 w 71928"/>
                    <a:gd name="connsiteY4" fmla="*/ 0 h 246853"/>
                    <a:gd name="connsiteX5" fmla="*/ 71928 w 71928"/>
                    <a:gd name="connsiteY5" fmla="*/ 0 h 24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28" h="246853">
                      <a:moveTo>
                        <a:pt x="30206" y="246853"/>
                      </a:moveTo>
                      <a:cubicBezTo>
                        <a:pt x="18037" y="207160"/>
                        <a:pt x="5869" y="167467"/>
                        <a:pt x="2392" y="135596"/>
                      </a:cubicBezTo>
                      <a:cubicBezTo>
                        <a:pt x="-1085" y="103725"/>
                        <a:pt x="-2244" y="78228"/>
                        <a:pt x="9345" y="55629"/>
                      </a:cubicBezTo>
                      <a:cubicBezTo>
                        <a:pt x="20934" y="33030"/>
                        <a:pt x="71928" y="0"/>
                        <a:pt x="71928" y="0"/>
                      </a:cubicBezTo>
                      <a:lnTo>
                        <a:pt x="71928" y="0"/>
                      </a:lnTo>
                      <a:lnTo>
                        <a:pt x="71928" y="0"/>
                      </a:ln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3" name="Forma livre 172"/>
                <p:cNvSpPr/>
                <p:nvPr/>
              </p:nvSpPr>
              <p:spPr>
                <a:xfrm>
                  <a:off x="-2403439" y="2613992"/>
                  <a:ext cx="1228145" cy="1594706"/>
                </a:xfrm>
                <a:custGeom>
                  <a:avLst/>
                  <a:gdLst>
                    <a:gd name="connsiteX0" fmla="*/ 563386 w 1678162"/>
                    <a:gd name="connsiteY0" fmla="*/ 183722 h 2179038"/>
                    <a:gd name="connsiteX1" fmla="*/ 457639 w 1678162"/>
                    <a:gd name="connsiteY1" fmla="*/ 488522 h 2179038"/>
                    <a:gd name="connsiteX2" fmla="*/ 351892 w 1678162"/>
                    <a:gd name="connsiteY2" fmla="*/ 1048359 h 2179038"/>
                    <a:gd name="connsiteX3" fmla="*/ 271027 w 1678162"/>
                    <a:gd name="connsiteY3" fmla="*/ 1552212 h 2179038"/>
                    <a:gd name="connsiteX4" fmla="*/ 47092 w 1678162"/>
                    <a:gd name="connsiteY4" fmla="*/ 1726383 h 2179038"/>
                    <a:gd name="connsiteX5" fmla="*/ 9770 w 1678162"/>
                    <a:gd name="connsiteY5" fmla="*/ 1931657 h 2179038"/>
                    <a:gd name="connsiteX6" fmla="*/ 177721 w 1678162"/>
                    <a:gd name="connsiteY6" fmla="*/ 2062285 h 2179038"/>
                    <a:gd name="connsiteX7" fmla="*/ 669133 w 1678162"/>
                    <a:gd name="connsiteY7" fmla="*/ 1956538 h 2179038"/>
                    <a:gd name="connsiteX8" fmla="*/ 781101 w 1678162"/>
                    <a:gd name="connsiteY8" fmla="*/ 1670400 h 2179038"/>
                    <a:gd name="connsiteX9" fmla="*/ 725117 w 1678162"/>
                    <a:gd name="connsiteY9" fmla="*/ 1514889 h 2179038"/>
                    <a:gd name="connsiteX10" fmla="*/ 787321 w 1678162"/>
                    <a:gd name="connsiteY10" fmla="*/ 917730 h 2179038"/>
                    <a:gd name="connsiteX11" fmla="*/ 973933 w 1678162"/>
                    <a:gd name="connsiteY11" fmla="*/ 451200 h 2179038"/>
                    <a:gd name="connsiteX12" fmla="*/ 1216529 w 1678162"/>
                    <a:gd name="connsiteY12" fmla="*/ 1545991 h 2179038"/>
                    <a:gd name="connsiteX13" fmla="*/ 1210309 w 1678162"/>
                    <a:gd name="connsiteY13" fmla="*/ 1825910 h 2179038"/>
                    <a:gd name="connsiteX14" fmla="*/ 1434243 w 1678162"/>
                    <a:gd name="connsiteY14" fmla="*/ 2149371 h 2179038"/>
                    <a:gd name="connsiteX15" fmla="*/ 1627076 w 1678162"/>
                    <a:gd name="connsiteY15" fmla="*/ 2136930 h 2179038"/>
                    <a:gd name="connsiteX16" fmla="*/ 1676839 w 1678162"/>
                    <a:gd name="connsiteY16" fmla="*/ 1906775 h 2179038"/>
                    <a:gd name="connsiteX17" fmla="*/ 1589754 w 1678162"/>
                    <a:gd name="connsiteY17" fmla="*/ 1651738 h 2179038"/>
                    <a:gd name="connsiteX18" fmla="*/ 1297394 w 1678162"/>
                    <a:gd name="connsiteY18" fmla="*/ 152620 h 2179038"/>
                    <a:gd name="connsiteX19" fmla="*/ 1284954 w 1678162"/>
                    <a:gd name="connsiteY19" fmla="*/ 127738 h 2179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78162" h="2179038">
                      <a:moveTo>
                        <a:pt x="563386" y="183722"/>
                      </a:moveTo>
                      <a:cubicBezTo>
                        <a:pt x="528137" y="264069"/>
                        <a:pt x="492888" y="344416"/>
                        <a:pt x="457639" y="488522"/>
                      </a:cubicBezTo>
                      <a:cubicBezTo>
                        <a:pt x="422390" y="632628"/>
                        <a:pt x="382994" y="871077"/>
                        <a:pt x="351892" y="1048359"/>
                      </a:cubicBezTo>
                      <a:cubicBezTo>
                        <a:pt x="320790" y="1225641"/>
                        <a:pt x="321827" y="1439208"/>
                        <a:pt x="271027" y="1552212"/>
                      </a:cubicBezTo>
                      <a:cubicBezTo>
                        <a:pt x="220227" y="1665216"/>
                        <a:pt x="90635" y="1663142"/>
                        <a:pt x="47092" y="1726383"/>
                      </a:cubicBezTo>
                      <a:cubicBezTo>
                        <a:pt x="3549" y="1789624"/>
                        <a:pt x="-12002" y="1875673"/>
                        <a:pt x="9770" y="1931657"/>
                      </a:cubicBezTo>
                      <a:cubicBezTo>
                        <a:pt x="31541" y="1987641"/>
                        <a:pt x="67827" y="2058138"/>
                        <a:pt x="177721" y="2062285"/>
                      </a:cubicBezTo>
                      <a:cubicBezTo>
                        <a:pt x="287615" y="2066432"/>
                        <a:pt x="568570" y="2021852"/>
                        <a:pt x="669133" y="1956538"/>
                      </a:cubicBezTo>
                      <a:cubicBezTo>
                        <a:pt x="769696" y="1891224"/>
                        <a:pt x="771770" y="1744008"/>
                        <a:pt x="781101" y="1670400"/>
                      </a:cubicBezTo>
                      <a:cubicBezTo>
                        <a:pt x="790432" y="1596792"/>
                        <a:pt x="724080" y="1640334"/>
                        <a:pt x="725117" y="1514889"/>
                      </a:cubicBezTo>
                      <a:cubicBezTo>
                        <a:pt x="726154" y="1389444"/>
                        <a:pt x="745852" y="1095011"/>
                        <a:pt x="787321" y="917730"/>
                      </a:cubicBezTo>
                      <a:cubicBezTo>
                        <a:pt x="828790" y="740449"/>
                        <a:pt x="902398" y="346490"/>
                        <a:pt x="973933" y="451200"/>
                      </a:cubicBezTo>
                      <a:cubicBezTo>
                        <a:pt x="1045468" y="555910"/>
                        <a:pt x="1177133" y="1316873"/>
                        <a:pt x="1216529" y="1545991"/>
                      </a:cubicBezTo>
                      <a:cubicBezTo>
                        <a:pt x="1255925" y="1775109"/>
                        <a:pt x="1174023" y="1725347"/>
                        <a:pt x="1210309" y="1825910"/>
                      </a:cubicBezTo>
                      <a:cubicBezTo>
                        <a:pt x="1246595" y="1926473"/>
                        <a:pt x="1364782" y="2097534"/>
                        <a:pt x="1434243" y="2149371"/>
                      </a:cubicBezTo>
                      <a:cubicBezTo>
                        <a:pt x="1503704" y="2201208"/>
                        <a:pt x="1586643" y="2177363"/>
                        <a:pt x="1627076" y="2136930"/>
                      </a:cubicBezTo>
                      <a:cubicBezTo>
                        <a:pt x="1667509" y="2096497"/>
                        <a:pt x="1683059" y="1987640"/>
                        <a:pt x="1676839" y="1906775"/>
                      </a:cubicBezTo>
                      <a:cubicBezTo>
                        <a:pt x="1670619" y="1825910"/>
                        <a:pt x="1652995" y="1944097"/>
                        <a:pt x="1589754" y="1651738"/>
                      </a:cubicBezTo>
                      <a:cubicBezTo>
                        <a:pt x="1526513" y="1359379"/>
                        <a:pt x="1348194" y="406620"/>
                        <a:pt x="1297394" y="152620"/>
                      </a:cubicBezTo>
                      <a:cubicBezTo>
                        <a:pt x="1246594" y="-101380"/>
                        <a:pt x="1265774" y="13179"/>
                        <a:pt x="1284954" y="127738"/>
                      </a:cubicBezTo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4" name="Forma livre 173"/>
                <p:cNvSpPr/>
                <p:nvPr/>
              </p:nvSpPr>
              <p:spPr>
                <a:xfrm>
                  <a:off x="-2416062" y="1568632"/>
                  <a:ext cx="1403327" cy="1189808"/>
                </a:xfrm>
                <a:custGeom>
                  <a:avLst/>
                  <a:gdLst>
                    <a:gd name="connsiteX0" fmla="*/ 960079 w 1917534"/>
                    <a:gd name="connsiteY0" fmla="*/ 405360 h 1625777"/>
                    <a:gd name="connsiteX1" fmla="*/ 443785 w 1917534"/>
                    <a:gd name="connsiteY1" fmla="*/ 7254 h 1625777"/>
                    <a:gd name="connsiteX2" fmla="*/ 114103 w 1917534"/>
                    <a:gd name="connsiteY2" fmla="*/ 168985 h 1625777"/>
                    <a:gd name="connsiteX3" fmla="*/ 2136 w 1917534"/>
                    <a:gd name="connsiteY3" fmla="*/ 430242 h 1625777"/>
                    <a:gd name="connsiteX4" fmla="*/ 194969 w 1917534"/>
                    <a:gd name="connsiteY4" fmla="*/ 604413 h 1625777"/>
                    <a:gd name="connsiteX5" fmla="*/ 505989 w 1917534"/>
                    <a:gd name="connsiteY5" fmla="*/ 697719 h 1625777"/>
                    <a:gd name="connsiteX6" fmla="*/ 593075 w 1917534"/>
                    <a:gd name="connsiteY6" fmla="*/ 567091 h 1625777"/>
                    <a:gd name="connsiteX7" fmla="*/ 555752 w 1917534"/>
                    <a:gd name="connsiteY7" fmla="*/ 679058 h 1625777"/>
                    <a:gd name="connsiteX8" fmla="*/ 524650 w 1917534"/>
                    <a:gd name="connsiteY8" fmla="*/ 1027401 h 1625777"/>
                    <a:gd name="connsiteX9" fmla="*/ 524650 w 1917534"/>
                    <a:gd name="connsiteY9" fmla="*/ 1543695 h 1625777"/>
                    <a:gd name="connsiteX10" fmla="*/ 636618 w 1917534"/>
                    <a:gd name="connsiteY10" fmla="*/ 1605899 h 1625777"/>
                    <a:gd name="connsiteX11" fmla="*/ 1289760 w 1917534"/>
                    <a:gd name="connsiteY11" fmla="*/ 1618340 h 1625777"/>
                    <a:gd name="connsiteX12" fmla="*/ 1345744 w 1917534"/>
                    <a:gd name="connsiteY12" fmla="*/ 1500152 h 1625777"/>
                    <a:gd name="connsiteX13" fmla="*/ 1376846 w 1917534"/>
                    <a:gd name="connsiteY13" fmla="*/ 965197 h 1625777"/>
                    <a:gd name="connsiteX14" fmla="*/ 1414169 w 1917534"/>
                    <a:gd name="connsiteY14" fmla="*/ 623074 h 1625777"/>
                    <a:gd name="connsiteX15" fmla="*/ 1445271 w 1917534"/>
                    <a:gd name="connsiteY15" fmla="*/ 703940 h 1625777"/>
                    <a:gd name="connsiteX16" fmla="*/ 1644324 w 1917534"/>
                    <a:gd name="connsiteY16" fmla="*/ 629295 h 1625777"/>
                    <a:gd name="connsiteX17" fmla="*/ 1911801 w 1917534"/>
                    <a:gd name="connsiteY17" fmla="*/ 417801 h 1625777"/>
                    <a:gd name="connsiteX18" fmla="*/ 1806054 w 1917534"/>
                    <a:gd name="connsiteY18" fmla="*/ 200087 h 1625777"/>
                    <a:gd name="connsiteX19" fmla="*/ 1557238 w 1917534"/>
                    <a:gd name="connsiteY19" fmla="*/ 44576 h 1625777"/>
                    <a:gd name="connsiteX20" fmla="*/ 1134250 w 1917534"/>
                    <a:gd name="connsiteY20" fmla="*/ 249850 h 1625777"/>
                    <a:gd name="connsiteX21" fmla="*/ 960079 w 1917534"/>
                    <a:gd name="connsiteY21" fmla="*/ 405360 h 1625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917534" h="1625777">
                      <a:moveTo>
                        <a:pt x="960079" y="405360"/>
                      </a:moveTo>
                      <a:cubicBezTo>
                        <a:pt x="845002" y="364927"/>
                        <a:pt x="584781" y="46650"/>
                        <a:pt x="443785" y="7254"/>
                      </a:cubicBezTo>
                      <a:cubicBezTo>
                        <a:pt x="302789" y="-32142"/>
                        <a:pt x="187711" y="98487"/>
                        <a:pt x="114103" y="168985"/>
                      </a:cubicBezTo>
                      <a:cubicBezTo>
                        <a:pt x="40495" y="239483"/>
                        <a:pt x="-11342" y="357671"/>
                        <a:pt x="2136" y="430242"/>
                      </a:cubicBezTo>
                      <a:cubicBezTo>
                        <a:pt x="15614" y="502813"/>
                        <a:pt x="110994" y="559834"/>
                        <a:pt x="194969" y="604413"/>
                      </a:cubicBezTo>
                      <a:cubicBezTo>
                        <a:pt x="278944" y="648992"/>
                        <a:pt x="439638" y="703939"/>
                        <a:pt x="505989" y="697719"/>
                      </a:cubicBezTo>
                      <a:cubicBezTo>
                        <a:pt x="572340" y="691499"/>
                        <a:pt x="584781" y="570201"/>
                        <a:pt x="593075" y="567091"/>
                      </a:cubicBezTo>
                      <a:cubicBezTo>
                        <a:pt x="601369" y="563981"/>
                        <a:pt x="567156" y="602340"/>
                        <a:pt x="555752" y="679058"/>
                      </a:cubicBezTo>
                      <a:cubicBezTo>
                        <a:pt x="544348" y="755776"/>
                        <a:pt x="529834" y="883295"/>
                        <a:pt x="524650" y="1027401"/>
                      </a:cubicBezTo>
                      <a:cubicBezTo>
                        <a:pt x="519466" y="1171507"/>
                        <a:pt x="505989" y="1447279"/>
                        <a:pt x="524650" y="1543695"/>
                      </a:cubicBezTo>
                      <a:cubicBezTo>
                        <a:pt x="543311" y="1640111"/>
                        <a:pt x="509100" y="1593458"/>
                        <a:pt x="636618" y="1605899"/>
                      </a:cubicBezTo>
                      <a:cubicBezTo>
                        <a:pt x="764136" y="1618340"/>
                        <a:pt x="1171572" y="1635965"/>
                        <a:pt x="1289760" y="1618340"/>
                      </a:cubicBezTo>
                      <a:cubicBezTo>
                        <a:pt x="1407948" y="1600716"/>
                        <a:pt x="1331230" y="1609009"/>
                        <a:pt x="1345744" y="1500152"/>
                      </a:cubicBezTo>
                      <a:cubicBezTo>
                        <a:pt x="1360258" y="1391295"/>
                        <a:pt x="1365442" y="1111377"/>
                        <a:pt x="1376846" y="965197"/>
                      </a:cubicBezTo>
                      <a:cubicBezTo>
                        <a:pt x="1388250" y="819017"/>
                        <a:pt x="1402765" y="666617"/>
                        <a:pt x="1414169" y="623074"/>
                      </a:cubicBezTo>
                      <a:cubicBezTo>
                        <a:pt x="1425573" y="579531"/>
                        <a:pt x="1406912" y="702903"/>
                        <a:pt x="1445271" y="703940"/>
                      </a:cubicBezTo>
                      <a:cubicBezTo>
                        <a:pt x="1483630" y="704977"/>
                        <a:pt x="1566569" y="676985"/>
                        <a:pt x="1644324" y="629295"/>
                      </a:cubicBezTo>
                      <a:cubicBezTo>
                        <a:pt x="1722079" y="581605"/>
                        <a:pt x="1884846" y="489336"/>
                        <a:pt x="1911801" y="417801"/>
                      </a:cubicBezTo>
                      <a:cubicBezTo>
                        <a:pt x="1938756" y="346266"/>
                        <a:pt x="1865148" y="262291"/>
                        <a:pt x="1806054" y="200087"/>
                      </a:cubicBezTo>
                      <a:cubicBezTo>
                        <a:pt x="1746960" y="137883"/>
                        <a:pt x="1669205" y="36282"/>
                        <a:pt x="1557238" y="44576"/>
                      </a:cubicBezTo>
                      <a:cubicBezTo>
                        <a:pt x="1445271" y="52870"/>
                        <a:pt x="1227556" y="187646"/>
                        <a:pt x="1134250" y="249850"/>
                      </a:cubicBezTo>
                      <a:cubicBezTo>
                        <a:pt x="1040944" y="312054"/>
                        <a:pt x="1075156" y="445793"/>
                        <a:pt x="960079" y="40536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5" name="Forma livre 174"/>
                <p:cNvSpPr/>
                <p:nvPr/>
              </p:nvSpPr>
              <p:spPr>
                <a:xfrm>
                  <a:off x="-2069630" y="2544893"/>
                  <a:ext cx="673769" cy="277311"/>
                </a:xfrm>
                <a:custGeom>
                  <a:avLst/>
                  <a:gdLst>
                    <a:gd name="connsiteX0" fmla="*/ 40921 w 920651"/>
                    <a:gd name="connsiteY0" fmla="*/ 15074 h 378923"/>
                    <a:gd name="connsiteX1" fmla="*/ 320840 w 920651"/>
                    <a:gd name="connsiteY1" fmla="*/ 39956 h 378923"/>
                    <a:gd name="connsiteX2" fmla="*/ 743828 w 920651"/>
                    <a:gd name="connsiteY2" fmla="*/ 58617 h 378923"/>
                    <a:gd name="connsiteX3" fmla="*/ 905558 w 920651"/>
                    <a:gd name="connsiteY3" fmla="*/ 64837 h 378923"/>
                    <a:gd name="connsiteX4" fmla="*/ 886897 w 920651"/>
                    <a:gd name="connsiteY4" fmla="*/ 319874 h 378923"/>
                    <a:gd name="connsiteX5" fmla="*/ 669183 w 920651"/>
                    <a:gd name="connsiteY5" fmla="*/ 375858 h 378923"/>
                    <a:gd name="connsiteX6" fmla="*/ 215093 w 920651"/>
                    <a:gd name="connsiteY6" fmla="*/ 363417 h 378923"/>
                    <a:gd name="connsiteX7" fmla="*/ 22260 w 920651"/>
                    <a:gd name="connsiteY7" fmla="*/ 294992 h 378923"/>
                    <a:gd name="connsiteX8" fmla="*/ 40921 w 920651"/>
                    <a:gd name="connsiteY8" fmla="*/ 15074 h 37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0651" h="378923">
                      <a:moveTo>
                        <a:pt x="40921" y="15074"/>
                      </a:moveTo>
                      <a:cubicBezTo>
                        <a:pt x="90684" y="-27432"/>
                        <a:pt x="203689" y="32699"/>
                        <a:pt x="320840" y="39956"/>
                      </a:cubicBezTo>
                      <a:cubicBezTo>
                        <a:pt x="437991" y="47213"/>
                        <a:pt x="743828" y="58617"/>
                        <a:pt x="743828" y="58617"/>
                      </a:cubicBezTo>
                      <a:cubicBezTo>
                        <a:pt x="841281" y="62764"/>
                        <a:pt x="881713" y="21294"/>
                        <a:pt x="905558" y="64837"/>
                      </a:cubicBezTo>
                      <a:cubicBezTo>
                        <a:pt x="929403" y="108380"/>
                        <a:pt x="926293" y="268037"/>
                        <a:pt x="886897" y="319874"/>
                      </a:cubicBezTo>
                      <a:cubicBezTo>
                        <a:pt x="847501" y="371711"/>
                        <a:pt x="781150" y="368601"/>
                        <a:pt x="669183" y="375858"/>
                      </a:cubicBezTo>
                      <a:cubicBezTo>
                        <a:pt x="557216" y="383115"/>
                        <a:pt x="322913" y="376895"/>
                        <a:pt x="215093" y="363417"/>
                      </a:cubicBezTo>
                      <a:cubicBezTo>
                        <a:pt x="107273" y="349939"/>
                        <a:pt x="55436" y="350976"/>
                        <a:pt x="22260" y="294992"/>
                      </a:cubicBezTo>
                      <a:cubicBezTo>
                        <a:pt x="-10916" y="239008"/>
                        <a:pt x="-8842" y="57580"/>
                        <a:pt x="40921" y="1507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6" name="Elipse 175"/>
                <p:cNvSpPr/>
                <p:nvPr/>
              </p:nvSpPr>
              <p:spPr>
                <a:xfrm>
                  <a:off x="-1881453" y="2562491"/>
                  <a:ext cx="319741" cy="277311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7" name="Triângulo isósceles 176"/>
                <p:cNvSpPr/>
                <p:nvPr/>
              </p:nvSpPr>
              <p:spPr>
                <a:xfrm rot="12169286">
                  <a:off x="-2640517" y="2706760"/>
                  <a:ext cx="37368" cy="42684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8" name="Triângulo isósceles 177"/>
                <p:cNvSpPr/>
                <p:nvPr/>
              </p:nvSpPr>
              <p:spPr>
                <a:xfrm rot="12169286">
                  <a:off x="-2677200" y="2671993"/>
                  <a:ext cx="47654" cy="54432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9" name="Triângulo isósceles 178"/>
                <p:cNvSpPr/>
                <p:nvPr/>
              </p:nvSpPr>
              <p:spPr>
                <a:xfrm rot="12609937">
                  <a:off x="-2712423" y="2613919"/>
                  <a:ext cx="76510" cy="87395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80" name="Triângulo isósceles 179"/>
                <p:cNvSpPr/>
                <p:nvPr/>
              </p:nvSpPr>
              <p:spPr>
                <a:xfrm rot="9430714" flipH="1">
                  <a:off x="-819841" y="2700395"/>
                  <a:ext cx="28589" cy="42684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81" name="Triângulo isósceles 180"/>
                <p:cNvSpPr/>
                <p:nvPr/>
              </p:nvSpPr>
              <p:spPr>
                <a:xfrm rot="9430714" flipH="1">
                  <a:off x="-799646" y="2665629"/>
                  <a:ext cx="36459" cy="54432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82" name="Triângulo isósceles 181"/>
                <p:cNvSpPr/>
                <p:nvPr/>
              </p:nvSpPr>
              <p:spPr>
                <a:xfrm rot="8990063" flipH="1">
                  <a:off x="-794774" y="2607554"/>
                  <a:ext cx="58535" cy="87395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grpSp>
              <p:nvGrpSpPr>
                <p:cNvPr id="183" name="Grupo 182"/>
                <p:cNvGrpSpPr/>
                <p:nvPr/>
              </p:nvGrpSpPr>
              <p:grpSpPr>
                <a:xfrm>
                  <a:off x="-2104834" y="1221631"/>
                  <a:ext cx="165951" cy="199731"/>
                  <a:chOff x="2466349" y="2043693"/>
                  <a:chExt cx="262084" cy="315432"/>
                </a:xfrm>
              </p:grpSpPr>
              <p:sp>
                <p:nvSpPr>
                  <p:cNvPr id="191" name="Elipse 190"/>
                  <p:cNvSpPr/>
                  <p:nvPr/>
                </p:nvSpPr>
                <p:spPr>
                  <a:xfrm rot="20547745">
                    <a:off x="2466349" y="2043693"/>
                    <a:ext cx="262084" cy="315432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2" name="Elipse 191"/>
                  <p:cNvSpPr/>
                  <p:nvPr/>
                </p:nvSpPr>
                <p:spPr>
                  <a:xfrm rot="21377893">
                    <a:off x="2519398" y="2082253"/>
                    <a:ext cx="191800" cy="26968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3" name="Elipse 192"/>
                  <p:cNvSpPr/>
                  <p:nvPr/>
                </p:nvSpPr>
                <p:spPr>
                  <a:xfrm>
                    <a:off x="2548920" y="2112158"/>
                    <a:ext cx="86955" cy="8695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4" name="Retângulo de cantos arredondados 193"/>
                  <p:cNvSpPr/>
                  <p:nvPr/>
                </p:nvSpPr>
                <p:spPr>
                  <a:xfrm rot="18809357">
                    <a:off x="2554903" y="2096706"/>
                    <a:ext cx="31138" cy="30904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5" name="Forma livre 194"/>
                  <p:cNvSpPr/>
                  <p:nvPr/>
                </p:nvSpPr>
                <p:spPr>
                  <a:xfrm>
                    <a:off x="2559135" y="2193760"/>
                    <a:ext cx="128263" cy="137357"/>
                  </a:xfrm>
                  <a:custGeom>
                    <a:avLst/>
                    <a:gdLst>
                      <a:gd name="connsiteX0" fmla="*/ 329918 w 389263"/>
                      <a:gd name="connsiteY0" fmla="*/ 741 h 416864"/>
                      <a:gd name="connsiteX1" fmla="*/ 377685 w 389263"/>
                      <a:gd name="connsiteY1" fmla="*/ 133807 h 416864"/>
                      <a:gd name="connsiteX2" fmla="*/ 381097 w 389263"/>
                      <a:gd name="connsiteY2" fmla="*/ 270285 h 416864"/>
                      <a:gd name="connsiteX3" fmla="*/ 282151 w 389263"/>
                      <a:gd name="connsiteY3" fmla="*/ 399938 h 416864"/>
                      <a:gd name="connsiteX4" fmla="*/ 135438 w 389263"/>
                      <a:gd name="connsiteY4" fmla="*/ 410174 h 416864"/>
                      <a:gd name="connsiteX5" fmla="*/ 50139 w 389263"/>
                      <a:gd name="connsiteY5" fmla="*/ 352171 h 416864"/>
                      <a:gd name="connsiteX6" fmla="*/ 2372 w 389263"/>
                      <a:gd name="connsiteY6" fmla="*/ 270285 h 416864"/>
                      <a:gd name="connsiteX7" fmla="*/ 9196 w 389263"/>
                      <a:gd name="connsiteY7" fmla="*/ 62156 h 416864"/>
                      <a:gd name="connsiteX8" fmla="*/ 26256 w 389263"/>
                      <a:gd name="connsiteY8" fmla="*/ 150867 h 416864"/>
                      <a:gd name="connsiteX9" fmla="*/ 125202 w 389263"/>
                      <a:gd name="connsiteY9" fmla="*/ 297580 h 416864"/>
                      <a:gd name="connsiteX10" fmla="*/ 237796 w 389263"/>
                      <a:gd name="connsiteY10" fmla="*/ 297580 h 416864"/>
                      <a:gd name="connsiteX11" fmla="*/ 316270 w 389263"/>
                      <a:gd name="connsiteY11" fmla="*/ 195222 h 416864"/>
                      <a:gd name="connsiteX12" fmla="*/ 329918 w 389263"/>
                      <a:gd name="connsiteY12" fmla="*/ 741 h 416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89263" h="416864">
                        <a:moveTo>
                          <a:pt x="329918" y="741"/>
                        </a:moveTo>
                        <a:cubicBezTo>
                          <a:pt x="340154" y="-9495"/>
                          <a:pt x="369155" y="88883"/>
                          <a:pt x="377685" y="133807"/>
                        </a:cubicBezTo>
                        <a:cubicBezTo>
                          <a:pt x="386215" y="178731"/>
                          <a:pt x="397019" y="225930"/>
                          <a:pt x="381097" y="270285"/>
                        </a:cubicBezTo>
                        <a:cubicBezTo>
                          <a:pt x="365175" y="314640"/>
                          <a:pt x="323094" y="376623"/>
                          <a:pt x="282151" y="399938"/>
                        </a:cubicBezTo>
                        <a:cubicBezTo>
                          <a:pt x="241208" y="423253"/>
                          <a:pt x="174107" y="418135"/>
                          <a:pt x="135438" y="410174"/>
                        </a:cubicBezTo>
                        <a:cubicBezTo>
                          <a:pt x="96769" y="402213"/>
                          <a:pt x="72317" y="375486"/>
                          <a:pt x="50139" y="352171"/>
                        </a:cubicBezTo>
                        <a:cubicBezTo>
                          <a:pt x="27961" y="328856"/>
                          <a:pt x="9196" y="318621"/>
                          <a:pt x="2372" y="270285"/>
                        </a:cubicBezTo>
                        <a:cubicBezTo>
                          <a:pt x="-4452" y="221949"/>
                          <a:pt x="5215" y="82059"/>
                          <a:pt x="9196" y="62156"/>
                        </a:cubicBezTo>
                        <a:cubicBezTo>
                          <a:pt x="13177" y="42253"/>
                          <a:pt x="6922" y="111630"/>
                          <a:pt x="26256" y="150867"/>
                        </a:cubicBezTo>
                        <a:cubicBezTo>
                          <a:pt x="45590" y="190104"/>
                          <a:pt x="89945" y="273128"/>
                          <a:pt x="125202" y="297580"/>
                        </a:cubicBezTo>
                        <a:cubicBezTo>
                          <a:pt x="160459" y="322032"/>
                          <a:pt x="205951" y="314640"/>
                          <a:pt x="237796" y="297580"/>
                        </a:cubicBezTo>
                        <a:cubicBezTo>
                          <a:pt x="269641" y="280520"/>
                          <a:pt x="300916" y="243558"/>
                          <a:pt x="316270" y="195222"/>
                        </a:cubicBezTo>
                        <a:cubicBezTo>
                          <a:pt x="331624" y="146886"/>
                          <a:pt x="319682" y="10977"/>
                          <a:pt x="329918" y="741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6" name="Forma livre 195"/>
                  <p:cNvSpPr/>
                  <p:nvPr/>
                </p:nvSpPr>
                <p:spPr>
                  <a:xfrm>
                    <a:off x="2554399" y="2347976"/>
                    <a:ext cx="137735" cy="9868"/>
                  </a:xfrm>
                  <a:custGeom>
                    <a:avLst/>
                    <a:gdLst>
                      <a:gd name="connsiteX0" fmla="*/ 418012 w 418012"/>
                      <a:gd name="connsiteY0" fmla="*/ 0 h 29948"/>
                      <a:gd name="connsiteX1" fmla="*/ 223935 w 418012"/>
                      <a:gd name="connsiteY1" fmla="*/ 29858 h 29948"/>
                      <a:gd name="connsiteX2" fmla="*/ 0 w 418012"/>
                      <a:gd name="connsiteY2" fmla="*/ 7465 h 29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012" h="29948">
                        <a:moveTo>
                          <a:pt x="418012" y="0"/>
                        </a:moveTo>
                        <a:cubicBezTo>
                          <a:pt x="355808" y="14307"/>
                          <a:pt x="293604" y="28614"/>
                          <a:pt x="223935" y="29858"/>
                        </a:cubicBezTo>
                        <a:cubicBezTo>
                          <a:pt x="154266" y="31102"/>
                          <a:pt x="77133" y="19283"/>
                          <a:pt x="0" y="7465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grpSp>
              <p:nvGrpSpPr>
                <p:cNvPr id="184" name="Grupo 183"/>
                <p:cNvGrpSpPr/>
                <p:nvPr/>
              </p:nvGrpSpPr>
              <p:grpSpPr>
                <a:xfrm flipH="1">
                  <a:off x="-1585536" y="1237681"/>
                  <a:ext cx="171535" cy="199731"/>
                  <a:chOff x="2466349" y="2043693"/>
                  <a:chExt cx="262084" cy="315432"/>
                </a:xfrm>
              </p:grpSpPr>
              <p:sp>
                <p:nvSpPr>
                  <p:cNvPr id="185" name="Elipse 184"/>
                  <p:cNvSpPr/>
                  <p:nvPr/>
                </p:nvSpPr>
                <p:spPr>
                  <a:xfrm rot="20547745">
                    <a:off x="2466349" y="2043693"/>
                    <a:ext cx="262084" cy="315432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6" name="Elipse 185"/>
                  <p:cNvSpPr/>
                  <p:nvPr/>
                </p:nvSpPr>
                <p:spPr>
                  <a:xfrm rot="21377893">
                    <a:off x="2519398" y="2082253"/>
                    <a:ext cx="191800" cy="26968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7" name="Elipse 186"/>
                  <p:cNvSpPr/>
                  <p:nvPr/>
                </p:nvSpPr>
                <p:spPr>
                  <a:xfrm>
                    <a:off x="2548920" y="2112158"/>
                    <a:ext cx="86955" cy="8695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8" name="Retângulo de cantos arredondados 187"/>
                  <p:cNvSpPr/>
                  <p:nvPr/>
                </p:nvSpPr>
                <p:spPr>
                  <a:xfrm rot="18809357">
                    <a:off x="2554903" y="2096706"/>
                    <a:ext cx="31138" cy="30904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9" name="Forma livre 188"/>
                  <p:cNvSpPr/>
                  <p:nvPr/>
                </p:nvSpPr>
                <p:spPr>
                  <a:xfrm>
                    <a:off x="2559135" y="2193760"/>
                    <a:ext cx="128263" cy="137357"/>
                  </a:xfrm>
                  <a:custGeom>
                    <a:avLst/>
                    <a:gdLst>
                      <a:gd name="connsiteX0" fmla="*/ 329918 w 389263"/>
                      <a:gd name="connsiteY0" fmla="*/ 741 h 416864"/>
                      <a:gd name="connsiteX1" fmla="*/ 377685 w 389263"/>
                      <a:gd name="connsiteY1" fmla="*/ 133807 h 416864"/>
                      <a:gd name="connsiteX2" fmla="*/ 381097 w 389263"/>
                      <a:gd name="connsiteY2" fmla="*/ 270285 h 416864"/>
                      <a:gd name="connsiteX3" fmla="*/ 282151 w 389263"/>
                      <a:gd name="connsiteY3" fmla="*/ 399938 h 416864"/>
                      <a:gd name="connsiteX4" fmla="*/ 135438 w 389263"/>
                      <a:gd name="connsiteY4" fmla="*/ 410174 h 416864"/>
                      <a:gd name="connsiteX5" fmla="*/ 50139 w 389263"/>
                      <a:gd name="connsiteY5" fmla="*/ 352171 h 416864"/>
                      <a:gd name="connsiteX6" fmla="*/ 2372 w 389263"/>
                      <a:gd name="connsiteY6" fmla="*/ 270285 h 416864"/>
                      <a:gd name="connsiteX7" fmla="*/ 9196 w 389263"/>
                      <a:gd name="connsiteY7" fmla="*/ 62156 h 416864"/>
                      <a:gd name="connsiteX8" fmla="*/ 26256 w 389263"/>
                      <a:gd name="connsiteY8" fmla="*/ 150867 h 416864"/>
                      <a:gd name="connsiteX9" fmla="*/ 125202 w 389263"/>
                      <a:gd name="connsiteY9" fmla="*/ 297580 h 416864"/>
                      <a:gd name="connsiteX10" fmla="*/ 237796 w 389263"/>
                      <a:gd name="connsiteY10" fmla="*/ 297580 h 416864"/>
                      <a:gd name="connsiteX11" fmla="*/ 316270 w 389263"/>
                      <a:gd name="connsiteY11" fmla="*/ 195222 h 416864"/>
                      <a:gd name="connsiteX12" fmla="*/ 329918 w 389263"/>
                      <a:gd name="connsiteY12" fmla="*/ 741 h 416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89263" h="416864">
                        <a:moveTo>
                          <a:pt x="329918" y="741"/>
                        </a:moveTo>
                        <a:cubicBezTo>
                          <a:pt x="340154" y="-9495"/>
                          <a:pt x="369155" y="88883"/>
                          <a:pt x="377685" y="133807"/>
                        </a:cubicBezTo>
                        <a:cubicBezTo>
                          <a:pt x="386215" y="178731"/>
                          <a:pt x="397019" y="225930"/>
                          <a:pt x="381097" y="270285"/>
                        </a:cubicBezTo>
                        <a:cubicBezTo>
                          <a:pt x="365175" y="314640"/>
                          <a:pt x="323094" y="376623"/>
                          <a:pt x="282151" y="399938"/>
                        </a:cubicBezTo>
                        <a:cubicBezTo>
                          <a:pt x="241208" y="423253"/>
                          <a:pt x="174107" y="418135"/>
                          <a:pt x="135438" y="410174"/>
                        </a:cubicBezTo>
                        <a:cubicBezTo>
                          <a:pt x="96769" y="402213"/>
                          <a:pt x="72317" y="375486"/>
                          <a:pt x="50139" y="352171"/>
                        </a:cubicBezTo>
                        <a:cubicBezTo>
                          <a:pt x="27961" y="328856"/>
                          <a:pt x="9196" y="318621"/>
                          <a:pt x="2372" y="270285"/>
                        </a:cubicBezTo>
                        <a:cubicBezTo>
                          <a:pt x="-4452" y="221949"/>
                          <a:pt x="5215" y="82059"/>
                          <a:pt x="9196" y="62156"/>
                        </a:cubicBezTo>
                        <a:cubicBezTo>
                          <a:pt x="13177" y="42253"/>
                          <a:pt x="6922" y="111630"/>
                          <a:pt x="26256" y="150867"/>
                        </a:cubicBezTo>
                        <a:cubicBezTo>
                          <a:pt x="45590" y="190104"/>
                          <a:pt x="89945" y="273128"/>
                          <a:pt x="125202" y="297580"/>
                        </a:cubicBezTo>
                        <a:cubicBezTo>
                          <a:pt x="160459" y="322032"/>
                          <a:pt x="205951" y="314640"/>
                          <a:pt x="237796" y="297580"/>
                        </a:cubicBezTo>
                        <a:cubicBezTo>
                          <a:pt x="269641" y="280520"/>
                          <a:pt x="300916" y="243558"/>
                          <a:pt x="316270" y="195222"/>
                        </a:cubicBezTo>
                        <a:cubicBezTo>
                          <a:pt x="331624" y="146886"/>
                          <a:pt x="319682" y="10977"/>
                          <a:pt x="329918" y="741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0" name="Forma livre 189"/>
                  <p:cNvSpPr/>
                  <p:nvPr/>
                </p:nvSpPr>
                <p:spPr>
                  <a:xfrm>
                    <a:off x="2554399" y="2347976"/>
                    <a:ext cx="137735" cy="9868"/>
                  </a:xfrm>
                  <a:custGeom>
                    <a:avLst/>
                    <a:gdLst>
                      <a:gd name="connsiteX0" fmla="*/ 418012 w 418012"/>
                      <a:gd name="connsiteY0" fmla="*/ 0 h 29948"/>
                      <a:gd name="connsiteX1" fmla="*/ 223935 w 418012"/>
                      <a:gd name="connsiteY1" fmla="*/ 29858 h 29948"/>
                      <a:gd name="connsiteX2" fmla="*/ 0 w 418012"/>
                      <a:gd name="connsiteY2" fmla="*/ 7465 h 29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012" h="29948">
                        <a:moveTo>
                          <a:pt x="418012" y="0"/>
                        </a:moveTo>
                        <a:cubicBezTo>
                          <a:pt x="355808" y="14307"/>
                          <a:pt x="293604" y="28614"/>
                          <a:pt x="223935" y="29858"/>
                        </a:cubicBezTo>
                        <a:cubicBezTo>
                          <a:pt x="154266" y="31102"/>
                          <a:pt x="77133" y="19283"/>
                          <a:pt x="0" y="7465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sp>
            <p:nvSpPr>
              <p:cNvPr id="215" name="Retângulo de cantos arredondados 214"/>
              <p:cNvSpPr/>
              <p:nvPr/>
            </p:nvSpPr>
            <p:spPr>
              <a:xfrm>
                <a:off x="1517736" y="3374793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9" name="Retângulo de cantos arredondados 258"/>
              <p:cNvSpPr/>
              <p:nvPr/>
            </p:nvSpPr>
            <p:spPr>
              <a:xfrm>
                <a:off x="2253115" y="3388992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0" name="Retângulo de cantos arredondados 259"/>
              <p:cNvSpPr/>
              <p:nvPr/>
            </p:nvSpPr>
            <p:spPr>
              <a:xfrm>
                <a:off x="1517736" y="4857589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1" name="Retângulo de cantos arredondados 260"/>
              <p:cNvSpPr/>
              <p:nvPr/>
            </p:nvSpPr>
            <p:spPr>
              <a:xfrm>
                <a:off x="2253063" y="4856567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2" name="Retângulo de cantos arredondados 261"/>
              <p:cNvSpPr/>
              <p:nvPr/>
            </p:nvSpPr>
            <p:spPr>
              <a:xfrm>
                <a:off x="1519639" y="4114519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3" name="Retângulo de cantos arredondados 262"/>
              <p:cNvSpPr/>
              <p:nvPr/>
            </p:nvSpPr>
            <p:spPr>
              <a:xfrm>
                <a:off x="2247930" y="4116172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97" name="Grupo 196"/>
            <p:cNvGrpSpPr/>
            <p:nvPr/>
          </p:nvGrpSpPr>
          <p:grpSpPr>
            <a:xfrm>
              <a:off x="631886" y="4451137"/>
              <a:ext cx="466057" cy="327627"/>
              <a:chOff x="1149305" y="7435791"/>
              <a:chExt cx="1774352" cy="1247329"/>
            </a:xfrm>
            <a:effectLst>
              <a:glow>
                <a:schemeClr val="bg1"/>
              </a:glow>
            </a:effectLst>
          </p:grpSpPr>
          <p:sp>
            <p:nvSpPr>
              <p:cNvPr id="198" name="Placa 197"/>
              <p:cNvSpPr/>
              <p:nvPr/>
            </p:nvSpPr>
            <p:spPr>
              <a:xfrm>
                <a:off x="1585141" y="7435791"/>
                <a:ext cx="889085" cy="1247329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1" name="Placa 200"/>
              <p:cNvSpPr/>
              <p:nvPr/>
            </p:nvSpPr>
            <p:spPr>
              <a:xfrm rot="263748">
                <a:off x="1149305" y="7449356"/>
                <a:ext cx="389267" cy="918242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2" name="Placa 201"/>
              <p:cNvSpPr/>
              <p:nvPr/>
            </p:nvSpPr>
            <p:spPr>
              <a:xfrm rot="21242254">
                <a:off x="2534390" y="7453502"/>
                <a:ext cx="389267" cy="925708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3" name="Placa 202"/>
              <p:cNvSpPr/>
              <p:nvPr/>
            </p:nvSpPr>
            <p:spPr>
              <a:xfrm>
                <a:off x="1648663" y="7514717"/>
                <a:ext cx="774543" cy="1086636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4" name="Placa 203"/>
              <p:cNvSpPr/>
              <p:nvPr/>
            </p:nvSpPr>
            <p:spPr>
              <a:xfrm rot="21242254">
                <a:off x="2588681" y="7531236"/>
                <a:ext cx="280686" cy="772058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5" name="Placa 204"/>
              <p:cNvSpPr/>
              <p:nvPr/>
            </p:nvSpPr>
            <p:spPr>
              <a:xfrm rot="263748">
                <a:off x="1206987" y="7507667"/>
                <a:ext cx="273670" cy="775846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sp>
        <p:nvSpPr>
          <p:cNvPr id="207" name="Retângulo de cantos arredondados 206"/>
          <p:cNvSpPr/>
          <p:nvPr/>
        </p:nvSpPr>
        <p:spPr>
          <a:xfrm>
            <a:off x="-566256" y="-856551"/>
            <a:ext cx="3046534" cy="3798554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70916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</p:childTnLst>
        </p:cTn>
      </p:par>
    </p:tnLst>
    <p:bldLst>
      <p:bldP spid="221" grpId="0" animBg="1"/>
      <p:bldP spid="207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10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Retângulo 127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Clique em seu item! </a:t>
            </a:r>
          </a:p>
        </p:txBody>
      </p:sp>
      <p:grpSp>
        <p:nvGrpSpPr>
          <p:cNvPr id="129" name="Grupo 128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130" name="Retângulo de cantos arredondados 129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1" name="Forma livre 130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2" name="Forma livre 131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4" name="Elipse 133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1" name="Forma livre 140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2" name="Forma livre 141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3" name="Elipse 142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5" name="Elipse 144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6" name="Forma livre 145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7" name="Forma livre 146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8" name="Forma livre 147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9" name="Forma livre 148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0" name="Elipse 149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1" name="Triângulo isósceles 150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3" name="Triângulo isósceles 152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5" name="Triângulo isósceles 154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9" name="Triângulo isósceles 198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0" name="Triângulo isósceles 199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9" name="Triângulo isósceles 208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2" name="Forma livre 211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Forma livre 215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Forma livre 216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Forma livre 217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9" name="Forma livre 218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0" name="Forma livre 219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7" name="Retângulo de cantos arredondados 206"/>
          <p:cNvSpPr/>
          <p:nvPr/>
        </p:nvSpPr>
        <p:spPr>
          <a:xfrm>
            <a:off x="-691580" y="-775099"/>
            <a:ext cx="3046534" cy="3771699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1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" name="Grupo 1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99" name="Grupo 298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281" name="Grupo 280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282" name="Grupo 281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295" name="Placa 294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96" name="Placa 295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83" name="Retângulo 282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84" name="Retângulo 283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85" name="Grupo 284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289" name="Retângulo de cantos arredondados 288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90" name="Retângulo de cantos arredondados 289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91" name="Retângulo de cantos arredondados 290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92" name="Retângulo de cantos arredondados 291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93" name="Retângulo de cantos arredondados 292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94" name="Retângulo de cantos arredondados 293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86" name="Retângulo 285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87" name="Conector angulado 286"/>
                <p:cNvCxnSpPr>
                  <a:endCxn id="286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8" name="Conector angulado 287"/>
                <p:cNvCxnSpPr>
                  <a:endCxn id="286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" name="Seta para a direita listrada 297"/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4" name="Grupo 3"/>
            <p:cNvGrpSpPr/>
            <p:nvPr/>
          </p:nvGrpSpPr>
          <p:grpSpPr>
            <a:xfrm>
              <a:off x="3232967" y="1985313"/>
              <a:ext cx="334416" cy="235087"/>
              <a:chOff x="3194649" y="1850872"/>
              <a:chExt cx="466057" cy="327627"/>
            </a:xfrm>
          </p:grpSpPr>
          <p:sp>
            <p:nvSpPr>
              <p:cNvPr id="208" name="Placa 207">
                <a:hlinkClick r:id="rId3" action="ppaction://hlinksldjump"/>
              </p:cNvPr>
              <p:cNvSpPr/>
              <p:nvPr/>
            </p:nvSpPr>
            <p:spPr>
              <a:xfrm>
                <a:off x="3309127" y="1850872"/>
                <a:ext cx="233530" cy="327627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2" name="Placa 221">
                <a:hlinkClick r:id="rId3" action="ppaction://hlinksldjump"/>
              </p:cNvPr>
              <p:cNvSpPr/>
              <p:nvPr/>
            </p:nvSpPr>
            <p:spPr>
              <a:xfrm rot="263748">
                <a:off x="3194649" y="1854435"/>
                <a:ext cx="102246" cy="241188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3" name="Placa 222">
                <a:hlinkClick r:id="rId3" action="ppaction://hlinksldjump"/>
              </p:cNvPr>
              <p:cNvSpPr/>
              <p:nvPr/>
            </p:nvSpPr>
            <p:spPr>
              <a:xfrm rot="21242254">
                <a:off x="3558460" y="1855524"/>
                <a:ext cx="102246" cy="243149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4" name="Placa 223">
                <a:hlinkClick r:id="rId3" action="ppaction://hlinksldjump"/>
              </p:cNvPr>
              <p:cNvSpPr/>
              <p:nvPr/>
            </p:nvSpPr>
            <p:spPr>
              <a:xfrm>
                <a:off x="3325812" y="1871603"/>
                <a:ext cx="203444" cy="285419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5" name="Placa 224">
                <a:hlinkClick r:id="rId3" action="ppaction://hlinksldjump"/>
              </p:cNvPr>
              <p:cNvSpPr/>
              <p:nvPr/>
            </p:nvSpPr>
            <p:spPr>
              <a:xfrm rot="21242254">
                <a:off x="3572720" y="1875942"/>
                <a:ext cx="73726" cy="202791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26" name="Placa 225">
                <a:hlinkClick r:id="rId3" action="ppaction://hlinksldjump"/>
              </p:cNvPr>
              <p:cNvSpPr/>
              <p:nvPr/>
            </p:nvSpPr>
            <p:spPr>
              <a:xfrm rot="263748">
                <a:off x="3209800" y="1869751"/>
                <a:ext cx="71883" cy="203786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44998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"/>
                  </p:tgtEl>
                </p:cond>
              </p:nextCondLst>
            </p:seq>
          </p:childTnLst>
        </p:cTn>
      </p:par>
    </p:tnLst>
    <p:bldLst>
      <p:bldP spid="207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10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Retângulo 127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Aperte a seta azul para melhora-lo!</a:t>
            </a:r>
          </a:p>
        </p:txBody>
      </p:sp>
      <p:grpSp>
        <p:nvGrpSpPr>
          <p:cNvPr id="129" name="Grupo 128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130" name="Retângulo de cantos arredondados 129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1" name="Forma livre 130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2" name="Forma livre 131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4" name="Elipse 133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1" name="Forma livre 140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2" name="Forma livre 141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3" name="Elipse 142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5" name="Elipse 144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6" name="Forma livre 145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7" name="Forma livre 146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8" name="Forma livre 147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9" name="Forma livre 148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0" name="Elipse 149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1" name="Triângulo isósceles 150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3" name="Triângulo isósceles 152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5" name="Triângulo isósceles 154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9" name="Triângulo isósceles 198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0" name="Triângulo isósceles 199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9" name="Triângulo isósceles 208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2" name="Forma livre 211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Forma livre 215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Forma livre 216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Forma livre 217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9" name="Forma livre 218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0" name="Forma livre 219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7" name="Retângulo de cantos arredondados 206"/>
          <p:cNvSpPr/>
          <p:nvPr/>
        </p:nvSpPr>
        <p:spPr>
          <a:xfrm>
            <a:off x="-691580" y="-775099"/>
            <a:ext cx="3046534" cy="3771699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1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117" name="Grupo 116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126" name="Grupo 125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159" name="Grupo 158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172" name="Placa 171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73" name="Placa 172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160" name="Retângulo 159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61" name="Retângulo 160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pt-BR" dirty="0" smtClean="0"/>
                    <a:t>100</a:t>
                  </a:r>
                  <a:endParaRPr lang="pt-BR" dirty="0"/>
                </a:p>
              </p:txBody>
            </p:sp>
            <p:grpSp>
              <p:nvGrpSpPr>
                <p:cNvPr id="162" name="Grupo 161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166" name="Retângulo de cantos arredondados 165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67" name="Retângulo de cantos arredondados 166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68" name="Retângulo de cantos arredondados 167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69" name="Retângulo de cantos arredondados 168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70" name="Retângulo de cantos arredondados 169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71" name="Retângulo de cantos arredondados 170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163" name="Retângulo 162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164" name="Conector angulado 163"/>
                <p:cNvCxnSpPr>
                  <a:endCxn id="163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" name="Conector angulado 164"/>
                <p:cNvCxnSpPr>
                  <a:endCxn id="163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7" name="Seta para a direita listrada 126">
                <a:hlinkClick r:id="rId3" action="ppaction://hlinksldjump"/>
              </p:cNvPr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18" name="Grupo 117"/>
            <p:cNvGrpSpPr/>
            <p:nvPr/>
          </p:nvGrpSpPr>
          <p:grpSpPr>
            <a:xfrm>
              <a:off x="3189788" y="559290"/>
              <a:ext cx="334416" cy="235087"/>
              <a:chOff x="3134460" y="-136496"/>
              <a:chExt cx="466055" cy="327627"/>
            </a:xfrm>
          </p:grpSpPr>
          <p:sp>
            <p:nvSpPr>
              <p:cNvPr id="119" name="Placa 118"/>
              <p:cNvSpPr/>
              <p:nvPr/>
            </p:nvSpPr>
            <p:spPr>
              <a:xfrm>
                <a:off x="3248938" y="-136496"/>
                <a:ext cx="233529" cy="327627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21" name="Placa 120"/>
              <p:cNvSpPr/>
              <p:nvPr/>
            </p:nvSpPr>
            <p:spPr>
              <a:xfrm rot="263748">
                <a:off x="3134460" y="-132932"/>
                <a:ext cx="102246" cy="241188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22" name="Placa 121"/>
              <p:cNvSpPr/>
              <p:nvPr/>
            </p:nvSpPr>
            <p:spPr>
              <a:xfrm rot="21242254">
                <a:off x="3498269" y="-131840"/>
                <a:ext cx="102246" cy="243147"/>
              </a:xfrm>
              <a:prstGeom prst="plaqu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23" name="Placa 122"/>
              <p:cNvSpPr/>
              <p:nvPr/>
            </p:nvSpPr>
            <p:spPr>
              <a:xfrm>
                <a:off x="3265624" y="-115764"/>
                <a:ext cx="203443" cy="285419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24" name="Placa 123"/>
              <p:cNvSpPr/>
              <p:nvPr/>
            </p:nvSpPr>
            <p:spPr>
              <a:xfrm rot="21242254">
                <a:off x="3512529" y="-111423"/>
                <a:ext cx="73726" cy="202790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25" name="Placa 124"/>
              <p:cNvSpPr/>
              <p:nvPr/>
            </p:nvSpPr>
            <p:spPr>
              <a:xfrm rot="263748">
                <a:off x="3149612" y="-117616"/>
                <a:ext cx="71882" cy="203787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4356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2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"/>
                  </p:tgtEl>
                </p:cond>
              </p:nextCondLst>
            </p:seq>
          </p:childTnLst>
        </p:cTn>
      </p:par>
    </p:tnLst>
    <p:bldLst>
      <p:bldP spid="207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10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" name="Retângulo 127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Você termina seu tutorial aqui!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Agora boa sorte em suas batalhas!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 use tudo que você aprendeu até agora.</a:t>
            </a:r>
          </a:p>
        </p:txBody>
      </p:sp>
      <p:grpSp>
        <p:nvGrpSpPr>
          <p:cNvPr id="129" name="Grupo 128"/>
          <p:cNvGrpSpPr/>
          <p:nvPr/>
        </p:nvGrpSpPr>
        <p:grpSpPr>
          <a:xfrm>
            <a:off x="8356046" y="897785"/>
            <a:ext cx="4117366" cy="7249607"/>
            <a:chOff x="7586889" y="2976995"/>
            <a:chExt cx="1976445" cy="3480004"/>
          </a:xfrm>
        </p:grpSpPr>
        <p:sp>
          <p:nvSpPr>
            <p:cNvPr id="130" name="Retângulo de cantos arredondados 129"/>
            <p:cNvSpPr/>
            <p:nvPr/>
          </p:nvSpPr>
          <p:spPr>
            <a:xfrm>
              <a:off x="8488275" y="4020836"/>
              <a:ext cx="229372" cy="219872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1" name="Forma livre 130"/>
            <p:cNvSpPr/>
            <p:nvPr/>
          </p:nvSpPr>
          <p:spPr>
            <a:xfrm>
              <a:off x="9018867" y="4177107"/>
              <a:ext cx="403756" cy="516572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2" name="Forma livre 131"/>
            <p:cNvSpPr/>
            <p:nvPr/>
          </p:nvSpPr>
          <p:spPr>
            <a:xfrm>
              <a:off x="7628672" y="4150392"/>
              <a:ext cx="481115" cy="576055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4" name="Elipse 133"/>
            <p:cNvSpPr/>
            <p:nvPr/>
          </p:nvSpPr>
          <p:spPr>
            <a:xfrm>
              <a:off x="8002824" y="3024320"/>
              <a:ext cx="1144574" cy="1065994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8536350" y="3769317"/>
              <a:ext cx="18240" cy="21925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8072332" y="3371915"/>
              <a:ext cx="395544" cy="370804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8596377" y="3369399"/>
              <a:ext cx="445049" cy="364745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1" name="Forma livre 140"/>
            <p:cNvSpPr/>
            <p:nvPr/>
          </p:nvSpPr>
          <p:spPr>
            <a:xfrm>
              <a:off x="8553880" y="3791435"/>
              <a:ext cx="198375" cy="144273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2" name="Forma livre 141"/>
            <p:cNvSpPr/>
            <p:nvPr/>
          </p:nvSpPr>
          <p:spPr>
            <a:xfrm>
              <a:off x="8299554" y="4555767"/>
              <a:ext cx="558823" cy="623428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3" name="Elipse 142"/>
            <p:cNvSpPr/>
            <p:nvPr/>
          </p:nvSpPr>
          <p:spPr>
            <a:xfrm>
              <a:off x="7586889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4" name="Forma livre 143"/>
            <p:cNvSpPr/>
            <p:nvPr/>
          </p:nvSpPr>
          <p:spPr>
            <a:xfrm>
              <a:off x="7816603" y="4784433"/>
              <a:ext cx="75429" cy="169895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5" name="Elipse 144"/>
            <p:cNvSpPr/>
            <p:nvPr/>
          </p:nvSpPr>
          <p:spPr>
            <a:xfrm>
              <a:off x="9193473" y="4621989"/>
              <a:ext cx="369861" cy="35830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6" name="Forma livre 145"/>
            <p:cNvSpPr/>
            <p:nvPr/>
          </p:nvSpPr>
          <p:spPr>
            <a:xfrm>
              <a:off x="9282723" y="4779267"/>
              <a:ext cx="52488" cy="180136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7" name="Forma livre 146"/>
            <p:cNvSpPr/>
            <p:nvPr/>
          </p:nvSpPr>
          <p:spPr>
            <a:xfrm>
              <a:off x="7895222" y="4866894"/>
              <a:ext cx="1224601" cy="15901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8" name="Forma livre 147"/>
            <p:cNvSpPr/>
            <p:nvPr/>
          </p:nvSpPr>
          <p:spPr>
            <a:xfrm>
              <a:off x="7882635" y="3824549"/>
              <a:ext cx="1399278" cy="1186375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49" name="Forma livre 148"/>
            <p:cNvSpPr/>
            <p:nvPr/>
          </p:nvSpPr>
          <p:spPr>
            <a:xfrm>
              <a:off x="8228067" y="4797995"/>
              <a:ext cx="671825" cy="2765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0" name="Elipse 149"/>
            <p:cNvSpPr/>
            <p:nvPr/>
          </p:nvSpPr>
          <p:spPr>
            <a:xfrm>
              <a:off x="8415702" y="4815541"/>
              <a:ext cx="318818" cy="2765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1" name="Triângulo isósceles 150"/>
            <p:cNvSpPr/>
            <p:nvPr/>
          </p:nvSpPr>
          <p:spPr>
            <a:xfrm rot="12169286">
              <a:off x="7658828" y="4959394"/>
              <a:ext cx="37260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3" name="Triângulo isósceles 152"/>
            <p:cNvSpPr/>
            <p:nvPr/>
          </p:nvSpPr>
          <p:spPr>
            <a:xfrm rot="12169286">
              <a:off x="7622251" y="4924728"/>
              <a:ext cx="47516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5" name="Triângulo isósceles 154"/>
            <p:cNvSpPr/>
            <p:nvPr/>
          </p:nvSpPr>
          <p:spPr>
            <a:xfrm rot="12609937">
              <a:off x="7587129" y="4866821"/>
              <a:ext cx="76289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9" name="Triângulo isósceles 198"/>
            <p:cNvSpPr/>
            <p:nvPr/>
          </p:nvSpPr>
          <p:spPr>
            <a:xfrm rot="9430714" flipH="1">
              <a:off x="9474251" y="4953047"/>
              <a:ext cx="28507" cy="42561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0" name="Triângulo isósceles 199"/>
            <p:cNvSpPr/>
            <p:nvPr/>
          </p:nvSpPr>
          <p:spPr>
            <a:xfrm rot="9430714" flipH="1">
              <a:off x="9494388" y="4918381"/>
              <a:ext cx="36354" cy="54275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9" name="Triângulo isósceles 208"/>
            <p:cNvSpPr/>
            <p:nvPr/>
          </p:nvSpPr>
          <p:spPr>
            <a:xfrm rot="8990063" flipH="1">
              <a:off x="9499246" y="4860475"/>
              <a:ext cx="58367" cy="87143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2" name="Forma livre 211"/>
            <p:cNvSpPr/>
            <p:nvPr/>
          </p:nvSpPr>
          <p:spPr>
            <a:xfrm>
              <a:off x="7871113" y="3699163"/>
              <a:ext cx="332509" cy="337705"/>
            </a:xfrm>
            <a:custGeom>
              <a:avLst/>
              <a:gdLst>
                <a:gd name="connsiteX0" fmla="*/ 25977 w 332509"/>
                <a:gd name="connsiteY0" fmla="*/ 337705 h 337705"/>
                <a:gd name="connsiteX1" fmla="*/ 0 w 332509"/>
                <a:gd name="connsiteY1" fmla="*/ 202623 h 337705"/>
                <a:gd name="connsiteX2" fmla="*/ 62346 w 332509"/>
                <a:gd name="connsiteY2" fmla="*/ 114300 h 337705"/>
                <a:gd name="connsiteX3" fmla="*/ 72737 w 332509"/>
                <a:gd name="connsiteY3" fmla="*/ 197427 h 337705"/>
                <a:gd name="connsiteX4" fmla="*/ 129887 w 332509"/>
                <a:gd name="connsiteY4" fmla="*/ 213014 h 337705"/>
                <a:gd name="connsiteX5" fmla="*/ 119496 w 332509"/>
                <a:gd name="connsiteY5" fmla="*/ 93518 h 337705"/>
                <a:gd name="connsiteX6" fmla="*/ 181841 w 332509"/>
                <a:gd name="connsiteY6" fmla="*/ 0 h 337705"/>
                <a:gd name="connsiteX7" fmla="*/ 202623 w 332509"/>
                <a:gd name="connsiteY7" fmla="*/ 93518 h 337705"/>
                <a:gd name="connsiteX8" fmla="*/ 270164 w 332509"/>
                <a:gd name="connsiteY8" fmla="*/ 124691 h 337705"/>
                <a:gd name="connsiteX9" fmla="*/ 270164 w 332509"/>
                <a:gd name="connsiteY9" fmla="*/ 124691 h 337705"/>
                <a:gd name="connsiteX10" fmla="*/ 270164 w 332509"/>
                <a:gd name="connsiteY10" fmla="*/ 36368 h 337705"/>
                <a:gd name="connsiteX11" fmla="*/ 332509 w 332509"/>
                <a:gd name="connsiteY11" fmla="*/ 93518 h 337705"/>
                <a:gd name="connsiteX12" fmla="*/ 316923 w 332509"/>
                <a:gd name="connsiteY12" fmla="*/ 129887 h 337705"/>
                <a:gd name="connsiteX13" fmla="*/ 254577 w 332509"/>
                <a:gd name="connsiteY13" fmla="*/ 135082 h 337705"/>
                <a:gd name="connsiteX14" fmla="*/ 166255 w 332509"/>
                <a:gd name="connsiteY14" fmla="*/ 171450 h 337705"/>
                <a:gd name="connsiteX15" fmla="*/ 103909 w 332509"/>
                <a:gd name="connsiteY15" fmla="*/ 249382 h 337705"/>
                <a:gd name="connsiteX16" fmla="*/ 25977 w 332509"/>
                <a:gd name="connsiteY16" fmla="*/ 337705 h 33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2509" h="337705">
                  <a:moveTo>
                    <a:pt x="25977" y="337705"/>
                  </a:moveTo>
                  <a:lnTo>
                    <a:pt x="0" y="202623"/>
                  </a:lnTo>
                  <a:lnTo>
                    <a:pt x="62346" y="114300"/>
                  </a:lnTo>
                  <a:lnTo>
                    <a:pt x="72737" y="197427"/>
                  </a:lnTo>
                  <a:lnTo>
                    <a:pt x="129887" y="213014"/>
                  </a:lnTo>
                  <a:lnTo>
                    <a:pt x="119496" y="93518"/>
                  </a:lnTo>
                  <a:lnTo>
                    <a:pt x="181841" y="0"/>
                  </a:lnTo>
                  <a:lnTo>
                    <a:pt x="202623" y="93518"/>
                  </a:lnTo>
                  <a:lnTo>
                    <a:pt x="270164" y="124691"/>
                  </a:lnTo>
                  <a:lnTo>
                    <a:pt x="270164" y="124691"/>
                  </a:lnTo>
                  <a:lnTo>
                    <a:pt x="270164" y="36368"/>
                  </a:lnTo>
                  <a:lnTo>
                    <a:pt x="332509" y="93518"/>
                  </a:lnTo>
                  <a:lnTo>
                    <a:pt x="316923" y="129887"/>
                  </a:lnTo>
                  <a:lnTo>
                    <a:pt x="254577" y="135082"/>
                  </a:lnTo>
                  <a:lnTo>
                    <a:pt x="166255" y="171450"/>
                  </a:lnTo>
                  <a:lnTo>
                    <a:pt x="103909" y="249382"/>
                  </a:lnTo>
                  <a:lnTo>
                    <a:pt x="25977" y="3377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Forma livre 215"/>
            <p:cNvSpPr/>
            <p:nvPr/>
          </p:nvSpPr>
          <p:spPr>
            <a:xfrm>
              <a:off x="8962159" y="3751118"/>
              <a:ext cx="316923" cy="264968"/>
            </a:xfrm>
            <a:custGeom>
              <a:avLst/>
              <a:gdLst>
                <a:gd name="connsiteX0" fmla="*/ 290946 w 316923"/>
                <a:gd name="connsiteY0" fmla="*/ 264968 h 264968"/>
                <a:gd name="connsiteX1" fmla="*/ 316923 w 316923"/>
                <a:gd name="connsiteY1" fmla="*/ 197427 h 264968"/>
                <a:gd name="connsiteX2" fmla="*/ 264968 w 316923"/>
                <a:gd name="connsiteY2" fmla="*/ 83127 h 264968"/>
                <a:gd name="connsiteX3" fmla="*/ 259773 w 316923"/>
                <a:gd name="connsiteY3" fmla="*/ 166255 h 264968"/>
                <a:gd name="connsiteX4" fmla="*/ 218209 w 316923"/>
                <a:gd name="connsiteY4" fmla="*/ 187037 h 264968"/>
                <a:gd name="connsiteX5" fmla="*/ 233796 w 316923"/>
                <a:gd name="connsiteY5" fmla="*/ 77932 h 264968"/>
                <a:gd name="connsiteX6" fmla="*/ 176646 w 316923"/>
                <a:gd name="connsiteY6" fmla="*/ 0 h 264968"/>
                <a:gd name="connsiteX7" fmla="*/ 171450 w 316923"/>
                <a:gd name="connsiteY7" fmla="*/ 77932 h 264968"/>
                <a:gd name="connsiteX8" fmla="*/ 57150 w 316923"/>
                <a:gd name="connsiteY8" fmla="*/ 98714 h 264968"/>
                <a:gd name="connsiteX9" fmla="*/ 67541 w 316923"/>
                <a:gd name="connsiteY9" fmla="*/ 51955 h 264968"/>
                <a:gd name="connsiteX10" fmla="*/ 109105 w 316923"/>
                <a:gd name="connsiteY10" fmla="*/ 25977 h 264968"/>
                <a:gd name="connsiteX11" fmla="*/ 5196 w 316923"/>
                <a:gd name="connsiteY11" fmla="*/ 20782 h 264968"/>
                <a:gd name="connsiteX12" fmla="*/ 0 w 316923"/>
                <a:gd name="connsiteY12" fmla="*/ 114300 h 264968"/>
                <a:gd name="connsiteX13" fmla="*/ 57150 w 316923"/>
                <a:gd name="connsiteY13" fmla="*/ 109105 h 264968"/>
                <a:gd name="connsiteX14" fmla="*/ 119496 w 316923"/>
                <a:gd name="connsiteY14" fmla="*/ 119496 h 264968"/>
                <a:gd name="connsiteX15" fmla="*/ 176646 w 316923"/>
                <a:gd name="connsiteY15" fmla="*/ 150668 h 264968"/>
                <a:gd name="connsiteX16" fmla="*/ 244186 w 316923"/>
                <a:gd name="connsiteY16" fmla="*/ 223405 h 264968"/>
                <a:gd name="connsiteX17" fmla="*/ 290946 w 316923"/>
                <a:gd name="connsiteY17" fmla="*/ 264968 h 2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23" h="264968">
                  <a:moveTo>
                    <a:pt x="290946" y="264968"/>
                  </a:moveTo>
                  <a:lnTo>
                    <a:pt x="316923" y="197427"/>
                  </a:lnTo>
                  <a:lnTo>
                    <a:pt x="264968" y="83127"/>
                  </a:lnTo>
                  <a:lnTo>
                    <a:pt x="259773" y="166255"/>
                  </a:lnTo>
                  <a:lnTo>
                    <a:pt x="218209" y="187037"/>
                  </a:lnTo>
                  <a:lnTo>
                    <a:pt x="233796" y="77932"/>
                  </a:lnTo>
                  <a:lnTo>
                    <a:pt x="176646" y="0"/>
                  </a:lnTo>
                  <a:lnTo>
                    <a:pt x="171450" y="77932"/>
                  </a:lnTo>
                  <a:lnTo>
                    <a:pt x="57150" y="98714"/>
                  </a:lnTo>
                  <a:lnTo>
                    <a:pt x="67541" y="51955"/>
                  </a:lnTo>
                  <a:lnTo>
                    <a:pt x="109105" y="25977"/>
                  </a:lnTo>
                  <a:lnTo>
                    <a:pt x="5196" y="20782"/>
                  </a:lnTo>
                  <a:lnTo>
                    <a:pt x="0" y="114300"/>
                  </a:lnTo>
                  <a:lnTo>
                    <a:pt x="57150" y="109105"/>
                  </a:lnTo>
                  <a:lnTo>
                    <a:pt x="119496" y="119496"/>
                  </a:lnTo>
                  <a:lnTo>
                    <a:pt x="176646" y="150668"/>
                  </a:lnTo>
                  <a:lnTo>
                    <a:pt x="244186" y="223405"/>
                  </a:lnTo>
                  <a:lnTo>
                    <a:pt x="290946" y="2649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Forma livre 216"/>
            <p:cNvSpPr/>
            <p:nvPr/>
          </p:nvSpPr>
          <p:spPr>
            <a:xfrm>
              <a:off x="8063345" y="5112327"/>
              <a:ext cx="285750" cy="654628"/>
            </a:xfrm>
            <a:custGeom>
              <a:avLst/>
              <a:gdLst>
                <a:gd name="connsiteX0" fmla="*/ 202623 w 285750"/>
                <a:gd name="connsiteY0" fmla="*/ 363682 h 654628"/>
                <a:gd name="connsiteX1" fmla="*/ 114300 w 285750"/>
                <a:gd name="connsiteY1" fmla="*/ 213014 h 654628"/>
                <a:gd name="connsiteX2" fmla="*/ 98714 w 285750"/>
                <a:gd name="connsiteY2" fmla="*/ 0 h 654628"/>
                <a:gd name="connsiteX3" fmla="*/ 0 w 285750"/>
                <a:gd name="connsiteY3" fmla="*/ 223405 h 654628"/>
                <a:gd name="connsiteX4" fmla="*/ 0 w 285750"/>
                <a:gd name="connsiteY4" fmla="*/ 405246 h 654628"/>
                <a:gd name="connsiteX5" fmla="*/ 124691 w 285750"/>
                <a:gd name="connsiteY5" fmla="*/ 654628 h 654628"/>
                <a:gd name="connsiteX6" fmla="*/ 285750 w 285750"/>
                <a:gd name="connsiteY6" fmla="*/ 535132 h 654628"/>
                <a:gd name="connsiteX7" fmla="*/ 254578 w 285750"/>
                <a:gd name="connsiteY7" fmla="*/ 233796 h 654628"/>
                <a:gd name="connsiteX8" fmla="*/ 145473 w 285750"/>
                <a:gd name="connsiteY8" fmla="*/ 264968 h 654628"/>
                <a:gd name="connsiteX9" fmla="*/ 202623 w 285750"/>
                <a:gd name="connsiteY9" fmla="*/ 363682 h 65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0" h="654628">
                  <a:moveTo>
                    <a:pt x="202623" y="363682"/>
                  </a:moveTo>
                  <a:lnTo>
                    <a:pt x="114300" y="213014"/>
                  </a:lnTo>
                  <a:lnTo>
                    <a:pt x="98714" y="0"/>
                  </a:lnTo>
                  <a:lnTo>
                    <a:pt x="0" y="223405"/>
                  </a:lnTo>
                  <a:lnTo>
                    <a:pt x="0" y="405246"/>
                  </a:lnTo>
                  <a:lnTo>
                    <a:pt x="124691" y="654628"/>
                  </a:lnTo>
                  <a:lnTo>
                    <a:pt x="285750" y="535132"/>
                  </a:lnTo>
                  <a:lnTo>
                    <a:pt x="254578" y="233796"/>
                  </a:lnTo>
                  <a:lnTo>
                    <a:pt x="145473" y="264968"/>
                  </a:lnTo>
                  <a:lnTo>
                    <a:pt x="202623" y="3636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Forma livre 217"/>
            <p:cNvSpPr/>
            <p:nvPr/>
          </p:nvSpPr>
          <p:spPr>
            <a:xfrm>
              <a:off x="8749145" y="5242214"/>
              <a:ext cx="197428" cy="550718"/>
            </a:xfrm>
            <a:custGeom>
              <a:avLst/>
              <a:gdLst>
                <a:gd name="connsiteX0" fmla="*/ 5196 w 197428"/>
                <a:gd name="connsiteY0" fmla="*/ 436418 h 550718"/>
                <a:gd name="connsiteX1" fmla="*/ 135082 w 197428"/>
                <a:gd name="connsiteY1" fmla="*/ 550718 h 550718"/>
                <a:gd name="connsiteX2" fmla="*/ 197428 w 197428"/>
                <a:gd name="connsiteY2" fmla="*/ 426027 h 550718"/>
                <a:gd name="connsiteX3" fmla="*/ 176646 w 197428"/>
                <a:gd name="connsiteY3" fmla="*/ 233795 h 550718"/>
                <a:gd name="connsiteX4" fmla="*/ 124691 w 197428"/>
                <a:gd name="connsiteY4" fmla="*/ 103909 h 550718"/>
                <a:gd name="connsiteX5" fmla="*/ 0 w 197428"/>
                <a:gd name="connsiteY5" fmla="*/ 0 h 550718"/>
                <a:gd name="connsiteX6" fmla="*/ 15587 w 197428"/>
                <a:gd name="connsiteY6" fmla="*/ 140277 h 550718"/>
                <a:gd name="connsiteX7" fmla="*/ 15587 w 197428"/>
                <a:gd name="connsiteY7" fmla="*/ 249381 h 550718"/>
                <a:gd name="connsiteX8" fmla="*/ 5196 w 197428"/>
                <a:gd name="connsiteY8" fmla="*/ 436418 h 55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428" h="550718">
                  <a:moveTo>
                    <a:pt x="5196" y="436418"/>
                  </a:moveTo>
                  <a:lnTo>
                    <a:pt x="135082" y="550718"/>
                  </a:lnTo>
                  <a:lnTo>
                    <a:pt x="197428" y="426027"/>
                  </a:lnTo>
                  <a:lnTo>
                    <a:pt x="176646" y="233795"/>
                  </a:lnTo>
                  <a:lnTo>
                    <a:pt x="124691" y="103909"/>
                  </a:lnTo>
                  <a:lnTo>
                    <a:pt x="0" y="0"/>
                  </a:lnTo>
                  <a:lnTo>
                    <a:pt x="15587" y="140277"/>
                  </a:lnTo>
                  <a:lnTo>
                    <a:pt x="15587" y="249381"/>
                  </a:lnTo>
                  <a:lnTo>
                    <a:pt x="5196" y="4364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9" name="Forma livre 218"/>
            <p:cNvSpPr/>
            <p:nvPr/>
          </p:nvSpPr>
          <p:spPr>
            <a:xfrm>
              <a:off x="8328314" y="4239491"/>
              <a:ext cx="561109" cy="124691"/>
            </a:xfrm>
            <a:custGeom>
              <a:avLst/>
              <a:gdLst>
                <a:gd name="connsiteX0" fmla="*/ 0 w 561109"/>
                <a:gd name="connsiteY0" fmla="*/ 0 h 124691"/>
                <a:gd name="connsiteX1" fmla="*/ 0 w 561109"/>
                <a:gd name="connsiteY1" fmla="*/ 83127 h 124691"/>
                <a:gd name="connsiteX2" fmla="*/ 254577 w 561109"/>
                <a:gd name="connsiteY2" fmla="*/ 114300 h 124691"/>
                <a:gd name="connsiteX3" fmla="*/ 264968 w 561109"/>
                <a:gd name="connsiteY3" fmla="*/ 72736 h 124691"/>
                <a:gd name="connsiteX4" fmla="*/ 285750 w 561109"/>
                <a:gd name="connsiteY4" fmla="*/ 119495 h 124691"/>
                <a:gd name="connsiteX5" fmla="*/ 529936 w 561109"/>
                <a:gd name="connsiteY5" fmla="*/ 124691 h 124691"/>
                <a:gd name="connsiteX6" fmla="*/ 561109 w 561109"/>
                <a:gd name="connsiteY6" fmla="*/ 51954 h 124691"/>
                <a:gd name="connsiteX7" fmla="*/ 561109 w 561109"/>
                <a:gd name="connsiteY7" fmla="*/ 51954 h 124691"/>
                <a:gd name="connsiteX8" fmla="*/ 561109 w 561109"/>
                <a:gd name="connsiteY8" fmla="*/ 51954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109" h="124691">
                  <a:moveTo>
                    <a:pt x="0" y="0"/>
                  </a:moveTo>
                  <a:lnTo>
                    <a:pt x="0" y="83127"/>
                  </a:lnTo>
                  <a:lnTo>
                    <a:pt x="254577" y="114300"/>
                  </a:lnTo>
                  <a:lnTo>
                    <a:pt x="264968" y="72736"/>
                  </a:lnTo>
                  <a:lnTo>
                    <a:pt x="285750" y="119495"/>
                  </a:lnTo>
                  <a:lnTo>
                    <a:pt x="529936" y="124691"/>
                  </a:lnTo>
                  <a:lnTo>
                    <a:pt x="561109" y="51954"/>
                  </a:lnTo>
                  <a:lnTo>
                    <a:pt x="561109" y="51954"/>
                  </a:lnTo>
                  <a:lnTo>
                    <a:pt x="561109" y="51954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20" name="Forma livre 219"/>
            <p:cNvSpPr/>
            <p:nvPr/>
          </p:nvSpPr>
          <p:spPr>
            <a:xfrm>
              <a:off x="8021782" y="2976995"/>
              <a:ext cx="919595" cy="415637"/>
            </a:xfrm>
            <a:custGeom>
              <a:avLst/>
              <a:gdLst>
                <a:gd name="connsiteX0" fmla="*/ 919595 w 919595"/>
                <a:gd name="connsiteY0" fmla="*/ 129887 h 415637"/>
                <a:gd name="connsiteX1" fmla="*/ 488373 w 919595"/>
                <a:gd name="connsiteY1" fmla="*/ 342900 h 415637"/>
                <a:gd name="connsiteX2" fmla="*/ 0 w 919595"/>
                <a:gd name="connsiteY2" fmla="*/ 415637 h 415637"/>
                <a:gd name="connsiteX3" fmla="*/ 10391 w 919595"/>
                <a:gd name="connsiteY3" fmla="*/ 296141 h 415637"/>
                <a:gd name="connsiteX4" fmla="*/ 129886 w 919595"/>
                <a:gd name="connsiteY4" fmla="*/ 150669 h 415637"/>
                <a:gd name="connsiteX5" fmla="*/ 322118 w 919595"/>
                <a:gd name="connsiteY5" fmla="*/ 36369 h 415637"/>
                <a:gd name="connsiteX6" fmla="*/ 529936 w 919595"/>
                <a:gd name="connsiteY6" fmla="*/ 0 h 415637"/>
                <a:gd name="connsiteX7" fmla="*/ 758536 w 919595"/>
                <a:gd name="connsiteY7" fmla="*/ 36369 h 415637"/>
                <a:gd name="connsiteX8" fmla="*/ 919595 w 919595"/>
                <a:gd name="connsiteY8" fmla="*/ 129887 h 4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95" h="415637">
                  <a:moveTo>
                    <a:pt x="919595" y="129887"/>
                  </a:moveTo>
                  <a:lnTo>
                    <a:pt x="488373" y="342900"/>
                  </a:lnTo>
                  <a:lnTo>
                    <a:pt x="0" y="415637"/>
                  </a:lnTo>
                  <a:lnTo>
                    <a:pt x="10391" y="296141"/>
                  </a:lnTo>
                  <a:lnTo>
                    <a:pt x="129886" y="150669"/>
                  </a:lnTo>
                  <a:lnTo>
                    <a:pt x="322118" y="36369"/>
                  </a:lnTo>
                  <a:lnTo>
                    <a:pt x="529936" y="0"/>
                  </a:lnTo>
                  <a:lnTo>
                    <a:pt x="758536" y="36369"/>
                  </a:lnTo>
                  <a:lnTo>
                    <a:pt x="919595" y="129887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21" name="Retângulo 220">
            <a:hlinkClick r:id="rId3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7" name="Retângulo de cantos arredondados 206"/>
          <p:cNvSpPr/>
          <p:nvPr/>
        </p:nvSpPr>
        <p:spPr>
          <a:xfrm>
            <a:off x="-691580" y="-775099"/>
            <a:ext cx="3046534" cy="3771699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1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117" name="Grupo 116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126" name="Grupo 125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159" name="Grupo 158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172" name="Placa 171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73" name="Placa 172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160" name="Retângulo 159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61" name="Retângulo 160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grpSp>
              <p:nvGrpSpPr>
                <p:cNvPr id="162" name="Grupo 161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166" name="Retângulo de cantos arredondados 165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67" name="Retângulo de cantos arredondados 166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68" name="Retângulo de cantos arredondados 167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69" name="Retângulo de cantos arredondados 168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70" name="Retângulo de cantos arredondados 169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71" name="Retângulo de cantos arredondados 170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163" name="Retângulo 162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164" name="Conector angulado 163"/>
                <p:cNvCxnSpPr>
                  <a:endCxn id="163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" name="Conector angulado 164"/>
                <p:cNvCxnSpPr>
                  <a:endCxn id="163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7" name="Seta para a direita listrada 126"/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18" name="Grupo 117"/>
            <p:cNvGrpSpPr/>
            <p:nvPr/>
          </p:nvGrpSpPr>
          <p:grpSpPr>
            <a:xfrm>
              <a:off x="3678047" y="1360379"/>
              <a:ext cx="334418" cy="235087"/>
              <a:chOff x="3814910" y="979936"/>
              <a:chExt cx="466057" cy="327627"/>
            </a:xfrm>
          </p:grpSpPr>
          <p:sp>
            <p:nvSpPr>
              <p:cNvPr id="119" name="Placa 118"/>
              <p:cNvSpPr/>
              <p:nvPr/>
            </p:nvSpPr>
            <p:spPr>
              <a:xfrm>
                <a:off x="3929388" y="979936"/>
                <a:ext cx="233529" cy="327627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21" name="Placa 120"/>
              <p:cNvSpPr/>
              <p:nvPr/>
            </p:nvSpPr>
            <p:spPr>
              <a:xfrm rot="263748">
                <a:off x="3814910" y="983500"/>
                <a:ext cx="102246" cy="241188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22" name="Placa 121"/>
              <p:cNvSpPr/>
              <p:nvPr/>
            </p:nvSpPr>
            <p:spPr>
              <a:xfrm rot="21242254">
                <a:off x="4178721" y="984592"/>
                <a:ext cx="102246" cy="243147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23" name="Placa 122"/>
              <p:cNvSpPr/>
              <p:nvPr/>
            </p:nvSpPr>
            <p:spPr>
              <a:xfrm>
                <a:off x="3946074" y="1000668"/>
                <a:ext cx="203443" cy="285419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24" name="Placa 123"/>
              <p:cNvSpPr/>
              <p:nvPr/>
            </p:nvSpPr>
            <p:spPr>
              <a:xfrm rot="21242254">
                <a:off x="4192980" y="1005009"/>
                <a:ext cx="73726" cy="202790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25" name="Placa 124"/>
              <p:cNvSpPr/>
              <p:nvPr/>
            </p:nvSpPr>
            <p:spPr>
              <a:xfrm rot="263748">
                <a:off x="3830062" y="998816"/>
                <a:ext cx="71882" cy="203787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301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28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59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02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1"/>
                  </p:tgtEl>
                </p:cond>
              </p:nextCondLst>
            </p:seq>
          </p:childTnLst>
        </p:cTn>
      </p:par>
    </p:tnLst>
    <p:bldLst>
      <p:bldP spid="221" grpId="0" animBg="1"/>
      <p:bldP spid="207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pic>
        <p:nvPicPr>
          <p:cNvPr id="239" name="Imagem 23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3379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grpSp>
        <p:nvGrpSpPr>
          <p:cNvPr id="3" name="Grupo 2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grpSp>
          <p:nvGrpSpPr>
            <p:cNvPr id="264" name="Grupo 263"/>
            <p:cNvGrpSpPr/>
            <p:nvPr/>
          </p:nvGrpSpPr>
          <p:grpSpPr>
            <a:xfrm>
              <a:off x="140681" y="3074411"/>
              <a:ext cx="2909805" cy="2759584"/>
              <a:chOff x="140681" y="3074411"/>
              <a:chExt cx="2909805" cy="2759584"/>
            </a:xfrm>
          </p:grpSpPr>
          <p:sp>
            <p:nvSpPr>
              <p:cNvPr id="213" name="Retângulo de cantos arredondados 212"/>
              <p:cNvSpPr/>
              <p:nvPr/>
            </p:nvSpPr>
            <p:spPr>
              <a:xfrm>
                <a:off x="140681" y="3074411"/>
                <a:ext cx="2909805" cy="2759584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14" name="Retângulo de cantos arredondados 213"/>
              <p:cNvSpPr/>
              <p:nvPr/>
            </p:nvSpPr>
            <p:spPr>
              <a:xfrm>
                <a:off x="223364" y="3146647"/>
                <a:ext cx="2765026" cy="2622279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159" name="Grupo 158"/>
              <p:cNvGrpSpPr/>
              <p:nvPr/>
            </p:nvGrpSpPr>
            <p:grpSpPr>
              <a:xfrm>
                <a:off x="266284" y="3370827"/>
                <a:ext cx="1208386" cy="2098719"/>
                <a:chOff x="-2712664" y="766087"/>
                <a:chExt cx="1982164" cy="3442611"/>
              </a:xfrm>
            </p:grpSpPr>
            <p:sp>
              <p:nvSpPr>
                <p:cNvPr id="160" name="Retângulo de cantos arredondados 159"/>
                <p:cNvSpPr/>
                <p:nvPr/>
              </p:nvSpPr>
              <p:spPr>
                <a:xfrm>
                  <a:off x="-1808670" y="1765486"/>
                  <a:ext cx="230035" cy="220508"/>
                </a:xfrm>
                <a:prstGeom prst="roundRect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1" name="Forma livre 160"/>
                <p:cNvSpPr/>
                <p:nvPr/>
              </p:nvSpPr>
              <p:spPr>
                <a:xfrm>
                  <a:off x="-1276542" y="1922209"/>
                  <a:ext cx="404924" cy="518066"/>
                </a:xfrm>
                <a:custGeom>
                  <a:avLst/>
                  <a:gdLst>
                    <a:gd name="connsiteX0" fmla="*/ 263787 w 553297"/>
                    <a:gd name="connsiteY0" fmla="*/ 2830 h 707896"/>
                    <a:gd name="connsiteX1" fmla="*/ 430649 w 553297"/>
                    <a:gd name="connsiteY1" fmla="*/ 266470 h 707896"/>
                    <a:gd name="connsiteX2" fmla="*/ 544114 w 553297"/>
                    <a:gd name="connsiteY2" fmla="*/ 610205 h 707896"/>
                    <a:gd name="connsiteX3" fmla="*/ 520754 w 553297"/>
                    <a:gd name="connsiteY3" fmla="*/ 670275 h 707896"/>
                    <a:gd name="connsiteX4" fmla="*/ 317183 w 553297"/>
                    <a:gd name="connsiteY4" fmla="*/ 700310 h 707896"/>
                    <a:gd name="connsiteX5" fmla="*/ 290485 w 553297"/>
                    <a:gd name="connsiteY5" fmla="*/ 526774 h 707896"/>
                    <a:gd name="connsiteX6" fmla="*/ 197043 w 553297"/>
                    <a:gd name="connsiteY6" fmla="*/ 363250 h 707896"/>
                    <a:gd name="connsiteX7" fmla="*/ 146 w 553297"/>
                    <a:gd name="connsiteY7" fmla="*/ 142993 h 707896"/>
                    <a:gd name="connsiteX8" fmla="*/ 263787 w 553297"/>
                    <a:gd name="connsiteY8" fmla="*/ 2830 h 707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3297" h="707896">
                      <a:moveTo>
                        <a:pt x="263787" y="2830"/>
                      </a:moveTo>
                      <a:cubicBezTo>
                        <a:pt x="335538" y="23410"/>
                        <a:pt x="383928" y="165241"/>
                        <a:pt x="430649" y="266470"/>
                      </a:cubicBezTo>
                      <a:cubicBezTo>
                        <a:pt x="477370" y="367699"/>
                        <a:pt x="529097" y="542904"/>
                        <a:pt x="544114" y="610205"/>
                      </a:cubicBezTo>
                      <a:cubicBezTo>
                        <a:pt x="559131" y="677506"/>
                        <a:pt x="558576" y="655258"/>
                        <a:pt x="520754" y="670275"/>
                      </a:cubicBezTo>
                      <a:cubicBezTo>
                        <a:pt x="482932" y="685292"/>
                        <a:pt x="355561" y="724227"/>
                        <a:pt x="317183" y="700310"/>
                      </a:cubicBezTo>
                      <a:cubicBezTo>
                        <a:pt x="278805" y="676393"/>
                        <a:pt x="310508" y="582951"/>
                        <a:pt x="290485" y="526774"/>
                      </a:cubicBezTo>
                      <a:cubicBezTo>
                        <a:pt x="270462" y="470597"/>
                        <a:pt x="245433" y="427214"/>
                        <a:pt x="197043" y="363250"/>
                      </a:cubicBezTo>
                      <a:cubicBezTo>
                        <a:pt x="148653" y="299287"/>
                        <a:pt x="-5416" y="207513"/>
                        <a:pt x="146" y="142993"/>
                      </a:cubicBezTo>
                      <a:cubicBezTo>
                        <a:pt x="5708" y="78473"/>
                        <a:pt x="192036" y="-17750"/>
                        <a:pt x="263787" y="2830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2" name="Forma livre 161"/>
                <p:cNvSpPr/>
                <p:nvPr/>
              </p:nvSpPr>
              <p:spPr>
                <a:xfrm>
                  <a:off x="-2670760" y="1895418"/>
                  <a:ext cx="482507" cy="577721"/>
                </a:xfrm>
                <a:custGeom>
                  <a:avLst/>
                  <a:gdLst>
                    <a:gd name="connsiteX0" fmla="*/ 372248 w 659307"/>
                    <a:gd name="connsiteY0" fmla="*/ 46666 h 789410"/>
                    <a:gd name="connsiteX1" fmla="*/ 155329 w 659307"/>
                    <a:gd name="connsiteY1" fmla="*/ 263586 h 789410"/>
                    <a:gd name="connsiteX2" fmla="*/ 35189 w 659307"/>
                    <a:gd name="connsiteY2" fmla="*/ 523889 h 789410"/>
                    <a:gd name="connsiteX3" fmla="*/ 1816 w 659307"/>
                    <a:gd name="connsiteY3" fmla="*/ 694088 h 789410"/>
                    <a:gd name="connsiteX4" fmla="*/ 78573 w 659307"/>
                    <a:gd name="connsiteY4" fmla="*/ 787530 h 789410"/>
                    <a:gd name="connsiteX5" fmla="*/ 288818 w 659307"/>
                    <a:gd name="connsiteY5" fmla="*/ 750821 h 789410"/>
                    <a:gd name="connsiteX6" fmla="*/ 308841 w 659307"/>
                    <a:gd name="connsiteY6" fmla="*/ 680739 h 789410"/>
                    <a:gd name="connsiteX7" fmla="*/ 325527 w 659307"/>
                    <a:gd name="connsiteY7" fmla="*/ 530564 h 789410"/>
                    <a:gd name="connsiteX8" fmla="*/ 452342 w 659307"/>
                    <a:gd name="connsiteY8" fmla="*/ 347016 h 789410"/>
                    <a:gd name="connsiteX9" fmla="*/ 659250 w 659307"/>
                    <a:gd name="connsiteY9" fmla="*/ 140108 h 789410"/>
                    <a:gd name="connsiteX10" fmla="*/ 472365 w 659307"/>
                    <a:gd name="connsiteY10" fmla="*/ 6619 h 789410"/>
                    <a:gd name="connsiteX11" fmla="*/ 372248 w 659307"/>
                    <a:gd name="connsiteY11" fmla="*/ 46666 h 789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9307" h="789410">
                      <a:moveTo>
                        <a:pt x="372248" y="46666"/>
                      </a:moveTo>
                      <a:cubicBezTo>
                        <a:pt x="319409" y="89494"/>
                        <a:pt x="211505" y="184049"/>
                        <a:pt x="155329" y="263586"/>
                      </a:cubicBezTo>
                      <a:cubicBezTo>
                        <a:pt x="99153" y="343123"/>
                        <a:pt x="60774" y="452139"/>
                        <a:pt x="35189" y="523889"/>
                      </a:cubicBezTo>
                      <a:cubicBezTo>
                        <a:pt x="9603" y="595639"/>
                        <a:pt x="-5415" y="650148"/>
                        <a:pt x="1816" y="694088"/>
                      </a:cubicBezTo>
                      <a:cubicBezTo>
                        <a:pt x="9047" y="738028"/>
                        <a:pt x="30739" y="778075"/>
                        <a:pt x="78573" y="787530"/>
                      </a:cubicBezTo>
                      <a:cubicBezTo>
                        <a:pt x="126407" y="796985"/>
                        <a:pt x="250440" y="768619"/>
                        <a:pt x="288818" y="750821"/>
                      </a:cubicBezTo>
                      <a:cubicBezTo>
                        <a:pt x="327196" y="733023"/>
                        <a:pt x="302723" y="717448"/>
                        <a:pt x="308841" y="680739"/>
                      </a:cubicBezTo>
                      <a:cubicBezTo>
                        <a:pt x="314959" y="644030"/>
                        <a:pt x="301610" y="586185"/>
                        <a:pt x="325527" y="530564"/>
                      </a:cubicBezTo>
                      <a:cubicBezTo>
                        <a:pt x="349444" y="474943"/>
                        <a:pt x="396722" y="412092"/>
                        <a:pt x="452342" y="347016"/>
                      </a:cubicBezTo>
                      <a:cubicBezTo>
                        <a:pt x="507962" y="281940"/>
                        <a:pt x="655913" y="196841"/>
                        <a:pt x="659250" y="140108"/>
                      </a:cubicBezTo>
                      <a:cubicBezTo>
                        <a:pt x="662587" y="83375"/>
                        <a:pt x="520198" y="22749"/>
                        <a:pt x="472365" y="6619"/>
                      </a:cubicBezTo>
                      <a:cubicBezTo>
                        <a:pt x="424532" y="-9511"/>
                        <a:pt x="425087" y="3838"/>
                        <a:pt x="372248" y="46666"/>
                      </a:cubicBez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3" name="Elipse 162"/>
                <p:cNvSpPr/>
                <p:nvPr/>
              </p:nvSpPr>
              <p:spPr>
                <a:xfrm>
                  <a:off x="-2295525" y="766087"/>
                  <a:ext cx="1147886" cy="1069078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4" name="Forma livre 163"/>
                <p:cNvSpPr/>
                <p:nvPr/>
              </p:nvSpPr>
              <p:spPr>
                <a:xfrm>
                  <a:off x="-1760455" y="1513239"/>
                  <a:ext cx="18293" cy="21989"/>
                </a:xfrm>
                <a:custGeom>
                  <a:avLst/>
                  <a:gdLst>
                    <a:gd name="connsiteX0" fmla="*/ 0 w 42041"/>
                    <a:gd name="connsiteY0" fmla="*/ 0 h 53180"/>
                    <a:gd name="connsiteX1" fmla="*/ 42041 w 42041"/>
                    <a:gd name="connsiteY1" fmla="*/ 52552 h 53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041" h="53180">
                      <a:moveTo>
                        <a:pt x="0" y="0"/>
                      </a:moveTo>
                      <a:cubicBezTo>
                        <a:pt x="12571" y="62858"/>
                        <a:pt x="-7354" y="52552"/>
                        <a:pt x="42041" y="52552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5" name="Forma livre 164"/>
                <p:cNvSpPr/>
                <p:nvPr/>
              </p:nvSpPr>
              <p:spPr>
                <a:xfrm>
                  <a:off x="-2225816" y="1114688"/>
                  <a:ext cx="396688" cy="371877"/>
                </a:xfrm>
                <a:custGeom>
                  <a:avLst/>
                  <a:gdLst>
                    <a:gd name="connsiteX0" fmla="*/ 504715 w 542043"/>
                    <a:gd name="connsiteY0" fmla="*/ 472133 h 508140"/>
                    <a:gd name="connsiteX1" fmla="*/ 517072 w 542043"/>
                    <a:gd name="connsiteY1" fmla="*/ 208522 h 508140"/>
                    <a:gd name="connsiteX2" fmla="*/ 269937 w 542043"/>
                    <a:gd name="connsiteY2" fmla="*/ 23171 h 508140"/>
                    <a:gd name="connsiteX3" fmla="*/ 92823 w 542043"/>
                    <a:gd name="connsiteY3" fmla="*/ 19052 h 508140"/>
                    <a:gd name="connsiteX4" fmla="*/ 6326 w 542043"/>
                    <a:gd name="connsiteY4" fmla="*/ 171452 h 508140"/>
                    <a:gd name="connsiteX5" fmla="*/ 35158 w 542043"/>
                    <a:gd name="connsiteY5" fmla="*/ 426825 h 508140"/>
                    <a:gd name="connsiteX6" fmla="*/ 261699 w 542043"/>
                    <a:gd name="connsiteY6" fmla="*/ 500966 h 508140"/>
                    <a:gd name="connsiteX7" fmla="*/ 504715 w 542043"/>
                    <a:gd name="connsiteY7" fmla="*/ 472133 h 508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043" h="508140">
                      <a:moveTo>
                        <a:pt x="504715" y="472133"/>
                      </a:moveTo>
                      <a:cubicBezTo>
                        <a:pt x="547277" y="423392"/>
                        <a:pt x="556202" y="283349"/>
                        <a:pt x="517072" y="208522"/>
                      </a:cubicBezTo>
                      <a:cubicBezTo>
                        <a:pt x="477942" y="133695"/>
                        <a:pt x="340645" y="54749"/>
                        <a:pt x="269937" y="23171"/>
                      </a:cubicBezTo>
                      <a:cubicBezTo>
                        <a:pt x="199229" y="-8407"/>
                        <a:pt x="136758" y="-5661"/>
                        <a:pt x="92823" y="19052"/>
                      </a:cubicBezTo>
                      <a:cubicBezTo>
                        <a:pt x="48888" y="43765"/>
                        <a:pt x="15937" y="103490"/>
                        <a:pt x="6326" y="171452"/>
                      </a:cubicBezTo>
                      <a:cubicBezTo>
                        <a:pt x="-3285" y="239414"/>
                        <a:pt x="-7404" y="371906"/>
                        <a:pt x="35158" y="426825"/>
                      </a:cubicBezTo>
                      <a:cubicBezTo>
                        <a:pt x="77720" y="481744"/>
                        <a:pt x="181380" y="493415"/>
                        <a:pt x="261699" y="500966"/>
                      </a:cubicBezTo>
                      <a:cubicBezTo>
                        <a:pt x="342018" y="508517"/>
                        <a:pt x="462153" y="520874"/>
                        <a:pt x="504715" y="472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6" name="Forma livre 165"/>
                <p:cNvSpPr/>
                <p:nvPr/>
              </p:nvSpPr>
              <p:spPr>
                <a:xfrm>
                  <a:off x="-1700255" y="1112164"/>
                  <a:ext cx="446336" cy="365800"/>
                </a:xfrm>
                <a:custGeom>
                  <a:avLst/>
                  <a:gdLst>
                    <a:gd name="connsiteX0" fmla="*/ 36135 w 609883"/>
                    <a:gd name="connsiteY0" fmla="*/ 472066 h 499837"/>
                    <a:gd name="connsiteX1" fmla="*/ 15540 w 609883"/>
                    <a:gd name="connsiteY1" fmla="*/ 262001 h 499837"/>
                    <a:gd name="connsiteX2" fmla="*/ 143227 w 609883"/>
                    <a:gd name="connsiteY2" fmla="*/ 130196 h 499837"/>
                    <a:gd name="connsiteX3" fmla="*/ 419194 w 609883"/>
                    <a:gd name="connsiteY3" fmla="*/ 2509 h 499837"/>
                    <a:gd name="connsiteX4" fmla="*/ 542762 w 609883"/>
                    <a:gd name="connsiteY4" fmla="*/ 68412 h 499837"/>
                    <a:gd name="connsiteX5" fmla="*/ 608664 w 609883"/>
                    <a:gd name="connsiteY5" fmla="*/ 332023 h 499837"/>
                    <a:gd name="connsiteX6" fmla="*/ 563356 w 609883"/>
                    <a:gd name="connsiteY6" fmla="*/ 443234 h 499837"/>
                    <a:gd name="connsiteX7" fmla="*/ 320340 w 609883"/>
                    <a:gd name="connsiteY7" fmla="*/ 492661 h 499837"/>
                    <a:gd name="connsiteX8" fmla="*/ 36135 w 609883"/>
                    <a:gd name="connsiteY8" fmla="*/ 472066 h 499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9883" h="499837">
                      <a:moveTo>
                        <a:pt x="36135" y="472066"/>
                      </a:moveTo>
                      <a:cubicBezTo>
                        <a:pt x="-14665" y="433623"/>
                        <a:pt x="-2309" y="318979"/>
                        <a:pt x="15540" y="262001"/>
                      </a:cubicBezTo>
                      <a:cubicBezTo>
                        <a:pt x="33389" y="205023"/>
                        <a:pt x="75951" y="173445"/>
                        <a:pt x="143227" y="130196"/>
                      </a:cubicBezTo>
                      <a:cubicBezTo>
                        <a:pt x="210503" y="86947"/>
                        <a:pt x="352605" y="12806"/>
                        <a:pt x="419194" y="2509"/>
                      </a:cubicBezTo>
                      <a:cubicBezTo>
                        <a:pt x="485783" y="-7788"/>
                        <a:pt x="511184" y="13493"/>
                        <a:pt x="542762" y="68412"/>
                      </a:cubicBezTo>
                      <a:cubicBezTo>
                        <a:pt x="574340" y="123331"/>
                        <a:pt x="605232" y="269553"/>
                        <a:pt x="608664" y="332023"/>
                      </a:cubicBezTo>
                      <a:cubicBezTo>
                        <a:pt x="612096" y="394493"/>
                        <a:pt x="611410" y="416461"/>
                        <a:pt x="563356" y="443234"/>
                      </a:cubicBezTo>
                      <a:cubicBezTo>
                        <a:pt x="515302" y="470007"/>
                        <a:pt x="406151" y="485110"/>
                        <a:pt x="320340" y="492661"/>
                      </a:cubicBezTo>
                      <a:cubicBezTo>
                        <a:pt x="234529" y="500212"/>
                        <a:pt x="86935" y="510509"/>
                        <a:pt x="36135" y="4720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7" name="Forma livre 166"/>
                <p:cNvSpPr/>
                <p:nvPr/>
              </p:nvSpPr>
              <p:spPr>
                <a:xfrm>
                  <a:off x="-1742874" y="1535421"/>
                  <a:ext cx="198949" cy="144690"/>
                </a:xfrm>
                <a:custGeom>
                  <a:avLst/>
                  <a:gdLst>
                    <a:gd name="connsiteX0" fmla="*/ 0 w 271848"/>
                    <a:gd name="connsiteY0" fmla="*/ 197708 h 197708"/>
                    <a:gd name="connsiteX1" fmla="*/ 127686 w 271848"/>
                    <a:gd name="connsiteY1" fmla="*/ 82378 h 197708"/>
                    <a:gd name="connsiteX2" fmla="*/ 271848 w 271848"/>
                    <a:gd name="connsiteY2" fmla="*/ 0 h 19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1848" h="197708">
                      <a:moveTo>
                        <a:pt x="0" y="197708"/>
                      </a:moveTo>
                      <a:cubicBezTo>
                        <a:pt x="41189" y="156518"/>
                        <a:pt x="82378" y="115329"/>
                        <a:pt x="127686" y="82378"/>
                      </a:cubicBezTo>
                      <a:cubicBezTo>
                        <a:pt x="172994" y="49427"/>
                        <a:pt x="222421" y="24713"/>
                        <a:pt x="271848" y="0"/>
                      </a:cubicBezTo>
                    </a:path>
                  </a:pathLst>
                </a:cu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8" name="Forma livre 167"/>
                <p:cNvSpPr/>
                <p:nvPr/>
              </p:nvSpPr>
              <p:spPr>
                <a:xfrm>
                  <a:off x="-1997937" y="2301965"/>
                  <a:ext cx="560440" cy="625232"/>
                </a:xfrm>
                <a:custGeom>
                  <a:avLst/>
                  <a:gdLst>
                    <a:gd name="connsiteX0" fmla="*/ 12171 w 765797"/>
                    <a:gd name="connsiteY0" fmla="*/ 30145 h 854329"/>
                    <a:gd name="connsiteX1" fmla="*/ 32268 w 765797"/>
                    <a:gd name="connsiteY1" fmla="*/ 718457 h 854329"/>
                    <a:gd name="connsiteX2" fmla="*/ 288501 w 765797"/>
                    <a:gd name="connsiteY2" fmla="*/ 839037 h 854329"/>
                    <a:gd name="connsiteX3" fmla="*/ 705507 w 765797"/>
                    <a:gd name="connsiteY3" fmla="*/ 793820 h 854329"/>
                    <a:gd name="connsiteX4" fmla="*/ 730628 w 765797"/>
                    <a:gd name="connsiteY4" fmla="*/ 311499 h 854329"/>
                    <a:gd name="connsiteX5" fmla="*/ 765797 w 765797"/>
                    <a:gd name="connsiteY5" fmla="*/ 0 h 854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5797" h="854329">
                      <a:moveTo>
                        <a:pt x="12171" y="30145"/>
                      </a:moveTo>
                      <a:cubicBezTo>
                        <a:pt x="-808" y="306893"/>
                        <a:pt x="-13787" y="583642"/>
                        <a:pt x="32268" y="718457"/>
                      </a:cubicBezTo>
                      <a:cubicBezTo>
                        <a:pt x="78323" y="853272"/>
                        <a:pt x="176294" y="826476"/>
                        <a:pt x="288501" y="839037"/>
                      </a:cubicBezTo>
                      <a:cubicBezTo>
                        <a:pt x="400708" y="851598"/>
                        <a:pt x="631819" y="881743"/>
                        <a:pt x="705507" y="793820"/>
                      </a:cubicBezTo>
                      <a:cubicBezTo>
                        <a:pt x="779195" y="705897"/>
                        <a:pt x="720580" y="443802"/>
                        <a:pt x="730628" y="311499"/>
                      </a:cubicBezTo>
                      <a:cubicBezTo>
                        <a:pt x="740676" y="179196"/>
                        <a:pt x="753236" y="89598"/>
                        <a:pt x="765797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69" name="Elipse 168"/>
                <p:cNvSpPr/>
                <p:nvPr/>
              </p:nvSpPr>
              <p:spPr>
                <a:xfrm>
                  <a:off x="-2712664" y="2368379"/>
                  <a:ext cx="370931" cy="35934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0" name="Forma livre 169"/>
                <p:cNvSpPr/>
                <p:nvPr/>
              </p:nvSpPr>
              <p:spPr>
                <a:xfrm>
                  <a:off x="-2482285" y="2531293"/>
                  <a:ext cx="75647" cy="170387"/>
                </a:xfrm>
                <a:custGeom>
                  <a:avLst/>
                  <a:gdLst>
                    <a:gd name="connsiteX0" fmla="*/ 64513 w 103366"/>
                    <a:gd name="connsiteY0" fmla="*/ 232820 h 232820"/>
                    <a:gd name="connsiteX1" fmla="*/ 102758 w 103366"/>
                    <a:gd name="connsiteY1" fmla="*/ 145900 h 232820"/>
                    <a:gd name="connsiteX2" fmla="*/ 81897 w 103366"/>
                    <a:gd name="connsiteY2" fmla="*/ 48549 h 232820"/>
                    <a:gd name="connsiteX3" fmla="*/ 5408 w 103366"/>
                    <a:gd name="connsiteY3" fmla="*/ 3351 h 232820"/>
                    <a:gd name="connsiteX4" fmla="*/ 12361 w 103366"/>
                    <a:gd name="connsiteY4" fmla="*/ 6827 h 232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366" h="232820">
                      <a:moveTo>
                        <a:pt x="64513" y="232820"/>
                      </a:moveTo>
                      <a:cubicBezTo>
                        <a:pt x="82187" y="204716"/>
                        <a:pt x="99861" y="176612"/>
                        <a:pt x="102758" y="145900"/>
                      </a:cubicBezTo>
                      <a:cubicBezTo>
                        <a:pt x="105655" y="115188"/>
                        <a:pt x="98122" y="72307"/>
                        <a:pt x="81897" y="48549"/>
                      </a:cubicBezTo>
                      <a:cubicBezTo>
                        <a:pt x="65672" y="24791"/>
                        <a:pt x="16997" y="10305"/>
                        <a:pt x="5408" y="3351"/>
                      </a:cubicBezTo>
                      <a:cubicBezTo>
                        <a:pt x="-6181" y="-3603"/>
                        <a:pt x="3090" y="1612"/>
                        <a:pt x="12361" y="6827"/>
                      </a:cubicBez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1" name="Elipse 170"/>
                <p:cNvSpPr/>
                <p:nvPr/>
              </p:nvSpPr>
              <p:spPr>
                <a:xfrm>
                  <a:off x="-1101431" y="2368379"/>
                  <a:ext cx="370931" cy="35934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2" name="Forma livre 171"/>
                <p:cNvSpPr/>
                <p:nvPr/>
              </p:nvSpPr>
              <p:spPr>
                <a:xfrm>
                  <a:off x="-1011923" y="2526112"/>
                  <a:ext cx="52640" cy="180657"/>
                </a:xfrm>
                <a:custGeom>
                  <a:avLst/>
                  <a:gdLst>
                    <a:gd name="connsiteX0" fmla="*/ 30206 w 71928"/>
                    <a:gd name="connsiteY0" fmla="*/ 246853 h 246853"/>
                    <a:gd name="connsiteX1" fmla="*/ 2392 w 71928"/>
                    <a:gd name="connsiteY1" fmla="*/ 135596 h 246853"/>
                    <a:gd name="connsiteX2" fmla="*/ 9345 w 71928"/>
                    <a:gd name="connsiteY2" fmla="*/ 55629 h 246853"/>
                    <a:gd name="connsiteX3" fmla="*/ 71928 w 71928"/>
                    <a:gd name="connsiteY3" fmla="*/ 0 h 246853"/>
                    <a:gd name="connsiteX4" fmla="*/ 71928 w 71928"/>
                    <a:gd name="connsiteY4" fmla="*/ 0 h 246853"/>
                    <a:gd name="connsiteX5" fmla="*/ 71928 w 71928"/>
                    <a:gd name="connsiteY5" fmla="*/ 0 h 24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928" h="246853">
                      <a:moveTo>
                        <a:pt x="30206" y="246853"/>
                      </a:moveTo>
                      <a:cubicBezTo>
                        <a:pt x="18037" y="207160"/>
                        <a:pt x="5869" y="167467"/>
                        <a:pt x="2392" y="135596"/>
                      </a:cubicBezTo>
                      <a:cubicBezTo>
                        <a:pt x="-1085" y="103725"/>
                        <a:pt x="-2244" y="78228"/>
                        <a:pt x="9345" y="55629"/>
                      </a:cubicBezTo>
                      <a:cubicBezTo>
                        <a:pt x="20934" y="33030"/>
                        <a:pt x="71928" y="0"/>
                        <a:pt x="71928" y="0"/>
                      </a:cubicBezTo>
                      <a:lnTo>
                        <a:pt x="71928" y="0"/>
                      </a:lnTo>
                      <a:lnTo>
                        <a:pt x="71928" y="0"/>
                      </a:lnTo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3" name="Forma livre 172"/>
                <p:cNvSpPr/>
                <p:nvPr/>
              </p:nvSpPr>
              <p:spPr>
                <a:xfrm>
                  <a:off x="-2403439" y="2613992"/>
                  <a:ext cx="1228145" cy="1594706"/>
                </a:xfrm>
                <a:custGeom>
                  <a:avLst/>
                  <a:gdLst>
                    <a:gd name="connsiteX0" fmla="*/ 563386 w 1678162"/>
                    <a:gd name="connsiteY0" fmla="*/ 183722 h 2179038"/>
                    <a:gd name="connsiteX1" fmla="*/ 457639 w 1678162"/>
                    <a:gd name="connsiteY1" fmla="*/ 488522 h 2179038"/>
                    <a:gd name="connsiteX2" fmla="*/ 351892 w 1678162"/>
                    <a:gd name="connsiteY2" fmla="*/ 1048359 h 2179038"/>
                    <a:gd name="connsiteX3" fmla="*/ 271027 w 1678162"/>
                    <a:gd name="connsiteY3" fmla="*/ 1552212 h 2179038"/>
                    <a:gd name="connsiteX4" fmla="*/ 47092 w 1678162"/>
                    <a:gd name="connsiteY4" fmla="*/ 1726383 h 2179038"/>
                    <a:gd name="connsiteX5" fmla="*/ 9770 w 1678162"/>
                    <a:gd name="connsiteY5" fmla="*/ 1931657 h 2179038"/>
                    <a:gd name="connsiteX6" fmla="*/ 177721 w 1678162"/>
                    <a:gd name="connsiteY6" fmla="*/ 2062285 h 2179038"/>
                    <a:gd name="connsiteX7" fmla="*/ 669133 w 1678162"/>
                    <a:gd name="connsiteY7" fmla="*/ 1956538 h 2179038"/>
                    <a:gd name="connsiteX8" fmla="*/ 781101 w 1678162"/>
                    <a:gd name="connsiteY8" fmla="*/ 1670400 h 2179038"/>
                    <a:gd name="connsiteX9" fmla="*/ 725117 w 1678162"/>
                    <a:gd name="connsiteY9" fmla="*/ 1514889 h 2179038"/>
                    <a:gd name="connsiteX10" fmla="*/ 787321 w 1678162"/>
                    <a:gd name="connsiteY10" fmla="*/ 917730 h 2179038"/>
                    <a:gd name="connsiteX11" fmla="*/ 973933 w 1678162"/>
                    <a:gd name="connsiteY11" fmla="*/ 451200 h 2179038"/>
                    <a:gd name="connsiteX12" fmla="*/ 1216529 w 1678162"/>
                    <a:gd name="connsiteY12" fmla="*/ 1545991 h 2179038"/>
                    <a:gd name="connsiteX13" fmla="*/ 1210309 w 1678162"/>
                    <a:gd name="connsiteY13" fmla="*/ 1825910 h 2179038"/>
                    <a:gd name="connsiteX14" fmla="*/ 1434243 w 1678162"/>
                    <a:gd name="connsiteY14" fmla="*/ 2149371 h 2179038"/>
                    <a:gd name="connsiteX15" fmla="*/ 1627076 w 1678162"/>
                    <a:gd name="connsiteY15" fmla="*/ 2136930 h 2179038"/>
                    <a:gd name="connsiteX16" fmla="*/ 1676839 w 1678162"/>
                    <a:gd name="connsiteY16" fmla="*/ 1906775 h 2179038"/>
                    <a:gd name="connsiteX17" fmla="*/ 1589754 w 1678162"/>
                    <a:gd name="connsiteY17" fmla="*/ 1651738 h 2179038"/>
                    <a:gd name="connsiteX18" fmla="*/ 1297394 w 1678162"/>
                    <a:gd name="connsiteY18" fmla="*/ 152620 h 2179038"/>
                    <a:gd name="connsiteX19" fmla="*/ 1284954 w 1678162"/>
                    <a:gd name="connsiteY19" fmla="*/ 127738 h 2179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78162" h="2179038">
                      <a:moveTo>
                        <a:pt x="563386" y="183722"/>
                      </a:moveTo>
                      <a:cubicBezTo>
                        <a:pt x="528137" y="264069"/>
                        <a:pt x="492888" y="344416"/>
                        <a:pt x="457639" y="488522"/>
                      </a:cubicBezTo>
                      <a:cubicBezTo>
                        <a:pt x="422390" y="632628"/>
                        <a:pt x="382994" y="871077"/>
                        <a:pt x="351892" y="1048359"/>
                      </a:cubicBezTo>
                      <a:cubicBezTo>
                        <a:pt x="320790" y="1225641"/>
                        <a:pt x="321827" y="1439208"/>
                        <a:pt x="271027" y="1552212"/>
                      </a:cubicBezTo>
                      <a:cubicBezTo>
                        <a:pt x="220227" y="1665216"/>
                        <a:pt x="90635" y="1663142"/>
                        <a:pt x="47092" y="1726383"/>
                      </a:cubicBezTo>
                      <a:cubicBezTo>
                        <a:pt x="3549" y="1789624"/>
                        <a:pt x="-12002" y="1875673"/>
                        <a:pt x="9770" y="1931657"/>
                      </a:cubicBezTo>
                      <a:cubicBezTo>
                        <a:pt x="31541" y="1987641"/>
                        <a:pt x="67827" y="2058138"/>
                        <a:pt x="177721" y="2062285"/>
                      </a:cubicBezTo>
                      <a:cubicBezTo>
                        <a:pt x="287615" y="2066432"/>
                        <a:pt x="568570" y="2021852"/>
                        <a:pt x="669133" y="1956538"/>
                      </a:cubicBezTo>
                      <a:cubicBezTo>
                        <a:pt x="769696" y="1891224"/>
                        <a:pt x="771770" y="1744008"/>
                        <a:pt x="781101" y="1670400"/>
                      </a:cubicBezTo>
                      <a:cubicBezTo>
                        <a:pt x="790432" y="1596792"/>
                        <a:pt x="724080" y="1640334"/>
                        <a:pt x="725117" y="1514889"/>
                      </a:cubicBezTo>
                      <a:cubicBezTo>
                        <a:pt x="726154" y="1389444"/>
                        <a:pt x="745852" y="1095011"/>
                        <a:pt x="787321" y="917730"/>
                      </a:cubicBezTo>
                      <a:cubicBezTo>
                        <a:pt x="828790" y="740449"/>
                        <a:pt x="902398" y="346490"/>
                        <a:pt x="973933" y="451200"/>
                      </a:cubicBezTo>
                      <a:cubicBezTo>
                        <a:pt x="1045468" y="555910"/>
                        <a:pt x="1177133" y="1316873"/>
                        <a:pt x="1216529" y="1545991"/>
                      </a:cubicBezTo>
                      <a:cubicBezTo>
                        <a:pt x="1255925" y="1775109"/>
                        <a:pt x="1174023" y="1725347"/>
                        <a:pt x="1210309" y="1825910"/>
                      </a:cubicBezTo>
                      <a:cubicBezTo>
                        <a:pt x="1246595" y="1926473"/>
                        <a:pt x="1364782" y="2097534"/>
                        <a:pt x="1434243" y="2149371"/>
                      </a:cubicBezTo>
                      <a:cubicBezTo>
                        <a:pt x="1503704" y="2201208"/>
                        <a:pt x="1586643" y="2177363"/>
                        <a:pt x="1627076" y="2136930"/>
                      </a:cubicBezTo>
                      <a:cubicBezTo>
                        <a:pt x="1667509" y="2096497"/>
                        <a:pt x="1683059" y="1987640"/>
                        <a:pt x="1676839" y="1906775"/>
                      </a:cubicBezTo>
                      <a:cubicBezTo>
                        <a:pt x="1670619" y="1825910"/>
                        <a:pt x="1652995" y="1944097"/>
                        <a:pt x="1589754" y="1651738"/>
                      </a:cubicBezTo>
                      <a:cubicBezTo>
                        <a:pt x="1526513" y="1359379"/>
                        <a:pt x="1348194" y="406620"/>
                        <a:pt x="1297394" y="152620"/>
                      </a:cubicBezTo>
                      <a:cubicBezTo>
                        <a:pt x="1246594" y="-101380"/>
                        <a:pt x="1265774" y="13179"/>
                        <a:pt x="1284954" y="127738"/>
                      </a:cubicBezTo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4" name="Forma livre 173"/>
                <p:cNvSpPr/>
                <p:nvPr/>
              </p:nvSpPr>
              <p:spPr>
                <a:xfrm>
                  <a:off x="-2416062" y="1568632"/>
                  <a:ext cx="1403327" cy="1189808"/>
                </a:xfrm>
                <a:custGeom>
                  <a:avLst/>
                  <a:gdLst>
                    <a:gd name="connsiteX0" fmla="*/ 960079 w 1917534"/>
                    <a:gd name="connsiteY0" fmla="*/ 405360 h 1625777"/>
                    <a:gd name="connsiteX1" fmla="*/ 443785 w 1917534"/>
                    <a:gd name="connsiteY1" fmla="*/ 7254 h 1625777"/>
                    <a:gd name="connsiteX2" fmla="*/ 114103 w 1917534"/>
                    <a:gd name="connsiteY2" fmla="*/ 168985 h 1625777"/>
                    <a:gd name="connsiteX3" fmla="*/ 2136 w 1917534"/>
                    <a:gd name="connsiteY3" fmla="*/ 430242 h 1625777"/>
                    <a:gd name="connsiteX4" fmla="*/ 194969 w 1917534"/>
                    <a:gd name="connsiteY4" fmla="*/ 604413 h 1625777"/>
                    <a:gd name="connsiteX5" fmla="*/ 505989 w 1917534"/>
                    <a:gd name="connsiteY5" fmla="*/ 697719 h 1625777"/>
                    <a:gd name="connsiteX6" fmla="*/ 593075 w 1917534"/>
                    <a:gd name="connsiteY6" fmla="*/ 567091 h 1625777"/>
                    <a:gd name="connsiteX7" fmla="*/ 555752 w 1917534"/>
                    <a:gd name="connsiteY7" fmla="*/ 679058 h 1625777"/>
                    <a:gd name="connsiteX8" fmla="*/ 524650 w 1917534"/>
                    <a:gd name="connsiteY8" fmla="*/ 1027401 h 1625777"/>
                    <a:gd name="connsiteX9" fmla="*/ 524650 w 1917534"/>
                    <a:gd name="connsiteY9" fmla="*/ 1543695 h 1625777"/>
                    <a:gd name="connsiteX10" fmla="*/ 636618 w 1917534"/>
                    <a:gd name="connsiteY10" fmla="*/ 1605899 h 1625777"/>
                    <a:gd name="connsiteX11" fmla="*/ 1289760 w 1917534"/>
                    <a:gd name="connsiteY11" fmla="*/ 1618340 h 1625777"/>
                    <a:gd name="connsiteX12" fmla="*/ 1345744 w 1917534"/>
                    <a:gd name="connsiteY12" fmla="*/ 1500152 h 1625777"/>
                    <a:gd name="connsiteX13" fmla="*/ 1376846 w 1917534"/>
                    <a:gd name="connsiteY13" fmla="*/ 965197 h 1625777"/>
                    <a:gd name="connsiteX14" fmla="*/ 1414169 w 1917534"/>
                    <a:gd name="connsiteY14" fmla="*/ 623074 h 1625777"/>
                    <a:gd name="connsiteX15" fmla="*/ 1445271 w 1917534"/>
                    <a:gd name="connsiteY15" fmla="*/ 703940 h 1625777"/>
                    <a:gd name="connsiteX16" fmla="*/ 1644324 w 1917534"/>
                    <a:gd name="connsiteY16" fmla="*/ 629295 h 1625777"/>
                    <a:gd name="connsiteX17" fmla="*/ 1911801 w 1917534"/>
                    <a:gd name="connsiteY17" fmla="*/ 417801 h 1625777"/>
                    <a:gd name="connsiteX18" fmla="*/ 1806054 w 1917534"/>
                    <a:gd name="connsiteY18" fmla="*/ 200087 h 1625777"/>
                    <a:gd name="connsiteX19" fmla="*/ 1557238 w 1917534"/>
                    <a:gd name="connsiteY19" fmla="*/ 44576 h 1625777"/>
                    <a:gd name="connsiteX20" fmla="*/ 1134250 w 1917534"/>
                    <a:gd name="connsiteY20" fmla="*/ 249850 h 1625777"/>
                    <a:gd name="connsiteX21" fmla="*/ 960079 w 1917534"/>
                    <a:gd name="connsiteY21" fmla="*/ 405360 h 1625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917534" h="1625777">
                      <a:moveTo>
                        <a:pt x="960079" y="405360"/>
                      </a:moveTo>
                      <a:cubicBezTo>
                        <a:pt x="845002" y="364927"/>
                        <a:pt x="584781" y="46650"/>
                        <a:pt x="443785" y="7254"/>
                      </a:cubicBezTo>
                      <a:cubicBezTo>
                        <a:pt x="302789" y="-32142"/>
                        <a:pt x="187711" y="98487"/>
                        <a:pt x="114103" y="168985"/>
                      </a:cubicBezTo>
                      <a:cubicBezTo>
                        <a:pt x="40495" y="239483"/>
                        <a:pt x="-11342" y="357671"/>
                        <a:pt x="2136" y="430242"/>
                      </a:cubicBezTo>
                      <a:cubicBezTo>
                        <a:pt x="15614" y="502813"/>
                        <a:pt x="110994" y="559834"/>
                        <a:pt x="194969" y="604413"/>
                      </a:cubicBezTo>
                      <a:cubicBezTo>
                        <a:pt x="278944" y="648992"/>
                        <a:pt x="439638" y="703939"/>
                        <a:pt x="505989" y="697719"/>
                      </a:cubicBezTo>
                      <a:cubicBezTo>
                        <a:pt x="572340" y="691499"/>
                        <a:pt x="584781" y="570201"/>
                        <a:pt x="593075" y="567091"/>
                      </a:cubicBezTo>
                      <a:cubicBezTo>
                        <a:pt x="601369" y="563981"/>
                        <a:pt x="567156" y="602340"/>
                        <a:pt x="555752" y="679058"/>
                      </a:cubicBezTo>
                      <a:cubicBezTo>
                        <a:pt x="544348" y="755776"/>
                        <a:pt x="529834" y="883295"/>
                        <a:pt x="524650" y="1027401"/>
                      </a:cubicBezTo>
                      <a:cubicBezTo>
                        <a:pt x="519466" y="1171507"/>
                        <a:pt x="505989" y="1447279"/>
                        <a:pt x="524650" y="1543695"/>
                      </a:cubicBezTo>
                      <a:cubicBezTo>
                        <a:pt x="543311" y="1640111"/>
                        <a:pt x="509100" y="1593458"/>
                        <a:pt x="636618" y="1605899"/>
                      </a:cubicBezTo>
                      <a:cubicBezTo>
                        <a:pt x="764136" y="1618340"/>
                        <a:pt x="1171572" y="1635965"/>
                        <a:pt x="1289760" y="1618340"/>
                      </a:cubicBezTo>
                      <a:cubicBezTo>
                        <a:pt x="1407948" y="1600716"/>
                        <a:pt x="1331230" y="1609009"/>
                        <a:pt x="1345744" y="1500152"/>
                      </a:cubicBezTo>
                      <a:cubicBezTo>
                        <a:pt x="1360258" y="1391295"/>
                        <a:pt x="1365442" y="1111377"/>
                        <a:pt x="1376846" y="965197"/>
                      </a:cubicBezTo>
                      <a:cubicBezTo>
                        <a:pt x="1388250" y="819017"/>
                        <a:pt x="1402765" y="666617"/>
                        <a:pt x="1414169" y="623074"/>
                      </a:cubicBezTo>
                      <a:cubicBezTo>
                        <a:pt x="1425573" y="579531"/>
                        <a:pt x="1406912" y="702903"/>
                        <a:pt x="1445271" y="703940"/>
                      </a:cubicBezTo>
                      <a:cubicBezTo>
                        <a:pt x="1483630" y="704977"/>
                        <a:pt x="1566569" y="676985"/>
                        <a:pt x="1644324" y="629295"/>
                      </a:cubicBezTo>
                      <a:cubicBezTo>
                        <a:pt x="1722079" y="581605"/>
                        <a:pt x="1884846" y="489336"/>
                        <a:pt x="1911801" y="417801"/>
                      </a:cubicBezTo>
                      <a:cubicBezTo>
                        <a:pt x="1938756" y="346266"/>
                        <a:pt x="1865148" y="262291"/>
                        <a:pt x="1806054" y="200087"/>
                      </a:cubicBezTo>
                      <a:cubicBezTo>
                        <a:pt x="1746960" y="137883"/>
                        <a:pt x="1669205" y="36282"/>
                        <a:pt x="1557238" y="44576"/>
                      </a:cubicBezTo>
                      <a:cubicBezTo>
                        <a:pt x="1445271" y="52870"/>
                        <a:pt x="1227556" y="187646"/>
                        <a:pt x="1134250" y="249850"/>
                      </a:cubicBezTo>
                      <a:cubicBezTo>
                        <a:pt x="1040944" y="312054"/>
                        <a:pt x="1075156" y="445793"/>
                        <a:pt x="960079" y="40536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5" name="Forma livre 174"/>
                <p:cNvSpPr/>
                <p:nvPr/>
              </p:nvSpPr>
              <p:spPr>
                <a:xfrm>
                  <a:off x="-2069630" y="2544893"/>
                  <a:ext cx="673769" cy="277311"/>
                </a:xfrm>
                <a:custGeom>
                  <a:avLst/>
                  <a:gdLst>
                    <a:gd name="connsiteX0" fmla="*/ 40921 w 920651"/>
                    <a:gd name="connsiteY0" fmla="*/ 15074 h 378923"/>
                    <a:gd name="connsiteX1" fmla="*/ 320840 w 920651"/>
                    <a:gd name="connsiteY1" fmla="*/ 39956 h 378923"/>
                    <a:gd name="connsiteX2" fmla="*/ 743828 w 920651"/>
                    <a:gd name="connsiteY2" fmla="*/ 58617 h 378923"/>
                    <a:gd name="connsiteX3" fmla="*/ 905558 w 920651"/>
                    <a:gd name="connsiteY3" fmla="*/ 64837 h 378923"/>
                    <a:gd name="connsiteX4" fmla="*/ 886897 w 920651"/>
                    <a:gd name="connsiteY4" fmla="*/ 319874 h 378923"/>
                    <a:gd name="connsiteX5" fmla="*/ 669183 w 920651"/>
                    <a:gd name="connsiteY5" fmla="*/ 375858 h 378923"/>
                    <a:gd name="connsiteX6" fmla="*/ 215093 w 920651"/>
                    <a:gd name="connsiteY6" fmla="*/ 363417 h 378923"/>
                    <a:gd name="connsiteX7" fmla="*/ 22260 w 920651"/>
                    <a:gd name="connsiteY7" fmla="*/ 294992 h 378923"/>
                    <a:gd name="connsiteX8" fmla="*/ 40921 w 920651"/>
                    <a:gd name="connsiteY8" fmla="*/ 15074 h 37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0651" h="378923">
                      <a:moveTo>
                        <a:pt x="40921" y="15074"/>
                      </a:moveTo>
                      <a:cubicBezTo>
                        <a:pt x="90684" y="-27432"/>
                        <a:pt x="203689" y="32699"/>
                        <a:pt x="320840" y="39956"/>
                      </a:cubicBezTo>
                      <a:cubicBezTo>
                        <a:pt x="437991" y="47213"/>
                        <a:pt x="743828" y="58617"/>
                        <a:pt x="743828" y="58617"/>
                      </a:cubicBezTo>
                      <a:cubicBezTo>
                        <a:pt x="841281" y="62764"/>
                        <a:pt x="881713" y="21294"/>
                        <a:pt x="905558" y="64837"/>
                      </a:cubicBezTo>
                      <a:cubicBezTo>
                        <a:pt x="929403" y="108380"/>
                        <a:pt x="926293" y="268037"/>
                        <a:pt x="886897" y="319874"/>
                      </a:cubicBezTo>
                      <a:cubicBezTo>
                        <a:pt x="847501" y="371711"/>
                        <a:pt x="781150" y="368601"/>
                        <a:pt x="669183" y="375858"/>
                      </a:cubicBezTo>
                      <a:cubicBezTo>
                        <a:pt x="557216" y="383115"/>
                        <a:pt x="322913" y="376895"/>
                        <a:pt x="215093" y="363417"/>
                      </a:cubicBezTo>
                      <a:cubicBezTo>
                        <a:pt x="107273" y="349939"/>
                        <a:pt x="55436" y="350976"/>
                        <a:pt x="22260" y="294992"/>
                      </a:cubicBezTo>
                      <a:cubicBezTo>
                        <a:pt x="-10916" y="239008"/>
                        <a:pt x="-8842" y="57580"/>
                        <a:pt x="40921" y="15074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6" name="Elipse 175"/>
                <p:cNvSpPr/>
                <p:nvPr/>
              </p:nvSpPr>
              <p:spPr>
                <a:xfrm>
                  <a:off x="-1881453" y="2562491"/>
                  <a:ext cx="319741" cy="277311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7" name="Triângulo isósceles 176"/>
                <p:cNvSpPr/>
                <p:nvPr/>
              </p:nvSpPr>
              <p:spPr>
                <a:xfrm rot="12169286">
                  <a:off x="-2640517" y="2706760"/>
                  <a:ext cx="37368" cy="42684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8" name="Triângulo isósceles 177"/>
                <p:cNvSpPr/>
                <p:nvPr/>
              </p:nvSpPr>
              <p:spPr>
                <a:xfrm rot="12169286">
                  <a:off x="-2677200" y="2671993"/>
                  <a:ext cx="47654" cy="54432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79" name="Triângulo isósceles 178"/>
                <p:cNvSpPr/>
                <p:nvPr/>
              </p:nvSpPr>
              <p:spPr>
                <a:xfrm rot="12609937">
                  <a:off x="-2712423" y="2613919"/>
                  <a:ext cx="76510" cy="87395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80" name="Triângulo isósceles 179"/>
                <p:cNvSpPr/>
                <p:nvPr/>
              </p:nvSpPr>
              <p:spPr>
                <a:xfrm rot="9430714" flipH="1">
                  <a:off x="-819841" y="2700395"/>
                  <a:ext cx="28589" cy="42684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81" name="Triângulo isósceles 180"/>
                <p:cNvSpPr/>
                <p:nvPr/>
              </p:nvSpPr>
              <p:spPr>
                <a:xfrm rot="9430714" flipH="1">
                  <a:off x="-799646" y="2665629"/>
                  <a:ext cx="36459" cy="54432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182" name="Triângulo isósceles 181"/>
                <p:cNvSpPr/>
                <p:nvPr/>
              </p:nvSpPr>
              <p:spPr>
                <a:xfrm rot="8990063" flipH="1">
                  <a:off x="-794774" y="2607554"/>
                  <a:ext cx="58535" cy="87395"/>
                </a:xfrm>
                <a:prstGeom prst="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grpSp>
              <p:nvGrpSpPr>
                <p:cNvPr id="183" name="Grupo 182"/>
                <p:cNvGrpSpPr/>
                <p:nvPr/>
              </p:nvGrpSpPr>
              <p:grpSpPr>
                <a:xfrm>
                  <a:off x="-2104834" y="1221631"/>
                  <a:ext cx="165951" cy="199731"/>
                  <a:chOff x="2466349" y="2043693"/>
                  <a:chExt cx="262084" cy="315432"/>
                </a:xfrm>
              </p:grpSpPr>
              <p:sp>
                <p:nvSpPr>
                  <p:cNvPr id="191" name="Elipse 190"/>
                  <p:cNvSpPr/>
                  <p:nvPr/>
                </p:nvSpPr>
                <p:spPr>
                  <a:xfrm rot="20547745">
                    <a:off x="2466349" y="2043693"/>
                    <a:ext cx="262084" cy="315432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2" name="Elipse 191"/>
                  <p:cNvSpPr/>
                  <p:nvPr/>
                </p:nvSpPr>
                <p:spPr>
                  <a:xfrm rot="21377893">
                    <a:off x="2519398" y="2082253"/>
                    <a:ext cx="191800" cy="26968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3" name="Elipse 192"/>
                  <p:cNvSpPr/>
                  <p:nvPr/>
                </p:nvSpPr>
                <p:spPr>
                  <a:xfrm>
                    <a:off x="2548920" y="2112158"/>
                    <a:ext cx="86955" cy="8695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4" name="Retângulo de cantos arredondados 193"/>
                  <p:cNvSpPr/>
                  <p:nvPr/>
                </p:nvSpPr>
                <p:spPr>
                  <a:xfrm rot="18809357">
                    <a:off x="2554903" y="2096706"/>
                    <a:ext cx="31138" cy="30904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5" name="Forma livre 194"/>
                  <p:cNvSpPr/>
                  <p:nvPr/>
                </p:nvSpPr>
                <p:spPr>
                  <a:xfrm>
                    <a:off x="2559135" y="2193760"/>
                    <a:ext cx="128263" cy="137357"/>
                  </a:xfrm>
                  <a:custGeom>
                    <a:avLst/>
                    <a:gdLst>
                      <a:gd name="connsiteX0" fmla="*/ 329918 w 389263"/>
                      <a:gd name="connsiteY0" fmla="*/ 741 h 416864"/>
                      <a:gd name="connsiteX1" fmla="*/ 377685 w 389263"/>
                      <a:gd name="connsiteY1" fmla="*/ 133807 h 416864"/>
                      <a:gd name="connsiteX2" fmla="*/ 381097 w 389263"/>
                      <a:gd name="connsiteY2" fmla="*/ 270285 h 416864"/>
                      <a:gd name="connsiteX3" fmla="*/ 282151 w 389263"/>
                      <a:gd name="connsiteY3" fmla="*/ 399938 h 416864"/>
                      <a:gd name="connsiteX4" fmla="*/ 135438 w 389263"/>
                      <a:gd name="connsiteY4" fmla="*/ 410174 h 416864"/>
                      <a:gd name="connsiteX5" fmla="*/ 50139 w 389263"/>
                      <a:gd name="connsiteY5" fmla="*/ 352171 h 416864"/>
                      <a:gd name="connsiteX6" fmla="*/ 2372 w 389263"/>
                      <a:gd name="connsiteY6" fmla="*/ 270285 h 416864"/>
                      <a:gd name="connsiteX7" fmla="*/ 9196 w 389263"/>
                      <a:gd name="connsiteY7" fmla="*/ 62156 h 416864"/>
                      <a:gd name="connsiteX8" fmla="*/ 26256 w 389263"/>
                      <a:gd name="connsiteY8" fmla="*/ 150867 h 416864"/>
                      <a:gd name="connsiteX9" fmla="*/ 125202 w 389263"/>
                      <a:gd name="connsiteY9" fmla="*/ 297580 h 416864"/>
                      <a:gd name="connsiteX10" fmla="*/ 237796 w 389263"/>
                      <a:gd name="connsiteY10" fmla="*/ 297580 h 416864"/>
                      <a:gd name="connsiteX11" fmla="*/ 316270 w 389263"/>
                      <a:gd name="connsiteY11" fmla="*/ 195222 h 416864"/>
                      <a:gd name="connsiteX12" fmla="*/ 329918 w 389263"/>
                      <a:gd name="connsiteY12" fmla="*/ 741 h 416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89263" h="416864">
                        <a:moveTo>
                          <a:pt x="329918" y="741"/>
                        </a:moveTo>
                        <a:cubicBezTo>
                          <a:pt x="340154" y="-9495"/>
                          <a:pt x="369155" y="88883"/>
                          <a:pt x="377685" y="133807"/>
                        </a:cubicBezTo>
                        <a:cubicBezTo>
                          <a:pt x="386215" y="178731"/>
                          <a:pt x="397019" y="225930"/>
                          <a:pt x="381097" y="270285"/>
                        </a:cubicBezTo>
                        <a:cubicBezTo>
                          <a:pt x="365175" y="314640"/>
                          <a:pt x="323094" y="376623"/>
                          <a:pt x="282151" y="399938"/>
                        </a:cubicBezTo>
                        <a:cubicBezTo>
                          <a:pt x="241208" y="423253"/>
                          <a:pt x="174107" y="418135"/>
                          <a:pt x="135438" y="410174"/>
                        </a:cubicBezTo>
                        <a:cubicBezTo>
                          <a:pt x="96769" y="402213"/>
                          <a:pt x="72317" y="375486"/>
                          <a:pt x="50139" y="352171"/>
                        </a:cubicBezTo>
                        <a:cubicBezTo>
                          <a:pt x="27961" y="328856"/>
                          <a:pt x="9196" y="318621"/>
                          <a:pt x="2372" y="270285"/>
                        </a:cubicBezTo>
                        <a:cubicBezTo>
                          <a:pt x="-4452" y="221949"/>
                          <a:pt x="5215" y="82059"/>
                          <a:pt x="9196" y="62156"/>
                        </a:cubicBezTo>
                        <a:cubicBezTo>
                          <a:pt x="13177" y="42253"/>
                          <a:pt x="6922" y="111630"/>
                          <a:pt x="26256" y="150867"/>
                        </a:cubicBezTo>
                        <a:cubicBezTo>
                          <a:pt x="45590" y="190104"/>
                          <a:pt x="89945" y="273128"/>
                          <a:pt x="125202" y="297580"/>
                        </a:cubicBezTo>
                        <a:cubicBezTo>
                          <a:pt x="160459" y="322032"/>
                          <a:pt x="205951" y="314640"/>
                          <a:pt x="237796" y="297580"/>
                        </a:cubicBezTo>
                        <a:cubicBezTo>
                          <a:pt x="269641" y="280520"/>
                          <a:pt x="300916" y="243558"/>
                          <a:pt x="316270" y="195222"/>
                        </a:cubicBezTo>
                        <a:cubicBezTo>
                          <a:pt x="331624" y="146886"/>
                          <a:pt x="319682" y="10977"/>
                          <a:pt x="329918" y="741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6" name="Forma livre 195"/>
                  <p:cNvSpPr/>
                  <p:nvPr/>
                </p:nvSpPr>
                <p:spPr>
                  <a:xfrm>
                    <a:off x="2554399" y="2347976"/>
                    <a:ext cx="137735" cy="9868"/>
                  </a:xfrm>
                  <a:custGeom>
                    <a:avLst/>
                    <a:gdLst>
                      <a:gd name="connsiteX0" fmla="*/ 418012 w 418012"/>
                      <a:gd name="connsiteY0" fmla="*/ 0 h 29948"/>
                      <a:gd name="connsiteX1" fmla="*/ 223935 w 418012"/>
                      <a:gd name="connsiteY1" fmla="*/ 29858 h 29948"/>
                      <a:gd name="connsiteX2" fmla="*/ 0 w 418012"/>
                      <a:gd name="connsiteY2" fmla="*/ 7465 h 29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012" h="29948">
                        <a:moveTo>
                          <a:pt x="418012" y="0"/>
                        </a:moveTo>
                        <a:cubicBezTo>
                          <a:pt x="355808" y="14307"/>
                          <a:pt x="293604" y="28614"/>
                          <a:pt x="223935" y="29858"/>
                        </a:cubicBezTo>
                        <a:cubicBezTo>
                          <a:pt x="154266" y="31102"/>
                          <a:pt x="77133" y="19283"/>
                          <a:pt x="0" y="7465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grpSp>
              <p:nvGrpSpPr>
                <p:cNvPr id="184" name="Grupo 183"/>
                <p:cNvGrpSpPr/>
                <p:nvPr/>
              </p:nvGrpSpPr>
              <p:grpSpPr>
                <a:xfrm flipH="1">
                  <a:off x="-1585536" y="1237681"/>
                  <a:ext cx="171535" cy="199731"/>
                  <a:chOff x="2466349" y="2043693"/>
                  <a:chExt cx="262084" cy="315432"/>
                </a:xfrm>
              </p:grpSpPr>
              <p:sp>
                <p:nvSpPr>
                  <p:cNvPr id="185" name="Elipse 184"/>
                  <p:cNvSpPr/>
                  <p:nvPr/>
                </p:nvSpPr>
                <p:spPr>
                  <a:xfrm rot="20547745">
                    <a:off x="2466349" y="2043693"/>
                    <a:ext cx="262084" cy="315432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6" name="Elipse 185"/>
                  <p:cNvSpPr/>
                  <p:nvPr/>
                </p:nvSpPr>
                <p:spPr>
                  <a:xfrm rot="21377893">
                    <a:off x="2519398" y="2082253"/>
                    <a:ext cx="191800" cy="26968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7" name="Elipse 186"/>
                  <p:cNvSpPr/>
                  <p:nvPr/>
                </p:nvSpPr>
                <p:spPr>
                  <a:xfrm>
                    <a:off x="2548920" y="2112158"/>
                    <a:ext cx="86955" cy="8695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8" name="Retângulo de cantos arredondados 187"/>
                  <p:cNvSpPr/>
                  <p:nvPr/>
                </p:nvSpPr>
                <p:spPr>
                  <a:xfrm rot="18809357">
                    <a:off x="2554903" y="2096706"/>
                    <a:ext cx="31138" cy="30904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89" name="Forma livre 188"/>
                  <p:cNvSpPr/>
                  <p:nvPr/>
                </p:nvSpPr>
                <p:spPr>
                  <a:xfrm>
                    <a:off x="2559135" y="2193760"/>
                    <a:ext cx="128263" cy="137357"/>
                  </a:xfrm>
                  <a:custGeom>
                    <a:avLst/>
                    <a:gdLst>
                      <a:gd name="connsiteX0" fmla="*/ 329918 w 389263"/>
                      <a:gd name="connsiteY0" fmla="*/ 741 h 416864"/>
                      <a:gd name="connsiteX1" fmla="*/ 377685 w 389263"/>
                      <a:gd name="connsiteY1" fmla="*/ 133807 h 416864"/>
                      <a:gd name="connsiteX2" fmla="*/ 381097 w 389263"/>
                      <a:gd name="connsiteY2" fmla="*/ 270285 h 416864"/>
                      <a:gd name="connsiteX3" fmla="*/ 282151 w 389263"/>
                      <a:gd name="connsiteY3" fmla="*/ 399938 h 416864"/>
                      <a:gd name="connsiteX4" fmla="*/ 135438 w 389263"/>
                      <a:gd name="connsiteY4" fmla="*/ 410174 h 416864"/>
                      <a:gd name="connsiteX5" fmla="*/ 50139 w 389263"/>
                      <a:gd name="connsiteY5" fmla="*/ 352171 h 416864"/>
                      <a:gd name="connsiteX6" fmla="*/ 2372 w 389263"/>
                      <a:gd name="connsiteY6" fmla="*/ 270285 h 416864"/>
                      <a:gd name="connsiteX7" fmla="*/ 9196 w 389263"/>
                      <a:gd name="connsiteY7" fmla="*/ 62156 h 416864"/>
                      <a:gd name="connsiteX8" fmla="*/ 26256 w 389263"/>
                      <a:gd name="connsiteY8" fmla="*/ 150867 h 416864"/>
                      <a:gd name="connsiteX9" fmla="*/ 125202 w 389263"/>
                      <a:gd name="connsiteY9" fmla="*/ 297580 h 416864"/>
                      <a:gd name="connsiteX10" fmla="*/ 237796 w 389263"/>
                      <a:gd name="connsiteY10" fmla="*/ 297580 h 416864"/>
                      <a:gd name="connsiteX11" fmla="*/ 316270 w 389263"/>
                      <a:gd name="connsiteY11" fmla="*/ 195222 h 416864"/>
                      <a:gd name="connsiteX12" fmla="*/ 329918 w 389263"/>
                      <a:gd name="connsiteY12" fmla="*/ 741 h 416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89263" h="416864">
                        <a:moveTo>
                          <a:pt x="329918" y="741"/>
                        </a:moveTo>
                        <a:cubicBezTo>
                          <a:pt x="340154" y="-9495"/>
                          <a:pt x="369155" y="88883"/>
                          <a:pt x="377685" y="133807"/>
                        </a:cubicBezTo>
                        <a:cubicBezTo>
                          <a:pt x="386215" y="178731"/>
                          <a:pt x="397019" y="225930"/>
                          <a:pt x="381097" y="270285"/>
                        </a:cubicBezTo>
                        <a:cubicBezTo>
                          <a:pt x="365175" y="314640"/>
                          <a:pt x="323094" y="376623"/>
                          <a:pt x="282151" y="399938"/>
                        </a:cubicBezTo>
                        <a:cubicBezTo>
                          <a:pt x="241208" y="423253"/>
                          <a:pt x="174107" y="418135"/>
                          <a:pt x="135438" y="410174"/>
                        </a:cubicBezTo>
                        <a:cubicBezTo>
                          <a:pt x="96769" y="402213"/>
                          <a:pt x="72317" y="375486"/>
                          <a:pt x="50139" y="352171"/>
                        </a:cubicBezTo>
                        <a:cubicBezTo>
                          <a:pt x="27961" y="328856"/>
                          <a:pt x="9196" y="318621"/>
                          <a:pt x="2372" y="270285"/>
                        </a:cubicBezTo>
                        <a:cubicBezTo>
                          <a:pt x="-4452" y="221949"/>
                          <a:pt x="5215" y="82059"/>
                          <a:pt x="9196" y="62156"/>
                        </a:cubicBezTo>
                        <a:cubicBezTo>
                          <a:pt x="13177" y="42253"/>
                          <a:pt x="6922" y="111630"/>
                          <a:pt x="26256" y="150867"/>
                        </a:cubicBezTo>
                        <a:cubicBezTo>
                          <a:pt x="45590" y="190104"/>
                          <a:pt x="89945" y="273128"/>
                          <a:pt x="125202" y="297580"/>
                        </a:cubicBezTo>
                        <a:cubicBezTo>
                          <a:pt x="160459" y="322032"/>
                          <a:pt x="205951" y="314640"/>
                          <a:pt x="237796" y="297580"/>
                        </a:cubicBezTo>
                        <a:cubicBezTo>
                          <a:pt x="269641" y="280520"/>
                          <a:pt x="300916" y="243558"/>
                          <a:pt x="316270" y="195222"/>
                        </a:cubicBezTo>
                        <a:cubicBezTo>
                          <a:pt x="331624" y="146886"/>
                          <a:pt x="319682" y="10977"/>
                          <a:pt x="329918" y="741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190" name="Forma livre 189"/>
                  <p:cNvSpPr/>
                  <p:nvPr/>
                </p:nvSpPr>
                <p:spPr>
                  <a:xfrm>
                    <a:off x="2554399" y="2347976"/>
                    <a:ext cx="137735" cy="9868"/>
                  </a:xfrm>
                  <a:custGeom>
                    <a:avLst/>
                    <a:gdLst>
                      <a:gd name="connsiteX0" fmla="*/ 418012 w 418012"/>
                      <a:gd name="connsiteY0" fmla="*/ 0 h 29948"/>
                      <a:gd name="connsiteX1" fmla="*/ 223935 w 418012"/>
                      <a:gd name="connsiteY1" fmla="*/ 29858 h 29948"/>
                      <a:gd name="connsiteX2" fmla="*/ 0 w 418012"/>
                      <a:gd name="connsiteY2" fmla="*/ 7465 h 29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18012" h="29948">
                        <a:moveTo>
                          <a:pt x="418012" y="0"/>
                        </a:moveTo>
                        <a:cubicBezTo>
                          <a:pt x="355808" y="14307"/>
                          <a:pt x="293604" y="28614"/>
                          <a:pt x="223935" y="29858"/>
                        </a:cubicBezTo>
                        <a:cubicBezTo>
                          <a:pt x="154266" y="31102"/>
                          <a:pt x="77133" y="19283"/>
                          <a:pt x="0" y="7465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</p:grpSp>
          <p:sp>
            <p:nvSpPr>
              <p:cNvPr id="215" name="Retângulo de cantos arredondados 214"/>
              <p:cNvSpPr/>
              <p:nvPr/>
            </p:nvSpPr>
            <p:spPr>
              <a:xfrm>
                <a:off x="1517736" y="3374793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9" name="Retângulo de cantos arredondados 258"/>
              <p:cNvSpPr/>
              <p:nvPr/>
            </p:nvSpPr>
            <p:spPr>
              <a:xfrm>
                <a:off x="2253115" y="3388992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0" name="Retângulo de cantos arredondados 259"/>
              <p:cNvSpPr/>
              <p:nvPr/>
            </p:nvSpPr>
            <p:spPr>
              <a:xfrm>
                <a:off x="1517736" y="4857589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1" name="Retângulo de cantos arredondados 260"/>
              <p:cNvSpPr/>
              <p:nvPr/>
            </p:nvSpPr>
            <p:spPr>
              <a:xfrm>
                <a:off x="2253063" y="4856567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2" name="Retângulo de cantos arredondados 261"/>
              <p:cNvSpPr/>
              <p:nvPr/>
            </p:nvSpPr>
            <p:spPr>
              <a:xfrm>
                <a:off x="1519639" y="4114519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63" name="Retângulo de cantos arredondados 262"/>
              <p:cNvSpPr/>
              <p:nvPr/>
            </p:nvSpPr>
            <p:spPr>
              <a:xfrm>
                <a:off x="2247930" y="4116172"/>
                <a:ext cx="684508" cy="684508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97" name="Grupo 196"/>
            <p:cNvGrpSpPr/>
            <p:nvPr/>
          </p:nvGrpSpPr>
          <p:grpSpPr>
            <a:xfrm>
              <a:off x="631886" y="4451137"/>
              <a:ext cx="466057" cy="327627"/>
              <a:chOff x="1149305" y="7435791"/>
              <a:chExt cx="1774352" cy="1247329"/>
            </a:xfrm>
            <a:effectLst>
              <a:glow>
                <a:schemeClr val="bg1"/>
              </a:glow>
            </a:effectLst>
          </p:grpSpPr>
          <p:sp>
            <p:nvSpPr>
              <p:cNvPr id="198" name="Placa 197"/>
              <p:cNvSpPr/>
              <p:nvPr/>
            </p:nvSpPr>
            <p:spPr>
              <a:xfrm>
                <a:off x="1585141" y="7435791"/>
                <a:ext cx="889085" cy="1247329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1" name="Placa 200"/>
              <p:cNvSpPr/>
              <p:nvPr/>
            </p:nvSpPr>
            <p:spPr>
              <a:xfrm rot="263748">
                <a:off x="1149305" y="7449356"/>
                <a:ext cx="389267" cy="918242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2" name="Placa 201"/>
              <p:cNvSpPr/>
              <p:nvPr/>
            </p:nvSpPr>
            <p:spPr>
              <a:xfrm rot="21242254">
                <a:off x="2534390" y="7453502"/>
                <a:ext cx="389267" cy="925708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3" name="Placa 202"/>
              <p:cNvSpPr/>
              <p:nvPr/>
            </p:nvSpPr>
            <p:spPr>
              <a:xfrm>
                <a:off x="1648663" y="7514717"/>
                <a:ext cx="774543" cy="1086636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4" name="Placa 203"/>
              <p:cNvSpPr/>
              <p:nvPr/>
            </p:nvSpPr>
            <p:spPr>
              <a:xfrm rot="21242254">
                <a:off x="2588681" y="7531236"/>
                <a:ext cx="280686" cy="772058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205" name="Placa 204"/>
              <p:cNvSpPr/>
              <p:nvPr/>
            </p:nvSpPr>
            <p:spPr>
              <a:xfrm rot="263748">
                <a:off x="1206987" y="7507667"/>
                <a:ext cx="273670" cy="775846"/>
              </a:xfrm>
              <a:prstGeom prst="plaque">
                <a:avLst/>
              </a:prstGeom>
              <a:solidFill>
                <a:schemeClr val="accent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08" name="Grupo 207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10" name="Grupo 209"/>
            <p:cNvGrpSpPr/>
            <p:nvPr/>
          </p:nvGrpSpPr>
          <p:grpSpPr>
            <a:xfrm>
              <a:off x="2458529" y="176726"/>
              <a:ext cx="2747157" cy="2747157"/>
              <a:chOff x="1166462" y="638629"/>
              <a:chExt cx="4666393" cy="4666393"/>
            </a:xfrm>
          </p:grpSpPr>
          <p:grpSp>
            <p:nvGrpSpPr>
              <p:cNvPr id="222" name="Grupo 221"/>
              <p:cNvGrpSpPr/>
              <p:nvPr/>
            </p:nvGrpSpPr>
            <p:grpSpPr>
              <a:xfrm>
                <a:off x="1166462" y="638629"/>
                <a:ext cx="4666393" cy="4666393"/>
                <a:chOff x="1166462" y="638629"/>
                <a:chExt cx="4666393" cy="4666393"/>
              </a:xfrm>
            </p:grpSpPr>
            <p:sp>
              <p:nvSpPr>
                <p:cNvPr id="235" name="Placa 234"/>
                <p:cNvSpPr/>
                <p:nvPr/>
              </p:nvSpPr>
              <p:spPr>
                <a:xfrm>
                  <a:off x="1166462" y="638629"/>
                  <a:ext cx="4666393" cy="4666393"/>
                </a:xfrm>
                <a:prstGeom prst="plaqu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6" name="Placa 235"/>
                <p:cNvSpPr/>
                <p:nvPr/>
              </p:nvSpPr>
              <p:spPr>
                <a:xfrm>
                  <a:off x="1340632" y="812799"/>
                  <a:ext cx="4318051" cy="4318051"/>
                </a:xfrm>
                <a:prstGeom prst="plaqu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23" name="Retângulo 222"/>
              <p:cNvSpPr/>
              <p:nvPr/>
            </p:nvSpPr>
            <p:spPr>
              <a:xfrm>
                <a:off x="2162628" y="958900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4" name="Retângulo 223"/>
              <p:cNvSpPr/>
              <p:nvPr/>
            </p:nvSpPr>
            <p:spPr>
              <a:xfrm>
                <a:off x="3736763" y="1205164"/>
                <a:ext cx="1070453" cy="57792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25" name="Grupo 224"/>
              <p:cNvGrpSpPr/>
              <p:nvPr/>
            </p:nvGrpSpPr>
            <p:grpSpPr>
              <a:xfrm rot="5400000">
                <a:off x="2789713" y="3183146"/>
                <a:ext cx="1419887" cy="2167304"/>
                <a:chOff x="1517736" y="3374793"/>
                <a:chExt cx="1419887" cy="2167304"/>
              </a:xfrm>
            </p:grpSpPr>
            <p:sp>
              <p:nvSpPr>
                <p:cNvPr id="229" name="Retângulo de cantos arredondados 228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0" name="Retângulo de cantos arredondados 229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1" name="Retângulo de cantos arredondados 230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2" name="Retângulo de cantos arredondados 231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3" name="Retângulo de cantos arredondados 232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4" name="Retângulo de cantos arredondados 233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26" name="Retângulo 225"/>
              <p:cNvSpPr/>
              <p:nvPr/>
            </p:nvSpPr>
            <p:spPr>
              <a:xfrm>
                <a:off x="2964430" y="2256926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cxnSp>
            <p:nvCxnSpPr>
              <p:cNvPr id="227" name="Conector angulado 226"/>
              <p:cNvCxnSpPr>
                <a:endCxn id="226" idx="1"/>
              </p:cNvCxnSpPr>
              <p:nvPr/>
            </p:nvCxnSpPr>
            <p:spPr>
              <a:xfrm rot="16200000" flipH="1">
                <a:off x="2306915" y="2134637"/>
                <a:ext cx="766605" cy="548425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Conector angulado 227"/>
              <p:cNvCxnSpPr>
                <a:endCxn id="226" idx="3"/>
              </p:cNvCxnSpPr>
              <p:nvPr/>
            </p:nvCxnSpPr>
            <p:spPr>
              <a:xfrm rot="5400000">
                <a:off x="3827189" y="2010639"/>
                <a:ext cx="989209" cy="573819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1" name="Seta para a direita listrada 210"/>
            <p:cNvSpPr/>
            <p:nvPr/>
          </p:nvSpPr>
          <p:spPr>
            <a:xfrm>
              <a:off x="4424181" y="1449543"/>
              <a:ext cx="441512" cy="440160"/>
            </a:xfrm>
            <a:prstGeom prst="stripedRightArrow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38" name="Melhoria"/>
          <p:cNvSpPr/>
          <p:nvPr/>
        </p:nvSpPr>
        <p:spPr>
          <a:xfrm>
            <a:off x="144369" y="758144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4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41" name="Grupo 240"/>
          <p:cNvGrpSpPr/>
          <p:nvPr/>
        </p:nvGrpSpPr>
        <p:grpSpPr>
          <a:xfrm>
            <a:off x="2582923" y="1054014"/>
            <a:ext cx="6931070" cy="3989041"/>
            <a:chOff x="2582923" y="1054014"/>
            <a:chExt cx="6931070" cy="3989041"/>
          </a:xfrm>
        </p:grpSpPr>
        <p:sp>
          <p:nvSpPr>
            <p:cNvPr id="242" name="Pergaminho horizontal 241"/>
            <p:cNvSpPr/>
            <p:nvPr/>
          </p:nvSpPr>
          <p:spPr>
            <a:xfrm>
              <a:off x="2582923" y="1054014"/>
              <a:ext cx="6931070" cy="3989041"/>
            </a:xfrm>
            <a:prstGeom prst="horizontalScroll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aphicFrame>
          <p:nvGraphicFramePr>
            <p:cNvPr id="243" name="Diagrama 242"/>
            <p:cNvGraphicFramePr/>
            <p:nvPr>
              <p:extLst>
                <p:ext uri="{D42A27DB-BD31-4B8C-83A1-F6EECF244321}">
                  <p14:modId xmlns:p14="http://schemas.microsoft.com/office/powerpoint/2010/main" val="3583525093"/>
                </p:ext>
              </p:extLst>
            </p:nvPr>
          </p:nvGraphicFramePr>
          <p:xfrm>
            <a:off x="3226219" y="1200139"/>
            <a:ext cx="5739561" cy="3826374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4" r:lo="rId5" r:qs="rId6" r:cs="rId7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3131839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4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4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4" name="Retângulo 263"/>
          <p:cNvSpPr/>
          <p:nvPr/>
        </p:nvSpPr>
        <p:spPr>
          <a:xfrm>
            <a:off x="8467196" y="1614931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7" name="Retângulo 46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1082728" y="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Retângulo 48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0378785" y="92525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" name="Retângulo 50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7205524" y="55463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" name="Retângulo 51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7258598" y="275355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3" name="Retângulo 52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6325930" y="189948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5" name="Retângulo 54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5541364" y="380318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6" name="Retângulo 55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3707305" y="147988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" name="Retângulo 56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332734" y="22617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0" name="Retângulo 59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288721" y="453050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1" name="Retângulo 60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2562700" y="335871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2" name="Retângulo 61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4521087" y="501564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3" name="Retângulo 62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2904904" y="577897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4" name="Retângulo 63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9847333" y="343274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5" name="Retângulo 64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9846976" y="538560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6" name="Retângulo 65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2951127" y="-2274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7" name="Retângulo 66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-142" y="249176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8" name="Retângulo 67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8371922" y="408114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9" name="Retângulo 68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6439180" y="575622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0" name="Retângulo 69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1095173" y="412705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4937312" y="220604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-551543" y="-290286"/>
            <a:ext cx="13266057" cy="7692572"/>
          </a:xfrm>
          <a:prstGeom prst="rect">
            <a:avLst/>
          </a:prstGeom>
          <a:solidFill>
            <a:schemeClr val="accent1">
              <a:alpha val="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5" name="Grupo 24"/>
          <p:cNvGrpSpPr/>
          <p:nvPr/>
        </p:nvGrpSpPr>
        <p:grpSpPr>
          <a:xfrm>
            <a:off x="161397" y="5800309"/>
            <a:ext cx="1507755" cy="904653"/>
            <a:chOff x="5044" y="706982"/>
            <a:chExt cx="1507755" cy="904653"/>
          </a:xfrm>
        </p:grpSpPr>
        <p:sp>
          <p:nvSpPr>
            <p:cNvPr id="26" name="Retângulo de cantos arredondados 25">
              <a:hlinkClick r:id="rId3" action="ppaction://hlinksldjump"/>
            </p:cNvPr>
            <p:cNvSpPr/>
            <p:nvPr/>
          </p:nvSpPr>
          <p:spPr>
            <a:xfrm>
              <a:off x="5044" y="706982"/>
              <a:ext cx="1507755" cy="904653"/>
            </a:xfrm>
            <a:prstGeom prst="roundRect">
              <a:avLst>
                <a:gd name="adj" fmla="val 10000"/>
              </a:avLst>
            </a:prstGeom>
            <a:solidFill>
              <a:schemeClr val="accent5">
                <a:lumMod val="5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7" name="Retângulo 26"/>
            <p:cNvSpPr/>
            <p:nvPr/>
          </p:nvSpPr>
          <p:spPr>
            <a:xfrm>
              <a:off x="31540" y="733478"/>
              <a:ext cx="1454763" cy="851661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25730" tIns="125730" rIns="125730" bIns="125730" numCol="1" spcCol="1270" anchor="ctr" anchorCtr="0">
              <a:noAutofit/>
            </a:bodyPr>
            <a:lstStyle/>
            <a:p>
              <a:pPr lvl="0" algn="ctr" defTabSz="14668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pt-BR" sz="2400" dirty="0" smtClean="0"/>
                <a:t>Começar</a:t>
              </a:r>
              <a:endParaRPr lang="pt-BR" sz="2400" kern="1200" dirty="0"/>
            </a:p>
          </p:txBody>
        </p:sp>
      </p:grpSp>
      <p:sp>
        <p:nvSpPr>
          <p:cNvPr id="28" name="Retângulo de cantos arredondados 27">
            <a:hlinkClick r:id="rId4" action="ppaction://hlinksldjump"/>
          </p:cNvPr>
          <p:cNvSpPr/>
          <p:nvPr/>
        </p:nvSpPr>
        <p:spPr>
          <a:xfrm>
            <a:off x="161397" y="5800309"/>
            <a:ext cx="1507755" cy="904653"/>
          </a:xfrm>
          <a:prstGeom prst="roundRect">
            <a:avLst>
              <a:gd name="adj" fmla="val 9419"/>
            </a:avLst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32895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4" name="Retângulo 263">
            <a:hlinkHover r:id="rId2" action="ppaction://hlinksldjump"/>
          </p:cNvPr>
          <p:cNvSpPr/>
          <p:nvPr/>
        </p:nvSpPr>
        <p:spPr>
          <a:xfrm>
            <a:off x="8467196" y="1614931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7" name="Retângulo 46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11082728" y="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Retângulo 48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10378785" y="92525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" name="Retângulo 50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7205524" y="55463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" name="Retângulo 51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7258598" y="275355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3" name="Retângulo 52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6325930" y="189948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5" name="Retângulo 54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5541364" y="380318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6" name="Retângulo 55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3707305" y="147988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" name="Retângulo 56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332734" y="22617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0" name="Retângulo 59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1288721" y="453050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1" name="Retângulo 60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2562700" y="335871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2" name="Retângulo 61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4521087" y="501564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3" name="Retângulo 62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2904904" y="577897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4" name="Retângulo 63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9847333" y="343274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5" name="Retângulo 64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9846976" y="538560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6" name="Retângulo 65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2951127" y="-2274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7" name="Retângulo 66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-142" y="249176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8" name="Retângulo 67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8371922" y="408114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9" name="Retângulo 68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6439180" y="575622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0" name="Retângulo 69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11095173" y="412705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4937312" y="220604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02408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Retângulo 4"/>
          <p:cNvSpPr/>
          <p:nvPr/>
        </p:nvSpPr>
        <p:spPr>
          <a:xfrm>
            <a:off x="8467196" y="1614931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1082728" y="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" name="Retângulo 6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0378785" y="92525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Retângulo 7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7205524" y="55463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Retângulo 8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7258598" y="275355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" name="Retângulo 9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6325930" y="189948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Retângulo 11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5541364" y="380318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" name="Retângulo 12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3707305" y="147988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" name="Retângulo 13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332734" y="22617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Retângulo 14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288721" y="453050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" name="Retângulo 15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2562700" y="335871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4521087" y="501564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" name="Retângulo 17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2904904" y="577897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Retângulo 18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9847333" y="343274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Retângulo 19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9846976" y="538560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" name="Retângulo 20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2951127" y="-2274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2" name="Retângulo 21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-142" y="249176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" name="Retângulo 22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8371922" y="408114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" name="Retângulo 23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6439180" y="575622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" name="Retângulo 24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11095173" y="412705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" name="Retângulo 25">
            <a:hlinkClick r:id="rId2" action="ppaction://hlinksldjump"/>
            <a:hlinkHover r:id="rId2" action="ppaction://hlinksldjump"/>
          </p:cNvPr>
          <p:cNvSpPr/>
          <p:nvPr/>
        </p:nvSpPr>
        <p:spPr>
          <a:xfrm>
            <a:off x="4937312" y="220604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7" name="Retângulo 2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rgbClr val="FF0000"/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8" name="Grupo 27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29" name="Pergaminho horizontal 28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30" name="Retângulo 29">
              <a:hlinkClick r:id="rId3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31" name="Retângulo 30">
              <a:hlinkClick r:id="rId4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7534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 flipH="1">
            <a:off x="2881406" y="1727024"/>
            <a:ext cx="2874289" cy="3959899"/>
            <a:chOff x="5463678" y="1929931"/>
            <a:chExt cx="3125714" cy="4267200"/>
          </a:xfrm>
        </p:grpSpPr>
        <p:sp>
          <p:nvSpPr>
            <p:cNvPr id="74" name="Forma livre 73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>
              <a:off x="6512126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flipH="1">
              <a:off x="7363458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de cantos arredondados 110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Forma livre 113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Forma livre 114"/>
            <p:cNvSpPr/>
            <p:nvPr/>
          </p:nvSpPr>
          <p:spPr>
            <a:xfrm>
              <a:off x="6173065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6527588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Elipse 11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Elipse 11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Elipse 119"/>
            <p:cNvSpPr/>
            <p:nvPr/>
          </p:nvSpPr>
          <p:spPr>
            <a:xfrm>
              <a:off x="6704793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Elipse 120"/>
            <p:cNvSpPr/>
            <p:nvPr/>
          </p:nvSpPr>
          <p:spPr>
            <a:xfrm>
              <a:off x="7164894" y="2394462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7089293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6371813" y="-1026859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873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2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2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3904878" y="1120642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 flipH="1">
            <a:off x="2881406" y="1727024"/>
            <a:ext cx="2874289" cy="3959899"/>
            <a:chOff x="5463678" y="1929931"/>
            <a:chExt cx="3125714" cy="4267200"/>
          </a:xfrm>
        </p:grpSpPr>
        <p:sp>
          <p:nvSpPr>
            <p:cNvPr id="74" name="Forma livre 73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>
              <a:off x="6512126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flipH="1">
              <a:off x="7363458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de cantos arredondados 110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Forma livre 113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Forma livre 114"/>
            <p:cNvSpPr/>
            <p:nvPr/>
          </p:nvSpPr>
          <p:spPr>
            <a:xfrm>
              <a:off x="6173065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6527588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Elipse 11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Elipse 11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Elipse 119"/>
            <p:cNvSpPr/>
            <p:nvPr/>
          </p:nvSpPr>
          <p:spPr>
            <a:xfrm>
              <a:off x="6704793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Elipse 120"/>
            <p:cNvSpPr/>
            <p:nvPr/>
          </p:nvSpPr>
          <p:spPr>
            <a:xfrm>
              <a:off x="7164894" y="2394462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7089293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6371813" y="-1026859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44830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500"/>
    </mc:Choice>
    <mc:Fallback xmlns="">
      <p:transition advClick="0" advTm="2500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9" name="Grupo 488"/>
          <p:cNvGrpSpPr/>
          <p:nvPr/>
        </p:nvGrpSpPr>
        <p:grpSpPr>
          <a:xfrm>
            <a:off x="3916740" y="-89381"/>
            <a:ext cx="2718582" cy="4535681"/>
            <a:chOff x="8572665" y="345727"/>
            <a:chExt cx="3179379" cy="5304473"/>
          </a:xfrm>
        </p:grpSpPr>
        <p:sp>
          <p:nvSpPr>
            <p:cNvPr id="490" name="Forma livre 489"/>
            <p:cNvSpPr/>
            <p:nvPr/>
          </p:nvSpPr>
          <p:spPr>
            <a:xfrm>
              <a:off x="8758702" y="2074516"/>
              <a:ext cx="2993342" cy="3132484"/>
            </a:xfrm>
            <a:custGeom>
              <a:avLst/>
              <a:gdLst>
                <a:gd name="connsiteX0" fmla="*/ 1680698 w 2993342"/>
                <a:gd name="connsiteY0" fmla="*/ 198784 h 3132484"/>
                <a:gd name="connsiteX1" fmla="*/ 2048998 w 2993342"/>
                <a:gd name="connsiteY1" fmla="*/ 2129184 h 3132484"/>
                <a:gd name="connsiteX2" fmla="*/ 2937998 w 2993342"/>
                <a:gd name="connsiteY2" fmla="*/ 2954684 h 3132484"/>
                <a:gd name="connsiteX3" fmla="*/ 2798298 w 2993342"/>
                <a:gd name="connsiteY3" fmla="*/ 3094384 h 3132484"/>
                <a:gd name="connsiteX4" fmla="*/ 1972798 w 2993342"/>
                <a:gd name="connsiteY4" fmla="*/ 3132484 h 3132484"/>
                <a:gd name="connsiteX5" fmla="*/ 626598 w 2993342"/>
                <a:gd name="connsiteY5" fmla="*/ 3094384 h 3132484"/>
                <a:gd name="connsiteX6" fmla="*/ 131298 w 2993342"/>
                <a:gd name="connsiteY6" fmla="*/ 3005484 h 3132484"/>
                <a:gd name="connsiteX7" fmla="*/ 16998 w 2993342"/>
                <a:gd name="connsiteY7" fmla="*/ 2218084 h 3132484"/>
                <a:gd name="connsiteX8" fmla="*/ 423398 w 2993342"/>
                <a:gd name="connsiteY8" fmla="*/ 871884 h 3132484"/>
                <a:gd name="connsiteX9" fmla="*/ 918698 w 2993342"/>
                <a:gd name="connsiteY9" fmla="*/ 135284 h 3132484"/>
                <a:gd name="connsiteX10" fmla="*/ 1680698 w 2993342"/>
                <a:gd name="connsiteY10" fmla="*/ 198784 h 313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3342" h="3132484">
                  <a:moveTo>
                    <a:pt x="1680698" y="198784"/>
                  </a:moveTo>
                  <a:cubicBezTo>
                    <a:pt x="1869081" y="531101"/>
                    <a:pt x="1839448" y="1669867"/>
                    <a:pt x="2048998" y="2129184"/>
                  </a:cubicBezTo>
                  <a:cubicBezTo>
                    <a:pt x="2258548" y="2588501"/>
                    <a:pt x="2813115" y="2793817"/>
                    <a:pt x="2937998" y="2954684"/>
                  </a:cubicBezTo>
                  <a:cubicBezTo>
                    <a:pt x="3062881" y="3115551"/>
                    <a:pt x="2959165" y="3064751"/>
                    <a:pt x="2798298" y="3094384"/>
                  </a:cubicBezTo>
                  <a:cubicBezTo>
                    <a:pt x="2637431" y="3124017"/>
                    <a:pt x="2334748" y="3132484"/>
                    <a:pt x="1972798" y="3132484"/>
                  </a:cubicBezTo>
                  <a:cubicBezTo>
                    <a:pt x="1610848" y="3132484"/>
                    <a:pt x="933515" y="3115551"/>
                    <a:pt x="626598" y="3094384"/>
                  </a:cubicBezTo>
                  <a:cubicBezTo>
                    <a:pt x="319681" y="3073217"/>
                    <a:pt x="232898" y="3151534"/>
                    <a:pt x="131298" y="3005484"/>
                  </a:cubicBezTo>
                  <a:cubicBezTo>
                    <a:pt x="29698" y="2859434"/>
                    <a:pt x="-31685" y="2573684"/>
                    <a:pt x="16998" y="2218084"/>
                  </a:cubicBezTo>
                  <a:cubicBezTo>
                    <a:pt x="65681" y="1862484"/>
                    <a:pt x="273115" y="1219017"/>
                    <a:pt x="423398" y="871884"/>
                  </a:cubicBezTo>
                  <a:cubicBezTo>
                    <a:pt x="573681" y="524751"/>
                    <a:pt x="704915" y="243234"/>
                    <a:pt x="918698" y="135284"/>
                  </a:cubicBezTo>
                  <a:cubicBezTo>
                    <a:pt x="1132481" y="27334"/>
                    <a:pt x="1492315" y="-133533"/>
                    <a:pt x="1680698" y="1987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grpSp>
          <p:nvGrpSpPr>
            <p:cNvPr id="491" name="Grupo 490"/>
            <p:cNvGrpSpPr/>
            <p:nvPr/>
          </p:nvGrpSpPr>
          <p:grpSpPr>
            <a:xfrm>
              <a:off x="8572665" y="946147"/>
              <a:ext cx="2708469" cy="4704053"/>
              <a:chOff x="6374287" y="762531"/>
              <a:chExt cx="2708469" cy="4704053"/>
            </a:xfrm>
          </p:grpSpPr>
          <p:sp>
            <p:nvSpPr>
              <p:cNvPr id="504" name="Retângulo de cantos arredondados 503"/>
              <p:cNvSpPr/>
              <p:nvPr/>
            </p:nvSpPr>
            <p:spPr>
              <a:xfrm>
                <a:off x="7609523" y="2128130"/>
                <a:ext cx="314325" cy="30130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05" name="Forma livre 504"/>
              <p:cNvSpPr/>
              <p:nvPr/>
            </p:nvSpPr>
            <p:spPr>
              <a:xfrm>
                <a:off x="8336633" y="2342280"/>
                <a:ext cx="553297" cy="707896"/>
              </a:xfrm>
              <a:custGeom>
                <a:avLst/>
                <a:gdLst>
                  <a:gd name="connsiteX0" fmla="*/ 263787 w 553297"/>
                  <a:gd name="connsiteY0" fmla="*/ 2830 h 707896"/>
                  <a:gd name="connsiteX1" fmla="*/ 430649 w 553297"/>
                  <a:gd name="connsiteY1" fmla="*/ 266470 h 707896"/>
                  <a:gd name="connsiteX2" fmla="*/ 544114 w 553297"/>
                  <a:gd name="connsiteY2" fmla="*/ 610205 h 707896"/>
                  <a:gd name="connsiteX3" fmla="*/ 520754 w 553297"/>
                  <a:gd name="connsiteY3" fmla="*/ 670275 h 707896"/>
                  <a:gd name="connsiteX4" fmla="*/ 317183 w 553297"/>
                  <a:gd name="connsiteY4" fmla="*/ 700310 h 707896"/>
                  <a:gd name="connsiteX5" fmla="*/ 290485 w 553297"/>
                  <a:gd name="connsiteY5" fmla="*/ 526774 h 707896"/>
                  <a:gd name="connsiteX6" fmla="*/ 197043 w 553297"/>
                  <a:gd name="connsiteY6" fmla="*/ 363250 h 707896"/>
                  <a:gd name="connsiteX7" fmla="*/ 146 w 553297"/>
                  <a:gd name="connsiteY7" fmla="*/ 142993 h 707896"/>
                  <a:gd name="connsiteX8" fmla="*/ 263787 w 553297"/>
                  <a:gd name="connsiteY8" fmla="*/ 2830 h 7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297" h="707896">
                    <a:moveTo>
                      <a:pt x="263787" y="2830"/>
                    </a:moveTo>
                    <a:cubicBezTo>
                      <a:pt x="335538" y="23410"/>
                      <a:pt x="383928" y="165241"/>
                      <a:pt x="430649" y="266470"/>
                    </a:cubicBezTo>
                    <a:cubicBezTo>
                      <a:pt x="477370" y="367699"/>
                      <a:pt x="529097" y="542904"/>
                      <a:pt x="544114" y="610205"/>
                    </a:cubicBezTo>
                    <a:cubicBezTo>
                      <a:pt x="559131" y="677506"/>
                      <a:pt x="558576" y="655258"/>
                      <a:pt x="520754" y="670275"/>
                    </a:cubicBezTo>
                    <a:cubicBezTo>
                      <a:pt x="482932" y="685292"/>
                      <a:pt x="355561" y="724227"/>
                      <a:pt x="317183" y="700310"/>
                    </a:cubicBezTo>
                    <a:cubicBezTo>
                      <a:pt x="278805" y="676393"/>
                      <a:pt x="310508" y="582951"/>
                      <a:pt x="290485" y="526774"/>
                    </a:cubicBezTo>
                    <a:cubicBezTo>
                      <a:pt x="270462" y="470597"/>
                      <a:pt x="245433" y="427214"/>
                      <a:pt x="197043" y="363250"/>
                    </a:cubicBezTo>
                    <a:cubicBezTo>
                      <a:pt x="148653" y="299287"/>
                      <a:pt x="-5416" y="207513"/>
                      <a:pt x="146" y="142993"/>
                    </a:cubicBezTo>
                    <a:cubicBezTo>
                      <a:pt x="5708" y="78473"/>
                      <a:pt x="192036" y="-17750"/>
                      <a:pt x="263787" y="28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06" name="Forma livre 505"/>
              <p:cNvSpPr/>
              <p:nvPr/>
            </p:nvSpPr>
            <p:spPr>
              <a:xfrm>
                <a:off x="6431545" y="2305671"/>
                <a:ext cx="659307" cy="789410"/>
              </a:xfrm>
              <a:custGeom>
                <a:avLst/>
                <a:gdLst>
                  <a:gd name="connsiteX0" fmla="*/ 372248 w 659307"/>
                  <a:gd name="connsiteY0" fmla="*/ 46666 h 789410"/>
                  <a:gd name="connsiteX1" fmla="*/ 155329 w 659307"/>
                  <a:gd name="connsiteY1" fmla="*/ 263586 h 789410"/>
                  <a:gd name="connsiteX2" fmla="*/ 35189 w 659307"/>
                  <a:gd name="connsiteY2" fmla="*/ 523889 h 789410"/>
                  <a:gd name="connsiteX3" fmla="*/ 1816 w 659307"/>
                  <a:gd name="connsiteY3" fmla="*/ 694088 h 789410"/>
                  <a:gd name="connsiteX4" fmla="*/ 78573 w 659307"/>
                  <a:gd name="connsiteY4" fmla="*/ 787530 h 789410"/>
                  <a:gd name="connsiteX5" fmla="*/ 288818 w 659307"/>
                  <a:gd name="connsiteY5" fmla="*/ 750821 h 789410"/>
                  <a:gd name="connsiteX6" fmla="*/ 308841 w 659307"/>
                  <a:gd name="connsiteY6" fmla="*/ 680739 h 789410"/>
                  <a:gd name="connsiteX7" fmla="*/ 325527 w 659307"/>
                  <a:gd name="connsiteY7" fmla="*/ 530564 h 789410"/>
                  <a:gd name="connsiteX8" fmla="*/ 452342 w 659307"/>
                  <a:gd name="connsiteY8" fmla="*/ 347016 h 789410"/>
                  <a:gd name="connsiteX9" fmla="*/ 659250 w 659307"/>
                  <a:gd name="connsiteY9" fmla="*/ 140108 h 789410"/>
                  <a:gd name="connsiteX10" fmla="*/ 472365 w 659307"/>
                  <a:gd name="connsiteY10" fmla="*/ 6619 h 789410"/>
                  <a:gd name="connsiteX11" fmla="*/ 372248 w 659307"/>
                  <a:gd name="connsiteY11" fmla="*/ 46666 h 78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9307" h="789410">
                    <a:moveTo>
                      <a:pt x="372248" y="46666"/>
                    </a:moveTo>
                    <a:cubicBezTo>
                      <a:pt x="319409" y="89494"/>
                      <a:pt x="211505" y="184049"/>
                      <a:pt x="155329" y="263586"/>
                    </a:cubicBezTo>
                    <a:cubicBezTo>
                      <a:pt x="99153" y="343123"/>
                      <a:pt x="60774" y="452139"/>
                      <a:pt x="35189" y="523889"/>
                    </a:cubicBezTo>
                    <a:cubicBezTo>
                      <a:pt x="9603" y="595639"/>
                      <a:pt x="-5415" y="650148"/>
                      <a:pt x="1816" y="694088"/>
                    </a:cubicBezTo>
                    <a:cubicBezTo>
                      <a:pt x="9047" y="738028"/>
                      <a:pt x="30739" y="778075"/>
                      <a:pt x="78573" y="787530"/>
                    </a:cubicBezTo>
                    <a:cubicBezTo>
                      <a:pt x="126407" y="796985"/>
                      <a:pt x="250440" y="768619"/>
                      <a:pt x="288818" y="750821"/>
                    </a:cubicBezTo>
                    <a:cubicBezTo>
                      <a:pt x="327196" y="733023"/>
                      <a:pt x="302723" y="717448"/>
                      <a:pt x="308841" y="680739"/>
                    </a:cubicBezTo>
                    <a:cubicBezTo>
                      <a:pt x="314959" y="644030"/>
                      <a:pt x="301610" y="586185"/>
                      <a:pt x="325527" y="530564"/>
                    </a:cubicBezTo>
                    <a:cubicBezTo>
                      <a:pt x="349444" y="474943"/>
                      <a:pt x="396722" y="412092"/>
                      <a:pt x="452342" y="347016"/>
                    </a:cubicBezTo>
                    <a:cubicBezTo>
                      <a:pt x="507962" y="281940"/>
                      <a:pt x="655913" y="196841"/>
                      <a:pt x="659250" y="140108"/>
                    </a:cubicBezTo>
                    <a:cubicBezTo>
                      <a:pt x="662587" y="83375"/>
                      <a:pt x="520198" y="22749"/>
                      <a:pt x="472365" y="6619"/>
                    </a:cubicBezTo>
                    <a:cubicBezTo>
                      <a:pt x="424532" y="-9511"/>
                      <a:pt x="425087" y="3838"/>
                      <a:pt x="372248" y="466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07" name="Elipse 506"/>
              <p:cNvSpPr/>
              <p:nvPr/>
            </p:nvSpPr>
            <p:spPr>
              <a:xfrm>
                <a:off x="6944274" y="762531"/>
                <a:ext cx="1568495" cy="146081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08" name="Forma livre 507"/>
              <p:cNvSpPr/>
              <p:nvPr/>
            </p:nvSpPr>
            <p:spPr>
              <a:xfrm>
                <a:off x="7675404" y="1783455"/>
                <a:ext cx="24996" cy="30046"/>
              </a:xfrm>
              <a:custGeom>
                <a:avLst/>
                <a:gdLst>
                  <a:gd name="connsiteX0" fmla="*/ 0 w 42041"/>
                  <a:gd name="connsiteY0" fmla="*/ 0 h 53180"/>
                  <a:gd name="connsiteX1" fmla="*/ 42041 w 42041"/>
                  <a:gd name="connsiteY1" fmla="*/ 52552 h 5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041" h="53180">
                    <a:moveTo>
                      <a:pt x="0" y="0"/>
                    </a:moveTo>
                    <a:cubicBezTo>
                      <a:pt x="12571" y="62858"/>
                      <a:pt x="-7354" y="52552"/>
                      <a:pt x="42041" y="5255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09" name="Forma livre 508"/>
              <p:cNvSpPr/>
              <p:nvPr/>
            </p:nvSpPr>
            <p:spPr>
              <a:xfrm>
                <a:off x="7039526" y="1238866"/>
                <a:ext cx="542043" cy="508140"/>
              </a:xfrm>
              <a:custGeom>
                <a:avLst/>
                <a:gdLst>
                  <a:gd name="connsiteX0" fmla="*/ 504715 w 542043"/>
                  <a:gd name="connsiteY0" fmla="*/ 472133 h 508140"/>
                  <a:gd name="connsiteX1" fmla="*/ 517072 w 542043"/>
                  <a:gd name="connsiteY1" fmla="*/ 208522 h 508140"/>
                  <a:gd name="connsiteX2" fmla="*/ 269937 w 542043"/>
                  <a:gd name="connsiteY2" fmla="*/ 23171 h 508140"/>
                  <a:gd name="connsiteX3" fmla="*/ 92823 w 542043"/>
                  <a:gd name="connsiteY3" fmla="*/ 19052 h 508140"/>
                  <a:gd name="connsiteX4" fmla="*/ 6326 w 542043"/>
                  <a:gd name="connsiteY4" fmla="*/ 171452 h 508140"/>
                  <a:gd name="connsiteX5" fmla="*/ 35158 w 542043"/>
                  <a:gd name="connsiteY5" fmla="*/ 426825 h 508140"/>
                  <a:gd name="connsiteX6" fmla="*/ 261699 w 542043"/>
                  <a:gd name="connsiteY6" fmla="*/ 500966 h 508140"/>
                  <a:gd name="connsiteX7" fmla="*/ 504715 w 542043"/>
                  <a:gd name="connsiteY7" fmla="*/ 472133 h 50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2043" h="508140">
                    <a:moveTo>
                      <a:pt x="504715" y="472133"/>
                    </a:moveTo>
                    <a:cubicBezTo>
                      <a:pt x="547277" y="423392"/>
                      <a:pt x="556202" y="283349"/>
                      <a:pt x="517072" y="208522"/>
                    </a:cubicBezTo>
                    <a:cubicBezTo>
                      <a:pt x="477942" y="133695"/>
                      <a:pt x="340645" y="54749"/>
                      <a:pt x="269937" y="23171"/>
                    </a:cubicBezTo>
                    <a:cubicBezTo>
                      <a:pt x="199229" y="-8407"/>
                      <a:pt x="136758" y="-5661"/>
                      <a:pt x="92823" y="19052"/>
                    </a:cubicBezTo>
                    <a:cubicBezTo>
                      <a:pt x="48888" y="43765"/>
                      <a:pt x="15937" y="103490"/>
                      <a:pt x="6326" y="171452"/>
                    </a:cubicBezTo>
                    <a:cubicBezTo>
                      <a:pt x="-3285" y="239414"/>
                      <a:pt x="-7404" y="371906"/>
                      <a:pt x="35158" y="426825"/>
                    </a:cubicBezTo>
                    <a:cubicBezTo>
                      <a:pt x="77720" y="481744"/>
                      <a:pt x="181380" y="493415"/>
                      <a:pt x="261699" y="500966"/>
                    </a:cubicBezTo>
                    <a:cubicBezTo>
                      <a:pt x="342018" y="508517"/>
                      <a:pt x="462153" y="520874"/>
                      <a:pt x="504715" y="4721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10" name="Forma livre 509"/>
              <p:cNvSpPr/>
              <p:nvPr/>
            </p:nvSpPr>
            <p:spPr>
              <a:xfrm>
                <a:off x="7757663" y="1235418"/>
                <a:ext cx="609883" cy="499837"/>
              </a:xfrm>
              <a:custGeom>
                <a:avLst/>
                <a:gdLst>
                  <a:gd name="connsiteX0" fmla="*/ 36135 w 609883"/>
                  <a:gd name="connsiteY0" fmla="*/ 472066 h 499837"/>
                  <a:gd name="connsiteX1" fmla="*/ 15540 w 609883"/>
                  <a:gd name="connsiteY1" fmla="*/ 262001 h 499837"/>
                  <a:gd name="connsiteX2" fmla="*/ 143227 w 609883"/>
                  <a:gd name="connsiteY2" fmla="*/ 130196 h 499837"/>
                  <a:gd name="connsiteX3" fmla="*/ 419194 w 609883"/>
                  <a:gd name="connsiteY3" fmla="*/ 2509 h 499837"/>
                  <a:gd name="connsiteX4" fmla="*/ 542762 w 609883"/>
                  <a:gd name="connsiteY4" fmla="*/ 68412 h 499837"/>
                  <a:gd name="connsiteX5" fmla="*/ 608664 w 609883"/>
                  <a:gd name="connsiteY5" fmla="*/ 332023 h 499837"/>
                  <a:gd name="connsiteX6" fmla="*/ 563356 w 609883"/>
                  <a:gd name="connsiteY6" fmla="*/ 443234 h 499837"/>
                  <a:gd name="connsiteX7" fmla="*/ 320340 w 609883"/>
                  <a:gd name="connsiteY7" fmla="*/ 492661 h 499837"/>
                  <a:gd name="connsiteX8" fmla="*/ 36135 w 609883"/>
                  <a:gd name="connsiteY8" fmla="*/ 472066 h 49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9883" h="499837">
                    <a:moveTo>
                      <a:pt x="36135" y="472066"/>
                    </a:moveTo>
                    <a:cubicBezTo>
                      <a:pt x="-14665" y="433623"/>
                      <a:pt x="-2309" y="318979"/>
                      <a:pt x="15540" y="262001"/>
                    </a:cubicBezTo>
                    <a:cubicBezTo>
                      <a:pt x="33389" y="205023"/>
                      <a:pt x="75951" y="173445"/>
                      <a:pt x="143227" y="130196"/>
                    </a:cubicBezTo>
                    <a:cubicBezTo>
                      <a:pt x="210503" y="86947"/>
                      <a:pt x="352605" y="12806"/>
                      <a:pt x="419194" y="2509"/>
                    </a:cubicBezTo>
                    <a:cubicBezTo>
                      <a:pt x="485783" y="-7788"/>
                      <a:pt x="511184" y="13493"/>
                      <a:pt x="542762" y="68412"/>
                    </a:cubicBezTo>
                    <a:cubicBezTo>
                      <a:pt x="574340" y="123331"/>
                      <a:pt x="605232" y="269553"/>
                      <a:pt x="608664" y="332023"/>
                    </a:cubicBezTo>
                    <a:cubicBezTo>
                      <a:pt x="612096" y="394493"/>
                      <a:pt x="611410" y="416461"/>
                      <a:pt x="563356" y="443234"/>
                    </a:cubicBezTo>
                    <a:cubicBezTo>
                      <a:pt x="515302" y="470007"/>
                      <a:pt x="406151" y="485110"/>
                      <a:pt x="320340" y="492661"/>
                    </a:cubicBezTo>
                    <a:cubicBezTo>
                      <a:pt x="234529" y="500212"/>
                      <a:pt x="86935" y="510509"/>
                      <a:pt x="36135" y="4720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11" name="Forma livre 510"/>
              <p:cNvSpPr/>
              <p:nvPr/>
            </p:nvSpPr>
            <p:spPr>
              <a:xfrm>
                <a:off x="7699427" y="1813765"/>
                <a:ext cx="271848" cy="197708"/>
              </a:xfrm>
              <a:custGeom>
                <a:avLst/>
                <a:gdLst>
                  <a:gd name="connsiteX0" fmla="*/ 0 w 271848"/>
                  <a:gd name="connsiteY0" fmla="*/ 197708 h 197708"/>
                  <a:gd name="connsiteX1" fmla="*/ 127686 w 271848"/>
                  <a:gd name="connsiteY1" fmla="*/ 82378 h 197708"/>
                  <a:gd name="connsiteX2" fmla="*/ 271848 w 271848"/>
                  <a:gd name="connsiteY2" fmla="*/ 0 h 1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848" h="197708">
                    <a:moveTo>
                      <a:pt x="0" y="197708"/>
                    </a:moveTo>
                    <a:cubicBezTo>
                      <a:pt x="41189" y="156518"/>
                      <a:pt x="82378" y="115329"/>
                      <a:pt x="127686" y="82378"/>
                    </a:cubicBezTo>
                    <a:cubicBezTo>
                      <a:pt x="172994" y="49427"/>
                      <a:pt x="222421" y="24713"/>
                      <a:pt x="271848" y="0"/>
                    </a:cubicBezTo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12" name="Forma livre 511"/>
              <p:cNvSpPr/>
              <p:nvPr/>
            </p:nvSpPr>
            <p:spPr>
              <a:xfrm>
                <a:off x="7350904" y="2861185"/>
                <a:ext cx="765797" cy="854329"/>
              </a:xfrm>
              <a:custGeom>
                <a:avLst/>
                <a:gdLst>
                  <a:gd name="connsiteX0" fmla="*/ 12171 w 765797"/>
                  <a:gd name="connsiteY0" fmla="*/ 30145 h 854329"/>
                  <a:gd name="connsiteX1" fmla="*/ 32268 w 765797"/>
                  <a:gd name="connsiteY1" fmla="*/ 718457 h 854329"/>
                  <a:gd name="connsiteX2" fmla="*/ 288501 w 765797"/>
                  <a:gd name="connsiteY2" fmla="*/ 839037 h 854329"/>
                  <a:gd name="connsiteX3" fmla="*/ 705507 w 765797"/>
                  <a:gd name="connsiteY3" fmla="*/ 793820 h 854329"/>
                  <a:gd name="connsiteX4" fmla="*/ 730628 w 765797"/>
                  <a:gd name="connsiteY4" fmla="*/ 311499 h 854329"/>
                  <a:gd name="connsiteX5" fmla="*/ 765797 w 765797"/>
                  <a:gd name="connsiteY5" fmla="*/ 0 h 8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797" h="854329">
                    <a:moveTo>
                      <a:pt x="12171" y="30145"/>
                    </a:moveTo>
                    <a:cubicBezTo>
                      <a:pt x="-808" y="306893"/>
                      <a:pt x="-13787" y="583642"/>
                      <a:pt x="32268" y="718457"/>
                    </a:cubicBezTo>
                    <a:cubicBezTo>
                      <a:pt x="78323" y="853272"/>
                      <a:pt x="176294" y="826476"/>
                      <a:pt x="288501" y="839037"/>
                    </a:cubicBezTo>
                    <a:cubicBezTo>
                      <a:pt x="400708" y="851598"/>
                      <a:pt x="631819" y="881743"/>
                      <a:pt x="705507" y="793820"/>
                    </a:cubicBezTo>
                    <a:cubicBezTo>
                      <a:pt x="779195" y="705897"/>
                      <a:pt x="720580" y="443802"/>
                      <a:pt x="730628" y="311499"/>
                    </a:cubicBezTo>
                    <a:cubicBezTo>
                      <a:pt x="740676" y="179196"/>
                      <a:pt x="753236" y="89598"/>
                      <a:pt x="76579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13" name="Elipse 512"/>
              <p:cNvSpPr/>
              <p:nvPr/>
            </p:nvSpPr>
            <p:spPr>
              <a:xfrm>
                <a:off x="6374287" y="2951935"/>
                <a:ext cx="506848" cy="491009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14" name="Forma livre 513"/>
              <p:cNvSpPr/>
              <p:nvPr/>
            </p:nvSpPr>
            <p:spPr>
              <a:xfrm>
                <a:off x="6689081" y="3177561"/>
                <a:ext cx="103366" cy="232820"/>
              </a:xfrm>
              <a:custGeom>
                <a:avLst/>
                <a:gdLst>
                  <a:gd name="connsiteX0" fmla="*/ 64513 w 103366"/>
                  <a:gd name="connsiteY0" fmla="*/ 232820 h 232820"/>
                  <a:gd name="connsiteX1" fmla="*/ 102758 w 103366"/>
                  <a:gd name="connsiteY1" fmla="*/ 145900 h 232820"/>
                  <a:gd name="connsiteX2" fmla="*/ 81897 w 103366"/>
                  <a:gd name="connsiteY2" fmla="*/ 48549 h 232820"/>
                  <a:gd name="connsiteX3" fmla="*/ 5408 w 103366"/>
                  <a:gd name="connsiteY3" fmla="*/ 3351 h 232820"/>
                  <a:gd name="connsiteX4" fmla="*/ 12361 w 103366"/>
                  <a:gd name="connsiteY4" fmla="*/ 6827 h 23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66" h="232820">
                    <a:moveTo>
                      <a:pt x="64513" y="232820"/>
                    </a:moveTo>
                    <a:cubicBezTo>
                      <a:pt x="82187" y="204716"/>
                      <a:pt x="99861" y="176612"/>
                      <a:pt x="102758" y="145900"/>
                    </a:cubicBezTo>
                    <a:cubicBezTo>
                      <a:pt x="105655" y="115188"/>
                      <a:pt x="98122" y="72307"/>
                      <a:pt x="81897" y="48549"/>
                    </a:cubicBezTo>
                    <a:cubicBezTo>
                      <a:pt x="65672" y="24791"/>
                      <a:pt x="16997" y="10305"/>
                      <a:pt x="5408" y="3351"/>
                    </a:cubicBezTo>
                    <a:cubicBezTo>
                      <a:pt x="-6181" y="-3603"/>
                      <a:pt x="3090" y="1612"/>
                      <a:pt x="12361" y="6827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15" name="Elipse 514"/>
              <p:cNvSpPr/>
              <p:nvPr/>
            </p:nvSpPr>
            <p:spPr>
              <a:xfrm>
                <a:off x="8575908" y="2951935"/>
                <a:ext cx="506848" cy="491009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16" name="Forma livre 515"/>
              <p:cNvSpPr/>
              <p:nvPr/>
            </p:nvSpPr>
            <p:spPr>
              <a:xfrm>
                <a:off x="8698214" y="3173498"/>
                <a:ext cx="71928" cy="246853"/>
              </a:xfrm>
              <a:custGeom>
                <a:avLst/>
                <a:gdLst>
                  <a:gd name="connsiteX0" fmla="*/ 30206 w 71928"/>
                  <a:gd name="connsiteY0" fmla="*/ 246853 h 246853"/>
                  <a:gd name="connsiteX1" fmla="*/ 2392 w 71928"/>
                  <a:gd name="connsiteY1" fmla="*/ 135596 h 246853"/>
                  <a:gd name="connsiteX2" fmla="*/ 9345 w 71928"/>
                  <a:gd name="connsiteY2" fmla="*/ 55629 h 246853"/>
                  <a:gd name="connsiteX3" fmla="*/ 71928 w 71928"/>
                  <a:gd name="connsiteY3" fmla="*/ 0 h 246853"/>
                  <a:gd name="connsiteX4" fmla="*/ 71928 w 71928"/>
                  <a:gd name="connsiteY4" fmla="*/ 0 h 246853"/>
                  <a:gd name="connsiteX5" fmla="*/ 71928 w 71928"/>
                  <a:gd name="connsiteY5" fmla="*/ 0 h 24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28" h="246853">
                    <a:moveTo>
                      <a:pt x="30206" y="246853"/>
                    </a:moveTo>
                    <a:cubicBezTo>
                      <a:pt x="18037" y="207160"/>
                      <a:pt x="5869" y="167467"/>
                      <a:pt x="2392" y="135596"/>
                    </a:cubicBezTo>
                    <a:cubicBezTo>
                      <a:pt x="-1085" y="103725"/>
                      <a:pt x="-2244" y="78228"/>
                      <a:pt x="9345" y="55629"/>
                    </a:cubicBezTo>
                    <a:cubicBezTo>
                      <a:pt x="20934" y="33030"/>
                      <a:pt x="71928" y="0"/>
                      <a:pt x="71928" y="0"/>
                    </a:cubicBezTo>
                    <a:lnTo>
                      <a:pt x="71928" y="0"/>
                    </a:lnTo>
                    <a:lnTo>
                      <a:pt x="71928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17" name="Forma livre 516"/>
              <p:cNvSpPr/>
              <p:nvPr/>
            </p:nvSpPr>
            <p:spPr>
              <a:xfrm>
                <a:off x="6796818" y="3287546"/>
                <a:ext cx="1678162" cy="2179038"/>
              </a:xfrm>
              <a:custGeom>
                <a:avLst/>
                <a:gdLst>
                  <a:gd name="connsiteX0" fmla="*/ 563386 w 1678162"/>
                  <a:gd name="connsiteY0" fmla="*/ 183722 h 2179038"/>
                  <a:gd name="connsiteX1" fmla="*/ 457639 w 1678162"/>
                  <a:gd name="connsiteY1" fmla="*/ 488522 h 2179038"/>
                  <a:gd name="connsiteX2" fmla="*/ 351892 w 1678162"/>
                  <a:gd name="connsiteY2" fmla="*/ 1048359 h 2179038"/>
                  <a:gd name="connsiteX3" fmla="*/ 271027 w 1678162"/>
                  <a:gd name="connsiteY3" fmla="*/ 1552212 h 2179038"/>
                  <a:gd name="connsiteX4" fmla="*/ 47092 w 1678162"/>
                  <a:gd name="connsiteY4" fmla="*/ 1726383 h 2179038"/>
                  <a:gd name="connsiteX5" fmla="*/ 9770 w 1678162"/>
                  <a:gd name="connsiteY5" fmla="*/ 1931657 h 2179038"/>
                  <a:gd name="connsiteX6" fmla="*/ 177721 w 1678162"/>
                  <a:gd name="connsiteY6" fmla="*/ 2062285 h 2179038"/>
                  <a:gd name="connsiteX7" fmla="*/ 669133 w 1678162"/>
                  <a:gd name="connsiteY7" fmla="*/ 1956538 h 2179038"/>
                  <a:gd name="connsiteX8" fmla="*/ 781101 w 1678162"/>
                  <a:gd name="connsiteY8" fmla="*/ 1670400 h 2179038"/>
                  <a:gd name="connsiteX9" fmla="*/ 725117 w 1678162"/>
                  <a:gd name="connsiteY9" fmla="*/ 1514889 h 2179038"/>
                  <a:gd name="connsiteX10" fmla="*/ 787321 w 1678162"/>
                  <a:gd name="connsiteY10" fmla="*/ 917730 h 2179038"/>
                  <a:gd name="connsiteX11" fmla="*/ 973933 w 1678162"/>
                  <a:gd name="connsiteY11" fmla="*/ 451200 h 2179038"/>
                  <a:gd name="connsiteX12" fmla="*/ 1216529 w 1678162"/>
                  <a:gd name="connsiteY12" fmla="*/ 1545991 h 2179038"/>
                  <a:gd name="connsiteX13" fmla="*/ 1210309 w 1678162"/>
                  <a:gd name="connsiteY13" fmla="*/ 1825910 h 2179038"/>
                  <a:gd name="connsiteX14" fmla="*/ 1434243 w 1678162"/>
                  <a:gd name="connsiteY14" fmla="*/ 2149371 h 2179038"/>
                  <a:gd name="connsiteX15" fmla="*/ 1627076 w 1678162"/>
                  <a:gd name="connsiteY15" fmla="*/ 2136930 h 2179038"/>
                  <a:gd name="connsiteX16" fmla="*/ 1676839 w 1678162"/>
                  <a:gd name="connsiteY16" fmla="*/ 1906775 h 2179038"/>
                  <a:gd name="connsiteX17" fmla="*/ 1589754 w 1678162"/>
                  <a:gd name="connsiteY17" fmla="*/ 1651738 h 2179038"/>
                  <a:gd name="connsiteX18" fmla="*/ 1297394 w 1678162"/>
                  <a:gd name="connsiteY18" fmla="*/ 152620 h 2179038"/>
                  <a:gd name="connsiteX19" fmla="*/ 1284954 w 1678162"/>
                  <a:gd name="connsiteY19" fmla="*/ 127738 h 217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162" h="2179038">
                    <a:moveTo>
                      <a:pt x="563386" y="183722"/>
                    </a:moveTo>
                    <a:cubicBezTo>
                      <a:pt x="528137" y="264069"/>
                      <a:pt x="492888" y="344416"/>
                      <a:pt x="457639" y="488522"/>
                    </a:cubicBezTo>
                    <a:cubicBezTo>
                      <a:pt x="422390" y="632628"/>
                      <a:pt x="382994" y="871077"/>
                      <a:pt x="351892" y="1048359"/>
                    </a:cubicBezTo>
                    <a:cubicBezTo>
                      <a:pt x="320790" y="1225641"/>
                      <a:pt x="321827" y="1439208"/>
                      <a:pt x="271027" y="1552212"/>
                    </a:cubicBezTo>
                    <a:cubicBezTo>
                      <a:pt x="220227" y="1665216"/>
                      <a:pt x="90635" y="1663142"/>
                      <a:pt x="47092" y="1726383"/>
                    </a:cubicBezTo>
                    <a:cubicBezTo>
                      <a:pt x="3549" y="1789624"/>
                      <a:pt x="-12002" y="1875673"/>
                      <a:pt x="9770" y="1931657"/>
                    </a:cubicBezTo>
                    <a:cubicBezTo>
                      <a:pt x="31541" y="1987641"/>
                      <a:pt x="67827" y="2058138"/>
                      <a:pt x="177721" y="2062285"/>
                    </a:cubicBezTo>
                    <a:cubicBezTo>
                      <a:pt x="287615" y="2066432"/>
                      <a:pt x="568570" y="2021852"/>
                      <a:pt x="669133" y="1956538"/>
                    </a:cubicBezTo>
                    <a:cubicBezTo>
                      <a:pt x="769696" y="1891224"/>
                      <a:pt x="771770" y="1744008"/>
                      <a:pt x="781101" y="1670400"/>
                    </a:cubicBezTo>
                    <a:cubicBezTo>
                      <a:pt x="790432" y="1596792"/>
                      <a:pt x="724080" y="1640334"/>
                      <a:pt x="725117" y="1514889"/>
                    </a:cubicBezTo>
                    <a:cubicBezTo>
                      <a:pt x="726154" y="1389444"/>
                      <a:pt x="745852" y="1095011"/>
                      <a:pt x="787321" y="917730"/>
                    </a:cubicBezTo>
                    <a:cubicBezTo>
                      <a:pt x="828790" y="740449"/>
                      <a:pt x="902398" y="346490"/>
                      <a:pt x="973933" y="451200"/>
                    </a:cubicBezTo>
                    <a:cubicBezTo>
                      <a:pt x="1045468" y="555910"/>
                      <a:pt x="1177133" y="1316873"/>
                      <a:pt x="1216529" y="1545991"/>
                    </a:cubicBezTo>
                    <a:cubicBezTo>
                      <a:pt x="1255925" y="1775109"/>
                      <a:pt x="1174023" y="1725347"/>
                      <a:pt x="1210309" y="1825910"/>
                    </a:cubicBezTo>
                    <a:cubicBezTo>
                      <a:pt x="1246595" y="1926473"/>
                      <a:pt x="1364782" y="2097534"/>
                      <a:pt x="1434243" y="2149371"/>
                    </a:cubicBezTo>
                    <a:cubicBezTo>
                      <a:pt x="1503704" y="2201208"/>
                      <a:pt x="1586643" y="2177363"/>
                      <a:pt x="1627076" y="2136930"/>
                    </a:cubicBezTo>
                    <a:cubicBezTo>
                      <a:pt x="1667509" y="2096497"/>
                      <a:pt x="1683059" y="1987640"/>
                      <a:pt x="1676839" y="1906775"/>
                    </a:cubicBezTo>
                    <a:cubicBezTo>
                      <a:pt x="1670619" y="1825910"/>
                      <a:pt x="1652995" y="1944097"/>
                      <a:pt x="1589754" y="1651738"/>
                    </a:cubicBezTo>
                    <a:cubicBezTo>
                      <a:pt x="1526513" y="1359379"/>
                      <a:pt x="1348194" y="406620"/>
                      <a:pt x="1297394" y="152620"/>
                    </a:cubicBezTo>
                    <a:cubicBezTo>
                      <a:pt x="1246594" y="-101380"/>
                      <a:pt x="1265774" y="13179"/>
                      <a:pt x="1284954" y="127738"/>
                    </a:cubicBezTo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18" name="Forma livre 517"/>
              <p:cNvSpPr/>
              <p:nvPr/>
            </p:nvSpPr>
            <p:spPr>
              <a:xfrm>
                <a:off x="6779570" y="1859144"/>
                <a:ext cx="1917534" cy="1625777"/>
              </a:xfrm>
              <a:custGeom>
                <a:avLst/>
                <a:gdLst>
                  <a:gd name="connsiteX0" fmla="*/ 960079 w 1917534"/>
                  <a:gd name="connsiteY0" fmla="*/ 405360 h 1625777"/>
                  <a:gd name="connsiteX1" fmla="*/ 443785 w 1917534"/>
                  <a:gd name="connsiteY1" fmla="*/ 7254 h 1625777"/>
                  <a:gd name="connsiteX2" fmla="*/ 114103 w 1917534"/>
                  <a:gd name="connsiteY2" fmla="*/ 168985 h 1625777"/>
                  <a:gd name="connsiteX3" fmla="*/ 2136 w 1917534"/>
                  <a:gd name="connsiteY3" fmla="*/ 430242 h 1625777"/>
                  <a:gd name="connsiteX4" fmla="*/ 194969 w 1917534"/>
                  <a:gd name="connsiteY4" fmla="*/ 604413 h 1625777"/>
                  <a:gd name="connsiteX5" fmla="*/ 505989 w 1917534"/>
                  <a:gd name="connsiteY5" fmla="*/ 697719 h 1625777"/>
                  <a:gd name="connsiteX6" fmla="*/ 593075 w 1917534"/>
                  <a:gd name="connsiteY6" fmla="*/ 567091 h 1625777"/>
                  <a:gd name="connsiteX7" fmla="*/ 555752 w 1917534"/>
                  <a:gd name="connsiteY7" fmla="*/ 679058 h 1625777"/>
                  <a:gd name="connsiteX8" fmla="*/ 524650 w 1917534"/>
                  <a:gd name="connsiteY8" fmla="*/ 1027401 h 1625777"/>
                  <a:gd name="connsiteX9" fmla="*/ 524650 w 1917534"/>
                  <a:gd name="connsiteY9" fmla="*/ 1543695 h 1625777"/>
                  <a:gd name="connsiteX10" fmla="*/ 636618 w 1917534"/>
                  <a:gd name="connsiteY10" fmla="*/ 1605899 h 1625777"/>
                  <a:gd name="connsiteX11" fmla="*/ 1289760 w 1917534"/>
                  <a:gd name="connsiteY11" fmla="*/ 1618340 h 1625777"/>
                  <a:gd name="connsiteX12" fmla="*/ 1345744 w 1917534"/>
                  <a:gd name="connsiteY12" fmla="*/ 1500152 h 1625777"/>
                  <a:gd name="connsiteX13" fmla="*/ 1376846 w 1917534"/>
                  <a:gd name="connsiteY13" fmla="*/ 965197 h 1625777"/>
                  <a:gd name="connsiteX14" fmla="*/ 1414169 w 1917534"/>
                  <a:gd name="connsiteY14" fmla="*/ 623074 h 1625777"/>
                  <a:gd name="connsiteX15" fmla="*/ 1445271 w 1917534"/>
                  <a:gd name="connsiteY15" fmla="*/ 703940 h 1625777"/>
                  <a:gd name="connsiteX16" fmla="*/ 1644324 w 1917534"/>
                  <a:gd name="connsiteY16" fmla="*/ 629295 h 1625777"/>
                  <a:gd name="connsiteX17" fmla="*/ 1911801 w 1917534"/>
                  <a:gd name="connsiteY17" fmla="*/ 417801 h 1625777"/>
                  <a:gd name="connsiteX18" fmla="*/ 1806054 w 1917534"/>
                  <a:gd name="connsiteY18" fmla="*/ 200087 h 1625777"/>
                  <a:gd name="connsiteX19" fmla="*/ 1557238 w 1917534"/>
                  <a:gd name="connsiteY19" fmla="*/ 44576 h 1625777"/>
                  <a:gd name="connsiteX20" fmla="*/ 1134250 w 1917534"/>
                  <a:gd name="connsiteY20" fmla="*/ 249850 h 1625777"/>
                  <a:gd name="connsiteX21" fmla="*/ 960079 w 1917534"/>
                  <a:gd name="connsiteY21" fmla="*/ 405360 h 162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17534" h="1625777">
                    <a:moveTo>
                      <a:pt x="960079" y="405360"/>
                    </a:moveTo>
                    <a:cubicBezTo>
                      <a:pt x="845002" y="364927"/>
                      <a:pt x="584781" y="46650"/>
                      <a:pt x="443785" y="7254"/>
                    </a:cubicBezTo>
                    <a:cubicBezTo>
                      <a:pt x="302789" y="-32142"/>
                      <a:pt x="187711" y="98487"/>
                      <a:pt x="114103" y="168985"/>
                    </a:cubicBezTo>
                    <a:cubicBezTo>
                      <a:pt x="40495" y="239483"/>
                      <a:pt x="-11342" y="357671"/>
                      <a:pt x="2136" y="430242"/>
                    </a:cubicBezTo>
                    <a:cubicBezTo>
                      <a:pt x="15614" y="502813"/>
                      <a:pt x="110994" y="559834"/>
                      <a:pt x="194969" y="604413"/>
                    </a:cubicBezTo>
                    <a:cubicBezTo>
                      <a:pt x="278944" y="648992"/>
                      <a:pt x="439638" y="703939"/>
                      <a:pt x="505989" y="697719"/>
                    </a:cubicBezTo>
                    <a:cubicBezTo>
                      <a:pt x="572340" y="691499"/>
                      <a:pt x="584781" y="570201"/>
                      <a:pt x="593075" y="567091"/>
                    </a:cubicBezTo>
                    <a:cubicBezTo>
                      <a:pt x="601369" y="563981"/>
                      <a:pt x="567156" y="602340"/>
                      <a:pt x="555752" y="679058"/>
                    </a:cubicBezTo>
                    <a:cubicBezTo>
                      <a:pt x="544348" y="755776"/>
                      <a:pt x="529834" y="883295"/>
                      <a:pt x="524650" y="1027401"/>
                    </a:cubicBezTo>
                    <a:cubicBezTo>
                      <a:pt x="519466" y="1171507"/>
                      <a:pt x="505989" y="1447279"/>
                      <a:pt x="524650" y="1543695"/>
                    </a:cubicBezTo>
                    <a:cubicBezTo>
                      <a:pt x="543311" y="1640111"/>
                      <a:pt x="509100" y="1593458"/>
                      <a:pt x="636618" y="1605899"/>
                    </a:cubicBezTo>
                    <a:cubicBezTo>
                      <a:pt x="764136" y="1618340"/>
                      <a:pt x="1171572" y="1635965"/>
                      <a:pt x="1289760" y="1618340"/>
                    </a:cubicBezTo>
                    <a:cubicBezTo>
                      <a:pt x="1407948" y="1600716"/>
                      <a:pt x="1331230" y="1609009"/>
                      <a:pt x="1345744" y="1500152"/>
                    </a:cubicBezTo>
                    <a:cubicBezTo>
                      <a:pt x="1360258" y="1391295"/>
                      <a:pt x="1365442" y="1111377"/>
                      <a:pt x="1376846" y="965197"/>
                    </a:cubicBezTo>
                    <a:cubicBezTo>
                      <a:pt x="1388250" y="819017"/>
                      <a:pt x="1402765" y="666617"/>
                      <a:pt x="1414169" y="623074"/>
                    </a:cubicBezTo>
                    <a:cubicBezTo>
                      <a:pt x="1425573" y="579531"/>
                      <a:pt x="1406912" y="702903"/>
                      <a:pt x="1445271" y="703940"/>
                    </a:cubicBezTo>
                    <a:cubicBezTo>
                      <a:pt x="1483630" y="704977"/>
                      <a:pt x="1566569" y="676985"/>
                      <a:pt x="1644324" y="629295"/>
                    </a:cubicBezTo>
                    <a:cubicBezTo>
                      <a:pt x="1722079" y="581605"/>
                      <a:pt x="1884846" y="489336"/>
                      <a:pt x="1911801" y="417801"/>
                    </a:cubicBezTo>
                    <a:cubicBezTo>
                      <a:pt x="1938756" y="346266"/>
                      <a:pt x="1865148" y="262291"/>
                      <a:pt x="1806054" y="200087"/>
                    </a:cubicBezTo>
                    <a:cubicBezTo>
                      <a:pt x="1746960" y="137883"/>
                      <a:pt x="1669205" y="36282"/>
                      <a:pt x="1557238" y="44576"/>
                    </a:cubicBezTo>
                    <a:cubicBezTo>
                      <a:pt x="1445271" y="52870"/>
                      <a:pt x="1227556" y="187646"/>
                      <a:pt x="1134250" y="249850"/>
                    </a:cubicBezTo>
                    <a:cubicBezTo>
                      <a:pt x="1040944" y="312054"/>
                      <a:pt x="1075156" y="445793"/>
                      <a:pt x="960079" y="4053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19" name="Forma livre 518"/>
              <p:cNvSpPr/>
              <p:nvPr/>
            </p:nvSpPr>
            <p:spPr>
              <a:xfrm>
                <a:off x="7252941" y="3193128"/>
                <a:ext cx="920651" cy="378923"/>
              </a:xfrm>
              <a:custGeom>
                <a:avLst/>
                <a:gdLst>
                  <a:gd name="connsiteX0" fmla="*/ 40921 w 920651"/>
                  <a:gd name="connsiteY0" fmla="*/ 15074 h 378923"/>
                  <a:gd name="connsiteX1" fmla="*/ 320840 w 920651"/>
                  <a:gd name="connsiteY1" fmla="*/ 39956 h 378923"/>
                  <a:gd name="connsiteX2" fmla="*/ 743828 w 920651"/>
                  <a:gd name="connsiteY2" fmla="*/ 58617 h 378923"/>
                  <a:gd name="connsiteX3" fmla="*/ 905558 w 920651"/>
                  <a:gd name="connsiteY3" fmla="*/ 64837 h 378923"/>
                  <a:gd name="connsiteX4" fmla="*/ 886897 w 920651"/>
                  <a:gd name="connsiteY4" fmla="*/ 319874 h 378923"/>
                  <a:gd name="connsiteX5" fmla="*/ 669183 w 920651"/>
                  <a:gd name="connsiteY5" fmla="*/ 375858 h 378923"/>
                  <a:gd name="connsiteX6" fmla="*/ 215093 w 920651"/>
                  <a:gd name="connsiteY6" fmla="*/ 363417 h 378923"/>
                  <a:gd name="connsiteX7" fmla="*/ 22260 w 920651"/>
                  <a:gd name="connsiteY7" fmla="*/ 294992 h 378923"/>
                  <a:gd name="connsiteX8" fmla="*/ 40921 w 920651"/>
                  <a:gd name="connsiteY8" fmla="*/ 15074 h 37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0651" h="378923">
                    <a:moveTo>
                      <a:pt x="40921" y="15074"/>
                    </a:moveTo>
                    <a:cubicBezTo>
                      <a:pt x="90684" y="-27432"/>
                      <a:pt x="203689" y="32699"/>
                      <a:pt x="320840" y="39956"/>
                    </a:cubicBezTo>
                    <a:cubicBezTo>
                      <a:pt x="437991" y="47213"/>
                      <a:pt x="743828" y="58617"/>
                      <a:pt x="743828" y="58617"/>
                    </a:cubicBezTo>
                    <a:cubicBezTo>
                      <a:pt x="841281" y="62764"/>
                      <a:pt x="881713" y="21294"/>
                      <a:pt x="905558" y="64837"/>
                    </a:cubicBezTo>
                    <a:cubicBezTo>
                      <a:pt x="929403" y="108380"/>
                      <a:pt x="926293" y="268037"/>
                      <a:pt x="886897" y="319874"/>
                    </a:cubicBezTo>
                    <a:cubicBezTo>
                      <a:pt x="847501" y="371711"/>
                      <a:pt x="781150" y="368601"/>
                      <a:pt x="669183" y="375858"/>
                    </a:cubicBezTo>
                    <a:cubicBezTo>
                      <a:pt x="557216" y="383115"/>
                      <a:pt x="322913" y="376895"/>
                      <a:pt x="215093" y="363417"/>
                    </a:cubicBezTo>
                    <a:cubicBezTo>
                      <a:pt x="107273" y="349939"/>
                      <a:pt x="55436" y="350976"/>
                      <a:pt x="22260" y="294992"/>
                    </a:cubicBezTo>
                    <a:cubicBezTo>
                      <a:pt x="-10916" y="239008"/>
                      <a:pt x="-8842" y="57580"/>
                      <a:pt x="40921" y="1507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20" name="Elipse 519"/>
              <p:cNvSpPr/>
              <p:nvPr/>
            </p:nvSpPr>
            <p:spPr>
              <a:xfrm>
                <a:off x="7510071" y="3217173"/>
                <a:ext cx="436900" cy="37892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>
                    <a:solidFill>
                      <a:schemeClr val="tx1"/>
                    </a:solidFill>
                    <a:latin typeface="Algerian" panose="04020705040A02060702" pitchFamily="82" charset="0"/>
                  </a:rPr>
                  <a:t>J</a:t>
                </a:r>
              </a:p>
            </p:txBody>
          </p:sp>
        </p:grpSp>
        <p:sp>
          <p:nvSpPr>
            <p:cNvPr id="492" name="Forma livre 491"/>
            <p:cNvSpPr/>
            <p:nvPr/>
          </p:nvSpPr>
          <p:spPr>
            <a:xfrm>
              <a:off x="9194006" y="1928813"/>
              <a:ext cx="1469232" cy="421481"/>
            </a:xfrm>
            <a:custGeom>
              <a:avLst/>
              <a:gdLst>
                <a:gd name="connsiteX0" fmla="*/ 0 w 1469232"/>
                <a:gd name="connsiteY0" fmla="*/ 9525 h 421481"/>
                <a:gd name="connsiteX1" fmla="*/ 228600 w 1469232"/>
                <a:gd name="connsiteY1" fmla="*/ 88106 h 421481"/>
                <a:gd name="connsiteX2" fmla="*/ 245269 w 1469232"/>
                <a:gd name="connsiteY2" fmla="*/ 102393 h 421481"/>
                <a:gd name="connsiteX3" fmla="*/ 426244 w 1469232"/>
                <a:gd name="connsiteY3" fmla="*/ 157162 h 421481"/>
                <a:gd name="connsiteX4" fmla="*/ 516732 w 1469232"/>
                <a:gd name="connsiteY4" fmla="*/ 80962 h 421481"/>
                <a:gd name="connsiteX5" fmla="*/ 904875 w 1469232"/>
                <a:gd name="connsiteY5" fmla="*/ 64293 h 421481"/>
                <a:gd name="connsiteX6" fmla="*/ 978694 w 1469232"/>
                <a:gd name="connsiteY6" fmla="*/ 159543 h 421481"/>
                <a:gd name="connsiteX7" fmla="*/ 1469232 w 1469232"/>
                <a:gd name="connsiteY7" fmla="*/ 0 h 421481"/>
                <a:gd name="connsiteX8" fmla="*/ 1381125 w 1469232"/>
                <a:gd name="connsiteY8" fmla="*/ 152400 h 421481"/>
                <a:gd name="connsiteX9" fmla="*/ 1338263 w 1469232"/>
                <a:gd name="connsiteY9" fmla="*/ 159543 h 421481"/>
                <a:gd name="connsiteX10" fmla="*/ 1228725 w 1469232"/>
                <a:gd name="connsiteY10" fmla="*/ 195262 h 421481"/>
                <a:gd name="connsiteX11" fmla="*/ 1035844 w 1469232"/>
                <a:gd name="connsiteY11" fmla="*/ 288131 h 421481"/>
                <a:gd name="connsiteX12" fmla="*/ 881063 w 1469232"/>
                <a:gd name="connsiteY12" fmla="*/ 390525 h 421481"/>
                <a:gd name="connsiteX13" fmla="*/ 881063 w 1469232"/>
                <a:gd name="connsiteY13" fmla="*/ 404812 h 421481"/>
                <a:gd name="connsiteX14" fmla="*/ 604838 w 1469232"/>
                <a:gd name="connsiteY14" fmla="*/ 421481 h 421481"/>
                <a:gd name="connsiteX15" fmla="*/ 411957 w 1469232"/>
                <a:gd name="connsiteY15" fmla="*/ 242887 h 421481"/>
                <a:gd name="connsiteX16" fmla="*/ 469107 w 1469232"/>
                <a:gd name="connsiteY16" fmla="*/ 252412 h 421481"/>
                <a:gd name="connsiteX17" fmla="*/ 552450 w 1469232"/>
                <a:gd name="connsiteY17" fmla="*/ 328612 h 421481"/>
                <a:gd name="connsiteX18" fmla="*/ 890588 w 1469232"/>
                <a:gd name="connsiteY18" fmla="*/ 333375 h 421481"/>
                <a:gd name="connsiteX19" fmla="*/ 981075 w 1469232"/>
                <a:gd name="connsiteY19" fmla="*/ 252412 h 421481"/>
                <a:gd name="connsiteX20" fmla="*/ 866775 w 1469232"/>
                <a:gd name="connsiteY20" fmla="*/ 126206 h 421481"/>
                <a:gd name="connsiteX21" fmla="*/ 542925 w 1469232"/>
                <a:gd name="connsiteY21" fmla="*/ 130968 h 421481"/>
                <a:gd name="connsiteX22" fmla="*/ 466725 w 1469232"/>
                <a:gd name="connsiteY22" fmla="*/ 242887 h 421481"/>
                <a:gd name="connsiteX23" fmla="*/ 411957 w 1469232"/>
                <a:gd name="connsiteY23" fmla="*/ 250031 h 421481"/>
                <a:gd name="connsiteX24" fmla="*/ 278607 w 1469232"/>
                <a:gd name="connsiteY24" fmla="*/ 142875 h 421481"/>
                <a:gd name="connsiteX25" fmla="*/ 180975 w 1469232"/>
                <a:gd name="connsiteY25" fmla="*/ 111918 h 421481"/>
                <a:gd name="connsiteX26" fmla="*/ 76200 w 1469232"/>
                <a:gd name="connsiteY26" fmla="*/ 138112 h 421481"/>
                <a:gd name="connsiteX27" fmla="*/ 35719 w 1469232"/>
                <a:gd name="connsiteY27" fmla="*/ 88106 h 421481"/>
                <a:gd name="connsiteX28" fmla="*/ 0 w 1469232"/>
                <a:gd name="connsiteY28" fmla="*/ 952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69232" h="421481">
                  <a:moveTo>
                    <a:pt x="0" y="9525"/>
                  </a:moveTo>
                  <a:lnTo>
                    <a:pt x="228600" y="88106"/>
                  </a:lnTo>
                  <a:lnTo>
                    <a:pt x="245269" y="102393"/>
                  </a:lnTo>
                  <a:lnTo>
                    <a:pt x="426244" y="157162"/>
                  </a:lnTo>
                  <a:lnTo>
                    <a:pt x="516732" y="80962"/>
                  </a:lnTo>
                  <a:lnTo>
                    <a:pt x="904875" y="64293"/>
                  </a:lnTo>
                  <a:lnTo>
                    <a:pt x="978694" y="159543"/>
                  </a:lnTo>
                  <a:lnTo>
                    <a:pt x="1469232" y="0"/>
                  </a:lnTo>
                  <a:lnTo>
                    <a:pt x="1381125" y="152400"/>
                  </a:lnTo>
                  <a:lnTo>
                    <a:pt x="1338263" y="159543"/>
                  </a:lnTo>
                  <a:lnTo>
                    <a:pt x="1228725" y="195262"/>
                  </a:lnTo>
                  <a:lnTo>
                    <a:pt x="1035844" y="288131"/>
                  </a:lnTo>
                  <a:lnTo>
                    <a:pt x="881063" y="390525"/>
                  </a:lnTo>
                  <a:lnTo>
                    <a:pt x="881063" y="404812"/>
                  </a:lnTo>
                  <a:lnTo>
                    <a:pt x="604838" y="421481"/>
                  </a:lnTo>
                  <a:lnTo>
                    <a:pt x="411957" y="242887"/>
                  </a:lnTo>
                  <a:lnTo>
                    <a:pt x="469107" y="252412"/>
                  </a:lnTo>
                  <a:lnTo>
                    <a:pt x="552450" y="328612"/>
                  </a:lnTo>
                  <a:lnTo>
                    <a:pt x="890588" y="333375"/>
                  </a:lnTo>
                  <a:lnTo>
                    <a:pt x="981075" y="252412"/>
                  </a:lnTo>
                  <a:lnTo>
                    <a:pt x="866775" y="126206"/>
                  </a:lnTo>
                  <a:lnTo>
                    <a:pt x="542925" y="130968"/>
                  </a:lnTo>
                  <a:lnTo>
                    <a:pt x="466725" y="242887"/>
                  </a:lnTo>
                  <a:lnTo>
                    <a:pt x="411957" y="250031"/>
                  </a:lnTo>
                  <a:lnTo>
                    <a:pt x="278607" y="142875"/>
                  </a:lnTo>
                  <a:lnTo>
                    <a:pt x="180975" y="111918"/>
                  </a:lnTo>
                  <a:lnTo>
                    <a:pt x="76200" y="138112"/>
                  </a:lnTo>
                  <a:lnTo>
                    <a:pt x="35719" y="88106"/>
                  </a:lnTo>
                  <a:lnTo>
                    <a:pt x="0" y="9525"/>
                  </a:ln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grpSp>
          <p:nvGrpSpPr>
            <p:cNvPr id="493" name="Grupo 492"/>
            <p:cNvGrpSpPr/>
            <p:nvPr/>
          </p:nvGrpSpPr>
          <p:grpSpPr>
            <a:xfrm>
              <a:off x="9203818" y="345727"/>
              <a:ext cx="1449994" cy="986771"/>
              <a:chOff x="9341471" y="344088"/>
              <a:chExt cx="1109660" cy="986771"/>
            </a:xfrm>
          </p:grpSpPr>
          <p:sp>
            <p:nvSpPr>
              <p:cNvPr id="494" name="Forma livre 493"/>
              <p:cNvSpPr/>
              <p:nvPr/>
            </p:nvSpPr>
            <p:spPr>
              <a:xfrm>
                <a:off x="9385426" y="506994"/>
                <a:ext cx="1026059" cy="823865"/>
              </a:xfrm>
              <a:custGeom>
                <a:avLst/>
                <a:gdLst>
                  <a:gd name="connsiteX0" fmla="*/ 138820 w 1026059"/>
                  <a:gd name="connsiteY0" fmla="*/ 114677 h 823865"/>
                  <a:gd name="connsiteX1" fmla="*/ 437584 w 1026059"/>
                  <a:gd name="connsiteY1" fmla="*/ 0 h 823865"/>
                  <a:gd name="connsiteX2" fmla="*/ 582439 w 1026059"/>
                  <a:gd name="connsiteY2" fmla="*/ 3018 h 823865"/>
                  <a:gd name="connsiteX3" fmla="*/ 881204 w 1026059"/>
                  <a:gd name="connsiteY3" fmla="*/ 120713 h 823865"/>
                  <a:gd name="connsiteX4" fmla="*/ 1020024 w 1026059"/>
                  <a:gd name="connsiteY4" fmla="*/ 114677 h 823865"/>
                  <a:gd name="connsiteX5" fmla="*/ 1026059 w 1026059"/>
                  <a:gd name="connsiteY5" fmla="*/ 787652 h 823865"/>
                  <a:gd name="connsiteX6" fmla="*/ 884222 w 1026059"/>
                  <a:gd name="connsiteY6" fmla="*/ 787652 h 823865"/>
                  <a:gd name="connsiteX7" fmla="*/ 576404 w 1026059"/>
                  <a:gd name="connsiteY7" fmla="*/ 823865 h 823865"/>
                  <a:gd name="connsiteX8" fmla="*/ 437584 w 1026059"/>
                  <a:gd name="connsiteY8" fmla="*/ 820848 h 823865"/>
                  <a:gd name="connsiteX9" fmla="*/ 135802 w 1026059"/>
                  <a:gd name="connsiteY9" fmla="*/ 772562 h 823865"/>
                  <a:gd name="connsiteX10" fmla="*/ 0 w 1026059"/>
                  <a:gd name="connsiteY10" fmla="*/ 772562 h 823865"/>
                  <a:gd name="connsiteX11" fmla="*/ 0 w 1026059"/>
                  <a:gd name="connsiteY11" fmla="*/ 120713 h 823865"/>
                  <a:gd name="connsiteX12" fmla="*/ 138820 w 1026059"/>
                  <a:gd name="connsiteY12" fmla="*/ 114677 h 823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6059" h="823865">
                    <a:moveTo>
                      <a:pt x="138820" y="114677"/>
                    </a:moveTo>
                    <a:lnTo>
                      <a:pt x="437584" y="0"/>
                    </a:lnTo>
                    <a:lnTo>
                      <a:pt x="582439" y="3018"/>
                    </a:lnTo>
                    <a:lnTo>
                      <a:pt x="881204" y="120713"/>
                    </a:lnTo>
                    <a:lnTo>
                      <a:pt x="1020024" y="114677"/>
                    </a:lnTo>
                    <a:cubicBezTo>
                      <a:pt x="1022036" y="339002"/>
                      <a:pt x="1024047" y="563327"/>
                      <a:pt x="1026059" y="787652"/>
                    </a:cubicBezTo>
                    <a:lnTo>
                      <a:pt x="884222" y="787652"/>
                    </a:lnTo>
                    <a:lnTo>
                      <a:pt x="576404" y="823865"/>
                    </a:lnTo>
                    <a:lnTo>
                      <a:pt x="437584" y="820848"/>
                    </a:lnTo>
                    <a:lnTo>
                      <a:pt x="135802" y="772562"/>
                    </a:lnTo>
                    <a:lnTo>
                      <a:pt x="0" y="772562"/>
                    </a:lnTo>
                    <a:lnTo>
                      <a:pt x="0" y="120713"/>
                    </a:lnTo>
                    <a:lnTo>
                      <a:pt x="138820" y="114677"/>
                    </a:ln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95" name="Retângulo 494"/>
              <p:cNvSpPr/>
              <p:nvPr/>
            </p:nvSpPr>
            <p:spPr>
              <a:xfrm>
                <a:off x="9384155" y="621462"/>
                <a:ext cx="137524" cy="657557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96" name="Retângulo 495"/>
              <p:cNvSpPr/>
              <p:nvPr/>
            </p:nvSpPr>
            <p:spPr>
              <a:xfrm>
                <a:off x="9827539" y="511290"/>
                <a:ext cx="137524" cy="817937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97" name="Retângulo 496"/>
              <p:cNvSpPr/>
              <p:nvPr/>
            </p:nvSpPr>
            <p:spPr>
              <a:xfrm>
                <a:off x="10270649" y="621462"/>
                <a:ext cx="137524" cy="672269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98" name="Triângulo isósceles 497"/>
              <p:cNvSpPr/>
              <p:nvPr/>
            </p:nvSpPr>
            <p:spPr>
              <a:xfrm>
                <a:off x="9384155" y="461319"/>
                <a:ext cx="137524" cy="160143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99" name="Triângulo isósceles 498"/>
              <p:cNvSpPr/>
              <p:nvPr/>
            </p:nvSpPr>
            <p:spPr>
              <a:xfrm>
                <a:off x="10270649" y="461319"/>
                <a:ext cx="137524" cy="160143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00" name="Losango 499"/>
              <p:cNvSpPr/>
              <p:nvPr/>
            </p:nvSpPr>
            <p:spPr>
              <a:xfrm>
                <a:off x="9341471" y="740051"/>
                <a:ext cx="219695" cy="225997"/>
              </a:xfrm>
              <a:prstGeom prst="diamond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01" name="Losango 500"/>
              <p:cNvSpPr/>
              <p:nvPr/>
            </p:nvSpPr>
            <p:spPr>
              <a:xfrm>
                <a:off x="10231436" y="741930"/>
                <a:ext cx="219695" cy="225997"/>
              </a:xfrm>
              <a:prstGeom prst="diamond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02" name="Triângulo isósceles 501"/>
              <p:cNvSpPr/>
              <p:nvPr/>
            </p:nvSpPr>
            <p:spPr>
              <a:xfrm>
                <a:off x="9827265" y="344088"/>
                <a:ext cx="137524" cy="160143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503" name="Losango 502"/>
              <p:cNvSpPr/>
              <p:nvPr/>
            </p:nvSpPr>
            <p:spPr>
              <a:xfrm>
                <a:off x="9773577" y="620742"/>
                <a:ext cx="246366" cy="253433"/>
              </a:xfrm>
              <a:prstGeom prst="diamond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grpSp>
        <p:nvGrpSpPr>
          <p:cNvPr id="440" name="Grupo 439"/>
          <p:cNvGrpSpPr/>
          <p:nvPr/>
        </p:nvGrpSpPr>
        <p:grpSpPr>
          <a:xfrm>
            <a:off x="6560251" y="-101952"/>
            <a:ext cx="2686214" cy="4481679"/>
            <a:chOff x="8581294" y="630559"/>
            <a:chExt cx="4500786" cy="7509110"/>
          </a:xfrm>
        </p:grpSpPr>
        <p:grpSp>
          <p:nvGrpSpPr>
            <p:cNvPr id="441" name="Grupo 440"/>
            <p:cNvGrpSpPr/>
            <p:nvPr/>
          </p:nvGrpSpPr>
          <p:grpSpPr>
            <a:xfrm>
              <a:off x="8581294" y="630559"/>
              <a:ext cx="4500786" cy="7509110"/>
              <a:chOff x="6386338" y="-3959240"/>
              <a:chExt cx="3180275" cy="5305969"/>
            </a:xfrm>
          </p:grpSpPr>
          <p:sp>
            <p:nvSpPr>
              <p:cNvPr id="446" name="Forma livre 445"/>
              <p:cNvSpPr/>
              <p:nvPr/>
            </p:nvSpPr>
            <p:spPr>
              <a:xfrm>
                <a:off x="6572427" y="-2229963"/>
                <a:ext cx="2994186" cy="3133367"/>
              </a:xfrm>
              <a:custGeom>
                <a:avLst/>
                <a:gdLst>
                  <a:gd name="connsiteX0" fmla="*/ 1680698 w 2993342"/>
                  <a:gd name="connsiteY0" fmla="*/ 198784 h 3132484"/>
                  <a:gd name="connsiteX1" fmla="*/ 2048998 w 2993342"/>
                  <a:gd name="connsiteY1" fmla="*/ 2129184 h 3132484"/>
                  <a:gd name="connsiteX2" fmla="*/ 2937998 w 2993342"/>
                  <a:gd name="connsiteY2" fmla="*/ 2954684 h 3132484"/>
                  <a:gd name="connsiteX3" fmla="*/ 2798298 w 2993342"/>
                  <a:gd name="connsiteY3" fmla="*/ 3094384 h 3132484"/>
                  <a:gd name="connsiteX4" fmla="*/ 1972798 w 2993342"/>
                  <a:gd name="connsiteY4" fmla="*/ 3132484 h 3132484"/>
                  <a:gd name="connsiteX5" fmla="*/ 626598 w 2993342"/>
                  <a:gd name="connsiteY5" fmla="*/ 3094384 h 3132484"/>
                  <a:gd name="connsiteX6" fmla="*/ 131298 w 2993342"/>
                  <a:gd name="connsiteY6" fmla="*/ 3005484 h 3132484"/>
                  <a:gd name="connsiteX7" fmla="*/ 16998 w 2993342"/>
                  <a:gd name="connsiteY7" fmla="*/ 2218084 h 3132484"/>
                  <a:gd name="connsiteX8" fmla="*/ 423398 w 2993342"/>
                  <a:gd name="connsiteY8" fmla="*/ 871884 h 3132484"/>
                  <a:gd name="connsiteX9" fmla="*/ 918698 w 2993342"/>
                  <a:gd name="connsiteY9" fmla="*/ 135284 h 3132484"/>
                  <a:gd name="connsiteX10" fmla="*/ 1680698 w 2993342"/>
                  <a:gd name="connsiteY10" fmla="*/ 198784 h 3132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3342" h="3132484">
                    <a:moveTo>
                      <a:pt x="1680698" y="198784"/>
                    </a:moveTo>
                    <a:cubicBezTo>
                      <a:pt x="1869081" y="531101"/>
                      <a:pt x="1839448" y="1669867"/>
                      <a:pt x="2048998" y="2129184"/>
                    </a:cubicBezTo>
                    <a:cubicBezTo>
                      <a:pt x="2258548" y="2588501"/>
                      <a:pt x="2813115" y="2793817"/>
                      <a:pt x="2937998" y="2954684"/>
                    </a:cubicBezTo>
                    <a:cubicBezTo>
                      <a:pt x="3062881" y="3115551"/>
                      <a:pt x="2959165" y="3064751"/>
                      <a:pt x="2798298" y="3094384"/>
                    </a:cubicBezTo>
                    <a:cubicBezTo>
                      <a:pt x="2637431" y="3124017"/>
                      <a:pt x="2334748" y="3132484"/>
                      <a:pt x="1972798" y="3132484"/>
                    </a:cubicBezTo>
                    <a:cubicBezTo>
                      <a:pt x="1610848" y="3132484"/>
                      <a:pt x="933515" y="3115551"/>
                      <a:pt x="626598" y="3094384"/>
                    </a:cubicBezTo>
                    <a:cubicBezTo>
                      <a:pt x="319681" y="3073217"/>
                      <a:pt x="232898" y="3151534"/>
                      <a:pt x="131298" y="3005484"/>
                    </a:cubicBezTo>
                    <a:cubicBezTo>
                      <a:pt x="29698" y="2859434"/>
                      <a:pt x="-31685" y="2573684"/>
                      <a:pt x="16998" y="2218084"/>
                    </a:cubicBezTo>
                    <a:cubicBezTo>
                      <a:pt x="65681" y="1862484"/>
                      <a:pt x="273115" y="1219017"/>
                      <a:pt x="423398" y="871884"/>
                    </a:cubicBezTo>
                    <a:cubicBezTo>
                      <a:pt x="573681" y="524751"/>
                      <a:pt x="704915" y="243234"/>
                      <a:pt x="918698" y="135284"/>
                    </a:cubicBezTo>
                    <a:cubicBezTo>
                      <a:pt x="1132481" y="27334"/>
                      <a:pt x="1492315" y="-133533"/>
                      <a:pt x="1680698" y="198784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47" name="Retângulo de cantos arredondados 446"/>
              <p:cNvSpPr/>
              <p:nvPr/>
            </p:nvSpPr>
            <p:spPr>
              <a:xfrm>
                <a:off x="7621922" y="-1992667"/>
                <a:ext cx="314414" cy="301392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48" name="Forma livre 447"/>
              <p:cNvSpPr/>
              <p:nvPr/>
            </p:nvSpPr>
            <p:spPr>
              <a:xfrm>
                <a:off x="8349237" y="-1778456"/>
                <a:ext cx="553453" cy="708096"/>
              </a:xfrm>
              <a:custGeom>
                <a:avLst/>
                <a:gdLst>
                  <a:gd name="connsiteX0" fmla="*/ 263787 w 553297"/>
                  <a:gd name="connsiteY0" fmla="*/ 2830 h 707896"/>
                  <a:gd name="connsiteX1" fmla="*/ 430649 w 553297"/>
                  <a:gd name="connsiteY1" fmla="*/ 266470 h 707896"/>
                  <a:gd name="connsiteX2" fmla="*/ 544114 w 553297"/>
                  <a:gd name="connsiteY2" fmla="*/ 610205 h 707896"/>
                  <a:gd name="connsiteX3" fmla="*/ 520754 w 553297"/>
                  <a:gd name="connsiteY3" fmla="*/ 670275 h 707896"/>
                  <a:gd name="connsiteX4" fmla="*/ 317183 w 553297"/>
                  <a:gd name="connsiteY4" fmla="*/ 700310 h 707896"/>
                  <a:gd name="connsiteX5" fmla="*/ 290485 w 553297"/>
                  <a:gd name="connsiteY5" fmla="*/ 526774 h 707896"/>
                  <a:gd name="connsiteX6" fmla="*/ 197043 w 553297"/>
                  <a:gd name="connsiteY6" fmla="*/ 363250 h 707896"/>
                  <a:gd name="connsiteX7" fmla="*/ 146 w 553297"/>
                  <a:gd name="connsiteY7" fmla="*/ 142993 h 707896"/>
                  <a:gd name="connsiteX8" fmla="*/ 263787 w 553297"/>
                  <a:gd name="connsiteY8" fmla="*/ 2830 h 7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297" h="707896">
                    <a:moveTo>
                      <a:pt x="263787" y="2830"/>
                    </a:moveTo>
                    <a:cubicBezTo>
                      <a:pt x="335538" y="23410"/>
                      <a:pt x="383928" y="165241"/>
                      <a:pt x="430649" y="266470"/>
                    </a:cubicBezTo>
                    <a:cubicBezTo>
                      <a:pt x="477370" y="367699"/>
                      <a:pt x="529097" y="542904"/>
                      <a:pt x="544114" y="610205"/>
                    </a:cubicBezTo>
                    <a:cubicBezTo>
                      <a:pt x="559131" y="677506"/>
                      <a:pt x="558576" y="655258"/>
                      <a:pt x="520754" y="670275"/>
                    </a:cubicBezTo>
                    <a:cubicBezTo>
                      <a:pt x="482932" y="685292"/>
                      <a:pt x="355561" y="724227"/>
                      <a:pt x="317183" y="700310"/>
                    </a:cubicBezTo>
                    <a:cubicBezTo>
                      <a:pt x="278805" y="676393"/>
                      <a:pt x="310508" y="582951"/>
                      <a:pt x="290485" y="526774"/>
                    </a:cubicBezTo>
                    <a:cubicBezTo>
                      <a:pt x="270462" y="470597"/>
                      <a:pt x="245433" y="427214"/>
                      <a:pt x="197043" y="363250"/>
                    </a:cubicBezTo>
                    <a:cubicBezTo>
                      <a:pt x="148653" y="299287"/>
                      <a:pt x="-5416" y="207513"/>
                      <a:pt x="146" y="142993"/>
                    </a:cubicBezTo>
                    <a:cubicBezTo>
                      <a:pt x="5708" y="78473"/>
                      <a:pt x="192036" y="-17750"/>
                      <a:pt x="263787" y="283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49" name="Forma livre 448"/>
              <p:cNvSpPr/>
              <p:nvPr/>
            </p:nvSpPr>
            <p:spPr>
              <a:xfrm>
                <a:off x="6443612" y="-1815076"/>
                <a:ext cx="659493" cy="789633"/>
              </a:xfrm>
              <a:custGeom>
                <a:avLst/>
                <a:gdLst>
                  <a:gd name="connsiteX0" fmla="*/ 372248 w 659307"/>
                  <a:gd name="connsiteY0" fmla="*/ 46666 h 789410"/>
                  <a:gd name="connsiteX1" fmla="*/ 155329 w 659307"/>
                  <a:gd name="connsiteY1" fmla="*/ 263586 h 789410"/>
                  <a:gd name="connsiteX2" fmla="*/ 35189 w 659307"/>
                  <a:gd name="connsiteY2" fmla="*/ 523889 h 789410"/>
                  <a:gd name="connsiteX3" fmla="*/ 1816 w 659307"/>
                  <a:gd name="connsiteY3" fmla="*/ 694088 h 789410"/>
                  <a:gd name="connsiteX4" fmla="*/ 78573 w 659307"/>
                  <a:gd name="connsiteY4" fmla="*/ 787530 h 789410"/>
                  <a:gd name="connsiteX5" fmla="*/ 288818 w 659307"/>
                  <a:gd name="connsiteY5" fmla="*/ 750821 h 789410"/>
                  <a:gd name="connsiteX6" fmla="*/ 308841 w 659307"/>
                  <a:gd name="connsiteY6" fmla="*/ 680739 h 789410"/>
                  <a:gd name="connsiteX7" fmla="*/ 325527 w 659307"/>
                  <a:gd name="connsiteY7" fmla="*/ 530564 h 789410"/>
                  <a:gd name="connsiteX8" fmla="*/ 452342 w 659307"/>
                  <a:gd name="connsiteY8" fmla="*/ 347016 h 789410"/>
                  <a:gd name="connsiteX9" fmla="*/ 659250 w 659307"/>
                  <a:gd name="connsiteY9" fmla="*/ 140108 h 789410"/>
                  <a:gd name="connsiteX10" fmla="*/ 472365 w 659307"/>
                  <a:gd name="connsiteY10" fmla="*/ 6619 h 789410"/>
                  <a:gd name="connsiteX11" fmla="*/ 372248 w 659307"/>
                  <a:gd name="connsiteY11" fmla="*/ 46666 h 78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9307" h="789410">
                    <a:moveTo>
                      <a:pt x="372248" y="46666"/>
                    </a:moveTo>
                    <a:cubicBezTo>
                      <a:pt x="319409" y="89494"/>
                      <a:pt x="211505" y="184049"/>
                      <a:pt x="155329" y="263586"/>
                    </a:cubicBezTo>
                    <a:cubicBezTo>
                      <a:pt x="99153" y="343123"/>
                      <a:pt x="60774" y="452139"/>
                      <a:pt x="35189" y="523889"/>
                    </a:cubicBezTo>
                    <a:cubicBezTo>
                      <a:pt x="9603" y="595639"/>
                      <a:pt x="-5415" y="650148"/>
                      <a:pt x="1816" y="694088"/>
                    </a:cubicBezTo>
                    <a:cubicBezTo>
                      <a:pt x="9047" y="738028"/>
                      <a:pt x="30739" y="778075"/>
                      <a:pt x="78573" y="787530"/>
                    </a:cubicBezTo>
                    <a:cubicBezTo>
                      <a:pt x="126407" y="796985"/>
                      <a:pt x="250440" y="768619"/>
                      <a:pt x="288818" y="750821"/>
                    </a:cubicBezTo>
                    <a:cubicBezTo>
                      <a:pt x="327196" y="733023"/>
                      <a:pt x="302723" y="717448"/>
                      <a:pt x="308841" y="680739"/>
                    </a:cubicBezTo>
                    <a:cubicBezTo>
                      <a:pt x="314959" y="644030"/>
                      <a:pt x="301610" y="586185"/>
                      <a:pt x="325527" y="530564"/>
                    </a:cubicBezTo>
                    <a:cubicBezTo>
                      <a:pt x="349444" y="474943"/>
                      <a:pt x="396722" y="412092"/>
                      <a:pt x="452342" y="347016"/>
                    </a:cubicBezTo>
                    <a:cubicBezTo>
                      <a:pt x="507962" y="281940"/>
                      <a:pt x="655913" y="196841"/>
                      <a:pt x="659250" y="140108"/>
                    </a:cubicBezTo>
                    <a:cubicBezTo>
                      <a:pt x="662587" y="83375"/>
                      <a:pt x="520198" y="22749"/>
                      <a:pt x="472365" y="6619"/>
                    </a:cubicBezTo>
                    <a:cubicBezTo>
                      <a:pt x="424532" y="-9511"/>
                      <a:pt x="425087" y="3838"/>
                      <a:pt x="372248" y="4666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50" name="Elipse 449"/>
              <p:cNvSpPr/>
              <p:nvPr/>
            </p:nvSpPr>
            <p:spPr>
              <a:xfrm>
                <a:off x="6956486" y="-3358651"/>
                <a:ext cx="1568937" cy="1461222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51" name="Forma livre 450"/>
              <p:cNvSpPr/>
              <p:nvPr/>
            </p:nvSpPr>
            <p:spPr>
              <a:xfrm>
                <a:off x="7687822" y="-2337439"/>
                <a:ext cx="25003" cy="30054"/>
              </a:xfrm>
              <a:custGeom>
                <a:avLst/>
                <a:gdLst>
                  <a:gd name="connsiteX0" fmla="*/ 0 w 42041"/>
                  <a:gd name="connsiteY0" fmla="*/ 0 h 53180"/>
                  <a:gd name="connsiteX1" fmla="*/ 42041 w 42041"/>
                  <a:gd name="connsiteY1" fmla="*/ 52552 h 5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041" h="53180">
                    <a:moveTo>
                      <a:pt x="0" y="0"/>
                    </a:moveTo>
                    <a:cubicBezTo>
                      <a:pt x="12571" y="62858"/>
                      <a:pt x="-7354" y="52552"/>
                      <a:pt x="42041" y="5255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52" name="Forma livre 451"/>
              <p:cNvSpPr/>
              <p:nvPr/>
            </p:nvSpPr>
            <p:spPr>
              <a:xfrm>
                <a:off x="7051764" y="-2882182"/>
                <a:ext cx="542196" cy="508283"/>
              </a:xfrm>
              <a:custGeom>
                <a:avLst/>
                <a:gdLst>
                  <a:gd name="connsiteX0" fmla="*/ 504715 w 542043"/>
                  <a:gd name="connsiteY0" fmla="*/ 472133 h 508140"/>
                  <a:gd name="connsiteX1" fmla="*/ 517072 w 542043"/>
                  <a:gd name="connsiteY1" fmla="*/ 208522 h 508140"/>
                  <a:gd name="connsiteX2" fmla="*/ 269937 w 542043"/>
                  <a:gd name="connsiteY2" fmla="*/ 23171 h 508140"/>
                  <a:gd name="connsiteX3" fmla="*/ 92823 w 542043"/>
                  <a:gd name="connsiteY3" fmla="*/ 19052 h 508140"/>
                  <a:gd name="connsiteX4" fmla="*/ 6326 w 542043"/>
                  <a:gd name="connsiteY4" fmla="*/ 171452 h 508140"/>
                  <a:gd name="connsiteX5" fmla="*/ 35158 w 542043"/>
                  <a:gd name="connsiteY5" fmla="*/ 426825 h 508140"/>
                  <a:gd name="connsiteX6" fmla="*/ 261699 w 542043"/>
                  <a:gd name="connsiteY6" fmla="*/ 500966 h 508140"/>
                  <a:gd name="connsiteX7" fmla="*/ 504715 w 542043"/>
                  <a:gd name="connsiteY7" fmla="*/ 472133 h 50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2043" h="508140">
                    <a:moveTo>
                      <a:pt x="504715" y="472133"/>
                    </a:moveTo>
                    <a:cubicBezTo>
                      <a:pt x="547277" y="423392"/>
                      <a:pt x="556202" y="283349"/>
                      <a:pt x="517072" y="208522"/>
                    </a:cubicBezTo>
                    <a:cubicBezTo>
                      <a:pt x="477942" y="133695"/>
                      <a:pt x="340645" y="54749"/>
                      <a:pt x="269937" y="23171"/>
                    </a:cubicBezTo>
                    <a:cubicBezTo>
                      <a:pt x="199229" y="-8407"/>
                      <a:pt x="136758" y="-5661"/>
                      <a:pt x="92823" y="19052"/>
                    </a:cubicBezTo>
                    <a:cubicBezTo>
                      <a:pt x="48888" y="43765"/>
                      <a:pt x="15937" y="103490"/>
                      <a:pt x="6326" y="171452"/>
                    </a:cubicBezTo>
                    <a:cubicBezTo>
                      <a:pt x="-3285" y="239414"/>
                      <a:pt x="-7404" y="371906"/>
                      <a:pt x="35158" y="426825"/>
                    </a:cubicBezTo>
                    <a:cubicBezTo>
                      <a:pt x="77720" y="481744"/>
                      <a:pt x="181380" y="493415"/>
                      <a:pt x="261699" y="500966"/>
                    </a:cubicBezTo>
                    <a:cubicBezTo>
                      <a:pt x="342018" y="508517"/>
                      <a:pt x="462153" y="520874"/>
                      <a:pt x="504715" y="4721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53" name="Forma livre 452"/>
              <p:cNvSpPr/>
              <p:nvPr/>
            </p:nvSpPr>
            <p:spPr>
              <a:xfrm>
                <a:off x="7770104" y="-2885631"/>
                <a:ext cx="610055" cy="499978"/>
              </a:xfrm>
              <a:custGeom>
                <a:avLst/>
                <a:gdLst>
                  <a:gd name="connsiteX0" fmla="*/ 36135 w 609883"/>
                  <a:gd name="connsiteY0" fmla="*/ 472066 h 499837"/>
                  <a:gd name="connsiteX1" fmla="*/ 15540 w 609883"/>
                  <a:gd name="connsiteY1" fmla="*/ 262001 h 499837"/>
                  <a:gd name="connsiteX2" fmla="*/ 143227 w 609883"/>
                  <a:gd name="connsiteY2" fmla="*/ 130196 h 499837"/>
                  <a:gd name="connsiteX3" fmla="*/ 419194 w 609883"/>
                  <a:gd name="connsiteY3" fmla="*/ 2509 h 499837"/>
                  <a:gd name="connsiteX4" fmla="*/ 542762 w 609883"/>
                  <a:gd name="connsiteY4" fmla="*/ 68412 h 499837"/>
                  <a:gd name="connsiteX5" fmla="*/ 608664 w 609883"/>
                  <a:gd name="connsiteY5" fmla="*/ 332023 h 499837"/>
                  <a:gd name="connsiteX6" fmla="*/ 563356 w 609883"/>
                  <a:gd name="connsiteY6" fmla="*/ 443234 h 499837"/>
                  <a:gd name="connsiteX7" fmla="*/ 320340 w 609883"/>
                  <a:gd name="connsiteY7" fmla="*/ 492661 h 499837"/>
                  <a:gd name="connsiteX8" fmla="*/ 36135 w 609883"/>
                  <a:gd name="connsiteY8" fmla="*/ 472066 h 49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9883" h="499837">
                    <a:moveTo>
                      <a:pt x="36135" y="472066"/>
                    </a:moveTo>
                    <a:cubicBezTo>
                      <a:pt x="-14665" y="433623"/>
                      <a:pt x="-2309" y="318979"/>
                      <a:pt x="15540" y="262001"/>
                    </a:cubicBezTo>
                    <a:cubicBezTo>
                      <a:pt x="33389" y="205023"/>
                      <a:pt x="75951" y="173445"/>
                      <a:pt x="143227" y="130196"/>
                    </a:cubicBezTo>
                    <a:cubicBezTo>
                      <a:pt x="210503" y="86947"/>
                      <a:pt x="352605" y="12806"/>
                      <a:pt x="419194" y="2509"/>
                    </a:cubicBezTo>
                    <a:cubicBezTo>
                      <a:pt x="485783" y="-7788"/>
                      <a:pt x="511184" y="13493"/>
                      <a:pt x="542762" y="68412"/>
                    </a:cubicBezTo>
                    <a:cubicBezTo>
                      <a:pt x="574340" y="123331"/>
                      <a:pt x="605232" y="269553"/>
                      <a:pt x="608664" y="332023"/>
                    </a:cubicBezTo>
                    <a:cubicBezTo>
                      <a:pt x="612096" y="394493"/>
                      <a:pt x="611410" y="416461"/>
                      <a:pt x="563356" y="443234"/>
                    </a:cubicBezTo>
                    <a:cubicBezTo>
                      <a:pt x="515302" y="470007"/>
                      <a:pt x="406151" y="485110"/>
                      <a:pt x="320340" y="492661"/>
                    </a:cubicBezTo>
                    <a:cubicBezTo>
                      <a:pt x="234529" y="500212"/>
                      <a:pt x="86935" y="510509"/>
                      <a:pt x="36135" y="4720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54" name="Forma livre 453"/>
              <p:cNvSpPr/>
              <p:nvPr/>
            </p:nvSpPr>
            <p:spPr>
              <a:xfrm>
                <a:off x="7711851" y="-2307120"/>
                <a:ext cx="271925" cy="197764"/>
              </a:xfrm>
              <a:custGeom>
                <a:avLst/>
                <a:gdLst>
                  <a:gd name="connsiteX0" fmla="*/ 0 w 271848"/>
                  <a:gd name="connsiteY0" fmla="*/ 197708 h 197708"/>
                  <a:gd name="connsiteX1" fmla="*/ 127686 w 271848"/>
                  <a:gd name="connsiteY1" fmla="*/ 82378 h 197708"/>
                  <a:gd name="connsiteX2" fmla="*/ 271848 w 271848"/>
                  <a:gd name="connsiteY2" fmla="*/ 0 h 1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848" h="197708">
                    <a:moveTo>
                      <a:pt x="0" y="197708"/>
                    </a:moveTo>
                    <a:cubicBezTo>
                      <a:pt x="41189" y="156518"/>
                      <a:pt x="82378" y="115329"/>
                      <a:pt x="127686" y="82378"/>
                    </a:cubicBezTo>
                    <a:cubicBezTo>
                      <a:pt x="172994" y="49427"/>
                      <a:pt x="222421" y="24713"/>
                      <a:pt x="271848" y="0"/>
                    </a:cubicBezTo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55" name="Forma livre 454"/>
              <p:cNvSpPr/>
              <p:nvPr/>
            </p:nvSpPr>
            <p:spPr>
              <a:xfrm>
                <a:off x="7363230" y="-1259405"/>
                <a:ext cx="766013" cy="854570"/>
              </a:xfrm>
              <a:custGeom>
                <a:avLst/>
                <a:gdLst>
                  <a:gd name="connsiteX0" fmla="*/ 12171 w 765797"/>
                  <a:gd name="connsiteY0" fmla="*/ 30145 h 854329"/>
                  <a:gd name="connsiteX1" fmla="*/ 32268 w 765797"/>
                  <a:gd name="connsiteY1" fmla="*/ 718457 h 854329"/>
                  <a:gd name="connsiteX2" fmla="*/ 288501 w 765797"/>
                  <a:gd name="connsiteY2" fmla="*/ 839037 h 854329"/>
                  <a:gd name="connsiteX3" fmla="*/ 705507 w 765797"/>
                  <a:gd name="connsiteY3" fmla="*/ 793820 h 854329"/>
                  <a:gd name="connsiteX4" fmla="*/ 730628 w 765797"/>
                  <a:gd name="connsiteY4" fmla="*/ 311499 h 854329"/>
                  <a:gd name="connsiteX5" fmla="*/ 765797 w 765797"/>
                  <a:gd name="connsiteY5" fmla="*/ 0 h 8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797" h="854329">
                    <a:moveTo>
                      <a:pt x="12171" y="30145"/>
                    </a:moveTo>
                    <a:cubicBezTo>
                      <a:pt x="-808" y="306893"/>
                      <a:pt x="-13787" y="583642"/>
                      <a:pt x="32268" y="718457"/>
                    </a:cubicBezTo>
                    <a:cubicBezTo>
                      <a:pt x="78323" y="853272"/>
                      <a:pt x="176294" y="826476"/>
                      <a:pt x="288501" y="839037"/>
                    </a:cubicBezTo>
                    <a:cubicBezTo>
                      <a:pt x="400708" y="851598"/>
                      <a:pt x="631819" y="881743"/>
                      <a:pt x="705507" y="793820"/>
                    </a:cubicBezTo>
                    <a:cubicBezTo>
                      <a:pt x="779195" y="705897"/>
                      <a:pt x="720580" y="443802"/>
                      <a:pt x="730628" y="311499"/>
                    </a:cubicBezTo>
                    <a:cubicBezTo>
                      <a:pt x="740676" y="179196"/>
                      <a:pt x="753236" y="89598"/>
                      <a:pt x="76579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56" name="Elipse 455"/>
              <p:cNvSpPr/>
              <p:nvPr/>
            </p:nvSpPr>
            <p:spPr>
              <a:xfrm>
                <a:off x="6386338" y="-1168629"/>
                <a:ext cx="506991" cy="49114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57" name="Forma livre 456"/>
              <p:cNvSpPr/>
              <p:nvPr/>
            </p:nvSpPr>
            <p:spPr>
              <a:xfrm>
                <a:off x="6701221" y="-942940"/>
                <a:ext cx="103395" cy="232886"/>
              </a:xfrm>
              <a:custGeom>
                <a:avLst/>
                <a:gdLst>
                  <a:gd name="connsiteX0" fmla="*/ 64513 w 103366"/>
                  <a:gd name="connsiteY0" fmla="*/ 232820 h 232820"/>
                  <a:gd name="connsiteX1" fmla="*/ 102758 w 103366"/>
                  <a:gd name="connsiteY1" fmla="*/ 145900 h 232820"/>
                  <a:gd name="connsiteX2" fmla="*/ 81897 w 103366"/>
                  <a:gd name="connsiteY2" fmla="*/ 48549 h 232820"/>
                  <a:gd name="connsiteX3" fmla="*/ 5408 w 103366"/>
                  <a:gd name="connsiteY3" fmla="*/ 3351 h 232820"/>
                  <a:gd name="connsiteX4" fmla="*/ 12361 w 103366"/>
                  <a:gd name="connsiteY4" fmla="*/ 6827 h 23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66" h="232820">
                    <a:moveTo>
                      <a:pt x="64513" y="232820"/>
                    </a:moveTo>
                    <a:cubicBezTo>
                      <a:pt x="82187" y="204716"/>
                      <a:pt x="99861" y="176612"/>
                      <a:pt x="102758" y="145900"/>
                    </a:cubicBezTo>
                    <a:cubicBezTo>
                      <a:pt x="105655" y="115188"/>
                      <a:pt x="98122" y="72307"/>
                      <a:pt x="81897" y="48549"/>
                    </a:cubicBezTo>
                    <a:cubicBezTo>
                      <a:pt x="65672" y="24791"/>
                      <a:pt x="16997" y="10305"/>
                      <a:pt x="5408" y="3351"/>
                    </a:cubicBezTo>
                    <a:cubicBezTo>
                      <a:pt x="-6181" y="-3603"/>
                      <a:pt x="3090" y="1612"/>
                      <a:pt x="12361" y="6827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58" name="Elipse 457"/>
              <p:cNvSpPr/>
              <p:nvPr/>
            </p:nvSpPr>
            <p:spPr>
              <a:xfrm>
                <a:off x="8588579" y="-1168629"/>
                <a:ext cx="506991" cy="49114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59" name="Forma livre 458"/>
              <p:cNvSpPr/>
              <p:nvPr/>
            </p:nvSpPr>
            <p:spPr>
              <a:xfrm>
                <a:off x="8710920" y="-947004"/>
                <a:ext cx="71948" cy="246923"/>
              </a:xfrm>
              <a:custGeom>
                <a:avLst/>
                <a:gdLst>
                  <a:gd name="connsiteX0" fmla="*/ 30206 w 71928"/>
                  <a:gd name="connsiteY0" fmla="*/ 246853 h 246853"/>
                  <a:gd name="connsiteX1" fmla="*/ 2392 w 71928"/>
                  <a:gd name="connsiteY1" fmla="*/ 135596 h 246853"/>
                  <a:gd name="connsiteX2" fmla="*/ 9345 w 71928"/>
                  <a:gd name="connsiteY2" fmla="*/ 55629 h 246853"/>
                  <a:gd name="connsiteX3" fmla="*/ 71928 w 71928"/>
                  <a:gd name="connsiteY3" fmla="*/ 0 h 246853"/>
                  <a:gd name="connsiteX4" fmla="*/ 71928 w 71928"/>
                  <a:gd name="connsiteY4" fmla="*/ 0 h 246853"/>
                  <a:gd name="connsiteX5" fmla="*/ 71928 w 71928"/>
                  <a:gd name="connsiteY5" fmla="*/ 0 h 24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28" h="246853">
                    <a:moveTo>
                      <a:pt x="30206" y="246853"/>
                    </a:moveTo>
                    <a:cubicBezTo>
                      <a:pt x="18037" y="207160"/>
                      <a:pt x="5869" y="167467"/>
                      <a:pt x="2392" y="135596"/>
                    </a:cubicBezTo>
                    <a:cubicBezTo>
                      <a:pt x="-1085" y="103725"/>
                      <a:pt x="-2244" y="78228"/>
                      <a:pt x="9345" y="55629"/>
                    </a:cubicBezTo>
                    <a:cubicBezTo>
                      <a:pt x="20934" y="33030"/>
                      <a:pt x="71928" y="0"/>
                      <a:pt x="71928" y="0"/>
                    </a:cubicBezTo>
                    <a:lnTo>
                      <a:pt x="71928" y="0"/>
                    </a:lnTo>
                    <a:lnTo>
                      <a:pt x="71928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60" name="Forma livre 459"/>
              <p:cNvSpPr/>
              <p:nvPr/>
            </p:nvSpPr>
            <p:spPr>
              <a:xfrm>
                <a:off x="6808988" y="-832924"/>
                <a:ext cx="1678635" cy="2179653"/>
              </a:xfrm>
              <a:custGeom>
                <a:avLst/>
                <a:gdLst>
                  <a:gd name="connsiteX0" fmla="*/ 563386 w 1678162"/>
                  <a:gd name="connsiteY0" fmla="*/ 183722 h 2179038"/>
                  <a:gd name="connsiteX1" fmla="*/ 457639 w 1678162"/>
                  <a:gd name="connsiteY1" fmla="*/ 488522 h 2179038"/>
                  <a:gd name="connsiteX2" fmla="*/ 351892 w 1678162"/>
                  <a:gd name="connsiteY2" fmla="*/ 1048359 h 2179038"/>
                  <a:gd name="connsiteX3" fmla="*/ 271027 w 1678162"/>
                  <a:gd name="connsiteY3" fmla="*/ 1552212 h 2179038"/>
                  <a:gd name="connsiteX4" fmla="*/ 47092 w 1678162"/>
                  <a:gd name="connsiteY4" fmla="*/ 1726383 h 2179038"/>
                  <a:gd name="connsiteX5" fmla="*/ 9770 w 1678162"/>
                  <a:gd name="connsiteY5" fmla="*/ 1931657 h 2179038"/>
                  <a:gd name="connsiteX6" fmla="*/ 177721 w 1678162"/>
                  <a:gd name="connsiteY6" fmla="*/ 2062285 h 2179038"/>
                  <a:gd name="connsiteX7" fmla="*/ 669133 w 1678162"/>
                  <a:gd name="connsiteY7" fmla="*/ 1956538 h 2179038"/>
                  <a:gd name="connsiteX8" fmla="*/ 781101 w 1678162"/>
                  <a:gd name="connsiteY8" fmla="*/ 1670400 h 2179038"/>
                  <a:gd name="connsiteX9" fmla="*/ 725117 w 1678162"/>
                  <a:gd name="connsiteY9" fmla="*/ 1514889 h 2179038"/>
                  <a:gd name="connsiteX10" fmla="*/ 787321 w 1678162"/>
                  <a:gd name="connsiteY10" fmla="*/ 917730 h 2179038"/>
                  <a:gd name="connsiteX11" fmla="*/ 973933 w 1678162"/>
                  <a:gd name="connsiteY11" fmla="*/ 451200 h 2179038"/>
                  <a:gd name="connsiteX12" fmla="*/ 1216529 w 1678162"/>
                  <a:gd name="connsiteY12" fmla="*/ 1545991 h 2179038"/>
                  <a:gd name="connsiteX13" fmla="*/ 1210309 w 1678162"/>
                  <a:gd name="connsiteY13" fmla="*/ 1825910 h 2179038"/>
                  <a:gd name="connsiteX14" fmla="*/ 1434243 w 1678162"/>
                  <a:gd name="connsiteY14" fmla="*/ 2149371 h 2179038"/>
                  <a:gd name="connsiteX15" fmla="*/ 1627076 w 1678162"/>
                  <a:gd name="connsiteY15" fmla="*/ 2136930 h 2179038"/>
                  <a:gd name="connsiteX16" fmla="*/ 1676839 w 1678162"/>
                  <a:gd name="connsiteY16" fmla="*/ 1906775 h 2179038"/>
                  <a:gd name="connsiteX17" fmla="*/ 1589754 w 1678162"/>
                  <a:gd name="connsiteY17" fmla="*/ 1651738 h 2179038"/>
                  <a:gd name="connsiteX18" fmla="*/ 1297394 w 1678162"/>
                  <a:gd name="connsiteY18" fmla="*/ 152620 h 2179038"/>
                  <a:gd name="connsiteX19" fmla="*/ 1284954 w 1678162"/>
                  <a:gd name="connsiteY19" fmla="*/ 127738 h 217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162" h="2179038">
                    <a:moveTo>
                      <a:pt x="563386" y="183722"/>
                    </a:moveTo>
                    <a:cubicBezTo>
                      <a:pt x="528137" y="264069"/>
                      <a:pt x="492888" y="344416"/>
                      <a:pt x="457639" y="488522"/>
                    </a:cubicBezTo>
                    <a:cubicBezTo>
                      <a:pt x="422390" y="632628"/>
                      <a:pt x="382994" y="871077"/>
                      <a:pt x="351892" y="1048359"/>
                    </a:cubicBezTo>
                    <a:cubicBezTo>
                      <a:pt x="320790" y="1225641"/>
                      <a:pt x="321827" y="1439208"/>
                      <a:pt x="271027" y="1552212"/>
                    </a:cubicBezTo>
                    <a:cubicBezTo>
                      <a:pt x="220227" y="1665216"/>
                      <a:pt x="90635" y="1663142"/>
                      <a:pt x="47092" y="1726383"/>
                    </a:cubicBezTo>
                    <a:cubicBezTo>
                      <a:pt x="3549" y="1789624"/>
                      <a:pt x="-12002" y="1875673"/>
                      <a:pt x="9770" y="1931657"/>
                    </a:cubicBezTo>
                    <a:cubicBezTo>
                      <a:pt x="31541" y="1987641"/>
                      <a:pt x="67827" y="2058138"/>
                      <a:pt x="177721" y="2062285"/>
                    </a:cubicBezTo>
                    <a:cubicBezTo>
                      <a:pt x="287615" y="2066432"/>
                      <a:pt x="568570" y="2021852"/>
                      <a:pt x="669133" y="1956538"/>
                    </a:cubicBezTo>
                    <a:cubicBezTo>
                      <a:pt x="769696" y="1891224"/>
                      <a:pt x="771770" y="1744008"/>
                      <a:pt x="781101" y="1670400"/>
                    </a:cubicBezTo>
                    <a:cubicBezTo>
                      <a:pt x="790432" y="1596792"/>
                      <a:pt x="724080" y="1640334"/>
                      <a:pt x="725117" y="1514889"/>
                    </a:cubicBezTo>
                    <a:cubicBezTo>
                      <a:pt x="726154" y="1389444"/>
                      <a:pt x="745852" y="1095011"/>
                      <a:pt x="787321" y="917730"/>
                    </a:cubicBezTo>
                    <a:cubicBezTo>
                      <a:pt x="828790" y="740449"/>
                      <a:pt x="902398" y="346490"/>
                      <a:pt x="973933" y="451200"/>
                    </a:cubicBezTo>
                    <a:cubicBezTo>
                      <a:pt x="1045468" y="555910"/>
                      <a:pt x="1177133" y="1316873"/>
                      <a:pt x="1216529" y="1545991"/>
                    </a:cubicBezTo>
                    <a:cubicBezTo>
                      <a:pt x="1255925" y="1775109"/>
                      <a:pt x="1174023" y="1725347"/>
                      <a:pt x="1210309" y="1825910"/>
                    </a:cubicBezTo>
                    <a:cubicBezTo>
                      <a:pt x="1246595" y="1926473"/>
                      <a:pt x="1364782" y="2097534"/>
                      <a:pt x="1434243" y="2149371"/>
                    </a:cubicBezTo>
                    <a:cubicBezTo>
                      <a:pt x="1503704" y="2201208"/>
                      <a:pt x="1586643" y="2177363"/>
                      <a:pt x="1627076" y="2136930"/>
                    </a:cubicBezTo>
                    <a:cubicBezTo>
                      <a:pt x="1667509" y="2096497"/>
                      <a:pt x="1683059" y="1987640"/>
                      <a:pt x="1676839" y="1906775"/>
                    </a:cubicBezTo>
                    <a:cubicBezTo>
                      <a:pt x="1670619" y="1825910"/>
                      <a:pt x="1652995" y="1944097"/>
                      <a:pt x="1589754" y="1651738"/>
                    </a:cubicBezTo>
                    <a:cubicBezTo>
                      <a:pt x="1526513" y="1359379"/>
                      <a:pt x="1348194" y="406620"/>
                      <a:pt x="1297394" y="152620"/>
                    </a:cubicBezTo>
                    <a:cubicBezTo>
                      <a:pt x="1246594" y="-101380"/>
                      <a:pt x="1265774" y="13179"/>
                      <a:pt x="1284954" y="127738"/>
                    </a:cubicBezTo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61" name="Forma livre 460"/>
              <p:cNvSpPr/>
              <p:nvPr/>
            </p:nvSpPr>
            <p:spPr>
              <a:xfrm>
                <a:off x="6791735" y="-2261729"/>
                <a:ext cx="1918074" cy="1626236"/>
              </a:xfrm>
              <a:custGeom>
                <a:avLst/>
                <a:gdLst>
                  <a:gd name="connsiteX0" fmla="*/ 960079 w 1917534"/>
                  <a:gd name="connsiteY0" fmla="*/ 405360 h 1625777"/>
                  <a:gd name="connsiteX1" fmla="*/ 443785 w 1917534"/>
                  <a:gd name="connsiteY1" fmla="*/ 7254 h 1625777"/>
                  <a:gd name="connsiteX2" fmla="*/ 114103 w 1917534"/>
                  <a:gd name="connsiteY2" fmla="*/ 168985 h 1625777"/>
                  <a:gd name="connsiteX3" fmla="*/ 2136 w 1917534"/>
                  <a:gd name="connsiteY3" fmla="*/ 430242 h 1625777"/>
                  <a:gd name="connsiteX4" fmla="*/ 194969 w 1917534"/>
                  <a:gd name="connsiteY4" fmla="*/ 604413 h 1625777"/>
                  <a:gd name="connsiteX5" fmla="*/ 505989 w 1917534"/>
                  <a:gd name="connsiteY5" fmla="*/ 697719 h 1625777"/>
                  <a:gd name="connsiteX6" fmla="*/ 593075 w 1917534"/>
                  <a:gd name="connsiteY6" fmla="*/ 567091 h 1625777"/>
                  <a:gd name="connsiteX7" fmla="*/ 555752 w 1917534"/>
                  <a:gd name="connsiteY7" fmla="*/ 679058 h 1625777"/>
                  <a:gd name="connsiteX8" fmla="*/ 524650 w 1917534"/>
                  <a:gd name="connsiteY8" fmla="*/ 1027401 h 1625777"/>
                  <a:gd name="connsiteX9" fmla="*/ 524650 w 1917534"/>
                  <a:gd name="connsiteY9" fmla="*/ 1543695 h 1625777"/>
                  <a:gd name="connsiteX10" fmla="*/ 636618 w 1917534"/>
                  <a:gd name="connsiteY10" fmla="*/ 1605899 h 1625777"/>
                  <a:gd name="connsiteX11" fmla="*/ 1289760 w 1917534"/>
                  <a:gd name="connsiteY11" fmla="*/ 1618340 h 1625777"/>
                  <a:gd name="connsiteX12" fmla="*/ 1345744 w 1917534"/>
                  <a:gd name="connsiteY12" fmla="*/ 1500152 h 1625777"/>
                  <a:gd name="connsiteX13" fmla="*/ 1376846 w 1917534"/>
                  <a:gd name="connsiteY13" fmla="*/ 965197 h 1625777"/>
                  <a:gd name="connsiteX14" fmla="*/ 1414169 w 1917534"/>
                  <a:gd name="connsiteY14" fmla="*/ 623074 h 1625777"/>
                  <a:gd name="connsiteX15" fmla="*/ 1445271 w 1917534"/>
                  <a:gd name="connsiteY15" fmla="*/ 703940 h 1625777"/>
                  <a:gd name="connsiteX16" fmla="*/ 1644324 w 1917534"/>
                  <a:gd name="connsiteY16" fmla="*/ 629295 h 1625777"/>
                  <a:gd name="connsiteX17" fmla="*/ 1911801 w 1917534"/>
                  <a:gd name="connsiteY17" fmla="*/ 417801 h 1625777"/>
                  <a:gd name="connsiteX18" fmla="*/ 1806054 w 1917534"/>
                  <a:gd name="connsiteY18" fmla="*/ 200087 h 1625777"/>
                  <a:gd name="connsiteX19" fmla="*/ 1557238 w 1917534"/>
                  <a:gd name="connsiteY19" fmla="*/ 44576 h 1625777"/>
                  <a:gd name="connsiteX20" fmla="*/ 1134250 w 1917534"/>
                  <a:gd name="connsiteY20" fmla="*/ 249850 h 1625777"/>
                  <a:gd name="connsiteX21" fmla="*/ 960079 w 1917534"/>
                  <a:gd name="connsiteY21" fmla="*/ 405360 h 162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17534" h="1625777">
                    <a:moveTo>
                      <a:pt x="960079" y="405360"/>
                    </a:moveTo>
                    <a:cubicBezTo>
                      <a:pt x="845002" y="364927"/>
                      <a:pt x="584781" y="46650"/>
                      <a:pt x="443785" y="7254"/>
                    </a:cubicBezTo>
                    <a:cubicBezTo>
                      <a:pt x="302789" y="-32142"/>
                      <a:pt x="187711" y="98487"/>
                      <a:pt x="114103" y="168985"/>
                    </a:cubicBezTo>
                    <a:cubicBezTo>
                      <a:pt x="40495" y="239483"/>
                      <a:pt x="-11342" y="357671"/>
                      <a:pt x="2136" y="430242"/>
                    </a:cubicBezTo>
                    <a:cubicBezTo>
                      <a:pt x="15614" y="502813"/>
                      <a:pt x="110994" y="559834"/>
                      <a:pt x="194969" y="604413"/>
                    </a:cubicBezTo>
                    <a:cubicBezTo>
                      <a:pt x="278944" y="648992"/>
                      <a:pt x="439638" y="703939"/>
                      <a:pt x="505989" y="697719"/>
                    </a:cubicBezTo>
                    <a:cubicBezTo>
                      <a:pt x="572340" y="691499"/>
                      <a:pt x="584781" y="570201"/>
                      <a:pt x="593075" y="567091"/>
                    </a:cubicBezTo>
                    <a:cubicBezTo>
                      <a:pt x="601369" y="563981"/>
                      <a:pt x="567156" y="602340"/>
                      <a:pt x="555752" y="679058"/>
                    </a:cubicBezTo>
                    <a:cubicBezTo>
                      <a:pt x="544348" y="755776"/>
                      <a:pt x="529834" y="883295"/>
                      <a:pt x="524650" y="1027401"/>
                    </a:cubicBezTo>
                    <a:cubicBezTo>
                      <a:pt x="519466" y="1171507"/>
                      <a:pt x="505989" y="1447279"/>
                      <a:pt x="524650" y="1543695"/>
                    </a:cubicBezTo>
                    <a:cubicBezTo>
                      <a:pt x="543311" y="1640111"/>
                      <a:pt x="509100" y="1593458"/>
                      <a:pt x="636618" y="1605899"/>
                    </a:cubicBezTo>
                    <a:cubicBezTo>
                      <a:pt x="764136" y="1618340"/>
                      <a:pt x="1171572" y="1635965"/>
                      <a:pt x="1289760" y="1618340"/>
                    </a:cubicBezTo>
                    <a:cubicBezTo>
                      <a:pt x="1407948" y="1600716"/>
                      <a:pt x="1331230" y="1609009"/>
                      <a:pt x="1345744" y="1500152"/>
                    </a:cubicBezTo>
                    <a:cubicBezTo>
                      <a:pt x="1360258" y="1391295"/>
                      <a:pt x="1365442" y="1111377"/>
                      <a:pt x="1376846" y="965197"/>
                    </a:cubicBezTo>
                    <a:cubicBezTo>
                      <a:pt x="1388250" y="819017"/>
                      <a:pt x="1402765" y="666617"/>
                      <a:pt x="1414169" y="623074"/>
                    </a:cubicBezTo>
                    <a:cubicBezTo>
                      <a:pt x="1425573" y="579531"/>
                      <a:pt x="1406912" y="702903"/>
                      <a:pt x="1445271" y="703940"/>
                    </a:cubicBezTo>
                    <a:cubicBezTo>
                      <a:pt x="1483630" y="704977"/>
                      <a:pt x="1566569" y="676985"/>
                      <a:pt x="1644324" y="629295"/>
                    </a:cubicBezTo>
                    <a:cubicBezTo>
                      <a:pt x="1722079" y="581605"/>
                      <a:pt x="1884846" y="489336"/>
                      <a:pt x="1911801" y="417801"/>
                    </a:cubicBezTo>
                    <a:cubicBezTo>
                      <a:pt x="1938756" y="346266"/>
                      <a:pt x="1865148" y="262291"/>
                      <a:pt x="1806054" y="200087"/>
                    </a:cubicBezTo>
                    <a:cubicBezTo>
                      <a:pt x="1746960" y="137883"/>
                      <a:pt x="1669205" y="36282"/>
                      <a:pt x="1557238" y="44576"/>
                    </a:cubicBezTo>
                    <a:cubicBezTo>
                      <a:pt x="1445271" y="52870"/>
                      <a:pt x="1227556" y="187646"/>
                      <a:pt x="1134250" y="249850"/>
                    </a:cubicBezTo>
                    <a:cubicBezTo>
                      <a:pt x="1040944" y="312054"/>
                      <a:pt x="1075156" y="445793"/>
                      <a:pt x="960079" y="40536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62" name="Forma livre 461"/>
              <p:cNvSpPr/>
              <p:nvPr/>
            </p:nvSpPr>
            <p:spPr>
              <a:xfrm>
                <a:off x="7265240" y="-927368"/>
                <a:ext cx="920910" cy="379030"/>
              </a:xfrm>
              <a:custGeom>
                <a:avLst/>
                <a:gdLst>
                  <a:gd name="connsiteX0" fmla="*/ 40921 w 920651"/>
                  <a:gd name="connsiteY0" fmla="*/ 15074 h 378923"/>
                  <a:gd name="connsiteX1" fmla="*/ 320840 w 920651"/>
                  <a:gd name="connsiteY1" fmla="*/ 39956 h 378923"/>
                  <a:gd name="connsiteX2" fmla="*/ 743828 w 920651"/>
                  <a:gd name="connsiteY2" fmla="*/ 58617 h 378923"/>
                  <a:gd name="connsiteX3" fmla="*/ 905558 w 920651"/>
                  <a:gd name="connsiteY3" fmla="*/ 64837 h 378923"/>
                  <a:gd name="connsiteX4" fmla="*/ 886897 w 920651"/>
                  <a:gd name="connsiteY4" fmla="*/ 319874 h 378923"/>
                  <a:gd name="connsiteX5" fmla="*/ 669183 w 920651"/>
                  <a:gd name="connsiteY5" fmla="*/ 375858 h 378923"/>
                  <a:gd name="connsiteX6" fmla="*/ 215093 w 920651"/>
                  <a:gd name="connsiteY6" fmla="*/ 363417 h 378923"/>
                  <a:gd name="connsiteX7" fmla="*/ 22260 w 920651"/>
                  <a:gd name="connsiteY7" fmla="*/ 294992 h 378923"/>
                  <a:gd name="connsiteX8" fmla="*/ 40921 w 920651"/>
                  <a:gd name="connsiteY8" fmla="*/ 15074 h 37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0651" h="378923">
                    <a:moveTo>
                      <a:pt x="40921" y="15074"/>
                    </a:moveTo>
                    <a:cubicBezTo>
                      <a:pt x="90684" y="-27432"/>
                      <a:pt x="203689" y="32699"/>
                      <a:pt x="320840" y="39956"/>
                    </a:cubicBezTo>
                    <a:cubicBezTo>
                      <a:pt x="437991" y="47213"/>
                      <a:pt x="743828" y="58617"/>
                      <a:pt x="743828" y="58617"/>
                    </a:cubicBezTo>
                    <a:cubicBezTo>
                      <a:pt x="841281" y="62764"/>
                      <a:pt x="881713" y="21294"/>
                      <a:pt x="905558" y="64837"/>
                    </a:cubicBezTo>
                    <a:cubicBezTo>
                      <a:pt x="929403" y="108380"/>
                      <a:pt x="926293" y="268037"/>
                      <a:pt x="886897" y="319874"/>
                    </a:cubicBezTo>
                    <a:cubicBezTo>
                      <a:pt x="847501" y="371711"/>
                      <a:pt x="781150" y="368601"/>
                      <a:pt x="669183" y="375858"/>
                    </a:cubicBezTo>
                    <a:cubicBezTo>
                      <a:pt x="557216" y="383115"/>
                      <a:pt x="322913" y="376895"/>
                      <a:pt x="215093" y="363417"/>
                    </a:cubicBezTo>
                    <a:cubicBezTo>
                      <a:pt x="107273" y="349939"/>
                      <a:pt x="55436" y="350976"/>
                      <a:pt x="22260" y="294992"/>
                    </a:cubicBezTo>
                    <a:cubicBezTo>
                      <a:pt x="-10916" y="239008"/>
                      <a:pt x="-8842" y="57580"/>
                      <a:pt x="40921" y="15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63" name="Elipse 462"/>
              <p:cNvSpPr/>
              <p:nvPr/>
            </p:nvSpPr>
            <p:spPr>
              <a:xfrm>
                <a:off x="7522442" y="-903317"/>
                <a:ext cx="437023" cy="379030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dirty="0">
                    <a:solidFill>
                      <a:schemeClr val="tx1"/>
                    </a:solidFill>
                    <a:latin typeface="Algerian" panose="04020705040A02060702" pitchFamily="82" charset="0"/>
                  </a:rPr>
                  <a:t>J</a:t>
                </a:r>
              </a:p>
            </p:txBody>
          </p:sp>
          <p:sp>
            <p:nvSpPr>
              <p:cNvPr id="464" name="Forma livre 463"/>
              <p:cNvSpPr/>
              <p:nvPr/>
            </p:nvSpPr>
            <p:spPr>
              <a:xfrm>
                <a:off x="7007854" y="-2375708"/>
                <a:ext cx="1469646" cy="421600"/>
              </a:xfrm>
              <a:custGeom>
                <a:avLst/>
                <a:gdLst>
                  <a:gd name="connsiteX0" fmla="*/ 0 w 1469232"/>
                  <a:gd name="connsiteY0" fmla="*/ 9525 h 421481"/>
                  <a:gd name="connsiteX1" fmla="*/ 228600 w 1469232"/>
                  <a:gd name="connsiteY1" fmla="*/ 88106 h 421481"/>
                  <a:gd name="connsiteX2" fmla="*/ 245269 w 1469232"/>
                  <a:gd name="connsiteY2" fmla="*/ 102393 h 421481"/>
                  <a:gd name="connsiteX3" fmla="*/ 426244 w 1469232"/>
                  <a:gd name="connsiteY3" fmla="*/ 157162 h 421481"/>
                  <a:gd name="connsiteX4" fmla="*/ 516732 w 1469232"/>
                  <a:gd name="connsiteY4" fmla="*/ 80962 h 421481"/>
                  <a:gd name="connsiteX5" fmla="*/ 904875 w 1469232"/>
                  <a:gd name="connsiteY5" fmla="*/ 64293 h 421481"/>
                  <a:gd name="connsiteX6" fmla="*/ 978694 w 1469232"/>
                  <a:gd name="connsiteY6" fmla="*/ 159543 h 421481"/>
                  <a:gd name="connsiteX7" fmla="*/ 1469232 w 1469232"/>
                  <a:gd name="connsiteY7" fmla="*/ 0 h 421481"/>
                  <a:gd name="connsiteX8" fmla="*/ 1381125 w 1469232"/>
                  <a:gd name="connsiteY8" fmla="*/ 152400 h 421481"/>
                  <a:gd name="connsiteX9" fmla="*/ 1338263 w 1469232"/>
                  <a:gd name="connsiteY9" fmla="*/ 159543 h 421481"/>
                  <a:gd name="connsiteX10" fmla="*/ 1228725 w 1469232"/>
                  <a:gd name="connsiteY10" fmla="*/ 195262 h 421481"/>
                  <a:gd name="connsiteX11" fmla="*/ 1035844 w 1469232"/>
                  <a:gd name="connsiteY11" fmla="*/ 288131 h 421481"/>
                  <a:gd name="connsiteX12" fmla="*/ 881063 w 1469232"/>
                  <a:gd name="connsiteY12" fmla="*/ 390525 h 421481"/>
                  <a:gd name="connsiteX13" fmla="*/ 881063 w 1469232"/>
                  <a:gd name="connsiteY13" fmla="*/ 404812 h 421481"/>
                  <a:gd name="connsiteX14" fmla="*/ 604838 w 1469232"/>
                  <a:gd name="connsiteY14" fmla="*/ 421481 h 421481"/>
                  <a:gd name="connsiteX15" fmla="*/ 411957 w 1469232"/>
                  <a:gd name="connsiteY15" fmla="*/ 242887 h 421481"/>
                  <a:gd name="connsiteX16" fmla="*/ 469107 w 1469232"/>
                  <a:gd name="connsiteY16" fmla="*/ 252412 h 421481"/>
                  <a:gd name="connsiteX17" fmla="*/ 552450 w 1469232"/>
                  <a:gd name="connsiteY17" fmla="*/ 328612 h 421481"/>
                  <a:gd name="connsiteX18" fmla="*/ 890588 w 1469232"/>
                  <a:gd name="connsiteY18" fmla="*/ 333375 h 421481"/>
                  <a:gd name="connsiteX19" fmla="*/ 981075 w 1469232"/>
                  <a:gd name="connsiteY19" fmla="*/ 252412 h 421481"/>
                  <a:gd name="connsiteX20" fmla="*/ 866775 w 1469232"/>
                  <a:gd name="connsiteY20" fmla="*/ 126206 h 421481"/>
                  <a:gd name="connsiteX21" fmla="*/ 542925 w 1469232"/>
                  <a:gd name="connsiteY21" fmla="*/ 130968 h 421481"/>
                  <a:gd name="connsiteX22" fmla="*/ 466725 w 1469232"/>
                  <a:gd name="connsiteY22" fmla="*/ 242887 h 421481"/>
                  <a:gd name="connsiteX23" fmla="*/ 411957 w 1469232"/>
                  <a:gd name="connsiteY23" fmla="*/ 250031 h 421481"/>
                  <a:gd name="connsiteX24" fmla="*/ 278607 w 1469232"/>
                  <a:gd name="connsiteY24" fmla="*/ 142875 h 421481"/>
                  <a:gd name="connsiteX25" fmla="*/ 180975 w 1469232"/>
                  <a:gd name="connsiteY25" fmla="*/ 111918 h 421481"/>
                  <a:gd name="connsiteX26" fmla="*/ 76200 w 1469232"/>
                  <a:gd name="connsiteY26" fmla="*/ 138112 h 421481"/>
                  <a:gd name="connsiteX27" fmla="*/ 35719 w 1469232"/>
                  <a:gd name="connsiteY27" fmla="*/ 88106 h 421481"/>
                  <a:gd name="connsiteX28" fmla="*/ 0 w 1469232"/>
                  <a:gd name="connsiteY28" fmla="*/ 9525 h 42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69232" h="421481">
                    <a:moveTo>
                      <a:pt x="0" y="9525"/>
                    </a:moveTo>
                    <a:lnTo>
                      <a:pt x="228600" y="88106"/>
                    </a:lnTo>
                    <a:lnTo>
                      <a:pt x="245269" y="102393"/>
                    </a:lnTo>
                    <a:lnTo>
                      <a:pt x="426244" y="157162"/>
                    </a:lnTo>
                    <a:lnTo>
                      <a:pt x="516732" y="80962"/>
                    </a:lnTo>
                    <a:lnTo>
                      <a:pt x="904875" y="64293"/>
                    </a:lnTo>
                    <a:lnTo>
                      <a:pt x="978694" y="159543"/>
                    </a:lnTo>
                    <a:lnTo>
                      <a:pt x="1469232" y="0"/>
                    </a:lnTo>
                    <a:lnTo>
                      <a:pt x="1381125" y="152400"/>
                    </a:lnTo>
                    <a:lnTo>
                      <a:pt x="1338263" y="159543"/>
                    </a:lnTo>
                    <a:lnTo>
                      <a:pt x="1228725" y="195262"/>
                    </a:lnTo>
                    <a:lnTo>
                      <a:pt x="1035844" y="288131"/>
                    </a:lnTo>
                    <a:lnTo>
                      <a:pt x="881063" y="390525"/>
                    </a:lnTo>
                    <a:lnTo>
                      <a:pt x="881063" y="404812"/>
                    </a:lnTo>
                    <a:lnTo>
                      <a:pt x="604838" y="421481"/>
                    </a:lnTo>
                    <a:lnTo>
                      <a:pt x="411957" y="242887"/>
                    </a:lnTo>
                    <a:lnTo>
                      <a:pt x="469107" y="252412"/>
                    </a:lnTo>
                    <a:lnTo>
                      <a:pt x="552450" y="328612"/>
                    </a:lnTo>
                    <a:lnTo>
                      <a:pt x="890588" y="333375"/>
                    </a:lnTo>
                    <a:lnTo>
                      <a:pt x="981075" y="252412"/>
                    </a:lnTo>
                    <a:lnTo>
                      <a:pt x="866775" y="126206"/>
                    </a:lnTo>
                    <a:lnTo>
                      <a:pt x="542925" y="130968"/>
                    </a:lnTo>
                    <a:lnTo>
                      <a:pt x="466725" y="242887"/>
                    </a:lnTo>
                    <a:lnTo>
                      <a:pt x="411957" y="250031"/>
                    </a:lnTo>
                    <a:lnTo>
                      <a:pt x="278607" y="142875"/>
                    </a:lnTo>
                    <a:lnTo>
                      <a:pt x="180975" y="111918"/>
                    </a:lnTo>
                    <a:lnTo>
                      <a:pt x="76200" y="138112"/>
                    </a:lnTo>
                    <a:lnTo>
                      <a:pt x="35719" y="88106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65" name="Forma livre 464"/>
              <p:cNvSpPr/>
              <p:nvPr/>
            </p:nvSpPr>
            <p:spPr>
              <a:xfrm>
                <a:off x="7075121" y="-3796288"/>
                <a:ext cx="1341131" cy="824097"/>
              </a:xfrm>
              <a:custGeom>
                <a:avLst/>
                <a:gdLst>
                  <a:gd name="connsiteX0" fmla="*/ 138820 w 1026059"/>
                  <a:gd name="connsiteY0" fmla="*/ 114677 h 823865"/>
                  <a:gd name="connsiteX1" fmla="*/ 437584 w 1026059"/>
                  <a:gd name="connsiteY1" fmla="*/ 0 h 823865"/>
                  <a:gd name="connsiteX2" fmla="*/ 582439 w 1026059"/>
                  <a:gd name="connsiteY2" fmla="*/ 3018 h 823865"/>
                  <a:gd name="connsiteX3" fmla="*/ 881204 w 1026059"/>
                  <a:gd name="connsiteY3" fmla="*/ 120713 h 823865"/>
                  <a:gd name="connsiteX4" fmla="*/ 1020024 w 1026059"/>
                  <a:gd name="connsiteY4" fmla="*/ 114677 h 823865"/>
                  <a:gd name="connsiteX5" fmla="*/ 1026059 w 1026059"/>
                  <a:gd name="connsiteY5" fmla="*/ 787652 h 823865"/>
                  <a:gd name="connsiteX6" fmla="*/ 884222 w 1026059"/>
                  <a:gd name="connsiteY6" fmla="*/ 787652 h 823865"/>
                  <a:gd name="connsiteX7" fmla="*/ 576404 w 1026059"/>
                  <a:gd name="connsiteY7" fmla="*/ 823865 h 823865"/>
                  <a:gd name="connsiteX8" fmla="*/ 437584 w 1026059"/>
                  <a:gd name="connsiteY8" fmla="*/ 820848 h 823865"/>
                  <a:gd name="connsiteX9" fmla="*/ 135802 w 1026059"/>
                  <a:gd name="connsiteY9" fmla="*/ 772562 h 823865"/>
                  <a:gd name="connsiteX10" fmla="*/ 0 w 1026059"/>
                  <a:gd name="connsiteY10" fmla="*/ 772562 h 823865"/>
                  <a:gd name="connsiteX11" fmla="*/ 0 w 1026059"/>
                  <a:gd name="connsiteY11" fmla="*/ 120713 h 823865"/>
                  <a:gd name="connsiteX12" fmla="*/ 138820 w 1026059"/>
                  <a:gd name="connsiteY12" fmla="*/ 114677 h 823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6059" h="823865">
                    <a:moveTo>
                      <a:pt x="138820" y="114677"/>
                    </a:moveTo>
                    <a:lnTo>
                      <a:pt x="437584" y="0"/>
                    </a:lnTo>
                    <a:lnTo>
                      <a:pt x="582439" y="3018"/>
                    </a:lnTo>
                    <a:lnTo>
                      <a:pt x="881204" y="120713"/>
                    </a:lnTo>
                    <a:lnTo>
                      <a:pt x="1020024" y="114677"/>
                    </a:lnTo>
                    <a:cubicBezTo>
                      <a:pt x="1022036" y="339002"/>
                      <a:pt x="1024047" y="563327"/>
                      <a:pt x="1026059" y="787652"/>
                    </a:cubicBezTo>
                    <a:lnTo>
                      <a:pt x="884222" y="787652"/>
                    </a:lnTo>
                    <a:lnTo>
                      <a:pt x="576404" y="823865"/>
                    </a:lnTo>
                    <a:lnTo>
                      <a:pt x="437584" y="820848"/>
                    </a:lnTo>
                    <a:lnTo>
                      <a:pt x="135802" y="772562"/>
                    </a:lnTo>
                    <a:lnTo>
                      <a:pt x="0" y="772562"/>
                    </a:lnTo>
                    <a:lnTo>
                      <a:pt x="0" y="120713"/>
                    </a:lnTo>
                    <a:lnTo>
                      <a:pt x="138820" y="114677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66" name="Retângulo 465"/>
              <p:cNvSpPr/>
              <p:nvPr/>
            </p:nvSpPr>
            <p:spPr>
              <a:xfrm>
                <a:off x="7073460" y="-3681788"/>
                <a:ext cx="179753" cy="65774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67" name="Retângulo 466"/>
              <p:cNvSpPr/>
              <p:nvPr/>
            </p:nvSpPr>
            <p:spPr>
              <a:xfrm>
                <a:off x="7652994" y="-3791991"/>
                <a:ext cx="179753" cy="818167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68" name="Retângulo 467"/>
              <p:cNvSpPr/>
              <p:nvPr/>
            </p:nvSpPr>
            <p:spPr>
              <a:xfrm>
                <a:off x="8232169" y="-3681788"/>
                <a:ext cx="179753" cy="672458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69" name="Triângulo isósceles 468"/>
              <p:cNvSpPr/>
              <p:nvPr/>
            </p:nvSpPr>
            <p:spPr>
              <a:xfrm>
                <a:off x="7073460" y="-3841976"/>
                <a:ext cx="179753" cy="160188"/>
              </a:xfrm>
              <a:prstGeom prst="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70" name="Triângulo isósceles 469"/>
              <p:cNvSpPr/>
              <p:nvPr/>
            </p:nvSpPr>
            <p:spPr>
              <a:xfrm>
                <a:off x="8232169" y="-3841976"/>
                <a:ext cx="179753" cy="160188"/>
              </a:xfrm>
              <a:prstGeom prst="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71" name="Losango 470"/>
              <p:cNvSpPr/>
              <p:nvPr/>
            </p:nvSpPr>
            <p:spPr>
              <a:xfrm>
                <a:off x="7017669" y="-3563165"/>
                <a:ext cx="287157" cy="226061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72" name="Losango 471"/>
              <p:cNvSpPr/>
              <p:nvPr/>
            </p:nvSpPr>
            <p:spPr>
              <a:xfrm>
                <a:off x="8180915" y="-3561286"/>
                <a:ext cx="287157" cy="226061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73" name="Triângulo isósceles 472"/>
              <p:cNvSpPr/>
              <p:nvPr/>
            </p:nvSpPr>
            <p:spPr>
              <a:xfrm>
                <a:off x="7652636" y="-3959240"/>
                <a:ext cx="179753" cy="160188"/>
              </a:xfrm>
              <a:prstGeom prst="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74" name="Losango 473"/>
              <p:cNvSpPr/>
              <p:nvPr/>
            </p:nvSpPr>
            <p:spPr>
              <a:xfrm>
                <a:off x="7582462" y="-3682508"/>
                <a:ext cx="322018" cy="253504"/>
              </a:xfrm>
              <a:prstGeom prst="diamond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475" name="Elipse 474"/>
              <p:cNvSpPr/>
              <p:nvPr/>
            </p:nvSpPr>
            <p:spPr>
              <a:xfrm rot="20547745">
                <a:off x="7334873" y="-2684274"/>
                <a:ext cx="165951" cy="19973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76" name="Elipse 475"/>
              <p:cNvSpPr/>
              <p:nvPr/>
            </p:nvSpPr>
            <p:spPr>
              <a:xfrm rot="21377893">
                <a:off x="7368464" y="-2659858"/>
                <a:ext cx="121447" cy="1707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77" name="Elipse 476"/>
              <p:cNvSpPr/>
              <p:nvPr/>
            </p:nvSpPr>
            <p:spPr>
              <a:xfrm>
                <a:off x="7387157" y="-2640922"/>
                <a:ext cx="55060" cy="550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78" name="Retângulo de cantos arredondados 477"/>
              <p:cNvSpPr/>
              <p:nvPr/>
            </p:nvSpPr>
            <p:spPr>
              <a:xfrm rot="18809357">
                <a:off x="7390945" y="-2650706"/>
                <a:ext cx="19717" cy="1956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79" name="Forma livre 478"/>
              <p:cNvSpPr/>
              <p:nvPr/>
            </p:nvSpPr>
            <p:spPr>
              <a:xfrm>
                <a:off x="7393625" y="-2589252"/>
                <a:ext cx="81216" cy="86974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80" name="Forma livre 479"/>
              <p:cNvSpPr/>
              <p:nvPr/>
            </p:nvSpPr>
            <p:spPr>
              <a:xfrm>
                <a:off x="7390626" y="-2491603"/>
                <a:ext cx="87213" cy="624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81" name="Elipse 480"/>
              <p:cNvSpPr/>
              <p:nvPr/>
            </p:nvSpPr>
            <p:spPr>
              <a:xfrm rot="1052255" flipH="1">
                <a:off x="7884315" y="-2668224"/>
                <a:ext cx="171535" cy="19973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82" name="Elipse 481"/>
              <p:cNvSpPr/>
              <p:nvPr/>
            </p:nvSpPr>
            <p:spPr>
              <a:xfrm rot="222107" flipH="1">
                <a:off x="7895595" y="-2643808"/>
                <a:ext cx="125534" cy="1707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83" name="Elipse 482"/>
              <p:cNvSpPr/>
              <p:nvPr/>
            </p:nvSpPr>
            <p:spPr>
              <a:xfrm flipH="1">
                <a:off x="7944895" y="-2624872"/>
                <a:ext cx="56912" cy="5506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84" name="Retângulo de cantos arredondados 483"/>
              <p:cNvSpPr/>
              <p:nvPr/>
            </p:nvSpPr>
            <p:spPr>
              <a:xfrm rot="2790643" flipH="1">
                <a:off x="7977843" y="-2634985"/>
                <a:ext cx="19717" cy="2022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85" name="Forma livre 484"/>
              <p:cNvSpPr/>
              <p:nvPr/>
            </p:nvSpPr>
            <p:spPr>
              <a:xfrm flipH="1">
                <a:off x="7911173" y="-2573202"/>
                <a:ext cx="83949" cy="86974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86" name="Forma livre 485"/>
              <p:cNvSpPr/>
              <p:nvPr/>
            </p:nvSpPr>
            <p:spPr>
              <a:xfrm flipH="1">
                <a:off x="7908073" y="-2475553"/>
                <a:ext cx="90148" cy="624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87" name="Forma livre 486"/>
              <p:cNvSpPr/>
              <p:nvPr/>
            </p:nvSpPr>
            <p:spPr>
              <a:xfrm>
                <a:off x="7777424" y="-2944167"/>
                <a:ext cx="211016" cy="261257"/>
              </a:xfrm>
              <a:custGeom>
                <a:avLst/>
                <a:gdLst>
                  <a:gd name="connsiteX0" fmla="*/ 0 w 211016"/>
                  <a:gd name="connsiteY0" fmla="*/ 261257 h 261257"/>
                  <a:gd name="connsiteX1" fmla="*/ 211016 w 211016"/>
                  <a:gd name="connsiteY1" fmla="*/ 0 h 26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1016" h="261257">
                    <a:moveTo>
                      <a:pt x="0" y="261257"/>
                    </a:moveTo>
                    <a:lnTo>
                      <a:pt x="21101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88" name="Forma livre 487"/>
              <p:cNvSpPr/>
              <p:nvPr/>
            </p:nvSpPr>
            <p:spPr>
              <a:xfrm rot="16671022">
                <a:off x="7396680" y="-2937308"/>
                <a:ext cx="211016" cy="261257"/>
              </a:xfrm>
              <a:custGeom>
                <a:avLst/>
                <a:gdLst>
                  <a:gd name="connsiteX0" fmla="*/ 0 w 211016"/>
                  <a:gd name="connsiteY0" fmla="*/ 261257 h 261257"/>
                  <a:gd name="connsiteX1" fmla="*/ 211016 w 211016"/>
                  <a:gd name="connsiteY1" fmla="*/ 0 h 26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1016" h="261257">
                    <a:moveTo>
                      <a:pt x="0" y="261257"/>
                    </a:moveTo>
                    <a:lnTo>
                      <a:pt x="21101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442" name="Forma livre 441"/>
            <p:cNvSpPr/>
            <p:nvPr/>
          </p:nvSpPr>
          <p:spPr>
            <a:xfrm>
              <a:off x="10716058" y="3092835"/>
              <a:ext cx="589283" cy="460732"/>
            </a:xfrm>
            <a:custGeom>
              <a:avLst/>
              <a:gdLst>
                <a:gd name="connsiteX0" fmla="*/ 485343 w 589283"/>
                <a:gd name="connsiteY0" fmla="*/ 45654 h 460732"/>
                <a:gd name="connsiteX1" fmla="*/ 209118 w 589283"/>
                <a:gd name="connsiteY1" fmla="*/ 171860 h 460732"/>
                <a:gd name="connsiteX2" fmla="*/ 1949 w 589283"/>
                <a:gd name="connsiteY2" fmla="*/ 317117 h 460732"/>
                <a:gd name="connsiteX3" fmla="*/ 125774 w 589283"/>
                <a:gd name="connsiteY3" fmla="*/ 409985 h 460732"/>
                <a:gd name="connsiteX4" fmla="*/ 454386 w 589283"/>
                <a:gd name="connsiteY4" fmla="*/ 450467 h 460732"/>
                <a:gd name="connsiteX5" fmla="*/ 575830 w 589283"/>
                <a:gd name="connsiteY5" fmla="*/ 219485 h 460732"/>
                <a:gd name="connsiteX6" fmla="*/ 575830 w 589283"/>
                <a:gd name="connsiteY6" fmla="*/ 9935 h 460732"/>
                <a:gd name="connsiteX7" fmla="*/ 485343 w 589283"/>
                <a:gd name="connsiteY7" fmla="*/ 45654 h 46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9283" h="460732">
                  <a:moveTo>
                    <a:pt x="485343" y="45654"/>
                  </a:moveTo>
                  <a:cubicBezTo>
                    <a:pt x="424224" y="72641"/>
                    <a:pt x="289684" y="126616"/>
                    <a:pt x="209118" y="171860"/>
                  </a:cubicBezTo>
                  <a:cubicBezTo>
                    <a:pt x="128552" y="217104"/>
                    <a:pt x="15840" y="277430"/>
                    <a:pt x="1949" y="317117"/>
                  </a:cubicBezTo>
                  <a:cubicBezTo>
                    <a:pt x="-11942" y="356804"/>
                    <a:pt x="50368" y="387760"/>
                    <a:pt x="125774" y="409985"/>
                  </a:cubicBezTo>
                  <a:cubicBezTo>
                    <a:pt x="201180" y="432210"/>
                    <a:pt x="379377" y="482217"/>
                    <a:pt x="454386" y="450467"/>
                  </a:cubicBezTo>
                  <a:cubicBezTo>
                    <a:pt x="529395" y="418717"/>
                    <a:pt x="555589" y="292907"/>
                    <a:pt x="575830" y="219485"/>
                  </a:cubicBezTo>
                  <a:cubicBezTo>
                    <a:pt x="596071" y="146063"/>
                    <a:pt x="591308" y="37716"/>
                    <a:pt x="575830" y="9935"/>
                  </a:cubicBezTo>
                  <a:cubicBezTo>
                    <a:pt x="560352" y="-17846"/>
                    <a:pt x="546462" y="18667"/>
                    <a:pt x="485343" y="4565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3" name="Forma livre 442"/>
            <p:cNvSpPr/>
            <p:nvPr/>
          </p:nvSpPr>
          <p:spPr>
            <a:xfrm>
              <a:off x="9919540" y="3154429"/>
              <a:ext cx="367366" cy="361524"/>
            </a:xfrm>
            <a:custGeom>
              <a:avLst/>
              <a:gdLst>
                <a:gd name="connsiteX0" fmla="*/ 62658 w 367366"/>
                <a:gd name="connsiteY0" fmla="*/ 729 h 361524"/>
                <a:gd name="connsiteX1" fmla="*/ 362696 w 367366"/>
                <a:gd name="connsiteY1" fmla="*/ 250760 h 361524"/>
                <a:gd name="connsiteX2" fmla="*/ 229346 w 367366"/>
                <a:gd name="connsiteY2" fmla="*/ 322198 h 361524"/>
                <a:gd name="connsiteX3" fmla="*/ 12652 w 367366"/>
                <a:gd name="connsiteY3" fmla="*/ 338867 h 361524"/>
                <a:gd name="connsiteX4" fmla="*/ 62658 w 367366"/>
                <a:gd name="connsiteY4" fmla="*/ 729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366" h="361524">
                  <a:moveTo>
                    <a:pt x="62658" y="729"/>
                  </a:moveTo>
                  <a:cubicBezTo>
                    <a:pt x="120999" y="-13956"/>
                    <a:pt x="334915" y="197182"/>
                    <a:pt x="362696" y="250760"/>
                  </a:cubicBezTo>
                  <a:cubicBezTo>
                    <a:pt x="390477" y="304338"/>
                    <a:pt x="287687" y="307514"/>
                    <a:pt x="229346" y="322198"/>
                  </a:cubicBezTo>
                  <a:cubicBezTo>
                    <a:pt x="171005" y="336883"/>
                    <a:pt x="40830" y="392048"/>
                    <a:pt x="12652" y="338867"/>
                  </a:cubicBezTo>
                  <a:cubicBezTo>
                    <a:pt x="-15526" y="285686"/>
                    <a:pt x="4317" y="15414"/>
                    <a:pt x="62658" y="729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4" name="Retângulo 443"/>
            <p:cNvSpPr/>
            <p:nvPr/>
          </p:nvSpPr>
          <p:spPr>
            <a:xfrm rot="18312615">
              <a:off x="9974026" y="3305381"/>
              <a:ext cx="75601" cy="25133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5" name="Retângulo 444"/>
            <p:cNvSpPr/>
            <p:nvPr/>
          </p:nvSpPr>
          <p:spPr>
            <a:xfrm rot="14673361">
              <a:off x="11074378" y="3247909"/>
              <a:ext cx="75601" cy="398868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49" name="Grupo 348"/>
          <p:cNvGrpSpPr/>
          <p:nvPr/>
        </p:nvGrpSpPr>
        <p:grpSpPr>
          <a:xfrm>
            <a:off x="1355293" y="756102"/>
            <a:ext cx="1982164" cy="3442611"/>
            <a:chOff x="-2712664" y="766087"/>
            <a:chExt cx="1982164" cy="3442611"/>
          </a:xfrm>
        </p:grpSpPr>
        <p:sp>
          <p:nvSpPr>
            <p:cNvPr id="350" name="Retângulo de cantos arredondados 349"/>
            <p:cNvSpPr/>
            <p:nvPr/>
          </p:nvSpPr>
          <p:spPr>
            <a:xfrm>
              <a:off x="-1808670" y="1765486"/>
              <a:ext cx="230035" cy="220508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51" name="Forma livre 350"/>
            <p:cNvSpPr/>
            <p:nvPr/>
          </p:nvSpPr>
          <p:spPr>
            <a:xfrm>
              <a:off x="-1276542" y="1922209"/>
              <a:ext cx="404924" cy="518066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52" name="Forma livre 351"/>
            <p:cNvSpPr/>
            <p:nvPr/>
          </p:nvSpPr>
          <p:spPr>
            <a:xfrm>
              <a:off x="-2670760" y="1895418"/>
              <a:ext cx="482507" cy="577721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53" name="Elipse 352"/>
            <p:cNvSpPr/>
            <p:nvPr/>
          </p:nvSpPr>
          <p:spPr>
            <a:xfrm>
              <a:off x="-2295525" y="766087"/>
              <a:ext cx="1147886" cy="1069078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54" name="Forma livre 353"/>
            <p:cNvSpPr/>
            <p:nvPr/>
          </p:nvSpPr>
          <p:spPr>
            <a:xfrm>
              <a:off x="-1760455" y="1513239"/>
              <a:ext cx="18293" cy="21989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55" name="Forma livre 354"/>
            <p:cNvSpPr/>
            <p:nvPr/>
          </p:nvSpPr>
          <p:spPr>
            <a:xfrm>
              <a:off x="-2225816" y="1114688"/>
              <a:ext cx="396688" cy="371877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56" name="Forma livre 355"/>
            <p:cNvSpPr/>
            <p:nvPr/>
          </p:nvSpPr>
          <p:spPr>
            <a:xfrm>
              <a:off x="-1700255" y="1112164"/>
              <a:ext cx="446336" cy="365800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57" name="Forma livre 356"/>
            <p:cNvSpPr/>
            <p:nvPr/>
          </p:nvSpPr>
          <p:spPr>
            <a:xfrm>
              <a:off x="-1742874" y="1535421"/>
              <a:ext cx="198949" cy="144690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58" name="Forma livre 357"/>
            <p:cNvSpPr/>
            <p:nvPr/>
          </p:nvSpPr>
          <p:spPr>
            <a:xfrm>
              <a:off x="-1997937" y="2301965"/>
              <a:ext cx="560440" cy="625232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59" name="Elipse 358"/>
            <p:cNvSpPr/>
            <p:nvPr/>
          </p:nvSpPr>
          <p:spPr>
            <a:xfrm>
              <a:off x="-2712664" y="2368379"/>
              <a:ext cx="370931" cy="35934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0" name="Forma livre 359"/>
            <p:cNvSpPr/>
            <p:nvPr/>
          </p:nvSpPr>
          <p:spPr>
            <a:xfrm>
              <a:off x="-2482285" y="2531293"/>
              <a:ext cx="75647" cy="170387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1" name="Elipse 360"/>
            <p:cNvSpPr/>
            <p:nvPr/>
          </p:nvSpPr>
          <p:spPr>
            <a:xfrm>
              <a:off x="-1101431" y="2368379"/>
              <a:ext cx="370931" cy="35934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2" name="Forma livre 361"/>
            <p:cNvSpPr/>
            <p:nvPr/>
          </p:nvSpPr>
          <p:spPr>
            <a:xfrm>
              <a:off x="-1011923" y="2526112"/>
              <a:ext cx="52640" cy="180657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3" name="Forma livre 362"/>
            <p:cNvSpPr/>
            <p:nvPr/>
          </p:nvSpPr>
          <p:spPr>
            <a:xfrm>
              <a:off x="-2403439" y="2613992"/>
              <a:ext cx="1228145" cy="1594706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4" name="Forma livre 363"/>
            <p:cNvSpPr/>
            <p:nvPr/>
          </p:nvSpPr>
          <p:spPr>
            <a:xfrm>
              <a:off x="-2416062" y="1568632"/>
              <a:ext cx="1403327" cy="1189808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5" name="Forma livre 364"/>
            <p:cNvSpPr/>
            <p:nvPr/>
          </p:nvSpPr>
          <p:spPr>
            <a:xfrm>
              <a:off x="-2069630" y="2544893"/>
              <a:ext cx="673769" cy="277311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6" name="Elipse 365"/>
            <p:cNvSpPr/>
            <p:nvPr/>
          </p:nvSpPr>
          <p:spPr>
            <a:xfrm>
              <a:off x="-1881453" y="2562491"/>
              <a:ext cx="319741" cy="277311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7" name="Triângulo isósceles 366"/>
            <p:cNvSpPr/>
            <p:nvPr/>
          </p:nvSpPr>
          <p:spPr>
            <a:xfrm rot="12169286">
              <a:off x="-2640517" y="2706760"/>
              <a:ext cx="37368" cy="426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8" name="Triângulo isósceles 367"/>
            <p:cNvSpPr/>
            <p:nvPr/>
          </p:nvSpPr>
          <p:spPr>
            <a:xfrm rot="12169286">
              <a:off x="-2677200" y="2671993"/>
              <a:ext cx="47654" cy="54432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9" name="Triângulo isósceles 368"/>
            <p:cNvSpPr/>
            <p:nvPr/>
          </p:nvSpPr>
          <p:spPr>
            <a:xfrm rot="12609937">
              <a:off x="-2712423" y="2613919"/>
              <a:ext cx="76510" cy="87395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70" name="Triângulo isósceles 369"/>
            <p:cNvSpPr/>
            <p:nvPr/>
          </p:nvSpPr>
          <p:spPr>
            <a:xfrm rot="9430714" flipH="1">
              <a:off x="-819841" y="2700395"/>
              <a:ext cx="28589" cy="42684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71" name="Triângulo isósceles 370"/>
            <p:cNvSpPr/>
            <p:nvPr/>
          </p:nvSpPr>
          <p:spPr>
            <a:xfrm rot="9430714" flipH="1">
              <a:off x="-799646" y="2665629"/>
              <a:ext cx="36459" cy="54432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72" name="Triângulo isósceles 371"/>
            <p:cNvSpPr/>
            <p:nvPr/>
          </p:nvSpPr>
          <p:spPr>
            <a:xfrm rot="8990063" flipH="1">
              <a:off x="-794774" y="2607554"/>
              <a:ext cx="58535" cy="87395"/>
            </a:xfrm>
            <a:prstGeom prst="triangl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grpSp>
          <p:nvGrpSpPr>
            <p:cNvPr id="373" name="Grupo 372"/>
            <p:cNvGrpSpPr/>
            <p:nvPr/>
          </p:nvGrpSpPr>
          <p:grpSpPr>
            <a:xfrm>
              <a:off x="-2104834" y="1221631"/>
              <a:ext cx="165951" cy="199731"/>
              <a:chOff x="2466349" y="2043693"/>
              <a:chExt cx="262084" cy="315432"/>
            </a:xfrm>
          </p:grpSpPr>
          <p:sp>
            <p:nvSpPr>
              <p:cNvPr id="381" name="Elipse 380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2" name="Elipse 381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3" name="Elipse 382"/>
              <p:cNvSpPr/>
              <p:nvPr/>
            </p:nvSpPr>
            <p:spPr>
              <a:xfrm>
                <a:off x="2548920" y="211215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4" name="Retângulo de cantos arredondados 383"/>
              <p:cNvSpPr/>
              <p:nvPr/>
            </p:nvSpPr>
            <p:spPr>
              <a:xfrm rot="18809357">
                <a:off x="2554903" y="2096706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5" name="Forma livre 384"/>
              <p:cNvSpPr/>
              <p:nvPr/>
            </p:nvSpPr>
            <p:spPr>
              <a:xfrm>
                <a:off x="2559135" y="2193760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6" name="Forma livre 385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374" name="Grupo 373"/>
            <p:cNvGrpSpPr/>
            <p:nvPr/>
          </p:nvGrpSpPr>
          <p:grpSpPr>
            <a:xfrm flipH="1">
              <a:off x="-1585536" y="1237681"/>
              <a:ext cx="171535" cy="199731"/>
              <a:chOff x="2466349" y="2043693"/>
              <a:chExt cx="262084" cy="315432"/>
            </a:xfrm>
          </p:grpSpPr>
          <p:sp>
            <p:nvSpPr>
              <p:cNvPr id="375" name="Elipse 374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6" name="Elipse 375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7" name="Elipse 376"/>
              <p:cNvSpPr/>
              <p:nvPr/>
            </p:nvSpPr>
            <p:spPr>
              <a:xfrm>
                <a:off x="2548920" y="211215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8" name="Retângulo de cantos arredondados 377"/>
              <p:cNvSpPr/>
              <p:nvPr/>
            </p:nvSpPr>
            <p:spPr>
              <a:xfrm rot="18809357">
                <a:off x="2554903" y="2096706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79" name="Forma livre 378"/>
              <p:cNvSpPr/>
              <p:nvPr/>
            </p:nvSpPr>
            <p:spPr>
              <a:xfrm>
                <a:off x="2559135" y="2193760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380" name="Forma livre 379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56" name="Forma livre 55"/>
          <p:cNvSpPr/>
          <p:nvPr/>
        </p:nvSpPr>
        <p:spPr>
          <a:xfrm>
            <a:off x="8612769" y="2547516"/>
            <a:ext cx="745624" cy="2005527"/>
          </a:xfrm>
          <a:custGeom>
            <a:avLst/>
            <a:gdLst>
              <a:gd name="connsiteX0" fmla="*/ 37556 w 745624"/>
              <a:gd name="connsiteY0" fmla="*/ 116749 h 2005527"/>
              <a:gd name="connsiteX1" fmla="*/ 37556 w 745624"/>
              <a:gd name="connsiteY1" fmla="*/ 177261 h 2005527"/>
              <a:gd name="connsiteX2" fmla="*/ 51003 w 745624"/>
              <a:gd name="connsiteY2" fmla="*/ 1663161 h 2005527"/>
              <a:gd name="connsiteX3" fmla="*/ 683014 w 745624"/>
              <a:gd name="connsiteY3" fmla="*/ 1972443 h 2005527"/>
              <a:gd name="connsiteX4" fmla="*/ 669567 w 745624"/>
              <a:gd name="connsiteY4" fmla="*/ 1105108 h 2005527"/>
              <a:gd name="connsiteX5" fmla="*/ 730079 w 745624"/>
              <a:gd name="connsiteY5" fmla="*/ 29343 h 2005527"/>
              <a:gd name="connsiteX6" fmla="*/ 340114 w 745624"/>
              <a:gd name="connsiteY6" fmla="*/ 446202 h 2005527"/>
              <a:gd name="connsiteX7" fmla="*/ 30832 w 745624"/>
              <a:gd name="connsiteY7" fmla="*/ 15896 h 2005527"/>
              <a:gd name="connsiteX8" fmla="*/ 37556 w 745624"/>
              <a:gd name="connsiteY8" fmla="*/ 116749 h 20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5624" h="2005527">
                <a:moveTo>
                  <a:pt x="37556" y="116749"/>
                </a:moveTo>
                <a:cubicBezTo>
                  <a:pt x="38677" y="143643"/>
                  <a:pt x="35315" y="-80474"/>
                  <a:pt x="37556" y="177261"/>
                </a:cubicBezTo>
                <a:cubicBezTo>
                  <a:pt x="39797" y="434996"/>
                  <a:pt x="-56573" y="1363964"/>
                  <a:pt x="51003" y="1663161"/>
                </a:cubicBezTo>
                <a:cubicBezTo>
                  <a:pt x="158579" y="1962358"/>
                  <a:pt x="579920" y="2065452"/>
                  <a:pt x="683014" y="1972443"/>
                </a:cubicBezTo>
                <a:cubicBezTo>
                  <a:pt x="786108" y="1879434"/>
                  <a:pt x="661723" y="1428958"/>
                  <a:pt x="669567" y="1105108"/>
                </a:cubicBezTo>
                <a:cubicBezTo>
                  <a:pt x="677411" y="781258"/>
                  <a:pt x="784988" y="139161"/>
                  <a:pt x="730079" y="29343"/>
                </a:cubicBezTo>
                <a:cubicBezTo>
                  <a:pt x="675170" y="-80475"/>
                  <a:pt x="456655" y="448443"/>
                  <a:pt x="340114" y="446202"/>
                </a:cubicBezTo>
                <a:cubicBezTo>
                  <a:pt x="223573" y="443961"/>
                  <a:pt x="80138" y="77528"/>
                  <a:pt x="30832" y="15896"/>
                </a:cubicBezTo>
                <a:cubicBezTo>
                  <a:pt x="-18474" y="-45736"/>
                  <a:pt x="36435" y="89855"/>
                  <a:pt x="37556" y="116749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Retângulo de cantos arredondados 2"/>
          <p:cNvSpPr/>
          <p:nvPr/>
        </p:nvSpPr>
        <p:spPr>
          <a:xfrm>
            <a:off x="8838566" y="2671266"/>
            <a:ext cx="230035" cy="22050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" name="Forma livre 3"/>
          <p:cNvSpPr/>
          <p:nvPr/>
        </p:nvSpPr>
        <p:spPr>
          <a:xfrm>
            <a:off x="9370694" y="2827989"/>
            <a:ext cx="404924" cy="518066"/>
          </a:xfrm>
          <a:custGeom>
            <a:avLst/>
            <a:gdLst>
              <a:gd name="connsiteX0" fmla="*/ 263787 w 553297"/>
              <a:gd name="connsiteY0" fmla="*/ 2830 h 707896"/>
              <a:gd name="connsiteX1" fmla="*/ 430649 w 553297"/>
              <a:gd name="connsiteY1" fmla="*/ 266470 h 707896"/>
              <a:gd name="connsiteX2" fmla="*/ 544114 w 553297"/>
              <a:gd name="connsiteY2" fmla="*/ 610205 h 707896"/>
              <a:gd name="connsiteX3" fmla="*/ 520754 w 553297"/>
              <a:gd name="connsiteY3" fmla="*/ 670275 h 707896"/>
              <a:gd name="connsiteX4" fmla="*/ 317183 w 553297"/>
              <a:gd name="connsiteY4" fmla="*/ 700310 h 707896"/>
              <a:gd name="connsiteX5" fmla="*/ 290485 w 553297"/>
              <a:gd name="connsiteY5" fmla="*/ 526774 h 707896"/>
              <a:gd name="connsiteX6" fmla="*/ 197043 w 553297"/>
              <a:gd name="connsiteY6" fmla="*/ 363250 h 707896"/>
              <a:gd name="connsiteX7" fmla="*/ 146 w 553297"/>
              <a:gd name="connsiteY7" fmla="*/ 142993 h 707896"/>
              <a:gd name="connsiteX8" fmla="*/ 263787 w 553297"/>
              <a:gd name="connsiteY8" fmla="*/ 2830 h 7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3297" h="707896">
                <a:moveTo>
                  <a:pt x="263787" y="2830"/>
                </a:moveTo>
                <a:cubicBezTo>
                  <a:pt x="335538" y="23410"/>
                  <a:pt x="383928" y="165241"/>
                  <a:pt x="430649" y="266470"/>
                </a:cubicBezTo>
                <a:cubicBezTo>
                  <a:pt x="477370" y="367699"/>
                  <a:pt x="529097" y="542904"/>
                  <a:pt x="544114" y="610205"/>
                </a:cubicBezTo>
                <a:cubicBezTo>
                  <a:pt x="559131" y="677506"/>
                  <a:pt x="558576" y="655258"/>
                  <a:pt x="520754" y="670275"/>
                </a:cubicBezTo>
                <a:cubicBezTo>
                  <a:pt x="482932" y="685292"/>
                  <a:pt x="355561" y="724227"/>
                  <a:pt x="317183" y="700310"/>
                </a:cubicBezTo>
                <a:cubicBezTo>
                  <a:pt x="278805" y="676393"/>
                  <a:pt x="310508" y="582951"/>
                  <a:pt x="290485" y="526774"/>
                </a:cubicBezTo>
                <a:cubicBezTo>
                  <a:pt x="270462" y="470597"/>
                  <a:pt x="245433" y="427214"/>
                  <a:pt x="197043" y="363250"/>
                </a:cubicBezTo>
                <a:cubicBezTo>
                  <a:pt x="148653" y="299287"/>
                  <a:pt x="-5416" y="207513"/>
                  <a:pt x="146" y="142993"/>
                </a:cubicBezTo>
                <a:cubicBezTo>
                  <a:pt x="5708" y="78473"/>
                  <a:pt x="192036" y="-17750"/>
                  <a:pt x="263787" y="283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Forma livre 4"/>
          <p:cNvSpPr/>
          <p:nvPr/>
        </p:nvSpPr>
        <p:spPr>
          <a:xfrm>
            <a:off x="7976476" y="2801198"/>
            <a:ext cx="482507" cy="577721"/>
          </a:xfrm>
          <a:custGeom>
            <a:avLst/>
            <a:gdLst>
              <a:gd name="connsiteX0" fmla="*/ 372248 w 659307"/>
              <a:gd name="connsiteY0" fmla="*/ 46666 h 789410"/>
              <a:gd name="connsiteX1" fmla="*/ 155329 w 659307"/>
              <a:gd name="connsiteY1" fmla="*/ 263586 h 789410"/>
              <a:gd name="connsiteX2" fmla="*/ 35189 w 659307"/>
              <a:gd name="connsiteY2" fmla="*/ 523889 h 789410"/>
              <a:gd name="connsiteX3" fmla="*/ 1816 w 659307"/>
              <a:gd name="connsiteY3" fmla="*/ 694088 h 789410"/>
              <a:gd name="connsiteX4" fmla="*/ 78573 w 659307"/>
              <a:gd name="connsiteY4" fmla="*/ 787530 h 789410"/>
              <a:gd name="connsiteX5" fmla="*/ 288818 w 659307"/>
              <a:gd name="connsiteY5" fmla="*/ 750821 h 789410"/>
              <a:gd name="connsiteX6" fmla="*/ 308841 w 659307"/>
              <a:gd name="connsiteY6" fmla="*/ 680739 h 789410"/>
              <a:gd name="connsiteX7" fmla="*/ 325527 w 659307"/>
              <a:gd name="connsiteY7" fmla="*/ 530564 h 789410"/>
              <a:gd name="connsiteX8" fmla="*/ 452342 w 659307"/>
              <a:gd name="connsiteY8" fmla="*/ 347016 h 789410"/>
              <a:gd name="connsiteX9" fmla="*/ 659250 w 659307"/>
              <a:gd name="connsiteY9" fmla="*/ 140108 h 789410"/>
              <a:gd name="connsiteX10" fmla="*/ 472365 w 659307"/>
              <a:gd name="connsiteY10" fmla="*/ 6619 h 789410"/>
              <a:gd name="connsiteX11" fmla="*/ 372248 w 659307"/>
              <a:gd name="connsiteY11" fmla="*/ 46666 h 789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59307" h="789410">
                <a:moveTo>
                  <a:pt x="372248" y="46666"/>
                </a:moveTo>
                <a:cubicBezTo>
                  <a:pt x="319409" y="89494"/>
                  <a:pt x="211505" y="184049"/>
                  <a:pt x="155329" y="263586"/>
                </a:cubicBezTo>
                <a:cubicBezTo>
                  <a:pt x="99153" y="343123"/>
                  <a:pt x="60774" y="452139"/>
                  <a:pt x="35189" y="523889"/>
                </a:cubicBezTo>
                <a:cubicBezTo>
                  <a:pt x="9603" y="595639"/>
                  <a:pt x="-5415" y="650148"/>
                  <a:pt x="1816" y="694088"/>
                </a:cubicBezTo>
                <a:cubicBezTo>
                  <a:pt x="9047" y="738028"/>
                  <a:pt x="30739" y="778075"/>
                  <a:pt x="78573" y="787530"/>
                </a:cubicBezTo>
                <a:cubicBezTo>
                  <a:pt x="126407" y="796985"/>
                  <a:pt x="250440" y="768619"/>
                  <a:pt x="288818" y="750821"/>
                </a:cubicBezTo>
                <a:cubicBezTo>
                  <a:pt x="327196" y="733023"/>
                  <a:pt x="302723" y="717448"/>
                  <a:pt x="308841" y="680739"/>
                </a:cubicBezTo>
                <a:cubicBezTo>
                  <a:pt x="314959" y="644030"/>
                  <a:pt x="301610" y="586185"/>
                  <a:pt x="325527" y="530564"/>
                </a:cubicBezTo>
                <a:cubicBezTo>
                  <a:pt x="349444" y="474943"/>
                  <a:pt x="396722" y="412092"/>
                  <a:pt x="452342" y="347016"/>
                </a:cubicBezTo>
                <a:cubicBezTo>
                  <a:pt x="507962" y="281940"/>
                  <a:pt x="655913" y="196841"/>
                  <a:pt x="659250" y="140108"/>
                </a:cubicBezTo>
                <a:cubicBezTo>
                  <a:pt x="662587" y="83375"/>
                  <a:pt x="520198" y="22749"/>
                  <a:pt x="472365" y="6619"/>
                </a:cubicBezTo>
                <a:cubicBezTo>
                  <a:pt x="424532" y="-9511"/>
                  <a:pt x="425087" y="3838"/>
                  <a:pt x="372248" y="4666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" name="Elipse 5"/>
          <p:cNvSpPr/>
          <p:nvPr/>
        </p:nvSpPr>
        <p:spPr>
          <a:xfrm>
            <a:off x="8351711" y="1671867"/>
            <a:ext cx="1147886" cy="1069078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7" name="Forma livre 6"/>
          <p:cNvSpPr/>
          <p:nvPr/>
        </p:nvSpPr>
        <p:spPr>
          <a:xfrm>
            <a:off x="8886781" y="2419019"/>
            <a:ext cx="18293" cy="21989"/>
          </a:xfrm>
          <a:custGeom>
            <a:avLst/>
            <a:gdLst>
              <a:gd name="connsiteX0" fmla="*/ 0 w 42041"/>
              <a:gd name="connsiteY0" fmla="*/ 0 h 53180"/>
              <a:gd name="connsiteX1" fmla="*/ 42041 w 42041"/>
              <a:gd name="connsiteY1" fmla="*/ 52552 h 53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041" h="53180">
                <a:moveTo>
                  <a:pt x="0" y="0"/>
                </a:moveTo>
                <a:cubicBezTo>
                  <a:pt x="12571" y="62858"/>
                  <a:pt x="-7354" y="52552"/>
                  <a:pt x="42041" y="52552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8" name="Forma livre 7"/>
          <p:cNvSpPr/>
          <p:nvPr/>
        </p:nvSpPr>
        <p:spPr>
          <a:xfrm>
            <a:off x="8421420" y="2020468"/>
            <a:ext cx="396688" cy="371877"/>
          </a:xfrm>
          <a:custGeom>
            <a:avLst/>
            <a:gdLst>
              <a:gd name="connsiteX0" fmla="*/ 504715 w 542043"/>
              <a:gd name="connsiteY0" fmla="*/ 472133 h 508140"/>
              <a:gd name="connsiteX1" fmla="*/ 517072 w 542043"/>
              <a:gd name="connsiteY1" fmla="*/ 208522 h 508140"/>
              <a:gd name="connsiteX2" fmla="*/ 269937 w 542043"/>
              <a:gd name="connsiteY2" fmla="*/ 23171 h 508140"/>
              <a:gd name="connsiteX3" fmla="*/ 92823 w 542043"/>
              <a:gd name="connsiteY3" fmla="*/ 19052 h 508140"/>
              <a:gd name="connsiteX4" fmla="*/ 6326 w 542043"/>
              <a:gd name="connsiteY4" fmla="*/ 171452 h 508140"/>
              <a:gd name="connsiteX5" fmla="*/ 35158 w 542043"/>
              <a:gd name="connsiteY5" fmla="*/ 426825 h 508140"/>
              <a:gd name="connsiteX6" fmla="*/ 261699 w 542043"/>
              <a:gd name="connsiteY6" fmla="*/ 500966 h 508140"/>
              <a:gd name="connsiteX7" fmla="*/ 504715 w 542043"/>
              <a:gd name="connsiteY7" fmla="*/ 472133 h 50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2043" h="508140">
                <a:moveTo>
                  <a:pt x="504715" y="472133"/>
                </a:moveTo>
                <a:cubicBezTo>
                  <a:pt x="547277" y="423392"/>
                  <a:pt x="556202" y="283349"/>
                  <a:pt x="517072" y="208522"/>
                </a:cubicBezTo>
                <a:cubicBezTo>
                  <a:pt x="477942" y="133695"/>
                  <a:pt x="340645" y="54749"/>
                  <a:pt x="269937" y="23171"/>
                </a:cubicBezTo>
                <a:cubicBezTo>
                  <a:pt x="199229" y="-8407"/>
                  <a:pt x="136758" y="-5661"/>
                  <a:pt x="92823" y="19052"/>
                </a:cubicBezTo>
                <a:cubicBezTo>
                  <a:pt x="48888" y="43765"/>
                  <a:pt x="15937" y="103490"/>
                  <a:pt x="6326" y="171452"/>
                </a:cubicBezTo>
                <a:cubicBezTo>
                  <a:pt x="-3285" y="239414"/>
                  <a:pt x="-7404" y="371906"/>
                  <a:pt x="35158" y="426825"/>
                </a:cubicBezTo>
                <a:cubicBezTo>
                  <a:pt x="77720" y="481744"/>
                  <a:pt x="181380" y="493415"/>
                  <a:pt x="261699" y="500966"/>
                </a:cubicBezTo>
                <a:cubicBezTo>
                  <a:pt x="342018" y="508517"/>
                  <a:pt x="462153" y="520874"/>
                  <a:pt x="504715" y="47213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" name="Forma livre 8"/>
          <p:cNvSpPr/>
          <p:nvPr/>
        </p:nvSpPr>
        <p:spPr>
          <a:xfrm>
            <a:off x="8946981" y="2017944"/>
            <a:ext cx="446336" cy="365800"/>
          </a:xfrm>
          <a:custGeom>
            <a:avLst/>
            <a:gdLst>
              <a:gd name="connsiteX0" fmla="*/ 36135 w 609883"/>
              <a:gd name="connsiteY0" fmla="*/ 472066 h 499837"/>
              <a:gd name="connsiteX1" fmla="*/ 15540 w 609883"/>
              <a:gd name="connsiteY1" fmla="*/ 262001 h 499837"/>
              <a:gd name="connsiteX2" fmla="*/ 143227 w 609883"/>
              <a:gd name="connsiteY2" fmla="*/ 130196 h 499837"/>
              <a:gd name="connsiteX3" fmla="*/ 419194 w 609883"/>
              <a:gd name="connsiteY3" fmla="*/ 2509 h 499837"/>
              <a:gd name="connsiteX4" fmla="*/ 542762 w 609883"/>
              <a:gd name="connsiteY4" fmla="*/ 68412 h 499837"/>
              <a:gd name="connsiteX5" fmla="*/ 608664 w 609883"/>
              <a:gd name="connsiteY5" fmla="*/ 332023 h 499837"/>
              <a:gd name="connsiteX6" fmla="*/ 563356 w 609883"/>
              <a:gd name="connsiteY6" fmla="*/ 443234 h 499837"/>
              <a:gd name="connsiteX7" fmla="*/ 320340 w 609883"/>
              <a:gd name="connsiteY7" fmla="*/ 492661 h 499837"/>
              <a:gd name="connsiteX8" fmla="*/ 36135 w 609883"/>
              <a:gd name="connsiteY8" fmla="*/ 472066 h 49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9883" h="499837">
                <a:moveTo>
                  <a:pt x="36135" y="472066"/>
                </a:moveTo>
                <a:cubicBezTo>
                  <a:pt x="-14665" y="433623"/>
                  <a:pt x="-2309" y="318979"/>
                  <a:pt x="15540" y="262001"/>
                </a:cubicBezTo>
                <a:cubicBezTo>
                  <a:pt x="33389" y="205023"/>
                  <a:pt x="75951" y="173445"/>
                  <a:pt x="143227" y="130196"/>
                </a:cubicBezTo>
                <a:cubicBezTo>
                  <a:pt x="210503" y="86947"/>
                  <a:pt x="352605" y="12806"/>
                  <a:pt x="419194" y="2509"/>
                </a:cubicBezTo>
                <a:cubicBezTo>
                  <a:pt x="485783" y="-7788"/>
                  <a:pt x="511184" y="13493"/>
                  <a:pt x="542762" y="68412"/>
                </a:cubicBezTo>
                <a:cubicBezTo>
                  <a:pt x="574340" y="123331"/>
                  <a:pt x="605232" y="269553"/>
                  <a:pt x="608664" y="332023"/>
                </a:cubicBezTo>
                <a:cubicBezTo>
                  <a:pt x="612096" y="394493"/>
                  <a:pt x="611410" y="416461"/>
                  <a:pt x="563356" y="443234"/>
                </a:cubicBezTo>
                <a:cubicBezTo>
                  <a:pt x="515302" y="470007"/>
                  <a:pt x="406151" y="485110"/>
                  <a:pt x="320340" y="492661"/>
                </a:cubicBezTo>
                <a:cubicBezTo>
                  <a:pt x="234529" y="500212"/>
                  <a:pt x="86935" y="510509"/>
                  <a:pt x="36135" y="472066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0" name="Forma livre 9"/>
          <p:cNvSpPr/>
          <p:nvPr/>
        </p:nvSpPr>
        <p:spPr>
          <a:xfrm>
            <a:off x="8904362" y="2441201"/>
            <a:ext cx="198949" cy="144690"/>
          </a:xfrm>
          <a:custGeom>
            <a:avLst/>
            <a:gdLst>
              <a:gd name="connsiteX0" fmla="*/ 0 w 271848"/>
              <a:gd name="connsiteY0" fmla="*/ 197708 h 197708"/>
              <a:gd name="connsiteX1" fmla="*/ 127686 w 271848"/>
              <a:gd name="connsiteY1" fmla="*/ 82378 h 197708"/>
              <a:gd name="connsiteX2" fmla="*/ 271848 w 271848"/>
              <a:gd name="connsiteY2" fmla="*/ 0 h 19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848" h="197708">
                <a:moveTo>
                  <a:pt x="0" y="197708"/>
                </a:moveTo>
                <a:cubicBezTo>
                  <a:pt x="41189" y="156518"/>
                  <a:pt x="82378" y="115329"/>
                  <a:pt x="127686" y="82378"/>
                </a:cubicBezTo>
                <a:cubicBezTo>
                  <a:pt x="172994" y="49427"/>
                  <a:pt x="222421" y="24713"/>
                  <a:pt x="271848" y="0"/>
                </a:cubicBezTo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1" name="Forma livre 10"/>
          <p:cNvSpPr/>
          <p:nvPr/>
        </p:nvSpPr>
        <p:spPr>
          <a:xfrm>
            <a:off x="8649299" y="3207745"/>
            <a:ext cx="560440" cy="625232"/>
          </a:xfrm>
          <a:custGeom>
            <a:avLst/>
            <a:gdLst>
              <a:gd name="connsiteX0" fmla="*/ 12171 w 765797"/>
              <a:gd name="connsiteY0" fmla="*/ 30145 h 854329"/>
              <a:gd name="connsiteX1" fmla="*/ 32268 w 765797"/>
              <a:gd name="connsiteY1" fmla="*/ 718457 h 854329"/>
              <a:gd name="connsiteX2" fmla="*/ 288501 w 765797"/>
              <a:gd name="connsiteY2" fmla="*/ 839037 h 854329"/>
              <a:gd name="connsiteX3" fmla="*/ 705507 w 765797"/>
              <a:gd name="connsiteY3" fmla="*/ 793820 h 854329"/>
              <a:gd name="connsiteX4" fmla="*/ 730628 w 765797"/>
              <a:gd name="connsiteY4" fmla="*/ 311499 h 854329"/>
              <a:gd name="connsiteX5" fmla="*/ 765797 w 765797"/>
              <a:gd name="connsiteY5" fmla="*/ 0 h 85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797" h="854329">
                <a:moveTo>
                  <a:pt x="12171" y="30145"/>
                </a:moveTo>
                <a:cubicBezTo>
                  <a:pt x="-808" y="306893"/>
                  <a:pt x="-13787" y="583642"/>
                  <a:pt x="32268" y="718457"/>
                </a:cubicBezTo>
                <a:cubicBezTo>
                  <a:pt x="78323" y="853272"/>
                  <a:pt x="176294" y="826476"/>
                  <a:pt x="288501" y="839037"/>
                </a:cubicBezTo>
                <a:cubicBezTo>
                  <a:pt x="400708" y="851598"/>
                  <a:pt x="631819" y="881743"/>
                  <a:pt x="705507" y="793820"/>
                </a:cubicBezTo>
                <a:cubicBezTo>
                  <a:pt x="779195" y="705897"/>
                  <a:pt x="720580" y="443802"/>
                  <a:pt x="730628" y="311499"/>
                </a:cubicBezTo>
                <a:cubicBezTo>
                  <a:pt x="740676" y="179196"/>
                  <a:pt x="753236" y="89598"/>
                  <a:pt x="76579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2" name="Elipse 11"/>
          <p:cNvSpPr/>
          <p:nvPr/>
        </p:nvSpPr>
        <p:spPr>
          <a:xfrm>
            <a:off x="7934572" y="3274159"/>
            <a:ext cx="370931" cy="35934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" name="Forma livre 12"/>
          <p:cNvSpPr/>
          <p:nvPr/>
        </p:nvSpPr>
        <p:spPr>
          <a:xfrm>
            <a:off x="8164951" y="3437073"/>
            <a:ext cx="75647" cy="170387"/>
          </a:xfrm>
          <a:custGeom>
            <a:avLst/>
            <a:gdLst>
              <a:gd name="connsiteX0" fmla="*/ 64513 w 103366"/>
              <a:gd name="connsiteY0" fmla="*/ 232820 h 232820"/>
              <a:gd name="connsiteX1" fmla="*/ 102758 w 103366"/>
              <a:gd name="connsiteY1" fmla="*/ 145900 h 232820"/>
              <a:gd name="connsiteX2" fmla="*/ 81897 w 103366"/>
              <a:gd name="connsiteY2" fmla="*/ 48549 h 232820"/>
              <a:gd name="connsiteX3" fmla="*/ 5408 w 103366"/>
              <a:gd name="connsiteY3" fmla="*/ 3351 h 232820"/>
              <a:gd name="connsiteX4" fmla="*/ 12361 w 103366"/>
              <a:gd name="connsiteY4" fmla="*/ 6827 h 232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366" h="232820">
                <a:moveTo>
                  <a:pt x="64513" y="232820"/>
                </a:moveTo>
                <a:cubicBezTo>
                  <a:pt x="82187" y="204716"/>
                  <a:pt x="99861" y="176612"/>
                  <a:pt x="102758" y="145900"/>
                </a:cubicBezTo>
                <a:cubicBezTo>
                  <a:pt x="105655" y="115188"/>
                  <a:pt x="98122" y="72307"/>
                  <a:pt x="81897" y="48549"/>
                </a:cubicBezTo>
                <a:cubicBezTo>
                  <a:pt x="65672" y="24791"/>
                  <a:pt x="16997" y="10305"/>
                  <a:pt x="5408" y="3351"/>
                </a:cubicBezTo>
                <a:cubicBezTo>
                  <a:pt x="-6181" y="-3603"/>
                  <a:pt x="3090" y="1612"/>
                  <a:pt x="12361" y="6827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" name="Elipse 13"/>
          <p:cNvSpPr/>
          <p:nvPr/>
        </p:nvSpPr>
        <p:spPr>
          <a:xfrm>
            <a:off x="9545805" y="3274159"/>
            <a:ext cx="370931" cy="35934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5" name="Forma livre 14"/>
          <p:cNvSpPr/>
          <p:nvPr/>
        </p:nvSpPr>
        <p:spPr>
          <a:xfrm>
            <a:off x="9635313" y="3431892"/>
            <a:ext cx="52640" cy="180657"/>
          </a:xfrm>
          <a:custGeom>
            <a:avLst/>
            <a:gdLst>
              <a:gd name="connsiteX0" fmla="*/ 30206 w 71928"/>
              <a:gd name="connsiteY0" fmla="*/ 246853 h 246853"/>
              <a:gd name="connsiteX1" fmla="*/ 2392 w 71928"/>
              <a:gd name="connsiteY1" fmla="*/ 135596 h 246853"/>
              <a:gd name="connsiteX2" fmla="*/ 9345 w 71928"/>
              <a:gd name="connsiteY2" fmla="*/ 55629 h 246853"/>
              <a:gd name="connsiteX3" fmla="*/ 71928 w 71928"/>
              <a:gd name="connsiteY3" fmla="*/ 0 h 246853"/>
              <a:gd name="connsiteX4" fmla="*/ 71928 w 71928"/>
              <a:gd name="connsiteY4" fmla="*/ 0 h 246853"/>
              <a:gd name="connsiteX5" fmla="*/ 71928 w 71928"/>
              <a:gd name="connsiteY5" fmla="*/ 0 h 246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928" h="246853">
                <a:moveTo>
                  <a:pt x="30206" y="246853"/>
                </a:moveTo>
                <a:cubicBezTo>
                  <a:pt x="18037" y="207160"/>
                  <a:pt x="5869" y="167467"/>
                  <a:pt x="2392" y="135596"/>
                </a:cubicBezTo>
                <a:cubicBezTo>
                  <a:pt x="-1085" y="103725"/>
                  <a:pt x="-2244" y="78228"/>
                  <a:pt x="9345" y="55629"/>
                </a:cubicBezTo>
                <a:cubicBezTo>
                  <a:pt x="20934" y="33030"/>
                  <a:pt x="71928" y="0"/>
                  <a:pt x="71928" y="0"/>
                </a:cubicBezTo>
                <a:lnTo>
                  <a:pt x="71928" y="0"/>
                </a:lnTo>
                <a:lnTo>
                  <a:pt x="71928" y="0"/>
                </a:lnTo>
              </a:path>
            </a:pathLst>
          </a:cu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6" name="Forma livre 15"/>
          <p:cNvSpPr/>
          <p:nvPr/>
        </p:nvSpPr>
        <p:spPr>
          <a:xfrm>
            <a:off x="8243797" y="3519772"/>
            <a:ext cx="1228145" cy="1594706"/>
          </a:xfrm>
          <a:custGeom>
            <a:avLst/>
            <a:gdLst>
              <a:gd name="connsiteX0" fmla="*/ 563386 w 1678162"/>
              <a:gd name="connsiteY0" fmla="*/ 183722 h 2179038"/>
              <a:gd name="connsiteX1" fmla="*/ 457639 w 1678162"/>
              <a:gd name="connsiteY1" fmla="*/ 488522 h 2179038"/>
              <a:gd name="connsiteX2" fmla="*/ 351892 w 1678162"/>
              <a:gd name="connsiteY2" fmla="*/ 1048359 h 2179038"/>
              <a:gd name="connsiteX3" fmla="*/ 271027 w 1678162"/>
              <a:gd name="connsiteY3" fmla="*/ 1552212 h 2179038"/>
              <a:gd name="connsiteX4" fmla="*/ 47092 w 1678162"/>
              <a:gd name="connsiteY4" fmla="*/ 1726383 h 2179038"/>
              <a:gd name="connsiteX5" fmla="*/ 9770 w 1678162"/>
              <a:gd name="connsiteY5" fmla="*/ 1931657 h 2179038"/>
              <a:gd name="connsiteX6" fmla="*/ 177721 w 1678162"/>
              <a:gd name="connsiteY6" fmla="*/ 2062285 h 2179038"/>
              <a:gd name="connsiteX7" fmla="*/ 669133 w 1678162"/>
              <a:gd name="connsiteY7" fmla="*/ 1956538 h 2179038"/>
              <a:gd name="connsiteX8" fmla="*/ 781101 w 1678162"/>
              <a:gd name="connsiteY8" fmla="*/ 1670400 h 2179038"/>
              <a:gd name="connsiteX9" fmla="*/ 725117 w 1678162"/>
              <a:gd name="connsiteY9" fmla="*/ 1514889 h 2179038"/>
              <a:gd name="connsiteX10" fmla="*/ 787321 w 1678162"/>
              <a:gd name="connsiteY10" fmla="*/ 917730 h 2179038"/>
              <a:gd name="connsiteX11" fmla="*/ 973933 w 1678162"/>
              <a:gd name="connsiteY11" fmla="*/ 451200 h 2179038"/>
              <a:gd name="connsiteX12" fmla="*/ 1216529 w 1678162"/>
              <a:gd name="connsiteY12" fmla="*/ 1545991 h 2179038"/>
              <a:gd name="connsiteX13" fmla="*/ 1210309 w 1678162"/>
              <a:gd name="connsiteY13" fmla="*/ 1825910 h 2179038"/>
              <a:gd name="connsiteX14" fmla="*/ 1434243 w 1678162"/>
              <a:gd name="connsiteY14" fmla="*/ 2149371 h 2179038"/>
              <a:gd name="connsiteX15" fmla="*/ 1627076 w 1678162"/>
              <a:gd name="connsiteY15" fmla="*/ 2136930 h 2179038"/>
              <a:gd name="connsiteX16" fmla="*/ 1676839 w 1678162"/>
              <a:gd name="connsiteY16" fmla="*/ 1906775 h 2179038"/>
              <a:gd name="connsiteX17" fmla="*/ 1589754 w 1678162"/>
              <a:gd name="connsiteY17" fmla="*/ 1651738 h 2179038"/>
              <a:gd name="connsiteX18" fmla="*/ 1297394 w 1678162"/>
              <a:gd name="connsiteY18" fmla="*/ 152620 h 2179038"/>
              <a:gd name="connsiteX19" fmla="*/ 1284954 w 1678162"/>
              <a:gd name="connsiteY19" fmla="*/ 127738 h 21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78162" h="2179038">
                <a:moveTo>
                  <a:pt x="563386" y="183722"/>
                </a:moveTo>
                <a:cubicBezTo>
                  <a:pt x="528137" y="264069"/>
                  <a:pt x="492888" y="344416"/>
                  <a:pt x="457639" y="488522"/>
                </a:cubicBezTo>
                <a:cubicBezTo>
                  <a:pt x="422390" y="632628"/>
                  <a:pt x="382994" y="871077"/>
                  <a:pt x="351892" y="1048359"/>
                </a:cubicBezTo>
                <a:cubicBezTo>
                  <a:pt x="320790" y="1225641"/>
                  <a:pt x="321827" y="1439208"/>
                  <a:pt x="271027" y="1552212"/>
                </a:cubicBezTo>
                <a:cubicBezTo>
                  <a:pt x="220227" y="1665216"/>
                  <a:pt x="90635" y="1663142"/>
                  <a:pt x="47092" y="1726383"/>
                </a:cubicBezTo>
                <a:cubicBezTo>
                  <a:pt x="3549" y="1789624"/>
                  <a:pt x="-12002" y="1875673"/>
                  <a:pt x="9770" y="1931657"/>
                </a:cubicBezTo>
                <a:cubicBezTo>
                  <a:pt x="31541" y="1987641"/>
                  <a:pt x="67827" y="2058138"/>
                  <a:pt x="177721" y="2062285"/>
                </a:cubicBezTo>
                <a:cubicBezTo>
                  <a:pt x="287615" y="2066432"/>
                  <a:pt x="568570" y="2021852"/>
                  <a:pt x="669133" y="1956538"/>
                </a:cubicBezTo>
                <a:cubicBezTo>
                  <a:pt x="769696" y="1891224"/>
                  <a:pt x="771770" y="1744008"/>
                  <a:pt x="781101" y="1670400"/>
                </a:cubicBezTo>
                <a:cubicBezTo>
                  <a:pt x="790432" y="1596792"/>
                  <a:pt x="724080" y="1640334"/>
                  <a:pt x="725117" y="1514889"/>
                </a:cubicBezTo>
                <a:cubicBezTo>
                  <a:pt x="726154" y="1389444"/>
                  <a:pt x="745852" y="1095011"/>
                  <a:pt x="787321" y="917730"/>
                </a:cubicBezTo>
                <a:cubicBezTo>
                  <a:pt x="828790" y="740449"/>
                  <a:pt x="902398" y="346490"/>
                  <a:pt x="973933" y="451200"/>
                </a:cubicBezTo>
                <a:cubicBezTo>
                  <a:pt x="1045468" y="555910"/>
                  <a:pt x="1177133" y="1316873"/>
                  <a:pt x="1216529" y="1545991"/>
                </a:cubicBezTo>
                <a:cubicBezTo>
                  <a:pt x="1255925" y="1775109"/>
                  <a:pt x="1174023" y="1725347"/>
                  <a:pt x="1210309" y="1825910"/>
                </a:cubicBezTo>
                <a:cubicBezTo>
                  <a:pt x="1246595" y="1926473"/>
                  <a:pt x="1364782" y="2097534"/>
                  <a:pt x="1434243" y="2149371"/>
                </a:cubicBezTo>
                <a:cubicBezTo>
                  <a:pt x="1503704" y="2201208"/>
                  <a:pt x="1586643" y="2177363"/>
                  <a:pt x="1627076" y="2136930"/>
                </a:cubicBezTo>
                <a:cubicBezTo>
                  <a:pt x="1667509" y="2096497"/>
                  <a:pt x="1683059" y="1987640"/>
                  <a:pt x="1676839" y="1906775"/>
                </a:cubicBezTo>
                <a:cubicBezTo>
                  <a:pt x="1670619" y="1825910"/>
                  <a:pt x="1652995" y="1944097"/>
                  <a:pt x="1589754" y="1651738"/>
                </a:cubicBezTo>
                <a:cubicBezTo>
                  <a:pt x="1526513" y="1359379"/>
                  <a:pt x="1348194" y="406620"/>
                  <a:pt x="1297394" y="152620"/>
                </a:cubicBezTo>
                <a:cubicBezTo>
                  <a:pt x="1246594" y="-101380"/>
                  <a:pt x="1265774" y="13179"/>
                  <a:pt x="1284954" y="12773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7" name="Forma livre 16"/>
          <p:cNvSpPr/>
          <p:nvPr/>
        </p:nvSpPr>
        <p:spPr>
          <a:xfrm>
            <a:off x="8231174" y="2474412"/>
            <a:ext cx="1403327" cy="1189808"/>
          </a:xfrm>
          <a:custGeom>
            <a:avLst/>
            <a:gdLst>
              <a:gd name="connsiteX0" fmla="*/ 960079 w 1917534"/>
              <a:gd name="connsiteY0" fmla="*/ 405360 h 1625777"/>
              <a:gd name="connsiteX1" fmla="*/ 443785 w 1917534"/>
              <a:gd name="connsiteY1" fmla="*/ 7254 h 1625777"/>
              <a:gd name="connsiteX2" fmla="*/ 114103 w 1917534"/>
              <a:gd name="connsiteY2" fmla="*/ 168985 h 1625777"/>
              <a:gd name="connsiteX3" fmla="*/ 2136 w 1917534"/>
              <a:gd name="connsiteY3" fmla="*/ 430242 h 1625777"/>
              <a:gd name="connsiteX4" fmla="*/ 194969 w 1917534"/>
              <a:gd name="connsiteY4" fmla="*/ 604413 h 1625777"/>
              <a:gd name="connsiteX5" fmla="*/ 505989 w 1917534"/>
              <a:gd name="connsiteY5" fmla="*/ 697719 h 1625777"/>
              <a:gd name="connsiteX6" fmla="*/ 593075 w 1917534"/>
              <a:gd name="connsiteY6" fmla="*/ 567091 h 1625777"/>
              <a:gd name="connsiteX7" fmla="*/ 555752 w 1917534"/>
              <a:gd name="connsiteY7" fmla="*/ 679058 h 1625777"/>
              <a:gd name="connsiteX8" fmla="*/ 524650 w 1917534"/>
              <a:gd name="connsiteY8" fmla="*/ 1027401 h 1625777"/>
              <a:gd name="connsiteX9" fmla="*/ 524650 w 1917534"/>
              <a:gd name="connsiteY9" fmla="*/ 1543695 h 1625777"/>
              <a:gd name="connsiteX10" fmla="*/ 636618 w 1917534"/>
              <a:gd name="connsiteY10" fmla="*/ 1605899 h 1625777"/>
              <a:gd name="connsiteX11" fmla="*/ 1289760 w 1917534"/>
              <a:gd name="connsiteY11" fmla="*/ 1618340 h 1625777"/>
              <a:gd name="connsiteX12" fmla="*/ 1345744 w 1917534"/>
              <a:gd name="connsiteY12" fmla="*/ 1500152 h 1625777"/>
              <a:gd name="connsiteX13" fmla="*/ 1376846 w 1917534"/>
              <a:gd name="connsiteY13" fmla="*/ 965197 h 1625777"/>
              <a:gd name="connsiteX14" fmla="*/ 1414169 w 1917534"/>
              <a:gd name="connsiteY14" fmla="*/ 623074 h 1625777"/>
              <a:gd name="connsiteX15" fmla="*/ 1445271 w 1917534"/>
              <a:gd name="connsiteY15" fmla="*/ 703940 h 1625777"/>
              <a:gd name="connsiteX16" fmla="*/ 1644324 w 1917534"/>
              <a:gd name="connsiteY16" fmla="*/ 629295 h 1625777"/>
              <a:gd name="connsiteX17" fmla="*/ 1911801 w 1917534"/>
              <a:gd name="connsiteY17" fmla="*/ 417801 h 1625777"/>
              <a:gd name="connsiteX18" fmla="*/ 1806054 w 1917534"/>
              <a:gd name="connsiteY18" fmla="*/ 200087 h 1625777"/>
              <a:gd name="connsiteX19" fmla="*/ 1557238 w 1917534"/>
              <a:gd name="connsiteY19" fmla="*/ 44576 h 1625777"/>
              <a:gd name="connsiteX20" fmla="*/ 1134250 w 1917534"/>
              <a:gd name="connsiteY20" fmla="*/ 249850 h 1625777"/>
              <a:gd name="connsiteX21" fmla="*/ 960079 w 1917534"/>
              <a:gd name="connsiteY21" fmla="*/ 405360 h 1625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17534" h="1625777">
                <a:moveTo>
                  <a:pt x="960079" y="405360"/>
                </a:moveTo>
                <a:cubicBezTo>
                  <a:pt x="845002" y="364927"/>
                  <a:pt x="584781" y="46650"/>
                  <a:pt x="443785" y="7254"/>
                </a:cubicBezTo>
                <a:cubicBezTo>
                  <a:pt x="302789" y="-32142"/>
                  <a:pt x="187711" y="98487"/>
                  <a:pt x="114103" y="168985"/>
                </a:cubicBezTo>
                <a:cubicBezTo>
                  <a:pt x="40495" y="239483"/>
                  <a:pt x="-11342" y="357671"/>
                  <a:pt x="2136" y="430242"/>
                </a:cubicBezTo>
                <a:cubicBezTo>
                  <a:pt x="15614" y="502813"/>
                  <a:pt x="110994" y="559834"/>
                  <a:pt x="194969" y="604413"/>
                </a:cubicBezTo>
                <a:cubicBezTo>
                  <a:pt x="278944" y="648992"/>
                  <a:pt x="439638" y="703939"/>
                  <a:pt x="505989" y="697719"/>
                </a:cubicBezTo>
                <a:cubicBezTo>
                  <a:pt x="572340" y="691499"/>
                  <a:pt x="584781" y="570201"/>
                  <a:pt x="593075" y="567091"/>
                </a:cubicBezTo>
                <a:cubicBezTo>
                  <a:pt x="601369" y="563981"/>
                  <a:pt x="567156" y="602340"/>
                  <a:pt x="555752" y="679058"/>
                </a:cubicBezTo>
                <a:cubicBezTo>
                  <a:pt x="544348" y="755776"/>
                  <a:pt x="529834" y="883295"/>
                  <a:pt x="524650" y="1027401"/>
                </a:cubicBezTo>
                <a:cubicBezTo>
                  <a:pt x="519466" y="1171507"/>
                  <a:pt x="505989" y="1447279"/>
                  <a:pt x="524650" y="1543695"/>
                </a:cubicBezTo>
                <a:cubicBezTo>
                  <a:pt x="543311" y="1640111"/>
                  <a:pt x="509100" y="1593458"/>
                  <a:pt x="636618" y="1605899"/>
                </a:cubicBezTo>
                <a:cubicBezTo>
                  <a:pt x="764136" y="1618340"/>
                  <a:pt x="1171572" y="1635965"/>
                  <a:pt x="1289760" y="1618340"/>
                </a:cubicBezTo>
                <a:cubicBezTo>
                  <a:pt x="1407948" y="1600716"/>
                  <a:pt x="1331230" y="1609009"/>
                  <a:pt x="1345744" y="1500152"/>
                </a:cubicBezTo>
                <a:cubicBezTo>
                  <a:pt x="1360258" y="1391295"/>
                  <a:pt x="1365442" y="1111377"/>
                  <a:pt x="1376846" y="965197"/>
                </a:cubicBezTo>
                <a:cubicBezTo>
                  <a:pt x="1388250" y="819017"/>
                  <a:pt x="1402765" y="666617"/>
                  <a:pt x="1414169" y="623074"/>
                </a:cubicBezTo>
                <a:cubicBezTo>
                  <a:pt x="1425573" y="579531"/>
                  <a:pt x="1406912" y="702903"/>
                  <a:pt x="1445271" y="703940"/>
                </a:cubicBezTo>
                <a:cubicBezTo>
                  <a:pt x="1483630" y="704977"/>
                  <a:pt x="1566569" y="676985"/>
                  <a:pt x="1644324" y="629295"/>
                </a:cubicBezTo>
                <a:cubicBezTo>
                  <a:pt x="1722079" y="581605"/>
                  <a:pt x="1884846" y="489336"/>
                  <a:pt x="1911801" y="417801"/>
                </a:cubicBezTo>
                <a:cubicBezTo>
                  <a:pt x="1938756" y="346266"/>
                  <a:pt x="1865148" y="262291"/>
                  <a:pt x="1806054" y="200087"/>
                </a:cubicBezTo>
                <a:cubicBezTo>
                  <a:pt x="1746960" y="137883"/>
                  <a:pt x="1669205" y="36282"/>
                  <a:pt x="1557238" y="44576"/>
                </a:cubicBezTo>
                <a:cubicBezTo>
                  <a:pt x="1445271" y="52870"/>
                  <a:pt x="1227556" y="187646"/>
                  <a:pt x="1134250" y="249850"/>
                </a:cubicBezTo>
                <a:cubicBezTo>
                  <a:pt x="1040944" y="312054"/>
                  <a:pt x="1075156" y="445793"/>
                  <a:pt x="960079" y="40536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8" name="Forma livre 17"/>
          <p:cNvSpPr/>
          <p:nvPr/>
        </p:nvSpPr>
        <p:spPr>
          <a:xfrm>
            <a:off x="8577606" y="3450673"/>
            <a:ext cx="673769" cy="277311"/>
          </a:xfrm>
          <a:custGeom>
            <a:avLst/>
            <a:gdLst>
              <a:gd name="connsiteX0" fmla="*/ 40921 w 920651"/>
              <a:gd name="connsiteY0" fmla="*/ 15074 h 378923"/>
              <a:gd name="connsiteX1" fmla="*/ 320840 w 920651"/>
              <a:gd name="connsiteY1" fmla="*/ 39956 h 378923"/>
              <a:gd name="connsiteX2" fmla="*/ 743828 w 920651"/>
              <a:gd name="connsiteY2" fmla="*/ 58617 h 378923"/>
              <a:gd name="connsiteX3" fmla="*/ 905558 w 920651"/>
              <a:gd name="connsiteY3" fmla="*/ 64837 h 378923"/>
              <a:gd name="connsiteX4" fmla="*/ 886897 w 920651"/>
              <a:gd name="connsiteY4" fmla="*/ 319874 h 378923"/>
              <a:gd name="connsiteX5" fmla="*/ 669183 w 920651"/>
              <a:gd name="connsiteY5" fmla="*/ 375858 h 378923"/>
              <a:gd name="connsiteX6" fmla="*/ 215093 w 920651"/>
              <a:gd name="connsiteY6" fmla="*/ 363417 h 378923"/>
              <a:gd name="connsiteX7" fmla="*/ 22260 w 920651"/>
              <a:gd name="connsiteY7" fmla="*/ 294992 h 378923"/>
              <a:gd name="connsiteX8" fmla="*/ 40921 w 920651"/>
              <a:gd name="connsiteY8" fmla="*/ 15074 h 378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0651" h="378923">
                <a:moveTo>
                  <a:pt x="40921" y="15074"/>
                </a:moveTo>
                <a:cubicBezTo>
                  <a:pt x="90684" y="-27432"/>
                  <a:pt x="203689" y="32699"/>
                  <a:pt x="320840" y="39956"/>
                </a:cubicBezTo>
                <a:cubicBezTo>
                  <a:pt x="437991" y="47213"/>
                  <a:pt x="743828" y="58617"/>
                  <a:pt x="743828" y="58617"/>
                </a:cubicBezTo>
                <a:cubicBezTo>
                  <a:pt x="841281" y="62764"/>
                  <a:pt x="881713" y="21294"/>
                  <a:pt x="905558" y="64837"/>
                </a:cubicBezTo>
                <a:cubicBezTo>
                  <a:pt x="929403" y="108380"/>
                  <a:pt x="926293" y="268037"/>
                  <a:pt x="886897" y="319874"/>
                </a:cubicBezTo>
                <a:cubicBezTo>
                  <a:pt x="847501" y="371711"/>
                  <a:pt x="781150" y="368601"/>
                  <a:pt x="669183" y="375858"/>
                </a:cubicBezTo>
                <a:cubicBezTo>
                  <a:pt x="557216" y="383115"/>
                  <a:pt x="322913" y="376895"/>
                  <a:pt x="215093" y="363417"/>
                </a:cubicBezTo>
                <a:cubicBezTo>
                  <a:pt x="107273" y="349939"/>
                  <a:pt x="55436" y="350976"/>
                  <a:pt x="22260" y="294992"/>
                </a:cubicBezTo>
                <a:cubicBezTo>
                  <a:pt x="-10916" y="239008"/>
                  <a:pt x="-8842" y="57580"/>
                  <a:pt x="40921" y="1507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9" name="Elipse 18"/>
          <p:cNvSpPr/>
          <p:nvPr/>
        </p:nvSpPr>
        <p:spPr>
          <a:xfrm>
            <a:off x="8765783" y="3468271"/>
            <a:ext cx="319741" cy="277311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0" name="Triângulo isósceles 19"/>
          <p:cNvSpPr/>
          <p:nvPr/>
        </p:nvSpPr>
        <p:spPr>
          <a:xfrm rot="12169286">
            <a:off x="8652958" y="3614445"/>
            <a:ext cx="37368" cy="42684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1" name="Triângulo isósceles 20"/>
          <p:cNvSpPr/>
          <p:nvPr/>
        </p:nvSpPr>
        <p:spPr>
          <a:xfrm rot="12169286">
            <a:off x="8616275" y="3579678"/>
            <a:ext cx="47654" cy="54432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2" name="Triângulo isósceles 21"/>
          <p:cNvSpPr/>
          <p:nvPr/>
        </p:nvSpPr>
        <p:spPr>
          <a:xfrm rot="12609937">
            <a:off x="8581052" y="3521604"/>
            <a:ext cx="76510" cy="87395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3" name="Triângulo isósceles 22"/>
          <p:cNvSpPr/>
          <p:nvPr/>
        </p:nvSpPr>
        <p:spPr>
          <a:xfrm rot="9430714" flipH="1">
            <a:off x="9827395" y="3606175"/>
            <a:ext cx="28589" cy="42684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4" name="Triângulo isósceles 23"/>
          <p:cNvSpPr/>
          <p:nvPr/>
        </p:nvSpPr>
        <p:spPr>
          <a:xfrm rot="9430714" flipH="1">
            <a:off x="9847590" y="3571409"/>
            <a:ext cx="36459" cy="54432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5" name="Triângulo isósceles 24"/>
          <p:cNvSpPr/>
          <p:nvPr/>
        </p:nvSpPr>
        <p:spPr>
          <a:xfrm rot="8990063" flipH="1">
            <a:off x="9852462" y="3513334"/>
            <a:ext cx="58535" cy="87395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52" name="Grupo 51"/>
          <p:cNvGrpSpPr/>
          <p:nvPr/>
        </p:nvGrpSpPr>
        <p:grpSpPr>
          <a:xfrm>
            <a:off x="8543409" y="3443364"/>
            <a:ext cx="774868" cy="544714"/>
            <a:chOff x="4903150" y="3485529"/>
            <a:chExt cx="1774352" cy="1247329"/>
          </a:xfrm>
        </p:grpSpPr>
        <p:sp>
          <p:nvSpPr>
            <p:cNvPr id="46" name="Placa 45"/>
            <p:cNvSpPr/>
            <p:nvPr/>
          </p:nvSpPr>
          <p:spPr>
            <a:xfrm>
              <a:off x="5338984" y="3485529"/>
              <a:ext cx="889086" cy="1247329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7" name="Placa 46"/>
            <p:cNvSpPr/>
            <p:nvPr/>
          </p:nvSpPr>
          <p:spPr>
            <a:xfrm rot="263748">
              <a:off x="4903150" y="3499094"/>
              <a:ext cx="389265" cy="918241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8" name="Placa 47"/>
            <p:cNvSpPr/>
            <p:nvPr/>
          </p:nvSpPr>
          <p:spPr>
            <a:xfrm rot="21242254">
              <a:off x="6288237" y="3503240"/>
              <a:ext cx="389265" cy="925709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9" name="Placa 48"/>
            <p:cNvSpPr/>
            <p:nvPr/>
          </p:nvSpPr>
          <p:spPr>
            <a:xfrm>
              <a:off x="5402507" y="3564457"/>
              <a:ext cx="774545" cy="1086635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Cooper Black" panose="0208090404030B020404" pitchFamily="18" charset="0"/>
                </a:rPr>
                <a:t>J</a:t>
              </a:r>
              <a:endParaRPr lang="pt-BR" dirty="0">
                <a:solidFill>
                  <a:schemeClr val="tx1"/>
                </a:solidFill>
                <a:latin typeface="Cooper Black" panose="0208090404030B020404" pitchFamily="18" charset="0"/>
              </a:endParaRPr>
            </a:p>
          </p:txBody>
        </p:sp>
        <p:sp>
          <p:nvSpPr>
            <p:cNvPr id="50" name="Placa 49"/>
            <p:cNvSpPr/>
            <p:nvPr/>
          </p:nvSpPr>
          <p:spPr>
            <a:xfrm rot="21242254">
              <a:off x="6342527" y="3580973"/>
              <a:ext cx="280685" cy="772059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1" name="Placa 50"/>
            <p:cNvSpPr/>
            <p:nvPr/>
          </p:nvSpPr>
          <p:spPr>
            <a:xfrm rot="263748">
              <a:off x="4960833" y="3557405"/>
              <a:ext cx="273670" cy="775845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sp>
        <p:nvSpPr>
          <p:cNvPr id="57" name="Forma livre 56"/>
          <p:cNvSpPr/>
          <p:nvPr/>
        </p:nvSpPr>
        <p:spPr>
          <a:xfrm>
            <a:off x="9147517" y="2508114"/>
            <a:ext cx="296574" cy="177516"/>
          </a:xfrm>
          <a:custGeom>
            <a:avLst/>
            <a:gdLst>
              <a:gd name="connsiteX0" fmla="*/ 349 w 296574"/>
              <a:gd name="connsiteY0" fmla="*/ 88916 h 177516"/>
              <a:gd name="connsiteX1" fmla="*/ 134819 w 296574"/>
              <a:gd name="connsiteY1" fmla="*/ 176322 h 177516"/>
              <a:gd name="connsiteX2" fmla="*/ 296184 w 296574"/>
              <a:gd name="connsiteY2" fmla="*/ 21681 h 177516"/>
              <a:gd name="connsiteX3" fmla="*/ 175160 w 296574"/>
              <a:gd name="connsiteY3" fmla="*/ 8234 h 177516"/>
              <a:gd name="connsiteX4" fmla="*/ 349 w 296574"/>
              <a:gd name="connsiteY4" fmla="*/ 88916 h 17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74" h="177516">
                <a:moveTo>
                  <a:pt x="349" y="88916"/>
                </a:moveTo>
                <a:cubicBezTo>
                  <a:pt x="-6374" y="116931"/>
                  <a:pt x="85513" y="187528"/>
                  <a:pt x="134819" y="176322"/>
                </a:cubicBezTo>
                <a:cubicBezTo>
                  <a:pt x="184125" y="165116"/>
                  <a:pt x="289461" y="49696"/>
                  <a:pt x="296184" y="21681"/>
                </a:cubicBezTo>
                <a:cubicBezTo>
                  <a:pt x="302907" y="-6334"/>
                  <a:pt x="221104" y="-2972"/>
                  <a:pt x="175160" y="8234"/>
                </a:cubicBezTo>
                <a:cubicBezTo>
                  <a:pt x="129216" y="19440"/>
                  <a:pt x="7072" y="60901"/>
                  <a:pt x="349" y="88916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8" name="Forma livre 57"/>
          <p:cNvSpPr/>
          <p:nvPr/>
        </p:nvSpPr>
        <p:spPr>
          <a:xfrm>
            <a:off x="8557096" y="2482546"/>
            <a:ext cx="187908" cy="189240"/>
          </a:xfrm>
          <a:custGeom>
            <a:avLst/>
            <a:gdLst>
              <a:gd name="connsiteX0" fmla="*/ 5823 w 187908"/>
              <a:gd name="connsiteY0" fmla="*/ 185 h 189240"/>
              <a:gd name="connsiteX1" fmla="*/ 187358 w 187908"/>
              <a:gd name="connsiteY1" fmla="*/ 148103 h 189240"/>
              <a:gd name="connsiteX2" fmla="*/ 59611 w 187908"/>
              <a:gd name="connsiteY2" fmla="*/ 181720 h 189240"/>
              <a:gd name="connsiteX3" fmla="*/ 5823 w 187908"/>
              <a:gd name="connsiteY3" fmla="*/ 185 h 18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908" h="189240">
                <a:moveTo>
                  <a:pt x="5823" y="185"/>
                </a:moveTo>
                <a:cubicBezTo>
                  <a:pt x="27114" y="-5418"/>
                  <a:pt x="178393" y="117847"/>
                  <a:pt x="187358" y="148103"/>
                </a:cubicBezTo>
                <a:cubicBezTo>
                  <a:pt x="196323" y="178359"/>
                  <a:pt x="93228" y="201891"/>
                  <a:pt x="59611" y="181720"/>
                </a:cubicBezTo>
                <a:cubicBezTo>
                  <a:pt x="25994" y="161549"/>
                  <a:pt x="-15468" y="5788"/>
                  <a:pt x="5823" y="185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9" name="Retângulo 58"/>
          <p:cNvSpPr/>
          <p:nvPr/>
        </p:nvSpPr>
        <p:spPr>
          <a:xfrm rot="2390112">
            <a:off x="8518045" y="2588664"/>
            <a:ext cx="235323" cy="4571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1" name="Grupo 60"/>
          <p:cNvGrpSpPr/>
          <p:nvPr/>
        </p:nvGrpSpPr>
        <p:grpSpPr>
          <a:xfrm>
            <a:off x="8557096" y="2126945"/>
            <a:ext cx="165951" cy="199731"/>
            <a:chOff x="2466349" y="2043693"/>
            <a:chExt cx="262084" cy="315432"/>
          </a:xfrm>
        </p:grpSpPr>
        <p:sp>
          <p:nvSpPr>
            <p:cNvPr id="62" name="Elipse 61"/>
            <p:cNvSpPr/>
            <p:nvPr/>
          </p:nvSpPr>
          <p:spPr>
            <a:xfrm rot="20547745">
              <a:off x="2466349" y="2043693"/>
              <a:ext cx="262084" cy="31543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Elipse 63"/>
            <p:cNvSpPr/>
            <p:nvPr/>
          </p:nvSpPr>
          <p:spPr>
            <a:xfrm rot="21377893">
              <a:off x="2519398" y="2082253"/>
              <a:ext cx="191800" cy="2696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Elipse 64"/>
            <p:cNvSpPr/>
            <p:nvPr/>
          </p:nvSpPr>
          <p:spPr>
            <a:xfrm>
              <a:off x="2548920" y="2112158"/>
              <a:ext cx="86955" cy="869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de cantos arredondados 65"/>
            <p:cNvSpPr/>
            <p:nvPr/>
          </p:nvSpPr>
          <p:spPr>
            <a:xfrm rot="18809357">
              <a:off x="2554903" y="2096706"/>
              <a:ext cx="31138" cy="309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Forma livre 66"/>
            <p:cNvSpPr/>
            <p:nvPr/>
          </p:nvSpPr>
          <p:spPr>
            <a:xfrm>
              <a:off x="2559135" y="2193760"/>
              <a:ext cx="128263" cy="137357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Forma livre 67"/>
            <p:cNvSpPr/>
            <p:nvPr/>
          </p:nvSpPr>
          <p:spPr>
            <a:xfrm>
              <a:off x="2554399" y="2347976"/>
              <a:ext cx="137735" cy="9868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1" name="Grupo 70"/>
          <p:cNvGrpSpPr/>
          <p:nvPr/>
        </p:nvGrpSpPr>
        <p:grpSpPr>
          <a:xfrm flipH="1">
            <a:off x="9076394" y="2142995"/>
            <a:ext cx="171535" cy="199731"/>
            <a:chOff x="2466349" y="2043693"/>
            <a:chExt cx="262084" cy="315432"/>
          </a:xfrm>
        </p:grpSpPr>
        <p:sp>
          <p:nvSpPr>
            <p:cNvPr id="72" name="Elipse 71"/>
            <p:cNvSpPr/>
            <p:nvPr/>
          </p:nvSpPr>
          <p:spPr>
            <a:xfrm rot="20547745">
              <a:off x="2466349" y="2043693"/>
              <a:ext cx="262084" cy="31543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Elipse 73"/>
            <p:cNvSpPr/>
            <p:nvPr/>
          </p:nvSpPr>
          <p:spPr>
            <a:xfrm rot="21377893">
              <a:off x="2519398" y="2082253"/>
              <a:ext cx="191800" cy="2696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Elipse 74"/>
            <p:cNvSpPr/>
            <p:nvPr/>
          </p:nvSpPr>
          <p:spPr>
            <a:xfrm>
              <a:off x="2548920" y="2112158"/>
              <a:ext cx="86955" cy="869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de cantos arredondados 75"/>
            <p:cNvSpPr/>
            <p:nvPr/>
          </p:nvSpPr>
          <p:spPr>
            <a:xfrm rot="18809357">
              <a:off x="2554903" y="2096706"/>
              <a:ext cx="31138" cy="309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2559135" y="2193760"/>
              <a:ext cx="128263" cy="137357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Forma livre 77"/>
            <p:cNvSpPr/>
            <p:nvPr/>
          </p:nvSpPr>
          <p:spPr>
            <a:xfrm>
              <a:off x="2554399" y="2347976"/>
              <a:ext cx="137735" cy="9868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81" name="Forma livre 80"/>
          <p:cNvSpPr/>
          <p:nvPr/>
        </p:nvSpPr>
        <p:spPr>
          <a:xfrm>
            <a:off x="6011034" y="2577872"/>
            <a:ext cx="745624" cy="2005527"/>
          </a:xfrm>
          <a:custGeom>
            <a:avLst/>
            <a:gdLst>
              <a:gd name="connsiteX0" fmla="*/ 37556 w 745624"/>
              <a:gd name="connsiteY0" fmla="*/ 116749 h 2005527"/>
              <a:gd name="connsiteX1" fmla="*/ 37556 w 745624"/>
              <a:gd name="connsiteY1" fmla="*/ 177261 h 2005527"/>
              <a:gd name="connsiteX2" fmla="*/ 51003 w 745624"/>
              <a:gd name="connsiteY2" fmla="*/ 1663161 h 2005527"/>
              <a:gd name="connsiteX3" fmla="*/ 683014 w 745624"/>
              <a:gd name="connsiteY3" fmla="*/ 1972443 h 2005527"/>
              <a:gd name="connsiteX4" fmla="*/ 669567 w 745624"/>
              <a:gd name="connsiteY4" fmla="*/ 1105108 h 2005527"/>
              <a:gd name="connsiteX5" fmla="*/ 730079 w 745624"/>
              <a:gd name="connsiteY5" fmla="*/ 29343 h 2005527"/>
              <a:gd name="connsiteX6" fmla="*/ 340114 w 745624"/>
              <a:gd name="connsiteY6" fmla="*/ 446202 h 2005527"/>
              <a:gd name="connsiteX7" fmla="*/ 30832 w 745624"/>
              <a:gd name="connsiteY7" fmla="*/ 15896 h 2005527"/>
              <a:gd name="connsiteX8" fmla="*/ 37556 w 745624"/>
              <a:gd name="connsiteY8" fmla="*/ 116749 h 20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5624" h="2005527">
                <a:moveTo>
                  <a:pt x="37556" y="116749"/>
                </a:moveTo>
                <a:cubicBezTo>
                  <a:pt x="38677" y="143643"/>
                  <a:pt x="35315" y="-80474"/>
                  <a:pt x="37556" y="177261"/>
                </a:cubicBezTo>
                <a:cubicBezTo>
                  <a:pt x="39797" y="434996"/>
                  <a:pt x="-56573" y="1363964"/>
                  <a:pt x="51003" y="1663161"/>
                </a:cubicBezTo>
                <a:cubicBezTo>
                  <a:pt x="158579" y="1962358"/>
                  <a:pt x="579920" y="2065452"/>
                  <a:pt x="683014" y="1972443"/>
                </a:cubicBezTo>
                <a:cubicBezTo>
                  <a:pt x="786108" y="1879434"/>
                  <a:pt x="661723" y="1428958"/>
                  <a:pt x="669567" y="1105108"/>
                </a:cubicBezTo>
                <a:cubicBezTo>
                  <a:pt x="677411" y="781258"/>
                  <a:pt x="784988" y="139161"/>
                  <a:pt x="730079" y="29343"/>
                </a:cubicBezTo>
                <a:cubicBezTo>
                  <a:pt x="675170" y="-80475"/>
                  <a:pt x="456655" y="448443"/>
                  <a:pt x="340114" y="446202"/>
                </a:cubicBezTo>
                <a:cubicBezTo>
                  <a:pt x="223573" y="443961"/>
                  <a:pt x="80138" y="77528"/>
                  <a:pt x="30832" y="15896"/>
                </a:cubicBezTo>
                <a:cubicBezTo>
                  <a:pt x="-18474" y="-45736"/>
                  <a:pt x="36435" y="89855"/>
                  <a:pt x="37556" y="116749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2" name="Retângulo de cantos arredondados 81"/>
          <p:cNvSpPr/>
          <p:nvPr/>
        </p:nvSpPr>
        <p:spPr>
          <a:xfrm>
            <a:off x="6236831" y="2701622"/>
            <a:ext cx="230035" cy="22050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83" name="Forma livre 82"/>
          <p:cNvSpPr/>
          <p:nvPr/>
        </p:nvSpPr>
        <p:spPr>
          <a:xfrm>
            <a:off x="6768959" y="2858345"/>
            <a:ext cx="404924" cy="518066"/>
          </a:xfrm>
          <a:custGeom>
            <a:avLst/>
            <a:gdLst>
              <a:gd name="connsiteX0" fmla="*/ 263787 w 553297"/>
              <a:gd name="connsiteY0" fmla="*/ 2830 h 707896"/>
              <a:gd name="connsiteX1" fmla="*/ 430649 w 553297"/>
              <a:gd name="connsiteY1" fmla="*/ 266470 h 707896"/>
              <a:gd name="connsiteX2" fmla="*/ 544114 w 553297"/>
              <a:gd name="connsiteY2" fmla="*/ 610205 h 707896"/>
              <a:gd name="connsiteX3" fmla="*/ 520754 w 553297"/>
              <a:gd name="connsiteY3" fmla="*/ 670275 h 707896"/>
              <a:gd name="connsiteX4" fmla="*/ 317183 w 553297"/>
              <a:gd name="connsiteY4" fmla="*/ 700310 h 707896"/>
              <a:gd name="connsiteX5" fmla="*/ 290485 w 553297"/>
              <a:gd name="connsiteY5" fmla="*/ 526774 h 707896"/>
              <a:gd name="connsiteX6" fmla="*/ 197043 w 553297"/>
              <a:gd name="connsiteY6" fmla="*/ 363250 h 707896"/>
              <a:gd name="connsiteX7" fmla="*/ 146 w 553297"/>
              <a:gd name="connsiteY7" fmla="*/ 142993 h 707896"/>
              <a:gd name="connsiteX8" fmla="*/ 263787 w 553297"/>
              <a:gd name="connsiteY8" fmla="*/ 2830 h 7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3297" h="707896">
                <a:moveTo>
                  <a:pt x="263787" y="2830"/>
                </a:moveTo>
                <a:cubicBezTo>
                  <a:pt x="335538" y="23410"/>
                  <a:pt x="383928" y="165241"/>
                  <a:pt x="430649" y="266470"/>
                </a:cubicBezTo>
                <a:cubicBezTo>
                  <a:pt x="477370" y="367699"/>
                  <a:pt x="529097" y="542904"/>
                  <a:pt x="544114" y="610205"/>
                </a:cubicBezTo>
                <a:cubicBezTo>
                  <a:pt x="559131" y="677506"/>
                  <a:pt x="558576" y="655258"/>
                  <a:pt x="520754" y="670275"/>
                </a:cubicBezTo>
                <a:cubicBezTo>
                  <a:pt x="482932" y="685292"/>
                  <a:pt x="355561" y="724227"/>
                  <a:pt x="317183" y="700310"/>
                </a:cubicBezTo>
                <a:cubicBezTo>
                  <a:pt x="278805" y="676393"/>
                  <a:pt x="310508" y="582951"/>
                  <a:pt x="290485" y="526774"/>
                </a:cubicBezTo>
                <a:cubicBezTo>
                  <a:pt x="270462" y="470597"/>
                  <a:pt x="245433" y="427214"/>
                  <a:pt x="197043" y="363250"/>
                </a:cubicBezTo>
                <a:cubicBezTo>
                  <a:pt x="148653" y="299287"/>
                  <a:pt x="-5416" y="207513"/>
                  <a:pt x="146" y="142993"/>
                </a:cubicBezTo>
                <a:cubicBezTo>
                  <a:pt x="5708" y="78473"/>
                  <a:pt x="192036" y="-17750"/>
                  <a:pt x="263787" y="283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84" name="Forma livre 83"/>
          <p:cNvSpPr/>
          <p:nvPr/>
        </p:nvSpPr>
        <p:spPr>
          <a:xfrm>
            <a:off x="5374741" y="2831554"/>
            <a:ext cx="482507" cy="577721"/>
          </a:xfrm>
          <a:custGeom>
            <a:avLst/>
            <a:gdLst>
              <a:gd name="connsiteX0" fmla="*/ 372248 w 659307"/>
              <a:gd name="connsiteY0" fmla="*/ 46666 h 789410"/>
              <a:gd name="connsiteX1" fmla="*/ 155329 w 659307"/>
              <a:gd name="connsiteY1" fmla="*/ 263586 h 789410"/>
              <a:gd name="connsiteX2" fmla="*/ 35189 w 659307"/>
              <a:gd name="connsiteY2" fmla="*/ 523889 h 789410"/>
              <a:gd name="connsiteX3" fmla="*/ 1816 w 659307"/>
              <a:gd name="connsiteY3" fmla="*/ 694088 h 789410"/>
              <a:gd name="connsiteX4" fmla="*/ 78573 w 659307"/>
              <a:gd name="connsiteY4" fmla="*/ 787530 h 789410"/>
              <a:gd name="connsiteX5" fmla="*/ 288818 w 659307"/>
              <a:gd name="connsiteY5" fmla="*/ 750821 h 789410"/>
              <a:gd name="connsiteX6" fmla="*/ 308841 w 659307"/>
              <a:gd name="connsiteY6" fmla="*/ 680739 h 789410"/>
              <a:gd name="connsiteX7" fmla="*/ 325527 w 659307"/>
              <a:gd name="connsiteY7" fmla="*/ 530564 h 789410"/>
              <a:gd name="connsiteX8" fmla="*/ 452342 w 659307"/>
              <a:gd name="connsiteY8" fmla="*/ 347016 h 789410"/>
              <a:gd name="connsiteX9" fmla="*/ 659250 w 659307"/>
              <a:gd name="connsiteY9" fmla="*/ 140108 h 789410"/>
              <a:gd name="connsiteX10" fmla="*/ 472365 w 659307"/>
              <a:gd name="connsiteY10" fmla="*/ 6619 h 789410"/>
              <a:gd name="connsiteX11" fmla="*/ 372248 w 659307"/>
              <a:gd name="connsiteY11" fmla="*/ 46666 h 789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59307" h="789410">
                <a:moveTo>
                  <a:pt x="372248" y="46666"/>
                </a:moveTo>
                <a:cubicBezTo>
                  <a:pt x="319409" y="89494"/>
                  <a:pt x="211505" y="184049"/>
                  <a:pt x="155329" y="263586"/>
                </a:cubicBezTo>
                <a:cubicBezTo>
                  <a:pt x="99153" y="343123"/>
                  <a:pt x="60774" y="452139"/>
                  <a:pt x="35189" y="523889"/>
                </a:cubicBezTo>
                <a:cubicBezTo>
                  <a:pt x="9603" y="595639"/>
                  <a:pt x="-5415" y="650148"/>
                  <a:pt x="1816" y="694088"/>
                </a:cubicBezTo>
                <a:cubicBezTo>
                  <a:pt x="9047" y="738028"/>
                  <a:pt x="30739" y="778075"/>
                  <a:pt x="78573" y="787530"/>
                </a:cubicBezTo>
                <a:cubicBezTo>
                  <a:pt x="126407" y="796985"/>
                  <a:pt x="250440" y="768619"/>
                  <a:pt x="288818" y="750821"/>
                </a:cubicBezTo>
                <a:cubicBezTo>
                  <a:pt x="327196" y="733023"/>
                  <a:pt x="302723" y="717448"/>
                  <a:pt x="308841" y="680739"/>
                </a:cubicBezTo>
                <a:cubicBezTo>
                  <a:pt x="314959" y="644030"/>
                  <a:pt x="301610" y="586185"/>
                  <a:pt x="325527" y="530564"/>
                </a:cubicBezTo>
                <a:cubicBezTo>
                  <a:pt x="349444" y="474943"/>
                  <a:pt x="396722" y="412092"/>
                  <a:pt x="452342" y="347016"/>
                </a:cubicBezTo>
                <a:cubicBezTo>
                  <a:pt x="507962" y="281940"/>
                  <a:pt x="655913" y="196841"/>
                  <a:pt x="659250" y="140108"/>
                </a:cubicBezTo>
                <a:cubicBezTo>
                  <a:pt x="662587" y="83375"/>
                  <a:pt x="520198" y="22749"/>
                  <a:pt x="472365" y="6619"/>
                </a:cubicBezTo>
                <a:cubicBezTo>
                  <a:pt x="424532" y="-9511"/>
                  <a:pt x="425087" y="3838"/>
                  <a:pt x="372248" y="4666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85" name="Elipse 84"/>
          <p:cNvSpPr/>
          <p:nvPr/>
        </p:nvSpPr>
        <p:spPr>
          <a:xfrm>
            <a:off x="5749976" y="1702223"/>
            <a:ext cx="1147886" cy="1069078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86" name="Forma livre 85"/>
          <p:cNvSpPr/>
          <p:nvPr/>
        </p:nvSpPr>
        <p:spPr>
          <a:xfrm>
            <a:off x="6285046" y="2449375"/>
            <a:ext cx="18293" cy="21989"/>
          </a:xfrm>
          <a:custGeom>
            <a:avLst/>
            <a:gdLst>
              <a:gd name="connsiteX0" fmla="*/ 0 w 42041"/>
              <a:gd name="connsiteY0" fmla="*/ 0 h 53180"/>
              <a:gd name="connsiteX1" fmla="*/ 42041 w 42041"/>
              <a:gd name="connsiteY1" fmla="*/ 52552 h 53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041" h="53180">
                <a:moveTo>
                  <a:pt x="0" y="0"/>
                </a:moveTo>
                <a:cubicBezTo>
                  <a:pt x="12571" y="62858"/>
                  <a:pt x="-7354" y="52552"/>
                  <a:pt x="42041" y="52552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87" name="Forma livre 86"/>
          <p:cNvSpPr/>
          <p:nvPr/>
        </p:nvSpPr>
        <p:spPr>
          <a:xfrm>
            <a:off x="5819685" y="2050824"/>
            <a:ext cx="396688" cy="371877"/>
          </a:xfrm>
          <a:custGeom>
            <a:avLst/>
            <a:gdLst>
              <a:gd name="connsiteX0" fmla="*/ 504715 w 542043"/>
              <a:gd name="connsiteY0" fmla="*/ 472133 h 508140"/>
              <a:gd name="connsiteX1" fmla="*/ 517072 w 542043"/>
              <a:gd name="connsiteY1" fmla="*/ 208522 h 508140"/>
              <a:gd name="connsiteX2" fmla="*/ 269937 w 542043"/>
              <a:gd name="connsiteY2" fmla="*/ 23171 h 508140"/>
              <a:gd name="connsiteX3" fmla="*/ 92823 w 542043"/>
              <a:gd name="connsiteY3" fmla="*/ 19052 h 508140"/>
              <a:gd name="connsiteX4" fmla="*/ 6326 w 542043"/>
              <a:gd name="connsiteY4" fmla="*/ 171452 h 508140"/>
              <a:gd name="connsiteX5" fmla="*/ 35158 w 542043"/>
              <a:gd name="connsiteY5" fmla="*/ 426825 h 508140"/>
              <a:gd name="connsiteX6" fmla="*/ 261699 w 542043"/>
              <a:gd name="connsiteY6" fmla="*/ 500966 h 508140"/>
              <a:gd name="connsiteX7" fmla="*/ 504715 w 542043"/>
              <a:gd name="connsiteY7" fmla="*/ 472133 h 50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2043" h="508140">
                <a:moveTo>
                  <a:pt x="504715" y="472133"/>
                </a:moveTo>
                <a:cubicBezTo>
                  <a:pt x="547277" y="423392"/>
                  <a:pt x="556202" y="283349"/>
                  <a:pt x="517072" y="208522"/>
                </a:cubicBezTo>
                <a:cubicBezTo>
                  <a:pt x="477942" y="133695"/>
                  <a:pt x="340645" y="54749"/>
                  <a:pt x="269937" y="23171"/>
                </a:cubicBezTo>
                <a:cubicBezTo>
                  <a:pt x="199229" y="-8407"/>
                  <a:pt x="136758" y="-5661"/>
                  <a:pt x="92823" y="19052"/>
                </a:cubicBezTo>
                <a:cubicBezTo>
                  <a:pt x="48888" y="43765"/>
                  <a:pt x="15937" y="103490"/>
                  <a:pt x="6326" y="171452"/>
                </a:cubicBezTo>
                <a:cubicBezTo>
                  <a:pt x="-3285" y="239414"/>
                  <a:pt x="-7404" y="371906"/>
                  <a:pt x="35158" y="426825"/>
                </a:cubicBezTo>
                <a:cubicBezTo>
                  <a:pt x="77720" y="481744"/>
                  <a:pt x="181380" y="493415"/>
                  <a:pt x="261699" y="500966"/>
                </a:cubicBezTo>
                <a:cubicBezTo>
                  <a:pt x="342018" y="508517"/>
                  <a:pt x="462153" y="520874"/>
                  <a:pt x="504715" y="47213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88" name="Forma livre 87"/>
          <p:cNvSpPr/>
          <p:nvPr/>
        </p:nvSpPr>
        <p:spPr>
          <a:xfrm>
            <a:off x="6345246" y="2048300"/>
            <a:ext cx="446336" cy="365800"/>
          </a:xfrm>
          <a:custGeom>
            <a:avLst/>
            <a:gdLst>
              <a:gd name="connsiteX0" fmla="*/ 36135 w 609883"/>
              <a:gd name="connsiteY0" fmla="*/ 472066 h 499837"/>
              <a:gd name="connsiteX1" fmla="*/ 15540 w 609883"/>
              <a:gd name="connsiteY1" fmla="*/ 262001 h 499837"/>
              <a:gd name="connsiteX2" fmla="*/ 143227 w 609883"/>
              <a:gd name="connsiteY2" fmla="*/ 130196 h 499837"/>
              <a:gd name="connsiteX3" fmla="*/ 419194 w 609883"/>
              <a:gd name="connsiteY3" fmla="*/ 2509 h 499837"/>
              <a:gd name="connsiteX4" fmla="*/ 542762 w 609883"/>
              <a:gd name="connsiteY4" fmla="*/ 68412 h 499837"/>
              <a:gd name="connsiteX5" fmla="*/ 608664 w 609883"/>
              <a:gd name="connsiteY5" fmla="*/ 332023 h 499837"/>
              <a:gd name="connsiteX6" fmla="*/ 563356 w 609883"/>
              <a:gd name="connsiteY6" fmla="*/ 443234 h 499837"/>
              <a:gd name="connsiteX7" fmla="*/ 320340 w 609883"/>
              <a:gd name="connsiteY7" fmla="*/ 492661 h 499837"/>
              <a:gd name="connsiteX8" fmla="*/ 36135 w 609883"/>
              <a:gd name="connsiteY8" fmla="*/ 472066 h 49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9883" h="499837">
                <a:moveTo>
                  <a:pt x="36135" y="472066"/>
                </a:moveTo>
                <a:cubicBezTo>
                  <a:pt x="-14665" y="433623"/>
                  <a:pt x="-2309" y="318979"/>
                  <a:pt x="15540" y="262001"/>
                </a:cubicBezTo>
                <a:cubicBezTo>
                  <a:pt x="33389" y="205023"/>
                  <a:pt x="75951" y="173445"/>
                  <a:pt x="143227" y="130196"/>
                </a:cubicBezTo>
                <a:cubicBezTo>
                  <a:pt x="210503" y="86947"/>
                  <a:pt x="352605" y="12806"/>
                  <a:pt x="419194" y="2509"/>
                </a:cubicBezTo>
                <a:cubicBezTo>
                  <a:pt x="485783" y="-7788"/>
                  <a:pt x="511184" y="13493"/>
                  <a:pt x="542762" y="68412"/>
                </a:cubicBezTo>
                <a:cubicBezTo>
                  <a:pt x="574340" y="123331"/>
                  <a:pt x="605232" y="269553"/>
                  <a:pt x="608664" y="332023"/>
                </a:cubicBezTo>
                <a:cubicBezTo>
                  <a:pt x="612096" y="394493"/>
                  <a:pt x="611410" y="416461"/>
                  <a:pt x="563356" y="443234"/>
                </a:cubicBezTo>
                <a:cubicBezTo>
                  <a:pt x="515302" y="470007"/>
                  <a:pt x="406151" y="485110"/>
                  <a:pt x="320340" y="492661"/>
                </a:cubicBezTo>
                <a:cubicBezTo>
                  <a:pt x="234529" y="500212"/>
                  <a:pt x="86935" y="510509"/>
                  <a:pt x="36135" y="472066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89" name="Forma livre 88"/>
          <p:cNvSpPr/>
          <p:nvPr/>
        </p:nvSpPr>
        <p:spPr>
          <a:xfrm>
            <a:off x="6302627" y="2471557"/>
            <a:ext cx="198949" cy="144690"/>
          </a:xfrm>
          <a:custGeom>
            <a:avLst/>
            <a:gdLst>
              <a:gd name="connsiteX0" fmla="*/ 0 w 271848"/>
              <a:gd name="connsiteY0" fmla="*/ 197708 h 197708"/>
              <a:gd name="connsiteX1" fmla="*/ 127686 w 271848"/>
              <a:gd name="connsiteY1" fmla="*/ 82378 h 197708"/>
              <a:gd name="connsiteX2" fmla="*/ 271848 w 271848"/>
              <a:gd name="connsiteY2" fmla="*/ 0 h 19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848" h="197708">
                <a:moveTo>
                  <a:pt x="0" y="197708"/>
                </a:moveTo>
                <a:cubicBezTo>
                  <a:pt x="41189" y="156518"/>
                  <a:pt x="82378" y="115329"/>
                  <a:pt x="127686" y="82378"/>
                </a:cubicBezTo>
                <a:cubicBezTo>
                  <a:pt x="172994" y="49427"/>
                  <a:pt x="222421" y="24713"/>
                  <a:pt x="271848" y="0"/>
                </a:cubicBezTo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0" name="Forma livre 89"/>
          <p:cNvSpPr/>
          <p:nvPr/>
        </p:nvSpPr>
        <p:spPr>
          <a:xfrm>
            <a:off x="6047564" y="3238101"/>
            <a:ext cx="560440" cy="625232"/>
          </a:xfrm>
          <a:custGeom>
            <a:avLst/>
            <a:gdLst>
              <a:gd name="connsiteX0" fmla="*/ 12171 w 765797"/>
              <a:gd name="connsiteY0" fmla="*/ 30145 h 854329"/>
              <a:gd name="connsiteX1" fmla="*/ 32268 w 765797"/>
              <a:gd name="connsiteY1" fmla="*/ 718457 h 854329"/>
              <a:gd name="connsiteX2" fmla="*/ 288501 w 765797"/>
              <a:gd name="connsiteY2" fmla="*/ 839037 h 854329"/>
              <a:gd name="connsiteX3" fmla="*/ 705507 w 765797"/>
              <a:gd name="connsiteY3" fmla="*/ 793820 h 854329"/>
              <a:gd name="connsiteX4" fmla="*/ 730628 w 765797"/>
              <a:gd name="connsiteY4" fmla="*/ 311499 h 854329"/>
              <a:gd name="connsiteX5" fmla="*/ 765797 w 765797"/>
              <a:gd name="connsiteY5" fmla="*/ 0 h 85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797" h="854329">
                <a:moveTo>
                  <a:pt x="12171" y="30145"/>
                </a:moveTo>
                <a:cubicBezTo>
                  <a:pt x="-808" y="306893"/>
                  <a:pt x="-13787" y="583642"/>
                  <a:pt x="32268" y="718457"/>
                </a:cubicBezTo>
                <a:cubicBezTo>
                  <a:pt x="78323" y="853272"/>
                  <a:pt x="176294" y="826476"/>
                  <a:pt x="288501" y="839037"/>
                </a:cubicBezTo>
                <a:cubicBezTo>
                  <a:pt x="400708" y="851598"/>
                  <a:pt x="631819" y="881743"/>
                  <a:pt x="705507" y="793820"/>
                </a:cubicBezTo>
                <a:cubicBezTo>
                  <a:pt x="779195" y="705897"/>
                  <a:pt x="720580" y="443802"/>
                  <a:pt x="730628" y="311499"/>
                </a:cubicBezTo>
                <a:cubicBezTo>
                  <a:pt x="740676" y="179196"/>
                  <a:pt x="753236" y="89598"/>
                  <a:pt x="76579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1" name="Elipse 90"/>
          <p:cNvSpPr/>
          <p:nvPr/>
        </p:nvSpPr>
        <p:spPr>
          <a:xfrm>
            <a:off x="5332837" y="3304515"/>
            <a:ext cx="370931" cy="35934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2" name="Forma livre 91"/>
          <p:cNvSpPr/>
          <p:nvPr/>
        </p:nvSpPr>
        <p:spPr>
          <a:xfrm>
            <a:off x="5563216" y="3467429"/>
            <a:ext cx="75647" cy="170387"/>
          </a:xfrm>
          <a:custGeom>
            <a:avLst/>
            <a:gdLst>
              <a:gd name="connsiteX0" fmla="*/ 64513 w 103366"/>
              <a:gd name="connsiteY0" fmla="*/ 232820 h 232820"/>
              <a:gd name="connsiteX1" fmla="*/ 102758 w 103366"/>
              <a:gd name="connsiteY1" fmla="*/ 145900 h 232820"/>
              <a:gd name="connsiteX2" fmla="*/ 81897 w 103366"/>
              <a:gd name="connsiteY2" fmla="*/ 48549 h 232820"/>
              <a:gd name="connsiteX3" fmla="*/ 5408 w 103366"/>
              <a:gd name="connsiteY3" fmla="*/ 3351 h 232820"/>
              <a:gd name="connsiteX4" fmla="*/ 12361 w 103366"/>
              <a:gd name="connsiteY4" fmla="*/ 6827 h 232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366" h="232820">
                <a:moveTo>
                  <a:pt x="64513" y="232820"/>
                </a:moveTo>
                <a:cubicBezTo>
                  <a:pt x="82187" y="204716"/>
                  <a:pt x="99861" y="176612"/>
                  <a:pt x="102758" y="145900"/>
                </a:cubicBezTo>
                <a:cubicBezTo>
                  <a:pt x="105655" y="115188"/>
                  <a:pt x="98122" y="72307"/>
                  <a:pt x="81897" y="48549"/>
                </a:cubicBezTo>
                <a:cubicBezTo>
                  <a:pt x="65672" y="24791"/>
                  <a:pt x="16997" y="10305"/>
                  <a:pt x="5408" y="3351"/>
                </a:cubicBezTo>
                <a:cubicBezTo>
                  <a:pt x="-6181" y="-3603"/>
                  <a:pt x="3090" y="1612"/>
                  <a:pt x="12361" y="6827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3" name="Elipse 92"/>
          <p:cNvSpPr/>
          <p:nvPr/>
        </p:nvSpPr>
        <p:spPr>
          <a:xfrm>
            <a:off x="6944070" y="3304515"/>
            <a:ext cx="370931" cy="35934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4" name="Forma livre 93"/>
          <p:cNvSpPr/>
          <p:nvPr/>
        </p:nvSpPr>
        <p:spPr>
          <a:xfrm>
            <a:off x="7033578" y="3462248"/>
            <a:ext cx="52640" cy="180657"/>
          </a:xfrm>
          <a:custGeom>
            <a:avLst/>
            <a:gdLst>
              <a:gd name="connsiteX0" fmla="*/ 30206 w 71928"/>
              <a:gd name="connsiteY0" fmla="*/ 246853 h 246853"/>
              <a:gd name="connsiteX1" fmla="*/ 2392 w 71928"/>
              <a:gd name="connsiteY1" fmla="*/ 135596 h 246853"/>
              <a:gd name="connsiteX2" fmla="*/ 9345 w 71928"/>
              <a:gd name="connsiteY2" fmla="*/ 55629 h 246853"/>
              <a:gd name="connsiteX3" fmla="*/ 71928 w 71928"/>
              <a:gd name="connsiteY3" fmla="*/ 0 h 246853"/>
              <a:gd name="connsiteX4" fmla="*/ 71928 w 71928"/>
              <a:gd name="connsiteY4" fmla="*/ 0 h 246853"/>
              <a:gd name="connsiteX5" fmla="*/ 71928 w 71928"/>
              <a:gd name="connsiteY5" fmla="*/ 0 h 246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928" h="246853">
                <a:moveTo>
                  <a:pt x="30206" y="246853"/>
                </a:moveTo>
                <a:cubicBezTo>
                  <a:pt x="18037" y="207160"/>
                  <a:pt x="5869" y="167467"/>
                  <a:pt x="2392" y="135596"/>
                </a:cubicBezTo>
                <a:cubicBezTo>
                  <a:pt x="-1085" y="103725"/>
                  <a:pt x="-2244" y="78228"/>
                  <a:pt x="9345" y="55629"/>
                </a:cubicBezTo>
                <a:cubicBezTo>
                  <a:pt x="20934" y="33030"/>
                  <a:pt x="71928" y="0"/>
                  <a:pt x="71928" y="0"/>
                </a:cubicBezTo>
                <a:lnTo>
                  <a:pt x="71928" y="0"/>
                </a:lnTo>
                <a:lnTo>
                  <a:pt x="71928" y="0"/>
                </a:lnTo>
              </a:path>
            </a:pathLst>
          </a:cu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5" name="Forma livre 94"/>
          <p:cNvSpPr/>
          <p:nvPr/>
        </p:nvSpPr>
        <p:spPr>
          <a:xfrm>
            <a:off x="5642062" y="3550128"/>
            <a:ext cx="1228145" cy="1594706"/>
          </a:xfrm>
          <a:custGeom>
            <a:avLst/>
            <a:gdLst>
              <a:gd name="connsiteX0" fmla="*/ 563386 w 1678162"/>
              <a:gd name="connsiteY0" fmla="*/ 183722 h 2179038"/>
              <a:gd name="connsiteX1" fmla="*/ 457639 w 1678162"/>
              <a:gd name="connsiteY1" fmla="*/ 488522 h 2179038"/>
              <a:gd name="connsiteX2" fmla="*/ 351892 w 1678162"/>
              <a:gd name="connsiteY2" fmla="*/ 1048359 h 2179038"/>
              <a:gd name="connsiteX3" fmla="*/ 271027 w 1678162"/>
              <a:gd name="connsiteY3" fmla="*/ 1552212 h 2179038"/>
              <a:gd name="connsiteX4" fmla="*/ 47092 w 1678162"/>
              <a:gd name="connsiteY4" fmla="*/ 1726383 h 2179038"/>
              <a:gd name="connsiteX5" fmla="*/ 9770 w 1678162"/>
              <a:gd name="connsiteY5" fmla="*/ 1931657 h 2179038"/>
              <a:gd name="connsiteX6" fmla="*/ 177721 w 1678162"/>
              <a:gd name="connsiteY6" fmla="*/ 2062285 h 2179038"/>
              <a:gd name="connsiteX7" fmla="*/ 669133 w 1678162"/>
              <a:gd name="connsiteY7" fmla="*/ 1956538 h 2179038"/>
              <a:gd name="connsiteX8" fmla="*/ 781101 w 1678162"/>
              <a:gd name="connsiteY8" fmla="*/ 1670400 h 2179038"/>
              <a:gd name="connsiteX9" fmla="*/ 725117 w 1678162"/>
              <a:gd name="connsiteY9" fmla="*/ 1514889 h 2179038"/>
              <a:gd name="connsiteX10" fmla="*/ 787321 w 1678162"/>
              <a:gd name="connsiteY10" fmla="*/ 917730 h 2179038"/>
              <a:gd name="connsiteX11" fmla="*/ 973933 w 1678162"/>
              <a:gd name="connsiteY11" fmla="*/ 451200 h 2179038"/>
              <a:gd name="connsiteX12" fmla="*/ 1216529 w 1678162"/>
              <a:gd name="connsiteY12" fmla="*/ 1545991 h 2179038"/>
              <a:gd name="connsiteX13" fmla="*/ 1210309 w 1678162"/>
              <a:gd name="connsiteY13" fmla="*/ 1825910 h 2179038"/>
              <a:gd name="connsiteX14" fmla="*/ 1434243 w 1678162"/>
              <a:gd name="connsiteY14" fmla="*/ 2149371 h 2179038"/>
              <a:gd name="connsiteX15" fmla="*/ 1627076 w 1678162"/>
              <a:gd name="connsiteY15" fmla="*/ 2136930 h 2179038"/>
              <a:gd name="connsiteX16" fmla="*/ 1676839 w 1678162"/>
              <a:gd name="connsiteY16" fmla="*/ 1906775 h 2179038"/>
              <a:gd name="connsiteX17" fmla="*/ 1589754 w 1678162"/>
              <a:gd name="connsiteY17" fmla="*/ 1651738 h 2179038"/>
              <a:gd name="connsiteX18" fmla="*/ 1297394 w 1678162"/>
              <a:gd name="connsiteY18" fmla="*/ 152620 h 2179038"/>
              <a:gd name="connsiteX19" fmla="*/ 1284954 w 1678162"/>
              <a:gd name="connsiteY19" fmla="*/ 127738 h 21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78162" h="2179038">
                <a:moveTo>
                  <a:pt x="563386" y="183722"/>
                </a:moveTo>
                <a:cubicBezTo>
                  <a:pt x="528137" y="264069"/>
                  <a:pt x="492888" y="344416"/>
                  <a:pt x="457639" y="488522"/>
                </a:cubicBezTo>
                <a:cubicBezTo>
                  <a:pt x="422390" y="632628"/>
                  <a:pt x="382994" y="871077"/>
                  <a:pt x="351892" y="1048359"/>
                </a:cubicBezTo>
                <a:cubicBezTo>
                  <a:pt x="320790" y="1225641"/>
                  <a:pt x="321827" y="1439208"/>
                  <a:pt x="271027" y="1552212"/>
                </a:cubicBezTo>
                <a:cubicBezTo>
                  <a:pt x="220227" y="1665216"/>
                  <a:pt x="90635" y="1663142"/>
                  <a:pt x="47092" y="1726383"/>
                </a:cubicBezTo>
                <a:cubicBezTo>
                  <a:pt x="3549" y="1789624"/>
                  <a:pt x="-12002" y="1875673"/>
                  <a:pt x="9770" y="1931657"/>
                </a:cubicBezTo>
                <a:cubicBezTo>
                  <a:pt x="31541" y="1987641"/>
                  <a:pt x="67827" y="2058138"/>
                  <a:pt x="177721" y="2062285"/>
                </a:cubicBezTo>
                <a:cubicBezTo>
                  <a:pt x="287615" y="2066432"/>
                  <a:pt x="568570" y="2021852"/>
                  <a:pt x="669133" y="1956538"/>
                </a:cubicBezTo>
                <a:cubicBezTo>
                  <a:pt x="769696" y="1891224"/>
                  <a:pt x="771770" y="1744008"/>
                  <a:pt x="781101" y="1670400"/>
                </a:cubicBezTo>
                <a:cubicBezTo>
                  <a:pt x="790432" y="1596792"/>
                  <a:pt x="724080" y="1640334"/>
                  <a:pt x="725117" y="1514889"/>
                </a:cubicBezTo>
                <a:cubicBezTo>
                  <a:pt x="726154" y="1389444"/>
                  <a:pt x="745852" y="1095011"/>
                  <a:pt x="787321" y="917730"/>
                </a:cubicBezTo>
                <a:cubicBezTo>
                  <a:pt x="828790" y="740449"/>
                  <a:pt x="902398" y="346490"/>
                  <a:pt x="973933" y="451200"/>
                </a:cubicBezTo>
                <a:cubicBezTo>
                  <a:pt x="1045468" y="555910"/>
                  <a:pt x="1177133" y="1316873"/>
                  <a:pt x="1216529" y="1545991"/>
                </a:cubicBezTo>
                <a:cubicBezTo>
                  <a:pt x="1255925" y="1775109"/>
                  <a:pt x="1174023" y="1725347"/>
                  <a:pt x="1210309" y="1825910"/>
                </a:cubicBezTo>
                <a:cubicBezTo>
                  <a:pt x="1246595" y="1926473"/>
                  <a:pt x="1364782" y="2097534"/>
                  <a:pt x="1434243" y="2149371"/>
                </a:cubicBezTo>
                <a:cubicBezTo>
                  <a:pt x="1503704" y="2201208"/>
                  <a:pt x="1586643" y="2177363"/>
                  <a:pt x="1627076" y="2136930"/>
                </a:cubicBezTo>
                <a:cubicBezTo>
                  <a:pt x="1667509" y="2096497"/>
                  <a:pt x="1683059" y="1987640"/>
                  <a:pt x="1676839" y="1906775"/>
                </a:cubicBezTo>
                <a:cubicBezTo>
                  <a:pt x="1670619" y="1825910"/>
                  <a:pt x="1652995" y="1944097"/>
                  <a:pt x="1589754" y="1651738"/>
                </a:cubicBezTo>
                <a:cubicBezTo>
                  <a:pt x="1526513" y="1359379"/>
                  <a:pt x="1348194" y="406620"/>
                  <a:pt x="1297394" y="152620"/>
                </a:cubicBezTo>
                <a:cubicBezTo>
                  <a:pt x="1246594" y="-101380"/>
                  <a:pt x="1265774" y="13179"/>
                  <a:pt x="1284954" y="12773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6" name="Forma livre 95"/>
          <p:cNvSpPr/>
          <p:nvPr/>
        </p:nvSpPr>
        <p:spPr>
          <a:xfrm>
            <a:off x="5629439" y="2504768"/>
            <a:ext cx="1403327" cy="1189808"/>
          </a:xfrm>
          <a:custGeom>
            <a:avLst/>
            <a:gdLst>
              <a:gd name="connsiteX0" fmla="*/ 960079 w 1917534"/>
              <a:gd name="connsiteY0" fmla="*/ 405360 h 1625777"/>
              <a:gd name="connsiteX1" fmla="*/ 443785 w 1917534"/>
              <a:gd name="connsiteY1" fmla="*/ 7254 h 1625777"/>
              <a:gd name="connsiteX2" fmla="*/ 114103 w 1917534"/>
              <a:gd name="connsiteY2" fmla="*/ 168985 h 1625777"/>
              <a:gd name="connsiteX3" fmla="*/ 2136 w 1917534"/>
              <a:gd name="connsiteY3" fmla="*/ 430242 h 1625777"/>
              <a:gd name="connsiteX4" fmla="*/ 194969 w 1917534"/>
              <a:gd name="connsiteY4" fmla="*/ 604413 h 1625777"/>
              <a:gd name="connsiteX5" fmla="*/ 505989 w 1917534"/>
              <a:gd name="connsiteY5" fmla="*/ 697719 h 1625777"/>
              <a:gd name="connsiteX6" fmla="*/ 593075 w 1917534"/>
              <a:gd name="connsiteY6" fmla="*/ 567091 h 1625777"/>
              <a:gd name="connsiteX7" fmla="*/ 555752 w 1917534"/>
              <a:gd name="connsiteY7" fmla="*/ 679058 h 1625777"/>
              <a:gd name="connsiteX8" fmla="*/ 524650 w 1917534"/>
              <a:gd name="connsiteY8" fmla="*/ 1027401 h 1625777"/>
              <a:gd name="connsiteX9" fmla="*/ 524650 w 1917534"/>
              <a:gd name="connsiteY9" fmla="*/ 1543695 h 1625777"/>
              <a:gd name="connsiteX10" fmla="*/ 636618 w 1917534"/>
              <a:gd name="connsiteY10" fmla="*/ 1605899 h 1625777"/>
              <a:gd name="connsiteX11" fmla="*/ 1289760 w 1917534"/>
              <a:gd name="connsiteY11" fmla="*/ 1618340 h 1625777"/>
              <a:gd name="connsiteX12" fmla="*/ 1345744 w 1917534"/>
              <a:gd name="connsiteY12" fmla="*/ 1500152 h 1625777"/>
              <a:gd name="connsiteX13" fmla="*/ 1376846 w 1917534"/>
              <a:gd name="connsiteY13" fmla="*/ 965197 h 1625777"/>
              <a:gd name="connsiteX14" fmla="*/ 1414169 w 1917534"/>
              <a:gd name="connsiteY14" fmla="*/ 623074 h 1625777"/>
              <a:gd name="connsiteX15" fmla="*/ 1445271 w 1917534"/>
              <a:gd name="connsiteY15" fmla="*/ 703940 h 1625777"/>
              <a:gd name="connsiteX16" fmla="*/ 1644324 w 1917534"/>
              <a:gd name="connsiteY16" fmla="*/ 629295 h 1625777"/>
              <a:gd name="connsiteX17" fmla="*/ 1911801 w 1917534"/>
              <a:gd name="connsiteY17" fmla="*/ 417801 h 1625777"/>
              <a:gd name="connsiteX18" fmla="*/ 1806054 w 1917534"/>
              <a:gd name="connsiteY18" fmla="*/ 200087 h 1625777"/>
              <a:gd name="connsiteX19" fmla="*/ 1557238 w 1917534"/>
              <a:gd name="connsiteY19" fmla="*/ 44576 h 1625777"/>
              <a:gd name="connsiteX20" fmla="*/ 1134250 w 1917534"/>
              <a:gd name="connsiteY20" fmla="*/ 249850 h 1625777"/>
              <a:gd name="connsiteX21" fmla="*/ 960079 w 1917534"/>
              <a:gd name="connsiteY21" fmla="*/ 405360 h 1625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17534" h="1625777">
                <a:moveTo>
                  <a:pt x="960079" y="405360"/>
                </a:moveTo>
                <a:cubicBezTo>
                  <a:pt x="845002" y="364927"/>
                  <a:pt x="584781" y="46650"/>
                  <a:pt x="443785" y="7254"/>
                </a:cubicBezTo>
                <a:cubicBezTo>
                  <a:pt x="302789" y="-32142"/>
                  <a:pt x="187711" y="98487"/>
                  <a:pt x="114103" y="168985"/>
                </a:cubicBezTo>
                <a:cubicBezTo>
                  <a:pt x="40495" y="239483"/>
                  <a:pt x="-11342" y="357671"/>
                  <a:pt x="2136" y="430242"/>
                </a:cubicBezTo>
                <a:cubicBezTo>
                  <a:pt x="15614" y="502813"/>
                  <a:pt x="110994" y="559834"/>
                  <a:pt x="194969" y="604413"/>
                </a:cubicBezTo>
                <a:cubicBezTo>
                  <a:pt x="278944" y="648992"/>
                  <a:pt x="439638" y="703939"/>
                  <a:pt x="505989" y="697719"/>
                </a:cubicBezTo>
                <a:cubicBezTo>
                  <a:pt x="572340" y="691499"/>
                  <a:pt x="584781" y="570201"/>
                  <a:pt x="593075" y="567091"/>
                </a:cubicBezTo>
                <a:cubicBezTo>
                  <a:pt x="601369" y="563981"/>
                  <a:pt x="567156" y="602340"/>
                  <a:pt x="555752" y="679058"/>
                </a:cubicBezTo>
                <a:cubicBezTo>
                  <a:pt x="544348" y="755776"/>
                  <a:pt x="529834" y="883295"/>
                  <a:pt x="524650" y="1027401"/>
                </a:cubicBezTo>
                <a:cubicBezTo>
                  <a:pt x="519466" y="1171507"/>
                  <a:pt x="505989" y="1447279"/>
                  <a:pt x="524650" y="1543695"/>
                </a:cubicBezTo>
                <a:cubicBezTo>
                  <a:pt x="543311" y="1640111"/>
                  <a:pt x="509100" y="1593458"/>
                  <a:pt x="636618" y="1605899"/>
                </a:cubicBezTo>
                <a:cubicBezTo>
                  <a:pt x="764136" y="1618340"/>
                  <a:pt x="1171572" y="1635965"/>
                  <a:pt x="1289760" y="1618340"/>
                </a:cubicBezTo>
                <a:cubicBezTo>
                  <a:pt x="1407948" y="1600716"/>
                  <a:pt x="1331230" y="1609009"/>
                  <a:pt x="1345744" y="1500152"/>
                </a:cubicBezTo>
                <a:cubicBezTo>
                  <a:pt x="1360258" y="1391295"/>
                  <a:pt x="1365442" y="1111377"/>
                  <a:pt x="1376846" y="965197"/>
                </a:cubicBezTo>
                <a:cubicBezTo>
                  <a:pt x="1388250" y="819017"/>
                  <a:pt x="1402765" y="666617"/>
                  <a:pt x="1414169" y="623074"/>
                </a:cubicBezTo>
                <a:cubicBezTo>
                  <a:pt x="1425573" y="579531"/>
                  <a:pt x="1406912" y="702903"/>
                  <a:pt x="1445271" y="703940"/>
                </a:cubicBezTo>
                <a:cubicBezTo>
                  <a:pt x="1483630" y="704977"/>
                  <a:pt x="1566569" y="676985"/>
                  <a:pt x="1644324" y="629295"/>
                </a:cubicBezTo>
                <a:cubicBezTo>
                  <a:pt x="1722079" y="581605"/>
                  <a:pt x="1884846" y="489336"/>
                  <a:pt x="1911801" y="417801"/>
                </a:cubicBezTo>
                <a:cubicBezTo>
                  <a:pt x="1938756" y="346266"/>
                  <a:pt x="1865148" y="262291"/>
                  <a:pt x="1806054" y="200087"/>
                </a:cubicBezTo>
                <a:cubicBezTo>
                  <a:pt x="1746960" y="137883"/>
                  <a:pt x="1669205" y="36282"/>
                  <a:pt x="1557238" y="44576"/>
                </a:cubicBezTo>
                <a:cubicBezTo>
                  <a:pt x="1445271" y="52870"/>
                  <a:pt x="1227556" y="187646"/>
                  <a:pt x="1134250" y="249850"/>
                </a:cubicBezTo>
                <a:cubicBezTo>
                  <a:pt x="1040944" y="312054"/>
                  <a:pt x="1075156" y="445793"/>
                  <a:pt x="960079" y="40536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7" name="Forma livre 96"/>
          <p:cNvSpPr/>
          <p:nvPr/>
        </p:nvSpPr>
        <p:spPr>
          <a:xfrm>
            <a:off x="5975871" y="3481029"/>
            <a:ext cx="673769" cy="277311"/>
          </a:xfrm>
          <a:custGeom>
            <a:avLst/>
            <a:gdLst>
              <a:gd name="connsiteX0" fmla="*/ 40921 w 920651"/>
              <a:gd name="connsiteY0" fmla="*/ 15074 h 378923"/>
              <a:gd name="connsiteX1" fmla="*/ 320840 w 920651"/>
              <a:gd name="connsiteY1" fmla="*/ 39956 h 378923"/>
              <a:gd name="connsiteX2" fmla="*/ 743828 w 920651"/>
              <a:gd name="connsiteY2" fmla="*/ 58617 h 378923"/>
              <a:gd name="connsiteX3" fmla="*/ 905558 w 920651"/>
              <a:gd name="connsiteY3" fmla="*/ 64837 h 378923"/>
              <a:gd name="connsiteX4" fmla="*/ 886897 w 920651"/>
              <a:gd name="connsiteY4" fmla="*/ 319874 h 378923"/>
              <a:gd name="connsiteX5" fmla="*/ 669183 w 920651"/>
              <a:gd name="connsiteY5" fmla="*/ 375858 h 378923"/>
              <a:gd name="connsiteX6" fmla="*/ 215093 w 920651"/>
              <a:gd name="connsiteY6" fmla="*/ 363417 h 378923"/>
              <a:gd name="connsiteX7" fmla="*/ 22260 w 920651"/>
              <a:gd name="connsiteY7" fmla="*/ 294992 h 378923"/>
              <a:gd name="connsiteX8" fmla="*/ 40921 w 920651"/>
              <a:gd name="connsiteY8" fmla="*/ 15074 h 378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0651" h="378923">
                <a:moveTo>
                  <a:pt x="40921" y="15074"/>
                </a:moveTo>
                <a:cubicBezTo>
                  <a:pt x="90684" y="-27432"/>
                  <a:pt x="203689" y="32699"/>
                  <a:pt x="320840" y="39956"/>
                </a:cubicBezTo>
                <a:cubicBezTo>
                  <a:pt x="437991" y="47213"/>
                  <a:pt x="743828" y="58617"/>
                  <a:pt x="743828" y="58617"/>
                </a:cubicBezTo>
                <a:cubicBezTo>
                  <a:pt x="841281" y="62764"/>
                  <a:pt x="881713" y="21294"/>
                  <a:pt x="905558" y="64837"/>
                </a:cubicBezTo>
                <a:cubicBezTo>
                  <a:pt x="929403" y="108380"/>
                  <a:pt x="926293" y="268037"/>
                  <a:pt x="886897" y="319874"/>
                </a:cubicBezTo>
                <a:cubicBezTo>
                  <a:pt x="847501" y="371711"/>
                  <a:pt x="781150" y="368601"/>
                  <a:pt x="669183" y="375858"/>
                </a:cubicBezTo>
                <a:cubicBezTo>
                  <a:pt x="557216" y="383115"/>
                  <a:pt x="322913" y="376895"/>
                  <a:pt x="215093" y="363417"/>
                </a:cubicBezTo>
                <a:cubicBezTo>
                  <a:pt x="107273" y="349939"/>
                  <a:pt x="55436" y="350976"/>
                  <a:pt x="22260" y="294992"/>
                </a:cubicBezTo>
                <a:cubicBezTo>
                  <a:pt x="-10916" y="239008"/>
                  <a:pt x="-8842" y="57580"/>
                  <a:pt x="40921" y="1507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8" name="Elipse 97"/>
          <p:cNvSpPr/>
          <p:nvPr/>
        </p:nvSpPr>
        <p:spPr>
          <a:xfrm>
            <a:off x="6164048" y="3498627"/>
            <a:ext cx="319741" cy="277311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9" name="Triângulo isósceles 98"/>
          <p:cNvSpPr/>
          <p:nvPr/>
        </p:nvSpPr>
        <p:spPr>
          <a:xfrm rot="12169286">
            <a:off x="5404984" y="3642896"/>
            <a:ext cx="37368" cy="42684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00" name="Triângulo isósceles 99"/>
          <p:cNvSpPr/>
          <p:nvPr/>
        </p:nvSpPr>
        <p:spPr>
          <a:xfrm rot="12169286">
            <a:off x="5368301" y="3608129"/>
            <a:ext cx="47654" cy="54432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01" name="Triângulo isósceles 100"/>
          <p:cNvSpPr/>
          <p:nvPr/>
        </p:nvSpPr>
        <p:spPr>
          <a:xfrm rot="12609937">
            <a:off x="5333078" y="3550055"/>
            <a:ext cx="76510" cy="87395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02" name="Triângulo isósceles 101"/>
          <p:cNvSpPr/>
          <p:nvPr/>
        </p:nvSpPr>
        <p:spPr>
          <a:xfrm rot="9430714" flipH="1">
            <a:off x="7225660" y="3636531"/>
            <a:ext cx="28589" cy="42684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03" name="Triângulo isósceles 102"/>
          <p:cNvSpPr/>
          <p:nvPr/>
        </p:nvSpPr>
        <p:spPr>
          <a:xfrm rot="9430714" flipH="1">
            <a:off x="7245855" y="3601765"/>
            <a:ext cx="36459" cy="54432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04" name="Triângulo isósceles 103"/>
          <p:cNvSpPr/>
          <p:nvPr/>
        </p:nvSpPr>
        <p:spPr>
          <a:xfrm rot="8990063" flipH="1">
            <a:off x="7250727" y="3543690"/>
            <a:ext cx="58535" cy="87395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105" name="Grupo 104"/>
          <p:cNvGrpSpPr/>
          <p:nvPr/>
        </p:nvGrpSpPr>
        <p:grpSpPr>
          <a:xfrm>
            <a:off x="5941674" y="3473720"/>
            <a:ext cx="774868" cy="544714"/>
            <a:chOff x="4903150" y="3485529"/>
            <a:chExt cx="1774352" cy="1247329"/>
          </a:xfrm>
        </p:grpSpPr>
        <p:sp>
          <p:nvSpPr>
            <p:cNvPr id="106" name="Placa 105"/>
            <p:cNvSpPr/>
            <p:nvPr/>
          </p:nvSpPr>
          <p:spPr>
            <a:xfrm>
              <a:off x="5338984" y="3485529"/>
              <a:ext cx="889086" cy="1247329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7" name="Placa 106"/>
            <p:cNvSpPr/>
            <p:nvPr/>
          </p:nvSpPr>
          <p:spPr>
            <a:xfrm rot="263748">
              <a:off x="4903150" y="3499094"/>
              <a:ext cx="389265" cy="918241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8" name="Placa 107"/>
            <p:cNvSpPr/>
            <p:nvPr/>
          </p:nvSpPr>
          <p:spPr>
            <a:xfrm rot="21242254">
              <a:off x="6288237" y="3503240"/>
              <a:ext cx="389265" cy="925709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09" name="Placa 108"/>
            <p:cNvSpPr/>
            <p:nvPr/>
          </p:nvSpPr>
          <p:spPr>
            <a:xfrm>
              <a:off x="5402507" y="3564457"/>
              <a:ext cx="774545" cy="1086635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0" name="Placa 109"/>
            <p:cNvSpPr/>
            <p:nvPr/>
          </p:nvSpPr>
          <p:spPr>
            <a:xfrm rot="21242254">
              <a:off x="6342527" y="3580973"/>
              <a:ext cx="280685" cy="772059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1" name="Placa 110"/>
            <p:cNvSpPr/>
            <p:nvPr/>
          </p:nvSpPr>
          <p:spPr>
            <a:xfrm rot="263748">
              <a:off x="4960833" y="3557405"/>
              <a:ext cx="273670" cy="775845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sp>
        <p:nvSpPr>
          <p:cNvPr id="112" name="Forma livre 111"/>
          <p:cNvSpPr/>
          <p:nvPr/>
        </p:nvSpPr>
        <p:spPr>
          <a:xfrm>
            <a:off x="6545782" y="2538470"/>
            <a:ext cx="296574" cy="177516"/>
          </a:xfrm>
          <a:custGeom>
            <a:avLst/>
            <a:gdLst>
              <a:gd name="connsiteX0" fmla="*/ 349 w 296574"/>
              <a:gd name="connsiteY0" fmla="*/ 88916 h 177516"/>
              <a:gd name="connsiteX1" fmla="*/ 134819 w 296574"/>
              <a:gd name="connsiteY1" fmla="*/ 176322 h 177516"/>
              <a:gd name="connsiteX2" fmla="*/ 296184 w 296574"/>
              <a:gd name="connsiteY2" fmla="*/ 21681 h 177516"/>
              <a:gd name="connsiteX3" fmla="*/ 175160 w 296574"/>
              <a:gd name="connsiteY3" fmla="*/ 8234 h 177516"/>
              <a:gd name="connsiteX4" fmla="*/ 349 w 296574"/>
              <a:gd name="connsiteY4" fmla="*/ 88916 h 17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74" h="177516">
                <a:moveTo>
                  <a:pt x="349" y="88916"/>
                </a:moveTo>
                <a:cubicBezTo>
                  <a:pt x="-6374" y="116931"/>
                  <a:pt x="85513" y="187528"/>
                  <a:pt x="134819" y="176322"/>
                </a:cubicBezTo>
                <a:cubicBezTo>
                  <a:pt x="184125" y="165116"/>
                  <a:pt x="289461" y="49696"/>
                  <a:pt x="296184" y="21681"/>
                </a:cubicBezTo>
                <a:cubicBezTo>
                  <a:pt x="302907" y="-6334"/>
                  <a:pt x="221104" y="-2972"/>
                  <a:pt x="175160" y="8234"/>
                </a:cubicBezTo>
                <a:cubicBezTo>
                  <a:pt x="129216" y="19440"/>
                  <a:pt x="7072" y="60901"/>
                  <a:pt x="349" y="88916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3" name="Forma livre 112"/>
          <p:cNvSpPr/>
          <p:nvPr/>
        </p:nvSpPr>
        <p:spPr>
          <a:xfrm>
            <a:off x="5955361" y="2512902"/>
            <a:ext cx="187908" cy="189240"/>
          </a:xfrm>
          <a:custGeom>
            <a:avLst/>
            <a:gdLst>
              <a:gd name="connsiteX0" fmla="*/ 5823 w 187908"/>
              <a:gd name="connsiteY0" fmla="*/ 185 h 189240"/>
              <a:gd name="connsiteX1" fmla="*/ 187358 w 187908"/>
              <a:gd name="connsiteY1" fmla="*/ 148103 h 189240"/>
              <a:gd name="connsiteX2" fmla="*/ 59611 w 187908"/>
              <a:gd name="connsiteY2" fmla="*/ 181720 h 189240"/>
              <a:gd name="connsiteX3" fmla="*/ 5823 w 187908"/>
              <a:gd name="connsiteY3" fmla="*/ 185 h 18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908" h="189240">
                <a:moveTo>
                  <a:pt x="5823" y="185"/>
                </a:moveTo>
                <a:cubicBezTo>
                  <a:pt x="27114" y="-5418"/>
                  <a:pt x="178393" y="117847"/>
                  <a:pt x="187358" y="148103"/>
                </a:cubicBezTo>
                <a:cubicBezTo>
                  <a:pt x="196323" y="178359"/>
                  <a:pt x="93228" y="201891"/>
                  <a:pt x="59611" y="181720"/>
                </a:cubicBezTo>
                <a:cubicBezTo>
                  <a:pt x="25994" y="161549"/>
                  <a:pt x="-15468" y="5788"/>
                  <a:pt x="5823" y="185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4" name="Retângulo 113"/>
          <p:cNvSpPr/>
          <p:nvPr/>
        </p:nvSpPr>
        <p:spPr>
          <a:xfrm rot="2390112">
            <a:off x="5916310" y="2619020"/>
            <a:ext cx="235323" cy="4571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5" name="Retângulo 114"/>
          <p:cNvSpPr/>
          <p:nvPr/>
        </p:nvSpPr>
        <p:spPr>
          <a:xfrm rot="20476852">
            <a:off x="6559494" y="2636908"/>
            <a:ext cx="312688" cy="4571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0" name="Forma livre 129"/>
          <p:cNvSpPr/>
          <p:nvPr/>
        </p:nvSpPr>
        <p:spPr>
          <a:xfrm>
            <a:off x="3431362" y="2577872"/>
            <a:ext cx="745624" cy="2005527"/>
          </a:xfrm>
          <a:custGeom>
            <a:avLst/>
            <a:gdLst>
              <a:gd name="connsiteX0" fmla="*/ 37556 w 745624"/>
              <a:gd name="connsiteY0" fmla="*/ 116749 h 2005527"/>
              <a:gd name="connsiteX1" fmla="*/ 37556 w 745624"/>
              <a:gd name="connsiteY1" fmla="*/ 177261 h 2005527"/>
              <a:gd name="connsiteX2" fmla="*/ 51003 w 745624"/>
              <a:gd name="connsiteY2" fmla="*/ 1663161 h 2005527"/>
              <a:gd name="connsiteX3" fmla="*/ 683014 w 745624"/>
              <a:gd name="connsiteY3" fmla="*/ 1972443 h 2005527"/>
              <a:gd name="connsiteX4" fmla="*/ 669567 w 745624"/>
              <a:gd name="connsiteY4" fmla="*/ 1105108 h 2005527"/>
              <a:gd name="connsiteX5" fmla="*/ 730079 w 745624"/>
              <a:gd name="connsiteY5" fmla="*/ 29343 h 2005527"/>
              <a:gd name="connsiteX6" fmla="*/ 340114 w 745624"/>
              <a:gd name="connsiteY6" fmla="*/ 446202 h 2005527"/>
              <a:gd name="connsiteX7" fmla="*/ 30832 w 745624"/>
              <a:gd name="connsiteY7" fmla="*/ 15896 h 2005527"/>
              <a:gd name="connsiteX8" fmla="*/ 37556 w 745624"/>
              <a:gd name="connsiteY8" fmla="*/ 116749 h 20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5624" h="2005527">
                <a:moveTo>
                  <a:pt x="37556" y="116749"/>
                </a:moveTo>
                <a:cubicBezTo>
                  <a:pt x="38677" y="143643"/>
                  <a:pt x="35315" y="-80474"/>
                  <a:pt x="37556" y="177261"/>
                </a:cubicBezTo>
                <a:cubicBezTo>
                  <a:pt x="39797" y="434996"/>
                  <a:pt x="-56573" y="1363964"/>
                  <a:pt x="51003" y="1663161"/>
                </a:cubicBezTo>
                <a:cubicBezTo>
                  <a:pt x="158579" y="1962358"/>
                  <a:pt x="579920" y="2065452"/>
                  <a:pt x="683014" y="1972443"/>
                </a:cubicBezTo>
                <a:cubicBezTo>
                  <a:pt x="786108" y="1879434"/>
                  <a:pt x="661723" y="1428958"/>
                  <a:pt x="669567" y="1105108"/>
                </a:cubicBezTo>
                <a:cubicBezTo>
                  <a:pt x="677411" y="781258"/>
                  <a:pt x="784988" y="139161"/>
                  <a:pt x="730079" y="29343"/>
                </a:cubicBezTo>
                <a:cubicBezTo>
                  <a:pt x="675170" y="-80475"/>
                  <a:pt x="456655" y="448443"/>
                  <a:pt x="340114" y="446202"/>
                </a:cubicBezTo>
                <a:cubicBezTo>
                  <a:pt x="223573" y="443961"/>
                  <a:pt x="80138" y="77528"/>
                  <a:pt x="30832" y="15896"/>
                </a:cubicBezTo>
                <a:cubicBezTo>
                  <a:pt x="-18474" y="-45736"/>
                  <a:pt x="36435" y="89855"/>
                  <a:pt x="37556" y="116749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1" name="Retângulo de cantos arredondados 130"/>
          <p:cNvSpPr/>
          <p:nvPr/>
        </p:nvSpPr>
        <p:spPr>
          <a:xfrm>
            <a:off x="3657159" y="2701622"/>
            <a:ext cx="230035" cy="220508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2" name="Forma livre 131"/>
          <p:cNvSpPr/>
          <p:nvPr/>
        </p:nvSpPr>
        <p:spPr>
          <a:xfrm>
            <a:off x="4189287" y="2858345"/>
            <a:ext cx="404924" cy="518066"/>
          </a:xfrm>
          <a:custGeom>
            <a:avLst/>
            <a:gdLst>
              <a:gd name="connsiteX0" fmla="*/ 263787 w 553297"/>
              <a:gd name="connsiteY0" fmla="*/ 2830 h 707896"/>
              <a:gd name="connsiteX1" fmla="*/ 430649 w 553297"/>
              <a:gd name="connsiteY1" fmla="*/ 266470 h 707896"/>
              <a:gd name="connsiteX2" fmla="*/ 544114 w 553297"/>
              <a:gd name="connsiteY2" fmla="*/ 610205 h 707896"/>
              <a:gd name="connsiteX3" fmla="*/ 520754 w 553297"/>
              <a:gd name="connsiteY3" fmla="*/ 670275 h 707896"/>
              <a:gd name="connsiteX4" fmla="*/ 317183 w 553297"/>
              <a:gd name="connsiteY4" fmla="*/ 700310 h 707896"/>
              <a:gd name="connsiteX5" fmla="*/ 290485 w 553297"/>
              <a:gd name="connsiteY5" fmla="*/ 526774 h 707896"/>
              <a:gd name="connsiteX6" fmla="*/ 197043 w 553297"/>
              <a:gd name="connsiteY6" fmla="*/ 363250 h 707896"/>
              <a:gd name="connsiteX7" fmla="*/ 146 w 553297"/>
              <a:gd name="connsiteY7" fmla="*/ 142993 h 707896"/>
              <a:gd name="connsiteX8" fmla="*/ 263787 w 553297"/>
              <a:gd name="connsiteY8" fmla="*/ 2830 h 7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3297" h="707896">
                <a:moveTo>
                  <a:pt x="263787" y="2830"/>
                </a:moveTo>
                <a:cubicBezTo>
                  <a:pt x="335538" y="23410"/>
                  <a:pt x="383928" y="165241"/>
                  <a:pt x="430649" y="266470"/>
                </a:cubicBezTo>
                <a:cubicBezTo>
                  <a:pt x="477370" y="367699"/>
                  <a:pt x="529097" y="542904"/>
                  <a:pt x="544114" y="610205"/>
                </a:cubicBezTo>
                <a:cubicBezTo>
                  <a:pt x="559131" y="677506"/>
                  <a:pt x="558576" y="655258"/>
                  <a:pt x="520754" y="670275"/>
                </a:cubicBezTo>
                <a:cubicBezTo>
                  <a:pt x="482932" y="685292"/>
                  <a:pt x="355561" y="724227"/>
                  <a:pt x="317183" y="700310"/>
                </a:cubicBezTo>
                <a:cubicBezTo>
                  <a:pt x="278805" y="676393"/>
                  <a:pt x="310508" y="582951"/>
                  <a:pt x="290485" y="526774"/>
                </a:cubicBezTo>
                <a:cubicBezTo>
                  <a:pt x="270462" y="470597"/>
                  <a:pt x="245433" y="427214"/>
                  <a:pt x="197043" y="363250"/>
                </a:cubicBezTo>
                <a:cubicBezTo>
                  <a:pt x="148653" y="299287"/>
                  <a:pt x="-5416" y="207513"/>
                  <a:pt x="146" y="142993"/>
                </a:cubicBezTo>
                <a:cubicBezTo>
                  <a:pt x="5708" y="78473"/>
                  <a:pt x="192036" y="-17750"/>
                  <a:pt x="263787" y="283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3" name="Forma livre 132"/>
          <p:cNvSpPr/>
          <p:nvPr/>
        </p:nvSpPr>
        <p:spPr>
          <a:xfrm>
            <a:off x="2795069" y="2831554"/>
            <a:ext cx="482507" cy="577721"/>
          </a:xfrm>
          <a:custGeom>
            <a:avLst/>
            <a:gdLst>
              <a:gd name="connsiteX0" fmla="*/ 372248 w 659307"/>
              <a:gd name="connsiteY0" fmla="*/ 46666 h 789410"/>
              <a:gd name="connsiteX1" fmla="*/ 155329 w 659307"/>
              <a:gd name="connsiteY1" fmla="*/ 263586 h 789410"/>
              <a:gd name="connsiteX2" fmla="*/ 35189 w 659307"/>
              <a:gd name="connsiteY2" fmla="*/ 523889 h 789410"/>
              <a:gd name="connsiteX3" fmla="*/ 1816 w 659307"/>
              <a:gd name="connsiteY3" fmla="*/ 694088 h 789410"/>
              <a:gd name="connsiteX4" fmla="*/ 78573 w 659307"/>
              <a:gd name="connsiteY4" fmla="*/ 787530 h 789410"/>
              <a:gd name="connsiteX5" fmla="*/ 288818 w 659307"/>
              <a:gd name="connsiteY5" fmla="*/ 750821 h 789410"/>
              <a:gd name="connsiteX6" fmla="*/ 308841 w 659307"/>
              <a:gd name="connsiteY6" fmla="*/ 680739 h 789410"/>
              <a:gd name="connsiteX7" fmla="*/ 325527 w 659307"/>
              <a:gd name="connsiteY7" fmla="*/ 530564 h 789410"/>
              <a:gd name="connsiteX8" fmla="*/ 452342 w 659307"/>
              <a:gd name="connsiteY8" fmla="*/ 347016 h 789410"/>
              <a:gd name="connsiteX9" fmla="*/ 659250 w 659307"/>
              <a:gd name="connsiteY9" fmla="*/ 140108 h 789410"/>
              <a:gd name="connsiteX10" fmla="*/ 472365 w 659307"/>
              <a:gd name="connsiteY10" fmla="*/ 6619 h 789410"/>
              <a:gd name="connsiteX11" fmla="*/ 372248 w 659307"/>
              <a:gd name="connsiteY11" fmla="*/ 46666 h 789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59307" h="789410">
                <a:moveTo>
                  <a:pt x="372248" y="46666"/>
                </a:moveTo>
                <a:cubicBezTo>
                  <a:pt x="319409" y="89494"/>
                  <a:pt x="211505" y="184049"/>
                  <a:pt x="155329" y="263586"/>
                </a:cubicBezTo>
                <a:cubicBezTo>
                  <a:pt x="99153" y="343123"/>
                  <a:pt x="60774" y="452139"/>
                  <a:pt x="35189" y="523889"/>
                </a:cubicBezTo>
                <a:cubicBezTo>
                  <a:pt x="9603" y="595639"/>
                  <a:pt x="-5415" y="650148"/>
                  <a:pt x="1816" y="694088"/>
                </a:cubicBezTo>
                <a:cubicBezTo>
                  <a:pt x="9047" y="738028"/>
                  <a:pt x="30739" y="778075"/>
                  <a:pt x="78573" y="787530"/>
                </a:cubicBezTo>
                <a:cubicBezTo>
                  <a:pt x="126407" y="796985"/>
                  <a:pt x="250440" y="768619"/>
                  <a:pt x="288818" y="750821"/>
                </a:cubicBezTo>
                <a:cubicBezTo>
                  <a:pt x="327196" y="733023"/>
                  <a:pt x="302723" y="717448"/>
                  <a:pt x="308841" y="680739"/>
                </a:cubicBezTo>
                <a:cubicBezTo>
                  <a:pt x="314959" y="644030"/>
                  <a:pt x="301610" y="586185"/>
                  <a:pt x="325527" y="530564"/>
                </a:cubicBezTo>
                <a:cubicBezTo>
                  <a:pt x="349444" y="474943"/>
                  <a:pt x="396722" y="412092"/>
                  <a:pt x="452342" y="347016"/>
                </a:cubicBezTo>
                <a:cubicBezTo>
                  <a:pt x="507962" y="281940"/>
                  <a:pt x="655913" y="196841"/>
                  <a:pt x="659250" y="140108"/>
                </a:cubicBezTo>
                <a:cubicBezTo>
                  <a:pt x="662587" y="83375"/>
                  <a:pt x="520198" y="22749"/>
                  <a:pt x="472365" y="6619"/>
                </a:cubicBezTo>
                <a:cubicBezTo>
                  <a:pt x="424532" y="-9511"/>
                  <a:pt x="425087" y="3838"/>
                  <a:pt x="372248" y="46666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4" name="Elipse 133"/>
          <p:cNvSpPr/>
          <p:nvPr/>
        </p:nvSpPr>
        <p:spPr>
          <a:xfrm>
            <a:off x="3170304" y="1702223"/>
            <a:ext cx="1147886" cy="1069078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5" name="Forma livre 134"/>
          <p:cNvSpPr/>
          <p:nvPr/>
        </p:nvSpPr>
        <p:spPr>
          <a:xfrm>
            <a:off x="3705374" y="2449375"/>
            <a:ext cx="18293" cy="21989"/>
          </a:xfrm>
          <a:custGeom>
            <a:avLst/>
            <a:gdLst>
              <a:gd name="connsiteX0" fmla="*/ 0 w 42041"/>
              <a:gd name="connsiteY0" fmla="*/ 0 h 53180"/>
              <a:gd name="connsiteX1" fmla="*/ 42041 w 42041"/>
              <a:gd name="connsiteY1" fmla="*/ 52552 h 53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041" h="53180">
                <a:moveTo>
                  <a:pt x="0" y="0"/>
                </a:moveTo>
                <a:cubicBezTo>
                  <a:pt x="12571" y="62858"/>
                  <a:pt x="-7354" y="52552"/>
                  <a:pt x="42041" y="52552"/>
                </a:cubicBezTo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6" name="Forma livre 135"/>
          <p:cNvSpPr/>
          <p:nvPr/>
        </p:nvSpPr>
        <p:spPr>
          <a:xfrm>
            <a:off x="3240013" y="2050824"/>
            <a:ext cx="396688" cy="371877"/>
          </a:xfrm>
          <a:custGeom>
            <a:avLst/>
            <a:gdLst>
              <a:gd name="connsiteX0" fmla="*/ 504715 w 542043"/>
              <a:gd name="connsiteY0" fmla="*/ 472133 h 508140"/>
              <a:gd name="connsiteX1" fmla="*/ 517072 w 542043"/>
              <a:gd name="connsiteY1" fmla="*/ 208522 h 508140"/>
              <a:gd name="connsiteX2" fmla="*/ 269937 w 542043"/>
              <a:gd name="connsiteY2" fmla="*/ 23171 h 508140"/>
              <a:gd name="connsiteX3" fmla="*/ 92823 w 542043"/>
              <a:gd name="connsiteY3" fmla="*/ 19052 h 508140"/>
              <a:gd name="connsiteX4" fmla="*/ 6326 w 542043"/>
              <a:gd name="connsiteY4" fmla="*/ 171452 h 508140"/>
              <a:gd name="connsiteX5" fmla="*/ 35158 w 542043"/>
              <a:gd name="connsiteY5" fmla="*/ 426825 h 508140"/>
              <a:gd name="connsiteX6" fmla="*/ 261699 w 542043"/>
              <a:gd name="connsiteY6" fmla="*/ 500966 h 508140"/>
              <a:gd name="connsiteX7" fmla="*/ 504715 w 542043"/>
              <a:gd name="connsiteY7" fmla="*/ 472133 h 50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2043" h="508140">
                <a:moveTo>
                  <a:pt x="504715" y="472133"/>
                </a:moveTo>
                <a:cubicBezTo>
                  <a:pt x="547277" y="423392"/>
                  <a:pt x="556202" y="283349"/>
                  <a:pt x="517072" y="208522"/>
                </a:cubicBezTo>
                <a:cubicBezTo>
                  <a:pt x="477942" y="133695"/>
                  <a:pt x="340645" y="54749"/>
                  <a:pt x="269937" y="23171"/>
                </a:cubicBezTo>
                <a:cubicBezTo>
                  <a:pt x="199229" y="-8407"/>
                  <a:pt x="136758" y="-5661"/>
                  <a:pt x="92823" y="19052"/>
                </a:cubicBezTo>
                <a:cubicBezTo>
                  <a:pt x="48888" y="43765"/>
                  <a:pt x="15937" y="103490"/>
                  <a:pt x="6326" y="171452"/>
                </a:cubicBezTo>
                <a:cubicBezTo>
                  <a:pt x="-3285" y="239414"/>
                  <a:pt x="-7404" y="371906"/>
                  <a:pt x="35158" y="426825"/>
                </a:cubicBezTo>
                <a:cubicBezTo>
                  <a:pt x="77720" y="481744"/>
                  <a:pt x="181380" y="493415"/>
                  <a:pt x="261699" y="500966"/>
                </a:cubicBezTo>
                <a:cubicBezTo>
                  <a:pt x="342018" y="508517"/>
                  <a:pt x="462153" y="520874"/>
                  <a:pt x="504715" y="47213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7" name="Forma livre 136"/>
          <p:cNvSpPr/>
          <p:nvPr/>
        </p:nvSpPr>
        <p:spPr>
          <a:xfrm>
            <a:off x="3765574" y="2048300"/>
            <a:ext cx="446336" cy="365800"/>
          </a:xfrm>
          <a:custGeom>
            <a:avLst/>
            <a:gdLst>
              <a:gd name="connsiteX0" fmla="*/ 36135 w 609883"/>
              <a:gd name="connsiteY0" fmla="*/ 472066 h 499837"/>
              <a:gd name="connsiteX1" fmla="*/ 15540 w 609883"/>
              <a:gd name="connsiteY1" fmla="*/ 262001 h 499837"/>
              <a:gd name="connsiteX2" fmla="*/ 143227 w 609883"/>
              <a:gd name="connsiteY2" fmla="*/ 130196 h 499837"/>
              <a:gd name="connsiteX3" fmla="*/ 419194 w 609883"/>
              <a:gd name="connsiteY3" fmla="*/ 2509 h 499837"/>
              <a:gd name="connsiteX4" fmla="*/ 542762 w 609883"/>
              <a:gd name="connsiteY4" fmla="*/ 68412 h 499837"/>
              <a:gd name="connsiteX5" fmla="*/ 608664 w 609883"/>
              <a:gd name="connsiteY5" fmla="*/ 332023 h 499837"/>
              <a:gd name="connsiteX6" fmla="*/ 563356 w 609883"/>
              <a:gd name="connsiteY6" fmla="*/ 443234 h 499837"/>
              <a:gd name="connsiteX7" fmla="*/ 320340 w 609883"/>
              <a:gd name="connsiteY7" fmla="*/ 492661 h 499837"/>
              <a:gd name="connsiteX8" fmla="*/ 36135 w 609883"/>
              <a:gd name="connsiteY8" fmla="*/ 472066 h 49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9883" h="499837">
                <a:moveTo>
                  <a:pt x="36135" y="472066"/>
                </a:moveTo>
                <a:cubicBezTo>
                  <a:pt x="-14665" y="433623"/>
                  <a:pt x="-2309" y="318979"/>
                  <a:pt x="15540" y="262001"/>
                </a:cubicBezTo>
                <a:cubicBezTo>
                  <a:pt x="33389" y="205023"/>
                  <a:pt x="75951" y="173445"/>
                  <a:pt x="143227" y="130196"/>
                </a:cubicBezTo>
                <a:cubicBezTo>
                  <a:pt x="210503" y="86947"/>
                  <a:pt x="352605" y="12806"/>
                  <a:pt x="419194" y="2509"/>
                </a:cubicBezTo>
                <a:cubicBezTo>
                  <a:pt x="485783" y="-7788"/>
                  <a:pt x="511184" y="13493"/>
                  <a:pt x="542762" y="68412"/>
                </a:cubicBezTo>
                <a:cubicBezTo>
                  <a:pt x="574340" y="123331"/>
                  <a:pt x="605232" y="269553"/>
                  <a:pt x="608664" y="332023"/>
                </a:cubicBezTo>
                <a:cubicBezTo>
                  <a:pt x="612096" y="394493"/>
                  <a:pt x="611410" y="416461"/>
                  <a:pt x="563356" y="443234"/>
                </a:cubicBezTo>
                <a:cubicBezTo>
                  <a:pt x="515302" y="470007"/>
                  <a:pt x="406151" y="485110"/>
                  <a:pt x="320340" y="492661"/>
                </a:cubicBezTo>
                <a:cubicBezTo>
                  <a:pt x="234529" y="500212"/>
                  <a:pt x="86935" y="510509"/>
                  <a:pt x="36135" y="472066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8" name="Forma livre 137"/>
          <p:cNvSpPr/>
          <p:nvPr/>
        </p:nvSpPr>
        <p:spPr>
          <a:xfrm>
            <a:off x="3722955" y="2471557"/>
            <a:ext cx="198949" cy="144690"/>
          </a:xfrm>
          <a:custGeom>
            <a:avLst/>
            <a:gdLst>
              <a:gd name="connsiteX0" fmla="*/ 0 w 271848"/>
              <a:gd name="connsiteY0" fmla="*/ 197708 h 197708"/>
              <a:gd name="connsiteX1" fmla="*/ 127686 w 271848"/>
              <a:gd name="connsiteY1" fmla="*/ 82378 h 197708"/>
              <a:gd name="connsiteX2" fmla="*/ 271848 w 271848"/>
              <a:gd name="connsiteY2" fmla="*/ 0 h 19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848" h="197708">
                <a:moveTo>
                  <a:pt x="0" y="197708"/>
                </a:moveTo>
                <a:cubicBezTo>
                  <a:pt x="41189" y="156518"/>
                  <a:pt x="82378" y="115329"/>
                  <a:pt x="127686" y="82378"/>
                </a:cubicBezTo>
                <a:cubicBezTo>
                  <a:pt x="172994" y="49427"/>
                  <a:pt x="222421" y="24713"/>
                  <a:pt x="271848" y="0"/>
                </a:cubicBezTo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9" name="Forma livre 138"/>
          <p:cNvSpPr/>
          <p:nvPr/>
        </p:nvSpPr>
        <p:spPr>
          <a:xfrm>
            <a:off x="3467892" y="3238101"/>
            <a:ext cx="560440" cy="625232"/>
          </a:xfrm>
          <a:custGeom>
            <a:avLst/>
            <a:gdLst>
              <a:gd name="connsiteX0" fmla="*/ 12171 w 765797"/>
              <a:gd name="connsiteY0" fmla="*/ 30145 h 854329"/>
              <a:gd name="connsiteX1" fmla="*/ 32268 w 765797"/>
              <a:gd name="connsiteY1" fmla="*/ 718457 h 854329"/>
              <a:gd name="connsiteX2" fmla="*/ 288501 w 765797"/>
              <a:gd name="connsiteY2" fmla="*/ 839037 h 854329"/>
              <a:gd name="connsiteX3" fmla="*/ 705507 w 765797"/>
              <a:gd name="connsiteY3" fmla="*/ 793820 h 854329"/>
              <a:gd name="connsiteX4" fmla="*/ 730628 w 765797"/>
              <a:gd name="connsiteY4" fmla="*/ 311499 h 854329"/>
              <a:gd name="connsiteX5" fmla="*/ 765797 w 765797"/>
              <a:gd name="connsiteY5" fmla="*/ 0 h 85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797" h="854329">
                <a:moveTo>
                  <a:pt x="12171" y="30145"/>
                </a:moveTo>
                <a:cubicBezTo>
                  <a:pt x="-808" y="306893"/>
                  <a:pt x="-13787" y="583642"/>
                  <a:pt x="32268" y="718457"/>
                </a:cubicBezTo>
                <a:cubicBezTo>
                  <a:pt x="78323" y="853272"/>
                  <a:pt x="176294" y="826476"/>
                  <a:pt x="288501" y="839037"/>
                </a:cubicBezTo>
                <a:cubicBezTo>
                  <a:pt x="400708" y="851598"/>
                  <a:pt x="631819" y="881743"/>
                  <a:pt x="705507" y="793820"/>
                </a:cubicBezTo>
                <a:cubicBezTo>
                  <a:pt x="779195" y="705897"/>
                  <a:pt x="720580" y="443802"/>
                  <a:pt x="730628" y="311499"/>
                </a:cubicBezTo>
                <a:cubicBezTo>
                  <a:pt x="740676" y="179196"/>
                  <a:pt x="753236" y="89598"/>
                  <a:pt x="765797" y="0"/>
                </a:cubicBezTo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0" name="Elipse 139"/>
          <p:cNvSpPr/>
          <p:nvPr/>
        </p:nvSpPr>
        <p:spPr>
          <a:xfrm>
            <a:off x="2753165" y="3304515"/>
            <a:ext cx="370931" cy="35934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1" name="Forma livre 140"/>
          <p:cNvSpPr/>
          <p:nvPr/>
        </p:nvSpPr>
        <p:spPr>
          <a:xfrm>
            <a:off x="2983544" y="3467429"/>
            <a:ext cx="75647" cy="170387"/>
          </a:xfrm>
          <a:custGeom>
            <a:avLst/>
            <a:gdLst>
              <a:gd name="connsiteX0" fmla="*/ 64513 w 103366"/>
              <a:gd name="connsiteY0" fmla="*/ 232820 h 232820"/>
              <a:gd name="connsiteX1" fmla="*/ 102758 w 103366"/>
              <a:gd name="connsiteY1" fmla="*/ 145900 h 232820"/>
              <a:gd name="connsiteX2" fmla="*/ 81897 w 103366"/>
              <a:gd name="connsiteY2" fmla="*/ 48549 h 232820"/>
              <a:gd name="connsiteX3" fmla="*/ 5408 w 103366"/>
              <a:gd name="connsiteY3" fmla="*/ 3351 h 232820"/>
              <a:gd name="connsiteX4" fmla="*/ 12361 w 103366"/>
              <a:gd name="connsiteY4" fmla="*/ 6827 h 232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366" h="232820">
                <a:moveTo>
                  <a:pt x="64513" y="232820"/>
                </a:moveTo>
                <a:cubicBezTo>
                  <a:pt x="82187" y="204716"/>
                  <a:pt x="99861" y="176612"/>
                  <a:pt x="102758" y="145900"/>
                </a:cubicBezTo>
                <a:cubicBezTo>
                  <a:pt x="105655" y="115188"/>
                  <a:pt x="98122" y="72307"/>
                  <a:pt x="81897" y="48549"/>
                </a:cubicBezTo>
                <a:cubicBezTo>
                  <a:pt x="65672" y="24791"/>
                  <a:pt x="16997" y="10305"/>
                  <a:pt x="5408" y="3351"/>
                </a:cubicBezTo>
                <a:cubicBezTo>
                  <a:pt x="-6181" y="-3603"/>
                  <a:pt x="3090" y="1612"/>
                  <a:pt x="12361" y="6827"/>
                </a:cubicBezTo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2" name="Elipse 141"/>
          <p:cNvSpPr/>
          <p:nvPr/>
        </p:nvSpPr>
        <p:spPr>
          <a:xfrm>
            <a:off x="4364398" y="3304515"/>
            <a:ext cx="370931" cy="35934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3" name="Forma livre 142"/>
          <p:cNvSpPr/>
          <p:nvPr/>
        </p:nvSpPr>
        <p:spPr>
          <a:xfrm>
            <a:off x="4453906" y="3462248"/>
            <a:ext cx="52640" cy="180657"/>
          </a:xfrm>
          <a:custGeom>
            <a:avLst/>
            <a:gdLst>
              <a:gd name="connsiteX0" fmla="*/ 30206 w 71928"/>
              <a:gd name="connsiteY0" fmla="*/ 246853 h 246853"/>
              <a:gd name="connsiteX1" fmla="*/ 2392 w 71928"/>
              <a:gd name="connsiteY1" fmla="*/ 135596 h 246853"/>
              <a:gd name="connsiteX2" fmla="*/ 9345 w 71928"/>
              <a:gd name="connsiteY2" fmla="*/ 55629 h 246853"/>
              <a:gd name="connsiteX3" fmla="*/ 71928 w 71928"/>
              <a:gd name="connsiteY3" fmla="*/ 0 h 246853"/>
              <a:gd name="connsiteX4" fmla="*/ 71928 w 71928"/>
              <a:gd name="connsiteY4" fmla="*/ 0 h 246853"/>
              <a:gd name="connsiteX5" fmla="*/ 71928 w 71928"/>
              <a:gd name="connsiteY5" fmla="*/ 0 h 246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928" h="246853">
                <a:moveTo>
                  <a:pt x="30206" y="246853"/>
                </a:moveTo>
                <a:cubicBezTo>
                  <a:pt x="18037" y="207160"/>
                  <a:pt x="5869" y="167467"/>
                  <a:pt x="2392" y="135596"/>
                </a:cubicBezTo>
                <a:cubicBezTo>
                  <a:pt x="-1085" y="103725"/>
                  <a:pt x="-2244" y="78228"/>
                  <a:pt x="9345" y="55629"/>
                </a:cubicBezTo>
                <a:cubicBezTo>
                  <a:pt x="20934" y="33030"/>
                  <a:pt x="71928" y="0"/>
                  <a:pt x="71928" y="0"/>
                </a:cubicBezTo>
                <a:lnTo>
                  <a:pt x="71928" y="0"/>
                </a:lnTo>
                <a:lnTo>
                  <a:pt x="71928" y="0"/>
                </a:lnTo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4" name="Forma livre 143"/>
          <p:cNvSpPr/>
          <p:nvPr/>
        </p:nvSpPr>
        <p:spPr>
          <a:xfrm>
            <a:off x="3062390" y="3550128"/>
            <a:ext cx="1228145" cy="1594706"/>
          </a:xfrm>
          <a:custGeom>
            <a:avLst/>
            <a:gdLst>
              <a:gd name="connsiteX0" fmla="*/ 563386 w 1678162"/>
              <a:gd name="connsiteY0" fmla="*/ 183722 h 2179038"/>
              <a:gd name="connsiteX1" fmla="*/ 457639 w 1678162"/>
              <a:gd name="connsiteY1" fmla="*/ 488522 h 2179038"/>
              <a:gd name="connsiteX2" fmla="*/ 351892 w 1678162"/>
              <a:gd name="connsiteY2" fmla="*/ 1048359 h 2179038"/>
              <a:gd name="connsiteX3" fmla="*/ 271027 w 1678162"/>
              <a:gd name="connsiteY3" fmla="*/ 1552212 h 2179038"/>
              <a:gd name="connsiteX4" fmla="*/ 47092 w 1678162"/>
              <a:gd name="connsiteY4" fmla="*/ 1726383 h 2179038"/>
              <a:gd name="connsiteX5" fmla="*/ 9770 w 1678162"/>
              <a:gd name="connsiteY5" fmla="*/ 1931657 h 2179038"/>
              <a:gd name="connsiteX6" fmla="*/ 177721 w 1678162"/>
              <a:gd name="connsiteY6" fmla="*/ 2062285 h 2179038"/>
              <a:gd name="connsiteX7" fmla="*/ 669133 w 1678162"/>
              <a:gd name="connsiteY7" fmla="*/ 1956538 h 2179038"/>
              <a:gd name="connsiteX8" fmla="*/ 781101 w 1678162"/>
              <a:gd name="connsiteY8" fmla="*/ 1670400 h 2179038"/>
              <a:gd name="connsiteX9" fmla="*/ 725117 w 1678162"/>
              <a:gd name="connsiteY9" fmla="*/ 1514889 h 2179038"/>
              <a:gd name="connsiteX10" fmla="*/ 787321 w 1678162"/>
              <a:gd name="connsiteY10" fmla="*/ 917730 h 2179038"/>
              <a:gd name="connsiteX11" fmla="*/ 973933 w 1678162"/>
              <a:gd name="connsiteY11" fmla="*/ 451200 h 2179038"/>
              <a:gd name="connsiteX12" fmla="*/ 1216529 w 1678162"/>
              <a:gd name="connsiteY12" fmla="*/ 1545991 h 2179038"/>
              <a:gd name="connsiteX13" fmla="*/ 1210309 w 1678162"/>
              <a:gd name="connsiteY13" fmla="*/ 1825910 h 2179038"/>
              <a:gd name="connsiteX14" fmla="*/ 1434243 w 1678162"/>
              <a:gd name="connsiteY14" fmla="*/ 2149371 h 2179038"/>
              <a:gd name="connsiteX15" fmla="*/ 1627076 w 1678162"/>
              <a:gd name="connsiteY15" fmla="*/ 2136930 h 2179038"/>
              <a:gd name="connsiteX16" fmla="*/ 1676839 w 1678162"/>
              <a:gd name="connsiteY16" fmla="*/ 1906775 h 2179038"/>
              <a:gd name="connsiteX17" fmla="*/ 1589754 w 1678162"/>
              <a:gd name="connsiteY17" fmla="*/ 1651738 h 2179038"/>
              <a:gd name="connsiteX18" fmla="*/ 1297394 w 1678162"/>
              <a:gd name="connsiteY18" fmla="*/ 152620 h 2179038"/>
              <a:gd name="connsiteX19" fmla="*/ 1284954 w 1678162"/>
              <a:gd name="connsiteY19" fmla="*/ 127738 h 21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78162" h="2179038">
                <a:moveTo>
                  <a:pt x="563386" y="183722"/>
                </a:moveTo>
                <a:cubicBezTo>
                  <a:pt x="528137" y="264069"/>
                  <a:pt x="492888" y="344416"/>
                  <a:pt x="457639" y="488522"/>
                </a:cubicBezTo>
                <a:cubicBezTo>
                  <a:pt x="422390" y="632628"/>
                  <a:pt x="382994" y="871077"/>
                  <a:pt x="351892" y="1048359"/>
                </a:cubicBezTo>
                <a:cubicBezTo>
                  <a:pt x="320790" y="1225641"/>
                  <a:pt x="321827" y="1439208"/>
                  <a:pt x="271027" y="1552212"/>
                </a:cubicBezTo>
                <a:cubicBezTo>
                  <a:pt x="220227" y="1665216"/>
                  <a:pt x="90635" y="1663142"/>
                  <a:pt x="47092" y="1726383"/>
                </a:cubicBezTo>
                <a:cubicBezTo>
                  <a:pt x="3549" y="1789624"/>
                  <a:pt x="-12002" y="1875673"/>
                  <a:pt x="9770" y="1931657"/>
                </a:cubicBezTo>
                <a:cubicBezTo>
                  <a:pt x="31541" y="1987641"/>
                  <a:pt x="67827" y="2058138"/>
                  <a:pt x="177721" y="2062285"/>
                </a:cubicBezTo>
                <a:cubicBezTo>
                  <a:pt x="287615" y="2066432"/>
                  <a:pt x="568570" y="2021852"/>
                  <a:pt x="669133" y="1956538"/>
                </a:cubicBezTo>
                <a:cubicBezTo>
                  <a:pt x="769696" y="1891224"/>
                  <a:pt x="771770" y="1744008"/>
                  <a:pt x="781101" y="1670400"/>
                </a:cubicBezTo>
                <a:cubicBezTo>
                  <a:pt x="790432" y="1596792"/>
                  <a:pt x="724080" y="1640334"/>
                  <a:pt x="725117" y="1514889"/>
                </a:cubicBezTo>
                <a:cubicBezTo>
                  <a:pt x="726154" y="1389444"/>
                  <a:pt x="745852" y="1095011"/>
                  <a:pt x="787321" y="917730"/>
                </a:cubicBezTo>
                <a:cubicBezTo>
                  <a:pt x="828790" y="740449"/>
                  <a:pt x="902398" y="346490"/>
                  <a:pt x="973933" y="451200"/>
                </a:cubicBezTo>
                <a:cubicBezTo>
                  <a:pt x="1045468" y="555910"/>
                  <a:pt x="1177133" y="1316873"/>
                  <a:pt x="1216529" y="1545991"/>
                </a:cubicBezTo>
                <a:cubicBezTo>
                  <a:pt x="1255925" y="1775109"/>
                  <a:pt x="1174023" y="1725347"/>
                  <a:pt x="1210309" y="1825910"/>
                </a:cubicBezTo>
                <a:cubicBezTo>
                  <a:pt x="1246595" y="1926473"/>
                  <a:pt x="1364782" y="2097534"/>
                  <a:pt x="1434243" y="2149371"/>
                </a:cubicBezTo>
                <a:cubicBezTo>
                  <a:pt x="1503704" y="2201208"/>
                  <a:pt x="1586643" y="2177363"/>
                  <a:pt x="1627076" y="2136930"/>
                </a:cubicBezTo>
                <a:cubicBezTo>
                  <a:pt x="1667509" y="2096497"/>
                  <a:pt x="1683059" y="1987640"/>
                  <a:pt x="1676839" y="1906775"/>
                </a:cubicBezTo>
                <a:cubicBezTo>
                  <a:pt x="1670619" y="1825910"/>
                  <a:pt x="1652995" y="1944097"/>
                  <a:pt x="1589754" y="1651738"/>
                </a:cubicBezTo>
                <a:cubicBezTo>
                  <a:pt x="1526513" y="1359379"/>
                  <a:pt x="1348194" y="406620"/>
                  <a:pt x="1297394" y="152620"/>
                </a:cubicBezTo>
                <a:cubicBezTo>
                  <a:pt x="1246594" y="-101380"/>
                  <a:pt x="1265774" y="13179"/>
                  <a:pt x="1284954" y="127738"/>
                </a:cubicBezTo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5" name="Forma livre 144"/>
          <p:cNvSpPr/>
          <p:nvPr/>
        </p:nvSpPr>
        <p:spPr>
          <a:xfrm>
            <a:off x="3049767" y="2504768"/>
            <a:ext cx="1403327" cy="1189808"/>
          </a:xfrm>
          <a:custGeom>
            <a:avLst/>
            <a:gdLst>
              <a:gd name="connsiteX0" fmla="*/ 960079 w 1917534"/>
              <a:gd name="connsiteY0" fmla="*/ 405360 h 1625777"/>
              <a:gd name="connsiteX1" fmla="*/ 443785 w 1917534"/>
              <a:gd name="connsiteY1" fmla="*/ 7254 h 1625777"/>
              <a:gd name="connsiteX2" fmla="*/ 114103 w 1917534"/>
              <a:gd name="connsiteY2" fmla="*/ 168985 h 1625777"/>
              <a:gd name="connsiteX3" fmla="*/ 2136 w 1917534"/>
              <a:gd name="connsiteY3" fmla="*/ 430242 h 1625777"/>
              <a:gd name="connsiteX4" fmla="*/ 194969 w 1917534"/>
              <a:gd name="connsiteY4" fmla="*/ 604413 h 1625777"/>
              <a:gd name="connsiteX5" fmla="*/ 505989 w 1917534"/>
              <a:gd name="connsiteY5" fmla="*/ 697719 h 1625777"/>
              <a:gd name="connsiteX6" fmla="*/ 593075 w 1917534"/>
              <a:gd name="connsiteY6" fmla="*/ 567091 h 1625777"/>
              <a:gd name="connsiteX7" fmla="*/ 555752 w 1917534"/>
              <a:gd name="connsiteY7" fmla="*/ 679058 h 1625777"/>
              <a:gd name="connsiteX8" fmla="*/ 524650 w 1917534"/>
              <a:gd name="connsiteY8" fmla="*/ 1027401 h 1625777"/>
              <a:gd name="connsiteX9" fmla="*/ 524650 w 1917534"/>
              <a:gd name="connsiteY9" fmla="*/ 1543695 h 1625777"/>
              <a:gd name="connsiteX10" fmla="*/ 636618 w 1917534"/>
              <a:gd name="connsiteY10" fmla="*/ 1605899 h 1625777"/>
              <a:gd name="connsiteX11" fmla="*/ 1289760 w 1917534"/>
              <a:gd name="connsiteY11" fmla="*/ 1618340 h 1625777"/>
              <a:gd name="connsiteX12" fmla="*/ 1345744 w 1917534"/>
              <a:gd name="connsiteY12" fmla="*/ 1500152 h 1625777"/>
              <a:gd name="connsiteX13" fmla="*/ 1376846 w 1917534"/>
              <a:gd name="connsiteY13" fmla="*/ 965197 h 1625777"/>
              <a:gd name="connsiteX14" fmla="*/ 1414169 w 1917534"/>
              <a:gd name="connsiteY14" fmla="*/ 623074 h 1625777"/>
              <a:gd name="connsiteX15" fmla="*/ 1445271 w 1917534"/>
              <a:gd name="connsiteY15" fmla="*/ 703940 h 1625777"/>
              <a:gd name="connsiteX16" fmla="*/ 1644324 w 1917534"/>
              <a:gd name="connsiteY16" fmla="*/ 629295 h 1625777"/>
              <a:gd name="connsiteX17" fmla="*/ 1911801 w 1917534"/>
              <a:gd name="connsiteY17" fmla="*/ 417801 h 1625777"/>
              <a:gd name="connsiteX18" fmla="*/ 1806054 w 1917534"/>
              <a:gd name="connsiteY18" fmla="*/ 200087 h 1625777"/>
              <a:gd name="connsiteX19" fmla="*/ 1557238 w 1917534"/>
              <a:gd name="connsiteY19" fmla="*/ 44576 h 1625777"/>
              <a:gd name="connsiteX20" fmla="*/ 1134250 w 1917534"/>
              <a:gd name="connsiteY20" fmla="*/ 249850 h 1625777"/>
              <a:gd name="connsiteX21" fmla="*/ 960079 w 1917534"/>
              <a:gd name="connsiteY21" fmla="*/ 405360 h 1625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17534" h="1625777">
                <a:moveTo>
                  <a:pt x="960079" y="405360"/>
                </a:moveTo>
                <a:cubicBezTo>
                  <a:pt x="845002" y="364927"/>
                  <a:pt x="584781" y="46650"/>
                  <a:pt x="443785" y="7254"/>
                </a:cubicBezTo>
                <a:cubicBezTo>
                  <a:pt x="302789" y="-32142"/>
                  <a:pt x="187711" y="98487"/>
                  <a:pt x="114103" y="168985"/>
                </a:cubicBezTo>
                <a:cubicBezTo>
                  <a:pt x="40495" y="239483"/>
                  <a:pt x="-11342" y="357671"/>
                  <a:pt x="2136" y="430242"/>
                </a:cubicBezTo>
                <a:cubicBezTo>
                  <a:pt x="15614" y="502813"/>
                  <a:pt x="110994" y="559834"/>
                  <a:pt x="194969" y="604413"/>
                </a:cubicBezTo>
                <a:cubicBezTo>
                  <a:pt x="278944" y="648992"/>
                  <a:pt x="439638" y="703939"/>
                  <a:pt x="505989" y="697719"/>
                </a:cubicBezTo>
                <a:cubicBezTo>
                  <a:pt x="572340" y="691499"/>
                  <a:pt x="584781" y="570201"/>
                  <a:pt x="593075" y="567091"/>
                </a:cubicBezTo>
                <a:cubicBezTo>
                  <a:pt x="601369" y="563981"/>
                  <a:pt x="567156" y="602340"/>
                  <a:pt x="555752" y="679058"/>
                </a:cubicBezTo>
                <a:cubicBezTo>
                  <a:pt x="544348" y="755776"/>
                  <a:pt x="529834" y="883295"/>
                  <a:pt x="524650" y="1027401"/>
                </a:cubicBezTo>
                <a:cubicBezTo>
                  <a:pt x="519466" y="1171507"/>
                  <a:pt x="505989" y="1447279"/>
                  <a:pt x="524650" y="1543695"/>
                </a:cubicBezTo>
                <a:cubicBezTo>
                  <a:pt x="543311" y="1640111"/>
                  <a:pt x="509100" y="1593458"/>
                  <a:pt x="636618" y="1605899"/>
                </a:cubicBezTo>
                <a:cubicBezTo>
                  <a:pt x="764136" y="1618340"/>
                  <a:pt x="1171572" y="1635965"/>
                  <a:pt x="1289760" y="1618340"/>
                </a:cubicBezTo>
                <a:cubicBezTo>
                  <a:pt x="1407948" y="1600716"/>
                  <a:pt x="1331230" y="1609009"/>
                  <a:pt x="1345744" y="1500152"/>
                </a:cubicBezTo>
                <a:cubicBezTo>
                  <a:pt x="1360258" y="1391295"/>
                  <a:pt x="1365442" y="1111377"/>
                  <a:pt x="1376846" y="965197"/>
                </a:cubicBezTo>
                <a:cubicBezTo>
                  <a:pt x="1388250" y="819017"/>
                  <a:pt x="1402765" y="666617"/>
                  <a:pt x="1414169" y="623074"/>
                </a:cubicBezTo>
                <a:cubicBezTo>
                  <a:pt x="1425573" y="579531"/>
                  <a:pt x="1406912" y="702903"/>
                  <a:pt x="1445271" y="703940"/>
                </a:cubicBezTo>
                <a:cubicBezTo>
                  <a:pt x="1483630" y="704977"/>
                  <a:pt x="1566569" y="676985"/>
                  <a:pt x="1644324" y="629295"/>
                </a:cubicBezTo>
                <a:cubicBezTo>
                  <a:pt x="1722079" y="581605"/>
                  <a:pt x="1884846" y="489336"/>
                  <a:pt x="1911801" y="417801"/>
                </a:cubicBezTo>
                <a:cubicBezTo>
                  <a:pt x="1938756" y="346266"/>
                  <a:pt x="1865148" y="262291"/>
                  <a:pt x="1806054" y="200087"/>
                </a:cubicBezTo>
                <a:cubicBezTo>
                  <a:pt x="1746960" y="137883"/>
                  <a:pt x="1669205" y="36282"/>
                  <a:pt x="1557238" y="44576"/>
                </a:cubicBezTo>
                <a:cubicBezTo>
                  <a:pt x="1445271" y="52870"/>
                  <a:pt x="1227556" y="187646"/>
                  <a:pt x="1134250" y="249850"/>
                </a:cubicBezTo>
                <a:cubicBezTo>
                  <a:pt x="1040944" y="312054"/>
                  <a:pt x="1075156" y="445793"/>
                  <a:pt x="960079" y="40536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6" name="Forma livre 145"/>
          <p:cNvSpPr/>
          <p:nvPr/>
        </p:nvSpPr>
        <p:spPr>
          <a:xfrm>
            <a:off x="3396199" y="3481029"/>
            <a:ext cx="673769" cy="277311"/>
          </a:xfrm>
          <a:custGeom>
            <a:avLst/>
            <a:gdLst>
              <a:gd name="connsiteX0" fmla="*/ 40921 w 920651"/>
              <a:gd name="connsiteY0" fmla="*/ 15074 h 378923"/>
              <a:gd name="connsiteX1" fmla="*/ 320840 w 920651"/>
              <a:gd name="connsiteY1" fmla="*/ 39956 h 378923"/>
              <a:gd name="connsiteX2" fmla="*/ 743828 w 920651"/>
              <a:gd name="connsiteY2" fmla="*/ 58617 h 378923"/>
              <a:gd name="connsiteX3" fmla="*/ 905558 w 920651"/>
              <a:gd name="connsiteY3" fmla="*/ 64837 h 378923"/>
              <a:gd name="connsiteX4" fmla="*/ 886897 w 920651"/>
              <a:gd name="connsiteY4" fmla="*/ 319874 h 378923"/>
              <a:gd name="connsiteX5" fmla="*/ 669183 w 920651"/>
              <a:gd name="connsiteY5" fmla="*/ 375858 h 378923"/>
              <a:gd name="connsiteX6" fmla="*/ 215093 w 920651"/>
              <a:gd name="connsiteY6" fmla="*/ 363417 h 378923"/>
              <a:gd name="connsiteX7" fmla="*/ 22260 w 920651"/>
              <a:gd name="connsiteY7" fmla="*/ 294992 h 378923"/>
              <a:gd name="connsiteX8" fmla="*/ 40921 w 920651"/>
              <a:gd name="connsiteY8" fmla="*/ 15074 h 378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0651" h="378923">
                <a:moveTo>
                  <a:pt x="40921" y="15074"/>
                </a:moveTo>
                <a:cubicBezTo>
                  <a:pt x="90684" y="-27432"/>
                  <a:pt x="203689" y="32699"/>
                  <a:pt x="320840" y="39956"/>
                </a:cubicBezTo>
                <a:cubicBezTo>
                  <a:pt x="437991" y="47213"/>
                  <a:pt x="743828" y="58617"/>
                  <a:pt x="743828" y="58617"/>
                </a:cubicBezTo>
                <a:cubicBezTo>
                  <a:pt x="841281" y="62764"/>
                  <a:pt x="881713" y="21294"/>
                  <a:pt x="905558" y="64837"/>
                </a:cubicBezTo>
                <a:cubicBezTo>
                  <a:pt x="929403" y="108380"/>
                  <a:pt x="926293" y="268037"/>
                  <a:pt x="886897" y="319874"/>
                </a:cubicBezTo>
                <a:cubicBezTo>
                  <a:pt x="847501" y="371711"/>
                  <a:pt x="781150" y="368601"/>
                  <a:pt x="669183" y="375858"/>
                </a:cubicBezTo>
                <a:cubicBezTo>
                  <a:pt x="557216" y="383115"/>
                  <a:pt x="322913" y="376895"/>
                  <a:pt x="215093" y="363417"/>
                </a:cubicBezTo>
                <a:cubicBezTo>
                  <a:pt x="107273" y="349939"/>
                  <a:pt x="55436" y="350976"/>
                  <a:pt x="22260" y="294992"/>
                </a:cubicBezTo>
                <a:cubicBezTo>
                  <a:pt x="-10916" y="239008"/>
                  <a:pt x="-8842" y="57580"/>
                  <a:pt x="40921" y="15074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7" name="Elipse 146"/>
          <p:cNvSpPr/>
          <p:nvPr/>
        </p:nvSpPr>
        <p:spPr>
          <a:xfrm>
            <a:off x="3584376" y="3498627"/>
            <a:ext cx="319741" cy="27731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8" name="Triângulo isósceles 147"/>
          <p:cNvSpPr/>
          <p:nvPr/>
        </p:nvSpPr>
        <p:spPr>
          <a:xfrm rot="12169286">
            <a:off x="2825312" y="3642896"/>
            <a:ext cx="37368" cy="42684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9" name="Triângulo isósceles 148"/>
          <p:cNvSpPr/>
          <p:nvPr/>
        </p:nvSpPr>
        <p:spPr>
          <a:xfrm rot="12169286">
            <a:off x="2788629" y="3608129"/>
            <a:ext cx="47654" cy="54432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50" name="Triângulo isósceles 149"/>
          <p:cNvSpPr/>
          <p:nvPr/>
        </p:nvSpPr>
        <p:spPr>
          <a:xfrm rot="12609937">
            <a:off x="2753406" y="3550055"/>
            <a:ext cx="76510" cy="87395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51" name="Triângulo isósceles 150"/>
          <p:cNvSpPr/>
          <p:nvPr/>
        </p:nvSpPr>
        <p:spPr>
          <a:xfrm rot="9430714" flipH="1">
            <a:off x="4645988" y="3636531"/>
            <a:ext cx="28589" cy="42684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52" name="Triângulo isósceles 151"/>
          <p:cNvSpPr/>
          <p:nvPr/>
        </p:nvSpPr>
        <p:spPr>
          <a:xfrm rot="9430714" flipH="1">
            <a:off x="4666183" y="3601765"/>
            <a:ext cx="36459" cy="54432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53" name="Triângulo isósceles 152"/>
          <p:cNvSpPr/>
          <p:nvPr/>
        </p:nvSpPr>
        <p:spPr>
          <a:xfrm rot="8990063" flipH="1">
            <a:off x="4671055" y="3543690"/>
            <a:ext cx="58535" cy="87395"/>
          </a:xfrm>
          <a:prstGeom prst="triangl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154" name="Grupo 153"/>
          <p:cNvGrpSpPr/>
          <p:nvPr/>
        </p:nvGrpSpPr>
        <p:grpSpPr>
          <a:xfrm>
            <a:off x="3362002" y="3473720"/>
            <a:ext cx="774868" cy="544714"/>
            <a:chOff x="4903150" y="3485529"/>
            <a:chExt cx="1774352" cy="1247329"/>
          </a:xfrm>
          <a:solidFill>
            <a:schemeClr val="bg1"/>
          </a:solidFill>
        </p:grpSpPr>
        <p:sp>
          <p:nvSpPr>
            <p:cNvPr id="155" name="Placa 154"/>
            <p:cNvSpPr/>
            <p:nvPr/>
          </p:nvSpPr>
          <p:spPr>
            <a:xfrm>
              <a:off x="5338984" y="3485529"/>
              <a:ext cx="889086" cy="1247329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6" name="Placa 155"/>
            <p:cNvSpPr/>
            <p:nvPr/>
          </p:nvSpPr>
          <p:spPr>
            <a:xfrm rot="263748">
              <a:off x="4903150" y="3499094"/>
              <a:ext cx="389265" cy="91824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7" name="Placa 156"/>
            <p:cNvSpPr/>
            <p:nvPr/>
          </p:nvSpPr>
          <p:spPr>
            <a:xfrm rot="21242254">
              <a:off x="6288237" y="3503240"/>
              <a:ext cx="389265" cy="925709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8" name="Placa 157"/>
            <p:cNvSpPr/>
            <p:nvPr/>
          </p:nvSpPr>
          <p:spPr>
            <a:xfrm>
              <a:off x="5402507" y="3564457"/>
              <a:ext cx="774545" cy="1086635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59" name="Placa 158"/>
            <p:cNvSpPr/>
            <p:nvPr/>
          </p:nvSpPr>
          <p:spPr>
            <a:xfrm rot="21242254">
              <a:off x="6342527" y="3580973"/>
              <a:ext cx="280685" cy="772059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60" name="Placa 159"/>
            <p:cNvSpPr/>
            <p:nvPr/>
          </p:nvSpPr>
          <p:spPr>
            <a:xfrm rot="263748">
              <a:off x="4960833" y="3557405"/>
              <a:ext cx="273670" cy="775845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sp>
        <p:nvSpPr>
          <p:cNvPr id="161" name="Forma livre 160"/>
          <p:cNvSpPr/>
          <p:nvPr/>
        </p:nvSpPr>
        <p:spPr>
          <a:xfrm>
            <a:off x="3966110" y="2538470"/>
            <a:ext cx="296574" cy="177516"/>
          </a:xfrm>
          <a:custGeom>
            <a:avLst/>
            <a:gdLst>
              <a:gd name="connsiteX0" fmla="*/ 349 w 296574"/>
              <a:gd name="connsiteY0" fmla="*/ 88916 h 177516"/>
              <a:gd name="connsiteX1" fmla="*/ 134819 w 296574"/>
              <a:gd name="connsiteY1" fmla="*/ 176322 h 177516"/>
              <a:gd name="connsiteX2" fmla="*/ 296184 w 296574"/>
              <a:gd name="connsiteY2" fmla="*/ 21681 h 177516"/>
              <a:gd name="connsiteX3" fmla="*/ 175160 w 296574"/>
              <a:gd name="connsiteY3" fmla="*/ 8234 h 177516"/>
              <a:gd name="connsiteX4" fmla="*/ 349 w 296574"/>
              <a:gd name="connsiteY4" fmla="*/ 88916 h 17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74" h="177516">
                <a:moveTo>
                  <a:pt x="349" y="88916"/>
                </a:moveTo>
                <a:cubicBezTo>
                  <a:pt x="-6374" y="116931"/>
                  <a:pt x="85513" y="187528"/>
                  <a:pt x="134819" y="176322"/>
                </a:cubicBezTo>
                <a:cubicBezTo>
                  <a:pt x="184125" y="165116"/>
                  <a:pt x="289461" y="49696"/>
                  <a:pt x="296184" y="21681"/>
                </a:cubicBezTo>
                <a:cubicBezTo>
                  <a:pt x="302907" y="-6334"/>
                  <a:pt x="221104" y="-2972"/>
                  <a:pt x="175160" y="8234"/>
                </a:cubicBezTo>
                <a:cubicBezTo>
                  <a:pt x="129216" y="19440"/>
                  <a:pt x="7072" y="60901"/>
                  <a:pt x="349" y="88916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2" name="Forma livre 161"/>
          <p:cNvSpPr/>
          <p:nvPr/>
        </p:nvSpPr>
        <p:spPr>
          <a:xfrm>
            <a:off x="3375689" y="2512902"/>
            <a:ext cx="187908" cy="189240"/>
          </a:xfrm>
          <a:custGeom>
            <a:avLst/>
            <a:gdLst>
              <a:gd name="connsiteX0" fmla="*/ 5823 w 187908"/>
              <a:gd name="connsiteY0" fmla="*/ 185 h 189240"/>
              <a:gd name="connsiteX1" fmla="*/ 187358 w 187908"/>
              <a:gd name="connsiteY1" fmla="*/ 148103 h 189240"/>
              <a:gd name="connsiteX2" fmla="*/ 59611 w 187908"/>
              <a:gd name="connsiteY2" fmla="*/ 181720 h 189240"/>
              <a:gd name="connsiteX3" fmla="*/ 5823 w 187908"/>
              <a:gd name="connsiteY3" fmla="*/ 185 h 18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908" h="189240">
                <a:moveTo>
                  <a:pt x="5823" y="185"/>
                </a:moveTo>
                <a:cubicBezTo>
                  <a:pt x="27114" y="-5418"/>
                  <a:pt x="178393" y="117847"/>
                  <a:pt x="187358" y="148103"/>
                </a:cubicBezTo>
                <a:cubicBezTo>
                  <a:pt x="196323" y="178359"/>
                  <a:pt x="93228" y="201891"/>
                  <a:pt x="59611" y="181720"/>
                </a:cubicBezTo>
                <a:cubicBezTo>
                  <a:pt x="25994" y="161549"/>
                  <a:pt x="-15468" y="5788"/>
                  <a:pt x="5823" y="185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3" name="Retângulo 162"/>
          <p:cNvSpPr/>
          <p:nvPr/>
        </p:nvSpPr>
        <p:spPr>
          <a:xfrm rot="2390112">
            <a:off x="3336638" y="2619020"/>
            <a:ext cx="235323" cy="4571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4" name="Retângulo 163"/>
          <p:cNvSpPr/>
          <p:nvPr/>
        </p:nvSpPr>
        <p:spPr>
          <a:xfrm rot="20476852">
            <a:off x="3979822" y="2636908"/>
            <a:ext cx="312688" cy="4571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3" name="Placa 172"/>
          <p:cNvSpPr/>
          <p:nvPr/>
        </p:nvSpPr>
        <p:spPr>
          <a:xfrm rot="20965592">
            <a:off x="9102428" y="4229085"/>
            <a:ext cx="205691" cy="205691"/>
          </a:xfrm>
          <a:prstGeom prst="plaqu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4" name="Placa 173"/>
          <p:cNvSpPr/>
          <p:nvPr/>
        </p:nvSpPr>
        <p:spPr>
          <a:xfrm rot="496285">
            <a:off x="8525171" y="4196931"/>
            <a:ext cx="104870" cy="205691"/>
          </a:xfrm>
          <a:prstGeom prst="plaqu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5" name="Forma livre 174"/>
          <p:cNvSpPr/>
          <p:nvPr/>
        </p:nvSpPr>
        <p:spPr>
          <a:xfrm>
            <a:off x="8232585" y="2477408"/>
            <a:ext cx="326297" cy="426298"/>
          </a:xfrm>
          <a:custGeom>
            <a:avLst/>
            <a:gdLst>
              <a:gd name="connsiteX0" fmla="*/ 326072 w 326297"/>
              <a:gd name="connsiteY0" fmla="*/ 4074 h 426298"/>
              <a:gd name="connsiteX1" fmla="*/ 256118 w 326297"/>
              <a:gd name="connsiteY1" fmla="*/ 26559 h 426298"/>
              <a:gd name="connsiteX2" fmla="*/ 208649 w 326297"/>
              <a:gd name="connsiteY2" fmla="*/ 99011 h 426298"/>
              <a:gd name="connsiteX3" fmla="*/ 246124 w 326297"/>
              <a:gd name="connsiteY3" fmla="*/ 213936 h 426298"/>
              <a:gd name="connsiteX4" fmla="*/ 236131 w 326297"/>
              <a:gd name="connsiteY4" fmla="*/ 336356 h 426298"/>
              <a:gd name="connsiteX5" fmla="*/ 128701 w 326297"/>
              <a:gd name="connsiteY5" fmla="*/ 426296 h 426298"/>
              <a:gd name="connsiteX6" fmla="*/ 11278 w 326297"/>
              <a:gd name="connsiteY6" fmla="*/ 338854 h 426298"/>
              <a:gd name="connsiteX7" fmla="*/ 16275 w 326297"/>
              <a:gd name="connsiteY7" fmla="*/ 213936 h 426298"/>
              <a:gd name="connsiteX8" fmla="*/ 113711 w 326297"/>
              <a:gd name="connsiteY8" fmla="*/ 86519 h 426298"/>
              <a:gd name="connsiteX9" fmla="*/ 231134 w 326297"/>
              <a:gd name="connsiteY9" fmla="*/ 9070 h 426298"/>
              <a:gd name="connsiteX10" fmla="*/ 326072 w 326297"/>
              <a:gd name="connsiteY10" fmla="*/ 4074 h 42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6297" h="426298">
                <a:moveTo>
                  <a:pt x="326072" y="4074"/>
                </a:moveTo>
                <a:cubicBezTo>
                  <a:pt x="330236" y="6989"/>
                  <a:pt x="275688" y="10736"/>
                  <a:pt x="256118" y="26559"/>
                </a:cubicBezTo>
                <a:cubicBezTo>
                  <a:pt x="236547" y="42382"/>
                  <a:pt x="210315" y="67782"/>
                  <a:pt x="208649" y="99011"/>
                </a:cubicBezTo>
                <a:cubicBezTo>
                  <a:pt x="206983" y="130240"/>
                  <a:pt x="241544" y="174379"/>
                  <a:pt x="246124" y="213936"/>
                </a:cubicBezTo>
                <a:cubicBezTo>
                  <a:pt x="250704" y="253493"/>
                  <a:pt x="255701" y="300963"/>
                  <a:pt x="236131" y="336356"/>
                </a:cubicBezTo>
                <a:cubicBezTo>
                  <a:pt x="216561" y="371749"/>
                  <a:pt x="166176" y="425880"/>
                  <a:pt x="128701" y="426296"/>
                </a:cubicBezTo>
                <a:cubicBezTo>
                  <a:pt x="91226" y="426712"/>
                  <a:pt x="30016" y="374247"/>
                  <a:pt x="11278" y="338854"/>
                </a:cubicBezTo>
                <a:cubicBezTo>
                  <a:pt x="-7460" y="303461"/>
                  <a:pt x="-797" y="255992"/>
                  <a:pt x="16275" y="213936"/>
                </a:cubicBezTo>
                <a:cubicBezTo>
                  <a:pt x="33347" y="171880"/>
                  <a:pt x="77901" y="120663"/>
                  <a:pt x="113711" y="86519"/>
                </a:cubicBezTo>
                <a:cubicBezTo>
                  <a:pt x="149521" y="52375"/>
                  <a:pt x="197822" y="23644"/>
                  <a:pt x="231134" y="9070"/>
                </a:cubicBezTo>
                <a:cubicBezTo>
                  <a:pt x="264445" y="-5504"/>
                  <a:pt x="321908" y="1159"/>
                  <a:pt x="326072" y="407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6" name="Forma livre 175"/>
          <p:cNvSpPr/>
          <p:nvPr/>
        </p:nvSpPr>
        <p:spPr>
          <a:xfrm>
            <a:off x="9434662" y="2525385"/>
            <a:ext cx="193877" cy="365670"/>
          </a:xfrm>
          <a:custGeom>
            <a:avLst/>
            <a:gdLst>
              <a:gd name="connsiteX0" fmla="*/ 10913 w 193877"/>
              <a:gd name="connsiteY0" fmla="*/ 1066 h 365670"/>
              <a:gd name="connsiteX1" fmla="*/ 50887 w 193877"/>
              <a:gd name="connsiteY1" fmla="*/ 128483 h 365670"/>
              <a:gd name="connsiteX2" fmla="*/ 919 w 193877"/>
              <a:gd name="connsiteY2" fmla="*/ 243407 h 365670"/>
              <a:gd name="connsiteX3" fmla="*/ 23405 w 193877"/>
              <a:gd name="connsiteY3" fmla="*/ 345840 h 365670"/>
              <a:gd name="connsiteX4" fmla="*/ 83365 w 193877"/>
              <a:gd name="connsiteY4" fmla="*/ 358332 h 365670"/>
              <a:gd name="connsiteX5" fmla="*/ 183300 w 193877"/>
              <a:gd name="connsiteY5" fmla="*/ 260896 h 365670"/>
              <a:gd name="connsiteX6" fmla="*/ 180801 w 193877"/>
              <a:gd name="connsiteY6" fmla="*/ 185945 h 365670"/>
              <a:gd name="connsiteX7" fmla="*/ 93359 w 193877"/>
              <a:gd name="connsiteY7" fmla="*/ 73519 h 365670"/>
              <a:gd name="connsiteX8" fmla="*/ 10913 w 193877"/>
              <a:gd name="connsiteY8" fmla="*/ 1066 h 365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3877" h="365670">
                <a:moveTo>
                  <a:pt x="10913" y="1066"/>
                </a:moveTo>
                <a:cubicBezTo>
                  <a:pt x="3834" y="10227"/>
                  <a:pt x="52553" y="88093"/>
                  <a:pt x="50887" y="128483"/>
                </a:cubicBezTo>
                <a:cubicBezTo>
                  <a:pt x="49221" y="168873"/>
                  <a:pt x="5499" y="207181"/>
                  <a:pt x="919" y="243407"/>
                </a:cubicBezTo>
                <a:cubicBezTo>
                  <a:pt x="-3661" y="279633"/>
                  <a:pt x="9664" y="326686"/>
                  <a:pt x="23405" y="345840"/>
                </a:cubicBezTo>
                <a:cubicBezTo>
                  <a:pt x="37146" y="364994"/>
                  <a:pt x="56716" y="372489"/>
                  <a:pt x="83365" y="358332"/>
                </a:cubicBezTo>
                <a:cubicBezTo>
                  <a:pt x="110014" y="344175"/>
                  <a:pt x="167061" y="289627"/>
                  <a:pt x="183300" y="260896"/>
                </a:cubicBezTo>
                <a:cubicBezTo>
                  <a:pt x="199539" y="232165"/>
                  <a:pt x="195791" y="217175"/>
                  <a:pt x="180801" y="185945"/>
                </a:cubicBezTo>
                <a:cubicBezTo>
                  <a:pt x="165811" y="154715"/>
                  <a:pt x="118759" y="103083"/>
                  <a:pt x="93359" y="73519"/>
                </a:cubicBezTo>
                <a:cubicBezTo>
                  <a:pt x="67959" y="43955"/>
                  <a:pt x="17992" y="-8095"/>
                  <a:pt x="10913" y="106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0" name="Retângulo 59"/>
          <p:cNvSpPr/>
          <p:nvPr/>
        </p:nvSpPr>
        <p:spPr>
          <a:xfrm rot="20476852">
            <a:off x="9161229" y="2606552"/>
            <a:ext cx="312688" cy="45719"/>
          </a:xfrm>
          <a:prstGeom prst="rect">
            <a:avLst/>
          </a:prstGeom>
          <a:solidFill>
            <a:schemeClr val="accent4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8" name="Forma livre 177"/>
          <p:cNvSpPr/>
          <p:nvPr/>
        </p:nvSpPr>
        <p:spPr>
          <a:xfrm rot="21406454">
            <a:off x="8653339" y="2903595"/>
            <a:ext cx="597363" cy="159753"/>
          </a:xfrm>
          <a:custGeom>
            <a:avLst/>
            <a:gdLst>
              <a:gd name="connsiteX0" fmla="*/ 20241 w 597363"/>
              <a:gd name="connsiteY0" fmla="*/ 0 h 159753"/>
              <a:gd name="connsiteX1" fmla="*/ 254 w 597363"/>
              <a:gd name="connsiteY1" fmla="*/ 59961 h 159753"/>
              <a:gd name="connsiteX2" fmla="*/ 32733 w 597363"/>
              <a:gd name="connsiteY2" fmla="*/ 94938 h 159753"/>
              <a:gd name="connsiteX3" fmla="*/ 227605 w 597363"/>
              <a:gd name="connsiteY3" fmla="*/ 122420 h 159753"/>
              <a:gd name="connsiteX4" fmla="*/ 287566 w 597363"/>
              <a:gd name="connsiteY4" fmla="*/ 74951 h 159753"/>
              <a:gd name="connsiteX5" fmla="*/ 310051 w 597363"/>
              <a:gd name="connsiteY5" fmla="*/ 127417 h 159753"/>
              <a:gd name="connsiteX6" fmla="*/ 534904 w 597363"/>
              <a:gd name="connsiteY6" fmla="*/ 157397 h 159753"/>
              <a:gd name="connsiteX7" fmla="*/ 597363 w 597363"/>
              <a:gd name="connsiteY7" fmla="*/ 64958 h 159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363" h="159753">
                <a:moveTo>
                  <a:pt x="20241" y="0"/>
                </a:moveTo>
                <a:cubicBezTo>
                  <a:pt x="9206" y="22069"/>
                  <a:pt x="-1828" y="44138"/>
                  <a:pt x="254" y="59961"/>
                </a:cubicBezTo>
                <a:cubicBezTo>
                  <a:pt x="2336" y="75784"/>
                  <a:pt x="-5159" y="84528"/>
                  <a:pt x="32733" y="94938"/>
                </a:cubicBezTo>
                <a:cubicBezTo>
                  <a:pt x="70625" y="105348"/>
                  <a:pt x="185133" y="125751"/>
                  <a:pt x="227605" y="122420"/>
                </a:cubicBezTo>
                <a:cubicBezTo>
                  <a:pt x="270077" y="119089"/>
                  <a:pt x="273825" y="74118"/>
                  <a:pt x="287566" y="74951"/>
                </a:cubicBezTo>
                <a:cubicBezTo>
                  <a:pt x="301307" y="75784"/>
                  <a:pt x="268828" y="113676"/>
                  <a:pt x="310051" y="127417"/>
                </a:cubicBezTo>
                <a:cubicBezTo>
                  <a:pt x="351274" y="141158"/>
                  <a:pt x="487019" y="167807"/>
                  <a:pt x="534904" y="157397"/>
                </a:cubicBezTo>
                <a:cubicBezTo>
                  <a:pt x="582789" y="146987"/>
                  <a:pt x="590076" y="105972"/>
                  <a:pt x="597363" y="64958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9" name="Forma livre 178"/>
          <p:cNvSpPr/>
          <p:nvPr/>
        </p:nvSpPr>
        <p:spPr>
          <a:xfrm>
            <a:off x="8436237" y="2386543"/>
            <a:ext cx="174885" cy="114925"/>
          </a:xfrm>
          <a:custGeom>
            <a:avLst/>
            <a:gdLst>
              <a:gd name="connsiteX0" fmla="*/ 0 w 174885"/>
              <a:gd name="connsiteY0" fmla="*/ 104931 h 114925"/>
              <a:gd name="connsiteX1" fmla="*/ 47469 w 174885"/>
              <a:gd name="connsiteY1" fmla="*/ 39974 h 114925"/>
              <a:gd name="connsiteX2" fmla="*/ 174885 w 174885"/>
              <a:gd name="connsiteY2" fmla="*/ 0 h 114925"/>
              <a:gd name="connsiteX3" fmla="*/ 122420 w 174885"/>
              <a:gd name="connsiteY3" fmla="*/ 54964 h 114925"/>
              <a:gd name="connsiteX4" fmla="*/ 167390 w 174885"/>
              <a:gd name="connsiteY4" fmla="*/ 114925 h 114925"/>
              <a:gd name="connsiteX5" fmla="*/ 109928 w 174885"/>
              <a:gd name="connsiteY5" fmla="*/ 87443 h 114925"/>
              <a:gd name="connsiteX6" fmla="*/ 54964 w 174885"/>
              <a:gd name="connsiteY6" fmla="*/ 87443 h 114925"/>
              <a:gd name="connsiteX7" fmla="*/ 0 w 174885"/>
              <a:gd name="connsiteY7" fmla="*/ 104931 h 11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885" h="114925">
                <a:moveTo>
                  <a:pt x="0" y="104931"/>
                </a:moveTo>
                <a:lnTo>
                  <a:pt x="47469" y="39974"/>
                </a:lnTo>
                <a:lnTo>
                  <a:pt x="174885" y="0"/>
                </a:lnTo>
                <a:lnTo>
                  <a:pt x="122420" y="54964"/>
                </a:lnTo>
                <a:lnTo>
                  <a:pt x="167390" y="114925"/>
                </a:lnTo>
                <a:lnTo>
                  <a:pt x="109928" y="87443"/>
                </a:lnTo>
                <a:lnTo>
                  <a:pt x="54964" y="87443"/>
                </a:lnTo>
                <a:lnTo>
                  <a:pt x="0" y="10493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2" name="Forma livre 181"/>
          <p:cNvSpPr/>
          <p:nvPr/>
        </p:nvSpPr>
        <p:spPr>
          <a:xfrm>
            <a:off x="9158800" y="4804956"/>
            <a:ext cx="166853" cy="175084"/>
          </a:xfrm>
          <a:custGeom>
            <a:avLst/>
            <a:gdLst>
              <a:gd name="connsiteX0" fmla="*/ 166853 w 166853"/>
              <a:gd name="connsiteY0" fmla="*/ 174885 h 175084"/>
              <a:gd name="connsiteX1" fmla="*/ 109391 w 166853"/>
              <a:gd name="connsiteY1" fmla="*/ 152400 h 175084"/>
              <a:gd name="connsiteX2" fmla="*/ 14453 w 166853"/>
              <a:gd name="connsiteY2" fmla="*/ 32479 h 175084"/>
              <a:gd name="connsiteX3" fmla="*/ 1962 w 166853"/>
              <a:gd name="connsiteY3" fmla="*/ 0 h 175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853" h="175084">
                <a:moveTo>
                  <a:pt x="166853" y="174885"/>
                </a:moveTo>
                <a:cubicBezTo>
                  <a:pt x="150822" y="175509"/>
                  <a:pt x="134791" y="176134"/>
                  <a:pt x="109391" y="152400"/>
                </a:cubicBezTo>
                <a:cubicBezTo>
                  <a:pt x="83991" y="128666"/>
                  <a:pt x="32358" y="57879"/>
                  <a:pt x="14453" y="32479"/>
                </a:cubicBezTo>
                <a:cubicBezTo>
                  <a:pt x="-3452" y="7079"/>
                  <a:pt x="-745" y="3539"/>
                  <a:pt x="1962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3" name="Losango 182"/>
          <p:cNvSpPr/>
          <p:nvPr/>
        </p:nvSpPr>
        <p:spPr>
          <a:xfrm rot="1106110">
            <a:off x="8285415" y="4798516"/>
            <a:ext cx="61541" cy="127036"/>
          </a:xfrm>
          <a:prstGeom prst="diamond">
            <a:avLst/>
          </a:prstGeom>
          <a:solidFill>
            <a:schemeClr val="accent4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5" name="Forma livre 184"/>
          <p:cNvSpPr/>
          <p:nvPr/>
        </p:nvSpPr>
        <p:spPr>
          <a:xfrm>
            <a:off x="8346296" y="4739999"/>
            <a:ext cx="442210" cy="151058"/>
          </a:xfrm>
          <a:custGeom>
            <a:avLst/>
            <a:gdLst>
              <a:gd name="connsiteX0" fmla="*/ 0 w 442210"/>
              <a:gd name="connsiteY0" fmla="*/ 134911 h 151058"/>
              <a:gd name="connsiteX1" fmla="*/ 159895 w 442210"/>
              <a:gd name="connsiteY1" fmla="*/ 147403 h 151058"/>
              <a:gd name="connsiteX2" fmla="*/ 384748 w 442210"/>
              <a:gd name="connsiteY2" fmla="*/ 77449 h 151058"/>
              <a:gd name="connsiteX3" fmla="*/ 442210 w 442210"/>
              <a:gd name="connsiteY3" fmla="*/ 0 h 151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2210" h="151058">
                <a:moveTo>
                  <a:pt x="0" y="134911"/>
                </a:moveTo>
                <a:cubicBezTo>
                  <a:pt x="47885" y="145945"/>
                  <a:pt x="95770" y="156980"/>
                  <a:pt x="159895" y="147403"/>
                </a:cubicBezTo>
                <a:cubicBezTo>
                  <a:pt x="224020" y="137826"/>
                  <a:pt x="337696" y="102016"/>
                  <a:pt x="384748" y="77449"/>
                </a:cubicBezTo>
                <a:cubicBezTo>
                  <a:pt x="431800" y="52882"/>
                  <a:pt x="437005" y="26441"/>
                  <a:pt x="442210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Forma livre 188"/>
          <p:cNvSpPr/>
          <p:nvPr/>
        </p:nvSpPr>
        <p:spPr>
          <a:xfrm>
            <a:off x="9328152" y="4914884"/>
            <a:ext cx="124271" cy="64957"/>
          </a:xfrm>
          <a:custGeom>
            <a:avLst/>
            <a:gdLst>
              <a:gd name="connsiteX0" fmla="*/ 0 w 124271"/>
              <a:gd name="connsiteY0" fmla="*/ 64957 h 64957"/>
              <a:gd name="connsiteX1" fmla="*/ 107429 w 124271"/>
              <a:gd name="connsiteY1" fmla="*/ 52466 h 64957"/>
              <a:gd name="connsiteX2" fmla="*/ 122419 w 124271"/>
              <a:gd name="connsiteY2" fmla="*/ 0 h 64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271" h="64957">
                <a:moveTo>
                  <a:pt x="0" y="64957"/>
                </a:moveTo>
                <a:cubicBezTo>
                  <a:pt x="43513" y="64124"/>
                  <a:pt x="87026" y="63292"/>
                  <a:pt x="107429" y="52466"/>
                </a:cubicBezTo>
                <a:cubicBezTo>
                  <a:pt x="127832" y="41640"/>
                  <a:pt x="125125" y="20820"/>
                  <a:pt x="122419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1" name="Losango 180"/>
          <p:cNvSpPr/>
          <p:nvPr/>
        </p:nvSpPr>
        <p:spPr>
          <a:xfrm rot="21282313">
            <a:off x="9325245" y="4922033"/>
            <a:ext cx="81006" cy="117114"/>
          </a:xfrm>
          <a:prstGeom prst="diamond">
            <a:avLst/>
          </a:prstGeom>
          <a:solidFill>
            <a:schemeClr val="accent4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4" name="Forma livre 193"/>
          <p:cNvSpPr/>
          <p:nvPr/>
        </p:nvSpPr>
        <p:spPr>
          <a:xfrm>
            <a:off x="8613350" y="2943678"/>
            <a:ext cx="657340" cy="292308"/>
          </a:xfrm>
          <a:custGeom>
            <a:avLst/>
            <a:gdLst>
              <a:gd name="connsiteX0" fmla="*/ 14990 w 662066"/>
              <a:gd name="connsiteY0" fmla="*/ 32478 h 292308"/>
              <a:gd name="connsiteX1" fmla="*/ 0 w 662066"/>
              <a:gd name="connsiteY1" fmla="*/ 149901 h 292308"/>
              <a:gd name="connsiteX2" fmla="*/ 327286 w 662066"/>
              <a:gd name="connsiteY2" fmla="*/ 292308 h 292308"/>
              <a:gd name="connsiteX3" fmla="*/ 642079 w 662066"/>
              <a:gd name="connsiteY3" fmla="*/ 174885 h 292308"/>
              <a:gd name="connsiteX4" fmla="*/ 649574 w 662066"/>
              <a:gd name="connsiteY4" fmla="*/ 92439 h 292308"/>
              <a:gd name="connsiteX5" fmla="*/ 662066 w 662066"/>
              <a:gd name="connsiteY5" fmla="*/ 0 h 292308"/>
              <a:gd name="connsiteX6" fmla="*/ 662066 w 662066"/>
              <a:gd name="connsiteY6" fmla="*/ 0 h 29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2066" h="292308">
                <a:moveTo>
                  <a:pt x="14990" y="32478"/>
                </a:moveTo>
                <a:lnTo>
                  <a:pt x="0" y="149901"/>
                </a:lnTo>
                <a:lnTo>
                  <a:pt x="327286" y="292308"/>
                </a:lnTo>
                <a:lnTo>
                  <a:pt x="642079" y="174885"/>
                </a:lnTo>
                <a:lnTo>
                  <a:pt x="649574" y="92439"/>
                </a:lnTo>
                <a:lnTo>
                  <a:pt x="662066" y="0"/>
                </a:lnTo>
                <a:lnTo>
                  <a:pt x="662066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6" name="Forma livre 195"/>
          <p:cNvSpPr/>
          <p:nvPr/>
        </p:nvSpPr>
        <p:spPr>
          <a:xfrm>
            <a:off x="8611122" y="3096078"/>
            <a:ext cx="637082" cy="294806"/>
          </a:xfrm>
          <a:custGeom>
            <a:avLst/>
            <a:gdLst>
              <a:gd name="connsiteX0" fmla="*/ 4997 w 637082"/>
              <a:gd name="connsiteY0" fmla="*/ 0 h 294806"/>
              <a:gd name="connsiteX1" fmla="*/ 0 w 637082"/>
              <a:gd name="connsiteY1" fmla="*/ 144905 h 294806"/>
              <a:gd name="connsiteX2" fmla="*/ 329784 w 637082"/>
              <a:gd name="connsiteY2" fmla="*/ 294806 h 294806"/>
              <a:gd name="connsiteX3" fmla="*/ 627089 w 637082"/>
              <a:gd name="connsiteY3" fmla="*/ 172387 h 294806"/>
              <a:gd name="connsiteX4" fmla="*/ 637082 w 637082"/>
              <a:gd name="connsiteY4" fmla="*/ 27482 h 29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082" h="294806">
                <a:moveTo>
                  <a:pt x="4997" y="0"/>
                </a:moveTo>
                <a:lnTo>
                  <a:pt x="0" y="144905"/>
                </a:lnTo>
                <a:lnTo>
                  <a:pt x="329784" y="294806"/>
                </a:lnTo>
                <a:lnTo>
                  <a:pt x="627089" y="172387"/>
                </a:lnTo>
                <a:lnTo>
                  <a:pt x="637082" y="27482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0" name="Forma livre 179"/>
          <p:cNvSpPr/>
          <p:nvPr/>
        </p:nvSpPr>
        <p:spPr>
          <a:xfrm rot="160903" flipH="1">
            <a:off x="9288621" y="2413032"/>
            <a:ext cx="171254" cy="114925"/>
          </a:xfrm>
          <a:custGeom>
            <a:avLst/>
            <a:gdLst>
              <a:gd name="connsiteX0" fmla="*/ 0 w 174885"/>
              <a:gd name="connsiteY0" fmla="*/ 104931 h 114925"/>
              <a:gd name="connsiteX1" fmla="*/ 47469 w 174885"/>
              <a:gd name="connsiteY1" fmla="*/ 39974 h 114925"/>
              <a:gd name="connsiteX2" fmla="*/ 174885 w 174885"/>
              <a:gd name="connsiteY2" fmla="*/ 0 h 114925"/>
              <a:gd name="connsiteX3" fmla="*/ 122420 w 174885"/>
              <a:gd name="connsiteY3" fmla="*/ 54964 h 114925"/>
              <a:gd name="connsiteX4" fmla="*/ 167390 w 174885"/>
              <a:gd name="connsiteY4" fmla="*/ 114925 h 114925"/>
              <a:gd name="connsiteX5" fmla="*/ 109928 w 174885"/>
              <a:gd name="connsiteY5" fmla="*/ 87443 h 114925"/>
              <a:gd name="connsiteX6" fmla="*/ 54964 w 174885"/>
              <a:gd name="connsiteY6" fmla="*/ 87443 h 114925"/>
              <a:gd name="connsiteX7" fmla="*/ 0 w 174885"/>
              <a:gd name="connsiteY7" fmla="*/ 104931 h 11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885" h="114925">
                <a:moveTo>
                  <a:pt x="0" y="104931"/>
                </a:moveTo>
                <a:lnTo>
                  <a:pt x="47469" y="39974"/>
                </a:lnTo>
                <a:lnTo>
                  <a:pt x="174885" y="0"/>
                </a:lnTo>
                <a:lnTo>
                  <a:pt x="122420" y="54964"/>
                </a:lnTo>
                <a:lnTo>
                  <a:pt x="167390" y="114925"/>
                </a:lnTo>
                <a:lnTo>
                  <a:pt x="109928" y="87443"/>
                </a:lnTo>
                <a:lnTo>
                  <a:pt x="54964" y="87443"/>
                </a:lnTo>
                <a:lnTo>
                  <a:pt x="0" y="10493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97" name="Grupo 196"/>
          <p:cNvGrpSpPr/>
          <p:nvPr/>
        </p:nvGrpSpPr>
        <p:grpSpPr>
          <a:xfrm>
            <a:off x="190182" y="1704539"/>
            <a:ext cx="1976445" cy="3432679"/>
            <a:chOff x="6374287" y="762531"/>
            <a:chExt cx="2708469" cy="4704053"/>
          </a:xfrm>
        </p:grpSpPr>
        <p:sp>
          <p:nvSpPr>
            <p:cNvPr id="198" name="Retângulo de cantos arredondados 197"/>
            <p:cNvSpPr/>
            <p:nvPr/>
          </p:nvSpPr>
          <p:spPr>
            <a:xfrm>
              <a:off x="7609523" y="2128130"/>
              <a:ext cx="314325" cy="30130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99" name="Forma livre 198"/>
            <p:cNvSpPr/>
            <p:nvPr/>
          </p:nvSpPr>
          <p:spPr>
            <a:xfrm>
              <a:off x="8336633" y="2342280"/>
              <a:ext cx="553297" cy="707896"/>
            </a:xfrm>
            <a:custGeom>
              <a:avLst/>
              <a:gdLst>
                <a:gd name="connsiteX0" fmla="*/ 263787 w 553297"/>
                <a:gd name="connsiteY0" fmla="*/ 2830 h 707896"/>
                <a:gd name="connsiteX1" fmla="*/ 430649 w 553297"/>
                <a:gd name="connsiteY1" fmla="*/ 266470 h 707896"/>
                <a:gd name="connsiteX2" fmla="*/ 544114 w 553297"/>
                <a:gd name="connsiteY2" fmla="*/ 610205 h 707896"/>
                <a:gd name="connsiteX3" fmla="*/ 520754 w 553297"/>
                <a:gd name="connsiteY3" fmla="*/ 670275 h 707896"/>
                <a:gd name="connsiteX4" fmla="*/ 317183 w 553297"/>
                <a:gd name="connsiteY4" fmla="*/ 700310 h 707896"/>
                <a:gd name="connsiteX5" fmla="*/ 290485 w 553297"/>
                <a:gd name="connsiteY5" fmla="*/ 526774 h 707896"/>
                <a:gd name="connsiteX6" fmla="*/ 197043 w 553297"/>
                <a:gd name="connsiteY6" fmla="*/ 363250 h 707896"/>
                <a:gd name="connsiteX7" fmla="*/ 146 w 553297"/>
                <a:gd name="connsiteY7" fmla="*/ 142993 h 707896"/>
                <a:gd name="connsiteX8" fmla="*/ 263787 w 553297"/>
                <a:gd name="connsiteY8" fmla="*/ 2830 h 70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297" h="707896">
                  <a:moveTo>
                    <a:pt x="263787" y="2830"/>
                  </a:moveTo>
                  <a:cubicBezTo>
                    <a:pt x="335538" y="23410"/>
                    <a:pt x="383928" y="165241"/>
                    <a:pt x="430649" y="266470"/>
                  </a:cubicBezTo>
                  <a:cubicBezTo>
                    <a:pt x="477370" y="367699"/>
                    <a:pt x="529097" y="542904"/>
                    <a:pt x="544114" y="610205"/>
                  </a:cubicBezTo>
                  <a:cubicBezTo>
                    <a:pt x="559131" y="677506"/>
                    <a:pt x="558576" y="655258"/>
                    <a:pt x="520754" y="670275"/>
                  </a:cubicBezTo>
                  <a:cubicBezTo>
                    <a:pt x="482932" y="685292"/>
                    <a:pt x="355561" y="724227"/>
                    <a:pt x="317183" y="700310"/>
                  </a:cubicBezTo>
                  <a:cubicBezTo>
                    <a:pt x="278805" y="676393"/>
                    <a:pt x="310508" y="582951"/>
                    <a:pt x="290485" y="526774"/>
                  </a:cubicBezTo>
                  <a:cubicBezTo>
                    <a:pt x="270462" y="470597"/>
                    <a:pt x="245433" y="427214"/>
                    <a:pt x="197043" y="363250"/>
                  </a:cubicBezTo>
                  <a:cubicBezTo>
                    <a:pt x="148653" y="299287"/>
                    <a:pt x="-5416" y="207513"/>
                    <a:pt x="146" y="142993"/>
                  </a:cubicBezTo>
                  <a:cubicBezTo>
                    <a:pt x="5708" y="78473"/>
                    <a:pt x="192036" y="-17750"/>
                    <a:pt x="263787" y="283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0" name="Forma livre 199"/>
            <p:cNvSpPr/>
            <p:nvPr/>
          </p:nvSpPr>
          <p:spPr>
            <a:xfrm>
              <a:off x="6431545" y="2305671"/>
              <a:ext cx="659307" cy="789410"/>
            </a:xfrm>
            <a:custGeom>
              <a:avLst/>
              <a:gdLst>
                <a:gd name="connsiteX0" fmla="*/ 372248 w 659307"/>
                <a:gd name="connsiteY0" fmla="*/ 46666 h 789410"/>
                <a:gd name="connsiteX1" fmla="*/ 155329 w 659307"/>
                <a:gd name="connsiteY1" fmla="*/ 263586 h 789410"/>
                <a:gd name="connsiteX2" fmla="*/ 35189 w 659307"/>
                <a:gd name="connsiteY2" fmla="*/ 523889 h 789410"/>
                <a:gd name="connsiteX3" fmla="*/ 1816 w 659307"/>
                <a:gd name="connsiteY3" fmla="*/ 694088 h 789410"/>
                <a:gd name="connsiteX4" fmla="*/ 78573 w 659307"/>
                <a:gd name="connsiteY4" fmla="*/ 787530 h 789410"/>
                <a:gd name="connsiteX5" fmla="*/ 288818 w 659307"/>
                <a:gd name="connsiteY5" fmla="*/ 750821 h 789410"/>
                <a:gd name="connsiteX6" fmla="*/ 308841 w 659307"/>
                <a:gd name="connsiteY6" fmla="*/ 680739 h 789410"/>
                <a:gd name="connsiteX7" fmla="*/ 325527 w 659307"/>
                <a:gd name="connsiteY7" fmla="*/ 530564 h 789410"/>
                <a:gd name="connsiteX8" fmla="*/ 452342 w 659307"/>
                <a:gd name="connsiteY8" fmla="*/ 347016 h 789410"/>
                <a:gd name="connsiteX9" fmla="*/ 659250 w 659307"/>
                <a:gd name="connsiteY9" fmla="*/ 140108 h 789410"/>
                <a:gd name="connsiteX10" fmla="*/ 472365 w 659307"/>
                <a:gd name="connsiteY10" fmla="*/ 6619 h 789410"/>
                <a:gd name="connsiteX11" fmla="*/ 372248 w 659307"/>
                <a:gd name="connsiteY11" fmla="*/ 46666 h 78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307" h="789410">
                  <a:moveTo>
                    <a:pt x="372248" y="46666"/>
                  </a:moveTo>
                  <a:cubicBezTo>
                    <a:pt x="319409" y="89494"/>
                    <a:pt x="211505" y="184049"/>
                    <a:pt x="155329" y="263586"/>
                  </a:cubicBezTo>
                  <a:cubicBezTo>
                    <a:pt x="99153" y="343123"/>
                    <a:pt x="60774" y="452139"/>
                    <a:pt x="35189" y="523889"/>
                  </a:cubicBezTo>
                  <a:cubicBezTo>
                    <a:pt x="9603" y="595639"/>
                    <a:pt x="-5415" y="650148"/>
                    <a:pt x="1816" y="694088"/>
                  </a:cubicBezTo>
                  <a:cubicBezTo>
                    <a:pt x="9047" y="738028"/>
                    <a:pt x="30739" y="778075"/>
                    <a:pt x="78573" y="787530"/>
                  </a:cubicBezTo>
                  <a:cubicBezTo>
                    <a:pt x="126407" y="796985"/>
                    <a:pt x="250440" y="768619"/>
                    <a:pt x="288818" y="750821"/>
                  </a:cubicBezTo>
                  <a:cubicBezTo>
                    <a:pt x="327196" y="733023"/>
                    <a:pt x="302723" y="717448"/>
                    <a:pt x="308841" y="680739"/>
                  </a:cubicBezTo>
                  <a:cubicBezTo>
                    <a:pt x="314959" y="644030"/>
                    <a:pt x="301610" y="586185"/>
                    <a:pt x="325527" y="530564"/>
                  </a:cubicBezTo>
                  <a:cubicBezTo>
                    <a:pt x="349444" y="474943"/>
                    <a:pt x="396722" y="412092"/>
                    <a:pt x="452342" y="347016"/>
                  </a:cubicBezTo>
                  <a:cubicBezTo>
                    <a:pt x="507962" y="281940"/>
                    <a:pt x="655913" y="196841"/>
                    <a:pt x="659250" y="140108"/>
                  </a:cubicBezTo>
                  <a:cubicBezTo>
                    <a:pt x="662587" y="83375"/>
                    <a:pt x="520198" y="22749"/>
                    <a:pt x="472365" y="6619"/>
                  </a:cubicBezTo>
                  <a:cubicBezTo>
                    <a:pt x="424532" y="-9511"/>
                    <a:pt x="425087" y="3838"/>
                    <a:pt x="372248" y="466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1" name="Elipse 200"/>
            <p:cNvSpPr/>
            <p:nvPr/>
          </p:nvSpPr>
          <p:spPr>
            <a:xfrm>
              <a:off x="6944274" y="762531"/>
              <a:ext cx="1568495" cy="146081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2" name="Forma livre 201"/>
            <p:cNvSpPr/>
            <p:nvPr/>
          </p:nvSpPr>
          <p:spPr>
            <a:xfrm>
              <a:off x="7675404" y="1783455"/>
              <a:ext cx="24996" cy="30046"/>
            </a:xfrm>
            <a:custGeom>
              <a:avLst/>
              <a:gdLst>
                <a:gd name="connsiteX0" fmla="*/ 0 w 42041"/>
                <a:gd name="connsiteY0" fmla="*/ 0 h 53180"/>
                <a:gd name="connsiteX1" fmla="*/ 42041 w 42041"/>
                <a:gd name="connsiteY1" fmla="*/ 52552 h 53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041" h="53180">
                  <a:moveTo>
                    <a:pt x="0" y="0"/>
                  </a:moveTo>
                  <a:cubicBezTo>
                    <a:pt x="12571" y="62858"/>
                    <a:pt x="-7354" y="52552"/>
                    <a:pt x="42041" y="525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3" name="Forma livre 202"/>
            <p:cNvSpPr/>
            <p:nvPr/>
          </p:nvSpPr>
          <p:spPr>
            <a:xfrm>
              <a:off x="7039526" y="1238866"/>
              <a:ext cx="542043" cy="508140"/>
            </a:xfrm>
            <a:custGeom>
              <a:avLst/>
              <a:gdLst>
                <a:gd name="connsiteX0" fmla="*/ 504715 w 542043"/>
                <a:gd name="connsiteY0" fmla="*/ 472133 h 508140"/>
                <a:gd name="connsiteX1" fmla="*/ 517072 w 542043"/>
                <a:gd name="connsiteY1" fmla="*/ 208522 h 508140"/>
                <a:gd name="connsiteX2" fmla="*/ 269937 w 542043"/>
                <a:gd name="connsiteY2" fmla="*/ 23171 h 508140"/>
                <a:gd name="connsiteX3" fmla="*/ 92823 w 542043"/>
                <a:gd name="connsiteY3" fmla="*/ 19052 h 508140"/>
                <a:gd name="connsiteX4" fmla="*/ 6326 w 542043"/>
                <a:gd name="connsiteY4" fmla="*/ 171452 h 508140"/>
                <a:gd name="connsiteX5" fmla="*/ 35158 w 542043"/>
                <a:gd name="connsiteY5" fmla="*/ 426825 h 508140"/>
                <a:gd name="connsiteX6" fmla="*/ 261699 w 542043"/>
                <a:gd name="connsiteY6" fmla="*/ 500966 h 508140"/>
                <a:gd name="connsiteX7" fmla="*/ 504715 w 542043"/>
                <a:gd name="connsiteY7" fmla="*/ 472133 h 50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043" h="508140">
                  <a:moveTo>
                    <a:pt x="504715" y="472133"/>
                  </a:moveTo>
                  <a:cubicBezTo>
                    <a:pt x="547277" y="423392"/>
                    <a:pt x="556202" y="283349"/>
                    <a:pt x="517072" y="208522"/>
                  </a:cubicBezTo>
                  <a:cubicBezTo>
                    <a:pt x="477942" y="133695"/>
                    <a:pt x="340645" y="54749"/>
                    <a:pt x="269937" y="23171"/>
                  </a:cubicBezTo>
                  <a:cubicBezTo>
                    <a:pt x="199229" y="-8407"/>
                    <a:pt x="136758" y="-5661"/>
                    <a:pt x="92823" y="19052"/>
                  </a:cubicBezTo>
                  <a:cubicBezTo>
                    <a:pt x="48888" y="43765"/>
                    <a:pt x="15937" y="103490"/>
                    <a:pt x="6326" y="171452"/>
                  </a:cubicBezTo>
                  <a:cubicBezTo>
                    <a:pt x="-3285" y="239414"/>
                    <a:pt x="-7404" y="371906"/>
                    <a:pt x="35158" y="426825"/>
                  </a:cubicBezTo>
                  <a:cubicBezTo>
                    <a:pt x="77720" y="481744"/>
                    <a:pt x="181380" y="493415"/>
                    <a:pt x="261699" y="500966"/>
                  </a:cubicBezTo>
                  <a:cubicBezTo>
                    <a:pt x="342018" y="508517"/>
                    <a:pt x="462153" y="520874"/>
                    <a:pt x="504715" y="47213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4" name="Forma livre 203"/>
            <p:cNvSpPr/>
            <p:nvPr/>
          </p:nvSpPr>
          <p:spPr>
            <a:xfrm>
              <a:off x="7757663" y="1235418"/>
              <a:ext cx="609883" cy="499837"/>
            </a:xfrm>
            <a:custGeom>
              <a:avLst/>
              <a:gdLst>
                <a:gd name="connsiteX0" fmla="*/ 36135 w 609883"/>
                <a:gd name="connsiteY0" fmla="*/ 472066 h 499837"/>
                <a:gd name="connsiteX1" fmla="*/ 15540 w 609883"/>
                <a:gd name="connsiteY1" fmla="*/ 262001 h 499837"/>
                <a:gd name="connsiteX2" fmla="*/ 143227 w 609883"/>
                <a:gd name="connsiteY2" fmla="*/ 130196 h 499837"/>
                <a:gd name="connsiteX3" fmla="*/ 419194 w 609883"/>
                <a:gd name="connsiteY3" fmla="*/ 2509 h 499837"/>
                <a:gd name="connsiteX4" fmla="*/ 542762 w 609883"/>
                <a:gd name="connsiteY4" fmla="*/ 68412 h 499837"/>
                <a:gd name="connsiteX5" fmla="*/ 608664 w 609883"/>
                <a:gd name="connsiteY5" fmla="*/ 332023 h 499837"/>
                <a:gd name="connsiteX6" fmla="*/ 563356 w 609883"/>
                <a:gd name="connsiteY6" fmla="*/ 443234 h 499837"/>
                <a:gd name="connsiteX7" fmla="*/ 320340 w 609883"/>
                <a:gd name="connsiteY7" fmla="*/ 492661 h 499837"/>
                <a:gd name="connsiteX8" fmla="*/ 36135 w 609883"/>
                <a:gd name="connsiteY8" fmla="*/ 472066 h 49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883" h="499837">
                  <a:moveTo>
                    <a:pt x="36135" y="472066"/>
                  </a:moveTo>
                  <a:cubicBezTo>
                    <a:pt x="-14665" y="433623"/>
                    <a:pt x="-2309" y="318979"/>
                    <a:pt x="15540" y="262001"/>
                  </a:cubicBezTo>
                  <a:cubicBezTo>
                    <a:pt x="33389" y="205023"/>
                    <a:pt x="75951" y="173445"/>
                    <a:pt x="143227" y="130196"/>
                  </a:cubicBezTo>
                  <a:cubicBezTo>
                    <a:pt x="210503" y="86947"/>
                    <a:pt x="352605" y="12806"/>
                    <a:pt x="419194" y="2509"/>
                  </a:cubicBezTo>
                  <a:cubicBezTo>
                    <a:pt x="485783" y="-7788"/>
                    <a:pt x="511184" y="13493"/>
                    <a:pt x="542762" y="68412"/>
                  </a:cubicBezTo>
                  <a:cubicBezTo>
                    <a:pt x="574340" y="123331"/>
                    <a:pt x="605232" y="269553"/>
                    <a:pt x="608664" y="332023"/>
                  </a:cubicBezTo>
                  <a:cubicBezTo>
                    <a:pt x="612096" y="394493"/>
                    <a:pt x="611410" y="416461"/>
                    <a:pt x="563356" y="443234"/>
                  </a:cubicBezTo>
                  <a:cubicBezTo>
                    <a:pt x="515302" y="470007"/>
                    <a:pt x="406151" y="485110"/>
                    <a:pt x="320340" y="492661"/>
                  </a:cubicBezTo>
                  <a:cubicBezTo>
                    <a:pt x="234529" y="500212"/>
                    <a:pt x="86935" y="510509"/>
                    <a:pt x="36135" y="47206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5" name="Forma livre 204"/>
            <p:cNvSpPr/>
            <p:nvPr/>
          </p:nvSpPr>
          <p:spPr>
            <a:xfrm>
              <a:off x="7699427" y="1813765"/>
              <a:ext cx="271848" cy="197708"/>
            </a:xfrm>
            <a:custGeom>
              <a:avLst/>
              <a:gdLst>
                <a:gd name="connsiteX0" fmla="*/ 0 w 271848"/>
                <a:gd name="connsiteY0" fmla="*/ 197708 h 197708"/>
                <a:gd name="connsiteX1" fmla="*/ 127686 w 271848"/>
                <a:gd name="connsiteY1" fmla="*/ 82378 h 197708"/>
                <a:gd name="connsiteX2" fmla="*/ 271848 w 271848"/>
                <a:gd name="connsiteY2" fmla="*/ 0 h 19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848" h="197708">
                  <a:moveTo>
                    <a:pt x="0" y="197708"/>
                  </a:moveTo>
                  <a:cubicBezTo>
                    <a:pt x="41189" y="156518"/>
                    <a:pt x="82378" y="115329"/>
                    <a:pt x="127686" y="82378"/>
                  </a:cubicBezTo>
                  <a:cubicBezTo>
                    <a:pt x="172994" y="49427"/>
                    <a:pt x="222421" y="24713"/>
                    <a:pt x="271848" y="0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6" name="Forma livre 205"/>
            <p:cNvSpPr/>
            <p:nvPr/>
          </p:nvSpPr>
          <p:spPr>
            <a:xfrm>
              <a:off x="7350904" y="2861185"/>
              <a:ext cx="765797" cy="854329"/>
            </a:xfrm>
            <a:custGeom>
              <a:avLst/>
              <a:gdLst>
                <a:gd name="connsiteX0" fmla="*/ 12171 w 765797"/>
                <a:gd name="connsiteY0" fmla="*/ 30145 h 854329"/>
                <a:gd name="connsiteX1" fmla="*/ 32268 w 765797"/>
                <a:gd name="connsiteY1" fmla="*/ 718457 h 854329"/>
                <a:gd name="connsiteX2" fmla="*/ 288501 w 765797"/>
                <a:gd name="connsiteY2" fmla="*/ 839037 h 854329"/>
                <a:gd name="connsiteX3" fmla="*/ 705507 w 765797"/>
                <a:gd name="connsiteY3" fmla="*/ 793820 h 854329"/>
                <a:gd name="connsiteX4" fmla="*/ 730628 w 765797"/>
                <a:gd name="connsiteY4" fmla="*/ 311499 h 854329"/>
                <a:gd name="connsiteX5" fmla="*/ 765797 w 765797"/>
                <a:gd name="connsiteY5" fmla="*/ 0 h 85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797" h="854329">
                  <a:moveTo>
                    <a:pt x="12171" y="30145"/>
                  </a:moveTo>
                  <a:cubicBezTo>
                    <a:pt x="-808" y="306893"/>
                    <a:pt x="-13787" y="583642"/>
                    <a:pt x="32268" y="718457"/>
                  </a:cubicBezTo>
                  <a:cubicBezTo>
                    <a:pt x="78323" y="853272"/>
                    <a:pt x="176294" y="826476"/>
                    <a:pt x="288501" y="839037"/>
                  </a:cubicBezTo>
                  <a:cubicBezTo>
                    <a:pt x="400708" y="851598"/>
                    <a:pt x="631819" y="881743"/>
                    <a:pt x="705507" y="793820"/>
                  </a:cubicBezTo>
                  <a:cubicBezTo>
                    <a:pt x="779195" y="705897"/>
                    <a:pt x="720580" y="443802"/>
                    <a:pt x="730628" y="311499"/>
                  </a:cubicBezTo>
                  <a:cubicBezTo>
                    <a:pt x="740676" y="179196"/>
                    <a:pt x="753236" y="89598"/>
                    <a:pt x="765797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7" name="Elipse 206"/>
            <p:cNvSpPr/>
            <p:nvPr/>
          </p:nvSpPr>
          <p:spPr>
            <a:xfrm>
              <a:off x="6374287" y="2951935"/>
              <a:ext cx="506848" cy="49100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8" name="Forma livre 207"/>
            <p:cNvSpPr/>
            <p:nvPr/>
          </p:nvSpPr>
          <p:spPr>
            <a:xfrm>
              <a:off x="6689081" y="3174544"/>
              <a:ext cx="103366" cy="232820"/>
            </a:xfrm>
            <a:custGeom>
              <a:avLst/>
              <a:gdLst>
                <a:gd name="connsiteX0" fmla="*/ 64513 w 103366"/>
                <a:gd name="connsiteY0" fmla="*/ 232820 h 232820"/>
                <a:gd name="connsiteX1" fmla="*/ 102758 w 103366"/>
                <a:gd name="connsiteY1" fmla="*/ 145900 h 232820"/>
                <a:gd name="connsiteX2" fmla="*/ 81897 w 103366"/>
                <a:gd name="connsiteY2" fmla="*/ 48549 h 232820"/>
                <a:gd name="connsiteX3" fmla="*/ 5408 w 103366"/>
                <a:gd name="connsiteY3" fmla="*/ 3351 h 232820"/>
                <a:gd name="connsiteX4" fmla="*/ 12361 w 103366"/>
                <a:gd name="connsiteY4" fmla="*/ 6827 h 23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366" h="232820">
                  <a:moveTo>
                    <a:pt x="64513" y="232820"/>
                  </a:moveTo>
                  <a:cubicBezTo>
                    <a:pt x="82187" y="204716"/>
                    <a:pt x="99861" y="176612"/>
                    <a:pt x="102758" y="145900"/>
                  </a:cubicBezTo>
                  <a:cubicBezTo>
                    <a:pt x="105655" y="115188"/>
                    <a:pt x="98122" y="72307"/>
                    <a:pt x="81897" y="48549"/>
                  </a:cubicBezTo>
                  <a:cubicBezTo>
                    <a:pt x="65672" y="24791"/>
                    <a:pt x="16997" y="10305"/>
                    <a:pt x="5408" y="3351"/>
                  </a:cubicBezTo>
                  <a:cubicBezTo>
                    <a:pt x="-6181" y="-3603"/>
                    <a:pt x="3090" y="1612"/>
                    <a:pt x="12361" y="682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09" name="Elipse 208"/>
            <p:cNvSpPr/>
            <p:nvPr/>
          </p:nvSpPr>
          <p:spPr>
            <a:xfrm>
              <a:off x="8575908" y="2951935"/>
              <a:ext cx="506848" cy="49100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0" name="Forma livre 209"/>
            <p:cNvSpPr/>
            <p:nvPr/>
          </p:nvSpPr>
          <p:spPr>
            <a:xfrm>
              <a:off x="8698214" y="3167464"/>
              <a:ext cx="71928" cy="246853"/>
            </a:xfrm>
            <a:custGeom>
              <a:avLst/>
              <a:gdLst>
                <a:gd name="connsiteX0" fmla="*/ 30206 w 71928"/>
                <a:gd name="connsiteY0" fmla="*/ 246853 h 246853"/>
                <a:gd name="connsiteX1" fmla="*/ 2392 w 71928"/>
                <a:gd name="connsiteY1" fmla="*/ 135596 h 246853"/>
                <a:gd name="connsiteX2" fmla="*/ 9345 w 71928"/>
                <a:gd name="connsiteY2" fmla="*/ 55629 h 246853"/>
                <a:gd name="connsiteX3" fmla="*/ 71928 w 71928"/>
                <a:gd name="connsiteY3" fmla="*/ 0 h 246853"/>
                <a:gd name="connsiteX4" fmla="*/ 71928 w 71928"/>
                <a:gd name="connsiteY4" fmla="*/ 0 h 246853"/>
                <a:gd name="connsiteX5" fmla="*/ 71928 w 71928"/>
                <a:gd name="connsiteY5" fmla="*/ 0 h 24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28" h="246853">
                  <a:moveTo>
                    <a:pt x="30206" y="246853"/>
                  </a:moveTo>
                  <a:cubicBezTo>
                    <a:pt x="18037" y="207160"/>
                    <a:pt x="5869" y="167467"/>
                    <a:pt x="2392" y="135596"/>
                  </a:cubicBezTo>
                  <a:cubicBezTo>
                    <a:pt x="-1085" y="103725"/>
                    <a:pt x="-2244" y="78228"/>
                    <a:pt x="9345" y="55629"/>
                  </a:cubicBezTo>
                  <a:cubicBezTo>
                    <a:pt x="20934" y="33030"/>
                    <a:pt x="71928" y="0"/>
                    <a:pt x="71928" y="0"/>
                  </a:cubicBezTo>
                  <a:lnTo>
                    <a:pt x="71928" y="0"/>
                  </a:lnTo>
                  <a:lnTo>
                    <a:pt x="71928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1" name="Forma livre 210"/>
            <p:cNvSpPr/>
            <p:nvPr/>
          </p:nvSpPr>
          <p:spPr>
            <a:xfrm>
              <a:off x="6796818" y="3287546"/>
              <a:ext cx="1678162" cy="2179038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2" name="Forma livre 211"/>
            <p:cNvSpPr/>
            <p:nvPr/>
          </p:nvSpPr>
          <p:spPr>
            <a:xfrm>
              <a:off x="6779570" y="1859144"/>
              <a:ext cx="1917534" cy="1625777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534" h="1625777">
                  <a:moveTo>
                    <a:pt x="960079" y="405360"/>
                  </a:moveTo>
                  <a:cubicBezTo>
                    <a:pt x="845002" y="364927"/>
                    <a:pt x="584781" y="46650"/>
                    <a:pt x="443785" y="7254"/>
                  </a:cubicBezTo>
                  <a:cubicBezTo>
                    <a:pt x="302789" y="-32142"/>
                    <a:pt x="187711" y="98487"/>
                    <a:pt x="114103" y="168985"/>
                  </a:cubicBezTo>
                  <a:cubicBezTo>
                    <a:pt x="40495" y="239483"/>
                    <a:pt x="-11342" y="357671"/>
                    <a:pt x="2136" y="430242"/>
                  </a:cubicBezTo>
                  <a:cubicBezTo>
                    <a:pt x="15614" y="502813"/>
                    <a:pt x="110994" y="559834"/>
                    <a:pt x="194969" y="604413"/>
                  </a:cubicBezTo>
                  <a:cubicBezTo>
                    <a:pt x="278944" y="648992"/>
                    <a:pt x="439638" y="703939"/>
                    <a:pt x="505989" y="697719"/>
                  </a:cubicBezTo>
                  <a:cubicBezTo>
                    <a:pt x="572340" y="691499"/>
                    <a:pt x="584781" y="570201"/>
                    <a:pt x="593075" y="567091"/>
                  </a:cubicBezTo>
                  <a:cubicBezTo>
                    <a:pt x="601369" y="563981"/>
                    <a:pt x="567156" y="602340"/>
                    <a:pt x="555752" y="679058"/>
                  </a:cubicBezTo>
                  <a:cubicBezTo>
                    <a:pt x="544348" y="755776"/>
                    <a:pt x="529834" y="883295"/>
                    <a:pt x="524650" y="1027401"/>
                  </a:cubicBezTo>
                  <a:cubicBezTo>
                    <a:pt x="519466" y="1171507"/>
                    <a:pt x="505989" y="1447279"/>
                    <a:pt x="524650" y="1543695"/>
                  </a:cubicBezTo>
                  <a:cubicBezTo>
                    <a:pt x="543311" y="1640111"/>
                    <a:pt x="509100" y="1593458"/>
                    <a:pt x="636618" y="1605899"/>
                  </a:cubicBezTo>
                  <a:cubicBezTo>
                    <a:pt x="764136" y="1618340"/>
                    <a:pt x="1171572" y="1635965"/>
                    <a:pt x="1289760" y="1618340"/>
                  </a:cubicBezTo>
                  <a:cubicBezTo>
                    <a:pt x="1407948" y="1600716"/>
                    <a:pt x="1331230" y="1609009"/>
                    <a:pt x="1345744" y="1500152"/>
                  </a:cubicBezTo>
                  <a:cubicBezTo>
                    <a:pt x="1360258" y="1391295"/>
                    <a:pt x="1365442" y="1111377"/>
                    <a:pt x="1376846" y="965197"/>
                  </a:cubicBezTo>
                  <a:cubicBezTo>
                    <a:pt x="1388250" y="819017"/>
                    <a:pt x="1402765" y="666617"/>
                    <a:pt x="1414169" y="623074"/>
                  </a:cubicBezTo>
                  <a:cubicBezTo>
                    <a:pt x="1425573" y="579531"/>
                    <a:pt x="1406912" y="702903"/>
                    <a:pt x="1445271" y="703940"/>
                  </a:cubicBezTo>
                  <a:cubicBezTo>
                    <a:pt x="1483630" y="704977"/>
                    <a:pt x="1566569" y="676985"/>
                    <a:pt x="1644324" y="629295"/>
                  </a:cubicBezTo>
                  <a:cubicBezTo>
                    <a:pt x="1722079" y="581605"/>
                    <a:pt x="1884846" y="489336"/>
                    <a:pt x="1911801" y="417801"/>
                  </a:cubicBezTo>
                  <a:cubicBezTo>
                    <a:pt x="1938756" y="346266"/>
                    <a:pt x="1865148" y="262291"/>
                    <a:pt x="1806054" y="200087"/>
                  </a:cubicBezTo>
                  <a:cubicBezTo>
                    <a:pt x="1746960" y="137883"/>
                    <a:pt x="1669205" y="36282"/>
                    <a:pt x="1557238" y="44576"/>
                  </a:cubicBezTo>
                  <a:cubicBezTo>
                    <a:pt x="1445271" y="52870"/>
                    <a:pt x="1227556" y="187646"/>
                    <a:pt x="1134250" y="249850"/>
                  </a:cubicBezTo>
                  <a:cubicBezTo>
                    <a:pt x="1040944" y="312054"/>
                    <a:pt x="1075156" y="445793"/>
                    <a:pt x="960079" y="40536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3" name="Forma livre 212"/>
            <p:cNvSpPr/>
            <p:nvPr/>
          </p:nvSpPr>
          <p:spPr>
            <a:xfrm>
              <a:off x="7252941" y="3193128"/>
              <a:ext cx="920651" cy="378923"/>
            </a:xfrm>
            <a:custGeom>
              <a:avLst/>
              <a:gdLst>
                <a:gd name="connsiteX0" fmla="*/ 40921 w 920651"/>
                <a:gd name="connsiteY0" fmla="*/ 15074 h 378923"/>
                <a:gd name="connsiteX1" fmla="*/ 320840 w 920651"/>
                <a:gd name="connsiteY1" fmla="*/ 39956 h 378923"/>
                <a:gd name="connsiteX2" fmla="*/ 743828 w 920651"/>
                <a:gd name="connsiteY2" fmla="*/ 58617 h 378923"/>
                <a:gd name="connsiteX3" fmla="*/ 905558 w 920651"/>
                <a:gd name="connsiteY3" fmla="*/ 64837 h 378923"/>
                <a:gd name="connsiteX4" fmla="*/ 886897 w 920651"/>
                <a:gd name="connsiteY4" fmla="*/ 319874 h 378923"/>
                <a:gd name="connsiteX5" fmla="*/ 669183 w 920651"/>
                <a:gd name="connsiteY5" fmla="*/ 375858 h 378923"/>
                <a:gd name="connsiteX6" fmla="*/ 215093 w 920651"/>
                <a:gd name="connsiteY6" fmla="*/ 363417 h 378923"/>
                <a:gd name="connsiteX7" fmla="*/ 22260 w 920651"/>
                <a:gd name="connsiteY7" fmla="*/ 294992 h 378923"/>
                <a:gd name="connsiteX8" fmla="*/ 40921 w 920651"/>
                <a:gd name="connsiteY8" fmla="*/ 15074 h 3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651" h="378923">
                  <a:moveTo>
                    <a:pt x="40921" y="15074"/>
                  </a:moveTo>
                  <a:cubicBezTo>
                    <a:pt x="90684" y="-27432"/>
                    <a:pt x="203689" y="32699"/>
                    <a:pt x="320840" y="39956"/>
                  </a:cubicBezTo>
                  <a:cubicBezTo>
                    <a:pt x="437991" y="47213"/>
                    <a:pt x="743828" y="58617"/>
                    <a:pt x="743828" y="58617"/>
                  </a:cubicBezTo>
                  <a:cubicBezTo>
                    <a:pt x="841281" y="62764"/>
                    <a:pt x="881713" y="21294"/>
                    <a:pt x="905558" y="64837"/>
                  </a:cubicBezTo>
                  <a:cubicBezTo>
                    <a:pt x="929403" y="108380"/>
                    <a:pt x="926293" y="268037"/>
                    <a:pt x="886897" y="319874"/>
                  </a:cubicBezTo>
                  <a:cubicBezTo>
                    <a:pt x="847501" y="371711"/>
                    <a:pt x="781150" y="368601"/>
                    <a:pt x="669183" y="375858"/>
                  </a:cubicBezTo>
                  <a:cubicBezTo>
                    <a:pt x="557216" y="383115"/>
                    <a:pt x="322913" y="376895"/>
                    <a:pt x="215093" y="363417"/>
                  </a:cubicBezTo>
                  <a:cubicBezTo>
                    <a:pt x="107273" y="349939"/>
                    <a:pt x="55436" y="350976"/>
                    <a:pt x="22260" y="294992"/>
                  </a:cubicBezTo>
                  <a:cubicBezTo>
                    <a:pt x="-10916" y="239008"/>
                    <a:pt x="-8842" y="57580"/>
                    <a:pt x="40921" y="15074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4" name="Elipse 213"/>
            <p:cNvSpPr/>
            <p:nvPr/>
          </p:nvSpPr>
          <p:spPr>
            <a:xfrm>
              <a:off x="7510071" y="3217173"/>
              <a:ext cx="436900" cy="37892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5" name="Triângulo isósceles 214"/>
            <p:cNvSpPr/>
            <p:nvPr/>
          </p:nvSpPr>
          <p:spPr>
            <a:xfrm rot="12169286">
              <a:off x="6472870" y="3414305"/>
              <a:ext cx="51060" cy="58324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6" name="Triângulo isósceles 215"/>
            <p:cNvSpPr/>
            <p:nvPr/>
          </p:nvSpPr>
          <p:spPr>
            <a:xfrm rot="12169286">
              <a:off x="6422746" y="3366800"/>
              <a:ext cx="65115" cy="7437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7" name="Triângulo isósceles 216"/>
            <p:cNvSpPr/>
            <p:nvPr/>
          </p:nvSpPr>
          <p:spPr>
            <a:xfrm rot="12609937">
              <a:off x="6374616" y="3287446"/>
              <a:ext cx="104545" cy="119418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8" name="Triângulo isósceles 217"/>
            <p:cNvSpPr/>
            <p:nvPr/>
          </p:nvSpPr>
          <p:spPr>
            <a:xfrm rot="9430714" flipH="1">
              <a:off x="8960679" y="3405608"/>
              <a:ext cx="39065" cy="58324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19" name="Triângulo isósceles 218"/>
            <p:cNvSpPr/>
            <p:nvPr/>
          </p:nvSpPr>
          <p:spPr>
            <a:xfrm rot="9430714" flipH="1">
              <a:off x="8988274" y="3358103"/>
              <a:ext cx="49818" cy="7437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20" name="Triângulo isósceles 219"/>
            <p:cNvSpPr/>
            <p:nvPr/>
          </p:nvSpPr>
          <p:spPr>
            <a:xfrm rot="8990063" flipH="1">
              <a:off x="8994931" y="3278749"/>
              <a:ext cx="79984" cy="119418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sp>
        <p:nvSpPr>
          <p:cNvPr id="245" name="Forma livre 244"/>
          <p:cNvSpPr/>
          <p:nvPr/>
        </p:nvSpPr>
        <p:spPr>
          <a:xfrm>
            <a:off x="10782468" y="2599573"/>
            <a:ext cx="745624" cy="2005527"/>
          </a:xfrm>
          <a:custGeom>
            <a:avLst/>
            <a:gdLst>
              <a:gd name="connsiteX0" fmla="*/ 37556 w 745624"/>
              <a:gd name="connsiteY0" fmla="*/ 116749 h 2005527"/>
              <a:gd name="connsiteX1" fmla="*/ 37556 w 745624"/>
              <a:gd name="connsiteY1" fmla="*/ 177261 h 2005527"/>
              <a:gd name="connsiteX2" fmla="*/ 51003 w 745624"/>
              <a:gd name="connsiteY2" fmla="*/ 1663161 h 2005527"/>
              <a:gd name="connsiteX3" fmla="*/ 683014 w 745624"/>
              <a:gd name="connsiteY3" fmla="*/ 1972443 h 2005527"/>
              <a:gd name="connsiteX4" fmla="*/ 669567 w 745624"/>
              <a:gd name="connsiteY4" fmla="*/ 1105108 h 2005527"/>
              <a:gd name="connsiteX5" fmla="*/ 730079 w 745624"/>
              <a:gd name="connsiteY5" fmla="*/ 29343 h 2005527"/>
              <a:gd name="connsiteX6" fmla="*/ 340114 w 745624"/>
              <a:gd name="connsiteY6" fmla="*/ 446202 h 2005527"/>
              <a:gd name="connsiteX7" fmla="*/ 30832 w 745624"/>
              <a:gd name="connsiteY7" fmla="*/ 15896 h 2005527"/>
              <a:gd name="connsiteX8" fmla="*/ 37556 w 745624"/>
              <a:gd name="connsiteY8" fmla="*/ 116749 h 20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5624" h="2005527">
                <a:moveTo>
                  <a:pt x="37556" y="116749"/>
                </a:moveTo>
                <a:cubicBezTo>
                  <a:pt x="38677" y="143643"/>
                  <a:pt x="35315" y="-80474"/>
                  <a:pt x="37556" y="177261"/>
                </a:cubicBezTo>
                <a:cubicBezTo>
                  <a:pt x="39797" y="434996"/>
                  <a:pt x="-56573" y="1363964"/>
                  <a:pt x="51003" y="1663161"/>
                </a:cubicBezTo>
                <a:cubicBezTo>
                  <a:pt x="158579" y="1962358"/>
                  <a:pt x="579920" y="2065452"/>
                  <a:pt x="683014" y="1972443"/>
                </a:cubicBezTo>
                <a:cubicBezTo>
                  <a:pt x="786108" y="1879434"/>
                  <a:pt x="661723" y="1428958"/>
                  <a:pt x="669567" y="1105108"/>
                </a:cubicBezTo>
                <a:cubicBezTo>
                  <a:pt x="677411" y="781258"/>
                  <a:pt x="784988" y="139161"/>
                  <a:pt x="730079" y="29343"/>
                </a:cubicBezTo>
                <a:cubicBezTo>
                  <a:pt x="675170" y="-80475"/>
                  <a:pt x="456655" y="448443"/>
                  <a:pt x="340114" y="446202"/>
                </a:cubicBezTo>
                <a:cubicBezTo>
                  <a:pt x="223573" y="443961"/>
                  <a:pt x="80138" y="77528"/>
                  <a:pt x="30832" y="15896"/>
                </a:cubicBezTo>
                <a:cubicBezTo>
                  <a:pt x="-18474" y="-45736"/>
                  <a:pt x="36435" y="89855"/>
                  <a:pt x="37556" y="11674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6" name="Retângulo de cantos arredondados 245"/>
          <p:cNvSpPr/>
          <p:nvPr/>
        </p:nvSpPr>
        <p:spPr>
          <a:xfrm>
            <a:off x="11008265" y="2723323"/>
            <a:ext cx="230035" cy="22050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47" name="Forma livre 246"/>
          <p:cNvSpPr/>
          <p:nvPr/>
        </p:nvSpPr>
        <p:spPr>
          <a:xfrm>
            <a:off x="11540393" y="2880046"/>
            <a:ext cx="404924" cy="518066"/>
          </a:xfrm>
          <a:custGeom>
            <a:avLst/>
            <a:gdLst>
              <a:gd name="connsiteX0" fmla="*/ 263787 w 553297"/>
              <a:gd name="connsiteY0" fmla="*/ 2830 h 707896"/>
              <a:gd name="connsiteX1" fmla="*/ 430649 w 553297"/>
              <a:gd name="connsiteY1" fmla="*/ 266470 h 707896"/>
              <a:gd name="connsiteX2" fmla="*/ 544114 w 553297"/>
              <a:gd name="connsiteY2" fmla="*/ 610205 h 707896"/>
              <a:gd name="connsiteX3" fmla="*/ 520754 w 553297"/>
              <a:gd name="connsiteY3" fmla="*/ 670275 h 707896"/>
              <a:gd name="connsiteX4" fmla="*/ 317183 w 553297"/>
              <a:gd name="connsiteY4" fmla="*/ 700310 h 707896"/>
              <a:gd name="connsiteX5" fmla="*/ 290485 w 553297"/>
              <a:gd name="connsiteY5" fmla="*/ 526774 h 707896"/>
              <a:gd name="connsiteX6" fmla="*/ 197043 w 553297"/>
              <a:gd name="connsiteY6" fmla="*/ 363250 h 707896"/>
              <a:gd name="connsiteX7" fmla="*/ 146 w 553297"/>
              <a:gd name="connsiteY7" fmla="*/ 142993 h 707896"/>
              <a:gd name="connsiteX8" fmla="*/ 263787 w 553297"/>
              <a:gd name="connsiteY8" fmla="*/ 2830 h 7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3297" h="707896">
                <a:moveTo>
                  <a:pt x="263787" y="2830"/>
                </a:moveTo>
                <a:cubicBezTo>
                  <a:pt x="335538" y="23410"/>
                  <a:pt x="383928" y="165241"/>
                  <a:pt x="430649" y="266470"/>
                </a:cubicBezTo>
                <a:cubicBezTo>
                  <a:pt x="477370" y="367699"/>
                  <a:pt x="529097" y="542904"/>
                  <a:pt x="544114" y="610205"/>
                </a:cubicBezTo>
                <a:cubicBezTo>
                  <a:pt x="559131" y="677506"/>
                  <a:pt x="558576" y="655258"/>
                  <a:pt x="520754" y="670275"/>
                </a:cubicBezTo>
                <a:cubicBezTo>
                  <a:pt x="482932" y="685292"/>
                  <a:pt x="355561" y="724227"/>
                  <a:pt x="317183" y="700310"/>
                </a:cubicBezTo>
                <a:cubicBezTo>
                  <a:pt x="278805" y="676393"/>
                  <a:pt x="310508" y="582951"/>
                  <a:pt x="290485" y="526774"/>
                </a:cubicBezTo>
                <a:cubicBezTo>
                  <a:pt x="270462" y="470597"/>
                  <a:pt x="245433" y="427214"/>
                  <a:pt x="197043" y="363250"/>
                </a:cubicBezTo>
                <a:cubicBezTo>
                  <a:pt x="148653" y="299287"/>
                  <a:pt x="-5416" y="207513"/>
                  <a:pt x="146" y="142993"/>
                </a:cubicBezTo>
                <a:cubicBezTo>
                  <a:pt x="5708" y="78473"/>
                  <a:pt x="192036" y="-17750"/>
                  <a:pt x="263787" y="283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48" name="Forma livre 247"/>
          <p:cNvSpPr/>
          <p:nvPr/>
        </p:nvSpPr>
        <p:spPr>
          <a:xfrm>
            <a:off x="10146175" y="2853255"/>
            <a:ext cx="482507" cy="577721"/>
          </a:xfrm>
          <a:custGeom>
            <a:avLst/>
            <a:gdLst>
              <a:gd name="connsiteX0" fmla="*/ 372248 w 659307"/>
              <a:gd name="connsiteY0" fmla="*/ 46666 h 789410"/>
              <a:gd name="connsiteX1" fmla="*/ 155329 w 659307"/>
              <a:gd name="connsiteY1" fmla="*/ 263586 h 789410"/>
              <a:gd name="connsiteX2" fmla="*/ 35189 w 659307"/>
              <a:gd name="connsiteY2" fmla="*/ 523889 h 789410"/>
              <a:gd name="connsiteX3" fmla="*/ 1816 w 659307"/>
              <a:gd name="connsiteY3" fmla="*/ 694088 h 789410"/>
              <a:gd name="connsiteX4" fmla="*/ 78573 w 659307"/>
              <a:gd name="connsiteY4" fmla="*/ 787530 h 789410"/>
              <a:gd name="connsiteX5" fmla="*/ 288818 w 659307"/>
              <a:gd name="connsiteY5" fmla="*/ 750821 h 789410"/>
              <a:gd name="connsiteX6" fmla="*/ 308841 w 659307"/>
              <a:gd name="connsiteY6" fmla="*/ 680739 h 789410"/>
              <a:gd name="connsiteX7" fmla="*/ 325527 w 659307"/>
              <a:gd name="connsiteY7" fmla="*/ 530564 h 789410"/>
              <a:gd name="connsiteX8" fmla="*/ 452342 w 659307"/>
              <a:gd name="connsiteY8" fmla="*/ 347016 h 789410"/>
              <a:gd name="connsiteX9" fmla="*/ 659250 w 659307"/>
              <a:gd name="connsiteY9" fmla="*/ 140108 h 789410"/>
              <a:gd name="connsiteX10" fmla="*/ 472365 w 659307"/>
              <a:gd name="connsiteY10" fmla="*/ 6619 h 789410"/>
              <a:gd name="connsiteX11" fmla="*/ 372248 w 659307"/>
              <a:gd name="connsiteY11" fmla="*/ 46666 h 789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59307" h="789410">
                <a:moveTo>
                  <a:pt x="372248" y="46666"/>
                </a:moveTo>
                <a:cubicBezTo>
                  <a:pt x="319409" y="89494"/>
                  <a:pt x="211505" y="184049"/>
                  <a:pt x="155329" y="263586"/>
                </a:cubicBezTo>
                <a:cubicBezTo>
                  <a:pt x="99153" y="343123"/>
                  <a:pt x="60774" y="452139"/>
                  <a:pt x="35189" y="523889"/>
                </a:cubicBezTo>
                <a:cubicBezTo>
                  <a:pt x="9603" y="595639"/>
                  <a:pt x="-5415" y="650148"/>
                  <a:pt x="1816" y="694088"/>
                </a:cubicBezTo>
                <a:cubicBezTo>
                  <a:pt x="9047" y="738028"/>
                  <a:pt x="30739" y="778075"/>
                  <a:pt x="78573" y="787530"/>
                </a:cubicBezTo>
                <a:cubicBezTo>
                  <a:pt x="126407" y="796985"/>
                  <a:pt x="250440" y="768619"/>
                  <a:pt x="288818" y="750821"/>
                </a:cubicBezTo>
                <a:cubicBezTo>
                  <a:pt x="327196" y="733023"/>
                  <a:pt x="302723" y="717448"/>
                  <a:pt x="308841" y="680739"/>
                </a:cubicBezTo>
                <a:cubicBezTo>
                  <a:pt x="314959" y="644030"/>
                  <a:pt x="301610" y="586185"/>
                  <a:pt x="325527" y="530564"/>
                </a:cubicBezTo>
                <a:cubicBezTo>
                  <a:pt x="349444" y="474943"/>
                  <a:pt x="396722" y="412092"/>
                  <a:pt x="452342" y="347016"/>
                </a:cubicBezTo>
                <a:cubicBezTo>
                  <a:pt x="507962" y="281940"/>
                  <a:pt x="655913" y="196841"/>
                  <a:pt x="659250" y="140108"/>
                </a:cubicBezTo>
                <a:cubicBezTo>
                  <a:pt x="662587" y="83375"/>
                  <a:pt x="520198" y="22749"/>
                  <a:pt x="472365" y="6619"/>
                </a:cubicBezTo>
                <a:cubicBezTo>
                  <a:pt x="424532" y="-9511"/>
                  <a:pt x="425087" y="3838"/>
                  <a:pt x="372248" y="4666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49" name="Elipse 248"/>
          <p:cNvSpPr/>
          <p:nvPr/>
        </p:nvSpPr>
        <p:spPr>
          <a:xfrm>
            <a:off x="10521410" y="1723924"/>
            <a:ext cx="1147886" cy="1069078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50" name="Forma livre 249"/>
          <p:cNvSpPr/>
          <p:nvPr/>
        </p:nvSpPr>
        <p:spPr>
          <a:xfrm>
            <a:off x="11056480" y="2471076"/>
            <a:ext cx="18293" cy="21989"/>
          </a:xfrm>
          <a:custGeom>
            <a:avLst/>
            <a:gdLst>
              <a:gd name="connsiteX0" fmla="*/ 0 w 42041"/>
              <a:gd name="connsiteY0" fmla="*/ 0 h 53180"/>
              <a:gd name="connsiteX1" fmla="*/ 42041 w 42041"/>
              <a:gd name="connsiteY1" fmla="*/ 52552 h 53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041" h="53180">
                <a:moveTo>
                  <a:pt x="0" y="0"/>
                </a:moveTo>
                <a:cubicBezTo>
                  <a:pt x="12571" y="62858"/>
                  <a:pt x="-7354" y="52552"/>
                  <a:pt x="42041" y="52552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51" name="Forma livre 250"/>
          <p:cNvSpPr/>
          <p:nvPr/>
        </p:nvSpPr>
        <p:spPr>
          <a:xfrm>
            <a:off x="10591119" y="2072525"/>
            <a:ext cx="396688" cy="371877"/>
          </a:xfrm>
          <a:custGeom>
            <a:avLst/>
            <a:gdLst>
              <a:gd name="connsiteX0" fmla="*/ 504715 w 542043"/>
              <a:gd name="connsiteY0" fmla="*/ 472133 h 508140"/>
              <a:gd name="connsiteX1" fmla="*/ 517072 w 542043"/>
              <a:gd name="connsiteY1" fmla="*/ 208522 h 508140"/>
              <a:gd name="connsiteX2" fmla="*/ 269937 w 542043"/>
              <a:gd name="connsiteY2" fmla="*/ 23171 h 508140"/>
              <a:gd name="connsiteX3" fmla="*/ 92823 w 542043"/>
              <a:gd name="connsiteY3" fmla="*/ 19052 h 508140"/>
              <a:gd name="connsiteX4" fmla="*/ 6326 w 542043"/>
              <a:gd name="connsiteY4" fmla="*/ 171452 h 508140"/>
              <a:gd name="connsiteX5" fmla="*/ 35158 w 542043"/>
              <a:gd name="connsiteY5" fmla="*/ 426825 h 508140"/>
              <a:gd name="connsiteX6" fmla="*/ 261699 w 542043"/>
              <a:gd name="connsiteY6" fmla="*/ 500966 h 508140"/>
              <a:gd name="connsiteX7" fmla="*/ 504715 w 542043"/>
              <a:gd name="connsiteY7" fmla="*/ 472133 h 50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2043" h="508140">
                <a:moveTo>
                  <a:pt x="504715" y="472133"/>
                </a:moveTo>
                <a:cubicBezTo>
                  <a:pt x="547277" y="423392"/>
                  <a:pt x="556202" y="283349"/>
                  <a:pt x="517072" y="208522"/>
                </a:cubicBezTo>
                <a:cubicBezTo>
                  <a:pt x="477942" y="133695"/>
                  <a:pt x="340645" y="54749"/>
                  <a:pt x="269937" y="23171"/>
                </a:cubicBezTo>
                <a:cubicBezTo>
                  <a:pt x="199229" y="-8407"/>
                  <a:pt x="136758" y="-5661"/>
                  <a:pt x="92823" y="19052"/>
                </a:cubicBezTo>
                <a:cubicBezTo>
                  <a:pt x="48888" y="43765"/>
                  <a:pt x="15937" y="103490"/>
                  <a:pt x="6326" y="171452"/>
                </a:cubicBezTo>
                <a:cubicBezTo>
                  <a:pt x="-3285" y="239414"/>
                  <a:pt x="-7404" y="371906"/>
                  <a:pt x="35158" y="426825"/>
                </a:cubicBezTo>
                <a:cubicBezTo>
                  <a:pt x="77720" y="481744"/>
                  <a:pt x="181380" y="493415"/>
                  <a:pt x="261699" y="500966"/>
                </a:cubicBezTo>
                <a:cubicBezTo>
                  <a:pt x="342018" y="508517"/>
                  <a:pt x="462153" y="520874"/>
                  <a:pt x="504715" y="47213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52" name="Forma livre 251"/>
          <p:cNvSpPr/>
          <p:nvPr/>
        </p:nvSpPr>
        <p:spPr>
          <a:xfrm>
            <a:off x="11116680" y="2070001"/>
            <a:ext cx="446336" cy="365800"/>
          </a:xfrm>
          <a:custGeom>
            <a:avLst/>
            <a:gdLst>
              <a:gd name="connsiteX0" fmla="*/ 36135 w 609883"/>
              <a:gd name="connsiteY0" fmla="*/ 472066 h 499837"/>
              <a:gd name="connsiteX1" fmla="*/ 15540 w 609883"/>
              <a:gd name="connsiteY1" fmla="*/ 262001 h 499837"/>
              <a:gd name="connsiteX2" fmla="*/ 143227 w 609883"/>
              <a:gd name="connsiteY2" fmla="*/ 130196 h 499837"/>
              <a:gd name="connsiteX3" fmla="*/ 419194 w 609883"/>
              <a:gd name="connsiteY3" fmla="*/ 2509 h 499837"/>
              <a:gd name="connsiteX4" fmla="*/ 542762 w 609883"/>
              <a:gd name="connsiteY4" fmla="*/ 68412 h 499837"/>
              <a:gd name="connsiteX5" fmla="*/ 608664 w 609883"/>
              <a:gd name="connsiteY5" fmla="*/ 332023 h 499837"/>
              <a:gd name="connsiteX6" fmla="*/ 563356 w 609883"/>
              <a:gd name="connsiteY6" fmla="*/ 443234 h 499837"/>
              <a:gd name="connsiteX7" fmla="*/ 320340 w 609883"/>
              <a:gd name="connsiteY7" fmla="*/ 492661 h 499837"/>
              <a:gd name="connsiteX8" fmla="*/ 36135 w 609883"/>
              <a:gd name="connsiteY8" fmla="*/ 472066 h 49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9883" h="499837">
                <a:moveTo>
                  <a:pt x="36135" y="472066"/>
                </a:moveTo>
                <a:cubicBezTo>
                  <a:pt x="-14665" y="433623"/>
                  <a:pt x="-2309" y="318979"/>
                  <a:pt x="15540" y="262001"/>
                </a:cubicBezTo>
                <a:cubicBezTo>
                  <a:pt x="33389" y="205023"/>
                  <a:pt x="75951" y="173445"/>
                  <a:pt x="143227" y="130196"/>
                </a:cubicBezTo>
                <a:cubicBezTo>
                  <a:pt x="210503" y="86947"/>
                  <a:pt x="352605" y="12806"/>
                  <a:pt x="419194" y="2509"/>
                </a:cubicBezTo>
                <a:cubicBezTo>
                  <a:pt x="485783" y="-7788"/>
                  <a:pt x="511184" y="13493"/>
                  <a:pt x="542762" y="68412"/>
                </a:cubicBezTo>
                <a:cubicBezTo>
                  <a:pt x="574340" y="123331"/>
                  <a:pt x="605232" y="269553"/>
                  <a:pt x="608664" y="332023"/>
                </a:cubicBezTo>
                <a:cubicBezTo>
                  <a:pt x="612096" y="394493"/>
                  <a:pt x="611410" y="416461"/>
                  <a:pt x="563356" y="443234"/>
                </a:cubicBezTo>
                <a:cubicBezTo>
                  <a:pt x="515302" y="470007"/>
                  <a:pt x="406151" y="485110"/>
                  <a:pt x="320340" y="492661"/>
                </a:cubicBezTo>
                <a:cubicBezTo>
                  <a:pt x="234529" y="500212"/>
                  <a:pt x="86935" y="510509"/>
                  <a:pt x="36135" y="472066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53" name="Forma livre 252"/>
          <p:cNvSpPr/>
          <p:nvPr/>
        </p:nvSpPr>
        <p:spPr>
          <a:xfrm>
            <a:off x="11074061" y="2493258"/>
            <a:ext cx="198949" cy="144690"/>
          </a:xfrm>
          <a:custGeom>
            <a:avLst/>
            <a:gdLst>
              <a:gd name="connsiteX0" fmla="*/ 0 w 271848"/>
              <a:gd name="connsiteY0" fmla="*/ 197708 h 197708"/>
              <a:gd name="connsiteX1" fmla="*/ 127686 w 271848"/>
              <a:gd name="connsiteY1" fmla="*/ 82378 h 197708"/>
              <a:gd name="connsiteX2" fmla="*/ 271848 w 271848"/>
              <a:gd name="connsiteY2" fmla="*/ 0 h 19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848" h="197708">
                <a:moveTo>
                  <a:pt x="0" y="197708"/>
                </a:moveTo>
                <a:cubicBezTo>
                  <a:pt x="41189" y="156518"/>
                  <a:pt x="82378" y="115329"/>
                  <a:pt x="127686" y="82378"/>
                </a:cubicBezTo>
                <a:cubicBezTo>
                  <a:pt x="172994" y="49427"/>
                  <a:pt x="222421" y="24713"/>
                  <a:pt x="271848" y="0"/>
                </a:cubicBezTo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54" name="Forma livre 253"/>
          <p:cNvSpPr/>
          <p:nvPr/>
        </p:nvSpPr>
        <p:spPr>
          <a:xfrm>
            <a:off x="10818998" y="3259802"/>
            <a:ext cx="560440" cy="625232"/>
          </a:xfrm>
          <a:custGeom>
            <a:avLst/>
            <a:gdLst>
              <a:gd name="connsiteX0" fmla="*/ 12171 w 765797"/>
              <a:gd name="connsiteY0" fmla="*/ 30145 h 854329"/>
              <a:gd name="connsiteX1" fmla="*/ 32268 w 765797"/>
              <a:gd name="connsiteY1" fmla="*/ 718457 h 854329"/>
              <a:gd name="connsiteX2" fmla="*/ 288501 w 765797"/>
              <a:gd name="connsiteY2" fmla="*/ 839037 h 854329"/>
              <a:gd name="connsiteX3" fmla="*/ 705507 w 765797"/>
              <a:gd name="connsiteY3" fmla="*/ 793820 h 854329"/>
              <a:gd name="connsiteX4" fmla="*/ 730628 w 765797"/>
              <a:gd name="connsiteY4" fmla="*/ 311499 h 854329"/>
              <a:gd name="connsiteX5" fmla="*/ 765797 w 765797"/>
              <a:gd name="connsiteY5" fmla="*/ 0 h 85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797" h="854329">
                <a:moveTo>
                  <a:pt x="12171" y="30145"/>
                </a:moveTo>
                <a:cubicBezTo>
                  <a:pt x="-808" y="306893"/>
                  <a:pt x="-13787" y="583642"/>
                  <a:pt x="32268" y="718457"/>
                </a:cubicBezTo>
                <a:cubicBezTo>
                  <a:pt x="78323" y="853272"/>
                  <a:pt x="176294" y="826476"/>
                  <a:pt x="288501" y="839037"/>
                </a:cubicBezTo>
                <a:cubicBezTo>
                  <a:pt x="400708" y="851598"/>
                  <a:pt x="631819" y="881743"/>
                  <a:pt x="705507" y="793820"/>
                </a:cubicBezTo>
                <a:cubicBezTo>
                  <a:pt x="779195" y="705897"/>
                  <a:pt x="720580" y="443802"/>
                  <a:pt x="730628" y="311499"/>
                </a:cubicBezTo>
                <a:cubicBezTo>
                  <a:pt x="740676" y="179196"/>
                  <a:pt x="753236" y="89598"/>
                  <a:pt x="76579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55" name="Elipse 254"/>
          <p:cNvSpPr/>
          <p:nvPr/>
        </p:nvSpPr>
        <p:spPr>
          <a:xfrm>
            <a:off x="10104271" y="3326216"/>
            <a:ext cx="370931" cy="359340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1" name="Forma livre 270"/>
          <p:cNvSpPr/>
          <p:nvPr/>
        </p:nvSpPr>
        <p:spPr>
          <a:xfrm>
            <a:off x="10334650" y="3489130"/>
            <a:ext cx="75647" cy="170387"/>
          </a:xfrm>
          <a:custGeom>
            <a:avLst/>
            <a:gdLst>
              <a:gd name="connsiteX0" fmla="*/ 64513 w 103366"/>
              <a:gd name="connsiteY0" fmla="*/ 232820 h 232820"/>
              <a:gd name="connsiteX1" fmla="*/ 102758 w 103366"/>
              <a:gd name="connsiteY1" fmla="*/ 145900 h 232820"/>
              <a:gd name="connsiteX2" fmla="*/ 81897 w 103366"/>
              <a:gd name="connsiteY2" fmla="*/ 48549 h 232820"/>
              <a:gd name="connsiteX3" fmla="*/ 5408 w 103366"/>
              <a:gd name="connsiteY3" fmla="*/ 3351 h 232820"/>
              <a:gd name="connsiteX4" fmla="*/ 12361 w 103366"/>
              <a:gd name="connsiteY4" fmla="*/ 6827 h 232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366" h="232820">
                <a:moveTo>
                  <a:pt x="64513" y="232820"/>
                </a:moveTo>
                <a:cubicBezTo>
                  <a:pt x="82187" y="204716"/>
                  <a:pt x="99861" y="176612"/>
                  <a:pt x="102758" y="145900"/>
                </a:cubicBezTo>
                <a:cubicBezTo>
                  <a:pt x="105655" y="115188"/>
                  <a:pt x="98122" y="72307"/>
                  <a:pt x="81897" y="48549"/>
                </a:cubicBezTo>
                <a:cubicBezTo>
                  <a:pt x="65672" y="24791"/>
                  <a:pt x="16997" y="10305"/>
                  <a:pt x="5408" y="3351"/>
                </a:cubicBezTo>
                <a:cubicBezTo>
                  <a:pt x="-6181" y="-3603"/>
                  <a:pt x="3090" y="1612"/>
                  <a:pt x="12361" y="6827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2" name="Elipse 271"/>
          <p:cNvSpPr/>
          <p:nvPr/>
        </p:nvSpPr>
        <p:spPr>
          <a:xfrm>
            <a:off x="11715504" y="3326216"/>
            <a:ext cx="370931" cy="359340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3" name="Forma livre 272"/>
          <p:cNvSpPr/>
          <p:nvPr/>
        </p:nvSpPr>
        <p:spPr>
          <a:xfrm>
            <a:off x="11805012" y="3483949"/>
            <a:ext cx="52640" cy="180657"/>
          </a:xfrm>
          <a:custGeom>
            <a:avLst/>
            <a:gdLst>
              <a:gd name="connsiteX0" fmla="*/ 30206 w 71928"/>
              <a:gd name="connsiteY0" fmla="*/ 246853 h 246853"/>
              <a:gd name="connsiteX1" fmla="*/ 2392 w 71928"/>
              <a:gd name="connsiteY1" fmla="*/ 135596 h 246853"/>
              <a:gd name="connsiteX2" fmla="*/ 9345 w 71928"/>
              <a:gd name="connsiteY2" fmla="*/ 55629 h 246853"/>
              <a:gd name="connsiteX3" fmla="*/ 71928 w 71928"/>
              <a:gd name="connsiteY3" fmla="*/ 0 h 246853"/>
              <a:gd name="connsiteX4" fmla="*/ 71928 w 71928"/>
              <a:gd name="connsiteY4" fmla="*/ 0 h 246853"/>
              <a:gd name="connsiteX5" fmla="*/ 71928 w 71928"/>
              <a:gd name="connsiteY5" fmla="*/ 0 h 246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928" h="246853">
                <a:moveTo>
                  <a:pt x="30206" y="246853"/>
                </a:moveTo>
                <a:cubicBezTo>
                  <a:pt x="18037" y="207160"/>
                  <a:pt x="5869" y="167467"/>
                  <a:pt x="2392" y="135596"/>
                </a:cubicBezTo>
                <a:cubicBezTo>
                  <a:pt x="-1085" y="103725"/>
                  <a:pt x="-2244" y="78228"/>
                  <a:pt x="9345" y="55629"/>
                </a:cubicBezTo>
                <a:cubicBezTo>
                  <a:pt x="20934" y="33030"/>
                  <a:pt x="71928" y="0"/>
                  <a:pt x="71928" y="0"/>
                </a:cubicBezTo>
                <a:lnTo>
                  <a:pt x="71928" y="0"/>
                </a:lnTo>
                <a:lnTo>
                  <a:pt x="71928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4" name="Forma livre 273"/>
          <p:cNvSpPr/>
          <p:nvPr/>
        </p:nvSpPr>
        <p:spPr>
          <a:xfrm>
            <a:off x="10413496" y="3571829"/>
            <a:ext cx="1228145" cy="1594706"/>
          </a:xfrm>
          <a:custGeom>
            <a:avLst/>
            <a:gdLst>
              <a:gd name="connsiteX0" fmla="*/ 563386 w 1678162"/>
              <a:gd name="connsiteY0" fmla="*/ 183722 h 2179038"/>
              <a:gd name="connsiteX1" fmla="*/ 457639 w 1678162"/>
              <a:gd name="connsiteY1" fmla="*/ 488522 h 2179038"/>
              <a:gd name="connsiteX2" fmla="*/ 351892 w 1678162"/>
              <a:gd name="connsiteY2" fmla="*/ 1048359 h 2179038"/>
              <a:gd name="connsiteX3" fmla="*/ 271027 w 1678162"/>
              <a:gd name="connsiteY3" fmla="*/ 1552212 h 2179038"/>
              <a:gd name="connsiteX4" fmla="*/ 47092 w 1678162"/>
              <a:gd name="connsiteY4" fmla="*/ 1726383 h 2179038"/>
              <a:gd name="connsiteX5" fmla="*/ 9770 w 1678162"/>
              <a:gd name="connsiteY5" fmla="*/ 1931657 h 2179038"/>
              <a:gd name="connsiteX6" fmla="*/ 177721 w 1678162"/>
              <a:gd name="connsiteY6" fmla="*/ 2062285 h 2179038"/>
              <a:gd name="connsiteX7" fmla="*/ 669133 w 1678162"/>
              <a:gd name="connsiteY7" fmla="*/ 1956538 h 2179038"/>
              <a:gd name="connsiteX8" fmla="*/ 781101 w 1678162"/>
              <a:gd name="connsiteY8" fmla="*/ 1670400 h 2179038"/>
              <a:gd name="connsiteX9" fmla="*/ 725117 w 1678162"/>
              <a:gd name="connsiteY9" fmla="*/ 1514889 h 2179038"/>
              <a:gd name="connsiteX10" fmla="*/ 787321 w 1678162"/>
              <a:gd name="connsiteY10" fmla="*/ 917730 h 2179038"/>
              <a:gd name="connsiteX11" fmla="*/ 973933 w 1678162"/>
              <a:gd name="connsiteY11" fmla="*/ 451200 h 2179038"/>
              <a:gd name="connsiteX12" fmla="*/ 1216529 w 1678162"/>
              <a:gd name="connsiteY12" fmla="*/ 1545991 h 2179038"/>
              <a:gd name="connsiteX13" fmla="*/ 1210309 w 1678162"/>
              <a:gd name="connsiteY13" fmla="*/ 1825910 h 2179038"/>
              <a:gd name="connsiteX14" fmla="*/ 1434243 w 1678162"/>
              <a:gd name="connsiteY14" fmla="*/ 2149371 h 2179038"/>
              <a:gd name="connsiteX15" fmla="*/ 1627076 w 1678162"/>
              <a:gd name="connsiteY15" fmla="*/ 2136930 h 2179038"/>
              <a:gd name="connsiteX16" fmla="*/ 1676839 w 1678162"/>
              <a:gd name="connsiteY16" fmla="*/ 1906775 h 2179038"/>
              <a:gd name="connsiteX17" fmla="*/ 1589754 w 1678162"/>
              <a:gd name="connsiteY17" fmla="*/ 1651738 h 2179038"/>
              <a:gd name="connsiteX18" fmla="*/ 1297394 w 1678162"/>
              <a:gd name="connsiteY18" fmla="*/ 152620 h 2179038"/>
              <a:gd name="connsiteX19" fmla="*/ 1284954 w 1678162"/>
              <a:gd name="connsiteY19" fmla="*/ 127738 h 21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78162" h="2179038">
                <a:moveTo>
                  <a:pt x="563386" y="183722"/>
                </a:moveTo>
                <a:cubicBezTo>
                  <a:pt x="528137" y="264069"/>
                  <a:pt x="492888" y="344416"/>
                  <a:pt x="457639" y="488522"/>
                </a:cubicBezTo>
                <a:cubicBezTo>
                  <a:pt x="422390" y="632628"/>
                  <a:pt x="382994" y="871077"/>
                  <a:pt x="351892" y="1048359"/>
                </a:cubicBezTo>
                <a:cubicBezTo>
                  <a:pt x="320790" y="1225641"/>
                  <a:pt x="321827" y="1439208"/>
                  <a:pt x="271027" y="1552212"/>
                </a:cubicBezTo>
                <a:cubicBezTo>
                  <a:pt x="220227" y="1665216"/>
                  <a:pt x="90635" y="1663142"/>
                  <a:pt x="47092" y="1726383"/>
                </a:cubicBezTo>
                <a:cubicBezTo>
                  <a:pt x="3549" y="1789624"/>
                  <a:pt x="-12002" y="1875673"/>
                  <a:pt x="9770" y="1931657"/>
                </a:cubicBezTo>
                <a:cubicBezTo>
                  <a:pt x="31541" y="1987641"/>
                  <a:pt x="67827" y="2058138"/>
                  <a:pt x="177721" y="2062285"/>
                </a:cubicBezTo>
                <a:cubicBezTo>
                  <a:pt x="287615" y="2066432"/>
                  <a:pt x="568570" y="2021852"/>
                  <a:pt x="669133" y="1956538"/>
                </a:cubicBezTo>
                <a:cubicBezTo>
                  <a:pt x="769696" y="1891224"/>
                  <a:pt x="771770" y="1744008"/>
                  <a:pt x="781101" y="1670400"/>
                </a:cubicBezTo>
                <a:cubicBezTo>
                  <a:pt x="790432" y="1596792"/>
                  <a:pt x="724080" y="1640334"/>
                  <a:pt x="725117" y="1514889"/>
                </a:cubicBezTo>
                <a:cubicBezTo>
                  <a:pt x="726154" y="1389444"/>
                  <a:pt x="745852" y="1095011"/>
                  <a:pt x="787321" y="917730"/>
                </a:cubicBezTo>
                <a:cubicBezTo>
                  <a:pt x="828790" y="740449"/>
                  <a:pt x="902398" y="346490"/>
                  <a:pt x="973933" y="451200"/>
                </a:cubicBezTo>
                <a:cubicBezTo>
                  <a:pt x="1045468" y="555910"/>
                  <a:pt x="1177133" y="1316873"/>
                  <a:pt x="1216529" y="1545991"/>
                </a:cubicBezTo>
                <a:cubicBezTo>
                  <a:pt x="1255925" y="1775109"/>
                  <a:pt x="1174023" y="1725347"/>
                  <a:pt x="1210309" y="1825910"/>
                </a:cubicBezTo>
                <a:cubicBezTo>
                  <a:pt x="1246595" y="1926473"/>
                  <a:pt x="1364782" y="2097534"/>
                  <a:pt x="1434243" y="2149371"/>
                </a:cubicBezTo>
                <a:cubicBezTo>
                  <a:pt x="1503704" y="2201208"/>
                  <a:pt x="1586643" y="2177363"/>
                  <a:pt x="1627076" y="2136930"/>
                </a:cubicBezTo>
                <a:cubicBezTo>
                  <a:pt x="1667509" y="2096497"/>
                  <a:pt x="1683059" y="1987640"/>
                  <a:pt x="1676839" y="1906775"/>
                </a:cubicBezTo>
                <a:cubicBezTo>
                  <a:pt x="1670619" y="1825910"/>
                  <a:pt x="1652995" y="1944097"/>
                  <a:pt x="1589754" y="1651738"/>
                </a:cubicBezTo>
                <a:cubicBezTo>
                  <a:pt x="1526513" y="1359379"/>
                  <a:pt x="1348194" y="406620"/>
                  <a:pt x="1297394" y="152620"/>
                </a:cubicBezTo>
                <a:cubicBezTo>
                  <a:pt x="1246594" y="-101380"/>
                  <a:pt x="1265774" y="13179"/>
                  <a:pt x="1284954" y="12773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5" name="Forma livre 274"/>
          <p:cNvSpPr/>
          <p:nvPr/>
        </p:nvSpPr>
        <p:spPr>
          <a:xfrm>
            <a:off x="10400873" y="2526469"/>
            <a:ext cx="1403327" cy="1189808"/>
          </a:xfrm>
          <a:custGeom>
            <a:avLst/>
            <a:gdLst>
              <a:gd name="connsiteX0" fmla="*/ 960079 w 1917534"/>
              <a:gd name="connsiteY0" fmla="*/ 405360 h 1625777"/>
              <a:gd name="connsiteX1" fmla="*/ 443785 w 1917534"/>
              <a:gd name="connsiteY1" fmla="*/ 7254 h 1625777"/>
              <a:gd name="connsiteX2" fmla="*/ 114103 w 1917534"/>
              <a:gd name="connsiteY2" fmla="*/ 168985 h 1625777"/>
              <a:gd name="connsiteX3" fmla="*/ 2136 w 1917534"/>
              <a:gd name="connsiteY3" fmla="*/ 430242 h 1625777"/>
              <a:gd name="connsiteX4" fmla="*/ 194969 w 1917534"/>
              <a:gd name="connsiteY4" fmla="*/ 604413 h 1625777"/>
              <a:gd name="connsiteX5" fmla="*/ 505989 w 1917534"/>
              <a:gd name="connsiteY5" fmla="*/ 697719 h 1625777"/>
              <a:gd name="connsiteX6" fmla="*/ 593075 w 1917534"/>
              <a:gd name="connsiteY6" fmla="*/ 567091 h 1625777"/>
              <a:gd name="connsiteX7" fmla="*/ 555752 w 1917534"/>
              <a:gd name="connsiteY7" fmla="*/ 679058 h 1625777"/>
              <a:gd name="connsiteX8" fmla="*/ 524650 w 1917534"/>
              <a:gd name="connsiteY8" fmla="*/ 1027401 h 1625777"/>
              <a:gd name="connsiteX9" fmla="*/ 524650 w 1917534"/>
              <a:gd name="connsiteY9" fmla="*/ 1543695 h 1625777"/>
              <a:gd name="connsiteX10" fmla="*/ 636618 w 1917534"/>
              <a:gd name="connsiteY10" fmla="*/ 1605899 h 1625777"/>
              <a:gd name="connsiteX11" fmla="*/ 1289760 w 1917534"/>
              <a:gd name="connsiteY11" fmla="*/ 1618340 h 1625777"/>
              <a:gd name="connsiteX12" fmla="*/ 1345744 w 1917534"/>
              <a:gd name="connsiteY12" fmla="*/ 1500152 h 1625777"/>
              <a:gd name="connsiteX13" fmla="*/ 1376846 w 1917534"/>
              <a:gd name="connsiteY13" fmla="*/ 965197 h 1625777"/>
              <a:gd name="connsiteX14" fmla="*/ 1414169 w 1917534"/>
              <a:gd name="connsiteY14" fmla="*/ 623074 h 1625777"/>
              <a:gd name="connsiteX15" fmla="*/ 1445271 w 1917534"/>
              <a:gd name="connsiteY15" fmla="*/ 703940 h 1625777"/>
              <a:gd name="connsiteX16" fmla="*/ 1644324 w 1917534"/>
              <a:gd name="connsiteY16" fmla="*/ 629295 h 1625777"/>
              <a:gd name="connsiteX17" fmla="*/ 1911801 w 1917534"/>
              <a:gd name="connsiteY17" fmla="*/ 417801 h 1625777"/>
              <a:gd name="connsiteX18" fmla="*/ 1806054 w 1917534"/>
              <a:gd name="connsiteY18" fmla="*/ 200087 h 1625777"/>
              <a:gd name="connsiteX19" fmla="*/ 1557238 w 1917534"/>
              <a:gd name="connsiteY19" fmla="*/ 44576 h 1625777"/>
              <a:gd name="connsiteX20" fmla="*/ 1134250 w 1917534"/>
              <a:gd name="connsiteY20" fmla="*/ 249850 h 1625777"/>
              <a:gd name="connsiteX21" fmla="*/ 960079 w 1917534"/>
              <a:gd name="connsiteY21" fmla="*/ 405360 h 1625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17534" h="1625777">
                <a:moveTo>
                  <a:pt x="960079" y="405360"/>
                </a:moveTo>
                <a:cubicBezTo>
                  <a:pt x="845002" y="364927"/>
                  <a:pt x="584781" y="46650"/>
                  <a:pt x="443785" y="7254"/>
                </a:cubicBezTo>
                <a:cubicBezTo>
                  <a:pt x="302789" y="-32142"/>
                  <a:pt x="187711" y="98487"/>
                  <a:pt x="114103" y="168985"/>
                </a:cubicBezTo>
                <a:cubicBezTo>
                  <a:pt x="40495" y="239483"/>
                  <a:pt x="-11342" y="357671"/>
                  <a:pt x="2136" y="430242"/>
                </a:cubicBezTo>
                <a:cubicBezTo>
                  <a:pt x="15614" y="502813"/>
                  <a:pt x="110994" y="559834"/>
                  <a:pt x="194969" y="604413"/>
                </a:cubicBezTo>
                <a:cubicBezTo>
                  <a:pt x="278944" y="648992"/>
                  <a:pt x="439638" y="703939"/>
                  <a:pt x="505989" y="697719"/>
                </a:cubicBezTo>
                <a:cubicBezTo>
                  <a:pt x="572340" y="691499"/>
                  <a:pt x="584781" y="570201"/>
                  <a:pt x="593075" y="567091"/>
                </a:cubicBezTo>
                <a:cubicBezTo>
                  <a:pt x="601369" y="563981"/>
                  <a:pt x="567156" y="602340"/>
                  <a:pt x="555752" y="679058"/>
                </a:cubicBezTo>
                <a:cubicBezTo>
                  <a:pt x="544348" y="755776"/>
                  <a:pt x="529834" y="883295"/>
                  <a:pt x="524650" y="1027401"/>
                </a:cubicBezTo>
                <a:cubicBezTo>
                  <a:pt x="519466" y="1171507"/>
                  <a:pt x="505989" y="1447279"/>
                  <a:pt x="524650" y="1543695"/>
                </a:cubicBezTo>
                <a:cubicBezTo>
                  <a:pt x="543311" y="1640111"/>
                  <a:pt x="509100" y="1593458"/>
                  <a:pt x="636618" y="1605899"/>
                </a:cubicBezTo>
                <a:cubicBezTo>
                  <a:pt x="764136" y="1618340"/>
                  <a:pt x="1171572" y="1635965"/>
                  <a:pt x="1289760" y="1618340"/>
                </a:cubicBezTo>
                <a:cubicBezTo>
                  <a:pt x="1407948" y="1600716"/>
                  <a:pt x="1331230" y="1609009"/>
                  <a:pt x="1345744" y="1500152"/>
                </a:cubicBezTo>
                <a:cubicBezTo>
                  <a:pt x="1360258" y="1391295"/>
                  <a:pt x="1365442" y="1111377"/>
                  <a:pt x="1376846" y="965197"/>
                </a:cubicBezTo>
                <a:cubicBezTo>
                  <a:pt x="1388250" y="819017"/>
                  <a:pt x="1402765" y="666617"/>
                  <a:pt x="1414169" y="623074"/>
                </a:cubicBezTo>
                <a:cubicBezTo>
                  <a:pt x="1425573" y="579531"/>
                  <a:pt x="1406912" y="702903"/>
                  <a:pt x="1445271" y="703940"/>
                </a:cubicBezTo>
                <a:cubicBezTo>
                  <a:pt x="1483630" y="704977"/>
                  <a:pt x="1566569" y="676985"/>
                  <a:pt x="1644324" y="629295"/>
                </a:cubicBezTo>
                <a:cubicBezTo>
                  <a:pt x="1722079" y="581605"/>
                  <a:pt x="1884846" y="489336"/>
                  <a:pt x="1911801" y="417801"/>
                </a:cubicBezTo>
                <a:cubicBezTo>
                  <a:pt x="1938756" y="346266"/>
                  <a:pt x="1865148" y="262291"/>
                  <a:pt x="1806054" y="200087"/>
                </a:cubicBezTo>
                <a:cubicBezTo>
                  <a:pt x="1746960" y="137883"/>
                  <a:pt x="1669205" y="36282"/>
                  <a:pt x="1557238" y="44576"/>
                </a:cubicBezTo>
                <a:cubicBezTo>
                  <a:pt x="1445271" y="52870"/>
                  <a:pt x="1227556" y="187646"/>
                  <a:pt x="1134250" y="249850"/>
                </a:cubicBezTo>
                <a:cubicBezTo>
                  <a:pt x="1040944" y="312054"/>
                  <a:pt x="1075156" y="445793"/>
                  <a:pt x="960079" y="40536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6" name="Forma livre 275"/>
          <p:cNvSpPr/>
          <p:nvPr/>
        </p:nvSpPr>
        <p:spPr>
          <a:xfrm>
            <a:off x="10747305" y="3502730"/>
            <a:ext cx="673769" cy="277311"/>
          </a:xfrm>
          <a:custGeom>
            <a:avLst/>
            <a:gdLst>
              <a:gd name="connsiteX0" fmla="*/ 40921 w 920651"/>
              <a:gd name="connsiteY0" fmla="*/ 15074 h 378923"/>
              <a:gd name="connsiteX1" fmla="*/ 320840 w 920651"/>
              <a:gd name="connsiteY1" fmla="*/ 39956 h 378923"/>
              <a:gd name="connsiteX2" fmla="*/ 743828 w 920651"/>
              <a:gd name="connsiteY2" fmla="*/ 58617 h 378923"/>
              <a:gd name="connsiteX3" fmla="*/ 905558 w 920651"/>
              <a:gd name="connsiteY3" fmla="*/ 64837 h 378923"/>
              <a:gd name="connsiteX4" fmla="*/ 886897 w 920651"/>
              <a:gd name="connsiteY4" fmla="*/ 319874 h 378923"/>
              <a:gd name="connsiteX5" fmla="*/ 669183 w 920651"/>
              <a:gd name="connsiteY5" fmla="*/ 375858 h 378923"/>
              <a:gd name="connsiteX6" fmla="*/ 215093 w 920651"/>
              <a:gd name="connsiteY6" fmla="*/ 363417 h 378923"/>
              <a:gd name="connsiteX7" fmla="*/ 22260 w 920651"/>
              <a:gd name="connsiteY7" fmla="*/ 294992 h 378923"/>
              <a:gd name="connsiteX8" fmla="*/ 40921 w 920651"/>
              <a:gd name="connsiteY8" fmla="*/ 15074 h 378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0651" h="378923">
                <a:moveTo>
                  <a:pt x="40921" y="15074"/>
                </a:moveTo>
                <a:cubicBezTo>
                  <a:pt x="90684" y="-27432"/>
                  <a:pt x="203689" y="32699"/>
                  <a:pt x="320840" y="39956"/>
                </a:cubicBezTo>
                <a:cubicBezTo>
                  <a:pt x="437991" y="47213"/>
                  <a:pt x="743828" y="58617"/>
                  <a:pt x="743828" y="58617"/>
                </a:cubicBezTo>
                <a:cubicBezTo>
                  <a:pt x="841281" y="62764"/>
                  <a:pt x="881713" y="21294"/>
                  <a:pt x="905558" y="64837"/>
                </a:cubicBezTo>
                <a:cubicBezTo>
                  <a:pt x="929403" y="108380"/>
                  <a:pt x="926293" y="268037"/>
                  <a:pt x="886897" y="319874"/>
                </a:cubicBezTo>
                <a:cubicBezTo>
                  <a:pt x="847501" y="371711"/>
                  <a:pt x="781150" y="368601"/>
                  <a:pt x="669183" y="375858"/>
                </a:cubicBezTo>
                <a:cubicBezTo>
                  <a:pt x="557216" y="383115"/>
                  <a:pt x="322913" y="376895"/>
                  <a:pt x="215093" y="363417"/>
                </a:cubicBezTo>
                <a:cubicBezTo>
                  <a:pt x="107273" y="349939"/>
                  <a:pt x="55436" y="350976"/>
                  <a:pt x="22260" y="294992"/>
                </a:cubicBezTo>
                <a:cubicBezTo>
                  <a:pt x="-10916" y="239008"/>
                  <a:pt x="-8842" y="57580"/>
                  <a:pt x="40921" y="1507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7" name="Elipse 276"/>
          <p:cNvSpPr/>
          <p:nvPr/>
        </p:nvSpPr>
        <p:spPr>
          <a:xfrm>
            <a:off x="10935482" y="3520328"/>
            <a:ext cx="319741" cy="277311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8" name="Triângulo isósceles 277"/>
          <p:cNvSpPr/>
          <p:nvPr/>
        </p:nvSpPr>
        <p:spPr>
          <a:xfrm rot="12169286">
            <a:off x="10822657" y="3666502"/>
            <a:ext cx="37368" cy="42684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9" name="Triângulo isósceles 278"/>
          <p:cNvSpPr/>
          <p:nvPr/>
        </p:nvSpPr>
        <p:spPr>
          <a:xfrm rot="12169286">
            <a:off x="10785974" y="3631735"/>
            <a:ext cx="47654" cy="54432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80" name="Triângulo isósceles 279"/>
          <p:cNvSpPr/>
          <p:nvPr/>
        </p:nvSpPr>
        <p:spPr>
          <a:xfrm rot="12609937">
            <a:off x="10750751" y="3573661"/>
            <a:ext cx="76510" cy="87395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81" name="Triângulo isósceles 280"/>
          <p:cNvSpPr/>
          <p:nvPr/>
        </p:nvSpPr>
        <p:spPr>
          <a:xfrm rot="9430714" flipH="1">
            <a:off x="11997094" y="3658232"/>
            <a:ext cx="28589" cy="42684"/>
          </a:xfrm>
          <a:prstGeom prst="triangle">
            <a:avLst/>
          </a:prstGeom>
          <a:solidFill>
            <a:schemeClr val="accent5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82" name="Triângulo isósceles 281"/>
          <p:cNvSpPr/>
          <p:nvPr/>
        </p:nvSpPr>
        <p:spPr>
          <a:xfrm rot="9430714" flipH="1">
            <a:off x="12017289" y="3623466"/>
            <a:ext cx="36459" cy="54432"/>
          </a:xfrm>
          <a:prstGeom prst="triangle">
            <a:avLst/>
          </a:prstGeom>
          <a:solidFill>
            <a:schemeClr val="accent5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83" name="Triângulo isósceles 282"/>
          <p:cNvSpPr/>
          <p:nvPr/>
        </p:nvSpPr>
        <p:spPr>
          <a:xfrm rot="8990063" flipH="1">
            <a:off x="12022161" y="3565391"/>
            <a:ext cx="58535" cy="87395"/>
          </a:xfrm>
          <a:prstGeom prst="triangle">
            <a:avLst/>
          </a:prstGeom>
          <a:solidFill>
            <a:schemeClr val="accent5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284" name="Grupo 283"/>
          <p:cNvGrpSpPr/>
          <p:nvPr/>
        </p:nvGrpSpPr>
        <p:grpSpPr>
          <a:xfrm>
            <a:off x="10713108" y="3495421"/>
            <a:ext cx="774868" cy="544714"/>
            <a:chOff x="4903150" y="3485529"/>
            <a:chExt cx="1774352" cy="1247329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285" name="Placa 284"/>
            <p:cNvSpPr/>
            <p:nvPr/>
          </p:nvSpPr>
          <p:spPr>
            <a:xfrm>
              <a:off x="5338984" y="3485529"/>
              <a:ext cx="889086" cy="1247329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86" name="Placa 285"/>
            <p:cNvSpPr/>
            <p:nvPr/>
          </p:nvSpPr>
          <p:spPr>
            <a:xfrm rot="263748">
              <a:off x="4903150" y="3499094"/>
              <a:ext cx="389265" cy="91824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87" name="Placa 286"/>
            <p:cNvSpPr/>
            <p:nvPr/>
          </p:nvSpPr>
          <p:spPr>
            <a:xfrm rot="21242254">
              <a:off x="6288237" y="3503240"/>
              <a:ext cx="389265" cy="925709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88" name="Placa 287"/>
            <p:cNvSpPr/>
            <p:nvPr/>
          </p:nvSpPr>
          <p:spPr>
            <a:xfrm>
              <a:off x="5402507" y="3564457"/>
              <a:ext cx="774545" cy="1086635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Cooper Black" panose="0208090404030B020404" pitchFamily="18" charset="0"/>
                </a:rPr>
                <a:t>J</a:t>
              </a:r>
              <a:endParaRPr lang="pt-BR" dirty="0">
                <a:solidFill>
                  <a:schemeClr val="tx1"/>
                </a:solidFill>
                <a:latin typeface="Cooper Black" panose="0208090404030B020404" pitchFamily="18" charset="0"/>
              </a:endParaRPr>
            </a:p>
          </p:txBody>
        </p:sp>
        <p:sp>
          <p:nvSpPr>
            <p:cNvPr id="289" name="Placa 288"/>
            <p:cNvSpPr/>
            <p:nvPr/>
          </p:nvSpPr>
          <p:spPr>
            <a:xfrm rot="21242254">
              <a:off x="6342527" y="3580973"/>
              <a:ext cx="280685" cy="772059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90" name="Placa 289"/>
            <p:cNvSpPr/>
            <p:nvPr/>
          </p:nvSpPr>
          <p:spPr>
            <a:xfrm rot="263748">
              <a:off x="4960833" y="3557405"/>
              <a:ext cx="273670" cy="775845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sp>
        <p:nvSpPr>
          <p:cNvPr id="291" name="Forma livre 290"/>
          <p:cNvSpPr/>
          <p:nvPr/>
        </p:nvSpPr>
        <p:spPr>
          <a:xfrm>
            <a:off x="11317216" y="2560171"/>
            <a:ext cx="296574" cy="177516"/>
          </a:xfrm>
          <a:custGeom>
            <a:avLst/>
            <a:gdLst>
              <a:gd name="connsiteX0" fmla="*/ 349 w 296574"/>
              <a:gd name="connsiteY0" fmla="*/ 88916 h 177516"/>
              <a:gd name="connsiteX1" fmla="*/ 134819 w 296574"/>
              <a:gd name="connsiteY1" fmla="*/ 176322 h 177516"/>
              <a:gd name="connsiteX2" fmla="*/ 296184 w 296574"/>
              <a:gd name="connsiteY2" fmla="*/ 21681 h 177516"/>
              <a:gd name="connsiteX3" fmla="*/ 175160 w 296574"/>
              <a:gd name="connsiteY3" fmla="*/ 8234 h 177516"/>
              <a:gd name="connsiteX4" fmla="*/ 349 w 296574"/>
              <a:gd name="connsiteY4" fmla="*/ 88916 h 17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74" h="177516">
                <a:moveTo>
                  <a:pt x="349" y="88916"/>
                </a:moveTo>
                <a:cubicBezTo>
                  <a:pt x="-6374" y="116931"/>
                  <a:pt x="85513" y="187528"/>
                  <a:pt x="134819" y="176322"/>
                </a:cubicBezTo>
                <a:cubicBezTo>
                  <a:pt x="184125" y="165116"/>
                  <a:pt x="289461" y="49696"/>
                  <a:pt x="296184" y="21681"/>
                </a:cubicBezTo>
                <a:cubicBezTo>
                  <a:pt x="302907" y="-6334"/>
                  <a:pt x="221104" y="-2972"/>
                  <a:pt x="175160" y="8234"/>
                </a:cubicBezTo>
                <a:cubicBezTo>
                  <a:pt x="129216" y="19440"/>
                  <a:pt x="7072" y="60901"/>
                  <a:pt x="349" y="88916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92" name="Forma livre 291"/>
          <p:cNvSpPr/>
          <p:nvPr/>
        </p:nvSpPr>
        <p:spPr>
          <a:xfrm>
            <a:off x="10726795" y="2534603"/>
            <a:ext cx="187908" cy="189240"/>
          </a:xfrm>
          <a:custGeom>
            <a:avLst/>
            <a:gdLst>
              <a:gd name="connsiteX0" fmla="*/ 5823 w 187908"/>
              <a:gd name="connsiteY0" fmla="*/ 185 h 189240"/>
              <a:gd name="connsiteX1" fmla="*/ 187358 w 187908"/>
              <a:gd name="connsiteY1" fmla="*/ 148103 h 189240"/>
              <a:gd name="connsiteX2" fmla="*/ 59611 w 187908"/>
              <a:gd name="connsiteY2" fmla="*/ 181720 h 189240"/>
              <a:gd name="connsiteX3" fmla="*/ 5823 w 187908"/>
              <a:gd name="connsiteY3" fmla="*/ 185 h 18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908" h="189240">
                <a:moveTo>
                  <a:pt x="5823" y="185"/>
                </a:moveTo>
                <a:cubicBezTo>
                  <a:pt x="27114" y="-5418"/>
                  <a:pt x="178393" y="117847"/>
                  <a:pt x="187358" y="148103"/>
                </a:cubicBezTo>
                <a:cubicBezTo>
                  <a:pt x="196323" y="178359"/>
                  <a:pt x="93228" y="201891"/>
                  <a:pt x="59611" y="181720"/>
                </a:cubicBezTo>
                <a:cubicBezTo>
                  <a:pt x="25994" y="161549"/>
                  <a:pt x="-15468" y="5788"/>
                  <a:pt x="5823" y="185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93" name="Retângulo 292"/>
          <p:cNvSpPr/>
          <p:nvPr/>
        </p:nvSpPr>
        <p:spPr>
          <a:xfrm rot="2390112">
            <a:off x="10687744" y="2640721"/>
            <a:ext cx="235323" cy="4571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94" name="Grupo 293"/>
          <p:cNvGrpSpPr/>
          <p:nvPr/>
        </p:nvGrpSpPr>
        <p:grpSpPr>
          <a:xfrm>
            <a:off x="10726795" y="2179002"/>
            <a:ext cx="165951" cy="199731"/>
            <a:chOff x="2466349" y="2043693"/>
            <a:chExt cx="262084" cy="315432"/>
          </a:xfrm>
        </p:grpSpPr>
        <p:sp>
          <p:nvSpPr>
            <p:cNvPr id="295" name="Elipse 294"/>
            <p:cNvSpPr/>
            <p:nvPr/>
          </p:nvSpPr>
          <p:spPr>
            <a:xfrm rot="20547745">
              <a:off x="2466349" y="2043693"/>
              <a:ext cx="262084" cy="31543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6" name="Elipse 295"/>
            <p:cNvSpPr/>
            <p:nvPr/>
          </p:nvSpPr>
          <p:spPr>
            <a:xfrm rot="21377893">
              <a:off x="2519398" y="2082253"/>
              <a:ext cx="191800" cy="2696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7" name="Elipse 296"/>
            <p:cNvSpPr/>
            <p:nvPr/>
          </p:nvSpPr>
          <p:spPr>
            <a:xfrm>
              <a:off x="2548920" y="2112158"/>
              <a:ext cx="86955" cy="869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8" name="Retângulo de cantos arredondados 297"/>
            <p:cNvSpPr/>
            <p:nvPr/>
          </p:nvSpPr>
          <p:spPr>
            <a:xfrm rot="18809357">
              <a:off x="2554903" y="2096706"/>
              <a:ext cx="31138" cy="309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99" name="Forma livre 298"/>
            <p:cNvSpPr/>
            <p:nvPr/>
          </p:nvSpPr>
          <p:spPr>
            <a:xfrm>
              <a:off x="2559135" y="2193760"/>
              <a:ext cx="128263" cy="137357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0" name="Forma livre 299"/>
            <p:cNvSpPr/>
            <p:nvPr/>
          </p:nvSpPr>
          <p:spPr>
            <a:xfrm>
              <a:off x="2554399" y="2347976"/>
              <a:ext cx="137735" cy="9868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01" name="Grupo 300"/>
          <p:cNvGrpSpPr/>
          <p:nvPr/>
        </p:nvGrpSpPr>
        <p:grpSpPr>
          <a:xfrm flipH="1">
            <a:off x="11246093" y="2195052"/>
            <a:ext cx="171535" cy="199731"/>
            <a:chOff x="2466349" y="2043693"/>
            <a:chExt cx="262084" cy="315432"/>
          </a:xfrm>
        </p:grpSpPr>
        <p:sp>
          <p:nvSpPr>
            <p:cNvPr id="302" name="Elipse 301"/>
            <p:cNvSpPr/>
            <p:nvPr/>
          </p:nvSpPr>
          <p:spPr>
            <a:xfrm rot="20547745">
              <a:off x="2466349" y="2043693"/>
              <a:ext cx="262084" cy="31543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3" name="Elipse 302"/>
            <p:cNvSpPr/>
            <p:nvPr/>
          </p:nvSpPr>
          <p:spPr>
            <a:xfrm rot="21377893">
              <a:off x="2519398" y="2082253"/>
              <a:ext cx="191800" cy="2696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4" name="Elipse 303"/>
            <p:cNvSpPr/>
            <p:nvPr/>
          </p:nvSpPr>
          <p:spPr>
            <a:xfrm>
              <a:off x="2548920" y="2112158"/>
              <a:ext cx="86955" cy="869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5" name="Retângulo de cantos arredondados 304"/>
            <p:cNvSpPr/>
            <p:nvPr/>
          </p:nvSpPr>
          <p:spPr>
            <a:xfrm rot="18809357">
              <a:off x="2554903" y="2096706"/>
              <a:ext cx="31138" cy="309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6" name="Forma livre 305"/>
            <p:cNvSpPr/>
            <p:nvPr/>
          </p:nvSpPr>
          <p:spPr>
            <a:xfrm>
              <a:off x="2559135" y="2193760"/>
              <a:ext cx="128263" cy="137357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7" name="Forma livre 306"/>
            <p:cNvSpPr/>
            <p:nvPr/>
          </p:nvSpPr>
          <p:spPr>
            <a:xfrm>
              <a:off x="2554399" y="2347976"/>
              <a:ext cx="137735" cy="9868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308" name="Placa 307"/>
          <p:cNvSpPr/>
          <p:nvPr/>
        </p:nvSpPr>
        <p:spPr>
          <a:xfrm rot="20965592">
            <a:off x="11272127" y="4281142"/>
            <a:ext cx="205691" cy="205691"/>
          </a:xfrm>
          <a:prstGeom prst="plaqu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09" name="Placa 308"/>
          <p:cNvSpPr/>
          <p:nvPr/>
        </p:nvSpPr>
        <p:spPr>
          <a:xfrm rot="496285">
            <a:off x="10694870" y="4248988"/>
            <a:ext cx="104870" cy="205691"/>
          </a:xfrm>
          <a:prstGeom prst="plaqu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0" name="Forma livre 309"/>
          <p:cNvSpPr/>
          <p:nvPr/>
        </p:nvSpPr>
        <p:spPr>
          <a:xfrm>
            <a:off x="10402284" y="2529465"/>
            <a:ext cx="326297" cy="426298"/>
          </a:xfrm>
          <a:custGeom>
            <a:avLst/>
            <a:gdLst>
              <a:gd name="connsiteX0" fmla="*/ 326072 w 326297"/>
              <a:gd name="connsiteY0" fmla="*/ 4074 h 426298"/>
              <a:gd name="connsiteX1" fmla="*/ 256118 w 326297"/>
              <a:gd name="connsiteY1" fmla="*/ 26559 h 426298"/>
              <a:gd name="connsiteX2" fmla="*/ 208649 w 326297"/>
              <a:gd name="connsiteY2" fmla="*/ 99011 h 426298"/>
              <a:gd name="connsiteX3" fmla="*/ 246124 w 326297"/>
              <a:gd name="connsiteY3" fmla="*/ 213936 h 426298"/>
              <a:gd name="connsiteX4" fmla="*/ 236131 w 326297"/>
              <a:gd name="connsiteY4" fmla="*/ 336356 h 426298"/>
              <a:gd name="connsiteX5" fmla="*/ 128701 w 326297"/>
              <a:gd name="connsiteY5" fmla="*/ 426296 h 426298"/>
              <a:gd name="connsiteX6" fmla="*/ 11278 w 326297"/>
              <a:gd name="connsiteY6" fmla="*/ 338854 h 426298"/>
              <a:gd name="connsiteX7" fmla="*/ 16275 w 326297"/>
              <a:gd name="connsiteY7" fmla="*/ 213936 h 426298"/>
              <a:gd name="connsiteX8" fmla="*/ 113711 w 326297"/>
              <a:gd name="connsiteY8" fmla="*/ 86519 h 426298"/>
              <a:gd name="connsiteX9" fmla="*/ 231134 w 326297"/>
              <a:gd name="connsiteY9" fmla="*/ 9070 h 426298"/>
              <a:gd name="connsiteX10" fmla="*/ 326072 w 326297"/>
              <a:gd name="connsiteY10" fmla="*/ 4074 h 42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6297" h="426298">
                <a:moveTo>
                  <a:pt x="326072" y="4074"/>
                </a:moveTo>
                <a:cubicBezTo>
                  <a:pt x="330236" y="6989"/>
                  <a:pt x="275688" y="10736"/>
                  <a:pt x="256118" y="26559"/>
                </a:cubicBezTo>
                <a:cubicBezTo>
                  <a:pt x="236547" y="42382"/>
                  <a:pt x="210315" y="67782"/>
                  <a:pt x="208649" y="99011"/>
                </a:cubicBezTo>
                <a:cubicBezTo>
                  <a:pt x="206983" y="130240"/>
                  <a:pt x="241544" y="174379"/>
                  <a:pt x="246124" y="213936"/>
                </a:cubicBezTo>
                <a:cubicBezTo>
                  <a:pt x="250704" y="253493"/>
                  <a:pt x="255701" y="300963"/>
                  <a:pt x="236131" y="336356"/>
                </a:cubicBezTo>
                <a:cubicBezTo>
                  <a:pt x="216561" y="371749"/>
                  <a:pt x="166176" y="425880"/>
                  <a:pt x="128701" y="426296"/>
                </a:cubicBezTo>
                <a:cubicBezTo>
                  <a:pt x="91226" y="426712"/>
                  <a:pt x="30016" y="374247"/>
                  <a:pt x="11278" y="338854"/>
                </a:cubicBezTo>
                <a:cubicBezTo>
                  <a:pt x="-7460" y="303461"/>
                  <a:pt x="-797" y="255992"/>
                  <a:pt x="16275" y="213936"/>
                </a:cubicBezTo>
                <a:cubicBezTo>
                  <a:pt x="33347" y="171880"/>
                  <a:pt x="77901" y="120663"/>
                  <a:pt x="113711" y="86519"/>
                </a:cubicBezTo>
                <a:cubicBezTo>
                  <a:pt x="149521" y="52375"/>
                  <a:pt x="197822" y="23644"/>
                  <a:pt x="231134" y="9070"/>
                </a:cubicBezTo>
                <a:cubicBezTo>
                  <a:pt x="264445" y="-5504"/>
                  <a:pt x="321908" y="1159"/>
                  <a:pt x="326072" y="4074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1" name="Forma livre 310"/>
          <p:cNvSpPr/>
          <p:nvPr/>
        </p:nvSpPr>
        <p:spPr>
          <a:xfrm>
            <a:off x="11604361" y="2577442"/>
            <a:ext cx="193877" cy="365670"/>
          </a:xfrm>
          <a:custGeom>
            <a:avLst/>
            <a:gdLst>
              <a:gd name="connsiteX0" fmla="*/ 10913 w 193877"/>
              <a:gd name="connsiteY0" fmla="*/ 1066 h 365670"/>
              <a:gd name="connsiteX1" fmla="*/ 50887 w 193877"/>
              <a:gd name="connsiteY1" fmla="*/ 128483 h 365670"/>
              <a:gd name="connsiteX2" fmla="*/ 919 w 193877"/>
              <a:gd name="connsiteY2" fmla="*/ 243407 h 365670"/>
              <a:gd name="connsiteX3" fmla="*/ 23405 w 193877"/>
              <a:gd name="connsiteY3" fmla="*/ 345840 h 365670"/>
              <a:gd name="connsiteX4" fmla="*/ 83365 w 193877"/>
              <a:gd name="connsiteY4" fmla="*/ 358332 h 365670"/>
              <a:gd name="connsiteX5" fmla="*/ 183300 w 193877"/>
              <a:gd name="connsiteY5" fmla="*/ 260896 h 365670"/>
              <a:gd name="connsiteX6" fmla="*/ 180801 w 193877"/>
              <a:gd name="connsiteY6" fmla="*/ 185945 h 365670"/>
              <a:gd name="connsiteX7" fmla="*/ 93359 w 193877"/>
              <a:gd name="connsiteY7" fmla="*/ 73519 h 365670"/>
              <a:gd name="connsiteX8" fmla="*/ 10913 w 193877"/>
              <a:gd name="connsiteY8" fmla="*/ 1066 h 365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3877" h="365670">
                <a:moveTo>
                  <a:pt x="10913" y="1066"/>
                </a:moveTo>
                <a:cubicBezTo>
                  <a:pt x="3834" y="10227"/>
                  <a:pt x="52553" y="88093"/>
                  <a:pt x="50887" y="128483"/>
                </a:cubicBezTo>
                <a:cubicBezTo>
                  <a:pt x="49221" y="168873"/>
                  <a:pt x="5499" y="207181"/>
                  <a:pt x="919" y="243407"/>
                </a:cubicBezTo>
                <a:cubicBezTo>
                  <a:pt x="-3661" y="279633"/>
                  <a:pt x="9664" y="326686"/>
                  <a:pt x="23405" y="345840"/>
                </a:cubicBezTo>
                <a:cubicBezTo>
                  <a:pt x="37146" y="364994"/>
                  <a:pt x="56716" y="372489"/>
                  <a:pt x="83365" y="358332"/>
                </a:cubicBezTo>
                <a:cubicBezTo>
                  <a:pt x="110014" y="344175"/>
                  <a:pt x="167061" y="289627"/>
                  <a:pt x="183300" y="260896"/>
                </a:cubicBezTo>
                <a:cubicBezTo>
                  <a:pt x="199539" y="232165"/>
                  <a:pt x="195791" y="217175"/>
                  <a:pt x="180801" y="185945"/>
                </a:cubicBezTo>
                <a:cubicBezTo>
                  <a:pt x="165811" y="154715"/>
                  <a:pt x="118759" y="103083"/>
                  <a:pt x="93359" y="73519"/>
                </a:cubicBezTo>
                <a:cubicBezTo>
                  <a:pt x="67959" y="43955"/>
                  <a:pt x="17992" y="-8095"/>
                  <a:pt x="10913" y="106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2" name="Retângulo 311"/>
          <p:cNvSpPr/>
          <p:nvPr/>
        </p:nvSpPr>
        <p:spPr>
          <a:xfrm rot="20476852">
            <a:off x="11330928" y="2658609"/>
            <a:ext cx="312688" cy="4571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3" name="Forma livre 312"/>
          <p:cNvSpPr/>
          <p:nvPr/>
        </p:nvSpPr>
        <p:spPr>
          <a:xfrm rot="21406454">
            <a:off x="10823038" y="2955652"/>
            <a:ext cx="597363" cy="159753"/>
          </a:xfrm>
          <a:custGeom>
            <a:avLst/>
            <a:gdLst>
              <a:gd name="connsiteX0" fmla="*/ 20241 w 597363"/>
              <a:gd name="connsiteY0" fmla="*/ 0 h 159753"/>
              <a:gd name="connsiteX1" fmla="*/ 254 w 597363"/>
              <a:gd name="connsiteY1" fmla="*/ 59961 h 159753"/>
              <a:gd name="connsiteX2" fmla="*/ 32733 w 597363"/>
              <a:gd name="connsiteY2" fmla="*/ 94938 h 159753"/>
              <a:gd name="connsiteX3" fmla="*/ 227605 w 597363"/>
              <a:gd name="connsiteY3" fmla="*/ 122420 h 159753"/>
              <a:gd name="connsiteX4" fmla="*/ 287566 w 597363"/>
              <a:gd name="connsiteY4" fmla="*/ 74951 h 159753"/>
              <a:gd name="connsiteX5" fmla="*/ 310051 w 597363"/>
              <a:gd name="connsiteY5" fmla="*/ 127417 h 159753"/>
              <a:gd name="connsiteX6" fmla="*/ 534904 w 597363"/>
              <a:gd name="connsiteY6" fmla="*/ 157397 h 159753"/>
              <a:gd name="connsiteX7" fmla="*/ 597363 w 597363"/>
              <a:gd name="connsiteY7" fmla="*/ 64958 h 159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363" h="159753">
                <a:moveTo>
                  <a:pt x="20241" y="0"/>
                </a:moveTo>
                <a:cubicBezTo>
                  <a:pt x="9206" y="22069"/>
                  <a:pt x="-1828" y="44138"/>
                  <a:pt x="254" y="59961"/>
                </a:cubicBezTo>
                <a:cubicBezTo>
                  <a:pt x="2336" y="75784"/>
                  <a:pt x="-5159" y="84528"/>
                  <a:pt x="32733" y="94938"/>
                </a:cubicBezTo>
                <a:cubicBezTo>
                  <a:pt x="70625" y="105348"/>
                  <a:pt x="185133" y="125751"/>
                  <a:pt x="227605" y="122420"/>
                </a:cubicBezTo>
                <a:cubicBezTo>
                  <a:pt x="270077" y="119089"/>
                  <a:pt x="273825" y="74118"/>
                  <a:pt x="287566" y="74951"/>
                </a:cubicBezTo>
                <a:cubicBezTo>
                  <a:pt x="301307" y="75784"/>
                  <a:pt x="268828" y="113676"/>
                  <a:pt x="310051" y="127417"/>
                </a:cubicBezTo>
                <a:cubicBezTo>
                  <a:pt x="351274" y="141158"/>
                  <a:pt x="487019" y="167807"/>
                  <a:pt x="534904" y="157397"/>
                </a:cubicBezTo>
                <a:cubicBezTo>
                  <a:pt x="582789" y="146987"/>
                  <a:pt x="590076" y="105972"/>
                  <a:pt x="597363" y="64958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4" name="Forma livre 313"/>
          <p:cNvSpPr/>
          <p:nvPr/>
        </p:nvSpPr>
        <p:spPr>
          <a:xfrm>
            <a:off x="10605936" y="2438600"/>
            <a:ext cx="174885" cy="114925"/>
          </a:xfrm>
          <a:custGeom>
            <a:avLst/>
            <a:gdLst>
              <a:gd name="connsiteX0" fmla="*/ 0 w 174885"/>
              <a:gd name="connsiteY0" fmla="*/ 104931 h 114925"/>
              <a:gd name="connsiteX1" fmla="*/ 47469 w 174885"/>
              <a:gd name="connsiteY1" fmla="*/ 39974 h 114925"/>
              <a:gd name="connsiteX2" fmla="*/ 174885 w 174885"/>
              <a:gd name="connsiteY2" fmla="*/ 0 h 114925"/>
              <a:gd name="connsiteX3" fmla="*/ 122420 w 174885"/>
              <a:gd name="connsiteY3" fmla="*/ 54964 h 114925"/>
              <a:gd name="connsiteX4" fmla="*/ 167390 w 174885"/>
              <a:gd name="connsiteY4" fmla="*/ 114925 h 114925"/>
              <a:gd name="connsiteX5" fmla="*/ 109928 w 174885"/>
              <a:gd name="connsiteY5" fmla="*/ 87443 h 114925"/>
              <a:gd name="connsiteX6" fmla="*/ 54964 w 174885"/>
              <a:gd name="connsiteY6" fmla="*/ 87443 h 114925"/>
              <a:gd name="connsiteX7" fmla="*/ 0 w 174885"/>
              <a:gd name="connsiteY7" fmla="*/ 104931 h 11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885" h="114925">
                <a:moveTo>
                  <a:pt x="0" y="104931"/>
                </a:moveTo>
                <a:lnTo>
                  <a:pt x="47469" y="39974"/>
                </a:lnTo>
                <a:lnTo>
                  <a:pt x="174885" y="0"/>
                </a:lnTo>
                <a:lnTo>
                  <a:pt x="122420" y="54964"/>
                </a:lnTo>
                <a:lnTo>
                  <a:pt x="167390" y="114925"/>
                </a:lnTo>
                <a:lnTo>
                  <a:pt x="109928" y="87443"/>
                </a:lnTo>
                <a:lnTo>
                  <a:pt x="54964" y="87443"/>
                </a:lnTo>
                <a:lnTo>
                  <a:pt x="0" y="104931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5" name="Forma livre 314"/>
          <p:cNvSpPr/>
          <p:nvPr/>
        </p:nvSpPr>
        <p:spPr>
          <a:xfrm>
            <a:off x="11328499" y="4857013"/>
            <a:ext cx="166853" cy="175084"/>
          </a:xfrm>
          <a:custGeom>
            <a:avLst/>
            <a:gdLst>
              <a:gd name="connsiteX0" fmla="*/ 166853 w 166853"/>
              <a:gd name="connsiteY0" fmla="*/ 174885 h 175084"/>
              <a:gd name="connsiteX1" fmla="*/ 109391 w 166853"/>
              <a:gd name="connsiteY1" fmla="*/ 152400 h 175084"/>
              <a:gd name="connsiteX2" fmla="*/ 14453 w 166853"/>
              <a:gd name="connsiteY2" fmla="*/ 32479 h 175084"/>
              <a:gd name="connsiteX3" fmla="*/ 1962 w 166853"/>
              <a:gd name="connsiteY3" fmla="*/ 0 h 175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853" h="175084">
                <a:moveTo>
                  <a:pt x="166853" y="174885"/>
                </a:moveTo>
                <a:cubicBezTo>
                  <a:pt x="150822" y="175509"/>
                  <a:pt x="134791" y="176134"/>
                  <a:pt x="109391" y="152400"/>
                </a:cubicBezTo>
                <a:cubicBezTo>
                  <a:pt x="83991" y="128666"/>
                  <a:pt x="32358" y="57879"/>
                  <a:pt x="14453" y="32479"/>
                </a:cubicBezTo>
                <a:cubicBezTo>
                  <a:pt x="-3452" y="7079"/>
                  <a:pt x="-745" y="3539"/>
                  <a:pt x="1962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6" name="Losango 315"/>
          <p:cNvSpPr/>
          <p:nvPr/>
        </p:nvSpPr>
        <p:spPr>
          <a:xfrm rot="1106110">
            <a:off x="10455114" y="4850573"/>
            <a:ext cx="61541" cy="127036"/>
          </a:xfrm>
          <a:prstGeom prst="diamond">
            <a:avLst/>
          </a:prstGeom>
          <a:solidFill>
            <a:schemeClr val="accent4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7" name="Forma livre 316"/>
          <p:cNvSpPr/>
          <p:nvPr/>
        </p:nvSpPr>
        <p:spPr>
          <a:xfrm>
            <a:off x="10515995" y="4792056"/>
            <a:ext cx="442210" cy="151058"/>
          </a:xfrm>
          <a:custGeom>
            <a:avLst/>
            <a:gdLst>
              <a:gd name="connsiteX0" fmla="*/ 0 w 442210"/>
              <a:gd name="connsiteY0" fmla="*/ 134911 h 151058"/>
              <a:gd name="connsiteX1" fmla="*/ 159895 w 442210"/>
              <a:gd name="connsiteY1" fmla="*/ 147403 h 151058"/>
              <a:gd name="connsiteX2" fmla="*/ 384748 w 442210"/>
              <a:gd name="connsiteY2" fmla="*/ 77449 h 151058"/>
              <a:gd name="connsiteX3" fmla="*/ 442210 w 442210"/>
              <a:gd name="connsiteY3" fmla="*/ 0 h 151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2210" h="151058">
                <a:moveTo>
                  <a:pt x="0" y="134911"/>
                </a:moveTo>
                <a:cubicBezTo>
                  <a:pt x="47885" y="145945"/>
                  <a:pt x="95770" y="156980"/>
                  <a:pt x="159895" y="147403"/>
                </a:cubicBezTo>
                <a:cubicBezTo>
                  <a:pt x="224020" y="137826"/>
                  <a:pt x="337696" y="102016"/>
                  <a:pt x="384748" y="77449"/>
                </a:cubicBezTo>
                <a:cubicBezTo>
                  <a:pt x="431800" y="52882"/>
                  <a:pt x="437005" y="26441"/>
                  <a:pt x="442210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8" name="Forma livre 317"/>
          <p:cNvSpPr/>
          <p:nvPr/>
        </p:nvSpPr>
        <p:spPr>
          <a:xfrm>
            <a:off x="11497851" y="4966941"/>
            <a:ext cx="124271" cy="64957"/>
          </a:xfrm>
          <a:custGeom>
            <a:avLst/>
            <a:gdLst>
              <a:gd name="connsiteX0" fmla="*/ 0 w 124271"/>
              <a:gd name="connsiteY0" fmla="*/ 64957 h 64957"/>
              <a:gd name="connsiteX1" fmla="*/ 107429 w 124271"/>
              <a:gd name="connsiteY1" fmla="*/ 52466 h 64957"/>
              <a:gd name="connsiteX2" fmla="*/ 122419 w 124271"/>
              <a:gd name="connsiteY2" fmla="*/ 0 h 64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271" h="64957">
                <a:moveTo>
                  <a:pt x="0" y="64957"/>
                </a:moveTo>
                <a:cubicBezTo>
                  <a:pt x="43513" y="64124"/>
                  <a:pt x="87026" y="63292"/>
                  <a:pt x="107429" y="52466"/>
                </a:cubicBezTo>
                <a:cubicBezTo>
                  <a:pt x="127832" y="41640"/>
                  <a:pt x="125125" y="20820"/>
                  <a:pt x="122419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9" name="Losango 318"/>
          <p:cNvSpPr/>
          <p:nvPr/>
        </p:nvSpPr>
        <p:spPr>
          <a:xfrm rot="21282313">
            <a:off x="11494944" y="4974090"/>
            <a:ext cx="81006" cy="117114"/>
          </a:xfrm>
          <a:prstGeom prst="diamond">
            <a:avLst/>
          </a:prstGeom>
          <a:solidFill>
            <a:schemeClr val="accent4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20" name="Forma livre 319"/>
          <p:cNvSpPr/>
          <p:nvPr/>
        </p:nvSpPr>
        <p:spPr>
          <a:xfrm>
            <a:off x="10783049" y="2995735"/>
            <a:ext cx="657340" cy="292308"/>
          </a:xfrm>
          <a:custGeom>
            <a:avLst/>
            <a:gdLst>
              <a:gd name="connsiteX0" fmla="*/ 14990 w 662066"/>
              <a:gd name="connsiteY0" fmla="*/ 32478 h 292308"/>
              <a:gd name="connsiteX1" fmla="*/ 0 w 662066"/>
              <a:gd name="connsiteY1" fmla="*/ 149901 h 292308"/>
              <a:gd name="connsiteX2" fmla="*/ 327286 w 662066"/>
              <a:gd name="connsiteY2" fmla="*/ 292308 h 292308"/>
              <a:gd name="connsiteX3" fmla="*/ 642079 w 662066"/>
              <a:gd name="connsiteY3" fmla="*/ 174885 h 292308"/>
              <a:gd name="connsiteX4" fmla="*/ 649574 w 662066"/>
              <a:gd name="connsiteY4" fmla="*/ 92439 h 292308"/>
              <a:gd name="connsiteX5" fmla="*/ 662066 w 662066"/>
              <a:gd name="connsiteY5" fmla="*/ 0 h 292308"/>
              <a:gd name="connsiteX6" fmla="*/ 662066 w 662066"/>
              <a:gd name="connsiteY6" fmla="*/ 0 h 29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2066" h="292308">
                <a:moveTo>
                  <a:pt x="14990" y="32478"/>
                </a:moveTo>
                <a:lnTo>
                  <a:pt x="0" y="149901"/>
                </a:lnTo>
                <a:lnTo>
                  <a:pt x="327286" y="292308"/>
                </a:lnTo>
                <a:lnTo>
                  <a:pt x="642079" y="174885"/>
                </a:lnTo>
                <a:lnTo>
                  <a:pt x="649574" y="92439"/>
                </a:lnTo>
                <a:lnTo>
                  <a:pt x="662066" y="0"/>
                </a:lnTo>
                <a:lnTo>
                  <a:pt x="662066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21" name="Forma livre 320"/>
          <p:cNvSpPr/>
          <p:nvPr/>
        </p:nvSpPr>
        <p:spPr>
          <a:xfrm>
            <a:off x="10780821" y="3148135"/>
            <a:ext cx="637082" cy="294806"/>
          </a:xfrm>
          <a:custGeom>
            <a:avLst/>
            <a:gdLst>
              <a:gd name="connsiteX0" fmla="*/ 4997 w 637082"/>
              <a:gd name="connsiteY0" fmla="*/ 0 h 294806"/>
              <a:gd name="connsiteX1" fmla="*/ 0 w 637082"/>
              <a:gd name="connsiteY1" fmla="*/ 144905 h 294806"/>
              <a:gd name="connsiteX2" fmla="*/ 329784 w 637082"/>
              <a:gd name="connsiteY2" fmla="*/ 294806 h 294806"/>
              <a:gd name="connsiteX3" fmla="*/ 627089 w 637082"/>
              <a:gd name="connsiteY3" fmla="*/ 172387 h 294806"/>
              <a:gd name="connsiteX4" fmla="*/ 637082 w 637082"/>
              <a:gd name="connsiteY4" fmla="*/ 27482 h 29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082" h="294806">
                <a:moveTo>
                  <a:pt x="4997" y="0"/>
                </a:moveTo>
                <a:lnTo>
                  <a:pt x="0" y="144905"/>
                </a:lnTo>
                <a:lnTo>
                  <a:pt x="329784" y="294806"/>
                </a:lnTo>
                <a:lnTo>
                  <a:pt x="627089" y="172387"/>
                </a:lnTo>
                <a:lnTo>
                  <a:pt x="637082" y="27482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22" name="Forma livre 321"/>
          <p:cNvSpPr/>
          <p:nvPr/>
        </p:nvSpPr>
        <p:spPr>
          <a:xfrm rot="160903" flipH="1">
            <a:off x="11458320" y="2465089"/>
            <a:ext cx="171254" cy="114925"/>
          </a:xfrm>
          <a:custGeom>
            <a:avLst/>
            <a:gdLst>
              <a:gd name="connsiteX0" fmla="*/ 0 w 174885"/>
              <a:gd name="connsiteY0" fmla="*/ 104931 h 114925"/>
              <a:gd name="connsiteX1" fmla="*/ 47469 w 174885"/>
              <a:gd name="connsiteY1" fmla="*/ 39974 h 114925"/>
              <a:gd name="connsiteX2" fmla="*/ 174885 w 174885"/>
              <a:gd name="connsiteY2" fmla="*/ 0 h 114925"/>
              <a:gd name="connsiteX3" fmla="*/ 122420 w 174885"/>
              <a:gd name="connsiteY3" fmla="*/ 54964 h 114925"/>
              <a:gd name="connsiteX4" fmla="*/ 167390 w 174885"/>
              <a:gd name="connsiteY4" fmla="*/ 114925 h 114925"/>
              <a:gd name="connsiteX5" fmla="*/ 109928 w 174885"/>
              <a:gd name="connsiteY5" fmla="*/ 87443 h 114925"/>
              <a:gd name="connsiteX6" fmla="*/ 54964 w 174885"/>
              <a:gd name="connsiteY6" fmla="*/ 87443 h 114925"/>
              <a:gd name="connsiteX7" fmla="*/ 0 w 174885"/>
              <a:gd name="connsiteY7" fmla="*/ 104931 h 11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885" h="114925">
                <a:moveTo>
                  <a:pt x="0" y="104931"/>
                </a:moveTo>
                <a:lnTo>
                  <a:pt x="47469" y="39974"/>
                </a:lnTo>
                <a:lnTo>
                  <a:pt x="174885" y="0"/>
                </a:lnTo>
                <a:lnTo>
                  <a:pt x="122420" y="54964"/>
                </a:lnTo>
                <a:lnTo>
                  <a:pt x="167390" y="114925"/>
                </a:lnTo>
                <a:lnTo>
                  <a:pt x="109928" y="87443"/>
                </a:lnTo>
                <a:lnTo>
                  <a:pt x="54964" y="87443"/>
                </a:lnTo>
                <a:lnTo>
                  <a:pt x="0" y="104931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7" name="Grupo 26"/>
          <p:cNvGrpSpPr/>
          <p:nvPr/>
        </p:nvGrpSpPr>
        <p:grpSpPr>
          <a:xfrm>
            <a:off x="7935512" y="3510749"/>
            <a:ext cx="109274" cy="135525"/>
            <a:chOff x="2905806" y="3702455"/>
            <a:chExt cx="109274" cy="135525"/>
          </a:xfrm>
          <a:solidFill>
            <a:schemeClr val="bg1">
              <a:lumMod val="75000"/>
            </a:schemeClr>
          </a:solidFill>
        </p:grpSpPr>
        <p:sp>
          <p:nvSpPr>
            <p:cNvPr id="528" name="Triângulo isósceles 527"/>
            <p:cNvSpPr/>
            <p:nvPr/>
          </p:nvSpPr>
          <p:spPr>
            <a:xfrm rot="12169286">
              <a:off x="2977712" y="3795296"/>
              <a:ext cx="37368" cy="42684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29" name="Triângulo isósceles 528"/>
            <p:cNvSpPr/>
            <p:nvPr/>
          </p:nvSpPr>
          <p:spPr>
            <a:xfrm rot="12169286">
              <a:off x="2941029" y="3760529"/>
              <a:ext cx="47654" cy="54432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30" name="Triângulo isósceles 529"/>
            <p:cNvSpPr/>
            <p:nvPr/>
          </p:nvSpPr>
          <p:spPr>
            <a:xfrm rot="12609937">
              <a:off x="2905806" y="3702455"/>
              <a:ext cx="76510" cy="87395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531" name="Grupo 530"/>
          <p:cNvGrpSpPr/>
          <p:nvPr/>
        </p:nvGrpSpPr>
        <p:grpSpPr>
          <a:xfrm>
            <a:off x="10098271" y="3570350"/>
            <a:ext cx="109274" cy="135525"/>
            <a:chOff x="2905806" y="3702455"/>
            <a:chExt cx="109274" cy="135525"/>
          </a:xfrm>
          <a:solidFill>
            <a:schemeClr val="accent5">
              <a:lumMod val="50000"/>
            </a:schemeClr>
          </a:solidFill>
        </p:grpSpPr>
        <p:sp>
          <p:nvSpPr>
            <p:cNvPr id="532" name="Triângulo isósceles 531"/>
            <p:cNvSpPr/>
            <p:nvPr/>
          </p:nvSpPr>
          <p:spPr>
            <a:xfrm rot="12169286">
              <a:off x="2977712" y="3795296"/>
              <a:ext cx="37368" cy="42684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33" name="Triângulo isósceles 532"/>
            <p:cNvSpPr/>
            <p:nvPr/>
          </p:nvSpPr>
          <p:spPr>
            <a:xfrm rot="12169286">
              <a:off x="2941029" y="3760529"/>
              <a:ext cx="47654" cy="54432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34" name="Triângulo isósceles 533"/>
            <p:cNvSpPr/>
            <p:nvPr/>
          </p:nvSpPr>
          <p:spPr>
            <a:xfrm rot="12609937">
              <a:off x="2905806" y="3702455"/>
              <a:ext cx="76510" cy="87395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sp>
        <p:nvSpPr>
          <p:cNvPr id="387" name="Forma livre 386"/>
          <p:cNvSpPr/>
          <p:nvPr/>
        </p:nvSpPr>
        <p:spPr>
          <a:xfrm>
            <a:off x="9891787" y="19257"/>
            <a:ext cx="745624" cy="2005527"/>
          </a:xfrm>
          <a:custGeom>
            <a:avLst/>
            <a:gdLst>
              <a:gd name="connsiteX0" fmla="*/ 37556 w 745624"/>
              <a:gd name="connsiteY0" fmla="*/ 116749 h 2005527"/>
              <a:gd name="connsiteX1" fmla="*/ 37556 w 745624"/>
              <a:gd name="connsiteY1" fmla="*/ 177261 h 2005527"/>
              <a:gd name="connsiteX2" fmla="*/ 51003 w 745624"/>
              <a:gd name="connsiteY2" fmla="*/ 1663161 h 2005527"/>
              <a:gd name="connsiteX3" fmla="*/ 683014 w 745624"/>
              <a:gd name="connsiteY3" fmla="*/ 1972443 h 2005527"/>
              <a:gd name="connsiteX4" fmla="*/ 669567 w 745624"/>
              <a:gd name="connsiteY4" fmla="*/ 1105108 h 2005527"/>
              <a:gd name="connsiteX5" fmla="*/ 730079 w 745624"/>
              <a:gd name="connsiteY5" fmla="*/ 29343 h 2005527"/>
              <a:gd name="connsiteX6" fmla="*/ 340114 w 745624"/>
              <a:gd name="connsiteY6" fmla="*/ 446202 h 2005527"/>
              <a:gd name="connsiteX7" fmla="*/ 30832 w 745624"/>
              <a:gd name="connsiteY7" fmla="*/ 15896 h 2005527"/>
              <a:gd name="connsiteX8" fmla="*/ 37556 w 745624"/>
              <a:gd name="connsiteY8" fmla="*/ 116749 h 20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5624" h="2005527">
                <a:moveTo>
                  <a:pt x="37556" y="116749"/>
                </a:moveTo>
                <a:cubicBezTo>
                  <a:pt x="38677" y="143643"/>
                  <a:pt x="35315" y="-80474"/>
                  <a:pt x="37556" y="177261"/>
                </a:cubicBezTo>
                <a:cubicBezTo>
                  <a:pt x="39797" y="434996"/>
                  <a:pt x="-56573" y="1363964"/>
                  <a:pt x="51003" y="1663161"/>
                </a:cubicBezTo>
                <a:cubicBezTo>
                  <a:pt x="158579" y="1962358"/>
                  <a:pt x="579920" y="2065452"/>
                  <a:pt x="683014" y="1972443"/>
                </a:cubicBezTo>
                <a:cubicBezTo>
                  <a:pt x="786108" y="1879434"/>
                  <a:pt x="661723" y="1428958"/>
                  <a:pt x="669567" y="1105108"/>
                </a:cubicBezTo>
                <a:cubicBezTo>
                  <a:pt x="677411" y="781258"/>
                  <a:pt x="784988" y="139161"/>
                  <a:pt x="730079" y="29343"/>
                </a:cubicBezTo>
                <a:cubicBezTo>
                  <a:pt x="675170" y="-80475"/>
                  <a:pt x="456655" y="448443"/>
                  <a:pt x="340114" y="446202"/>
                </a:cubicBezTo>
                <a:cubicBezTo>
                  <a:pt x="223573" y="443961"/>
                  <a:pt x="80138" y="77528"/>
                  <a:pt x="30832" y="15896"/>
                </a:cubicBezTo>
                <a:cubicBezTo>
                  <a:pt x="-18474" y="-45736"/>
                  <a:pt x="36435" y="89855"/>
                  <a:pt x="37556" y="11674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88" name="Retângulo de cantos arredondados 387"/>
          <p:cNvSpPr/>
          <p:nvPr/>
        </p:nvSpPr>
        <p:spPr>
          <a:xfrm>
            <a:off x="10117584" y="143007"/>
            <a:ext cx="230035" cy="22050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89" name="Forma livre 388"/>
          <p:cNvSpPr/>
          <p:nvPr/>
        </p:nvSpPr>
        <p:spPr>
          <a:xfrm>
            <a:off x="10649712" y="299730"/>
            <a:ext cx="404924" cy="518066"/>
          </a:xfrm>
          <a:custGeom>
            <a:avLst/>
            <a:gdLst>
              <a:gd name="connsiteX0" fmla="*/ 263787 w 553297"/>
              <a:gd name="connsiteY0" fmla="*/ 2830 h 707896"/>
              <a:gd name="connsiteX1" fmla="*/ 430649 w 553297"/>
              <a:gd name="connsiteY1" fmla="*/ 266470 h 707896"/>
              <a:gd name="connsiteX2" fmla="*/ 544114 w 553297"/>
              <a:gd name="connsiteY2" fmla="*/ 610205 h 707896"/>
              <a:gd name="connsiteX3" fmla="*/ 520754 w 553297"/>
              <a:gd name="connsiteY3" fmla="*/ 670275 h 707896"/>
              <a:gd name="connsiteX4" fmla="*/ 317183 w 553297"/>
              <a:gd name="connsiteY4" fmla="*/ 700310 h 707896"/>
              <a:gd name="connsiteX5" fmla="*/ 290485 w 553297"/>
              <a:gd name="connsiteY5" fmla="*/ 526774 h 707896"/>
              <a:gd name="connsiteX6" fmla="*/ 197043 w 553297"/>
              <a:gd name="connsiteY6" fmla="*/ 363250 h 707896"/>
              <a:gd name="connsiteX7" fmla="*/ 146 w 553297"/>
              <a:gd name="connsiteY7" fmla="*/ 142993 h 707896"/>
              <a:gd name="connsiteX8" fmla="*/ 263787 w 553297"/>
              <a:gd name="connsiteY8" fmla="*/ 2830 h 7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3297" h="707896">
                <a:moveTo>
                  <a:pt x="263787" y="2830"/>
                </a:moveTo>
                <a:cubicBezTo>
                  <a:pt x="335538" y="23410"/>
                  <a:pt x="383928" y="165241"/>
                  <a:pt x="430649" y="266470"/>
                </a:cubicBezTo>
                <a:cubicBezTo>
                  <a:pt x="477370" y="367699"/>
                  <a:pt x="529097" y="542904"/>
                  <a:pt x="544114" y="610205"/>
                </a:cubicBezTo>
                <a:cubicBezTo>
                  <a:pt x="559131" y="677506"/>
                  <a:pt x="558576" y="655258"/>
                  <a:pt x="520754" y="670275"/>
                </a:cubicBezTo>
                <a:cubicBezTo>
                  <a:pt x="482932" y="685292"/>
                  <a:pt x="355561" y="724227"/>
                  <a:pt x="317183" y="700310"/>
                </a:cubicBezTo>
                <a:cubicBezTo>
                  <a:pt x="278805" y="676393"/>
                  <a:pt x="310508" y="582951"/>
                  <a:pt x="290485" y="526774"/>
                </a:cubicBezTo>
                <a:cubicBezTo>
                  <a:pt x="270462" y="470597"/>
                  <a:pt x="245433" y="427214"/>
                  <a:pt x="197043" y="363250"/>
                </a:cubicBezTo>
                <a:cubicBezTo>
                  <a:pt x="148653" y="299287"/>
                  <a:pt x="-5416" y="207513"/>
                  <a:pt x="146" y="142993"/>
                </a:cubicBezTo>
                <a:cubicBezTo>
                  <a:pt x="5708" y="78473"/>
                  <a:pt x="192036" y="-17750"/>
                  <a:pt x="263787" y="283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90" name="Forma livre 389"/>
          <p:cNvSpPr/>
          <p:nvPr/>
        </p:nvSpPr>
        <p:spPr>
          <a:xfrm>
            <a:off x="9255494" y="272939"/>
            <a:ext cx="482507" cy="577721"/>
          </a:xfrm>
          <a:custGeom>
            <a:avLst/>
            <a:gdLst>
              <a:gd name="connsiteX0" fmla="*/ 372248 w 659307"/>
              <a:gd name="connsiteY0" fmla="*/ 46666 h 789410"/>
              <a:gd name="connsiteX1" fmla="*/ 155329 w 659307"/>
              <a:gd name="connsiteY1" fmla="*/ 263586 h 789410"/>
              <a:gd name="connsiteX2" fmla="*/ 35189 w 659307"/>
              <a:gd name="connsiteY2" fmla="*/ 523889 h 789410"/>
              <a:gd name="connsiteX3" fmla="*/ 1816 w 659307"/>
              <a:gd name="connsiteY3" fmla="*/ 694088 h 789410"/>
              <a:gd name="connsiteX4" fmla="*/ 78573 w 659307"/>
              <a:gd name="connsiteY4" fmla="*/ 787530 h 789410"/>
              <a:gd name="connsiteX5" fmla="*/ 288818 w 659307"/>
              <a:gd name="connsiteY5" fmla="*/ 750821 h 789410"/>
              <a:gd name="connsiteX6" fmla="*/ 308841 w 659307"/>
              <a:gd name="connsiteY6" fmla="*/ 680739 h 789410"/>
              <a:gd name="connsiteX7" fmla="*/ 325527 w 659307"/>
              <a:gd name="connsiteY7" fmla="*/ 530564 h 789410"/>
              <a:gd name="connsiteX8" fmla="*/ 452342 w 659307"/>
              <a:gd name="connsiteY8" fmla="*/ 347016 h 789410"/>
              <a:gd name="connsiteX9" fmla="*/ 659250 w 659307"/>
              <a:gd name="connsiteY9" fmla="*/ 140108 h 789410"/>
              <a:gd name="connsiteX10" fmla="*/ 472365 w 659307"/>
              <a:gd name="connsiteY10" fmla="*/ 6619 h 789410"/>
              <a:gd name="connsiteX11" fmla="*/ 372248 w 659307"/>
              <a:gd name="connsiteY11" fmla="*/ 46666 h 789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59307" h="789410">
                <a:moveTo>
                  <a:pt x="372248" y="46666"/>
                </a:moveTo>
                <a:cubicBezTo>
                  <a:pt x="319409" y="89494"/>
                  <a:pt x="211505" y="184049"/>
                  <a:pt x="155329" y="263586"/>
                </a:cubicBezTo>
                <a:cubicBezTo>
                  <a:pt x="99153" y="343123"/>
                  <a:pt x="60774" y="452139"/>
                  <a:pt x="35189" y="523889"/>
                </a:cubicBezTo>
                <a:cubicBezTo>
                  <a:pt x="9603" y="595639"/>
                  <a:pt x="-5415" y="650148"/>
                  <a:pt x="1816" y="694088"/>
                </a:cubicBezTo>
                <a:cubicBezTo>
                  <a:pt x="9047" y="738028"/>
                  <a:pt x="30739" y="778075"/>
                  <a:pt x="78573" y="787530"/>
                </a:cubicBezTo>
                <a:cubicBezTo>
                  <a:pt x="126407" y="796985"/>
                  <a:pt x="250440" y="768619"/>
                  <a:pt x="288818" y="750821"/>
                </a:cubicBezTo>
                <a:cubicBezTo>
                  <a:pt x="327196" y="733023"/>
                  <a:pt x="302723" y="717448"/>
                  <a:pt x="308841" y="680739"/>
                </a:cubicBezTo>
                <a:cubicBezTo>
                  <a:pt x="314959" y="644030"/>
                  <a:pt x="301610" y="586185"/>
                  <a:pt x="325527" y="530564"/>
                </a:cubicBezTo>
                <a:cubicBezTo>
                  <a:pt x="349444" y="474943"/>
                  <a:pt x="396722" y="412092"/>
                  <a:pt x="452342" y="347016"/>
                </a:cubicBezTo>
                <a:cubicBezTo>
                  <a:pt x="507962" y="281940"/>
                  <a:pt x="655913" y="196841"/>
                  <a:pt x="659250" y="140108"/>
                </a:cubicBezTo>
                <a:cubicBezTo>
                  <a:pt x="662587" y="83375"/>
                  <a:pt x="520198" y="22749"/>
                  <a:pt x="472365" y="6619"/>
                </a:cubicBezTo>
                <a:cubicBezTo>
                  <a:pt x="424532" y="-9511"/>
                  <a:pt x="425087" y="3838"/>
                  <a:pt x="372248" y="4666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91" name="Elipse 390"/>
          <p:cNvSpPr/>
          <p:nvPr/>
        </p:nvSpPr>
        <p:spPr>
          <a:xfrm>
            <a:off x="9630729" y="-856392"/>
            <a:ext cx="1147886" cy="1069078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92" name="Forma livre 391"/>
          <p:cNvSpPr/>
          <p:nvPr/>
        </p:nvSpPr>
        <p:spPr>
          <a:xfrm>
            <a:off x="10165799" y="-109240"/>
            <a:ext cx="18293" cy="21989"/>
          </a:xfrm>
          <a:custGeom>
            <a:avLst/>
            <a:gdLst>
              <a:gd name="connsiteX0" fmla="*/ 0 w 42041"/>
              <a:gd name="connsiteY0" fmla="*/ 0 h 53180"/>
              <a:gd name="connsiteX1" fmla="*/ 42041 w 42041"/>
              <a:gd name="connsiteY1" fmla="*/ 52552 h 53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041" h="53180">
                <a:moveTo>
                  <a:pt x="0" y="0"/>
                </a:moveTo>
                <a:cubicBezTo>
                  <a:pt x="12571" y="62858"/>
                  <a:pt x="-7354" y="52552"/>
                  <a:pt x="42041" y="52552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93" name="Forma livre 392"/>
          <p:cNvSpPr/>
          <p:nvPr/>
        </p:nvSpPr>
        <p:spPr>
          <a:xfrm>
            <a:off x="9700438" y="-507791"/>
            <a:ext cx="396688" cy="371877"/>
          </a:xfrm>
          <a:custGeom>
            <a:avLst/>
            <a:gdLst>
              <a:gd name="connsiteX0" fmla="*/ 504715 w 542043"/>
              <a:gd name="connsiteY0" fmla="*/ 472133 h 508140"/>
              <a:gd name="connsiteX1" fmla="*/ 517072 w 542043"/>
              <a:gd name="connsiteY1" fmla="*/ 208522 h 508140"/>
              <a:gd name="connsiteX2" fmla="*/ 269937 w 542043"/>
              <a:gd name="connsiteY2" fmla="*/ 23171 h 508140"/>
              <a:gd name="connsiteX3" fmla="*/ 92823 w 542043"/>
              <a:gd name="connsiteY3" fmla="*/ 19052 h 508140"/>
              <a:gd name="connsiteX4" fmla="*/ 6326 w 542043"/>
              <a:gd name="connsiteY4" fmla="*/ 171452 h 508140"/>
              <a:gd name="connsiteX5" fmla="*/ 35158 w 542043"/>
              <a:gd name="connsiteY5" fmla="*/ 426825 h 508140"/>
              <a:gd name="connsiteX6" fmla="*/ 261699 w 542043"/>
              <a:gd name="connsiteY6" fmla="*/ 500966 h 508140"/>
              <a:gd name="connsiteX7" fmla="*/ 504715 w 542043"/>
              <a:gd name="connsiteY7" fmla="*/ 472133 h 50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2043" h="508140">
                <a:moveTo>
                  <a:pt x="504715" y="472133"/>
                </a:moveTo>
                <a:cubicBezTo>
                  <a:pt x="547277" y="423392"/>
                  <a:pt x="556202" y="283349"/>
                  <a:pt x="517072" y="208522"/>
                </a:cubicBezTo>
                <a:cubicBezTo>
                  <a:pt x="477942" y="133695"/>
                  <a:pt x="340645" y="54749"/>
                  <a:pt x="269937" y="23171"/>
                </a:cubicBezTo>
                <a:cubicBezTo>
                  <a:pt x="199229" y="-8407"/>
                  <a:pt x="136758" y="-5661"/>
                  <a:pt x="92823" y="19052"/>
                </a:cubicBezTo>
                <a:cubicBezTo>
                  <a:pt x="48888" y="43765"/>
                  <a:pt x="15937" y="103490"/>
                  <a:pt x="6326" y="171452"/>
                </a:cubicBezTo>
                <a:cubicBezTo>
                  <a:pt x="-3285" y="239414"/>
                  <a:pt x="-7404" y="371906"/>
                  <a:pt x="35158" y="426825"/>
                </a:cubicBezTo>
                <a:cubicBezTo>
                  <a:pt x="77720" y="481744"/>
                  <a:pt x="181380" y="493415"/>
                  <a:pt x="261699" y="500966"/>
                </a:cubicBezTo>
                <a:cubicBezTo>
                  <a:pt x="342018" y="508517"/>
                  <a:pt x="462153" y="520874"/>
                  <a:pt x="504715" y="472133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94" name="Forma livre 393"/>
          <p:cNvSpPr/>
          <p:nvPr/>
        </p:nvSpPr>
        <p:spPr>
          <a:xfrm>
            <a:off x="10225999" y="-510315"/>
            <a:ext cx="446336" cy="365800"/>
          </a:xfrm>
          <a:custGeom>
            <a:avLst/>
            <a:gdLst>
              <a:gd name="connsiteX0" fmla="*/ 36135 w 609883"/>
              <a:gd name="connsiteY0" fmla="*/ 472066 h 499837"/>
              <a:gd name="connsiteX1" fmla="*/ 15540 w 609883"/>
              <a:gd name="connsiteY1" fmla="*/ 262001 h 499837"/>
              <a:gd name="connsiteX2" fmla="*/ 143227 w 609883"/>
              <a:gd name="connsiteY2" fmla="*/ 130196 h 499837"/>
              <a:gd name="connsiteX3" fmla="*/ 419194 w 609883"/>
              <a:gd name="connsiteY3" fmla="*/ 2509 h 499837"/>
              <a:gd name="connsiteX4" fmla="*/ 542762 w 609883"/>
              <a:gd name="connsiteY4" fmla="*/ 68412 h 499837"/>
              <a:gd name="connsiteX5" fmla="*/ 608664 w 609883"/>
              <a:gd name="connsiteY5" fmla="*/ 332023 h 499837"/>
              <a:gd name="connsiteX6" fmla="*/ 563356 w 609883"/>
              <a:gd name="connsiteY6" fmla="*/ 443234 h 499837"/>
              <a:gd name="connsiteX7" fmla="*/ 320340 w 609883"/>
              <a:gd name="connsiteY7" fmla="*/ 492661 h 499837"/>
              <a:gd name="connsiteX8" fmla="*/ 36135 w 609883"/>
              <a:gd name="connsiteY8" fmla="*/ 472066 h 499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9883" h="499837">
                <a:moveTo>
                  <a:pt x="36135" y="472066"/>
                </a:moveTo>
                <a:cubicBezTo>
                  <a:pt x="-14665" y="433623"/>
                  <a:pt x="-2309" y="318979"/>
                  <a:pt x="15540" y="262001"/>
                </a:cubicBezTo>
                <a:cubicBezTo>
                  <a:pt x="33389" y="205023"/>
                  <a:pt x="75951" y="173445"/>
                  <a:pt x="143227" y="130196"/>
                </a:cubicBezTo>
                <a:cubicBezTo>
                  <a:pt x="210503" y="86947"/>
                  <a:pt x="352605" y="12806"/>
                  <a:pt x="419194" y="2509"/>
                </a:cubicBezTo>
                <a:cubicBezTo>
                  <a:pt x="485783" y="-7788"/>
                  <a:pt x="511184" y="13493"/>
                  <a:pt x="542762" y="68412"/>
                </a:cubicBezTo>
                <a:cubicBezTo>
                  <a:pt x="574340" y="123331"/>
                  <a:pt x="605232" y="269553"/>
                  <a:pt x="608664" y="332023"/>
                </a:cubicBezTo>
                <a:cubicBezTo>
                  <a:pt x="612096" y="394493"/>
                  <a:pt x="611410" y="416461"/>
                  <a:pt x="563356" y="443234"/>
                </a:cubicBezTo>
                <a:cubicBezTo>
                  <a:pt x="515302" y="470007"/>
                  <a:pt x="406151" y="485110"/>
                  <a:pt x="320340" y="492661"/>
                </a:cubicBezTo>
                <a:cubicBezTo>
                  <a:pt x="234529" y="500212"/>
                  <a:pt x="86935" y="510509"/>
                  <a:pt x="36135" y="472066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95" name="Forma livre 394"/>
          <p:cNvSpPr/>
          <p:nvPr/>
        </p:nvSpPr>
        <p:spPr>
          <a:xfrm>
            <a:off x="10183380" y="-87058"/>
            <a:ext cx="198949" cy="144690"/>
          </a:xfrm>
          <a:custGeom>
            <a:avLst/>
            <a:gdLst>
              <a:gd name="connsiteX0" fmla="*/ 0 w 271848"/>
              <a:gd name="connsiteY0" fmla="*/ 197708 h 197708"/>
              <a:gd name="connsiteX1" fmla="*/ 127686 w 271848"/>
              <a:gd name="connsiteY1" fmla="*/ 82378 h 197708"/>
              <a:gd name="connsiteX2" fmla="*/ 271848 w 271848"/>
              <a:gd name="connsiteY2" fmla="*/ 0 h 19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848" h="197708">
                <a:moveTo>
                  <a:pt x="0" y="197708"/>
                </a:moveTo>
                <a:cubicBezTo>
                  <a:pt x="41189" y="156518"/>
                  <a:pt x="82378" y="115329"/>
                  <a:pt x="127686" y="82378"/>
                </a:cubicBezTo>
                <a:cubicBezTo>
                  <a:pt x="172994" y="49427"/>
                  <a:pt x="222421" y="24713"/>
                  <a:pt x="271848" y="0"/>
                </a:cubicBezTo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96" name="Forma livre 395"/>
          <p:cNvSpPr/>
          <p:nvPr/>
        </p:nvSpPr>
        <p:spPr>
          <a:xfrm>
            <a:off x="9928317" y="679486"/>
            <a:ext cx="560440" cy="625232"/>
          </a:xfrm>
          <a:custGeom>
            <a:avLst/>
            <a:gdLst>
              <a:gd name="connsiteX0" fmla="*/ 12171 w 765797"/>
              <a:gd name="connsiteY0" fmla="*/ 30145 h 854329"/>
              <a:gd name="connsiteX1" fmla="*/ 32268 w 765797"/>
              <a:gd name="connsiteY1" fmla="*/ 718457 h 854329"/>
              <a:gd name="connsiteX2" fmla="*/ 288501 w 765797"/>
              <a:gd name="connsiteY2" fmla="*/ 839037 h 854329"/>
              <a:gd name="connsiteX3" fmla="*/ 705507 w 765797"/>
              <a:gd name="connsiteY3" fmla="*/ 793820 h 854329"/>
              <a:gd name="connsiteX4" fmla="*/ 730628 w 765797"/>
              <a:gd name="connsiteY4" fmla="*/ 311499 h 854329"/>
              <a:gd name="connsiteX5" fmla="*/ 765797 w 765797"/>
              <a:gd name="connsiteY5" fmla="*/ 0 h 85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797" h="854329">
                <a:moveTo>
                  <a:pt x="12171" y="30145"/>
                </a:moveTo>
                <a:cubicBezTo>
                  <a:pt x="-808" y="306893"/>
                  <a:pt x="-13787" y="583642"/>
                  <a:pt x="32268" y="718457"/>
                </a:cubicBezTo>
                <a:cubicBezTo>
                  <a:pt x="78323" y="853272"/>
                  <a:pt x="176294" y="826476"/>
                  <a:pt x="288501" y="839037"/>
                </a:cubicBezTo>
                <a:cubicBezTo>
                  <a:pt x="400708" y="851598"/>
                  <a:pt x="631819" y="881743"/>
                  <a:pt x="705507" y="793820"/>
                </a:cubicBezTo>
                <a:cubicBezTo>
                  <a:pt x="779195" y="705897"/>
                  <a:pt x="720580" y="443802"/>
                  <a:pt x="730628" y="311499"/>
                </a:cubicBezTo>
                <a:cubicBezTo>
                  <a:pt x="740676" y="179196"/>
                  <a:pt x="753236" y="89598"/>
                  <a:pt x="765797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97" name="Elipse 396"/>
          <p:cNvSpPr/>
          <p:nvPr/>
        </p:nvSpPr>
        <p:spPr>
          <a:xfrm>
            <a:off x="9213590" y="745900"/>
            <a:ext cx="370931" cy="359340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98" name="Forma livre 397"/>
          <p:cNvSpPr/>
          <p:nvPr/>
        </p:nvSpPr>
        <p:spPr>
          <a:xfrm>
            <a:off x="9443969" y="908814"/>
            <a:ext cx="75647" cy="170387"/>
          </a:xfrm>
          <a:custGeom>
            <a:avLst/>
            <a:gdLst>
              <a:gd name="connsiteX0" fmla="*/ 64513 w 103366"/>
              <a:gd name="connsiteY0" fmla="*/ 232820 h 232820"/>
              <a:gd name="connsiteX1" fmla="*/ 102758 w 103366"/>
              <a:gd name="connsiteY1" fmla="*/ 145900 h 232820"/>
              <a:gd name="connsiteX2" fmla="*/ 81897 w 103366"/>
              <a:gd name="connsiteY2" fmla="*/ 48549 h 232820"/>
              <a:gd name="connsiteX3" fmla="*/ 5408 w 103366"/>
              <a:gd name="connsiteY3" fmla="*/ 3351 h 232820"/>
              <a:gd name="connsiteX4" fmla="*/ 12361 w 103366"/>
              <a:gd name="connsiteY4" fmla="*/ 6827 h 232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366" h="232820">
                <a:moveTo>
                  <a:pt x="64513" y="232820"/>
                </a:moveTo>
                <a:cubicBezTo>
                  <a:pt x="82187" y="204716"/>
                  <a:pt x="99861" y="176612"/>
                  <a:pt x="102758" y="145900"/>
                </a:cubicBezTo>
                <a:cubicBezTo>
                  <a:pt x="105655" y="115188"/>
                  <a:pt x="98122" y="72307"/>
                  <a:pt x="81897" y="48549"/>
                </a:cubicBezTo>
                <a:cubicBezTo>
                  <a:pt x="65672" y="24791"/>
                  <a:pt x="16997" y="10305"/>
                  <a:pt x="5408" y="3351"/>
                </a:cubicBezTo>
                <a:cubicBezTo>
                  <a:pt x="-6181" y="-3603"/>
                  <a:pt x="3090" y="1612"/>
                  <a:pt x="12361" y="6827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99" name="Elipse 398"/>
          <p:cNvSpPr/>
          <p:nvPr/>
        </p:nvSpPr>
        <p:spPr>
          <a:xfrm>
            <a:off x="10824823" y="745900"/>
            <a:ext cx="370931" cy="359340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00" name="Forma livre 399"/>
          <p:cNvSpPr/>
          <p:nvPr/>
        </p:nvSpPr>
        <p:spPr>
          <a:xfrm>
            <a:off x="10914331" y="903633"/>
            <a:ext cx="52640" cy="180657"/>
          </a:xfrm>
          <a:custGeom>
            <a:avLst/>
            <a:gdLst>
              <a:gd name="connsiteX0" fmla="*/ 30206 w 71928"/>
              <a:gd name="connsiteY0" fmla="*/ 246853 h 246853"/>
              <a:gd name="connsiteX1" fmla="*/ 2392 w 71928"/>
              <a:gd name="connsiteY1" fmla="*/ 135596 h 246853"/>
              <a:gd name="connsiteX2" fmla="*/ 9345 w 71928"/>
              <a:gd name="connsiteY2" fmla="*/ 55629 h 246853"/>
              <a:gd name="connsiteX3" fmla="*/ 71928 w 71928"/>
              <a:gd name="connsiteY3" fmla="*/ 0 h 246853"/>
              <a:gd name="connsiteX4" fmla="*/ 71928 w 71928"/>
              <a:gd name="connsiteY4" fmla="*/ 0 h 246853"/>
              <a:gd name="connsiteX5" fmla="*/ 71928 w 71928"/>
              <a:gd name="connsiteY5" fmla="*/ 0 h 246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928" h="246853">
                <a:moveTo>
                  <a:pt x="30206" y="246853"/>
                </a:moveTo>
                <a:cubicBezTo>
                  <a:pt x="18037" y="207160"/>
                  <a:pt x="5869" y="167467"/>
                  <a:pt x="2392" y="135596"/>
                </a:cubicBezTo>
                <a:cubicBezTo>
                  <a:pt x="-1085" y="103725"/>
                  <a:pt x="-2244" y="78228"/>
                  <a:pt x="9345" y="55629"/>
                </a:cubicBezTo>
                <a:cubicBezTo>
                  <a:pt x="20934" y="33030"/>
                  <a:pt x="71928" y="0"/>
                  <a:pt x="71928" y="0"/>
                </a:cubicBezTo>
                <a:lnTo>
                  <a:pt x="71928" y="0"/>
                </a:lnTo>
                <a:lnTo>
                  <a:pt x="71928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01" name="Forma livre 400"/>
          <p:cNvSpPr/>
          <p:nvPr/>
        </p:nvSpPr>
        <p:spPr>
          <a:xfrm>
            <a:off x="9522815" y="991513"/>
            <a:ext cx="1228145" cy="1594706"/>
          </a:xfrm>
          <a:custGeom>
            <a:avLst/>
            <a:gdLst>
              <a:gd name="connsiteX0" fmla="*/ 563386 w 1678162"/>
              <a:gd name="connsiteY0" fmla="*/ 183722 h 2179038"/>
              <a:gd name="connsiteX1" fmla="*/ 457639 w 1678162"/>
              <a:gd name="connsiteY1" fmla="*/ 488522 h 2179038"/>
              <a:gd name="connsiteX2" fmla="*/ 351892 w 1678162"/>
              <a:gd name="connsiteY2" fmla="*/ 1048359 h 2179038"/>
              <a:gd name="connsiteX3" fmla="*/ 271027 w 1678162"/>
              <a:gd name="connsiteY3" fmla="*/ 1552212 h 2179038"/>
              <a:gd name="connsiteX4" fmla="*/ 47092 w 1678162"/>
              <a:gd name="connsiteY4" fmla="*/ 1726383 h 2179038"/>
              <a:gd name="connsiteX5" fmla="*/ 9770 w 1678162"/>
              <a:gd name="connsiteY5" fmla="*/ 1931657 h 2179038"/>
              <a:gd name="connsiteX6" fmla="*/ 177721 w 1678162"/>
              <a:gd name="connsiteY6" fmla="*/ 2062285 h 2179038"/>
              <a:gd name="connsiteX7" fmla="*/ 669133 w 1678162"/>
              <a:gd name="connsiteY7" fmla="*/ 1956538 h 2179038"/>
              <a:gd name="connsiteX8" fmla="*/ 781101 w 1678162"/>
              <a:gd name="connsiteY8" fmla="*/ 1670400 h 2179038"/>
              <a:gd name="connsiteX9" fmla="*/ 725117 w 1678162"/>
              <a:gd name="connsiteY9" fmla="*/ 1514889 h 2179038"/>
              <a:gd name="connsiteX10" fmla="*/ 787321 w 1678162"/>
              <a:gd name="connsiteY10" fmla="*/ 917730 h 2179038"/>
              <a:gd name="connsiteX11" fmla="*/ 973933 w 1678162"/>
              <a:gd name="connsiteY11" fmla="*/ 451200 h 2179038"/>
              <a:gd name="connsiteX12" fmla="*/ 1216529 w 1678162"/>
              <a:gd name="connsiteY12" fmla="*/ 1545991 h 2179038"/>
              <a:gd name="connsiteX13" fmla="*/ 1210309 w 1678162"/>
              <a:gd name="connsiteY13" fmla="*/ 1825910 h 2179038"/>
              <a:gd name="connsiteX14" fmla="*/ 1434243 w 1678162"/>
              <a:gd name="connsiteY14" fmla="*/ 2149371 h 2179038"/>
              <a:gd name="connsiteX15" fmla="*/ 1627076 w 1678162"/>
              <a:gd name="connsiteY15" fmla="*/ 2136930 h 2179038"/>
              <a:gd name="connsiteX16" fmla="*/ 1676839 w 1678162"/>
              <a:gd name="connsiteY16" fmla="*/ 1906775 h 2179038"/>
              <a:gd name="connsiteX17" fmla="*/ 1589754 w 1678162"/>
              <a:gd name="connsiteY17" fmla="*/ 1651738 h 2179038"/>
              <a:gd name="connsiteX18" fmla="*/ 1297394 w 1678162"/>
              <a:gd name="connsiteY18" fmla="*/ 152620 h 2179038"/>
              <a:gd name="connsiteX19" fmla="*/ 1284954 w 1678162"/>
              <a:gd name="connsiteY19" fmla="*/ 127738 h 21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78162" h="2179038">
                <a:moveTo>
                  <a:pt x="563386" y="183722"/>
                </a:moveTo>
                <a:cubicBezTo>
                  <a:pt x="528137" y="264069"/>
                  <a:pt x="492888" y="344416"/>
                  <a:pt x="457639" y="488522"/>
                </a:cubicBezTo>
                <a:cubicBezTo>
                  <a:pt x="422390" y="632628"/>
                  <a:pt x="382994" y="871077"/>
                  <a:pt x="351892" y="1048359"/>
                </a:cubicBezTo>
                <a:cubicBezTo>
                  <a:pt x="320790" y="1225641"/>
                  <a:pt x="321827" y="1439208"/>
                  <a:pt x="271027" y="1552212"/>
                </a:cubicBezTo>
                <a:cubicBezTo>
                  <a:pt x="220227" y="1665216"/>
                  <a:pt x="90635" y="1663142"/>
                  <a:pt x="47092" y="1726383"/>
                </a:cubicBezTo>
                <a:cubicBezTo>
                  <a:pt x="3549" y="1789624"/>
                  <a:pt x="-12002" y="1875673"/>
                  <a:pt x="9770" y="1931657"/>
                </a:cubicBezTo>
                <a:cubicBezTo>
                  <a:pt x="31541" y="1987641"/>
                  <a:pt x="67827" y="2058138"/>
                  <a:pt x="177721" y="2062285"/>
                </a:cubicBezTo>
                <a:cubicBezTo>
                  <a:pt x="287615" y="2066432"/>
                  <a:pt x="568570" y="2021852"/>
                  <a:pt x="669133" y="1956538"/>
                </a:cubicBezTo>
                <a:cubicBezTo>
                  <a:pt x="769696" y="1891224"/>
                  <a:pt x="771770" y="1744008"/>
                  <a:pt x="781101" y="1670400"/>
                </a:cubicBezTo>
                <a:cubicBezTo>
                  <a:pt x="790432" y="1596792"/>
                  <a:pt x="724080" y="1640334"/>
                  <a:pt x="725117" y="1514889"/>
                </a:cubicBezTo>
                <a:cubicBezTo>
                  <a:pt x="726154" y="1389444"/>
                  <a:pt x="745852" y="1095011"/>
                  <a:pt x="787321" y="917730"/>
                </a:cubicBezTo>
                <a:cubicBezTo>
                  <a:pt x="828790" y="740449"/>
                  <a:pt x="902398" y="346490"/>
                  <a:pt x="973933" y="451200"/>
                </a:cubicBezTo>
                <a:cubicBezTo>
                  <a:pt x="1045468" y="555910"/>
                  <a:pt x="1177133" y="1316873"/>
                  <a:pt x="1216529" y="1545991"/>
                </a:cubicBezTo>
                <a:cubicBezTo>
                  <a:pt x="1255925" y="1775109"/>
                  <a:pt x="1174023" y="1725347"/>
                  <a:pt x="1210309" y="1825910"/>
                </a:cubicBezTo>
                <a:cubicBezTo>
                  <a:pt x="1246595" y="1926473"/>
                  <a:pt x="1364782" y="2097534"/>
                  <a:pt x="1434243" y="2149371"/>
                </a:cubicBezTo>
                <a:cubicBezTo>
                  <a:pt x="1503704" y="2201208"/>
                  <a:pt x="1586643" y="2177363"/>
                  <a:pt x="1627076" y="2136930"/>
                </a:cubicBezTo>
                <a:cubicBezTo>
                  <a:pt x="1667509" y="2096497"/>
                  <a:pt x="1683059" y="1987640"/>
                  <a:pt x="1676839" y="1906775"/>
                </a:cubicBezTo>
                <a:cubicBezTo>
                  <a:pt x="1670619" y="1825910"/>
                  <a:pt x="1652995" y="1944097"/>
                  <a:pt x="1589754" y="1651738"/>
                </a:cubicBezTo>
                <a:cubicBezTo>
                  <a:pt x="1526513" y="1359379"/>
                  <a:pt x="1348194" y="406620"/>
                  <a:pt x="1297394" y="152620"/>
                </a:cubicBezTo>
                <a:cubicBezTo>
                  <a:pt x="1246594" y="-101380"/>
                  <a:pt x="1265774" y="13179"/>
                  <a:pt x="1284954" y="127738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02" name="Forma livre 401"/>
          <p:cNvSpPr/>
          <p:nvPr/>
        </p:nvSpPr>
        <p:spPr>
          <a:xfrm>
            <a:off x="9510192" y="-53847"/>
            <a:ext cx="1403327" cy="1189808"/>
          </a:xfrm>
          <a:custGeom>
            <a:avLst/>
            <a:gdLst>
              <a:gd name="connsiteX0" fmla="*/ 960079 w 1917534"/>
              <a:gd name="connsiteY0" fmla="*/ 405360 h 1625777"/>
              <a:gd name="connsiteX1" fmla="*/ 443785 w 1917534"/>
              <a:gd name="connsiteY1" fmla="*/ 7254 h 1625777"/>
              <a:gd name="connsiteX2" fmla="*/ 114103 w 1917534"/>
              <a:gd name="connsiteY2" fmla="*/ 168985 h 1625777"/>
              <a:gd name="connsiteX3" fmla="*/ 2136 w 1917534"/>
              <a:gd name="connsiteY3" fmla="*/ 430242 h 1625777"/>
              <a:gd name="connsiteX4" fmla="*/ 194969 w 1917534"/>
              <a:gd name="connsiteY4" fmla="*/ 604413 h 1625777"/>
              <a:gd name="connsiteX5" fmla="*/ 505989 w 1917534"/>
              <a:gd name="connsiteY5" fmla="*/ 697719 h 1625777"/>
              <a:gd name="connsiteX6" fmla="*/ 593075 w 1917534"/>
              <a:gd name="connsiteY6" fmla="*/ 567091 h 1625777"/>
              <a:gd name="connsiteX7" fmla="*/ 555752 w 1917534"/>
              <a:gd name="connsiteY7" fmla="*/ 679058 h 1625777"/>
              <a:gd name="connsiteX8" fmla="*/ 524650 w 1917534"/>
              <a:gd name="connsiteY8" fmla="*/ 1027401 h 1625777"/>
              <a:gd name="connsiteX9" fmla="*/ 524650 w 1917534"/>
              <a:gd name="connsiteY9" fmla="*/ 1543695 h 1625777"/>
              <a:gd name="connsiteX10" fmla="*/ 636618 w 1917534"/>
              <a:gd name="connsiteY10" fmla="*/ 1605899 h 1625777"/>
              <a:gd name="connsiteX11" fmla="*/ 1289760 w 1917534"/>
              <a:gd name="connsiteY11" fmla="*/ 1618340 h 1625777"/>
              <a:gd name="connsiteX12" fmla="*/ 1345744 w 1917534"/>
              <a:gd name="connsiteY12" fmla="*/ 1500152 h 1625777"/>
              <a:gd name="connsiteX13" fmla="*/ 1376846 w 1917534"/>
              <a:gd name="connsiteY13" fmla="*/ 965197 h 1625777"/>
              <a:gd name="connsiteX14" fmla="*/ 1414169 w 1917534"/>
              <a:gd name="connsiteY14" fmla="*/ 623074 h 1625777"/>
              <a:gd name="connsiteX15" fmla="*/ 1445271 w 1917534"/>
              <a:gd name="connsiteY15" fmla="*/ 703940 h 1625777"/>
              <a:gd name="connsiteX16" fmla="*/ 1644324 w 1917534"/>
              <a:gd name="connsiteY16" fmla="*/ 629295 h 1625777"/>
              <a:gd name="connsiteX17" fmla="*/ 1911801 w 1917534"/>
              <a:gd name="connsiteY17" fmla="*/ 417801 h 1625777"/>
              <a:gd name="connsiteX18" fmla="*/ 1806054 w 1917534"/>
              <a:gd name="connsiteY18" fmla="*/ 200087 h 1625777"/>
              <a:gd name="connsiteX19" fmla="*/ 1557238 w 1917534"/>
              <a:gd name="connsiteY19" fmla="*/ 44576 h 1625777"/>
              <a:gd name="connsiteX20" fmla="*/ 1134250 w 1917534"/>
              <a:gd name="connsiteY20" fmla="*/ 249850 h 1625777"/>
              <a:gd name="connsiteX21" fmla="*/ 960079 w 1917534"/>
              <a:gd name="connsiteY21" fmla="*/ 405360 h 1625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17534" h="1625777">
                <a:moveTo>
                  <a:pt x="960079" y="405360"/>
                </a:moveTo>
                <a:cubicBezTo>
                  <a:pt x="845002" y="364927"/>
                  <a:pt x="584781" y="46650"/>
                  <a:pt x="443785" y="7254"/>
                </a:cubicBezTo>
                <a:cubicBezTo>
                  <a:pt x="302789" y="-32142"/>
                  <a:pt x="187711" y="98487"/>
                  <a:pt x="114103" y="168985"/>
                </a:cubicBezTo>
                <a:cubicBezTo>
                  <a:pt x="40495" y="239483"/>
                  <a:pt x="-11342" y="357671"/>
                  <a:pt x="2136" y="430242"/>
                </a:cubicBezTo>
                <a:cubicBezTo>
                  <a:pt x="15614" y="502813"/>
                  <a:pt x="110994" y="559834"/>
                  <a:pt x="194969" y="604413"/>
                </a:cubicBezTo>
                <a:cubicBezTo>
                  <a:pt x="278944" y="648992"/>
                  <a:pt x="439638" y="703939"/>
                  <a:pt x="505989" y="697719"/>
                </a:cubicBezTo>
                <a:cubicBezTo>
                  <a:pt x="572340" y="691499"/>
                  <a:pt x="584781" y="570201"/>
                  <a:pt x="593075" y="567091"/>
                </a:cubicBezTo>
                <a:cubicBezTo>
                  <a:pt x="601369" y="563981"/>
                  <a:pt x="567156" y="602340"/>
                  <a:pt x="555752" y="679058"/>
                </a:cubicBezTo>
                <a:cubicBezTo>
                  <a:pt x="544348" y="755776"/>
                  <a:pt x="529834" y="883295"/>
                  <a:pt x="524650" y="1027401"/>
                </a:cubicBezTo>
                <a:cubicBezTo>
                  <a:pt x="519466" y="1171507"/>
                  <a:pt x="505989" y="1447279"/>
                  <a:pt x="524650" y="1543695"/>
                </a:cubicBezTo>
                <a:cubicBezTo>
                  <a:pt x="543311" y="1640111"/>
                  <a:pt x="509100" y="1593458"/>
                  <a:pt x="636618" y="1605899"/>
                </a:cubicBezTo>
                <a:cubicBezTo>
                  <a:pt x="764136" y="1618340"/>
                  <a:pt x="1171572" y="1635965"/>
                  <a:pt x="1289760" y="1618340"/>
                </a:cubicBezTo>
                <a:cubicBezTo>
                  <a:pt x="1407948" y="1600716"/>
                  <a:pt x="1331230" y="1609009"/>
                  <a:pt x="1345744" y="1500152"/>
                </a:cubicBezTo>
                <a:cubicBezTo>
                  <a:pt x="1360258" y="1391295"/>
                  <a:pt x="1365442" y="1111377"/>
                  <a:pt x="1376846" y="965197"/>
                </a:cubicBezTo>
                <a:cubicBezTo>
                  <a:pt x="1388250" y="819017"/>
                  <a:pt x="1402765" y="666617"/>
                  <a:pt x="1414169" y="623074"/>
                </a:cubicBezTo>
                <a:cubicBezTo>
                  <a:pt x="1425573" y="579531"/>
                  <a:pt x="1406912" y="702903"/>
                  <a:pt x="1445271" y="703940"/>
                </a:cubicBezTo>
                <a:cubicBezTo>
                  <a:pt x="1483630" y="704977"/>
                  <a:pt x="1566569" y="676985"/>
                  <a:pt x="1644324" y="629295"/>
                </a:cubicBezTo>
                <a:cubicBezTo>
                  <a:pt x="1722079" y="581605"/>
                  <a:pt x="1884846" y="489336"/>
                  <a:pt x="1911801" y="417801"/>
                </a:cubicBezTo>
                <a:cubicBezTo>
                  <a:pt x="1938756" y="346266"/>
                  <a:pt x="1865148" y="262291"/>
                  <a:pt x="1806054" y="200087"/>
                </a:cubicBezTo>
                <a:cubicBezTo>
                  <a:pt x="1746960" y="137883"/>
                  <a:pt x="1669205" y="36282"/>
                  <a:pt x="1557238" y="44576"/>
                </a:cubicBezTo>
                <a:cubicBezTo>
                  <a:pt x="1445271" y="52870"/>
                  <a:pt x="1227556" y="187646"/>
                  <a:pt x="1134250" y="249850"/>
                </a:cubicBezTo>
                <a:cubicBezTo>
                  <a:pt x="1040944" y="312054"/>
                  <a:pt x="1075156" y="445793"/>
                  <a:pt x="960079" y="40536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03" name="Forma livre 402"/>
          <p:cNvSpPr/>
          <p:nvPr/>
        </p:nvSpPr>
        <p:spPr>
          <a:xfrm>
            <a:off x="9856624" y="922414"/>
            <a:ext cx="673769" cy="277311"/>
          </a:xfrm>
          <a:custGeom>
            <a:avLst/>
            <a:gdLst>
              <a:gd name="connsiteX0" fmla="*/ 40921 w 920651"/>
              <a:gd name="connsiteY0" fmla="*/ 15074 h 378923"/>
              <a:gd name="connsiteX1" fmla="*/ 320840 w 920651"/>
              <a:gd name="connsiteY1" fmla="*/ 39956 h 378923"/>
              <a:gd name="connsiteX2" fmla="*/ 743828 w 920651"/>
              <a:gd name="connsiteY2" fmla="*/ 58617 h 378923"/>
              <a:gd name="connsiteX3" fmla="*/ 905558 w 920651"/>
              <a:gd name="connsiteY3" fmla="*/ 64837 h 378923"/>
              <a:gd name="connsiteX4" fmla="*/ 886897 w 920651"/>
              <a:gd name="connsiteY4" fmla="*/ 319874 h 378923"/>
              <a:gd name="connsiteX5" fmla="*/ 669183 w 920651"/>
              <a:gd name="connsiteY5" fmla="*/ 375858 h 378923"/>
              <a:gd name="connsiteX6" fmla="*/ 215093 w 920651"/>
              <a:gd name="connsiteY6" fmla="*/ 363417 h 378923"/>
              <a:gd name="connsiteX7" fmla="*/ 22260 w 920651"/>
              <a:gd name="connsiteY7" fmla="*/ 294992 h 378923"/>
              <a:gd name="connsiteX8" fmla="*/ 40921 w 920651"/>
              <a:gd name="connsiteY8" fmla="*/ 15074 h 378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0651" h="378923">
                <a:moveTo>
                  <a:pt x="40921" y="15074"/>
                </a:moveTo>
                <a:cubicBezTo>
                  <a:pt x="90684" y="-27432"/>
                  <a:pt x="203689" y="32699"/>
                  <a:pt x="320840" y="39956"/>
                </a:cubicBezTo>
                <a:cubicBezTo>
                  <a:pt x="437991" y="47213"/>
                  <a:pt x="743828" y="58617"/>
                  <a:pt x="743828" y="58617"/>
                </a:cubicBezTo>
                <a:cubicBezTo>
                  <a:pt x="841281" y="62764"/>
                  <a:pt x="881713" y="21294"/>
                  <a:pt x="905558" y="64837"/>
                </a:cubicBezTo>
                <a:cubicBezTo>
                  <a:pt x="929403" y="108380"/>
                  <a:pt x="926293" y="268037"/>
                  <a:pt x="886897" y="319874"/>
                </a:cubicBezTo>
                <a:cubicBezTo>
                  <a:pt x="847501" y="371711"/>
                  <a:pt x="781150" y="368601"/>
                  <a:pt x="669183" y="375858"/>
                </a:cubicBezTo>
                <a:cubicBezTo>
                  <a:pt x="557216" y="383115"/>
                  <a:pt x="322913" y="376895"/>
                  <a:pt x="215093" y="363417"/>
                </a:cubicBezTo>
                <a:cubicBezTo>
                  <a:pt x="107273" y="349939"/>
                  <a:pt x="55436" y="350976"/>
                  <a:pt x="22260" y="294992"/>
                </a:cubicBezTo>
                <a:cubicBezTo>
                  <a:pt x="-10916" y="239008"/>
                  <a:pt x="-8842" y="57580"/>
                  <a:pt x="40921" y="15074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04" name="Elipse 403"/>
          <p:cNvSpPr/>
          <p:nvPr/>
        </p:nvSpPr>
        <p:spPr>
          <a:xfrm>
            <a:off x="10044801" y="940012"/>
            <a:ext cx="319741" cy="277311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05" name="Triângulo isósceles 404"/>
          <p:cNvSpPr/>
          <p:nvPr/>
        </p:nvSpPr>
        <p:spPr>
          <a:xfrm rot="12169286">
            <a:off x="9931976" y="1086186"/>
            <a:ext cx="37368" cy="42684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06" name="Triângulo isósceles 405"/>
          <p:cNvSpPr/>
          <p:nvPr/>
        </p:nvSpPr>
        <p:spPr>
          <a:xfrm rot="12169286">
            <a:off x="9895293" y="1051419"/>
            <a:ext cx="47654" cy="54432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07" name="Triângulo isósceles 406"/>
          <p:cNvSpPr/>
          <p:nvPr/>
        </p:nvSpPr>
        <p:spPr>
          <a:xfrm rot="12609937">
            <a:off x="9860070" y="993345"/>
            <a:ext cx="76510" cy="87395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08" name="Triângulo isósceles 407"/>
          <p:cNvSpPr/>
          <p:nvPr/>
        </p:nvSpPr>
        <p:spPr>
          <a:xfrm rot="9430714" flipH="1">
            <a:off x="11106413" y="1077916"/>
            <a:ext cx="28589" cy="42684"/>
          </a:xfrm>
          <a:prstGeom prst="triangle">
            <a:avLst/>
          </a:prstGeom>
          <a:solidFill>
            <a:schemeClr val="accent5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09" name="Triângulo isósceles 408"/>
          <p:cNvSpPr/>
          <p:nvPr/>
        </p:nvSpPr>
        <p:spPr>
          <a:xfrm rot="9430714" flipH="1">
            <a:off x="11126608" y="1043150"/>
            <a:ext cx="36459" cy="54432"/>
          </a:xfrm>
          <a:prstGeom prst="triangle">
            <a:avLst/>
          </a:prstGeom>
          <a:solidFill>
            <a:schemeClr val="accent5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10" name="Triângulo isósceles 409"/>
          <p:cNvSpPr/>
          <p:nvPr/>
        </p:nvSpPr>
        <p:spPr>
          <a:xfrm rot="8990063" flipH="1">
            <a:off x="11131480" y="985075"/>
            <a:ext cx="58535" cy="87395"/>
          </a:xfrm>
          <a:prstGeom prst="triangle">
            <a:avLst/>
          </a:prstGeom>
          <a:solidFill>
            <a:schemeClr val="accent5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411" name="Grupo 410"/>
          <p:cNvGrpSpPr/>
          <p:nvPr/>
        </p:nvGrpSpPr>
        <p:grpSpPr>
          <a:xfrm>
            <a:off x="9822427" y="915105"/>
            <a:ext cx="774868" cy="544714"/>
            <a:chOff x="4903150" y="3485529"/>
            <a:chExt cx="1774352" cy="1247329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412" name="Placa 411"/>
            <p:cNvSpPr/>
            <p:nvPr/>
          </p:nvSpPr>
          <p:spPr>
            <a:xfrm>
              <a:off x="5338984" y="3485529"/>
              <a:ext cx="889086" cy="1247329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3" name="Placa 412"/>
            <p:cNvSpPr/>
            <p:nvPr/>
          </p:nvSpPr>
          <p:spPr>
            <a:xfrm rot="263748">
              <a:off x="4903150" y="3499094"/>
              <a:ext cx="389265" cy="91824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4" name="Placa 413"/>
            <p:cNvSpPr/>
            <p:nvPr/>
          </p:nvSpPr>
          <p:spPr>
            <a:xfrm rot="21242254">
              <a:off x="6288237" y="3503240"/>
              <a:ext cx="389265" cy="925709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5" name="Placa 414"/>
            <p:cNvSpPr/>
            <p:nvPr/>
          </p:nvSpPr>
          <p:spPr>
            <a:xfrm>
              <a:off x="5402507" y="3564457"/>
              <a:ext cx="774545" cy="1086635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Cooper Black" panose="0208090404030B020404" pitchFamily="18" charset="0"/>
                </a:rPr>
                <a:t>J</a:t>
              </a:r>
              <a:endParaRPr lang="pt-BR" dirty="0">
                <a:solidFill>
                  <a:schemeClr val="tx1"/>
                </a:solidFill>
                <a:latin typeface="Cooper Black" panose="0208090404030B020404" pitchFamily="18" charset="0"/>
              </a:endParaRPr>
            </a:p>
          </p:txBody>
        </p:sp>
        <p:sp>
          <p:nvSpPr>
            <p:cNvPr id="416" name="Placa 415"/>
            <p:cNvSpPr/>
            <p:nvPr/>
          </p:nvSpPr>
          <p:spPr>
            <a:xfrm rot="21242254">
              <a:off x="6342527" y="3580973"/>
              <a:ext cx="280685" cy="772059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17" name="Placa 416"/>
            <p:cNvSpPr/>
            <p:nvPr/>
          </p:nvSpPr>
          <p:spPr>
            <a:xfrm rot="263748">
              <a:off x="4960833" y="3557405"/>
              <a:ext cx="273670" cy="775845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sp>
        <p:nvSpPr>
          <p:cNvPr id="418" name="Forma livre 417"/>
          <p:cNvSpPr/>
          <p:nvPr/>
        </p:nvSpPr>
        <p:spPr>
          <a:xfrm>
            <a:off x="10426535" y="-20145"/>
            <a:ext cx="296574" cy="177516"/>
          </a:xfrm>
          <a:custGeom>
            <a:avLst/>
            <a:gdLst>
              <a:gd name="connsiteX0" fmla="*/ 349 w 296574"/>
              <a:gd name="connsiteY0" fmla="*/ 88916 h 177516"/>
              <a:gd name="connsiteX1" fmla="*/ 134819 w 296574"/>
              <a:gd name="connsiteY1" fmla="*/ 176322 h 177516"/>
              <a:gd name="connsiteX2" fmla="*/ 296184 w 296574"/>
              <a:gd name="connsiteY2" fmla="*/ 21681 h 177516"/>
              <a:gd name="connsiteX3" fmla="*/ 175160 w 296574"/>
              <a:gd name="connsiteY3" fmla="*/ 8234 h 177516"/>
              <a:gd name="connsiteX4" fmla="*/ 349 w 296574"/>
              <a:gd name="connsiteY4" fmla="*/ 88916 h 17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574" h="177516">
                <a:moveTo>
                  <a:pt x="349" y="88916"/>
                </a:moveTo>
                <a:cubicBezTo>
                  <a:pt x="-6374" y="116931"/>
                  <a:pt x="85513" y="187528"/>
                  <a:pt x="134819" y="176322"/>
                </a:cubicBezTo>
                <a:cubicBezTo>
                  <a:pt x="184125" y="165116"/>
                  <a:pt x="289461" y="49696"/>
                  <a:pt x="296184" y="21681"/>
                </a:cubicBezTo>
                <a:cubicBezTo>
                  <a:pt x="302907" y="-6334"/>
                  <a:pt x="221104" y="-2972"/>
                  <a:pt x="175160" y="8234"/>
                </a:cubicBezTo>
                <a:cubicBezTo>
                  <a:pt x="129216" y="19440"/>
                  <a:pt x="7072" y="60901"/>
                  <a:pt x="349" y="88916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19" name="Forma livre 418"/>
          <p:cNvSpPr/>
          <p:nvPr/>
        </p:nvSpPr>
        <p:spPr>
          <a:xfrm>
            <a:off x="9836114" y="-45713"/>
            <a:ext cx="187908" cy="189240"/>
          </a:xfrm>
          <a:custGeom>
            <a:avLst/>
            <a:gdLst>
              <a:gd name="connsiteX0" fmla="*/ 5823 w 187908"/>
              <a:gd name="connsiteY0" fmla="*/ 185 h 189240"/>
              <a:gd name="connsiteX1" fmla="*/ 187358 w 187908"/>
              <a:gd name="connsiteY1" fmla="*/ 148103 h 189240"/>
              <a:gd name="connsiteX2" fmla="*/ 59611 w 187908"/>
              <a:gd name="connsiteY2" fmla="*/ 181720 h 189240"/>
              <a:gd name="connsiteX3" fmla="*/ 5823 w 187908"/>
              <a:gd name="connsiteY3" fmla="*/ 185 h 18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908" h="189240">
                <a:moveTo>
                  <a:pt x="5823" y="185"/>
                </a:moveTo>
                <a:cubicBezTo>
                  <a:pt x="27114" y="-5418"/>
                  <a:pt x="178393" y="117847"/>
                  <a:pt x="187358" y="148103"/>
                </a:cubicBezTo>
                <a:cubicBezTo>
                  <a:pt x="196323" y="178359"/>
                  <a:pt x="93228" y="201891"/>
                  <a:pt x="59611" y="181720"/>
                </a:cubicBezTo>
                <a:cubicBezTo>
                  <a:pt x="25994" y="161549"/>
                  <a:pt x="-15468" y="5788"/>
                  <a:pt x="5823" y="185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20" name="Retângulo 419"/>
          <p:cNvSpPr/>
          <p:nvPr/>
        </p:nvSpPr>
        <p:spPr>
          <a:xfrm rot="2390112">
            <a:off x="9797063" y="60405"/>
            <a:ext cx="235323" cy="4571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421" name="Grupo 420"/>
          <p:cNvGrpSpPr/>
          <p:nvPr/>
        </p:nvGrpSpPr>
        <p:grpSpPr>
          <a:xfrm>
            <a:off x="9836114" y="-401314"/>
            <a:ext cx="165951" cy="199731"/>
            <a:chOff x="2466349" y="2043693"/>
            <a:chExt cx="262084" cy="315432"/>
          </a:xfrm>
        </p:grpSpPr>
        <p:sp>
          <p:nvSpPr>
            <p:cNvPr id="422" name="Elipse 421"/>
            <p:cNvSpPr/>
            <p:nvPr/>
          </p:nvSpPr>
          <p:spPr>
            <a:xfrm rot="20547745">
              <a:off x="2466349" y="2043693"/>
              <a:ext cx="262084" cy="31543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3" name="Elipse 422"/>
            <p:cNvSpPr/>
            <p:nvPr/>
          </p:nvSpPr>
          <p:spPr>
            <a:xfrm rot="21377893">
              <a:off x="2519398" y="2082253"/>
              <a:ext cx="191800" cy="2696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4" name="Elipse 423"/>
            <p:cNvSpPr/>
            <p:nvPr/>
          </p:nvSpPr>
          <p:spPr>
            <a:xfrm>
              <a:off x="2548920" y="2112158"/>
              <a:ext cx="86955" cy="869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5" name="Retângulo de cantos arredondados 424"/>
            <p:cNvSpPr/>
            <p:nvPr/>
          </p:nvSpPr>
          <p:spPr>
            <a:xfrm rot="18809357">
              <a:off x="2554903" y="2096706"/>
              <a:ext cx="31138" cy="309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6" name="Forma livre 425"/>
            <p:cNvSpPr/>
            <p:nvPr/>
          </p:nvSpPr>
          <p:spPr>
            <a:xfrm>
              <a:off x="2559135" y="2193760"/>
              <a:ext cx="128263" cy="137357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7" name="Forma livre 426"/>
            <p:cNvSpPr/>
            <p:nvPr/>
          </p:nvSpPr>
          <p:spPr>
            <a:xfrm>
              <a:off x="2554399" y="2347976"/>
              <a:ext cx="137735" cy="9868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28" name="Grupo 427"/>
          <p:cNvGrpSpPr/>
          <p:nvPr/>
        </p:nvGrpSpPr>
        <p:grpSpPr>
          <a:xfrm flipH="1">
            <a:off x="10355412" y="-385264"/>
            <a:ext cx="171535" cy="199731"/>
            <a:chOff x="2466349" y="2043693"/>
            <a:chExt cx="262084" cy="315432"/>
          </a:xfrm>
        </p:grpSpPr>
        <p:sp>
          <p:nvSpPr>
            <p:cNvPr id="429" name="Elipse 428"/>
            <p:cNvSpPr/>
            <p:nvPr/>
          </p:nvSpPr>
          <p:spPr>
            <a:xfrm rot="20547745">
              <a:off x="2466349" y="2043693"/>
              <a:ext cx="262084" cy="31543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0" name="Elipse 429"/>
            <p:cNvSpPr/>
            <p:nvPr/>
          </p:nvSpPr>
          <p:spPr>
            <a:xfrm rot="21377893">
              <a:off x="2519398" y="2082253"/>
              <a:ext cx="191800" cy="2696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1" name="Elipse 430"/>
            <p:cNvSpPr/>
            <p:nvPr/>
          </p:nvSpPr>
          <p:spPr>
            <a:xfrm>
              <a:off x="2548920" y="2112158"/>
              <a:ext cx="86955" cy="8695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2" name="Retângulo de cantos arredondados 431"/>
            <p:cNvSpPr/>
            <p:nvPr/>
          </p:nvSpPr>
          <p:spPr>
            <a:xfrm rot="18809357">
              <a:off x="2554903" y="2096706"/>
              <a:ext cx="31138" cy="309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3" name="Forma livre 432"/>
            <p:cNvSpPr/>
            <p:nvPr/>
          </p:nvSpPr>
          <p:spPr>
            <a:xfrm>
              <a:off x="2559135" y="2193760"/>
              <a:ext cx="128263" cy="137357"/>
            </a:xfrm>
            <a:custGeom>
              <a:avLst/>
              <a:gdLst>
                <a:gd name="connsiteX0" fmla="*/ 329918 w 389263"/>
                <a:gd name="connsiteY0" fmla="*/ 741 h 416864"/>
                <a:gd name="connsiteX1" fmla="*/ 377685 w 389263"/>
                <a:gd name="connsiteY1" fmla="*/ 133807 h 416864"/>
                <a:gd name="connsiteX2" fmla="*/ 381097 w 389263"/>
                <a:gd name="connsiteY2" fmla="*/ 270285 h 416864"/>
                <a:gd name="connsiteX3" fmla="*/ 282151 w 389263"/>
                <a:gd name="connsiteY3" fmla="*/ 399938 h 416864"/>
                <a:gd name="connsiteX4" fmla="*/ 135438 w 389263"/>
                <a:gd name="connsiteY4" fmla="*/ 410174 h 416864"/>
                <a:gd name="connsiteX5" fmla="*/ 50139 w 389263"/>
                <a:gd name="connsiteY5" fmla="*/ 352171 h 416864"/>
                <a:gd name="connsiteX6" fmla="*/ 2372 w 389263"/>
                <a:gd name="connsiteY6" fmla="*/ 270285 h 416864"/>
                <a:gd name="connsiteX7" fmla="*/ 9196 w 389263"/>
                <a:gd name="connsiteY7" fmla="*/ 62156 h 416864"/>
                <a:gd name="connsiteX8" fmla="*/ 26256 w 389263"/>
                <a:gd name="connsiteY8" fmla="*/ 150867 h 416864"/>
                <a:gd name="connsiteX9" fmla="*/ 125202 w 389263"/>
                <a:gd name="connsiteY9" fmla="*/ 297580 h 416864"/>
                <a:gd name="connsiteX10" fmla="*/ 237796 w 389263"/>
                <a:gd name="connsiteY10" fmla="*/ 297580 h 416864"/>
                <a:gd name="connsiteX11" fmla="*/ 316270 w 389263"/>
                <a:gd name="connsiteY11" fmla="*/ 195222 h 416864"/>
                <a:gd name="connsiteX12" fmla="*/ 329918 w 389263"/>
                <a:gd name="connsiteY12" fmla="*/ 741 h 41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263" h="416864">
                  <a:moveTo>
                    <a:pt x="329918" y="741"/>
                  </a:moveTo>
                  <a:cubicBezTo>
                    <a:pt x="340154" y="-9495"/>
                    <a:pt x="369155" y="88883"/>
                    <a:pt x="377685" y="133807"/>
                  </a:cubicBezTo>
                  <a:cubicBezTo>
                    <a:pt x="386215" y="178731"/>
                    <a:pt x="397019" y="225930"/>
                    <a:pt x="381097" y="270285"/>
                  </a:cubicBezTo>
                  <a:cubicBezTo>
                    <a:pt x="365175" y="314640"/>
                    <a:pt x="323094" y="376623"/>
                    <a:pt x="282151" y="399938"/>
                  </a:cubicBezTo>
                  <a:cubicBezTo>
                    <a:pt x="241208" y="423253"/>
                    <a:pt x="174107" y="418135"/>
                    <a:pt x="135438" y="410174"/>
                  </a:cubicBezTo>
                  <a:cubicBezTo>
                    <a:pt x="96769" y="402213"/>
                    <a:pt x="72317" y="375486"/>
                    <a:pt x="50139" y="352171"/>
                  </a:cubicBezTo>
                  <a:cubicBezTo>
                    <a:pt x="27961" y="328856"/>
                    <a:pt x="9196" y="318621"/>
                    <a:pt x="2372" y="270285"/>
                  </a:cubicBezTo>
                  <a:cubicBezTo>
                    <a:pt x="-4452" y="221949"/>
                    <a:pt x="5215" y="82059"/>
                    <a:pt x="9196" y="62156"/>
                  </a:cubicBezTo>
                  <a:cubicBezTo>
                    <a:pt x="13177" y="42253"/>
                    <a:pt x="6922" y="111630"/>
                    <a:pt x="26256" y="150867"/>
                  </a:cubicBezTo>
                  <a:cubicBezTo>
                    <a:pt x="45590" y="190104"/>
                    <a:pt x="89945" y="273128"/>
                    <a:pt x="125202" y="297580"/>
                  </a:cubicBezTo>
                  <a:cubicBezTo>
                    <a:pt x="160459" y="322032"/>
                    <a:pt x="205951" y="314640"/>
                    <a:pt x="237796" y="297580"/>
                  </a:cubicBezTo>
                  <a:cubicBezTo>
                    <a:pt x="269641" y="280520"/>
                    <a:pt x="300916" y="243558"/>
                    <a:pt x="316270" y="195222"/>
                  </a:cubicBezTo>
                  <a:cubicBezTo>
                    <a:pt x="331624" y="146886"/>
                    <a:pt x="319682" y="10977"/>
                    <a:pt x="329918" y="741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4" name="Forma livre 433"/>
            <p:cNvSpPr/>
            <p:nvPr/>
          </p:nvSpPr>
          <p:spPr>
            <a:xfrm>
              <a:off x="2554399" y="2347976"/>
              <a:ext cx="137735" cy="9868"/>
            </a:xfrm>
            <a:custGeom>
              <a:avLst/>
              <a:gdLst>
                <a:gd name="connsiteX0" fmla="*/ 418012 w 418012"/>
                <a:gd name="connsiteY0" fmla="*/ 0 h 29948"/>
                <a:gd name="connsiteX1" fmla="*/ 223935 w 418012"/>
                <a:gd name="connsiteY1" fmla="*/ 29858 h 29948"/>
                <a:gd name="connsiteX2" fmla="*/ 0 w 418012"/>
                <a:gd name="connsiteY2" fmla="*/ 7465 h 2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012" h="29948">
                  <a:moveTo>
                    <a:pt x="418012" y="0"/>
                  </a:moveTo>
                  <a:cubicBezTo>
                    <a:pt x="355808" y="14307"/>
                    <a:pt x="293604" y="28614"/>
                    <a:pt x="223935" y="29858"/>
                  </a:cubicBezTo>
                  <a:cubicBezTo>
                    <a:pt x="154266" y="31102"/>
                    <a:pt x="77133" y="19283"/>
                    <a:pt x="0" y="746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435" name="Placa 434"/>
          <p:cNvSpPr/>
          <p:nvPr/>
        </p:nvSpPr>
        <p:spPr>
          <a:xfrm rot="20965592">
            <a:off x="10381446" y="1700826"/>
            <a:ext cx="205691" cy="205691"/>
          </a:xfrm>
          <a:prstGeom prst="plaqu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6" name="Placa 435"/>
          <p:cNvSpPr/>
          <p:nvPr/>
        </p:nvSpPr>
        <p:spPr>
          <a:xfrm rot="496285">
            <a:off x="9804189" y="1668672"/>
            <a:ext cx="104870" cy="205691"/>
          </a:xfrm>
          <a:prstGeom prst="plaqu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7" name="Forma livre 436"/>
          <p:cNvSpPr/>
          <p:nvPr/>
        </p:nvSpPr>
        <p:spPr>
          <a:xfrm>
            <a:off x="9511603" y="-50851"/>
            <a:ext cx="326297" cy="426298"/>
          </a:xfrm>
          <a:custGeom>
            <a:avLst/>
            <a:gdLst>
              <a:gd name="connsiteX0" fmla="*/ 326072 w 326297"/>
              <a:gd name="connsiteY0" fmla="*/ 4074 h 426298"/>
              <a:gd name="connsiteX1" fmla="*/ 256118 w 326297"/>
              <a:gd name="connsiteY1" fmla="*/ 26559 h 426298"/>
              <a:gd name="connsiteX2" fmla="*/ 208649 w 326297"/>
              <a:gd name="connsiteY2" fmla="*/ 99011 h 426298"/>
              <a:gd name="connsiteX3" fmla="*/ 246124 w 326297"/>
              <a:gd name="connsiteY3" fmla="*/ 213936 h 426298"/>
              <a:gd name="connsiteX4" fmla="*/ 236131 w 326297"/>
              <a:gd name="connsiteY4" fmla="*/ 336356 h 426298"/>
              <a:gd name="connsiteX5" fmla="*/ 128701 w 326297"/>
              <a:gd name="connsiteY5" fmla="*/ 426296 h 426298"/>
              <a:gd name="connsiteX6" fmla="*/ 11278 w 326297"/>
              <a:gd name="connsiteY6" fmla="*/ 338854 h 426298"/>
              <a:gd name="connsiteX7" fmla="*/ 16275 w 326297"/>
              <a:gd name="connsiteY7" fmla="*/ 213936 h 426298"/>
              <a:gd name="connsiteX8" fmla="*/ 113711 w 326297"/>
              <a:gd name="connsiteY8" fmla="*/ 86519 h 426298"/>
              <a:gd name="connsiteX9" fmla="*/ 231134 w 326297"/>
              <a:gd name="connsiteY9" fmla="*/ 9070 h 426298"/>
              <a:gd name="connsiteX10" fmla="*/ 326072 w 326297"/>
              <a:gd name="connsiteY10" fmla="*/ 4074 h 426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6297" h="426298">
                <a:moveTo>
                  <a:pt x="326072" y="4074"/>
                </a:moveTo>
                <a:cubicBezTo>
                  <a:pt x="330236" y="6989"/>
                  <a:pt x="275688" y="10736"/>
                  <a:pt x="256118" y="26559"/>
                </a:cubicBezTo>
                <a:cubicBezTo>
                  <a:pt x="236547" y="42382"/>
                  <a:pt x="210315" y="67782"/>
                  <a:pt x="208649" y="99011"/>
                </a:cubicBezTo>
                <a:cubicBezTo>
                  <a:pt x="206983" y="130240"/>
                  <a:pt x="241544" y="174379"/>
                  <a:pt x="246124" y="213936"/>
                </a:cubicBezTo>
                <a:cubicBezTo>
                  <a:pt x="250704" y="253493"/>
                  <a:pt x="255701" y="300963"/>
                  <a:pt x="236131" y="336356"/>
                </a:cubicBezTo>
                <a:cubicBezTo>
                  <a:pt x="216561" y="371749"/>
                  <a:pt x="166176" y="425880"/>
                  <a:pt x="128701" y="426296"/>
                </a:cubicBezTo>
                <a:cubicBezTo>
                  <a:pt x="91226" y="426712"/>
                  <a:pt x="30016" y="374247"/>
                  <a:pt x="11278" y="338854"/>
                </a:cubicBezTo>
                <a:cubicBezTo>
                  <a:pt x="-7460" y="303461"/>
                  <a:pt x="-797" y="255992"/>
                  <a:pt x="16275" y="213936"/>
                </a:cubicBezTo>
                <a:cubicBezTo>
                  <a:pt x="33347" y="171880"/>
                  <a:pt x="77901" y="120663"/>
                  <a:pt x="113711" y="86519"/>
                </a:cubicBezTo>
                <a:cubicBezTo>
                  <a:pt x="149521" y="52375"/>
                  <a:pt x="197822" y="23644"/>
                  <a:pt x="231134" y="9070"/>
                </a:cubicBezTo>
                <a:cubicBezTo>
                  <a:pt x="264445" y="-5504"/>
                  <a:pt x="321908" y="1159"/>
                  <a:pt x="326072" y="4074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8" name="Forma livre 437"/>
          <p:cNvSpPr/>
          <p:nvPr/>
        </p:nvSpPr>
        <p:spPr>
          <a:xfrm>
            <a:off x="10713680" y="-2874"/>
            <a:ext cx="193877" cy="365670"/>
          </a:xfrm>
          <a:custGeom>
            <a:avLst/>
            <a:gdLst>
              <a:gd name="connsiteX0" fmla="*/ 10913 w 193877"/>
              <a:gd name="connsiteY0" fmla="*/ 1066 h 365670"/>
              <a:gd name="connsiteX1" fmla="*/ 50887 w 193877"/>
              <a:gd name="connsiteY1" fmla="*/ 128483 h 365670"/>
              <a:gd name="connsiteX2" fmla="*/ 919 w 193877"/>
              <a:gd name="connsiteY2" fmla="*/ 243407 h 365670"/>
              <a:gd name="connsiteX3" fmla="*/ 23405 w 193877"/>
              <a:gd name="connsiteY3" fmla="*/ 345840 h 365670"/>
              <a:gd name="connsiteX4" fmla="*/ 83365 w 193877"/>
              <a:gd name="connsiteY4" fmla="*/ 358332 h 365670"/>
              <a:gd name="connsiteX5" fmla="*/ 183300 w 193877"/>
              <a:gd name="connsiteY5" fmla="*/ 260896 h 365670"/>
              <a:gd name="connsiteX6" fmla="*/ 180801 w 193877"/>
              <a:gd name="connsiteY6" fmla="*/ 185945 h 365670"/>
              <a:gd name="connsiteX7" fmla="*/ 93359 w 193877"/>
              <a:gd name="connsiteY7" fmla="*/ 73519 h 365670"/>
              <a:gd name="connsiteX8" fmla="*/ 10913 w 193877"/>
              <a:gd name="connsiteY8" fmla="*/ 1066 h 365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3877" h="365670">
                <a:moveTo>
                  <a:pt x="10913" y="1066"/>
                </a:moveTo>
                <a:cubicBezTo>
                  <a:pt x="3834" y="10227"/>
                  <a:pt x="52553" y="88093"/>
                  <a:pt x="50887" y="128483"/>
                </a:cubicBezTo>
                <a:cubicBezTo>
                  <a:pt x="49221" y="168873"/>
                  <a:pt x="5499" y="207181"/>
                  <a:pt x="919" y="243407"/>
                </a:cubicBezTo>
                <a:cubicBezTo>
                  <a:pt x="-3661" y="279633"/>
                  <a:pt x="9664" y="326686"/>
                  <a:pt x="23405" y="345840"/>
                </a:cubicBezTo>
                <a:cubicBezTo>
                  <a:pt x="37146" y="364994"/>
                  <a:pt x="56716" y="372489"/>
                  <a:pt x="83365" y="358332"/>
                </a:cubicBezTo>
                <a:cubicBezTo>
                  <a:pt x="110014" y="344175"/>
                  <a:pt x="167061" y="289627"/>
                  <a:pt x="183300" y="260896"/>
                </a:cubicBezTo>
                <a:cubicBezTo>
                  <a:pt x="199539" y="232165"/>
                  <a:pt x="195791" y="217175"/>
                  <a:pt x="180801" y="185945"/>
                </a:cubicBezTo>
                <a:cubicBezTo>
                  <a:pt x="165811" y="154715"/>
                  <a:pt x="118759" y="103083"/>
                  <a:pt x="93359" y="73519"/>
                </a:cubicBezTo>
                <a:cubicBezTo>
                  <a:pt x="67959" y="43955"/>
                  <a:pt x="17992" y="-8095"/>
                  <a:pt x="10913" y="106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9" name="Retângulo 438"/>
          <p:cNvSpPr/>
          <p:nvPr/>
        </p:nvSpPr>
        <p:spPr>
          <a:xfrm rot="20476852">
            <a:off x="10440247" y="78293"/>
            <a:ext cx="312688" cy="4571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1" name="Forma livre 520"/>
          <p:cNvSpPr/>
          <p:nvPr/>
        </p:nvSpPr>
        <p:spPr>
          <a:xfrm rot="21406454">
            <a:off x="9932357" y="375336"/>
            <a:ext cx="597363" cy="159753"/>
          </a:xfrm>
          <a:custGeom>
            <a:avLst/>
            <a:gdLst>
              <a:gd name="connsiteX0" fmla="*/ 20241 w 597363"/>
              <a:gd name="connsiteY0" fmla="*/ 0 h 159753"/>
              <a:gd name="connsiteX1" fmla="*/ 254 w 597363"/>
              <a:gd name="connsiteY1" fmla="*/ 59961 h 159753"/>
              <a:gd name="connsiteX2" fmla="*/ 32733 w 597363"/>
              <a:gd name="connsiteY2" fmla="*/ 94938 h 159753"/>
              <a:gd name="connsiteX3" fmla="*/ 227605 w 597363"/>
              <a:gd name="connsiteY3" fmla="*/ 122420 h 159753"/>
              <a:gd name="connsiteX4" fmla="*/ 287566 w 597363"/>
              <a:gd name="connsiteY4" fmla="*/ 74951 h 159753"/>
              <a:gd name="connsiteX5" fmla="*/ 310051 w 597363"/>
              <a:gd name="connsiteY5" fmla="*/ 127417 h 159753"/>
              <a:gd name="connsiteX6" fmla="*/ 534904 w 597363"/>
              <a:gd name="connsiteY6" fmla="*/ 157397 h 159753"/>
              <a:gd name="connsiteX7" fmla="*/ 597363 w 597363"/>
              <a:gd name="connsiteY7" fmla="*/ 64958 h 159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363" h="159753">
                <a:moveTo>
                  <a:pt x="20241" y="0"/>
                </a:moveTo>
                <a:cubicBezTo>
                  <a:pt x="9206" y="22069"/>
                  <a:pt x="-1828" y="44138"/>
                  <a:pt x="254" y="59961"/>
                </a:cubicBezTo>
                <a:cubicBezTo>
                  <a:pt x="2336" y="75784"/>
                  <a:pt x="-5159" y="84528"/>
                  <a:pt x="32733" y="94938"/>
                </a:cubicBezTo>
                <a:cubicBezTo>
                  <a:pt x="70625" y="105348"/>
                  <a:pt x="185133" y="125751"/>
                  <a:pt x="227605" y="122420"/>
                </a:cubicBezTo>
                <a:cubicBezTo>
                  <a:pt x="270077" y="119089"/>
                  <a:pt x="273825" y="74118"/>
                  <a:pt x="287566" y="74951"/>
                </a:cubicBezTo>
                <a:cubicBezTo>
                  <a:pt x="301307" y="75784"/>
                  <a:pt x="268828" y="113676"/>
                  <a:pt x="310051" y="127417"/>
                </a:cubicBezTo>
                <a:cubicBezTo>
                  <a:pt x="351274" y="141158"/>
                  <a:pt x="487019" y="167807"/>
                  <a:pt x="534904" y="157397"/>
                </a:cubicBezTo>
                <a:cubicBezTo>
                  <a:pt x="582789" y="146987"/>
                  <a:pt x="590076" y="105972"/>
                  <a:pt x="597363" y="64958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2" name="Forma livre 521"/>
          <p:cNvSpPr/>
          <p:nvPr/>
        </p:nvSpPr>
        <p:spPr>
          <a:xfrm>
            <a:off x="9715255" y="-141716"/>
            <a:ext cx="174885" cy="114925"/>
          </a:xfrm>
          <a:custGeom>
            <a:avLst/>
            <a:gdLst>
              <a:gd name="connsiteX0" fmla="*/ 0 w 174885"/>
              <a:gd name="connsiteY0" fmla="*/ 104931 h 114925"/>
              <a:gd name="connsiteX1" fmla="*/ 47469 w 174885"/>
              <a:gd name="connsiteY1" fmla="*/ 39974 h 114925"/>
              <a:gd name="connsiteX2" fmla="*/ 174885 w 174885"/>
              <a:gd name="connsiteY2" fmla="*/ 0 h 114925"/>
              <a:gd name="connsiteX3" fmla="*/ 122420 w 174885"/>
              <a:gd name="connsiteY3" fmla="*/ 54964 h 114925"/>
              <a:gd name="connsiteX4" fmla="*/ 167390 w 174885"/>
              <a:gd name="connsiteY4" fmla="*/ 114925 h 114925"/>
              <a:gd name="connsiteX5" fmla="*/ 109928 w 174885"/>
              <a:gd name="connsiteY5" fmla="*/ 87443 h 114925"/>
              <a:gd name="connsiteX6" fmla="*/ 54964 w 174885"/>
              <a:gd name="connsiteY6" fmla="*/ 87443 h 114925"/>
              <a:gd name="connsiteX7" fmla="*/ 0 w 174885"/>
              <a:gd name="connsiteY7" fmla="*/ 104931 h 11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885" h="114925">
                <a:moveTo>
                  <a:pt x="0" y="104931"/>
                </a:moveTo>
                <a:lnTo>
                  <a:pt x="47469" y="39974"/>
                </a:lnTo>
                <a:lnTo>
                  <a:pt x="174885" y="0"/>
                </a:lnTo>
                <a:lnTo>
                  <a:pt x="122420" y="54964"/>
                </a:lnTo>
                <a:lnTo>
                  <a:pt x="167390" y="114925"/>
                </a:lnTo>
                <a:lnTo>
                  <a:pt x="109928" y="87443"/>
                </a:lnTo>
                <a:lnTo>
                  <a:pt x="54964" y="87443"/>
                </a:lnTo>
                <a:lnTo>
                  <a:pt x="0" y="104931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3" name="Forma livre 522"/>
          <p:cNvSpPr/>
          <p:nvPr/>
        </p:nvSpPr>
        <p:spPr>
          <a:xfrm>
            <a:off x="10437818" y="2276697"/>
            <a:ext cx="166853" cy="175084"/>
          </a:xfrm>
          <a:custGeom>
            <a:avLst/>
            <a:gdLst>
              <a:gd name="connsiteX0" fmla="*/ 166853 w 166853"/>
              <a:gd name="connsiteY0" fmla="*/ 174885 h 175084"/>
              <a:gd name="connsiteX1" fmla="*/ 109391 w 166853"/>
              <a:gd name="connsiteY1" fmla="*/ 152400 h 175084"/>
              <a:gd name="connsiteX2" fmla="*/ 14453 w 166853"/>
              <a:gd name="connsiteY2" fmla="*/ 32479 h 175084"/>
              <a:gd name="connsiteX3" fmla="*/ 1962 w 166853"/>
              <a:gd name="connsiteY3" fmla="*/ 0 h 175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853" h="175084">
                <a:moveTo>
                  <a:pt x="166853" y="174885"/>
                </a:moveTo>
                <a:cubicBezTo>
                  <a:pt x="150822" y="175509"/>
                  <a:pt x="134791" y="176134"/>
                  <a:pt x="109391" y="152400"/>
                </a:cubicBezTo>
                <a:cubicBezTo>
                  <a:pt x="83991" y="128666"/>
                  <a:pt x="32358" y="57879"/>
                  <a:pt x="14453" y="32479"/>
                </a:cubicBezTo>
                <a:cubicBezTo>
                  <a:pt x="-3452" y="7079"/>
                  <a:pt x="-745" y="3539"/>
                  <a:pt x="1962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4" name="Losango 523"/>
          <p:cNvSpPr/>
          <p:nvPr/>
        </p:nvSpPr>
        <p:spPr>
          <a:xfrm rot="1106110">
            <a:off x="9564433" y="2270257"/>
            <a:ext cx="61541" cy="127036"/>
          </a:xfrm>
          <a:prstGeom prst="diamond">
            <a:avLst/>
          </a:prstGeom>
          <a:solidFill>
            <a:schemeClr val="accent4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5" name="Forma livre 524"/>
          <p:cNvSpPr/>
          <p:nvPr/>
        </p:nvSpPr>
        <p:spPr>
          <a:xfrm>
            <a:off x="9625314" y="2211740"/>
            <a:ext cx="442210" cy="151058"/>
          </a:xfrm>
          <a:custGeom>
            <a:avLst/>
            <a:gdLst>
              <a:gd name="connsiteX0" fmla="*/ 0 w 442210"/>
              <a:gd name="connsiteY0" fmla="*/ 134911 h 151058"/>
              <a:gd name="connsiteX1" fmla="*/ 159895 w 442210"/>
              <a:gd name="connsiteY1" fmla="*/ 147403 h 151058"/>
              <a:gd name="connsiteX2" fmla="*/ 384748 w 442210"/>
              <a:gd name="connsiteY2" fmla="*/ 77449 h 151058"/>
              <a:gd name="connsiteX3" fmla="*/ 442210 w 442210"/>
              <a:gd name="connsiteY3" fmla="*/ 0 h 151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2210" h="151058">
                <a:moveTo>
                  <a:pt x="0" y="134911"/>
                </a:moveTo>
                <a:cubicBezTo>
                  <a:pt x="47885" y="145945"/>
                  <a:pt x="95770" y="156980"/>
                  <a:pt x="159895" y="147403"/>
                </a:cubicBezTo>
                <a:cubicBezTo>
                  <a:pt x="224020" y="137826"/>
                  <a:pt x="337696" y="102016"/>
                  <a:pt x="384748" y="77449"/>
                </a:cubicBezTo>
                <a:cubicBezTo>
                  <a:pt x="431800" y="52882"/>
                  <a:pt x="437005" y="26441"/>
                  <a:pt x="442210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6" name="Forma livre 525"/>
          <p:cNvSpPr/>
          <p:nvPr/>
        </p:nvSpPr>
        <p:spPr>
          <a:xfrm>
            <a:off x="10607170" y="2386625"/>
            <a:ext cx="124271" cy="64957"/>
          </a:xfrm>
          <a:custGeom>
            <a:avLst/>
            <a:gdLst>
              <a:gd name="connsiteX0" fmla="*/ 0 w 124271"/>
              <a:gd name="connsiteY0" fmla="*/ 64957 h 64957"/>
              <a:gd name="connsiteX1" fmla="*/ 107429 w 124271"/>
              <a:gd name="connsiteY1" fmla="*/ 52466 h 64957"/>
              <a:gd name="connsiteX2" fmla="*/ 122419 w 124271"/>
              <a:gd name="connsiteY2" fmla="*/ 0 h 64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271" h="64957">
                <a:moveTo>
                  <a:pt x="0" y="64957"/>
                </a:moveTo>
                <a:cubicBezTo>
                  <a:pt x="43513" y="64124"/>
                  <a:pt x="87026" y="63292"/>
                  <a:pt x="107429" y="52466"/>
                </a:cubicBezTo>
                <a:cubicBezTo>
                  <a:pt x="127832" y="41640"/>
                  <a:pt x="125125" y="20820"/>
                  <a:pt x="122419" y="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7" name="Losango 526"/>
          <p:cNvSpPr/>
          <p:nvPr/>
        </p:nvSpPr>
        <p:spPr>
          <a:xfrm rot="21282313">
            <a:off x="10604263" y="2393774"/>
            <a:ext cx="81006" cy="117114"/>
          </a:xfrm>
          <a:prstGeom prst="diamond">
            <a:avLst/>
          </a:prstGeom>
          <a:solidFill>
            <a:schemeClr val="accent4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35" name="Forma livre 534"/>
          <p:cNvSpPr/>
          <p:nvPr/>
        </p:nvSpPr>
        <p:spPr>
          <a:xfrm>
            <a:off x="9892368" y="415419"/>
            <a:ext cx="657340" cy="292308"/>
          </a:xfrm>
          <a:custGeom>
            <a:avLst/>
            <a:gdLst>
              <a:gd name="connsiteX0" fmla="*/ 14990 w 662066"/>
              <a:gd name="connsiteY0" fmla="*/ 32478 h 292308"/>
              <a:gd name="connsiteX1" fmla="*/ 0 w 662066"/>
              <a:gd name="connsiteY1" fmla="*/ 149901 h 292308"/>
              <a:gd name="connsiteX2" fmla="*/ 327286 w 662066"/>
              <a:gd name="connsiteY2" fmla="*/ 292308 h 292308"/>
              <a:gd name="connsiteX3" fmla="*/ 642079 w 662066"/>
              <a:gd name="connsiteY3" fmla="*/ 174885 h 292308"/>
              <a:gd name="connsiteX4" fmla="*/ 649574 w 662066"/>
              <a:gd name="connsiteY4" fmla="*/ 92439 h 292308"/>
              <a:gd name="connsiteX5" fmla="*/ 662066 w 662066"/>
              <a:gd name="connsiteY5" fmla="*/ 0 h 292308"/>
              <a:gd name="connsiteX6" fmla="*/ 662066 w 662066"/>
              <a:gd name="connsiteY6" fmla="*/ 0 h 29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2066" h="292308">
                <a:moveTo>
                  <a:pt x="14990" y="32478"/>
                </a:moveTo>
                <a:lnTo>
                  <a:pt x="0" y="149901"/>
                </a:lnTo>
                <a:lnTo>
                  <a:pt x="327286" y="292308"/>
                </a:lnTo>
                <a:lnTo>
                  <a:pt x="642079" y="174885"/>
                </a:lnTo>
                <a:lnTo>
                  <a:pt x="649574" y="92439"/>
                </a:lnTo>
                <a:lnTo>
                  <a:pt x="662066" y="0"/>
                </a:lnTo>
                <a:lnTo>
                  <a:pt x="662066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36" name="Forma livre 535"/>
          <p:cNvSpPr/>
          <p:nvPr/>
        </p:nvSpPr>
        <p:spPr>
          <a:xfrm>
            <a:off x="9890140" y="567819"/>
            <a:ext cx="637082" cy="294806"/>
          </a:xfrm>
          <a:custGeom>
            <a:avLst/>
            <a:gdLst>
              <a:gd name="connsiteX0" fmla="*/ 4997 w 637082"/>
              <a:gd name="connsiteY0" fmla="*/ 0 h 294806"/>
              <a:gd name="connsiteX1" fmla="*/ 0 w 637082"/>
              <a:gd name="connsiteY1" fmla="*/ 144905 h 294806"/>
              <a:gd name="connsiteX2" fmla="*/ 329784 w 637082"/>
              <a:gd name="connsiteY2" fmla="*/ 294806 h 294806"/>
              <a:gd name="connsiteX3" fmla="*/ 627089 w 637082"/>
              <a:gd name="connsiteY3" fmla="*/ 172387 h 294806"/>
              <a:gd name="connsiteX4" fmla="*/ 637082 w 637082"/>
              <a:gd name="connsiteY4" fmla="*/ 27482 h 29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082" h="294806">
                <a:moveTo>
                  <a:pt x="4997" y="0"/>
                </a:moveTo>
                <a:lnTo>
                  <a:pt x="0" y="144905"/>
                </a:lnTo>
                <a:lnTo>
                  <a:pt x="329784" y="294806"/>
                </a:lnTo>
                <a:lnTo>
                  <a:pt x="627089" y="172387"/>
                </a:lnTo>
                <a:lnTo>
                  <a:pt x="637082" y="27482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37" name="Forma livre 536"/>
          <p:cNvSpPr/>
          <p:nvPr/>
        </p:nvSpPr>
        <p:spPr>
          <a:xfrm rot="160903" flipH="1">
            <a:off x="10567639" y="-115227"/>
            <a:ext cx="171254" cy="114925"/>
          </a:xfrm>
          <a:custGeom>
            <a:avLst/>
            <a:gdLst>
              <a:gd name="connsiteX0" fmla="*/ 0 w 174885"/>
              <a:gd name="connsiteY0" fmla="*/ 104931 h 114925"/>
              <a:gd name="connsiteX1" fmla="*/ 47469 w 174885"/>
              <a:gd name="connsiteY1" fmla="*/ 39974 h 114925"/>
              <a:gd name="connsiteX2" fmla="*/ 174885 w 174885"/>
              <a:gd name="connsiteY2" fmla="*/ 0 h 114925"/>
              <a:gd name="connsiteX3" fmla="*/ 122420 w 174885"/>
              <a:gd name="connsiteY3" fmla="*/ 54964 h 114925"/>
              <a:gd name="connsiteX4" fmla="*/ 167390 w 174885"/>
              <a:gd name="connsiteY4" fmla="*/ 114925 h 114925"/>
              <a:gd name="connsiteX5" fmla="*/ 109928 w 174885"/>
              <a:gd name="connsiteY5" fmla="*/ 87443 h 114925"/>
              <a:gd name="connsiteX6" fmla="*/ 54964 w 174885"/>
              <a:gd name="connsiteY6" fmla="*/ 87443 h 114925"/>
              <a:gd name="connsiteX7" fmla="*/ 0 w 174885"/>
              <a:gd name="connsiteY7" fmla="*/ 104931 h 11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885" h="114925">
                <a:moveTo>
                  <a:pt x="0" y="104931"/>
                </a:moveTo>
                <a:lnTo>
                  <a:pt x="47469" y="39974"/>
                </a:lnTo>
                <a:lnTo>
                  <a:pt x="174885" y="0"/>
                </a:lnTo>
                <a:lnTo>
                  <a:pt x="122420" y="54964"/>
                </a:lnTo>
                <a:lnTo>
                  <a:pt x="167390" y="114925"/>
                </a:lnTo>
                <a:lnTo>
                  <a:pt x="109928" y="87443"/>
                </a:lnTo>
                <a:lnTo>
                  <a:pt x="54964" y="87443"/>
                </a:lnTo>
                <a:lnTo>
                  <a:pt x="0" y="104931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38" name="Grupo 537"/>
          <p:cNvGrpSpPr/>
          <p:nvPr/>
        </p:nvGrpSpPr>
        <p:grpSpPr>
          <a:xfrm>
            <a:off x="9207590" y="990034"/>
            <a:ext cx="109274" cy="135525"/>
            <a:chOff x="2905806" y="3702455"/>
            <a:chExt cx="109274" cy="135525"/>
          </a:xfrm>
          <a:solidFill>
            <a:schemeClr val="accent5">
              <a:lumMod val="50000"/>
            </a:schemeClr>
          </a:solidFill>
        </p:grpSpPr>
        <p:sp>
          <p:nvSpPr>
            <p:cNvPr id="539" name="Triângulo isósceles 538"/>
            <p:cNvSpPr/>
            <p:nvPr/>
          </p:nvSpPr>
          <p:spPr>
            <a:xfrm rot="12169286">
              <a:off x="2977712" y="3795296"/>
              <a:ext cx="37368" cy="42684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0" name="Triângulo isósceles 539"/>
            <p:cNvSpPr/>
            <p:nvPr/>
          </p:nvSpPr>
          <p:spPr>
            <a:xfrm rot="12169286">
              <a:off x="2941029" y="3760529"/>
              <a:ext cx="47654" cy="54432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1" name="Triângulo isósceles 540"/>
            <p:cNvSpPr/>
            <p:nvPr/>
          </p:nvSpPr>
          <p:spPr>
            <a:xfrm rot="12609937">
              <a:off x="2905806" y="3702455"/>
              <a:ext cx="76510" cy="87395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543" name="Grupo 542"/>
          <p:cNvGrpSpPr/>
          <p:nvPr/>
        </p:nvGrpSpPr>
        <p:grpSpPr>
          <a:xfrm>
            <a:off x="462643" y="5919893"/>
            <a:ext cx="774868" cy="544714"/>
            <a:chOff x="4903150" y="3485529"/>
            <a:chExt cx="1774352" cy="1247329"/>
          </a:xfrm>
        </p:grpSpPr>
        <p:sp>
          <p:nvSpPr>
            <p:cNvPr id="544" name="Placa 543"/>
            <p:cNvSpPr/>
            <p:nvPr/>
          </p:nvSpPr>
          <p:spPr>
            <a:xfrm>
              <a:off x="5338984" y="3485529"/>
              <a:ext cx="889086" cy="1247329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5" name="Placa 544"/>
            <p:cNvSpPr/>
            <p:nvPr/>
          </p:nvSpPr>
          <p:spPr>
            <a:xfrm rot="263748">
              <a:off x="4903150" y="3499094"/>
              <a:ext cx="389265" cy="918241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6" name="Placa 545"/>
            <p:cNvSpPr/>
            <p:nvPr/>
          </p:nvSpPr>
          <p:spPr>
            <a:xfrm rot="21242254">
              <a:off x="6288237" y="3503240"/>
              <a:ext cx="389265" cy="925709"/>
            </a:xfrm>
            <a:prstGeom prst="plaqu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7" name="Placa 546"/>
            <p:cNvSpPr/>
            <p:nvPr/>
          </p:nvSpPr>
          <p:spPr>
            <a:xfrm>
              <a:off x="5402507" y="3564457"/>
              <a:ext cx="774545" cy="1086635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Cooper Black" panose="0208090404030B020404" pitchFamily="18" charset="0"/>
                </a:rPr>
                <a:t>J</a:t>
              </a:r>
              <a:endParaRPr lang="pt-BR" dirty="0">
                <a:solidFill>
                  <a:schemeClr val="tx1"/>
                </a:solidFill>
                <a:latin typeface="Cooper Black" panose="0208090404030B020404" pitchFamily="18" charset="0"/>
              </a:endParaRPr>
            </a:p>
          </p:txBody>
        </p:sp>
        <p:sp>
          <p:nvSpPr>
            <p:cNvPr id="548" name="Placa 547"/>
            <p:cNvSpPr/>
            <p:nvPr/>
          </p:nvSpPr>
          <p:spPr>
            <a:xfrm rot="21242254">
              <a:off x="6342527" y="3580973"/>
              <a:ext cx="280685" cy="772059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9" name="Placa 548"/>
            <p:cNvSpPr/>
            <p:nvPr/>
          </p:nvSpPr>
          <p:spPr>
            <a:xfrm rot="263748">
              <a:off x="4960833" y="3557405"/>
              <a:ext cx="273670" cy="775845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30" name="Grupo 29"/>
          <p:cNvGrpSpPr/>
          <p:nvPr/>
        </p:nvGrpSpPr>
        <p:grpSpPr>
          <a:xfrm>
            <a:off x="3039912" y="5979536"/>
            <a:ext cx="1167008" cy="901708"/>
            <a:chOff x="3039912" y="5979536"/>
            <a:chExt cx="1167008" cy="901708"/>
          </a:xfrm>
        </p:grpSpPr>
        <p:grpSp>
          <p:nvGrpSpPr>
            <p:cNvPr id="2" name="Grupo 1"/>
            <p:cNvGrpSpPr/>
            <p:nvPr/>
          </p:nvGrpSpPr>
          <p:grpSpPr>
            <a:xfrm>
              <a:off x="3039912" y="6582096"/>
              <a:ext cx="1167008" cy="299148"/>
              <a:chOff x="2998310" y="5844362"/>
              <a:chExt cx="1167008" cy="299148"/>
            </a:xfrm>
          </p:grpSpPr>
          <p:sp>
            <p:nvSpPr>
              <p:cNvPr id="563" name="Forma livre 562"/>
              <p:cNvSpPr/>
              <p:nvPr/>
            </p:nvSpPr>
            <p:spPr>
              <a:xfrm>
                <a:off x="3871695" y="5909319"/>
                <a:ext cx="166853" cy="175084"/>
              </a:xfrm>
              <a:custGeom>
                <a:avLst/>
                <a:gdLst>
                  <a:gd name="connsiteX0" fmla="*/ 166853 w 166853"/>
                  <a:gd name="connsiteY0" fmla="*/ 174885 h 175084"/>
                  <a:gd name="connsiteX1" fmla="*/ 109391 w 166853"/>
                  <a:gd name="connsiteY1" fmla="*/ 152400 h 175084"/>
                  <a:gd name="connsiteX2" fmla="*/ 14453 w 166853"/>
                  <a:gd name="connsiteY2" fmla="*/ 32479 h 175084"/>
                  <a:gd name="connsiteX3" fmla="*/ 1962 w 166853"/>
                  <a:gd name="connsiteY3" fmla="*/ 0 h 175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53" h="175084">
                    <a:moveTo>
                      <a:pt x="166853" y="174885"/>
                    </a:moveTo>
                    <a:cubicBezTo>
                      <a:pt x="150822" y="175509"/>
                      <a:pt x="134791" y="176134"/>
                      <a:pt x="109391" y="152400"/>
                    </a:cubicBezTo>
                    <a:cubicBezTo>
                      <a:pt x="83991" y="128666"/>
                      <a:pt x="32358" y="57879"/>
                      <a:pt x="14453" y="32479"/>
                    </a:cubicBezTo>
                    <a:cubicBezTo>
                      <a:pt x="-3452" y="7079"/>
                      <a:pt x="-745" y="3539"/>
                      <a:pt x="1962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64" name="Losango 563"/>
              <p:cNvSpPr/>
              <p:nvPr/>
            </p:nvSpPr>
            <p:spPr>
              <a:xfrm rot="1106110">
                <a:off x="2998310" y="5902879"/>
                <a:ext cx="61541" cy="127036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65" name="Forma livre 564"/>
              <p:cNvSpPr/>
              <p:nvPr/>
            </p:nvSpPr>
            <p:spPr>
              <a:xfrm>
                <a:off x="3059191" y="5844362"/>
                <a:ext cx="442210" cy="151058"/>
              </a:xfrm>
              <a:custGeom>
                <a:avLst/>
                <a:gdLst>
                  <a:gd name="connsiteX0" fmla="*/ 0 w 442210"/>
                  <a:gd name="connsiteY0" fmla="*/ 134911 h 151058"/>
                  <a:gd name="connsiteX1" fmla="*/ 159895 w 442210"/>
                  <a:gd name="connsiteY1" fmla="*/ 147403 h 151058"/>
                  <a:gd name="connsiteX2" fmla="*/ 384748 w 442210"/>
                  <a:gd name="connsiteY2" fmla="*/ 77449 h 151058"/>
                  <a:gd name="connsiteX3" fmla="*/ 442210 w 442210"/>
                  <a:gd name="connsiteY3" fmla="*/ 0 h 151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2210" h="151058">
                    <a:moveTo>
                      <a:pt x="0" y="134911"/>
                    </a:moveTo>
                    <a:cubicBezTo>
                      <a:pt x="47885" y="145945"/>
                      <a:pt x="95770" y="156980"/>
                      <a:pt x="159895" y="147403"/>
                    </a:cubicBezTo>
                    <a:cubicBezTo>
                      <a:pt x="224020" y="137826"/>
                      <a:pt x="337696" y="102016"/>
                      <a:pt x="384748" y="77449"/>
                    </a:cubicBezTo>
                    <a:cubicBezTo>
                      <a:pt x="431800" y="52882"/>
                      <a:pt x="437005" y="26441"/>
                      <a:pt x="44221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66" name="Forma livre 565"/>
              <p:cNvSpPr/>
              <p:nvPr/>
            </p:nvSpPr>
            <p:spPr>
              <a:xfrm>
                <a:off x="4041047" y="6019247"/>
                <a:ext cx="124271" cy="64957"/>
              </a:xfrm>
              <a:custGeom>
                <a:avLst/>
                <a:gdLst>
                  <a:gd name="connsiteX0" fmla="*/ 0 w 124271"/>
                  <a:gd name="connsiteY0" fmla="*/ 64957 h 64957"/>
                  <a:gd name="connsiteX1" fmla="*/ 107429 w 124271"/>
                  <a:gd name="connsiteY1" fmla="*/ 52466 h 64957"/>
                  <a:gd name="connsiteX2" fmla="*/ 122419 w 124271"/>
                  <a:gd name="connsiteY2" fmla="*/ 0 h 6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271" h="64957">
                    <a:moveTo>
                      <a:pt x="0" y="64957"/>
                    </a:moveTo>
                    <a:cubicBezTo>
                      <a:pt x="43513" y="64124"/>
                      <a:pt x="87026" y="63292"/>
                      <a:pt x="107429" y="52466"/>
                    </a:cubicBezTo>
                    <a:cubicBezTo>
                      <a:pt x="127832" y="41640"/>
                      <a:pt x="125125" y="20820"/>
                      <a:pt x="122419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67" name="Losango 566"/>
              <p:cNvSpPr/>
              <p:nvPr/>
            </p:nvSpPr>
            <p:spPr>
              <a:xfrm rot="21282313">
                <a:off x="4038140" y="6026396"/>
                <a:ext cx="81006" cy="117114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29" name="Grupo 28"/>
            <p:cNvGrpSpPr/>
            <p:nvPr/>
          </p:nvGrpSpPr>
          <p:grpSpPr>
            <a:xfrm>
              <a:off x="3389656" y="5979536"/>
              <a:ext cx="659568" cy="487289"/>
              <a:chOff x="3337457" y="6403072"/>
              <a:chExt cx="659568" cy="487289"/>
            </a:xfrm>
          </p:grpSpPr>
          <p:sp>
            <p:nvSpPr>
              <p:cNvPr id="568" name="Forma livre 567"/>
              <p:cNvSpPr/>
              <p:nvPr/>
            </p:nvSpPr>
            <p:spPr>
              <a:xfrm rot="21406454">
                <a:off x="3379674" y="6403072"/>
                <a:ext cx="597363" cy="159753"/>
              </a:xfrm>
              <a:custGeom>
                <a:avLst/>
                <a:gdLst>
                  <a:gd name="connsiteX0" fmla="*/ 20241 w 597363"/>
                  <a:gd name="connsiteY0" fmla="*/ 0 h 159753"/>
                  <a:gd name="connsiteX1" fmla="*/ 254 w 597363"/>
                  <a:gd name="connsiteY1" fmla="*/ 59961 h 159753"/>
                  <a:gd name="connsiteX2" fmla="*/ 32733 w 597363"/>
                  <a:gd name="connsiteY2" fmla="*/ 94938 h 159753"/>
                  <a:gd name="connsiteX3" fmla="*/ 227605 w 597363"/>
                  <a:gd name="connsiteY3" fmla="*/ 122420 h 159753"/>
                  <a:gd name="connsiteX4" fmla="*/ 287566 w 597363"/>
                  <a:gd name="connsiteY4" fmla="*/ 74951 h 159753"/>
                  <a:gd name="connsiteX5" fmla="*/ 310051 w 597363"/>
                  <a:gd name="connsiteY5" fmla="*/ 127417 h 159753"/>
                  <a:gd name="connsiteX6" fmla="*/ 534904 w 597363"/>
                  <a:gd name="connsiteY6" fmla="*/ 157397 h 159753"/>
                  <a:gd name="connsiteX7" fmla="*/ 597363 w 597363"/>
                  <a:gd name="connsiteY7" fmla="*/ 64958 h 15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7363" h="159753">
                    <a:moveTo>
                      <a:pt x="20241" y="0"/>
                    </a:moveTo>
                    <a:cubicBezTo>
                      <a:pt x="9206" y="22069"/>
                      <a:pt x="-1828" y="44138"/>
                      <a:pt x="254" y="59961"/>
                    </a:cubicBezTo>
                    <a:cubicBezTo>
                      <a:pt x="2336" y="75784"/>
                      <a:pt x="-5159" y="84528"/>
                      <a:pt x="32733" y="94938"/>
                    </a:cubicBezTo>
                    <a:cubicBezTo>
                      <a:pt x="70625" y="105348"/>
                      <a:pt x="185133" y="125751"/>
                      <a:pt x="227605" y="122420"/>
                    </a:cubicBezTo>
                    <a:cubicBezTo>
                      <a:pt x="270077" y="119089"/>
                      <a:pt x="273825" y="74118"/>
                      <a:pt x="287566" y="74951"/>
                    </a:cubicBezTo>
                    <a:cubicBezTo>
                      <a:pt x="301307" y="75784"/>
                      <a:pt x="268828" y="113676"/>
                      <a:pt x="310051" y="127417"/>
                    </a:cubicBezTo>
                    <a:cubicBezTo>
                      <a:pt x="351274" y="141158"/>
                      <a:pt x="487019" y="167807"/>
                      <a:pt x="534904" y="157397"/>
                    </a:cubicBezTo>
                    <a:cubicBezTo>
                      <a:pt x="582789" y="146987"/>
                      <a:pt x="590076" y="105972"/>
                      <a:pt x="597363" y="6495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69" name="Forma livre 568"/>
              <p:cNvSpPr/>
              <p:nvPr/>
            </p:nvSpPr>
            <p:spPr>
              <a:xfrm>
                <a:off x="3339685" y="6443155"/>
                <a:ext cx="657340" cy="292308"/>
              </a:xfrm>
              <a:custGeom>
                <a:avLst/>
                <a:gdLst>
                  <a:gd name="connsiteX0" fmla="*/ 14990 w 662066"/>
                  <a:gd name="connsiteY0" fmla="*/ 32478 h 292308"/>
                  <a:gd name="connsiteX1" fmla="*/ 0 w 662066"/>
                  <a:gd name="connsiteY1" fmla="*/ 149901 h 292308"/>
                  <a:gd name="connsiteX2" fmla="*/ 327286 w 662066"/>
                  <a:gd name="connsiteY2" fmla="*/ 292308 h 292308"/>
                  <a:gd name="connsiteX3" fmla="*/ 642079 w 662066"/>
                  <a:gd name="connsiteY3" fmla="*/ 174885 h 292308"/>
                  <a:gd name="connsiteX4" fmla="*/ 649574 w 662066"/>
                  <a:gd name="connsiteY4" fmla="*/ 92439 h 292308"/>
                  <a:gd name="connsiteX5" fmla="*/ 662066 w 662066"/>
                  <a:gd name="connsiteY5" fmla="*/ 0 h 292308"/>
                  <a:gd name="connsiteX6" fmla="*/ 662066 w 662066"/>
                  <a:gd name="connsiteY6" fmla="*/ 0 h 292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2066" h="292308">
                    <a:moveTo>
                      <a:pt x="14990" y="32478"/>
                    </a:moveTo>
                    <a:lnTo>
                      <a:pt x="0" y="149901"/>
                    </a:lnTo>
                    <a:lnTo>
                      <a:pt x="327286" y="292308"/>
                    </a:lnTo>
                    <a:lnTo>
                      <a:pt x="642079" y="174885"/>
                    </a:lnTo>
                    <a:lnTo>
                      <a:pt x="649574" y="92439"/>
                    </a:lnTo>
                    <a:lnTo>
                      <a:pt x="662066" y="0"/>
                    </a:lnTo>
                    <a:lnTo>
                      <a:pt x="66206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570" name="Forma livre 569"/>
              <p:cNvSpPr/>
              <p:nvPr/>
            </p:nvSpPr>
            <p:spPr>
              <a:xfrm>
                <a:off x="3337457" y="6595555"/>
                <a:ext cx="637082" cy="294806"/>
              </a:xfrm>
              <a:custGeom>
                <a:avLst/>
                <a:gdLst>
                  <a:gd name="connsiteX0" fmla="*/ 4997 w 637082"/>
                  <a:gd name="connsiteY0" fmla="*/ 0 h 294806"/>
                  <a:gd name="connsiteX1" fmla="*/ 0 w 637082"/>
                  <a:gd name="connsiteY1" fmla="*/ 144905 h 294806"/>
                  <a:gd name="connsiteX2" fmla="*/ 329784 w 637082"/>
                  <a:gd name="connsiteY2" fmla="*/ 294806 h 294806"/>
                  <a:gd name="connsiteX3" fmla="*/ 627089 w 637082"/>
                  <a:gd name="connsiteY3" fmla="*/ 172387 h 294806"/>
                  <a:gd name="connsiteX4" fmla="*/ 637082 w 637082"/>
                  <a:gd name="connsiteY4" fmla="*/ 27482 h 29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082" h="294806">
                    <a:moveTo>
                      <a:pt x="4997" y="0"/>
                    </a:moveTo>
                    <a:lnTo>
                      <a:pt x="0" y="144905"/>
                    </a:lnTo>
                    <a:lnTo>
                      <a:pt x="329784" y="294806"/>
                    </a:lnTo>
                    <a:lnTo>
                      <a:pt x="627089" y="172387"/>
                    </a:lnTo>
                    <a:lnTo>
                      <a:pt x="637082" y="27482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8" name="Grupo 27"/>
          <p:cNvGrpSpPr/>
          <p:nvPr/>
        </p:nvGrpSpPr>
        <p:grpSpPr>
          <a:xfrm>
            <a:off x="1481570" y="5945521"/>
            <a:ext cx="1395954" cy="880894"/>
            <a:chOff x="1481570" y="5945521"/>
            <a:chExt cx="1395954" cy="880894"/>
          </a:xfrm>
        </p:grpSpPr>
        <p:sp>
          <p:nvSpPr>
            <p:cNvPr id="550" name="Placa 549"/>
            <p:cNvSpPr/>
            <p:nvPr/>
          </p:nvSpPr>
          <p:spPr>
            <a:xfrm rot="20965592">
              <a:off x="2281701" y="6620724"/>
              <a:ext cx="205691" cy="205691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1" name="Placa 550"/>
            <p:cNvSpPr/>
            <p:nvPr/>
          </p:nvSpPr>
          <p:spPr>
            <a:xfrm rot="496285">
              <a:off x="1704444" y="6588570"/>
              <a:ext cx="104870" cy="205691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1" name="Forma livre 570"/>
            <p:cNvSpPr/>
            <p:nvPr/>
          </p:nvSpPr>
          <p:spPr>
            <a:xfrm>
              <a:off x="1481570" y="6036386"/>
              <a:ext cx="326297" cy="426298"/>
            </a:xfrm>
            <a:custGeom>
              <a:avLst/>
              <a:gdLst>
                <a:gd name="connsiteX0" fmla="*/ 326072 w 326297"/>
                <a:gd name="connsiteY0" fmla="*/ 4074 h 426298"/>
                <a:gd name="connsiteX1" fmla="*/ 256118 w 326297"/>
                <a:gd name="connsiteY1" fmla="*/ 26559 h 426298"/>
                <a:gd name="connsiteX2" fmla="*/ 208649 w 326297"/>
                <a:gd name="connsiteY2" fmla="*/ 99011 h 426298"/>
                <a:gd name="connsiteX3" fmla="*/ 246124 w 326297"/>
                <a:gd name="connsiteY3" fmla="*/ 213936 h 426298"/>
                <a:gd name="connsiteX4" fmla="*/ 236131 w 326297"/>
                <a:gd name="connsiteY4" fmla="*/ 336356 h 426298"/>
                <a:gd name="connsiteX5" fmla="*/ 128701 w 326297"/>
                <a:gd name="connsiteY5" fmla="*/ 426296 h 426298"/>
                <a:gd name="connsiteX6" fmla="*/ 11278 w 326297"/>
                <a:gd name="connsiteY6" fmla="*/ 338854 h 426298"/>
                <a:gd name="connsiteX7" fmla="*/ 16275 w 326297"/>
                <a:gd name="connsiteY7" fmla="*/ 213936 h 426298"/>
                <a:gd name="connsiteX8" fmla="*/ 113711 w 326297"/>
                <a:gd name="connsiteY8" fmla="*/ 86519 h 426298"/>
                <a:gd name="connsiteX9" fmla="*/ 231134 w 326297"/>
                <a:gd name="connsiteY9" fmla="*/ 9070 h 426298"/>
                <a:gd name="connsiteX10" fmla="*/ 326072 w 326297"/>
                <a:gd name="connsiteY10" fmla="*/ 4074 h 42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297" h="426298">
                  <a:moveTo>
                    <a:pt x="326072" y="4074"/>
                  </a:moveTo>
                  <a:cubicBezTo>
                    <a:pt x="330236" y="6989"/>
                    <a:pt x="275688" y="10736"/>
                    <a:pt x="256118" y="26559"/>
                  </a:cubicBezTo>
                  <a:cubicBezTo>
                    <a:pt x="236547" y="42382"/>
                    <a:pt x="210315" y="67782"/>
                    <a:pt x="208649" y="99011"/>
                  </a:cubicBezTo>
                  <a:cubicBezTo>
                    <a:pt x="206983" y="130240"/>
                    <a:pt x="241544" y="174379"/>
                    <a:pt x="246124" y="213936"/>
                  </a:cubicBezTo>
                  <a:cubicBezTo>
                    <a:pt x="250704" y="253493"/>
                    <a:pt x="255701" y="300963"/>
                    <a:pt x="236131" y="336356"/>
                  </a:cubicBezTo>
                  <a:cubicBezTo>
                    <a:pt x="216561" y="371749"/>
                    <a:pt x="166176" y="425880"/>
                    <a:pt x="128701" y="426296"/>
                  </a:cubicBezTo>
                  <a:cubicBezTo>
                    <a:pt x="91226" y="426712"/>
                    <a:pt x="30016" y="374247"/>
                    <a:pt x="11278" y="338854"/>
                  </a:cubicBezTo>
                  <a:cubicBezTo>
                    <a:pt x="-7460" y="303461"/>
                    <a:pt x="-797" y="255992"/>
                    <a:pt x="16275" y="213936"/>
                  </a:cubicBezTo>
                  <a:cubicBezTo>
                    <a:pt x="33347" y="171880"/>
                    <a:pt x="77901" y="120663"/>
                    <a:pt x="113711" y="86519"/>
                  </a:cubicBezTo>
                  <a:cubicBezTo>
                    <a:pt x="149521" y="52375"/>
                    <a:pt x="197822" y="23644"/>
                    <a:pt x="231134" y="9070"/>
                  </a:cubicBezTo>
                  <a:cubicBezTo>
                    <a:pt x="264445" y="-5504"/>
                    <a:pt x="321908" y="1159"/>
                    <a:pt x="326072" y="407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2" name="Forma livre 571"/>
            <p:cNvSpPr/>
            <p:nvPr/>
          </p:nvSpPr>
          <p:spPr>
            <a:xfrm>
              <a:off x="2683647" y="6084363"/>
              <a:ext cx="193877" cy="365670"/>
            </a:xfrm>
            <a:custGeom>
              <a:avLst/>
              <a:gdLst>
                <a:gd name="connsiteX0" fmla="*/ 10913 w 193877"/>
                <a:gd name="connsiteY0" fmla="*/ 1066 h 365670"/>
                <a:gd name="connsiteX1" fmla="*/ 50887 w 193877"/>
                <a:gd name="connsiteY1" fmla="*/ 128483 h 365670"/>
                <a:gd name="connsiteX2" fmla="*/ 919 w 193877"/>
                <a:gd name="connsiteY2" fmla="*/ 243407 h 365670"/>
                <a:gd name="connsiteX3" fmla="*/ 23405 w 193877"/>
                <a:gd name="connsiteY3" fmla="*/ 345840 h 365670"/>
                <a:gd name="connsiteX4" fmla="*/ 83365 w 193877"/>
                <a:gd name="connsiteY4" fmla="*/ 358332 h 365670"/>
                <a:gd name="connsiteX5" fmla="*/ 183300 w 193877"/>
                <a:gd name="connsiteY5" fmla="*/ 260896 h 365670"/>
                <a:gd name="connsiteX6" fmla="*/ 180801 w 193877"/>
                <a:gd name="connsiteY6" fmla="*/ 185945 h 365670"/>
                <a:gd name="connsiteX7" fmla="*/ 93359 w 193877"/>
                <a:gd name="connsiteY7" fmla="*/ 73519 h 365670"/>
                <a:gd name="connsiteX8" fmla="*/ 10913 w 193877"/>
                <a:gd name="connsiteY8" fmla="*/ 1066 h 36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77" h="365670">
                  <a:moveTo>
                    <a:pt x="10913" y="1066"/>
                  </a:moveTo>
                  <a:cubicBezTo>
                    <a:pt x="3834" y="10227"/>
                    <a:pt x="52553" y="88093"/>
                    <a:pt x="50887" y="128483"/>
                  </a:cubicBezTo>
                  <a:cubicBezTo>
                    <a:pt x="49221" y="168873"/>
                    <a:pt x="5499" y="207181"/>
                    <a:pt x="919" y="243407"/>
                  </a:cubicBezTo>
                  <a:cubicBezTo>
                    <a:pt x="-3661" y="279633"/>
                    <a:pt x="9664" y="326686"/>
                    <a:pt x="23405" y="345840"/>
                  </a:cubicBezTo>
                  <a:cubicBezTo>
                    <a:pt x="37146" y="364994"/>
                    <a:pt x="56716" y="372489"/>
                    <a:pt x="83365" y="358332"/>
                  </a:cubicBezTo>
                  <a:cubicBezTo>
                    <a:pt x="110014" y="344175"/>
                    <a:pt x="167061" y="289627"/>
                    <a:pt x="183300" y="260896"/>
                  </a:cubicBezTo>
                  <a:cubicBezTo>
                    <a:pt x="199539" y="232165"/>
                    <a:pt x="195791" y="217175"/>
                    <a:pt x="180801" y="185945"/>
                  </a:cubicBezTo>
                  <a:cubicBezTo>
                    <a:pt x="165811" y="154715"/>
                    <a:pt x="118759" y="103083"/>
                    <a:pt x="93359" y="73519"/>
                  </a:cubicBezTo>
                  <a:cubicBezTo>
                    <a:pt x="67959" y="43955"/>
                    <a:pt x="17992" y="-8095"/>
                    <a:pt x="10913" y="10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3" name="Forma livre 572"/>
            <p:cNvSpPr/>
            <p:nvPr/>
          </p:nvSpPr>
          <p:spPr>
            <a:xfrm>
              <a:off x="1685222" y="5945521"/>
              <a:ext cx="174885" cy="114925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4" name="Forma livre 573"/>
            <p:cNvSpPr/>
            <p:nvPr/>
          </p:nvSpPr>
          <p:spPr>
            <a:xfrm rot="160903" flipH="1">
              <a:off x="2537606" y="5972010"/>
              <a:ext cx="171254" cy="114925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1" name="Grupo 30"/>
          <p:cNvGrpSpPr/>
          <p:nvPr/>
        </p:nvGrpSpPr>
        <p:grpSpPr>
          <a:xfrm>
            <a:off x="6981607" y="4739599"/>
            <a:ext cx="955872" cy="2070497"/>
            <a:chOff x="6981607" y="4739599"/>
            <a:chExt cx="955872" cy="2070497"/>
          </a:xfrm>
        </p:grpSpPr>
        <p:sp>
          <p:nvSpPr>
            <p:cNvPr id="575" name="Forma livre 574"/>
            <p:cNvSpPr/>
            <p:nvPr/>
          </p:nvSpPr>
          <p:spPr>
            <a:xfrm>
              <a:off x="7076331" y="4804569"/>
              <a:ext cx="745624" cy="2005527"/>
            </a:xfrm>
            <a:custGeom>
              <a:avLst/>
              <a:gdLst>
                <a:gd name="connsiteX0" fmla="*/ 37556 w 745624"/>
                <a:gd name="connsiteY0" fmla="*/ 116749 h 2005527"/>
                <a:gd name="connsiteX1" fmla="*/ 37556 w 745624"/>
                <a:gd name="connsiteY1" fmla="*/ 177261 h 2005527"/>
                <a:gd name="connsiteX2" fmla="*/ 51003 w 745624"/>
                <a:gd name="connsiteY2" fmla="*/ 1663161 h 2005527"/>
                <a:gd name="connsiteX3" fmla="*/ 683014 w 745624"/>
                <a:gd name="connsiteY3" fmla="*/ 1972443 h 2005527"/>
                <a:gd name="connsiteX4" fmla="*/ 669567 w 745624"/>
                <a:gd name="connsiteY4" fmla="*/ 1105108 h 2005527"/>
                <a:gd name="connsiteX5" fmla="*/ 730079 w 745624"/>
                <a:gd name="connsiteY5" fmla="*/ 29343 h 2005527"/>
                <a:gd name="connsiteX6" fmla="*/ 340114 w 745624"/>
                <a:gd name="connsiteY6" fmla="*/ 446202 h 2005527"/>
                <a:gd name="connsiteX7" fmla="*/ 30832 w 745624"/>
                <a:gd name="connsiteY7" fmla="*/ 15896 h 2005527"/>
                <a:gd name="connsiteX8" fmla="*/ 37556 w 745624"/>
                <a:gd name="connsiteY8" fmla="*/ 116749 h 200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624" h="2005527">
                  <a:moveTo>
                    <a:pt x="37556" y="116749"/>
                  </a:moveTo>
                  <a:cubicBezTo>
                    <a:pt x="38677" y="143643"/>
                    <a:pt x="35315" y="-80474"/>
                    <a:pt x="37556" y="177261"/>
                  </a:cubicBezTo>
                  <a:cubicBezTo>
                    <a:pt x="39797" y="434996"/>
                    <a:pt x="-56573" y="1363964"/>
                    <a:pt x="51003" y="1663161"/>
                  </a:cubicBezTo>
                  <a:cubicBezTo>
                    <a:pt x="158579" y="1962358"/>
                    <a:pt x="579920" y="2065452"/>
                    <a:pt x="683014" y="1972443"/>
                  </a:cubicBezTo>
                  <a:cubicBezTo>
                    <a:pt x="786108" y="1879434"/>
                    <a:pt x="661723" y="1428958"/>
                    <a:pt x="669567" y="1105108"/>
                  </a:cubicBezTo>
                  <a:cubicBezTo>
                    <a:pt x="677411" y="781258"/>
                    <a:pt x="784988" y="139161"/>
                    <a:pt x="730079" y="29343"/>
                  </a:cubicBezTo>
                  <a:cubicBezTo>
                    <a:pt x="675170" y="-80475"/>
                    <a:pt x="456655" y="448443"/>
                    <a:pt x="340114" y="446202"/>
                  </a:cubicBezTo>
                  <a:cubicBezTo>
                    <a:pt x="223573" y="443961"/>
                    <a:pt x="80138" y="77528"/>
                    <a:pt x="30832" y="15896"/>
                  </a:cubicBezTo>
                  <a:cubicBezTo>
                    <a:pt x="-18474" y="-45736"/>
                    <a:pt x="36435" y="89855"/>
                    <a:pt x="37556" y="116749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6" name="Forma livre 575"/>
            <p:cNvSpPr/>
            <p:nvPr/>
          </p:nvSpPr>
          <p:spPr>
            <a:xfrm>
              <a:off x="7611079" y="4765167"/>
              <a:ext cx="296574" cy="177516"/>
            </a:xfrm>
            <a:custGeom>
              <a:avLst/>
              <a:gdLst>
                <a:gd name="connsiteX0" fmla="*/ 349 w 296574"/>
                <a:gd name="connsiteY0" fmla="*/ 88916 h 177516"/>
                <a:gd name="connsiteX1" fmla="*/ 134819 w 296574"/>
                <a:gd name="connsiteY1" fmla="*/ 176322 h 177516"/>
                <a:gd name="connsiteX2" fmla="*/ 296184 w 296574"/>
                <a:gd name="connsiteY2" fmla="*/ 21681 h 177516"/>
                <a:gd name="connsiteX3" fmla="*/ 175160 w 296574"/>
                <a:gd name="connsiteY3" fmla="*/ 8234 h 177516"/>
                <a:gd name="connsiteX4" fmla="*/ 349 w 296574"/>
                <a:gd name="connsiteY4" fmla="*/ 88916 h 17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574" h="177516">
                  <a:moveTo>
                    <a:pt x="349" y="88916"/>
                  </a:moveTo>
                  <a:cubicBezTo>
                    <a:pt x="-6374" y="116931"/>
                    <a:pt x="85513" y="187528"/>
                    <a:pt x="134819" y="176322"/>
                  </a:cubicBezTo>
                  <a:cubicBezTo>
                    <a:pt x="184125" y="165116"/>
                    <a:pt x="289461" y="49696"/>
                    <a:pt x="296184" y="21681"/>
                  </a:cubicBezTo>
                  <a:cubicBezTo>
                    <a:pt x="302907" y="-6334"/>
                    <a:pt x="221104" y="-2972"/>
                    <a:pt x="175160" y="8234"/>
                  </a:cubicBezTo>
                  <a:cubicBezTo>
                    <a:pt x="129216" y="19440"/>
                    <a:pt x="7072" y="60901"/>
                    <a:pt x="349" y="88916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7" name="Forma livre 576"/>
            <p:cNvSpPr/>
            <p:nvPr/>
          </p:nvSpPr>
          <p:spPr>
            <a:xfrm>
              <a:off x="7020658" y="4739599"/>
              <a:ext cx="187908" cy="189240"/>
            </a:xfrm>
            <a:custGeom>
              <a:avLst/>
              <a:gdLst>
                <a:gd name="connsiteX0" fmla="*/ 5823 w 187908"/>
                <a:gd name="connsiteY0" fmla="*/ 185 h 189240"/>
                <a:gd name="connsiteX1" fmla="*/ 187358 w 187908"/>
                <a:gd name="connsiteY1" fmla="*/ 148103 h 189240"/>
                <a:gd name="connsiteX2" fmla="*/ 59611 w 187908"/>
                <a:gd name="connsiteY2" fmla="*/ 181720 h 189240"/>
                <a:gd name="connsiteX3" fmla="*/ 5823 w 187908"/>
                <a:gd name="connsiteY3" fmla="*/ 185 h 18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908" h="189240">
                  <a:moveTo>
                    <a:pt x="5823" y="185"/>
                  </a:moveTo>
                  <a:cubicBezTo>
                    <a:pt x="27114" y="-5418"/>
                    <a:pt x="178393" y="117847"/>
                    <a:pt x="187358" y="148103"/>
                  </a:cubicBezTo>
                  <a:cubicBezTo>
                    <a:pt x="196323" y="178359"/>
                    <a:pt x="93228" y="201891"/>
                    <a:pt x="59611" y="181720"/>
                  </a:cubicBezTo>
                  <a:cubicBezTo>
                    <a:pt x="25994" y="161549"/>
                    <a:pt x="-15468" y="5788"/>
                    <a:pt x="5823" y="185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8" name="Retângulo 577"/>
            <p:cNvSpPr/>
            <p:nvPr/>
          </p:nvSpPr>
          <p:spPr>
            <a:xfrm rot="2390112">
              <a:off x="6981607" y="4845717"/>
              <a:ext cx="235323" cy="45719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9" name="Retângulo 578"/>
            <p:cNvSpPr/>
            <p:nvPr/>
          </p:nvSpPr>
          <p:spPr>
            <a:xfrm rot="20476852">
              <a:off x="7624791" y="4863605"/>
              <a:ext cx="312688" cy="45719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6" name="Retângulo 25"/>
          <p:cNvSpPr/>
          <p:nvPr/>
        </p:nvSpPr>
        <p:spPr>
          <a:xfrm>
            <a:off x="378006" y="5375223"/>
            <a:ext cx="810523" cy="38163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100</a:t>
            </a:r>
            <a:endParaRPr lang="pt-BR" dirty="0"/>
          </a:p>
        </p:txBody>
      </p:sp>
      <p:sp>
        <p:nvSpPr>
          <p:cNvPr id="580" name="Retângulo 579"/>
          <p:cNvSpPr/>
          <p:nvPr/>
        </p:nvSpPr>
        <p:spPr>
          <a:xfrm>
            <a:off x="1773587" y="5413659"/>
            <a:ext cx="810523" cy="38163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2</a:t>
            </a:r>
            <a:r>
              <a:rPr lang="pt-BR" dirty="0" smtClean="0"/>
              <a:t>00</a:t>
            </a:r>
            <a:endParaRPr lang="pt-BR" dirty="0"/>
          </a:p>
        </p:txBody>
      </p:sp>
      <p:sp>
        <p:nvSpPr>
          <p:cNvPr id="581" name="Retângulo 580"/>
          <p:cNvSpPr/>
          <p:nvPr/>
        </p:nvSpPr>
        <p:spPr>
          <a:xfrm>
            <a:off x="3206860" y="5413659"/>
            <a:ext cx="810523" cy="38163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5</a:t>
            </a:r>
            <a:r>
              <a:rPr lang="pt-BR" dirty="0" smtClean="0"/>
              <a:t>00</a:t>
            </a:r>
            <a:endParaRPr lang="pt-BR" dirty="0"/>
          </a:p>
        </p:txBody>
      </p:sp>
      <p:sp>
        <p:nvSpPr>
          <p:cNvPr id="583" name="Retângulo 582"/>
          <p:cNvSpPr/>
          <p:nvPr/>
        </p:nvSpPr>
        <p:spPr>
          <a:xfrm>
            <a:off x="5946135" y="5538558"/>
            <a:ext cx="810523" cy="38163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2000</a:t>
            </a:r>
            <a:endParaRPr lang="pt-BR" dirty="0"/>
          </a:p>
        </p:txBody>
      </p:sp>
      <p:sp>
        <p:nvSpPr>
          <p:cNvPr id="584" name="Retângulo 583"/>
          <p:cNvSpPr/>
          <p:nvPr/>
        </p:nvSpPr>
        <p:spPr>
          <a:xfrm>
            <a:off x="356749" y="4808601"/>
            <a:ext cx="810523" cy="38163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100</a:t>
            </a:r>
            <a:endParaRPr lang="pt-BR" dirty="0"/>
          </a:p>
        </p:txBody>
      </p:sp>
      <p:sp>
        <p:nvSpPr>
          <p:cNvPr id="585" name="Retângulo 584"/>
          <p:cNvSpPr/>
          <p:nvPr/>
        </p:nvSpPr>
        <p:spPr>
          <a:xfrm>
            <a:off x="1778789" y="4984080"/>
            <a:ext cx="810523" cy="38163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3</a:t>
            </a:r>
            <a:r>
              <a:rPr lang="pt-BR" dirty="0" smtClean="0"/>
              <a:t>00</a:t>
            </a:r>
            <a:endParaRPr lang="pt-BR" dirty="0"/>
          </a:p>
        </p:txBody>
      </p:sp>
      <p:sp>
        <p:nvSpPr>
          <p:cNvPr id="586" name="Retângulo 585"/>
          <p:cNvSpPr/>
          <p:nvPr/>
        </p:nvSpPr>
        <p:spPr>
          <a:xfrm>
            <a:off x="3199762" y="4975717"/>
            <a:ext cx="810523" cy="38163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400</a:t>
            </a:r>
            <a:endParaRPr lang="pt-BR" dirty="0"/>
          </a:p>
        </p:txBody>
      </p:sp>
      <p:sp>
        <p:nvSpPr>
          <p:cNvPr id="588" name="Retângulo 587"/>
          <p:cNvSpPr/>
          <p:nvPr/>
        </p:nvSpPr>
        <p:spPr>
          <a:xfrm>
            <a:off x="5953441" y="5067284"/>
            <a:ext cx="810523" cy="38163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2000</a:t>
            </a:r>
            <a:endParaRPr lang="pt-BR" dirty="0"/>
          </a:p>
        </p:txBody>
      </p:sp>
      <p:grpSp>
        <p:nvGrpSpPr>
          <p:cNvPr id="32" name="Grupo 31"/>
          <p:cNvGrpSpPr/>
          <p:nvPr/>
        </p:nvGrpSpPr>
        <p:grpSpPr>
          <a:xfrm>
            <a:off x="-1853463" y="-1021986"/>
            <a:ext cx="2529034" cy="2646594"/>
            <a:chOff x="-84950" y="-227030"/>
            <a:chExt cx="2529034" cy="2646594"/>
          </a:xfrm>
        </p:grpSpPr>
        <p:sp>
          <p:nvSpPr>
            <p:cNvPr id="542" name="Forma livre 541"/>
            <p:cNvSpPr/>
            <p:nvPr/>
          </p:nvSpPr>
          <p:spPr>
            <a:xfrm>
              <a:off x="-84950" y="-227030"/>
              <a:ext cx="2529034" cy="2646594"/>
            </a:xfrm>
            <a:custGeom>
              <a:avLst/>
              <a:gdLst>
                <a:gd name="connsiteX0" fmla="*/ 1680698 w 2993342"/>
                <a:gd name="connsiteY0" fmla="*/ 198784 h 3132484"/>
                <a:gd name="connsiteX1" fmla="*/ 2048998 w 2993342"/>
                <a:gd name="connsiteY1" fmla="*/ 2129184 h 3132484"/>
                <a:gd name="connsiteX2" fmla="*/ 2937998 w 2993342"/>
                <a:gd name="connsiteY2" fmla="*/ 2954684 h 3132484"/>
                <a:gd name="connsiteX3" fmla="*/ 2798298 w 2993342"/>
                <a:gd name="connsiteY3" fmla="*/ 3094384 h 3132484"/>
                <a:gd name="connsiteX4" fmla="*/ 1972798 w 2993342"/>
                <a:gd name="connsiteY4" fmla="*/ 3132484 h 3132484"/>
                <a:gd name="connsiteX5" fmla="*/ 626598 w 2993342"/>
                <a:gd name="connsiteY5" fmla="*/ 3094384 h 3132484"/>
                <a:gd name="connsiteX6" fmla="*/ 131298 w 2993342"/>
                <a:gd name="connsiteY6" fmla="*/ 3005484 h 3132484"/>
                <a:gd name="connsiteX7" fmla="*/ 16998 w 2993342"/>
                <a:gd name="connsiteY7" fmla="*/ 2218084 h 3132484"/>
                <a:gd name="connsiteX8" fmla="*/ 423398 w 2993342"/>
                <a:gd name="connsiteY8" fmla="*/ 871884 h 3132484"/>
                <a:gd name="connsiteX9" fmla="*/ 918698 w 2993342"/>
                <a:gd name="connsiteY9" fmla="*/ 135284 h 3132484"/>
                <a:gd name="connsiteX10" fmla="*/ 1680698 w 2993342"/>
                <a:gd name="connsiteY10" fmla="*/ 198784 h 313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3342" h="3132484">
                  <a:moveTo>
                    <a:pt x="1680698" y="198784"/>
                  </a:moveTo>
                  <a:cubicBezTo>
                    <a:pt x="1869081" y="531101"/>
                    <a:pt x="1839448" y="1669867"/>
                    <a:pt x="2048998" y="2129184"/>
                  </a:cubicBezTo>
                  <a:cubicBezTo>
                    <a:pt x="2258548" y="2588501"/>
                    <a:pt x="2813115" y="2793817"/>
                    <a:pt x="2937998" y="2954684"/>
                  </a:cubicBezTo>
                  <a:cubicBezTo>
                    <a:pt x="3062881" y="3115551"/>
                    <a:pt x="2959165" y="3064751"/>
                    <a:pt x="2798298" y="3094384"/>
                  </a:cubicBezTo>
                  <a:cubicBezTo>
                    <a:pt x="2637431" y="3124017"/>
                    <a:pt x="2334748" y="3132484"/>
                    <a:pt x="1972798" y="3132484"/>
                  </a:cubicBezTo>
                  <a:cubicBezTo>
                    <a:pt x="1610848" y="3132484"/>
                    <a:pt x="933515" y="3115551"/>
                    <a:pt x="626598" y="3094384"/>
                  </a:cubicBezTo>
                  <a:cubicBezTo>
                    <a:pt x="319681" y="3073217"/>
                    <a:pt x="232898" y="3151534"/>
                    <a:pt x="131298" y="3005484"/>
                  </a:cubicBezTo>
                  <a:cubicBezTo>
                    <a:pt x="29698" y="2859434"/>
                    <a:pt x="-31685" y="2573684"/>
                    <a:pt x="16998" y="2218084"/>
                  </a:cubicBezTo>
                  <a:cubicBezTo>
                    <a:pt x="65681" y="1862484"/>
                    <a:pt x="273115" y="1219017"/>
                    <a:pt x="423398" y="871884"/>
                  </a:cubicBezTo>
                  <a:cubicBezTo>
                    <a:pt x="573681" y="524751"/>
                    <a:pt x="704915" y="243234"/>
                    <a:pt x="918698" y="135284"/>
                  </a:cubicBezTo>
                  <a:cubicBezTo>
                    <a:pt x="1132481" y="27334"/>
                    <a:pt x="1492315" y="-133533"/>
                    <a:pt x="1680698" y="19878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52" name="Forma livre 551"/>
            <p:cNvSpPr/>
            <p:nvPr/>
          </p:nvSpPr>
          <p:spPr>
            <a:xfrm>
              <a:off x="1031966" y="-218095"/>
              <a:ext cx="351703" cy="274980"/>
            </a:xfrm>
            <a:custGeom>
              <a:avLst/>
              <a:gdLst>
                <a:gd name="connsiteX0" fmla="*/ 485343 w 589283"/>
                <a:gd name="connsiteY0" fmla="*/ 45654 h 460732"/>
                <a:gd name="connsiteX1" fmla="*/ 209118 w 589283"/>
                <a:gd name="connsiteY1" fmla="*/ 171860 h 460732"/>
                <a:gd name="connsiteX2" fmla="*/ 1949 w 589283"/>
                <a:gd name="connsiteY2" fmla="*/ 317117 h 460732"/>
                <a:gd name="connsiteX3" fmla="*/ 125774 w 589283"/>
                <a:gd name="connsiteY3" fmla="*/ 409985 h 460732"/>
                <a:gd name="connsiteX4" fmla="*/ 454386 w 589283"/>
                <a:gd name="connsiteY4" fmla="*/ 450467 h 460732"/>
                <a:gd name="connsiteX5" fmla="*/ 575830 w 589283"/>
                <a:gd name="connsiteY5" fmla="*/ 219485 h 460732"/>
                <a:gd name="connsiteX6" fmla="*/ 575830 w 589283"/>
                <a:gd name="connsiteY6" fmla="*/ 9935 h 460732"/>
                <a:gd name="connsiteX7" fmla="*/ 485343 w 589283"/>
                <a:gd name="connsiteY7" fmla="*/ 45654 h 46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9283" h="460732">
                  <a:moveTo>
                    <a:pt x="485343" y="45654"/>
                  </a:moveTo>
                  <a:cubicBezTo>
                    <a:pt x="424224" y="72641"/>
                    <a:pt x="289684" y="126616"/>
                    <a:pt x="209118" y="171860"/>
                  </a:cubicBezTo>
                  <a:cubicBezTo>
                    <a:pt x="128552" y="217104"/>
                    <a:pt x="15840" y="277430"/>
                    <a:pt x="1949" y="317117"/>
                  </a:cubicBezTo>
                  <a:cubicBezTo>
                    <a:pt x="-11942" y="356804"/>
                    <a:pt x="50368" y="387760"/>
                    <a:pt x="125774" y="409985"/>
                  </a:cubicBezTo>
                  <a:cubicBezTo>
                    <a:pt x="201180" y="432210"/>
                    <a:pt x="379377" y="482217"/>
                    <a:pt x="454386" y="450467"/>
                  </a:cubicBezTo>
                  <a:cubicBezTo>
                    <a:pt x="529395" y="418717"/>
                    <a:pt x="555589" y="292907"/>
                    <a:pt x="575830" y="219485"/>
                  </a:cubicBezTo>
                  <a:cubicBezTo>
                    <a:pt x="596071" y="146063"/>
                    <a:pt x="591308" y="37716"/>
                    <a:pt x="575830" y="9935"/>
                  </a:cubicBezTo>
                  <a:cubicBezTo>
                    <a:pt x="560352" y="-17846"/>
                    <a:pt x="546462" y="18667"/>
                    <a:pt x="485343" y="45654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3" name="Forma livre 552"/>
            <p:cNvSpPr/>
            <p:nvPr/>
          </p:nvSpPr>
          <p:spPr>
            <a:xfrm>
              <a:off x="556578" y="-181334"/>
              <a:ext cx="219256" cy="215769"/>
            </a:xfrm>
            <a:custGeom>
              <a:avLst/>
              <a:gdLst>
                <a:gd name="connsiteX0" fmla="*/ 62658 w 367366"/>
                <a:gd name="connsiteY0" fmla="*/ 729 h 361524"/>
                <a:gd name="connsiteX1" fmla="*/ 362696 w 367366"/>
                <a:gd name="connsiteY1" fmla="*/ 250760 h 361524"/>
                <a:gd name="connsiteX2" fmla="*/ 229346 w 367366"/>
                <a:gd name="connsiteY2" fmla="*/ 322198 h 361524"/>
                <a:gd name="connsiteX3" fmla="*/ 12652 w 367366"/>
                <a:gd name="connsiteY3" fmla="*/ 338867 h 361524"/>
                <a:gd name="connsiteX4" fmla="*/ 62658 w 367366"/>
                <a:gd name="connsiteY4" fmla="*/ 729 h 36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366" h="361524">
                  <a:moveTo>
                    <a:pt x="62658" y="729"/>
                  </a:moveTo>
                  <a:cubicBezTo>
                    <a:pt x="120999" y="-13956"/>
                    <a:pt x="334915" y="197182"/>
                    <a:pt x="362696" y="250760"/>
                  </a:cubicBezTo>
                  <a:cubicBezTo>
                    <a:pt x="390477" y="304338"/>
                    <a:pt x="287687" y="307514"/>
                    <a:pt x="229346" y="322198"/>
                  </a:cubicBezTo>
                  <a:cubicBezTo>
                    <a:pt x="171005" y="336883"/>
                    <a:pt x="40830" y="392048"/>
                    <a:pt x="12652" y="338867"/>
                  </a:cubicBezTo>
                  <a:cubicBezTo>
                    <a:pt x="-15526" y="285686"/>
                    <a:pt x="4317" y="15414"/>
                    <a:pt x="62658" y="729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4" name="Retângulo 553"/>
            <p:cNvSpPr/>
            <p:nvPr/>
          </p:nvSpPr>
          <p:spPr>
            <a:xfrm rot="18312615">
              <a:off x="589097" y="-91241"/>
              <a:ext cx="45121" cy="15000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5" name="Retângulo 554"/>
            <p:cNvSpPr/>
            <p:nvPr/>
          </p:nvSpPr>
          <p:spPr>
            <a:xfrm rot="14673361">
              <a:off x="1245823" y="-125542"/>
              <a:ext cx="45121" cy="238057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556" name="Retângulo 555">
            <a:hlinkClick r:id="rId2" action="ppaction://hlinksldjump"/>
          </p:cNvPr>
          <p:cNvSpPr/>
          <p:nvPr/>
        </p:nvSpPr>
        <p:spPr>
          <a:xfrm>
            <a:off x="10985039" y="6082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4114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3904878" y="1120642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6371813" y="-1026859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2882115" y="1727024"/>
            <a:ext cx="2746473" cy="3968609"/>
            <a:chOff x="7385101" y="2377838"/>
            <a:chExt cx="2276499" cy="3289505"/>
          </a:xfrm>
        </p:grpSpPr>
        <p:sp>
          <p:nvSpPr>
            <p:cNvPr id="65" name="Forma livre 64"/>
            <p:cNvSpPr/>
            <p:nvPr/>
          </p:nvSpPr>
          <p:spPr>
            <a:xfrm flipH="1">
              <a:off x="8525241" y="3388463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7385101" y="3376963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Forma livre 75"/>
            <p:cNvSpPr/>
            <p:nvPr/>
          </p:nvSpPr>
          <p:spPr>
            <a:xfrm flipH="1">
              <a:off x="8740437" y="2380261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8090118" y="2377838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 flipH="1">
              <a:off x="8362434" y="2955415"/>
              <a:ext cx="408512" cy="852245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Forma livre 78"/>
            <p:cNvSpPr/>
            <p:nvPr/>
          </p:nvSpPr>
          <p:spPr>
            <a:xfrm flipH="1">
              <a:off x="7822081" y="3381537"/>
              <a:ext cx="386316" cy="825030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Forma livre 79"/>
            <p:cNvSpPr/>
            <p:nvPr/>
          </p:nvSpPr>
          <p:spPr>
            <a:xfrm flipH="1">
              <a:off x="8026872" y="4089638"/>
              <a:ext cx="1204023" cy="15777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1" name="Elipse 80"/>
            <p:cNvSpPr/>
            <p:nvPr/>
          </p:nvSpPr>
          <p:spPr>
            <a:xfrm flipH="1">
              <a:off x="8115572" y="2497788"/>
              <a:ext cx="844509" cy="852245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Elipse 81"/>
            <p:cNvSpPr/>
            <p:nvPr/>
          </p:nvSpPr>
          <p:spPr>
            <a:xfrm flipH="1">
              <a:off x="7872834" y="3941940"/>
              <a:ext cx="381037" cy="38240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flipH="1">
              <a:off x="7867783" y="3099321"/>
              <a:ext cx="1356947" cy="1178056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4" name="Elipse 83"/>
            <p:cNvSpPr/>
            <p:nvPr/>
          </p:nvSpPr>
          <p:spPr>
            <a:xfrm flipH="1">
              <a:off x="8631216" y="2736554"/>
              <a:ext cx="193501" cy="29800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Elipse 84"/>
            <p:cNvSpPr/>
            <p:nvPr/>
          </p:nvSpPr>
          <p:spPr>
            <a:xfrm flipH="1">
              <a:off x="8279752" y="2735936"/>
              <a:ext cx="193501" cy="29800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Forma livre 85"/>
            <p:cNvSpPr/>
            <p:nvPr/>
          </p:nvSpPr>
          <p:spPr>
            <a:xfrm flipH="1">
              <a:off x="8348654" y="3091067"/>
              <a:ext cx="182349" cy="104278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 rot="2403643">
              <a:off x="8737271" y="3205972"/>
              <a:ext cx="303154" cy="531631"/>
            </a:xfrm>
            <a:prstGeom prst="roundRect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 flipH="1">
              <a:off x="8402974" y="3106540"/>
              <a:ext cx="624864" cy="86712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89" name="Grupo 88"/>
            <p:cNvGrpSpPr/>
            <p:nvPr/>
          </p:nvGrpSpPr>
          <p:grpSpPr>
            <a:xfrm>
              <a:off x="8385037" y="3169593"/>
              <a:ext cx="942254" cy="944694"/>
              <a:chOff x="5193518" y="2205734"/>
              <a:chExt cx="1632056" cy="1632056"/>
            </a:xfrm>
            <a:solidFill>
              <a:schemeClr val="bg1">
                <a:lumMod val="65000"/>
              </a:schemeClr>
            </a:solidFill>
          </p:grpSpPr>
          <p:sp>
            <p:nvSpPr>
              <p:cNvPr id="123" name="Elipse 122"/>
              <p:cNvSpPr/>
              <p:nvPr/>
            </p:nvSpPr>
            <p:spPr>
              <a:xfrm>
                <a:off x="5193518" y="2205734"/>
                <a:ext cx="1632056" cy="163205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Elipse 123"/>
              <p:cNvSpPr/>
              <p:nvPr/>
            </p:nvSpPr>
            <p:spPr>
              <a:xfrm>
                <a:off x="5273411" y="2301637"/>
                <a:ext cx="1461066" cy="146106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5" name="Placa 124"/>
              <p:cNvSpPr/>
              <p:nvPr/>
            </p:nvSpPr>
            <p:spPr>
              <a:xfrm>
                <a:off x="5701315" y="2658266"/>
                <a:ext cx="632460" cy="800621"/>
              </a:xfrm>
              <a:prstGeom prst="plaqu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Elipse 125"/>
              <p:cNvSpPr/>
              <p:nvPr/>
            </p:nvSpPr>
            <p:spPr>
              <a:xfrm>
                <a:off x="6267200" y="3389672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Elipse 126"/>
              <p:cNvSpPr/>
              <p:nvPr/>
            </p:nvSpPr>
            <p:spPr>
              <a:xfrm>
                <a:off x="6272941" y="2539946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Elipse 127"/>
              <p:cNvSpPr/>
              <p:nvPr/>
            </p:nvSpPr>
            <p:spPr>
              <a:xfrm>
                <a:off x="5570355" y="2538207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Elipse 128"/>
              <p:cNvSpPr/>
              <p:nvPr/>
            </p:nvSpPr>
            <p:spPr>
              <a:xfrm>
                <a:off x="5579571" y="3389672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Texto explicativo em setas cruzadas 129"/>
              <p:cNvSpPr/>
              <p:nvPr/>
            </p:nvSpPr>
            <p:spPr>
              <a:xfrm>
                <a:off x="5810025" y="2764184"/>
                <a:ext cx="415040" cy="588783"/>
              </a:xfrm>
              <a:prstGeom prst="quadArrowCallout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1" name="Cilindro 130"/>
              <p:cNvSpPr/>
              <p:nvPr/>
            </p:nvSpPr>
            <p:spPr>
              <a:xfrm>
                <a:off x="6360624" y="2791291"/>
                <a:ext cx="71555" cy="538649"/>
              </a:xfrm>
              <a:prstGeom prst="can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2" name="Cilindro 131"/>
              <p:cNvSpPr/>
              <p:nvPr/>
            </p:nvSpPr>
            <p:spPr>
              <a:xfrm>
                <a:off x="5601328" y="2791291"/>
                <a:ext cx="71555" cy="538649"/>
              </a:xfrm>
              <a:prstGeom prst="can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3" name="Cruz 132"/>
              <p:cNvSpPr/>
              <p:nvPr/>
            </p:nvSpPr>
            <p:spPr>
              <a:xfrm>
                <a:off x="6175860" y="2787481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4" name="Cruz 133"/>
              <p:cNvSpPr/>
              <p:nvPr/>
            </p:nvSpPr>
            <p:spPr>
              <a:xfrm>
                <a:off x="6172840" y="3222188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5" name="Cruz 134"/>
              <p:cNvSpPr/>
              <p:nvPr/>
            </p:nvSpPr>
            <p:spPr>
              <a:xfrm>
                <a:off x="5761457" y="3219011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6" name="Cruz 135"/>
              <p:cNvSpPr/>
              <p:nvPr/>
            </p:nvSpPr>
            <p:spPr>
              <a:xfrm>
                <a:off x="5757539" y="2784383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137" name="Retângulo 13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50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81964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 flipH="1">
            <a:off x="2881406" y="1727024"/>
            <a:ext cx="2874289" cy="3959899"/>
            <a:chOff x="5463678" y="1929931"/>
            <a:chExt cx="3125714" cy="4267200"/>
          </a:xfrm>
        </p:grpSpPr>
        <p:sp>
          <p:nvSpPr>
            <p:cNvPr id="74" name="Forma livre 73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>
              <a:off x="6512126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flipH="1">
              <a:off x="7363458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de cantos arredondados 110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Forma livre 113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Forma livre 114"/>
            <p:cNvSpPr/>
            <p:nvPr/>
          </p:nvSpPr>
          <p:spPr>
            <a:xfrm>
              <a:off x="6173065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6527588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Elipse 11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Elipse 11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Elipse 119"/>
            <p:cNvSpPr/>
            <p:nvPr/>
          </p:nvSpPr>
          <p:spPr>
            <a:xfrm>
              <a:off x="6704793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Elipse 120"/>
            <p:cNvSpPr/>
            <p:nvPr/>
          </p:nvSpPr>
          <p:spPr>
            <a:xfrm>
              <a:off x="7164894" y="2394462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7089293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6371813" y="-1026859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65" name="Pergaminho horizontal 64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75" name="Retângulo 74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76" name="Retângulo 75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4752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1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3904878" y="1120642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 flipH="1">
            <a:off x="2881406" y="1727024"/>
            <a:ext cx="2874289" cy="3959899"/>
            <a:chOff x="5463678" y="1929931"/>
            <a:chExt cx="3125714" cy="4267200"/>
          </a:xfrm>
        </p:grpSpPr>
        <p:sp>
          <p:nvSpPr>
            <p:cNvPr id="74" name="Forma livre 73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>
              <a:off x="6512126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 flipH="1">
              <a:off x="7363458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de cantos arredondados 110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de cantos arredondados 111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Forma livre 113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Forma livre 114"/>
            <p:cNvSpPr/>
            <p:nvPr/>
          </p:nvSpPr>
          <p:spPr>
            <a:xfrm>
              <a:off x="6173065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6527588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Elipse 11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Elipse 11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Forma livre 11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Elipse 119"/>
            <p:cNvSpPr/>
            <p:nvPr/>
          </p:nvSpPr>
          <p:spPr>
            <a:xfrm>
              <a:off x="6704793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Elipse 120"/>
            <p:cNvSpPr/>
            <p:nvPr/>
          </p:nvSpPr>
          <p:spPr>
            <a:xfrm>
              <a:off x="7164894" y="2394462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Forma livre 121"/>
            <p:cNvSpPr/>
            <p:nvPr/>
          </p:nvSpPr>
          <p:spPr>
            <a:xfrm>
              <a:off x="7089293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6371813" y="-1026859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sp>
        <p:nvSpPr>
          <p:cNvPr id="4" name="Forma livre 3"/>
          <p:cNvSpPr/>
          <p:nvPr/>
        </p:nvSpPr>
        <p:spPr>
          <a:xfrm>
            <a:off x="3154041" y="2656114"/>
            <a:ext cx="1941068" cy="2688445"/>
          </a:xfrm>
          <a:custGeom>
            <a:avLst/>
            <a:gdLst>
              <a:gd name="connsiteX0" fmla="*/ 1432473 w 1941068"/>
              <a:gd name="connsiteY0" fmla="*/ 2656115 h 2688445"/>
              <a:gd name="connsiteX1" fmla="*/ 1330873 w 1941068"/>
              <a:gd name="connsiteY1" fmla="*/ 2685143 h 2688445"/>
              <a:gd name="connsiteX2" fmla="*/ 416473 w 1941068"/>
              <a:gd name="connsiteY2" fmla="*/ 2627086 h 2688445"/>
              <a:gd name="connsiteX3" fmla="*/ 10073 w 1941068"/>
              <a:gd name="connsiteY3" fmla="*/ 2148115 h 2688445"/>
              <a:gd name="connsiteX4" fmla="*/ 126188 w 1941068"/>
              <a:gd name="connsiteY4" fmla="*/ 1741715 h 2688445"/>
              <a:gd name="connsiteX5" fmla="*/ 155216 w 1941068"/>
              <a:gd name="connsiteY5" fmla="*/ 1901372 h 2688445"/>
              <a:gd name="connsiteX6" fmla="*/ 285845 w 1941068"/>
              <a:gd name="connsiteY6" fmla="*/ 2032000 h 2688445"/>
              <a:gd name="connsiteX7" fmla="*/ 445502 w 1941068"/>
              <a:gd name="connsiteY7" fmla="*/ 1930400 h 2688445"/>
              <a:gd name="connsiteX8" fmla="*/ 314873 w 1941068"/>
              <a:gd name="connsiteY8" fmla="*/ 1785257 h 2688445"/>
              <a:gd name="connsiteX9" fmla="*/ 300359 w 1941068"/>
              <a:gd name="connsiteY9" fmla="*/ 1277257 h 2688445"/>
              <a:gd name="connsiteX10" fmla="*/ 387445 w 1941068"/>
              <a:gd name="connsiteY10" fmla="*/ 1625600 h 2688445"/>
              <a:gd name="connsiteX11" fmla="*/ 706759 w 1941068"/>
              <a:gd name="connsiteY11" fmla="*/ 1654629 h 2688445"/>
              <a:gd name="connsiteX12" fmla="*/ 706759 w 1941068"/>
              <a:gd name="connsiteY12" fmla="*/ 1451429 h 2688445"/>
              <a:gd name="connsiteX13" fmla="*/ 634188 w 1941068"/>
              <a:gd name="connsiteY13" fmla="*/ 1161143 h 2688445"/>
              <a:gd name="connsiteX14" fmla="*/ 866416 w 1941068"/>
              <a:gd name="connsiteY14" fmla="*/ 986972 h 2688445"/>
              <a:gd name="connsiteX15" fmla="*/ 1040588 w 1941068"/>
              <a:gd name="connsiteY15" fmla="*/ 391886 h 2688445"/>
              <a:gd name="connsiteX16" fmla="*/ 895445 w 1941068"/>
              <a:gd name="connsiteY16" fmla="*/ 0 h 2688445"/>
              <a:gd name="connsiteX17" fmla="*/ 1330873 w 1941068"/>
              <a:gd name="connsiteY17" fmla="*/ 391886 h 2688445"/>
              <a:gd name="connsiteX18" fmla="*/ 1214759 w 1941068"/>
              <a:gd name="connsiteY18" fmla="*/ 943429 h 2688445"/>
              <a:gd name="connsiteX19" fmla="*/ 1490530 w 1941068"/>
              <a:gd name="connsiteY19" fmla="*/ 769257 h 2688445"/>
              <a:gd name="connsiteX20" fmla="*/ 1505045 w 1941068"/>
              <a:gd name="connsiteY20" fmla="*/ 609600 h 2688445"/>
              <a:gd name="connsiteX21" fmla="*/ 1925959 w 1941068"/>
              <a:gd name="connsiteY21" fmla="*/ 972457 h 2688445"/>
              <a:gd name="connsiteX22" fmla="*/ 1809845 w 1941068"/>
              <a:gd name="connsiteY22" fmla="*/ 1480457 h 2688445"/>
              <a:gd name="connsiteX23" fmla="*/ 1446988 w 1941068"/>
              <a:gd name="connsiteY23" fmla="*/ 1611086 h 2688445"/>
              <a:gd name="connsiteX24" fmla="*/ 1548588 w 1941068"/>
              <a:gd name="connsiteY24" fmla="*/ 2046515 h 2688445"/>
              <a:gd name="connsiteX25" fmla="*/ 1780816 w 1941068"/>
              <a:gd name="connsiteY25" fmla="*/ 1785257 h 2688445"/>
              <a:gd name="connsiteX26" fmla="*/ 1853388 w 1941068"/>
              <a:gd name="connsiteY26" fmla="*/ 2162629 h 2688445"/>
              <a:gd name="connsiteX27" fmla="*/ 1882416 w 1941068"/>
              <a:gd name="connsiteY27" fmla="*/ 2641600 h 2688445"/>
              <a:gd name="connsiteX28" fmla="*/ 1432473 w 1941068"/>
              <a:gd name="connsiteY28" fmla="*/ 2656115 h 2688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41068" h="2688445">
                <a:moveTo>
                  <a:pt x="1432473" y="2656115"/>
                </a:moveTo>
                <a:cubicBezTo>
                  <a:pt x="1340549" y="2663372"/>
                  <a:pt x="1500206" y="2689981"/>
                  <a:pt x="1330873" y="2685143"/>
                </a:cubicBezTo>
                <a:cubicBezTo>
                  <a:pt x="1161540" y="2680305"/>
                  <a:pt x="636606" y="2716591"/>
                  <a:pt x="416473" y="2627086"/>
                </a:cubicBezTo>
                <a:cubicBezTo>
                  <a:pt x="196340" y="2537581"/>
                  <a:pt x="58454" y="2295677"/>
                  <a:pt x="10073" y="2148115"/>
                </a:cubicBezTo>
                <a:cubicBezTo>
                  <a:pt x="-38308" y="2000553"/>
                  <a:pt x="101998" y="1782839"/>
                  <a:pt x="126188" y="1741715"/>
                </a:cubicBezTo>
                <a:cubicBezTo>
                  <a:pt x="150378" y="1700591"/>
                  <a:pt x="128607" y="1852991"/>
                  <a:pt x="155216" y="1901372"/>
                </a:cubicBezTo>
                <a:cubicBezTo>
                  <a:pt x="181825" y="1949753"/>
                  <a:pt x="237464" y="2027162"/>
                  <a:pt x="285845" y="2032000"/>
                </a:cubicBezTo>
                <a:cubicBezTo>
                  <a:pt x="334226" y="2036838"/>
                  <a:pt x="440664" y="1971524"/>
                  <a:pt x="445502" y="1930400"/>
                </a:cubicBezTo>
                <a:cubicBezTo>
                  <a:pt x="450340" y="1889276"/>
                  <a:pt x="339063" y="1894114"/>
                  <a:pt x="314873" y="1785257"/>
                </a:cubicBezTo>
                <a:cubicBezTo>
                  <a:pt x="290683" y="1676400"/>
                  <a:pt x="288264" y="1303866"/>
                  <a:pt x="300359" y="1277257"/>
                </a:cubicBezTo>
                <a:cubicBezTo>
                  <a:pt x="312454" y="1250648"/>
                  <a:pt x="319712" y="1562705"/>
                  <a:pt x="387445" y="1625600"/>
                </a:cubicBezTo>
                <a:cubicBezTo>
                  <a:pt x="455178" y="1688495"/>
                  <a:pt x="653540" y="1683657"/>
                  <a:pt x="706759" y="1654629"/>
                </a:cubicBezTo>
                <a:cubicBezTo>
                  <a:pt x="759978" y="1625601"/>
                  <a:pt x="718854" y="1533677"/>
                  <a:pt x="706759" y="1451429"/>
                </a:cubicBezTo>
                <a:cubicBezTo>
                  <a:pt x="694664" y="1369181"/>
                  <a:pt x="607579" y="1238552"/>
                  <a:pt x="634188" y="1161143"/>
                </a:cubicBezTo>
                <a:cubicBezTo>
                  <a:pt x="660797" y="1083734"/>
                  <a:pt x="798683" y="1115181"/>
                  <a:pt x="866416" y="986972"/>
                </a:cubicBezTo>
                <a:cubicBezTo>
                  <a:pt x="934149" y="858763"/>
                  <a:pt x="1035750" y="556381"/>
                  <a:pt x="1040588" y="391886"/>
                </a:cubicBezTo>
                <a:cubicBezTo>
                  <a:pt x="1045426" y="227391"/>
                  <a:pt x="847064" y="0"/>
                  <a:pt x="895445" y="0"/>
                </a:cubicBezTo>
                <a:cubicBezTo>
                  <a:pt x="943826" y="0"/>
                  <a:pt x="1277654" y="234648"/>
                  <a:pt x="1330873" y="391886"/>
                </a:cubicBezTo>
                <a:cubicBezTo>
                  <a:pt x="1384092" y="549124"/>
                  <a:pt x="1188150" y="880534"/>
                  <a:pt x="1214759" y="943429"/>
                </a:cubicBezTo>
                <a:cubicBezTo>
                  <a:pt x="1241368" y="1006324"/>
                  <a:pt x="1442149" y="824895"/>
                  <a:pt x="1490530" y="769257"/>
                </a:cubicBezTo>
                <a:cubicBezTo>
                  <a:pt x="1538911" y="713619"/>
                  <a:pt x="1432474" y="575733"/>
                  <a:pt x="1505045" y="609600"/>
                </a:cubicBezTo>
                <a:cubicBezTo>
                  <a:pt x="1577616" y="643467"/>
                  <a:pt x="1875159" y="827314"/>
                  <a:pt x="1925959" y="972457"/>
                </a:cubicBezTo>
                <a:cubicBezTo>
                  <a:pt x="1976759" y="1117600"/>
                  <a:pt x="1889673" y="1374019"/>
                  <a:pt x="1809845" y="1480457"/>
                </a:cubicBezTo>
                <a:cubicBezTo>
                  <a:pt x="1730017" y="1586895"/>
                  <a:pt x="1490531" y="1516743"/>
                  <a:pt x="1446988" y="1611086"/>
                </a:cubicBezTo>
                <a:cubicBezTo>
                  <a:pt x="1403445" y="1705429"/>
                  <a:pt x="1492950" y="2017487"/>
                  <a:pt x="1548588" y="2046515"/>
                </a:cubicBezTo>
                <a:cubicBezTo>
                  <a:pt x="1604226" y="2075543"/>
                  <a:pt x="1730016" y="1765905"/>
                  <a:pt x="1780816" y="1785257"/>
                </a:cubicBezTo>
                <a:cubicBezTo>
                  <a:pt x="1831616" y="1804609"/>
                  <a:pt x="1836455" y="2019905"/>
                  <a:pt x="1853388" y="2162629"/>
                </a:cubicBezTo>
                <a:cubicBezTo>
                  <a:pt x="1870321" y="2305353"/>
                  <a:pt x="1952568" y="2554514"/>
                  <a:pt x="1882416" y="2641600"/>
                </a:cubicBezTo>
                <a:cubicBezTo>
                  <a:pt x="1812264" y="2728686"/>
                  <a:pt x="1524397" y="2648858"/>
                  <a:pt x="1432473" y="2656115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2" name="Grupo 61"/>
          <p:cNvGrpSpPr/>
          <p:nvPr/>
        </p:nvGrpSpPr>
        <p:grpSpPr>
          <a:xfrm>
            <a:off x="4440870" y="186115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65" name="Elipse 6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Elipse 74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Placa 75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Elipse 76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Elipse 78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Texto explicativo em setas cruzadas 80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Cilindro 81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Cilindro 82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Cruz 83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Cruz 84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Cruz 85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Cruz 86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6381195" y="1607054"/>
            <a:ext cx="1571874" cy="5543371"/>
            <a:chOff x="5774769" y="880036"/>
            <a:chExt cx="1571874" cy="5543371"/>
          </a:xfrm>
        </p:grpSpPr>
        <p:sp>
          <p:nvSpPr>
            <p:cNvPr id="89" name="Retângulo 88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Triângulo isósceles 122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278533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6371813" y="-1026859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9" name="Grupo 88"/>
          <p:cNvGrpSpPr/>
          <p:nvPr/>
        </p:nvGrpSpPr>
        <p:grpSpPr>
          <a:xfrm rot="20572370">
            <a:off x="2900519" y="3912152"/>
            <a:ext cx="2293063" cy="592700"/>
            <a:chOff x="4908268" y="4616111"/>
            <a:chExt cx="2293063" cy="592700"/>
          </a:xfrm>
        </p:grpSpPr>
        <p:sp>
          <p:nvSpPr>
            <p:cNvPr id="94" name="Retângulo de cantos arredondados 93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3145722" y="3944056"/>
            <a:ext cx="2276499" cy="1334433"/>
            <a:chOff x="5792625" y="4739236"/>
            <a:chExt cx="2276499" cy="1334433"/>
          </a:xfrm>
        </p:grpSpPr>
        <p:sp>
          <p:nvSpPr>
            <p:cNvPr id="65" name="Forma livre 64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Forma livre 75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Elipse 78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de cantos arredondados 80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de cantos arredondados 81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600194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10182500" y="119443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89" name="Grupo 88"/>
          <p:cNvGrpSpPr/>
          <p:nvPr/>
        </p:nvGrpSpPr>
        <p:grpSpPr>
          <a:xfrm rot="20572370">
            <a:off x="2900519" y="3912152"/>
            <a:ext cx="2293063" cy="592700"/>
            <a:chOff x="4908268" y="4616111"/>
            <a:chExt cx="2293063" cy="592700"/>
          </a:xfrm>
        </p:grpSpPr>
        <p:sp>
          <p:nvSpPr>
            <p:cNvPr id="94" name="Retângulo de cantos arredondados 93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3145722" y="3944056"/>
            <a:ext cx="2276499" cy="1334433"/>
            <a:chOff x="5792625" y="4739236"/>
            <a:chExt cx="2276499" cy="1334433"/>
          </a:xfrm>
        </p:grpSpPr>
        <p:sp>
          <p:nvSpPr>
            <p:cNvPr id="65" name="Forma livre 64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Forma livre 75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Elipse 78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de cantos arredondados 80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de cantos arredondados 81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35823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500"/>
    </mc:Choice>
    <mc:Fallback xmlns="">
      <p:transition advClick="0" advTm="2500"/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10182500" y="119443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89" name="Grupo 88"/>
          <p:cNvGrpSpPr/>
          <p:nvPr/>
        </p:nvGrpSpPr>
        <p:grpSpPr>
          <a:xfrm rot="20572370">
            <a:off x="2900519" y="3912152"/>
            <a:ext cx="2293063" cy="592700"/>
            <a:chOff x="4908268" y="4616111"/>
            <a:chExt cx="2293063" cy="592700"/>
          </a:xfrm>
        </p:grpSpPr>
        <p:sp>
          <p:nvSpPr>
            <p:cNvPr id="94" name="Retângulo de cantos arredondados 93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3145722" y="3944056"/>
            <a:ext cx="2276499" cy="1334433"/>
            <a:chOff x="5792625" y="4739236"/>
            <a:chExt cx="2276499" cy="1334433"/>
          </a:xfrm>
        </p:grpSpPr>
        <p:sp>
          <p:nvSpPr>
            <p:cNvPr id="65" name="Forma livre 64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Forma livre 75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Elipse 78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de cantos arredondados 80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de cantos arredondados 81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 flipH="1">
            <a:off x="9371218" y="1805746"/>
            <a:ext cx="2066114" cy="2975159"/>
            <a:chOff x="7385101" y="2377838"/>
            <a:chExt cx="2276499" cy="3289505"/>
          </a:xfrm>
        </p:grpSpPr>
        <p:sp>
          <p:nvSpPr>
            <p:cNvPr id="74" name="Forma livre 73"/>
            <p:cNvSpPr/>
            <p:nvPr/>
          </p:nvSpPr>
          <p:spPr>
            <a:xfrm flipH="1">
              <a:off x="8525241" y="3388463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7385101" y="3376963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8740437" y="2380261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8090118" y="2377838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 flipH="1">
              <a:off x="8362434" y="2955415"/>
              <a:ext cx="408512" cy="852245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 flipH="1">
              <a:off x="7822081" y="3381537"/>
              <a:ext cx="386316" cy="825030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Forma livre 103"/>
            <p:cNvSpPr/>
            <p:nvPr/>
          </p:nvSpPr>
          <p:spPr>
            <a:xfrm flipH="1">
              <a:off x="8026872" y="4089638"/>
              <a:ext cx="1204023" cy="15777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1" name="Elipse 110"/>
            <p:cNvSpPr/>
            <p:nvPr/>
          </p:nvSpPr>
          <p:spPr>
            <a:xfrm flipH="1">
              <a:off x="8115572" y="2497788"/>
              <a:ext cx="844509" cy="852245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 flipH="1">
              <a:off x="7872834" y="3941940"/>
              <a:ext cx="381037" cy="38240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 flipH="1">
              <a:off x="7867783" y="3099321"/>
              <a:ext cx="1356947" cy="1178056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Elipse 113"/>
            <p:cNvSpPr/>
            <p:nvPr/>
          </p:nvSpPr>
          <p:spPr>
            <a:xfrm flipH="1">
              <a:off x="8631216" y="2736554"/>
              <a:ext cx="193501" cy="29800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 flipH="1">
              <a:off x="8279752" y="2735936"/>
              <a:ext cx="193501" cy="29800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Forma livre 115"/>
            <p:cNvSpPr/>
            <p:nvPr/>
          </p:nvSpPr>
          <p:spPr>
            <a:xfrm flipH="1">
              <a:off x="8348654" y="3091067"/>
              <a:ext cx="182349" cy="104278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Retângulo de cantos arredondados 116"/>
            <p:cNvSpPr/>
            <p:nvPr/>
          </p:nvSpPr>
          <p:spPr>
            <a:xfrm rot="2403643">
              <a:off x="8737271" y="3205972"/>
              <a:ext cx="303154" cy="531631"/>
            </a:xfrm>
            <a:prstGeom prst="roundRect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Retângulo de cantos arredondados 117"/>
            <p:cNvSpPr/>
            <p:nvPr/>
          </p:nvSpPr>
          <p:spPr>
            <a:xfrm flipH="1">
              <a:off x="8402974" y="3106540"/>
              <a:ext cx="624864" cy="86712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8385037" y="3169593"/>
              <a:ext cx="942254" cy="944694"/>
              <a:chOff x="5193518" y="2205734"/>
              <a:chExt cx="1632056" cy="1632056"/>
            </a:xfrm>
            <a:solidFill>
              <a:schemeClr val="bg1">
                <a:lumMod val="65000"/>
              </a:schemeClr>
            </a:solidFill>
          </p:grpSpPr>
          <p:sp>
            <p:nvSpPr>
              <p:cNvPr id="120" name="Elipse 119"/>
              <p:cNvSpPr/>
              <p:nvPr/>
            </p:nvSpPr>
            <p:spPr>
              <a:xfrm>
                <a:off x="5193518" y="2205734"/>
                <a:ext cx="1632056" cy="163205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1" name="Elipse 120"/>
              <p:cNvSpPr/>
              <p:nvPr/>
            </p:nvSpPr>
            <p:spPr>
              <a:xfrm>
                <a:off x="5273411" y="2301637"/>
                <a:ext cx="1461066" cy="146106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Placa 121"/>
              <p:cNvSpPr/>
              <p:nvPr/>
            </p:nvSpPr>
            <p:spPr>
              <a:xfrm>
                <a:off x="5701315" y="2658266"/>
                <a:ext cx="632460" cy="800621"/>
              </a:xfrm>
              <a:prstGeom prst="plaqu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Elipse 122"/>
              <p:cNvSpPr/>
              <p:nvPr/>
            </p:nvSpPr>
            <p:spPr>
              <a:xfrm>
                <a:off x="6267200" y="3389672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Elipse 123"/>
              <p:cNvSpPr/>
              <p:nvPr/>
            </p:nvSpPr>
            <p:spPr>
              <a:xfrm>
                <a:off x="6272941" y="2539946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5" name="Elipse 124"/>
              <p:cNvSpPr/>
              <p:nvPr/>
            </p:nvSpPr>
            <p:spPr>
              <a:xfrm>
                <a:off x="5570355" y="2538207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Elipse 125"/>
              <p:cNvSpPr/>
              <p:nvPr/>
            </p:nvSpPr>
            <p:spPr>
              <a:xfrm>
                <a:off x="5579571" y="3389672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exto explicativo em setas cruzadas 126"/>
              <p:cNvSpPr/>
              <p:nvPr/>
            </p:nvSpPr>
            <p:spPr>
              <a:xfrm>
                <a:off x="5810025" y="2764184"/>
                <a:ext cx="415040" cy="588783"/>
              </a:xfrm>
              <a:prstGeom prst="quadArrowCallout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Cilindro 127"/>
              <p:cNvSpPr/>
              <p:nvPr/>
            </p:nvSpPr>
            <p:spPr>
              <a:xfrm>
                <a:off x="6360624" y="2791291"/>
                <a:ext cx="71555" cy="538649"/>
              </a:xfrm>
              <a:prstGeom prst="can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Cilindro 128"/>
              <p:cNvSpPr/>
              <p:nvPr/>
            </p:nvSpPr>
            <p:spPr>
              <a:xfrm>
                <a:off x="5601328" y="2791291"/>
                <a:ext cx="71555" cy="538649"/>
              </a:xfrm>
              <a:prstGeom prst="can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Cruz 129"/>
              <p:cNvSpPr/>
              <p:nvPr/>
            </p:nvSpPr>
            <p:spPr>
              <a:xfrm>
                <a:off x="6175860" y="2787481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1" name="Cruz 130"/>
              <p:cNvSpPr/>
              <p:nvPr/>
            </p:nvSpPr>
            <p:spPr>
              <a:xfrm>
                <a:off x="6172840" y="3222188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2" name="Cruz 131"/>
              <p:cNvSpPr/>
              <p:nvPr/>
            </p:nvSpPr>
            <p:spPr>
              <a:xfrm>
                <a:off x="5761457" y="3219011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3" name="Cruz 132"/>
              <p:cNvSpPr/>
              <p:nvPr/>
            </p:nvSpPr>
            <p:spPr>
              <a:xfrm>
                <a:off x="5757539" y="2784383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134" name="Retângulo 13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50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37757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10182500" y="119443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89" name="Grupo 88"/>
          <p:cNvGrpSpPr/>
          <p:nvPr/>
        </p:nvGrpSpPr>
        <p:grpSpPr>
          <a:xfrm rot="20572370">
            <a:off x="2900519" y="3912152"/>
            <a:ext cx="2293063" cy="592700"/>
            <a:chOff x="4908268" y="4616111"/>
            <a:chExt cx="2293063" cy="592700"/>
          </a:xfrm>
        </p:grpSpPr>
        <p:sp>
          <p:nvSpPr>
            <p:cNvPr id="94" name="Retângulo de cantos arredondados 93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3145722" y="3944056"/>
            <a:ext cx="2276499" cy="1334433"/>
            <a:chOff x="5792625" y="4739236"/>
            <a:chExt cx="2276499" cy="1334433"/>
          </a:xfrm>
        </p:grpSpPr>
        <p:sp>
          <p:nvSpPr>
            <p:cNvPr id="65" name="Forma livre 64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Forma livre 75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Elipse 78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de cantos arredondados 80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de cantos arredondados 81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74" name="Pergaminho horizontal 73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95" name="Retângulo 94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96" name="Retângulo 95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8785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7" y="242762"/>
              <a:ext cx="3716270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10182500" y="119443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89" name="Grupo 88"/>
          <p:cNvGrpSpPr/>
          <p:nvPr/>
        </p:nvGrpSpPr>
        <p:grpSpPr>
          <a:xfrm rot="20572370">
            <a:off x="2900519" y="3912152"/>
            <a:ext cx="2293063" cy="592700"/>
            <a:chOff x="4908268" y="4616111"/>
            <a:chExt cx="2293063" cy="592700"/>
          </a:xfrm>
        </p:grpSpPr>
        <p:sp>
          <p:nvSpPr>
            <p:cNvPr id="94" name="Retângulo de cantos arredondados 93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3145722" y="3944056"/>
            <a:ext cx="2276499" cy="1334433"/>
            <a:chOff x="5792625" y="4739236"/>
            <a:chExt cx="2276499" cy="1334433"/>
          </a:xfrm>
        </p:grpSpPr>
        <p:sp>
          <p:nvSpPr>
            <p:cNvPr id="65" name="Forma livre 64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Forma livre 75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Elipse 78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de cantos arredondados 80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de cantos arredondados 81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4" name="Forma livre 3"/>
          <p:cNvSpPr/>
          <p:nvPr/>
        </p:nvSpPr>
        <p:spPr>
          <a:xfrm>
            <a:off x="9664490" y="1813761"/>
            <a:ext cx="1578351" cy="2923402"/>
          </a:xfrm>
          <a:custGeom>
            <a:avLst/>
            <a:gdLst>
              <a:gd name="connsiteX0" fmla="*/ 288979 w 1578351"/>
              <a:gd name="connsiteY0" fmla="*/ 2818200 h 2923402"/>
              <a:gd name="connsiteX1" fmla="*/ 903576 w 1578351"/>
              <a:gd name="connsiteY1" fmla="*/ 2923131 h 2923402"/>
              <a:gd name="connsiteX2" fmla="*/ 1398251 w 1578351"/>
              <a:gd name="connsiteY2" fmla="*/ 2788219 h 2923402"/>
              <a:gd name="connsiteX3" fmla="*/ 1368271 w 1578351"/>
              <a:gd name="connsiteY3" fmla="*/ 2293544 h 2923402"/>
              <a:gd name="connsiteX4" fmla="*/ 1578133 w 1578351"/>
              <a:gd name="connsiteY4" fmla="*/ 1648967 h 2923402"/>
              <a:gd name="connsiteX5" fmla="*/ 1323300 w 1578351"/>
              <a:gd name="connsiteY5" fmla="*/ 1903800 h 2923402"/>
              <a:gd name="connsiteX6" fmla="*/ 1173399 w 1578351"/>
              <a:gd name="connsiteY6" fmla="*/ 2293544 h 2923402"/>
              <a:gd name="connsiteX7" fmla="*/ 1008507 w 1578351"/>
              <a:gd name="connsiteY7" fmla="*/ 1798869 h 2923402"/>
              <a:gd name="connsiteX8" fmla="*/ 1428231 w 1578351"/>
              <a:gd name="connsiteY8" fmla="*/ 1124311 h 2923402"/>
              <a:gd name="connsiteX9" fmla="*/ 1158408 w 1578351"/>
              <a:gd name="connsiteY9" fmla="*/ 554685 h 2923402"/>
              <a:gd name="connsiteX10" fmla="*/ 1023497 w 1578351"/>
              <a:gd name="connsiteY10" fmla="*/ 49 h 2923402"/>
              <a:gd name="connsiteX11" fmla="*/ 858605 w 1578351"/>
              <a:gd name="connsiteY11" fmla="*/ 584665 h 2923402"/>
              <a:gd name="connsiteX12" fmla="*/ 1023497 w 1578351"/>
              <a:gd name="connsiteY12" fmla="*/ 1034370 h 2923402"/>
              <a:gd name="connsiteX13" fmla="*/ 558802 w 1578351"/>
              <a:gd name="connsiteY13" fmla="*/ 1439105 h 2923402"/>
              <a:gd name="connsiteX14" fmla="*/ 333949 w 1578351"/>
              <a:gd name="connsiteY14" fmla="*/ 1124311 h 2923402"/>
              <a:gd name="connsiteX15" fmla="*/ 633753 w 1578351"/>
              <a:gd name="connsiteY15" fmla="*/ 764547 h 2923402"/>
              <a:gd name="connsiteX16" fmla="*/ 169058 w 1578351"/>
              <a:gd name="connsiteY16" fmla="*/ 839498 h 2923402"/>
              <a:gd name="connsiteX17" fmla="*/ 19156 w 1578351"/>
              <a:gd name="connsiteY17" fmla="*/ 1259223 h 2923402"/>
              <a:gd name="connsiteX18" fmla="*/ 184048 w 1578351"/>
              <a:gd name="connsiteY18" fmla="*/ 1798869 h 2923402"/>
              <a:gd name="connsiteX19" fmla="*/ 588782 w 1578351"/>
              <a:gd name="connsiteY19" fmla="*/ 1918790 h 2923402"/>
              <a:gd name="connsiteX20" fmla="*/ 648743 w 1578351"/>
              <a:gd name="connsiteY20" fmla="*/ 2353505 h 2923402"/>
              <a:gd name="connsiteX21" fmla="*/ 408900 w 1578351"/>
              <a:gd name="connsiteY21" fmla="*/ 2518396 h 2923402"/>
              <a:gd name="connsiteX22" fmla="*/ 184048 w 1578351"/>
              <a:gd name="connsiteY22" fmla="*/ 2083682 h 2923402"/>
              <a:gd name="connsiteX23" fmla="*/ 4166 w 1578351"/>
              <a:gd name="connsiteY23" fmla="*/ 2323524 h 2923402"/>
              <a:gd name="connsiteX24" fmla="*/ 79117 w 1578351"/>
              <a:gd name="connsiteY24" fmla="*/ 2653308 h 2923402"/>
              <a:gd name="connsiteX25" fmla="*/ 288979 w 1578351"/>
              <a:gd name="connsiteY25" fmla="*/ 2818200 h 2923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78351" h="2923402">
                <a:moveTo>
                  <a:pt x="288979" y="2818200"/>
                </a:moveTo>
                <a:cubicBezTo>
                  <a:pt x="426389" y="2863170"/>
                  <a:pt x="718697" y="2928128"/>
                  <a:pt x="903576" y="2923131"/>
                </a:cubicBezTo>
                <a:cubicBezTo>
                  <a:pt x="1088455" y="2918134"/>
                  <a:pt x="1320802" y="2893150"/>
                  <a:pt x="1398251" y="2788219"/>
                </a:cubicBezTo>
                <a:cubicBezTo>
                  <a:pt x="1475700" y="2683288"/>
                  <a:pt x="1338291" y="2483419"/>
                  <a:pt x="1368271" y="2293544"/>
                </a:cubicBezTo>
                <a:cubicBezTo>
                  <a:pt x="1398251" y="2103669"/>
                  <a:pt x="1585628" y="1713924"/>
                  <a:pt x="1578133" y="1648967"/>
                </a:cubicBezTo>
                <a:cubicBezTo>
                  <a:pt x="1570638" y="1584010"/>
                  <a:pt x="1390756" y="1796371"/>
                  <a:pt x="1323300" y="1903800"/>
                </a:cubicBezTo>
                <a:cubicBezTo>
                  <a:pt x="1255844" y="2011229"/>
                  <a:pt x="1225865" y="2311032"/>
                  <a:pt x="1173399" y="2293544"/>
                </a:cubicBezTo>
                <a:cubicBezTo>
                  <a:pt x="1120934" y="2276055"/>
                  <a:pt x="966035" y="1993741"/>
                  <a:pt x="1008507" y="1798869"/>
                </a:cubicBezTo>
                <a:cubicBezTo>
                  <a:pt x="1050979" y="1603997"/>
                  <a:pt x="1403248" y="1331675"/>
                  <a:pt x="1428231" y="1124311"/>
                </a:cubicBezTo>
                <a:cubicBezTo>
                  <a:pt x="1453214" y="916947"/>
                  <a:pt x="1225864" y="742062"/>
                  <a:pt x="1158408" y="554685"/>
                </a:cubicBezTo>
                <a:cubicBezTo>
                  <a:pt x="1090952" y="367308"/>
                  <a:pt x="1073464" y="-4948"/>
                  <a:pt x="1023497" y="49"/>
                </a:cubicBezTo>
                <a:cubicBezTo>
                  <a:pt x="973530" y="5046"/>
                  <a:pt x="858605" y="412278"/>
                  <a:pt x="858605" y="584665"/>
                </a:cubicBezTo>
                <a:cubicBezTo>
                  <a:pt x="858605" y="757052"/>
                  <a:pt x="1073464" y="891963"/>
                  <a:pt x="1023497" y="1034370"/>
                </a:cubicBezTo>
                <a:cubicBezTo>
                  <a:pt x="973530" y="1176777"/>
                  <a:pt x="673727" y="1424115"/>
                  <a:pt x="558802" y="1439105"/>
                </a:cubicBezTo>
                <a:cubicBezTo>
                  <a:pt x="443877" y="1454095"/>
                  <a:pt x="321457" y="1236737"/>
                  <a:pt x="333949" y="1124311"/>
                </a:cubicBezTo>
                <a:cubicBezTo>
                  <a:pt x="346441" y="1011885"/>
                  <a:pt x="661235" y="812016"/>
                  <a:pt x="633753" y="764547"/>
                </a:cubicBezTo>
                <a:cubicBezTo>
                  <a:pt x="606271" y="717078"/>
                  <a:pt x="271491" y="757052"/>
                  <a:pt x="169058" y="839498"/>
                </a:cubicBezTo>
                <a:cubicBezTo>
                  <a:pt x="66625" y="921944"/>
                  <a:pt x="16658" y="1099328"/>
                  <a:pt x="19156" y="1259223"/>
                </a:cubicBezTo>
                <a:cubicBezTo>
                  <a:pt x="21654" y="1419118"/>
                  <a:pt x="89110" y="1688941"/>
                  <a:pt x="184048" y="1798869"/>
                </a:cubicBezTo>
                <a:cubicBezTo>
                  <a:pt x="278986" y="1908797"/>
                  <a:pt x="511333" y="1826351"/>
                  <a:pt x="588782" y="1918790"/>
                </a:cubicBezTo>
                <a:cubicBezTo>
                  <a:pt x="666231" y="2011229"/>
                  <a:pt x="678723" y="2253571"/>
                  <a:pt x="648743" y="2353505"/>
                </a:cubicBezTo>
                <a:cubicBezTo>
                  <a:pt x="618763" y="2453439"/>
                  <a:pt x="486349" y="2563366"/>
                  <a:pt x="408900" y="2518396"/>
                </a:cubicBezTo>
                <a:cubicBezTo>
                  <a:pt x="331451" y="2473426"/>
                  <a:pt x="251504" y="2116161"/>
                  <a:pt x="184048" y="2083682"/>
                </a:cubicBezTo>
                <a:cubicBezTo>
                  <a:pt x="116592" y="2051203"/>
                  <a:pt x="21654" y="2228586"/>
                  <a:pt x="4166" y="2323524"/>
                </a:cubicBezTo>
                <a:cubicBezTo>
                  <a:pt x="-13322" y="2418462"/>
                  <a:pt x="26652" y="2570862"/>
                  <a:pt x="79117" y="2653308"/>
                </a:cubicBezTo>
                <a:cubicBezTo>
                  <a:pt x="131582" y="2735754"/>
                  <a:pt x="151569" y="2773230"/>
                  <a:pt x="288979" y="2818200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73" name="Grupo 72"/>
          <p:cNvGrpSpPr/>
          <p:nvPr/>
        </p:nvGrpSpPr>
        <p:grpSpPr>
          <a:xfrm>
            <a:off x="6839387" y="1539876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74" name="Elipse 73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Elipse 94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Placa 95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Elipse 96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Elipse 101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Elipse 103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Texto explicativo em setas cruzadas 110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Cilindro 111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Cilindro 112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Cruz 113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Cruz 114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Cruz 115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Cruz 116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8" name="Grupo 117"/>
          <p:cNvGrpSpPr/>
          <p:nvPr/>
        </p:nvGrpSpPr>
        <p:grpSpPr>
          <a:xfrm>
            <a:off x="7861998" y="1539876"/>
            <a:ext cx="1571874" cy="5543371"/>
            <a:chOff x="5774769" y="880036"/>
            <a:chExt cx="1571874" cy="5543371"/>
          </a:xfrm>
        </p:grpSpPr>
        <p:sp>
          <p:nvSpPr>
            <p:cNvPr id="119" name="Retângulo 118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Triângulo isósceles 119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328132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906603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9" name="Grupo 88"/>
          <p:cNvGrpSpPr/>
          <p:nvPr/>
        </p:nvGrpSpPr>
        <p:grpSpPr>
          <a:xfrm rot="20572370">
            <a:off x="2900519" y="3912152"/>
            <a:ext cx="2293063" cy="592700"/>
            <a:chOff x="4908268" y="4616111"/>
            <a:chExt cx="2293063" cy="592700"/>
          </a:xfrm>
        </p:grpSpPr>
        <p:sp>
          <p:nvSpPr>
            <p:cNvPr id="94" name="Retângulo de cantos arredondados 93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3145722" y="3944056"/>
            <a:ext cx="2276499" cy="1334433"/>
            <a:chOff x="5792625" y="4739236"/>
            <a:chExt cx="2276499" cy="1334433"/>
          </a:xfrm>
        </p:grpSpPr>
        <p:sp>
          <p:nvSpPr>
            <p:cNvPr id="65" name="Forma livre 64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Forma livre 75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Elipse 78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de cantos arredondados 80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de cantos arredondados 81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218820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10" name="Retângulo 109"/>
            <p:cNvSpPr/>
            <p:nvPr/>
          </p:nvSpPr>
          <p:spPr>
            <a:xfrm>
              <a:off x="427419" y="242762"/>
              <a:ext cx="1906603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2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10182500" y="119443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89" name="Grupo 88"/>
          <p:cNvGrpSpPr/>
          <p:nvPr/>
        </p:nvGrpSpPr>
        <p:grpSpPr>
          <a:xfrm rot="20572370">
            <a:off x="2900519" y="3912152"/>
            <a:ext cx="2293063" cy="592700"/>
            <a:chOff x="4908268" y="4616111"/>
            <a:chExt cx="2293063" cy="592700"/>
          </a:xfrm>
        </p:grpSpPr>
        <p:sp>
          <p:nvSpPr>
            <p:cNvPr id="94" name="Retângulo de cantos arredondados 93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3145722" y="3944056"/>
            <a:ext cx="2276499" cy="1334433"/>
            <a:chOff x="5792625" y="4739236"/>
            <a:chExt cx="2276499" cy="1334433"/>
          </a:xfrm>
        </p:grpSpPr>
        <p:sp>
          <p:nvSpPr>
            <p:cNvPr id="65" name="Forma livre 64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Forma livre 75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Elipse 78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de cantos arredondados 80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de cantos arredondados 81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987507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500"/>
    </mc:Choice>
    <mc:Fallback xmlns="">
      <p:transition advClick="0" advTm="2500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sp>
        <p:nvSpPr>
          <p:cNvPr id="82" name="Retângulo 81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Olá Guerreiro, seja Bem-Vindo ao</a:t>
            </a:r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Abismo Profundo!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Eu sou a Jéssica, eu serei sua instrutora.</a:t>
            </a:r>
          </a:p>
        </p:txBody>
      </p:sp>
      <p:grpSp>
        <p:nvGrpSpPr>
          <p:cNvPr id="42" name="Grupo 41"/>
          <p:cNvGrpSpPr/>
          <p:nvPr/>
        </p:nvGrpSpPr>
        <p:grpSpPr>
          <a:xfrm flipH="1">
            <a:off x="9011070" y="1728347"/>
            <a:ext cx="3180930" cy="8196354"/>
            <a:chOff x="4516049" y="1451665"/>
            <a:chExt cx="1514590" cy="3902034"/>
          </a:xfrm>
        </p:grpSpPr>
        <p:sp>
          <p:nvSpPr>
            <p:cNvPr id="43" name="Forma livre 42"/>
            <p:cNvSpPr/>
            <p:nvPr/>
          </p:nvSpPr>
          <p:spPr>
            <a:xfrm>
              <a:off x="4790467" y="1467403"/>
              <a:ext cx="941477" cy="2127530"/>
            </a:xfrm>
            <a:custGeom>
              <a:avLst/>
              <a:gdLst>
                <a:gd name="connsiteX0" fmla="*/ 617802 w 1266125"/>
                <a:gd name="connsiteY0" fmla="*/ 1802721 h 1811429"/>
                <a:gd name="connsiteX1" fmla="*/ 56100 w 1266125"/>
                <a:gd name="connsiteY1" fmla="*/ 1619841 h 1811429"/>
                <a:gd name="connsiteX2" fmla="*/ 95288 w 1266125"/>
                <a:gd name="connsiteY2" fmla="*/ 339681 h 1811429"/>
                <a:gd name="connsiteX3" fmla="*/ 722305 w 1266125"/>
                <a:gd name="connsiteY3" fmla="*/ 47 h 1811429"/>
                <a:gd name="connsiteX4" fmla="*/ 1192568 w 1266125"/>
                <a:gd name="connsiteY4" fmla="*/ 352744 h 1811429"/>
                <a:gd name="connsiteX5" fmla="*/ 1205631 w 1266125"/>
                <a:gd name="connsiteY5" fmla="*/ 1593715 h 1811429"/>
                <a:gd name="connsiteX6" fmla="*/ 617802 w 1266125"/>
                <a:gd name="connsiteY6" fmla="*/ 1802721 h 18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6125" h="1811429">
                  <a:moveTo>
                    <a:pt x="617802" y="1802721"/>
                  </a:moveTo>
                  <a:cubicBezTo>
                    <a:pt x="426214" y="1807075"/>
                    <a:pt x="143186" y="1863681"/>
                    <a:pt x="56100" y="1619841"/>
                  </a:cubicBezTo>
                  <a:cubicBezTo>
                    <a:pt x="-30986" y="1376001"/>
                    <a:pt x="-15746" y="609647"/>
                    <a:pt x="95288" y="339681"/>
                  </a:cubicBezTo>
                  <a:cubicBezTo>
                    <a:pt x="206322" y="69715"/>
                    <a:pt x="539425" y="-2130"/>
                    <a:pt x="722305" y="47"/>
                  </a:cubicBezTo>
                  <a:cubicBezTo>
                    <a:pt x="905185" y="2224"/>
                    <a:pt x="1112014" y="87133"/>
                    <a:pt x="1192568" y="352744"/>
                  </a:cubicBezTo>
                  <a:cubicBezTo>
                    <a:pt x="1273122" y="618355"/>
                    <a:pt x="1301425" y="1347698"/>
                    <a:pt x="1205631" y="1593715"/>
                  </a:cubicBezTo>
                  <a:cubicBezTo>
                    <a:pt x="1109837" y="1839732"/>
                    <a:pt x="809390" y="1798367"/>
                    <a:pt x="617802" y="1802721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>
              <a:off x="4609219" y="2318112"/>
              <a:ext cx="1385610" cy="1598505"/>
            </a:xfrm>
            <a:custGeom>
              <a:avLst/>
              <a:gdLst>
                <a:gd name="connsiteX0" fmla="*/ 833012 w 1385610"/>
                <a:gd name="connsiteY0" fmla="*/ 42890 h 1598505"/>
                <a:gd name="connsiteX1" fmla="*/ 871648 w 1385610"/>
                <a:gd name="connsiteY1" fmla="*/ 236073 h 1598505"/>
                <a:gd name="connsiteX2" fmla="*/ 1064831 w 1385610"/>
                <a:gd name="connsiteY2" fmla="*/ 268270 h 1598505"/>
                <a:gd name="connsiteX3" fmla="*/ 1174302 w 1385610"/>
                <a:gd name="connsiteY3" fmla="*/ 358422 h 1598505"/>
                <a:gd name="connsiteX4" fmla="*/ 1361045 w 1385610"/>
                <a:gd name="connsiteY4" fmla="*/ 860698 h 1598505"/>
                <a:gd name="connsiteX5" fmla="*/ 1361045 w 1385610"/>
                <a:gd name="connsiteY5" fmla="*/ 1466005 h 1598505"/>
                <a:gd name="connsiteX6" fmla="*/ 1154984 w 1385610"/>
                <a:gd name="connsiteY6" fmla="*/ 1491763 h 1598505"/>
                <a:gd name="connsiteX7" fmla="*/ 1122786 w 1385610"/>
                <a:gd name="connsiteY7" fmla="*/ 937971 h 1598505"/>
                <a:gd name="connsiteX8" fmla="*/ 961800 w 1385610"/>
                <a:gd name="connsiteY8" fmla="*/ 545166 h 1598505"/>
                <a:gd name="connsiteX9" fmla="*/ 878088 w 1385610"/>
                <a:gd name="connsiteY9" fmla="*/ 558045 h 1598505"/>
                <a:gd name="connsiteX10" fmla="*/ 440206 w 1385610"/>
                <a:gd name="connsiteY10" fmla="*/ 545166 h 1598505"/>
                <a:gd name="connsiteX11" fmla="*/ 240584 w 1385610"/>
                <a:gd name="connsiteY11" fmla="*/ 931532 h 1598505"/>
                <a:gd name="connsiteX12" fmla="*/ 279220 w 1385610"/>
                <a:gd name="connsiteY12" fmla="*/ 1498202 h 1598505"/>
                <a:gd name="connsiteX13" fmla="*/ 86037 w 1385610"/>
                <a:gd name="connsiteY13" fmla="*/ 1543278 h 1598505"/>
                <a:gd name="connsiteX14" fmla="*/ 2324 w 1385610"/>
                <a:gd name="connsiteY14" fmla="*/ 918653 h 1598505"/>
                <a:gd name="connsiteX15" fmla="*/ 169750 w 1385610"/>
                <a:gd name="connsiteY15" fmla="*/ 306907 h 1598505"/>
                <a:gd name="connsiteX16" fmla="*/ 440206 w 1385610"/>
                <a:gd name="connsiteY16" fmla="*/ 216755 h 1598505"/>
                <a:gd name="connsiteX17" fmla="*/ 498161 w 1385610"/>
                <a:gd name="connsiteY17" fmla="*/ 17132 h 1598505"/>
                <a:gd name="connsiteX18" fmla="*/ 665586 w 1385610"/>
                <a:gd name="connsiteY18" fmla="*/ 10693 h 1598505"/>
                <a:gd name="connsiteX19" fmla="*/ 833012 w 1385610"/>
                <a:gd name="connsiteY19" fmla="*/ 42890 h 15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5610" h="1598505">
                  <a:moveTo>
                    <a:pt x="833012" y="42890"/>
                  </a:moveTo>
                  <a:cubicBezTo>
                    <a:pt x="867356" y="80453"/>
                    <a:pt x="833012" y="198510"/>
                    <a:pt x="871648" y="236073"/>
                  </a:cubicBezTo>
                  <a:cubicBezTo>
                    <a:pt x="910284" y="273636"/>
                    <a:pt x="1014389" y="247879"/>
                    <a:pt x="1064831" y="268270"/>
                  </a:cubicBezTo>
                  <a:cubicBezTo>
                    <a:pt x="1115273" y="288662"/>
                    <a:pt x="1124933" y="259684"/>
                    <a:pt x="1174302" y="358422"/>
                  </a:cubicBezTo>
                  <a:cubicBezTo>
                    <a:pt x="1223671" y="457160"/>
                    <a:pt x="1329921" y="676101"/>
                    <a:pt x="1361045" y="860698"/>
                  </a:cubicBezTo>
                  <a:cubicBezTo>
                    <a:pt x="1392169" y="1045295"/>
                    <a:pt x="1395389" y="1360827"/>
                    <a:pt x="1361045" y="1466005"/>
                  </a:cubicBezTo>
                  <a:cubicBezTo>
                    <a:pt x="1326701" y="1571183"/>
                    <a:pt x="1194694" y="1579769"/>
                    <a:pt x="1154984" y="1491763"/>
                  </a:cubicBezTo>
                  <a:cubicBezTo>
                    <a:pt x="1115274" y="1403757"/>
                    <a:pt x="1154983" y="1095737"/>
                    <a:pt x="1122786" y="937971"/>
                  </a:cubicBezTo>
                  <a:cubicBezTo>
                    <a:pt x="1090589" y="780205"/>
                    <a:pt x="1002583" y="608487"/>
                    <a:pt x="961800" y="545166"/>
                  </a:cubicBezTo>
                  <a:cubicBezTo>
                    <a:pt x="921017" y="481845"/>
                    <a:pt x="965020" y="558045"/>
                    <a:pt x="878088" y="558045"/>
                  </a:cubicBezTo>
                  <a:cubicBezTo>
                    <a:pt x="791156" y="558045"/>
                    <a:pt x="546457" y="482918"/>
                    <a:pt x="440206" y="545166"/>
                  </a:cubicBezTo>
                  <a:cubicBezTo>
                    <a:pt x="333955" y="607414"/>
                    <a:pt x="267415" y="772693"/>
                    <a:pt x="240584" y="931532"/>
                  </a:cubicBezTo>
                  <a:cubicBezTo>
                    <a:pt x="213753" y="1090371"/>
                    <a:pt x="304978" y="1396244"/>
                    <a:pt x="279220" y="1498202"/>
                  </a:cubicBezTo>
                  <a:cubicBezTo>
                    <a:pt x="253462" y="1600160"/>
                    <a:pt x="132186" y="1639869"/>
                    <a:pt x="86037" y="1543278"/>
                  </a:cubicBezTo>
                  <a:cubicBezTo>
                    <a:pt x="39888" y="1446687"/>
                    <a:pt x="-11628" y="1124715"/>
                    <a:pt x="2324" y="918653"/>
                  </a:cubicBezTo>
                  <a:cubicBezTo>
                    <a:pt x="16276" y="712591"/>
                    <a:pt x="96770" y="423890"/>
                    <a:pt x="169750" y="306907"/>
                  </a:cubicBezTo>
                  <a:cubicBezTo>
                    <a:pt x="242730" y="189924"/>
                    <a:pt x="385471" y="265051"/>
                    <a:pt x="440206" y="216755"/>
                  </a:cubicBezTo>
                  <a:cubicBezTo>
                    <a:pt x="494941" y="168459"/>
                    <a:pt x="460598" y="51476"/>
                    <a:pt x="498161" y="17132"/>
                  </a:cubicBezTo>
                  <a:cubicBezTo>
                    <a:pt x="535724" y="-17212"/>
                    <a:pt x="607631" y="10693"/>
                    <a:pt x="665586" y="10693"/>
                  </a:cubicBezTo>
                  <a:cubicBezTo>
                    <a:pt x="723541" y="10693"/>
                    <a:pt x="798668" y="5327"/>
                    <a:pt x="833012" y="4289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Elipse 44"/>
            <p:cNvSpPr/>
            <p:nvPr/>
          </p:nvSpPr>
          <p:spPr>
            <a:xfrm>
              <a:off x="4815632" y="1537116"/>
              <a:ext cx="922600" cy="9226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19977" y="3643272"/>
              <a:ext cx="973567" cy="1468418"/>
            </a:xfrm>
            <a:custGeom>
              <a:avLst/>
              <a:gdLst>
                <a:gd name="connsiteX0" fmla="*/ 129091 w 973567"/>
                <a:gd name="connsiteY0" fmla="*/ 59167 h 1468418"/>
                <a:gd name="connsiteX1" fmla="*/ 0 w 973567"/>
                <a:gd name="connsiteY1" fmla="*/ 1463040 h 1468418"/>
                <a:gd name="connsiteX2" fmla="*/ 301214 w 973567"/>
                <a:gd name="connsiteY2" fmla="*/ 1468418 h 1468418"/>
                <a:gd name="connsiteX3" fmla="*/ 338866 w 973567"/>
                <a:gd name="connsiteY3" fmla="*/ 1468418 h 1468418"/>
                <a:gd name="connsiteX4" fmla="*/ 462579 w 973567"/>
                <a:gd name="connsiteY4" fmla="*/ 188258 h 1468418"/>
                <a:gd name="connsiteX5" fmla="*/ 640080 w 973567"/>
                <a:gd name="connsiteY5" fmla="*/ 871369 h 1468418"/>
                <a:gd name="connsiteX6" fmla="*/ 672353 w 973567"/>
                <a:gd name="connsiteY6" fmla="*/ 1409251 h 1468418"/>
                <a:gd name="connsiteX7" fmla="*/ 973567 w 973567"/>
                <a:gd name="connsiteY7" fmla="*/ 1414630 h 1468418"/>
                <a:gd name="connsiteX8" fmla="*/ 941294 w 973567"/>
                <a:gd name="connsiteY8" fmla="*/ 833717 h 1468418"/>
                <a:gd name="connsiteX9" fmla="*/ 769171 w 973567"/>
                <a:gd name="connsiteY9" fmla="*/ 0 h 1468418"/>
                <a:gd name="connsiteX10" fmla="*/ 129091 w 973567"/>
                <a:gd name="connsiteY10" fmla="*/ 59167 h 146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567" h="1468418">
                  <a:moveTo>
                    <a:pt x="129091" y="59167"/>
                  </a:moveTo>
                  <a:lnTo>
                    <a:pt x="0" y="1463040"/>
                  </a:lnTo>
                  <a:lnTo>
                    <a:pt x="301214" y="1468418"/>
                  </a:lnTo>
                  <a:lnTo>
                    <a:pt x="338866" y="1468418"/>
                  </a:lnTo>
                  <a:lnTo>
                    <a:pt x="462579" y="188258"/>
                  </a:lnTo>
                  <a:lnTo>
                    <a:pt x="640080" y="871369"/>
                  </a:lnTo>
                  <a:lnTo>
                    <a:pt x="672353" y="1409251"/>
                  </a:lnTo>
                  <a:lnTo>
                    <a:pt x="973567" y="1414630"/>
                  </a:lnTo>
                  <a:lnTo>
                    <a:pt x="941294" y="833717"/>
                  </a:lnTo>
                  <a:lnTo>
                    <a:pt x="769171" y="0"/>
                  </a:lnTo>
                  <a:lnTo>
                    <a:pt x="129091" y="59167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Retângulo de cantos arredondados 46"/>
            <p:cNvSpPr/>
            <p:nvPr/>
          </p:nvSpPr>
          <p:spPr>
            <a:xfrm>
              <a:off x="5450050" y="4945264"/>
              <a:ext cx="502637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8" name="Retângulo de cantos arredondados 47"/>
            <p:cNvSpPr/>
            <p:nvPr/>
          </p:nvSpPr>
          <p:spPr>
            <a:xfrm>
              <a:off x="4778302" y="4992473"/>
              <a:ext cx="437229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9" name="Forma livre 48"/>
            <p:cNvSpPr/>
            <p:nvPr/>
          </p:nvSpPr>
          <p:spPr>
            <a:xfrm>
              <a:off x="4872918" y="2745815"/>
              <a:ext cx="826178" cy="1133740"/>
            </a:xfrm>
            <a:custGeom>
              <a:avLst/>
              <a:gdLst>
                <a:gd name="connsiteX0" fmla="*/ 31500 w 862383"/>
                <a:gd name="connsiteY0" fmla="*/ 672929 h 736208"/>
                <a:gd name="connsiteX1" fmla="*/ 106145 w 862383"/>
                <a:gd name="connsiteY1" fmla="*/ 560961 h 736208"/>
                <a:gd name="connsiteX2" fmla="*/ 50161 w 862383"/>
                <a:gd name="connsiteY2" fmla="*/ 212618 h 736208"/>
                <a:gd name="connsiteX3" fmla="*/ 12839 w 862383"/>
                <a:gd name="connsiteY3" fmla="*/ 38447 h 736208"/>
                <a:gd name="connsiteX4" fmla="*/ 274096 w 862383"/>
                <a:gd name="connsiteY4" fmla="*/ 1124 h 736208"/>
                <a:gd name="connsiteX5" fmla="*/ 846374 w 862383"/>
                <a:gd name="connsiteY5" fmla="*/ 63329 h 736208"/>
                <a:gd name="connsiteX6" fmla="*/ 709525 w 862383"/>
                <a:gd name="connsiteY6" fmla="*/ 113092 h 736208"/>
                <a:gd name="connsiteX7" fmla="*/ 771729 w 862383"/>
                <a:gd name="connsiteY7" fmla="*/ 131753 h 736208"/>
                <a:gd name="connsiteX8" fmla="*/ 728186 w 862383"/>
                <a:gd name="connsiteY8" fmla="*/ 486316 h 736208"/>
                <a:gd name="connsiteX9" fmla="*/ 777949 w 862383"/>
                <a:gd name="connsiteY9" fmla="*/ 654267 h 736208"/>
                <a:gd name="connsiteX10" fmla="*/ 709525 w 862383"/>
                <a:gd name="connsiteY10" fmla="*/ 735133 h 736208"/>
                <a:gd name="connsiteX11" fmla="*/ 31500 w 862383"/>
                <a:gd name="connsiteY11" fmla="*/ 672929 h 73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2383" h="736208">
                  <a:moveTo>
                    <a:pt x="31500" y="672929"/>
                  </a:moveTo>
                  <a:cubicBezTo>
                    <a:pt x="-69063" y="643900"/>
                    <a:pt x="103035" y="637679"/>
                    <a:pt x="106145" y="560961"/>
                  </a:cubicBezTo>
                  <a:cubicBezTo>
                    <a:pt x="109255" y="484243"/>
                    <a:pt x="65712" y="299704"/>
                    <a:pt x="50161" y="212618"/>
                  </a:cubicBezTo>
                  <a:cubicBezTo>
                    <a:pt x="34610" y="125532"/>
                    <a:pt x="-24483" y="73696"/>
                    <a:pt x="12839" y="38447"/>
                  </a:cubicBezTo>
                  <a:cubicBezTo>
                    <a:pt x="50161" y="3198"/>
                    <a:pt x="135174" y="-3023"/>
                    <a:pt x="274096" y="1124"/>
                  </a:cubicBezTo>
                  <a:cubicBezTo>
                    <a:pt x="413018" y="5271"/>
                    <a:pt x="773803" y="44668"/>
                    <a:pt x="846374" y="63329"/>
                  </a:cubicBezTo>
                  <a:cubicBezTo>
                    <a:pt x="918946" y="81990"/>
                    <a:pt x="721966" y="101688"/>
                    <a:pt x="709525" y="113092"/>
                  </a:cubicBezTo>
                  <a:cubicBezTo>
                    <a:pt x="697084" y="124496"/>
                    <a:pt x="768619" y="69549"/>
                    <a:pt x="771729" y="131753"/>
                  </a:cubicBezTo>
                  <a:cubicBezTo>
                    <a:pt x="774839" y="193957"/>
                    <a:pt x="727149" y="399230"/>
                    <a:pt x="728186" y="486316"/>
                  </a:cubicBezTo>
                  <a:cubicBezTo>
                    <a:pt x="729223" y="573402"/>
                    <a:pt x="781059" y="612797"/>
                    <a:pt x="777949" y="654267"/>
                  </a:cubicBezTo>
                  <a:cubicBezTo>
                    <a:pt x="774839" y="695737"/>
                    <a:pt x="831860" y="726839"/>
                    <a:pt x="709525" y="735133"/>
                  </a:cubicBezTo>
                  <a:cubicBezTo>
                    <a:pt x="587190" y="743427"/>
                    <a:pt x="132063" y="701958"/>
                    <a:pt x="31500" y="67292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Forma livre 49"/>
            <p:cNvSpPr/>
            <p:nvPr/>
          </p:nvSpPr>
          <p:spPr>
            <a:xfrm>
              <a:off x="4800982" y="3496745"/>
              <a:ext cx="982309" cy="642219"/>
            </a:xfrm>
            <a:custGeom>
              <a:avLst/>
              <a:gdLst>
                <a:gd name="connsiteX0" fmla="*/ 530462 w 1092752"/>
                <a:gd name="connsiteY0" fmla="*/ 13790 h 642219"/>
                <a:gd name="connsiteX1" fmla="*/ 874707 w 1092752"/>
                <a:gd name="connsiteY1" fmla="*/ 3032 h 642219"/>
                <a:gd name="connsiteX2" fmla="*/ 923117 w 1092752"/>
                <a:gd name="connsiteY2" fmla="*/ 72957 h 642219"/>
                <a:gd name="connsiteX3" fmla="*/ 1089860 w 1092752"/>
                <a:gd name="connsiteY3" fmla="*/ 524778 h 642219"/>
                <a:gd name="connsiteX4" fmla="*/ 767131 w 1092752"/>
                <a:gd name="connsiteY4" fmla="*/ 535536 h 642219"/>
                <a:gd name="connsiteX5" fmla="*/ 702585 w 1092752"/>
                <a:gd name="connsiteY5" fmla="*/ 621597 h 642219"/>
                <a:gd name="connsiteX6" fmla="*/ 422886 w 1092752"/>
                <a:gd name="connsiteY6" fmla="*/ 637734 h 642219"/>
                <a:gd name="connsiteX7" fmla="*/ 412128 w 1092752"/>
                <a:gd name="connsiteY7" fmla="*/ 557051 h 642219"/>
                <a:gd name="connsiteX8" fmla="*/ 326067 w 1092752"/>
                <a:gd name="connsiteY8" fmla="*/ 610840 h 642219"/>
                <a:gd name="connsiteX9" fmla="*/ 14095 w 1092752"/>
                <a:gd name="connsiteY9" fmla="*/ 610840 h 642219"/>
                <a:gd name="connsiteX10" fmla="*/ 62505 w 1092752"/>
                <a:gd name="connsiteY10" fmla="*/ 239701 h 642219"/>
                <a:gd name="connsiteX11" fmla="*/ 143187 w 1092752"/>
                <a:gd name="connsiteY11" fmla="*/ 78336 h 642219"/>
                <a:gd name="connsiteX12" fmla="*/ 175460 w 1092752"/>
                <a:gd name="connsiteY12" fmla="*/ 24548 h 642219"/>
                <a:gd name="connsiteX13" fmla="*/ 530462 w 1092752"/>
                <a:gd name="connsiteY13" fmla="*/ 13790 h 6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2752" h="642219">
                  <a:moveTo>
                    <a:pt x="530462" y="13790"/>
                  </a:moveTo>
                  <a:cubicBezTo>
                    <a:pt x="647003" y="10204"/>
                    <a:pt x="809265" y="-6829"/>
                    <a:pt x="874707" y="3032"/>
                  </a:cubicBezTo>
                  <a:cubicBezTo>
                    <a:pt x="940150" y="12893"/>
                    <a:pt x="887258" y="-14001"/>
                    <a:pt x="923117" y="72957"/>
                  </a:cubicBezTo>
                  <a:cubicBezTo>
                    <a:pt x="958976" y="159915"/>
                    <a:pt x="1115858" y="447682"/>
                    <a:pt x="1089860" y="524778"/>
                  </a:cubicBezTo>
                  <a:cubicBezTo>
                    <a:pt x="1063862" y="601874"/>
                    <a:pt x="831677" y="519400"/>
                    <a:pt x="767131" y="535536"/>
                  </a:cubicBezTo>
                  <a:cubicBezTo>
                    <a:pt x="702585" y="551672"/>
                    <a:pt x="759959" y="604564"/>
                    <a:pt x="702585" y="621597"/>
                  </a:cubicBezTo>
                  <a:cubicBezTo>
                    <a:pt x="645211" y="638630"/>
                    <a:pt x="471295" y="648492"/>
                    <a:pt x="422886" y="637734"/>
                  </a:cubicBezTo>
                  <a:cubicBezTo>
                    <a:pt x="374476" y="626976"/>
                    <a:pt x="428264" y="561533"/>
                    <a:pt x="412128" y="557051"/>
                  </a:cubicBezTo>
                  <a:cubicBezTo>
                    <a:pt x="395992" y="552569"/>
                    <a:pt x="392406" y="601875"/>
                    <a:pt x="326067" y="610840"/>
                  </a:cubicBezTo>
                  <a:cubicBezTo>
                    <a:pt x="259728" y="619805"/>
                    <a:pt x="58022" y="672696"/>
                    <a:pt x="14095" y="610840"/>
                  </a:cubicBezTo>
                  <a:cubicBezTo>
                    <a:pt x="-29832" y="548984"/>
                    <a:pt x="40990" y="328452"/>
                    <a:pt x="62505" y="239701"/>
                  </a:cubicBezTo>
                  <a:cubicBezTo>
                    <a:pt x="84020" y="150950"/>
                    <a:pt x="124361" y="114195"/>
                    <a:pt x="143187" y="78336"/>
                  </a:cubicBezTo>
                  <a:cubicBezTo>
                    <a:pt x="162013" y="42477"/>
                    <a:pt x="110914" y="34409"/>
                    <a:pt x="175460" y="24548"/>
                  </a:cubicBezTo>
                  <a:cubicBezTo>
                    <a:pt x="240006" y="14687"/>
                    <a:pt x="413921" y="17376"/>
                    <a:pt x="530462" y="13790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apezoide 50"/>
            <p:cNvSpPr/>
            <p:nvPr/>
          </p:nvSpPr>
          <p:spPr>
            <a:xfrm rot="10800000">
              <a:off x="4816162" y="2614246"/>
              <a:ext cx="884412" cy="596727"/>
            </a:xfrm>
            <a:prstGeom prst="trapezoid">
              <a:avLst>
                <a:gd name="adj" fmla="val 14834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2" name="Forma livre 51"/>
            <p:cNvSpPr/>
            <p:nvPr/>
          </p:nvSpPr>
          <p:spPr>
            <a:xfrm>
              <a:off x="5274898" y="2721244"/>
              <a:ext cx="390902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3" name="Forma livre 52"/>
            <p:cNvSpPr/>
            <p:nvPr/>
          </p:nvSpPr>
          <p:spPr>
            <a:xfrm flipH="1">
              <a:off x="4854675" y="2721953"/>
              <a:ext cx="392278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>
              <a:off x="4516049" y="2298367"/>
              <a:ext cx="430673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flipH="1">
              <a:off x="5562265" y="2293553"/>
              <a:ext cx="439374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Elipse 55"/>
            <p:cNvSpPr/>
            <p:nvPr/>
          </p:nvSpPr>
          <p:spPr>
            <a:xfrm>
              <a:off x="4645958" y="3676326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5675338" y="3629085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Forma livre 57"/>
            <p:cNvSpPr/>
            <p:nvPr/>
          </p:nvSpPr>
          <p:spPr>
            <a:xfrm>
              <a:off x="4746604" y="1451665"/>
              <a:ext cx="1076969" cy="1631365"/>
            </a:xfrm>
            <a:custGeom>
              <a:avLst/>
              <a:gdLst>
                <a:gd name="connsiteX0" fmla="*/ 104574 w 1076969"/>
                <a:gd name="connsiteY0" fmla="*/ 207293 h 1631365"/>
                <a:gd name="connsiteX1" fmla="*/ 352768 w 1076969"/>
                <a:gd name="connsiteY1" fmla="*/ 50539 h 1631365"/>
                <a:gd name="connsiteX2" fmla="*/ 627088 w 1076969"/>
                <a:gd name="connsiteY2" fmla="*/ 11350 h 1631365"/>
                <a:gd name="connsiteX3" fmla="*/ 1005911 w 1076969"/>
                <a:gd name="connsiteY3" fmla="*/ 233419 h 1631365"/>
                <a:gd name="connsiteX4" fmla="*/ 1071225 w 1076969"/>
                <a:gd name="connsiteY4" fmla="*/ 1239259 h 1631365"/>
                <a:gd name="connsiteX5" fmla="*/ 927534 w 1076969"/>
                <a:gd name="connsiteY5" fmla="*/ 1631145 h 1631365"/>
                <a:gd name="connsiteX6" fmla="*/ 966723 w 1076969"/>
                <a:gd name="connsiteY6" fmla="*/ 1278448 h 1631365"/>
                <a:gd name="connsiteX7" fmla="*/ 770780 w 1076969"/>
                <a:gd name="connsiteY7" fmla="*/ 311796 h 1631365"/>
                <a:gd name="connsiteX8" fmla="*/ 535648 w 1076969"/>
                <a:gd name="connsiteY8" fmla="*/ 442425 h 1631365"/>
                <a:gd name="connsiteX9" fmla="*/ 248265 w 1076969"/>
                <a:gd name="connsiteY9" fmla="*/ 429362 h 1631365"/>
                <a:gd name="connsiteX10" fmla="*/ 143763 w 1076969"/>
                <a:gd name="connsiteY10" fmla="*/ 690619 h 1631365"/>
                <a:gd name="connsiteX11" fmla="*/ 130700 w 1076969"/>
                <a:gd name="connsiteY11" fmla="*/ 951876 h 1631365"/>
                <a:gd name="connsiteX12" fmla="*/ 71 w 1076969"/>
                <a:gd name="connsiteY12" fmla="*/ 599179 h 1631365"/>
                <a:gd name="connsiteX13" fmla="*/ 104574 w 1076969"/>
                <a:gd name="connsiteY13" fmla="*/ 207293 h 163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969" h="1631365">
                  <a:moveTo>
                    <a:pt x="104574" y="207293"/>
                  </a:moveTo>
                  <a:cubicBezTo>
                    <a:pt x="163357" y="115853"/>
                    <a:pt x="265682" y="83196"/>
                    <a:pt x="352768" y="50539"/>
                  </a:cubicBezTo>
                  <a:cubicBezTo>
                    <a:pt x="439854" y="17882"/>
                    <a:pt x="518231" y="-19130"/>
                    <a:pt x="627088" y="11350"/>
                  </a:cubicBezTo>
                  <a:cubicBezTo>
                    <a:pt x="735945" y="41830"/>
                    <a:pt x="931888" y="28768"/>
                    <a:pt x="1005911" y="233419"/>
                  </a:cubicBezTo>
                  <a:cubicBezTo>
                    <a:pt x="1079934" y="438070"/>
                    <a:pt x="1084288" y="1006305"/>
                    <a:pt x="1071225" y="1239259"/>
                  </a:cubicBezTo>
                  <a:cubicBezTo>
                    <a:pt x="1058162" y="1472213"/>
                    <a:pt x="944951" y="1624614"/>
                    <a:pt x="927534" y="1631145"/>
                  </a:cubicBezTo>
                  <a:cubicBezTo>
                    <a:pt x="910117" y="1637677"/>
                    <a:pt x="992849" y="1498340"/>
                    <a:pt x="966723" y="1278448"/>
                  </a:cubicBezTo>
                  <a:cubicBezTo>
                    <a:pt x="940597" y="1058557"/>
                    <a:pt x="842626" y="451133"/>
                    <a:pt x="770780" y="311796"/>
                  </a:cubicBezTo>
                  <a:cubicBezTo>
                    <a:pt x="698934" y="172459"/>
                    <a:pt x="622734" y="422831"/>
                    <a:pt x="535648" y="442425"/>
                  </a:cubicBezTo>
                  <a:cubicBezTo>
                    <a:pt x="448562" y="462019"/>
                    <a:pt x="313579" y="387996"/>
                    <a:pt x="248265" y="429362"/>
                  </a:cubicBezTo>
                  <a:cubicBezTo>
                    <a:pt x="182951" y="470728"/>
                    <a:pt x="163357" y="603533"/>
                    <a:pt x="143763" y="690619"/>
                  </a:cubicBezTo>
                  <a:cubicBezTo>
                    <a:pt x="124169" y="777705"/>
                    <a:pt x="154649" y="967116"/>
                    <a:pt x="130700" y="951876"/>
                  </a:cubicBezTo>
                  <a:cubicBezTo>
                    <a:pt x="106751" y="936636"/>
                    <a:pt x="2248" y="729808"/>
                    <a:pt x="71" y="599179"/>
                  </a:cubicBezTo>
                  <a:cubicBezTo>
                    <a:pt x="-2106" y="468551"/>
                    <a:pt x="45791" y="298733"/>
                    <a:pt x="104574" y="207293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 rot="20052341">
              <a:off x="4855287" y="1653741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de cantos arredondados 59"/>
            <p:cNvSpPr/>
            <p:nvPr/>
          </p:nvSpPr>
          <p:spPr>
            <a:xfrm rot="20052341">
              <a:off x="4950505" y="1575166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>
              <a:off x="4982328" y="1901973"/>
              <a:ext cx="199623" cy="275258"/>
              <a:chOff x="2413172" y="1924414"/>
              <a:chExt cx="315261" cy="434711"/>
            </a:xfrm>
          </p:grpSpPr>
          <p:sp>
            <p:nvSpPr>
              <p:cNvPr id="73" name="Elipse 72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4" name="Forma livre 73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5" name="Elipse 74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6" name="Elipse 75"/>
              <p:cNvSpPr/>
              <p:nvPr/>
            </p:nvSpPr>
            <p:spPr>
              <a:xfrm>
                <a:off x="2586588" y="211743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7" name="Retângulo de cantos arredondados 76"/>
              <p:cNvSpPr/>
              <p:nvPr/>
            </p:nvSpPr>
            <p:spPr>
              <a:xfrm rot="18809357">
                <a:off x="2650216" y="2105344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8" name="Forma livre 77"/>
              <p:cNvSpPr/>
              <p:nvPr/>
            </p:nvSpPr>
            <p:spPr>
              <a:xfrm rot="792283">
                <a:off x="2545565" y="2197104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9" name="Forma livre 78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0" name="Forma livre 79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1" name="Forma livre 80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62" name="Grupo 61"/>
            <p:cNvGrpSpPr/>
            <p:nvPr/>
          </p:nvGrpSpPr>
          <p:grpSpPr>
            <a:xfrm flipH="1">
              <a:off x="5339110" y="1902430"/>
              <a:ext cx="206339" cy="275258"/>
              <a:chOff x="2413172" y="1924414"/>
              <a:chExt cx="315261" cy="434711"/>
            </a:xfrm>
          </p:grpSpPr>
          <p:sp>
            <p:nvSpPr>
              <p:cNvPr id="64" name="Elipse 63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5" name="Forma livre 64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2548920" y="211215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8" name="Retângulo de cantos arredondados 67"/>
              <p:cNvSpPr/>
              <p:nvPr/>
            </p:nvSpPr>
            <p:spPr>
              <a:xfrm rot="18809357">
                <a:off x="2554903" y="2096706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9" name="Forma livre 68"/>
              <p:cNvSpPr/>
              <p:nvPr/>
            </p:nvSpPr>
            <p:spPr>
              <a:xfrm>
                <a:off x="2559135" y="2193760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0" name="Forma livre 69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1" name="Forma livre 70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2" name="Forma livre 71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63" name="Forma livre 62"/>
            <p:cNvSpPr/>
            <p:nvPr/>
          </p:nvSpPr>
          <p:spPr>
            <a:xfrm>
              <a:off x="5273914" y="3374102"/>
              <a:ext cx="3018" cy="54321"/>
            </a:xfrm>
            <a:custGeom>
              <a:avLst/>
              <a:gdLst>
                <a:gd name="connsiteX0" fmla="*/ 0 w 3018"/>
                <a:gd name="connsiteY0" fmla="*/ 0 h 54321"/>
                <a:gd name="connsiteX1" fmla="*/ 3018 w 3018"/>
                <a:gd name="connsiteY1" fmla="*/ 54321 h 54321"/>
                <a:gd name="connsiteX2" fmla="*/ 3018 w 3018"/>
                <a:gd name="connsiteY2" fmla="*/ 54321 h 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8" h="54321">
                  <a:moveTo>
                    <a:pt x="0" y="0"/>
                  </a:moveTo>
                  <a:lnTo>
                    <a:pt x="3018" y="54321"/>
                  </a:lnTo>
                  <a:lnTo>
                    <a:pt x="3018" y="5432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199" name="Forma livre 198"/>
          <p:cNvSpPr/>
          <p:nvPr/>
        </p:nvSpPr>
        <p:spPr>
          <a:xfrm>
            <a:off x="10568419" y="3367057"/>
            <a:ext cx="289803" cy="286653"/>
          </a:xfrm>
          <a:custGeom>
            <a:avLst/>
            <a:gdLst>
              <a:gd name="connsiteX0" fmla="*/ 251374 w 289803"/>
              <a:gd name="connsiteY0" fmla="*/ 2744 h 286653"/>
              <a:gd name="connsiteX1" fmla="*/ 5 w 289803"/>
              <a:gd name="connsiteY1" fmla="*/ 148465 h 286653"/>
              <a:gd name="connsiteX2" fmla="*/ 258660 w 289803"/>
              <a:gd name="connsiteY2" fmla="*/ 283257 h 286653"/>
              <a:gd name="connsiteX3" fmla="*/ 251374 w 289803"/>
              <a:gd name="connsiteY3" fmla="*/ 2744 h 28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803" h="286653">
                <a:moveTo>
                  <a:pt x="251374" y="2744"/>
                </a:moveTo>
                <a:cubicBezTo>
                  <a:pt x="208265" y="-19721"/>
                  <a:pt x="-1209" y="101713"/>
                  <a:pt x="5" y="148465"/>
                </a:cubicBezTo>
                <a:cubicBezTo>
                  <a:pt x="1219" y="195217"/>
                  <a:pt x="210086" y="307544"/>
                  <a:pt x="258660" y="283257"/>
                </a:cubicBezTo>
                <a:cubicBezTo>
                  <a:pt x="307234" y="258970"/>
                  <a:pt x="294483" y="25209"/>
                  <a:pt x="251374" y="274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0" name="Forma livre 199"/>
          <p:cNvSpPr/>
          <p:nvPr/>
        </p:nvSpPr>
        <p:spPr>
          <a:xfrm>
            <a:off x="10652118" y="3464283"/>
            <a:ext cx="212345" cy="190100"/>
          </a:xfrm>
          <a:custGeom>
            <a:avLst/>
            <a:gdLst>
              <a:gd name="connsiteX0" fmla="*/ 96 w 212345"/>
              <a:gd name="connsiteY0" fmla="*/ 127743 h 190100"/>
              <a:gd name="connsiteX1" fmla="*/ 43812 w 212345"/>
              <a:gd name="connsiteY1" fmla="*/ 84026 h 190100"/>
              <a:gd name="connsiteX2" fmla="*/ 127602 w 212345"/>
              <a:gd name="connsiteY2" fmla="*/ 102241 h 190100"/>
              <a:gd name="connsiteX3" fmla="*/ 83885 w 212345"/>
              <a:gd name="connsiteY3" fmla="*/ 91312 h 190100"/>
              <a:gd name="connsiteX4" fmla="*/ 94814 w 212345"/>
              <a:gd name="connsiteY4" fmla="*/ 51239 h 190100"/>
              <a:gd name="connsiteX5" fmla="*/ 138531 w 212345"/>
              <a:gd name="connsiteY5" fmla="*/ 3880 h 190100"/>
              <a:gd name="connsiteX6" fmla="*/ 207748 w 212345"/>
              <a:gd name="connsiteY6" fmla="*/ 18452 h 190100"/>
              <a:gd name="connsiteX7" fmla="*/ 200462 w 212345"/>
              <a:gd name="connsiteY7" fmla="*/ 142315 h 190100"/>
              <a:gd name="connsiteX8" fmla="*/ 156746 w 212345"/>
              <a:gd name="connsiteY8" fmla="*/ 189674 h 190100"/>
              <a:gd name="connsiteX9" fmla="*/ 54741 w 212345"/>
              <a:gd name="connsiteY9" fmla="*/ 164173 h 190100"/>
              <a:gd name="connsiteX10" fmla="*/ 96 w 212345"/>
              <a:gd name="connsiteY10" fmla="*/ 127743 h 19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345" h="190100">
                <a:moveTo>
                  <a:pt x="96" y="127743"/>
                </a:moveTo>
                <a:cubicBezTo>
                  <a:pt x="-1725" y="114385"/>
                  <a:pt x="22561" y="88276"/>
                  <a:pt x="43812" y="84026"/>
                </a:cubicBezTo>
                <a:cubicBezTo>
                  <a:pt x="65063" y="79776"/>
                  <a:pt x="120923" y="101027"/>
                  <a:pt x="127602" y="102241"/>
                </a:cubicBezTo>
                <a:cubicBezTo>
                  <a:pt x="134281" y="103455"/>
                  <a:pt x="89350" y="99812"/>
                  <a:pt x="83885" y="91312"/>
                </a:cubicBezTo>
                <a:cubicBezTo>
                  <a:pt x="78420" y="82812"/>
                  <a:pt x="85706" y="65811"/>
                  <a:pt x="94814" y="51239"/>
                </a:cubicBezTo>
                <a:cubicBezTo>
                  <a:pt x="103922" y="36667"/>
                  <a:pt x="119709" y="9344"/>
                  <a:pt x="138531" y="3880"/>
                </a:cubicBezTo>
                <a:cubicBezTo>
                  <a:pt x="157353" y="-1584"/>
                  <a:pt x="197426" y="-4620"/>
                  <a:pt x="207748" y="18452"/>
                </a:cubicBezTo>
                <a:cubicBezTo>
                  <a:pt x="218070" y="41524"/>
                  <a:pt x="208962" y="113778"/>
                  <a:pt x="200462" y="142315"/>
                </a:cubicBezTo>
                <a:cubicBezTo>
                  <a:pt x="191962" y="170852"/>
                  <a:pt x="181033" y="186031"/>
                  <a:pt x="156746" y="189674"/>
                </a:cubicBezTo>
                <a:cubicBezTo>
                  <a:pt x="132459" y="193317"/>
                  <a:pt x="80242" y="172673"/>
                  <a:pt x="54741" y="164173"/>
                </a:cubicBezTo>
                <a:cubicBezTo>
                  <a:pt x="29240" y="155673"/>
                  <a:pt x="1917" y="141101"/>
                  <a:pt x="96" y="127743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00" name="Retângulo 299">
            <a:hlinkClick r:id="rId3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3326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 advClick="0">
        <p14:glitter pattern="hexagon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76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28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0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10182500" y="119443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89" name="Grupo 88"/>
          <p:cNvGrpSpPr/>
          <p:nvPr/>
        </p:nvGrpSpPr>
        <p:grpSpPr>
          <a:xfrm rot="20572370">
            <a:off x="2900519" y="3912152"/>
            <a:ext cx="2293063" cy="592700"/>
            <a:chOff x="4908268" y="4616111"/>
            <a:chExt cx="2293063" cy="592700"/>
          </a:xfrm>
        </p:grpSpPr>
        <p:sp>
          <p:nvSpPr>
            <p:cNvPr id="94" name="Retângulo de cantos arredondados 93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3145722" y="3944056"/>
            <a:ext cx="2276499" cy="1334433"/>
            <a:chOff x="5792625" y="4739236"/>
            <a:chExt cx="2276499" cy="1334433"/>
          </a:xfrm>
        </p:grpSpPr>
        <p:sp>
          <p:nvSpPr>
            <p:cNvPr id="65" name="Forma livre 64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Forma livre 75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Elipse 78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de cantos arredondados 80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de cantos arredondados 81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 flipH="1">
            <a:off x="9371218" y="1805746"/>
            <a:ext cx="2066114" cy="2975159"/>
            <a:chOff x="7385101" y="2377838"/>
            <a:chExt cx="2276499" cy="3289505"/>
          </a:xfrm>
        </p:grpSpPr>
        <p:sp>
          <p:nvSpPr>
            <p:cNvPr id="74" name="Forma livre 73"/>
            <p:cNvSpPr/>
            <p:nvPr/>
          </p:nvSpPr>
          <p:spPr>
            <a:xfrm flipH="1">
              <a:off x="8525241" y="3388463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Forma livre 94"/>
            <p:cNvSpPr/>
            <p:nvPr/>
          </p:nvSpPr>
          <p:spPr>
            <a:xfrm>
              <a:off x="7385101" y="3376963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Forma livre 95"/>
            <p:cNvSpPr/>
            <p:nvPr/>
          </p:nvSpPr>
          <p:spPr>
            <a:xfrm flipH="1">
              <a:off x="8740437" y="2380261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8090118" y="2377838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 flipH="1">
              <a:off x="8362434" y="2955415"/>
              <a:ext cx="408512" cy="852245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 flipH="1">
              <a:off x="7822081" y="3381537"/>
              <a:ext cx="386316" cy="825030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Forma livre 103"/>
            <p:cNvSpPr/>
            <p:nvPr/>
          </p:nvSpPr>
          <p:spPr>
            <a:xfrm flipH="1">
              <a:off x="8026872" y="4089638"/>
              <a:ext cx="1204023" cy="157770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1" name="Elipse 110"/>
            <p:cNvSpPr/>
            <p:nvPr/>
          </p:nvSpPr>
          <p:spPr>
            <a:xfrm flipH="1">
              <a:off x="8115572" y="2497788"/>
              <a:ext cx="844509" cy="852245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 flipH="1">
              <a:off x="7872834" y="3941940"/>
              <a:ext cx="381037" cy="38240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Forma livre 112"/>
            <p:cNvSpPr/>
            <p:nvPr/>
          </p:nvSpPr>
          <p:spPr>
            <a:xfrm flipH="1">
              <a:off x="7867783" y="3099321"/>
              <a:ext cx="1356947" cy="1178056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Elipse 113"/>
            <p:cNvSpPr/>
            <p:nvPr/>
          </p:nvSpPr>
          <p:spPr>
            <a:xfrm flipH="1">
              <a:off x="8631216" y="2736554"/>
              <a:ext cx="193501" cy="29800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 flipH="1">
              <a:off x="8279752" y="2735936"/>
              <a:ext cx="193501" cy="29800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Forma livre 115"/>
            <p:cNvSpPr/>
            <p:nvPr/>
          </p:nvSpPr>
          <p:spPr>
            <a:xfrm flipH="1">
              <a:off x="8348654" y="3091067"/>
              <a:ext cx="182349" cy="104278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Retângulo de cantos arredondados 116"/>
            <p:cNvSpPr/>
            <p:nvPr/>
          </p:nvSpPr>
          <p:spPr>
            <a:xfrm rot="2403643">
              <a:off x="8737271" y="3205972"/>
              <a:ext cx="303154" cy="531631"/>
            </a:xfrm>
            <a:prstGeom prst="roundRect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Retângulo de cantos arredondados 117"/>
            <p:cNvSpPr/>
            <p:nvPr/>
          </p:nvSpPr>
          <p:spPr>
            <a:xfrm flipH="1">
              <a:off x="8402974" y="3106540"/>
              <a:ext cx="624864" cy="86712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upo 118"/>
            <p:cNvGrpSpPr/>
            <p:nvPr/>
          </p:nvGrpSpPr>
          <p:grpSpPr>
            <a:xfrm>
              <a:off x="8385037" y="3169593"/>
              <a:ext cx="942254" cy="944694"/>
              <a:chOff x="5193518" y="2205734"/>
              <a:chExt cx="1632056" cy="1632056"/>
            </a:xfrm>
            <a:solidFill>
              <a:schemeClr val="bg1">
                <a:lumMod val="65000"/>
              </a:schemeClr>
            </a:solidFill>
          </p:grpSpPr>
          <p:sp>
            <p:nvSpPr>
              <p:cNvPr id="120" name="Elipse 119"/>
              <p:cNvSpPr/>
              <p:nvPr/>
            </p:nvSpPr>
            <p:spPr>
              <a:xfrm>
                <a:off x="5193518" y="2205734"/>
                <a:ext cx="1632056" cy="163205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1" name="Elipse 120"/>
              <p:cNvSpPr/>
              <p:nvPr/>
            </p:nvSpPr>
            <p:spPr>
              <a:xfrm>
                <a:off x="5273411" y="2301637"/>
                <a:ext cx="1461066" cy="1461066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2" name="Placa 121"/>
              <p:cNvSpPr/>
              <p:nvPr/>
            </p:nvSpPr>
            <p:spPr>
              <a:xfrm>
                <a:off x="5701315" y="2658266"/>
                <a:ext cx="632460" cy="800621"/>
              </a:xfrm>
              <a:prstGeom prst="plaqu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3" name="Elipse 122"/>
              <p:cNvSpPr/>
              <p:nvPr/>
            </p:nvSpPr>
            <p:spPr>
              <a:xfrm>
                <a:off x="6267200" y="3389672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4" name="Elipse 123"/>
              <p:cNvSpPr/>
              <p:nvPr/>
            </p:nvSpPr>
            <p:spPr>
              <a:xfrm>
                <a:off x="6272941" y="2539946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5" name="Elipse 124"/>
              <p:cNvSpPr/>
              <p:nvPr/>
            </p:nvSpPr>
            <p:spPr>
              <a:xfrm>
                <a:off x="5570355" y="2538207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6" name="Elipse 125"/>
              <p:cNvSpPr/>
              <p:nvPr/>
            </p:nvSpPr>
            <p:spPr>
              <a:xfrm>
                <a:off x="5579571" y="3389672"/>
                <a:ext cx="197535" cy="19753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Texto explicativo em setas cruzadas 126"/>
              <p:cNvSpPr/>
              <p:nvPr/>
            </p:nvSpPr>
            <p:spPr>
              <a:xfrm>
                <a:off x="5810025" y="2764184"/>
                <a:ext cx="415040" cy="588783"/>
              </a:xfrm>
              <a:prstGeom prst="quadArrowCallout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Cilindro 127"/>
              <p:cNvSpPr/>
              <p:nvPr/>
            </p:nvSpPr>
            <p:spPr>
              <a:xfrm>
                <a:off x="6360624" y="2791291"/>
                <a:ext cx="71555" cy="538649"/>
              </a:xfrm>
              <a:prstGeom prst="can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Cilindro 128"/>
              <p:cNvSpPr/>
              <p:nvPr/>
            </p:nvSpPr>
            <p:spPr>
              <a:xfrm>
                <a:off x="5601328" y="2791291"/>
                <a:ext cx="71555" cy="538649"/>
              </a:xfrm>
              <a:prstGeom prst="can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Cruz 129"/>
              <p:cNvSpPr/>
              <p:nvPr/>
            </p:nvSpPr>
            <p:spPr>
              <a:xfrm>
                <a:off x="6175860" y="2787481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1" name="Cruz 130"/>
              <p:cNvSpPr/>
              <p:nvPr/>
            </p:nvSpPr>
            <p:spPr>
              <a:xfrm>
                <a:off x="6172840" y="3222188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2" name="Cruz 131"/>
              <p:cNvSpPr/>
              <p:nvPr/>
            </p:nvSpPr>
            <p:spPr>
              <a:xfrm>
                <a:off x="5761457" y="3219011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3" name="Cruz 132"/>
              <p:cNvSpPr/>
              <p:nvPr/>
            </p:nvSpPr>
            <p:spPr>
              <a:xfrm>
                <a:off x="5757539" y="2784383"/>
                <a:ext cx="97773" cy="114553"/>
              </a:xfrm>
              <a:prstGeom prst="plus">
                <a:avLst/>
              </a:prstGeom>
              <a:grpFill/>
              <a:ln>
                <a:solidFill>
                  <a:schemeClr val="tx1"/>
                </a:solidFill>
              </a:ln>
              <a:effectLst>
                <a:glow rad="63500">
                  <a:schemeClr val="accent3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69" name="Retângulo 68"/>
          <p:cNvSpPr/>
          <p:nvPr/>
        </p:nvSpPr>
        <p:spPr>
          <a:xfrm>
            <a:off x="8993168" y="277638"/>
            <a:ext cx="1318338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4" name="Retângulo 133"/>
          <p:cNvSpPr/>
          <p:nvPr/>
        </p:nvSpPr>
        <p:spPr>
          <a:xfrm>
            <a:off x="-1" y="0"/>
            <a:ext cx="12474055" cy="68580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50000"/>
                </a:schemeClr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2468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9" name="Grupo 88"/>
          <p:cNvGrpSpPr/>
          <p:nvPr/>
        </p:nvGrpSpPr>
        <p:grpSpPr>
          <a:xfrm rot="20572370">
            <a:off x="2900519" y="3912152"/>
            <a:ext cx="2293063" cy="592700"/>
            <a:chOff x="4908268" y="4616111"/>
            <a:chExt cx="2293063" cy="592700"/>
          </a:xfrm>
        </p:grpSpPr>
        <p:sp>
          <p:nvSpPr>
            <p:cNvPr id="94" name="Retângulo de cantos arredondados 93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3145722" y="3944056"/>
            <a:ext cx="2276499" cy="1334433"/>
            <a:chOff x="5792625" y="4739236"/>
            <a:chExt cx="2276499" cy="1334433"/>
          </a:xfrm>
        </p:grpSpPr>
        <p:sp>
          <p:nvSpPr>
            <p:cNvPr id="65" name="Forma livre 64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Forma livre 75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Elipse 78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de cantos arredondados 80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de cantos arredondados 81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73" name="Grupo 72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74" name="Pergaminho horizontal 73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95" name="Retângulo 94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96" name="Retângulo 95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97" name="Grupo 9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98" name="Placa 9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04" name="Retângulo 103"/>
            <p:cNvSpPr/>
            <p:nvPr/>
          </p:nvSpPr>
          <p:spPr>
            <a:xfrm>
              <a:off x="427419" y="242762"/>
              <a:ext cx="1906603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129839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2" name="Grupo 51"/>
          <p:cNvGrpSpPr/>
          <p:nvPr/>
        </p:nvGrpSpPr>
        <p:grpSpPr>
          <a:xfrm>
            <a:off x="9258177" y="1805746"/>
            <a:ext cx="2176303" cy="2971071"/>
            <a:chOff x="5463678" y="1929931"/>
            <a:chExt cx="3125714" cy="4267200"/>
          </a:xfrm>
        </p:grpSpPr>
        <p:sp>
          <p:nvSpPr>
            <p:cNvPr id="53" name="Forma livre 52"/>
            <p:cNvSpPr/>
            <p:nvPr/>
          </p:nvSpPr>
          <p:spPr>
            <a:xfrm>
              <a:off x="5609230" y="3240930"/>
              <a:ext cx="1487606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Forma livre 53"/>
            <p:cNvSpPr/>
            <p:nvPr/>
          </p:nvSpPr>
          <p:spPr>
            <a:xfrm flipH="1">
              <a:off x="7104907" y="3226013"/>
              <a:ext cx="1484485" cy="1132764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>
              <a:off x="6530544" y="1933074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 flipH="1">
              <a:off x="7381875" y="1929931"/>
              <a:ext cx="302997" cy="449279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6775183" y="2679173"/>
              <a:ext cx="534783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de cantos arredondados 57"/>
            <p:cNvSpPr/>
            <p:nvPr/>
          </p:nvSpPr>
          <p:spPr>
            <a:xfrm rot="5400000">
              <a:off x="6654035" y="1620167"/>
              <a:ext cx="113069" cy="2493784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>
              <a:off x="7651550" y="2347419"/>
              <a:ext cx="818008" cy="112485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Forma livre 60"/>
            <p:cNvSpPr/>
            <p:nvPr/>
          </p:nvSpPr>
          <p:spPr>
            <a:xfrm>
              <a:off x="7511616" y="3231946"/>
              <a:ext cx="505726" cy="1070243"/>
            </a:xfrm>
            <a:custGeom>
              <a:avLst/>
              <a:gdLst>
                <a:gd name="connsiteX0" fmla="*/ 141203 w 910559"/>
                <a:gd name="connsiteY0" fmla="*/ 36788 h 1732227"/>
                <a:gd name="connsiteX1" fmla="*/ 1503 w 910559"/>
                <a:gd name="connsiteY1" fmla="*/ 320421 h 1732227"/>
                <a:gd name="connsiteX2" fmla="*/ 225870 w 910559"/>
                <a:gd name="connsiteY2" fmla="*/ 887688 h 1732227"/>
                <a:gd name="connsiteX3" fmla="*/ 128503 w 910559"/>
                <a:gd name="connsiteY3" fmla="*/ 1391455 h 1732227"/>
                <a:gd name="connsiteX4" fmla="*/ 120036 w 910559"/>
                <a:gd name="connsiteY4" fmla="*/ 1548088 h 1732227"/>
                <a:gd name="connsiteX5" fmla="*/ 517970 w 910559"/>
                <a:gd name="connsiteY5" fmla="*/ 1679321 h 1732227"/>
                <a:gd name="connsiteX6" fmla="*/ 674603 w 910559"/>
                <a:gd name="connsiteY6" fmla="*/ 1679321 h 1732227"/>
                <a:gd name="connsiteX7" fmla="*/ 898970 w 910559"/>
                <a:gd name="connsiteY7" fmla="*/ 1035855 h 1732227"/>
                <a:gd name="connsiteX8" fmla="*/ 865103 w 910559"/>
                <a:gd name="connsiteY8" fmla="*/ 764921 h 1732227"/>
                <a:gd name="connsiteX9" fmla="*/ 750803 w 910559"/>
                <a:gd name="connsiteY9" fmla="*/ 438955 h 1732227"/>
                <a:gd name="connsiteX10" fmla="*/ 568770 w 910559"/>
                <a:gd name="connsiteY10" fmla="*/ 66421 h 1732227"/>
                <a:gd name="connsiteX11" fmla="*/ 395203 w 910559"/>
                <a:gd name="connsiteY11" fmla="*/ 7155 h 1732227"/>
                <a:gd name="connsiteX12" fmla="*/ 141203 w 910559"/>
                <a:gd name="connsiteY12" fmla="*/ 36788 h 17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0559" h="1732227">
                  <a:moveTo>
                    <a:pt x="141203" y="36788"/>
                  </a:moveTo>
                  <a:cubicBezTo>
                    <a:pt x="75586" y="88999"/>
                    <a:pt x="-12608" y="178604"/>
                    <a:pt x="1503" y="320421"/>
                  </a:cubicBezTo>
                  <a:cubicBezTo>
                    <a:pt x="15614" y="462238"/>
                    <a:pt x="204703" y="709182"/>
                    <a:pt x="225870" y="887688"/>
                  </a:cubicBezTo>
                  <a:cubicBezTo>
                    <a:pt x="247037" y="1066194"/>
                    <a:pt x="146142" y="1281388"/>
                    <a:pt x="128503" y="1391455"/>
                  </a:cubicBezTo>
                  <a:cubicBezTo>
                    <a:pt x="110864" y="1501522"/>
                    <a:pt x="55125" y="1500110"/>
                    <a:pt x="120036" y="1548088"/>
                  </a:cubicBezTo>
                  <a:cubicBezTo>
                    <a:pt x="184947" y="1596066"/>
                    <a:pt x="425542" y="1657449"/>
                    <a:pt x="517970" y="1679321"/>
                  </a:cubicBezTo>
                  <a:cubicBezTo>
                    <a:pt x="610398" y="1701193"/>
                    <a:pt x="611103" y="1786565"/>
                    <a:pt x="674603" y="1679321"/>
                  </a:cubicBezTo>
                  <a:cubicBezTo>
                    <a:pt x="738103" y="1572077"/>
                    <a:pt x="867220" y="1188255"/>
                    <a:pt x="898970" y="1035855"/>
                  </a:cubicBezTo>
                  <a:cubicBezTo>
                    <a:pt x="930720" y="883455"/>
                    <a:pt x="889797" y="864404"/>
                    <a:pt x="865103" y="764921"/>
                  </a:cubicBezTo>
                  <a:cubicBezTo>
                    <a:pt x="840409" y="665438"/>
                    <a:pt x="800192" y="555372"/>
                    <a:pt x="750803" y="438955"/>
                  </a:cubicBezTo>
                  <a:cubicBezTo>
                    <a:pt x="701414" y="322538"/>
                    <a:pt x="628037" y="138388"/>
                    <a:pt x="568770" y="66421"/>
                  </a:cubicBezTo>
                  <a:cubicBezTo>
                    <a:pt x="509503" y="-5546"/>
                    <a:pt x="464347" y="12799"/>
                    <a:pt x="395203" y="7155"/>
                  </a:cubicBezTo>
                  <a:cubicBezTo>
                    <a:pt x="326059" y="1511"/>
                    <a:pt x="206820" y="-15423"/>
                    <a:pt x="141203" y="367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Forma livre 62"/>
            <p:cNvSpPr/>
            <p:nvPr/>
          </p:nvSpPr>
          <p:spPr>
            <a:xfrm>
              <a:off x="5777839" y="2939604"/>
              <a:ext cx="826629" cy="724261"/>
            </a:xfrm>
            <a:custGeom>
              <a:avLst/>
              <a:gdLst>
                <a:gd name="connsiteX0" fmla="*/ 1313315 w 1337928"/>
                <a:gd name="connsiteY0" fmla="*/ 310988 h 1172243"/>
                <a:gd name="connsiteX1" fmla="*/ 1245582 w 1337928"/>
                <a:gd name="connsiteY1" fmla="*/ 620022 h 1172243"/>
                <a:gd name="connsiteX2" fmla="*/ 428549 w 1337928"/>
                <a:gd name="connsiteY2" fmla="*/ 1136488 h 1172243"/>
                <a:gd name="connsiteX3" fmla="*/ 174549 w 1337928"/>
                <a:gd name="connsiteY3" fmla="*/ 1085688 h 1172243"/>
                <a:gd name="connsiteX4" fmla="*/ 22149 w 1337928"/>
                <a:gd name="connsiteY4" fmla="*/ 747022 h 1172243"/>
                <a:gd name="connsiteX5" fmla="*/ 5215 w 1337928"/>
                <a:gd name="connsiteY5" fmla="*/ 323688 h 1172243"/>
                <a:gd name="connsiteX6" fmla="*/ 64482 w 1337928"/>
                <a:gd name="connsiteY6" fmla="*/ 82388 h 1172243"/>
                <a:gd name="connsiteX7" fmla="*/ 254982 w 1337928"/>
                <a:gd name="connsiteY7" fmla="*/ 6188 h 1172243"/>
                <a:gd name="connsiteX8" fmla="*/ 568249 w 1337928"/>
                <a:gd name="connsiteY8" fmla="*/ 14655 h 1172243"/>
                <a:gd name="connsiteX9" fmla="*/ 576715 w 1337928"/>
                <a:gd name="connsiteY9" fmla="*/ 95088 h 1172243"/>
                <a:gd name="connsiteX10" fmla="*/ 568249 w 1337928"/>
                <a:gd name="connsiteY10" fmla="*/ 658122 h 1172243"/>
                <a:gd name="connsiteX11" fmla="*/ 572482 w 1337928"/>
                <a:gd name="connsiteY11" fmla="*/ 357555 h 1172243"/>
                <a:gd name="connsiteX12" fmla="*/ 593649 w 1337928"/>
                <a:gd name="connsiteY12" fmla="*/ 332155 h 1172243"/>
                <a:gd name="connsiteX13" fmla="*/ 746049 w 1337928"/>
                <a:gd name="connsiteY13" fmla="*/ 226322 h 1172243"/>
                <a:gd name="connsiteX14" fmla="*/ 843415 w 1337928"/>
                <a:gd name="connsiteY14" fmla="*/ 251722 h 1172243"/>
                <a:gd name="connsiteX15" fmla="*/ 1194782 w 1337928"/>
                <a:gd name="connsiteY15" fmla="*/ 251722 h 1172243"/>
                <a:gd name="connsiteX16" fmla="*/ 1313315 w 1337928"/>
                <a:gd name="connsiteY16" fmla="*/ 310988 h 117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7928" h="1172243">
                  <a:moveTo>
                    <a:pt x="1313315" y="310988"/>
                  </a:moveTo>
                  <a:cubicBezTo>
                    <a:pt x="1321782" y="372371"/>
                    <a:pt x="1393043" y="482439"/>
                    <a:pt x="1245582" y="620022"/>
                  </a:cubicBezTo>
                  <a:cubicBezTo>
                    <a:pt x="1098121" y="757605"/>
                    <a:pt x="607054" y="1058877"/>
                    <a:pt x="428549" y="1136488"/>
                  </a:cubicBezTo>
                  <a:cubicBezTo>
                    <a:pt x="250043" y="1214099"/>
                    <a:pt x="242282" y="1150599"/>
                    <a:pt x="174549" y="1085688"/>
                  </a:cubicBezTo>
                  <a:cubicBezTo>
                    <a:pt x="106816" y="1020777"/>
                    <a:pt x="50371" y="874022"/>
                    <a:pt x="22149" y="747022"/>
                  </a:cubicBezTo>
                  <a:cubicBezTo>
                    <a:pt x="-6073" y="620022"/>
                    <a:pt x="-1840" y="434460"/>
                    <a:pt x="5215" y="323688"/>
                  </a:cubicBezTo>
                  <a:cubicBezTo>
                    <a:pt x="12270" y="212916"/>
                    <a:pt x="22854" y="135305"/>
                    <a:pt x="64482" y="82388"/>
                  </a:cubicBezTo>
                  <a:cubicBezTo>
                    <a:pt x="106110" y="29471"/>
                    <a:pt x="171021" y="17477"/>
                    <a:pt x="254982" y="6188"/>
                  </a:cubicBezTo>
                  <a:cubicBezTo>
                    <a:pt x="338943" y="-5101"/>
                    <a:pt x="514627" y="-162"/>
                    <a:pt x="568249" y="14655"/>
                  </a:cubicBezTo>
                  <a:cubicBezTo>
                    <a:pt x="621871" y="29472"/>
                    <a:pt x="576715" y="-12156"/>
                    <a:pt x="576715" y="95088"/>
                  </a:cubicBezTo>
                  <a:cubicBezTo>
                    <a:pt x="576715" y="202332"/>
                    <a:pt x="568954" y="614378"/>
                    <a:pt x="568249" y="658122"/>
                  </a:cubicBezTo>
                  <a:cubicBezTo>
                    <a:pt x="567544" y="701866"/>
                    <a:pt x="568249" y="411883"/>
                    <a:pt x="572482" y="357555"/>
                  </a:cubicBezTo>
                  <a:cubicBezTo>
                    <a:pt x="576715" y="303227"/>
                    <a:pt x="564721" y="354027"/>
                    <a:pt x="593649" y="332155"/>
                  </a:cubicBezTo>
                  <a:cubicBezTo>
                    <a:pt x="622577" y="310283"/>
                    <a:pt x="704422" y="239727"/>
                    <a:pt x="746049" y="226322"/>
                  </a:cubicBezTo>
                  <a:cubicBezTo>
                    <a:pt x="787676" y="212917"/>
                    <a:pt x="768626" y="247489"/>
                    <a:pt x="843415" y="251722"/>
                  </a:cubicBezTo>
                  <a:cubicBezTo>
                    <a:pt x="918204" y="255955"/>
                    <a:pt x="1112232" y="241844"/>
                    <a:pt x="1194782" y="251722"/>
                  </a:cubicBezTo>
                  <a:cubicBezTo>
                    <a:pt x="1277332" y="261600"/>
                    <a:pt x="1304848" y="249605"/>
                    <a:pt x="1313315" y="310988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Forma livre 63"/>
            <p:cNvSpPr/>
            <p:nvPr/>
          </p:nvSpPr>
          <p:spPr>
            <a:xfrm>
              <a:off x="6173066" y="4150506"/>
              <a:ext cx="1576185" cy="2046625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6" name="Elipse 65"/>
            <p:cNvSpPr/>
            <p:nvPr/>
          </p:nvSpPr>
          <p:spPr>
            <a:xfrm>
              <a:off x="6546003" y="2085532"/>
              <a:ext cx="1105546" cy="1105546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Elipse 66"/>
            <p:cNvSpPr/>
            <p:nvPr/>
          </p:nvSpPr>
          <p:spPr>
            <a:xfrm>
              <a:off x="5712394" y="2604325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Elipse 67"/>
            <p:cNvSpPr/>
            <p:nvPr/>
          </p:nvSpPr>
          <p:spPr>
            <a:xfrm>
              <a:off x="7452087" y="3958910"/>
              <a:ext cx="498815" cy="496058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6181137" y="2865851"/>
              <a:ext cx="1776377" cy="1528193"/>
            </a:xfrm>
            <a:custGeom>
              <a:avLst/>
              <a:gdLst>
                <a:gd name="connsiteX0" fmla="*/ 960079 w 1917534"/>
                <a:gd name="connsiteY0" fmla="*/ 405360 h 1625777"/>
                <a:gd name="connsiteX1" fmla="*/ 443785 w 1917534"/>
                <a:gd name="connsiteY1" fmla="*/ 7254 h 1625777"/>
                <a:gd name="connsiteX2" fmla="*/ 114103 w 1917534"/>
                <a:gd name="connsiteY2" fmla="*/ 168985 h 1625777"/>
                <a:gd name="connsiteX3" fmla="*/ 2136 w 1917534"/>
                <a:gd name="connsiteY3" fmla="*/ 430242 h 1625777"/>
                <a:gd name="connsiteX4" fmla="*/ 194969 w 1917534"/>
                <a:gd name="connsiteY4" fmla="*/ 604413 h 1625777"/>
                <a:gd name="connsiteX5" fmla="*/ 505989 w 1917534"/>
                <a:gd name="connsiteY5" fmla="*/ 697719 h 1625777"/>
                <a:gd name="connsiteX6" fmla="*/ 593075 w 1917534"/>
                <a:gd name="connsiteY6" fmla="*/ 567091 h 1625777"/>
                <a:gd name="connsiteX7" fmla="*/ 555752 w 1917534"/>
                <a:gd name="connsiteY7" fmla="*/ 679058 h 1625777"/>
                <a:gd name="connsiteX8" fmla="*/ 524650 w 1917534"/>
                <a:gd name="connsiteY8" fmla="*/ 1027401 h 1625777"/>
                <a:gd name="connsiteX9" fmla="*/ 524650 w 1917534"/>
                <a:gd name="connsiteY9" fmla="*/ 1543695 h 1625777"/>
                <a:gd name="connsiteX10" fmla="*/ 636618 w 1917534"/>
                <a:gd name="connsiteY10" fmla="*/ 1605899 h 1625777"/>
                <a:gd name="connsiteX11" fmla="*/ 1289760 w 1917534"/>
                <a:gd name="connsiteY11" fmla="*/ 1618340 h 1625777"/>
                <a:gd name="connsiteX12" fmla="*/ 1345744 w 1917534"/>
                <a:gd name="connsiteY12" fmla="*/ 1500152 h 1625777"/>
                <a:gd name="connsiteX13" fmla="*/ 1376846 w 1917534"/>
                <a:gd name="connsiteY13" fmla="*/ 965197 h 1625777"/>
                <a:gd name="connsiteX14" fmla="*/ 1414169 w 1917534"/>
                <a:gd name="connsiteY14" fmla="*/ 623074 h 1625777"/>
                <a:gd name="connsiteX15" fmla="*/ 1445271 w 1917534"/>
                <a:gd name="connsiteY15" fmla="*/ 703940 h 1625777"/>
                <a:gd name="connsiteX16" fmla="*/ 1644324 w 1917534"/>
                <a:gd name="connsiteY16" fmla="*/ 629295 h 1625777"/>
                <a:gd name="connsiteX17" fmla="*/ 1911801 w 1917534"/>
                <a:gd name="connsiteY17" fmla="*/ 417801 h 1625777"/>
                <a:gd name="connsiteX18" fmla="*/ 1806054 w 1917534"/>
                <a:gd name="connsiteY18" fmla="*/ 200087 h 1625777"/>
                <a:gd name="connsiteX19" fmla="*/ 1557238 w 1917534"/>
                <a:gd name="connsiteY19" fmla="*/ 44576 h 1625777"/>
                <a:gd name="connsiteX20" fmla="*/ 1134250 w 1917534"/>
                <a:gd name="connsiteY20" fmla="*/ 249850 h 1625777"/>
                <a:gd name="connsiteX21" fmla="*/ 960079 w 1917534"/>
                <a:gd name="connsiteY21" fmla="*/ 405360 h 1625777"/>
                <a:gd name="connsiteX0" fmla="*/ 974296 w 1931751"/>
                <a:gd name="connsiteY0" fmla="*/ 406181 h 1626598"/>
                <a:gd name="connsiteX1" fmla="*/ 458002 w 1931751"/>
                <a:gd name="connsiteY1" fmla="*/ 8075 h 1626598"/>
                <a:gd name="connsiteX2" fmla="*/ 60544 w 1931751"/>
                <a:gd name="connsiteY2" fmla="*/ 161334 h 1626598"/>
                <a:gd name="connsiteX3" fmla="*/ 16353 w 1931751"/>
                <a:gd name="connsiteY3" fmla="*/ 431063 h 1626598"/>
                <a:gd name="connsiteX4" fmla="*/ 209186 w 1931751"/>
                <a:gd name="connsiteY4" fmla="*/ 605234 h 1626598"/>
                <a:gd name="connsiteX5" fmla="*/ 520206 w 1931751"/>
                <a:gd name="connsiteY5" fmla="*/ 698540 h 1626598"/>
                <a:gd name="connsiteX6" fmla="*/ 607292 w 1931751"/>
                <a:gd name="connsiteY6" fmla="*/ 567912 h 1626598"/>
                <a:gd name="connsiteX7" fmla="*/ 569969 w 1931751"/>
                <a:gd name="connsiteY7" fmla="*/ 679879 h 1626598"/>
                <a:gd name="connsiteX8" fmla="*/ 538867 w 1931751"/>
                <a:gd name="connsiteY8" fmla="*/ 1028222 h 1626598"/>
                <a:gd name="connsiteX9" fmla="*/ 538867 w 1931751"/>
                <a:gd name="connsiteY9" fmla="*/ 1544516 h 1626598"/>
                <a:gd name="connsiteX10" fmla="*/ 650835 w 1931751"/>
                <a:gd name="connsiteY10" fmla="*/ 1606720 h 1626598"/>
                <a:gd name="connsiteX11" fmla="*/ 1303977 w 1931751"/>
                <a:gd name="connsiteY11" fmla="*/ 1619161 h 1626598"/>
                <a:gd name="connsiteX12" fmla="*/ 1359961 w 1931751"/>
                <a:gd name="connsiteY12" fmla="*/ 1500973 h 1626598"/>
                <a:gd name="connsiteX13" fmla="*/ 1391063 w 1931751"/>
                <a:gd name="connsiteY13" fmla="*/ 966018 h 1626598"/>
                <a:gd name="connsiteX14" fmla="*/ 1428386 w 1931751"/>
                <a:gd name="connsiteY14" fmla="*/ 623895 h 1626598"/>
                <a:gd name="connsiteX15" fmla="*/ 1459488 w 1931751"/>
                <a:gd name="connsiteY15" fmla="*/ 704761 h 1626598"/>
                <a:gd name="connsiteX16" fmla="*/ 1658541 w 1931751"/>
                <a:gd name="connsiteY16" fmla="*/ 630116 h 1626598"/>
                <a:gd name="connsiteX17" fmla="*/ 1926018 w 1931751"/>
                <a:gd name="connsiteY17" fmla="*/ 418622 h 1626598"/>
                <a:gd name="connsiteX18" fmla="*/ 1820271 w 1931751"/>
                <a:gd name="connsiteY18" fmla="*/ 200908 h 1626598"/>
                <a:gd name="connsiteX19" fmla="*/ 1571455 w 1931751"/>
                <a:gd name="connsiteY19" fmla="*/ 45397 h 1626598"/>
                <a:gd name="connsiteX20" fmla="*/ 1148467 w 1931751"/>
                <a:gd name="connsiteY20" fmla="*/ 250671 h 1626598"/>
                <a:gd name="connsiteX21" fmla="*/ 974296 w 1931751"/>
                <a:gd name="connsiteY21" fmla="*/ 406181 h 1626598"/>
                <a:gd name="connsiteX0" fmla="*/ 932242 w 1889697"/>
                <a:gd name="connsiteY0" fmla="*/ 406647 h 1627064"/>
                <a:gd name="connsiteX1" fmla="*/ 415948 w 1889697"/>
                <a:gd name="connsiteY1" fmla="*/ 8541 h 1627064"/>
                <a:gd name="connsiteX2" fmla="*/ 18490 w 1889697"/>
                <a:gd name="connsiteY2" fmla="*/ 161800 h 1627064"/>
                <a:gd name="connsiteX3" fmla="*/ 75963 w 1889697"/>
                <a:gd name="connsiteY3" fmla="*/ 486597 h 1627064"/>
                <a:gd name="connsiteX4" fmla="*/ 167132 w 1889697"/>
                <a:gd name="connsiteY4" fmla="*/ 605700 h 1627064"/>
                <a:gd name="connsiteX5" fmla="*/ 478152 w 1889697"/>
                <a:gd name="connsiteY5" fmla="*/ 699006 h 1627064"/>
                <a:gd name="connsiteX6" fmla="*/ 565238 w 1889697"/>
                <a:gd name="connsiteY6" fmla="*/ 568378 h 1627064"/>
                <a:gd name="connsiteX7" fmla="*/ 527915 w 1889697"/>
                <a:gd name="connsiteY7" fmla="*/ 680345 h 1627064"/>
                <a:gd name="connsiteX8" fmla="*/ 496813 w 1889697"/>
                <a:gd name="connsiteY8" fmla="*/ 1028688 h 1627064"/>
                <a:gd name="connsiteX9" fmla="*/ 496813 w 1889697"/>
                <a:gd name="connsiteY9" fmla="*/ 1544982 h 1627064"/>
                <a:gd name="connsiteX10" fmla="*/ 608781 w 1889697"/>
                <a:gd name="connsiteY10" fmla="*/ 1607186 h 1627064"/>
                <a:gd name="connsiteX11" fmla="*/ 1261923 w 1889697"/>
                <a:gd name="connsiteY11" fmla="*/ 1619627 h 1627064"/>
                <a:gd name="connsiteX12" fmla="*/ 1317907 w 1889697"/>
                <a:gd name="connsiteY12" fmla="*/ 1501439 h 1627064"/>
                <a:gd name="connsiteX13" fmla="*/ 1349009 w 1889697"/>
                <a:gd name="connsiteY13" fmla="*/ 966484 h 1627064"/>
                <a:gd name="connsiteX14" fmla="*/ 1386332 w 1889697"/>
                <a:gd name="connsiteY14" fmla="*/ 624361 h 1627064"/>
                <a:gd name="connsiteX15" fmla="*/ 1417434 w 1889697"/>
                <a:gd name="connsiteY15" fmla="*/ 705227 h 1627064"/>
                <a:gd name="connsiteX16" fmla="*/ 1616487 w 1889697"/>
                <a:gd name="connsiteY16" fmla="*/ 630582 h 1627064"/>
                <a:gd name="connsiteX17" fmla="*/ 1883964 w 1889697"/>
                <a:gd name="connsiteY17" fmla="*/ 419088 h 1627064"/>
                <a:gd name="connsiteX18" fmla="*/ 1778217 w 1889697"/>
                <a:gd name="connsiteY18" fmla="*/ 201374 h 1627064"/>
                <a:gd name="connsiteX19" fmla="*/ 1529401 w 1889697"/>
                <a:gd name="connsiteY19" fmla="*/ 45863 h 1627064"/>
                <a:gd name="connsiteX20" fmla="*/ 1106413 w 1889697"/>
                <a:gd name="connsiteY20" fmla="*/ 251137 h 1627064"/>
                <a:gd name="connsiteX21" fmla="*/ 932242 w 1889697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9761 w 1891306"/>
                <a:gd name="connsiteY5" fmla="*/ 699006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6684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68378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  <a:gd name="connsiteX0" fmla="*/ 933851 w 1891306"/>
                <a:gd name="connsiteY0" fmla="*/ 406647 h 1627064"/>
                <a:gd name="connsiteX1" fmla="*/ 417557 w 1891306"/>
                <a:gd name="connsiteY1" fmla="*/ 8541 h 1627064"/>
                <a:gd name="connsiteX2" fmla="*/ 20099 w 1891306"/>
                <a:gd name="connsiteY2" fmla="*/ 161800 h 1627064"/>
                <a:gd name="connsiteX3" fmla="*/ 77572 w 1891306"/>
                <a:gd name="connsiteY3" fmla="*/ 486597 h 1627064"/>
                <a:gd name="connsiteX4" fmla="*/ 240752 w 1891306"/>
                <a:gd name="connsiteY4" fmla="*/ 703127 h 1627064"/>
                <a:gd name="connsiteX5" fmla="*/ 471289 w 1891306"/>
                <a:gd name="connsiteY5" fmla="*/ 639703 h 1627064"/>
                <a:gd name="connsiteX6" fmla="*/ 545667 w 1891306"/>
                <a:gd name="connsiteY6" fmla="*/ 598030 h 1627064"/>
                <a:gd name="connsiteX7" fmla="*/ 529524 w 1891306"/>
                <a:gd name="connsiteY7" fmla="*/ 680345 h 1627064"/>
                <a:gd name="connsiteX8" fmla="*/ 498422 w 1891306"/>
                <a:gd name="connsiteY8" fmla="*/ 1028688 h 1627064"/>
                <a:gd name="connsiteX9" fmla="*/ 498422 w 1891306"/>
                <a:gd name="connsiteY9" fmla="*/ 1544982 h 1627064"/>
                <a:gd name="connsiteX10" fmla="*/ 610390 w 1891306"/>
                <a:gd name="connsiteY10" fmla="*/ 1607186 h 1627064"/>
                <a:gd name="connsiteX11" fmla="*/ 1263532 w 1891306"/>
                <a:gd name="connsiteY11" fmla="*/ 1619627 h 1627064"/>
                <a:gd name="connsiteX12" fmla="*/ 1319516 w 1891306"/>
                <a:gd name="connsiteY12" fmla="*/ 1501439 h 1627064"/>
                <a:gd name="connsiteX13" fmla="*/ 1350618 w 1891306"/>
                <a:gd name="connsiteY13" fmla="*/ 966484 h 1627064"/>
                <a:gd name="connsiteX14" fmla="*/ 1387941 w 1891306"/>
                <a:gd name="connsiteY14" fmla="*/ 624361 h 1627064"/>
                <a:gd name="connsiteX15" fmla="*/ 1419043 w 1891306"/>
                <a:gd name="connsiteY15" fmla="*/ 705227 h 1627064"/>
                <a:gd name="connsiteX16" fmla="*/ 1618096 w 1891306"/>
                <a:gd name="connsiteY16" fmla="*/ 630582 h 1627064"/>
                <a:gd name="connsiteX17" fmla="*/ 1885573 w 1891306"/>
                <a:gd name="connsiteY17" fmla="*/ 419088 h 1627064"/>
                <a:gd name="connsiteX18" fmla="*/ 1779826 w 1891306"/>
                <a:gd name="connsiteY18" fmla="*/ 201374 h 1627064"/>
                <a:gd name="connsiteX19" fmla="*/ 1531010 w 1891306"/>
                <a:gd name="connsiteY19" fmla="*/ 45863 h 1627064"/>
                <a:gd name="connsiteX20" fmla="*/ 1108022 w 1891306"/>
                <a:gd name="connsiteY20" fmla="*/ 251137 h 1627064"/>
                <a:gd name="connsiteX21" fmla="*/ 933851 w 1891306"/>
                <a:gd name="connsiteY21" fmla="*/ 406647 h 162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91306" h="1627064">
                  <a:moveTo>
                    <a:pt x="933851" y="406647"/>
                  </a:moveTo>
                  <a:cubicBezTo>
                    <a:pt x="818774" y="366214"/>
                    <a:pt x="569849" y="49349"/>
                    <a:pt x="417557" y="8541"/>
                  </a:cubicBezTo>
                  <a:cubicBezTo>
                    <a:pt x="265265" y="-32267"/>
                    <a:pt x="76763" y="82124"/>
                    <a:pt x="20099" y="161800"/>
                  </a:cubicBezTo>
                  <a:cubicBezTo>
                    <a:pt x="-36565" y="241476"/>
                    <a:pt x="40797" y="396376"/>
                    <a:pt x="77572" y="486597"/>
                  </a:cubicBezTo>
                  <a:cubicBezTo>
                    <a:pt x="114347" y="576818"/>
                    <a:pt x="175133" y="677609"/>
                    <a:pt x="240752" y="703127"/>
                  </a:cubicBezTo>
                  <a:cubicBezTo>
                    <a:pt x="306371" y="728645"/>
                    <a:pt x="420470" y="657219"/>
                    <a:pt x="471289" y="639703"/>
                  </a:cubicBezTo>
                  <a:cubicBezTo>
                    <a:pt x="522108" y="622187"/>
                    <a:pt x="535961" y="591256"/>
                    <a:pt x="545667" y="598030"/>
                  </a:cubicBezTo>
                  <a:cubicBezTo>
                    <a:pt x="555373" y="604804"/>
                    <a:pt x="537398" y="608569"/>
                    <a:pt x="529524" y="680345"/>
                  </a:cubicBezTo>
                  <a:cubicBezTo>
                    <a:pt x="521650" y="752121"/>
                    <a:pt x="503606" y="884582"/>
                    <a:pt x="498422" y="1028688"/>
                  </a:cubicBezTo>
                  <a:cubicBezTo>
                    <a:pt x="493238" y="1172794"/>
                    <a:pt x="479761" y="1448566"/>
                    <a:pt x="498422" y="1544982"/>
                  </a:cubicBezTo>
                  <a:cubicBezTo>
                    <a:pt x="517083" y="1641398"/>
                    <a:pt x="482872" y="1594745"/>
                    <a:pt x="610390" y="1607186"/>
                  </a:cubicBezTo>
                  <a:cubicBezTo>
                    <a:pt x="737908" y="1619627"/>
                    <a:pt x="1145344" y="1637252"/>
                    <a:pt x="1263532" y="1619627"/>
                  </a:cubicBezTo>
                  <a:cubicBezTo>
                    <a:pt x="1381720" y="1602003"/>
                    <a:pt x="1305002" y="1610296"/>
                    <a:pt x="1319516" y="1501439"/>
                  </a:cubicBezTo>
                  <a:cubicBezTo>
                    <a:pt x="1334030" y="1392582"/>
                    <a:pt x="1339214" y="1112664"/>
                    <a:pt x="1350618" y="966484"/>
                  </a:cubicBezTo>
                  <a:cubicBezTo>
                    <a:pt x="1362022" y="820304"/>
                    <a:pt x="1376537" y="667904"/>
                    <a:pt x="1387941" y="624361"/>
                  </a:cubicBezTo>
                  <a:cubicBezTo>
                    <a:pt x="1399345" y="580818"/>
                    <a:pt x="1380684" y="704190"/>
                    <a:pt x="1419043" y="705227"/>
                  </a:cubicBezTo>
                  <a:cubicBezTo>
                    <a:pt x="1457402" y="706264"/>
                    <a:pt x="1540341" y="678272"/>
                    <a:pt x="1618096" y="630582"/>
                  </a:cubicBezTo>
                  <a:cubicBezTo>
                    <a:pt x="1695851" y="582892"/>
                    <a:pt x="1858618" y="490623"/>
                    <a:pt x="1885573" y="419088"/>
                  </a:cubicBezTo>
                  <a:cubicBezTo>
                    <a:pt x="1912528" y="347553"/>
                    <a:pt x="1838920" y="263578"/>
                    <a:pt x="1779826" y="201374"/>
                  </a:cubicBezTo>
                  <a:cubicBezTo>
                    <a:pt x="1720732" y="139170"/>
                    <a:pt x="1642977" y="37569"/>
                    <a:pt x="1531010" y="45863"/>
                  </a:cubicBezTo>
                  <a:cubicBezTo>
                    <a:pt x="1419043" y="54157"/>
                    <a:pt x="1201328" y="188933"/>
                    <a:pt x="1108022" y="251137"/>
                  </a:cubicBezTo>
                  <a:cubicBezTo>
                    <a:pt x="1014716" y="313341"/>
                    <a:pt x="1048928" y="447080"/>
                    <a:pt x="933851" y="40664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0" name="Elipse 69"/>
            <p:cNvSpPr/>
            <p:nvPr/>
          </p:nvSpPr>
          <p:spPr>
            <a:xfrm>
              <a:off x="6723209" y="2395263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Elipse 70"/>
            <p:cNvSpPr/>
            <p:nvPr/>
          </p:nvSpPr>
          <p:spPr>
            <a:xfrm>
              <a:off x="7183310" y="2394461"/>
              <a:ext cx="253312" cy="38657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Forma livre 71"/>
            <p:cNvSpPr/>
            <p:nvPr/>
          </p:nvSpPr>
          <p:spPr>
            <a:xfrm>
              <a:off x="7107710" y="2855143"/>
              <a:ext cx="238713" cy="135271"/>
            </a:xfrm>
            <a:custGeom>
              <a:avLst/>
              <a:gdLst>
                <a:gd name="connsiteX0" fmla="*/ 0 w 386366"/>
                <a:gd name="connsiteY0" fmla="*/ 218941 h 218941"/>
                <a:gd name="connsiteX1" fmla="*/ 173865 w 386366"/>
                <a:gd name="connsiteY1" fmla="*/ 70834 h 218941"/>
                <a:gd name="connsiteX2" fmla="*/ 386366 w 386366"/>
                <a:gd name="connsiteY2" fmla="*/ 0 h 2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366" h="218941">
                  <a:moveTo>
                    <a:pt x="0" y="218941"/>
                  </a:moveTo>
                  <a:cubicBezTo>
                    <a:pt x="54735" y="163132"/>
                    <a:pt x="109471" y="107324"/>
                    <a:pt x="173865" y="70834"/>
                  </a:cubicBezTo>
                  <a:cubicBezTo>
                    <a:pt x="238259" y="34344"/>
                    <a:pt x="312312" y="17172"/>
                    <a:pt x="386366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10182500" y="119443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89" name="Grupo 88"/>
          <p:cNvGrpSpPr/>
          <p:nvPr/>
        </p:nvGrpSpPr>
        <p:grpSpPr>
          <a:xfrm rot="20572370">
            <a:off x="2900519" y="3912152"/>
            <a:ext cx="2293063" cy="592700"/>
            <a:chOff x="4908268" y="4616111"/>
            <a:chExt cx="2293063" cy="592700"/>
          </a:xfrm>
        </p:grpSpPr>
        <p:sp>
          <p:nvSpPr>
            <p:cNvPr id="94" name="Retângulo de cantos arredondados 93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de cantos arredondados 102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3145722" y="3944056"/>
            <a:ext cx="2276499" cy="1334433"/>
            <a:chOff x="5792625" y="4739236"/>
            <a:chExt cx="2276499" cy="1334433"/>
          </a:xfrm>
        </p:grpSpPr>
        <p:sp>
          <p:nvSpPr>
            <p:cNvPr id="65" name="Forma livre 64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Forma livre 75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Forma livre 76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Elipse 78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Elipse 79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de cantos arredondados 80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de cantos arredondados 81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Forma livre 82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Forma livre 84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Retângulo de cantos arredondados 87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21" name="Grupo 120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22" name="Placa 121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24" name="Retângulo 123"/>
            <p:cNvSpPr/>
            <p:nvPr/>
          </p:nvSpPr>
          <p:spPr>
            <a:xfrm>
              <a:off x="427419" y="242762"/>
              <a:ext cx="1906603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3" name="Forma livre 2"/>
          <p:cNvSpPr/>
          <p:nvPr/>
        </p:nvSpPr>
        <p:spPr>
          <a:xfrm>
            <a:off x="9462424" y="1902154"/>
            <a:ext cx="1715496" cy="2843648"/>
          </a:xfrm>
          <a:custGeom>
            <a:avLst/>
            <a:gdLst>
              <a:gd name="connsiteX0" fmla="*/ 323021 w 1715496"/>
              <a:gd name="connsiteY0" fmla="*/ 2533368 h 2843648"/>
              <a:gd name="connsiteX1" fmla="*/ 377612 w 1715496"/>
              <a:gd name="connsiteY1" fmla="*/ 2587959 h 2843648"/>
              <a:gd name="connsiteX2" fmla="*/ 732454 w 1715496"/>
              <a:gd name="connsiteY2" fmla="*/ 2751733 h 2843648"/>
              <a:gd name="connsiteX3" fmla="*/ 1414842 w 1715496"/>
              <a:gd name="connsiteY3" fmla="*/ 2806324 h 2843648"/>
              <a:gd name="connsiteX4" fmla="*/ 1715092 w 1715496"/>
              <a:gd name="connsiteY4" fmla="*/ 2178527 h 2843648"/>
              <a:gd name="connsiteX5" fmla="*/ 1360251 w 1715496"/>
              <a:gd name="connsiteY5" fmla="*/ 1960162 h 2843648"/>
              <a:gd name="connsiteX6" fmla="*/ 1510376 w 1715496"/>
              <a:gd name="connsiteY6" fmla="*/ 1523434 h 2843648"/>
              <a:gd name="connsiteX7" fmla="*/ 1169182 w 1715496"/>
              <a:gd name="connsiteY7" fmla="*/ 1714503 h 2843648"/>
              <a:gd name="connsiteX8" fmla="*/ 1182830 w 1715496"/>
              <a:gd name="connsiteY8" fmla="*/ 1209536 h 2843648"/>
              <a:gd name="connsiteX9" fmla="*/ 1633206 w 1715496"/>
              <a:gd name="connsiteY9" fmla="*/ 404318 h 2843648"/>
              <a:gd name="connsiteX10" fmla="*/ 1155534 w 1715496"/>
              <a:gd name="connsiteY10" fmla="*/ 377022 h 2843648"/>
              <a:gd name="connsiteX11" fmla="*/ 827988 w 1715496"/>
              <a:gd name="connsiteY11" fmla="*/ 922933 h 2843648"/>
              <a:gd name="connsiteX12" fmla="*/ 664215 w 1715496"/>
              <a:gd name="connsiteY12" fmla="*/ 1427900 h 2843648"/>
              <a:gd name="connsiteX13" fmla="*/ 568680 w 1715496"/>
              <a:gd name="connsiteY13" fmla="*/ 718216 h 2843648"/>
              <a:gd name="connsiteX14" fmla="*/ 1264716 w 1715496"/>
              <a:gd name="connsiteY14" fmla="*/ 35828 h 2843648"/>
              <a:gd name="connsiteX15" fmla="*/ 541385 w 1715496"/>
              <a:gd name="connsiteY15" fmla="*/ 145010 h 2843648"/>
              <a:gd name="connsiteX16" fmla="*/ 91009 w 1715496"/>
              <a:gd name="connsiteY16" fmla="*/ 568091 h 2843648"/>
              <a:gd name="connsiteX17" fmla="*/ 22770 w 1715496"/>
              <a:gd name="connsiteY17" fmla="*/ 1100353 h 2843648"/>
              <a:gd name="connsiteX18" fmla="*/ 377612 w 1715496"/>
              <a:gd name="connsiteY18" fmla="*/ 1714503 h 2843648"/>
              <a:gd name="connsiteX19" fmla="*/ 814340 w 1715496"/>
              <a:gd name="connsiteY19" fmla="*/ 2192174 h 2843648"/>
              <a:gd name="connsiteX20" fmla="*/ 595976 w 1715496"/>
              <a:gd name="connsiteY20" fmla="*/ 2287709 h 2843648"/>
              <a:gd name="connsiteX21" fmla="*/ 432203 w 1715496"/>
              <a:gd name="connsiteY21" fmla="*/ 2069345 h 2843648"/>
              <a:gd name="connsiteX22" fmla="*/ 336669 w 1715496"/>
              <a:gd name="connsiteY22" fmla="*/ 2151231 h 2843648"/>
              <a:gd name="connsiteX23" fmla="*/ 254782 w 1715496"/>
              <a:gd name="connsiteY23" fmla="*/ 2519721 h 2843648"/>
              <a:gd name="connsiteX24" fmla="*/ 323021 w 1715496"/>
              <a:gd name="connsiteY24" fmla="*/ 2533368 h 284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15496" h="2843648">
                <a:moveTo>
                  <a:pt x="323021" y="2533368"/>
                </a:moveTo>
                <a:cubicBezTo>
                  <a:pt x="343493" y="2544741"/>
                  <a:pt x="309373" y="2551565"/>
                  <a:pt x="377612" y="2587959"/>
                </a:cubicBezTo>
                <a:cubicBezTo>
                  <a:pt x="445851" y="2624353"/>
                  <a:pt x="559582" y="2715339"/>
                  <a:pt x="732454" y="2751733"/>
                </a:cubicBezTo>
                <a:cubicBezTo>
                  <a:pt x="905326" y="2788127"/>
                  <a:pt x="1251069" y="2901858"/>
                  <a:pt x="1414842" y="2806324"/>
                </a:cubicBezTo>
                <a:cubicBezTo>
                  <a:pt x="1578615" y="2710790"/>
                  <a:pt x="1724190" y="2319554"/>
                  <a:pt x="1715092" y="2178527"/>
                </a:cubicBezTo>
                <a:cubicBezTo>
                  <a:pt x="1705994" y="2037500"/>
                  <a:pt x="1394370" y="2069344"/>
                  <a:pt x="1360251" y="1960162"/>
                </a:cubicBezTo>
                <a:cubicBezTo>
                  <a:pt x="1326132" y="1850980"/>
                  <a:pt x="1542221" y="1564377"/>
                  <a:pt x="1510376" y="1523434"/>
                </a:cubicBezTo>
                <a:cubicBezTo>
                  <a:pt x="1478531" y="1482491"/>
                  <a:pt x="1223773" y="1766819"/>
                  <a:pt x="1169182" y="1714503"/>
                </a:cubicBezTo>
                <a:cubicBezTo>
                  <a:pt x="1114591" y="1662187"/>
                  <a:pt x="1105493" y="1427900"/>
                  <a:pt x="1182830" y="1209536"/>
                </a:cubicBezTo>
                <a:cubicBezTo>
                  <a:pt x="1260167" y="991172"/>
                  <a:pt x="1637755" y="543070"/>
                  <a:pt x="1633206" y="404318"/>
                </a:cubicBezTo>
                <a:cubicBezTo>
                  <a:pt x="1628657" y="265566"/>
                  <a:pt x="1289737" y="290586"/>
                  <a:pt x="1155534" y="377022"/>
                </a:cubicBezTo>
                <a:cubicBezTo>
                  <a:pt x="1021331" y="463458"/>
                  <a:pt x="909875" y="747787"/>
                  <a:pt x="827988" y="922933"/>
                </a:cubicBezTo>
                <a:cubicBezTo>
                  <a:pt x="746102" y="1098079"/>
                  <a:pt x="707433" y="1462019"/>
                  <a:pt x="664215" y="1427900"/>
                </a:cubicBezTo>
                <a:cubicBezTo>
                  <a:pt x="620997" y="1393780"/>
                  <a:pt x="468596" y="950228"/>
                  <a:pt x="568680" y="718216"/>
                </a:cubicBezTo>
                <a:cubicBezTo>
                  <a:pt x="668764" y="486204"/>
                  <a:pt x="1269265" y="131362"/>
                  <a:pt x="1264716" y="35828"/>
                </a:cubicBezTo>
                <a:cubicBezTo>
                  <a:pt x="1260167" y="-59706"/>
                  <a:pt x="737003" y="56300"/>
                  <a:pt x="541385" y="145010"/>
                </a:cubicBezTo>
                <a:cubicBezTo>
                  <a:pt x="345767" y="233720"/>
                  <a:pt x="177445" y="408867"/>
                  <a:pt x="91009" y="568091"/>
                </a:cubicBezTo>
                <a:cubicBezTo>
                  <a:pt x="4573" y="727315"/>
                  <a:pt x="-24997" y="909284"/>
                  <a:pt x="22770" y="1100353"/>
                </a:cubicBezTo>
                <a:cubicBezTo>
                  <a:pt x="70537" y="1291422"/>
                  <a:pt x="245684" y="1532533"/>
                  <a:pt x="377612" y="1714503"/>
                </a:cubicBezTo>
                <a:cubicBezTo>
                  <a:pt x="509540" y="1896473"/>
                  <a:pt x="777946" y="2096640"/>
                  <a:pt x="814340" y="2192174"/>
                </a:cubicBezTo>
                <a:cubicBezTo>
                  <a:pt x="850734" y="2287708"/>
                  <a:pt x="659666" y="2308180"/>
                  <a:pt x="595976" y="2287709"/>
                </a:cubicBezTo>
                <a:cubicBezTo>
                  <a:pt x="532287" y="2267237"/>
                  <a:pt x="475421" y="2092091"/>
                  <a:pt x="432203" y="2069345"/>
                </a:cubicBezTo>
                <a:cubicBezTo>
                  <a:pt x="388985" y="2046599"/>
                  <a:pt x="366239" y="2076168"/>
                  <a:pt x="336669" y="2151231"/>
                </a:cubicBezTo>
                <a:cubicBezTo>
                  <a:pt x="307099" y="2226294"/>
                  <a:pt x="257057" y="2451482"/>
                  <a:pt x="254782" y="2519721"/>
                </a:cubicBezTo>
                <a:cubicBezTo>
                  <a:pt x="252507" y="2587960"/>
                  <a:pt x="302549" y="2521995"/>
                  <a:pt x="323021" y="2533368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73" name="Grupo 72"/>
          <p:cNvGrpSpPr/>
          <p:nvPr/>
        </p:nvGrpSpPr>
        <p:grpSpPr>
          <a:xfrm>
            <a:off x="6839387" y="1539876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74" name="Elipse 73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Elipse 94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Placa 95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Elipse 96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Elipse 101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Elipse 103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Texto explicativo em setas cruzadas 110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Cilindro 111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Cilindro 112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Cruz 113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Cruz 114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Cruz 115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Cruz 116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18" name="Grupo 117"/>
          <p:cNvGrpSpPr/>
          <p:nvPr/>
        </p:nvGrpSpPr>
        <p:grpSpPr>
          <a:xfrm>
            <a:off x="7861998" y="1539876"/>
            <a:ext cx="1571874" cy="5543371"/>
            <a:chOff x="5774769" y="880036"/>
            <a:chExt cx="1571874" cy="5543371"/>
          </a:xfrm>
        </p:grpSpPr>
        <p:sp>
          <p:nvSpPr>
            <p:cNvPr id="119" name="Retângulo 118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Triângulo isósceles 119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74628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tângulo 59"/>
          <p:cNvSpPr/>
          <p:nvPr/>
        </p:nvSpPr>
        <p:spPr>
          <a:xfrm>
            <a:off x="0" y="-423211"/>
            <a:ext cx="12192000" cy="3630852"/>
          </a:xfrm>
          <a:prstGeom prst="rect">
            <a:avLst/>
          </a:prstGeom>
          <a:gradFill>
            <a:gsLst>
              <a:gs pos="0">
                <a:srgbClr val="760000"/>
              </a:gs>
              <a:gs pos="91000">
                <a:schemeClr val="bg1"/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9" name="Grupo 98"/>
          <p:cNvGrpSpPr/>
          <p:nvPr/>
        </p:nvGrpSpPr>
        <p:grpSpPr>
          <a:xfrm>
            <a:off x="2934963" y="41954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0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</p:grpSp>
      <p:grpSp>
        <p:nvGrpSpPr>
          <p:cNvPr id="107" name="Grupo 106"/>
          <p:cNvGrpSpPr/>
          <p:nvPr/>
        </p:nvGrpSpPr>
        <p:grpSpPr>
          <a:xfrm>
            <a:off x="8917145" y="189041"/>
            <a:ext cx="2767328" cy="540637"/>
            <a:chOff x="317473" y="114632"/>
            <a:chExt cx="4002157" cy="781878"/>
          </a:xfrm>
        </p:grpSpPr>
        <p:sp>
          <p:nvSpPr>
            <p:cNvPr id="108" name="Placa 10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10182500" y="119443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4" name="Grupo 3"/>
          <p:cNvGrpSpPr/>
          <p:nvPr/>
        </p:nvGrpSpPr>
        <p:grpSpPr>
          <a:xfrm>
            <a:off x="2900519" y="3912152"/>
            <a:ext cx="2521702" cy="1366337"/>
            <a:chOff x="2900519" y="3912152"/>
            <a:chExt cx="2521702" cy="1366337"/>
          </a:xfrm>
        </p:grpSpPr>
        <p:grpSp>
          <p:nvGrpSpPr>
            <p:cNvPr id="89" name="Grupo 88"/>
            <p:cNvGrpSpPr/>
            <p:nvPr/>
          </p:nvGrpSpPr>
          <p:grpSpPr>
            <a:xfrm rot="20572370">
              <a:off x="2900519" y="3912152"/>
              <a:ext cx="2293063" cy="592700"/>
              <a:chOff x="4908268" y="4616111"/>
              <a:chExt cx="2293063" cy="592700"/>
            </a:xfrm>
          </p:grpSpPr>
          <p:sp>
            <p:nvSpPr>
              <p:cNvPr id="94" name="Retângulo de cantos arredondados 93"/>
              <p:cNvSpPr/>
              <p:nvPr/>
            </p:nvSpPr>
            <p:spPr>
              <a:xfrm rot="16200000" flipH="1">
                <a:off x="6205268" y="3919092"/>
                <a:ext cx="87163" cy="190496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3" name="Retângulo de cantos arredondados 102"/>
              <p:cNvSpPr/>
              <p:nvPr/>
            </p:nvSpPr>
            <p:spPr>
              <a:xfrm flipH="1">
                <a:off x="4908268" y="4616111"/>
                <a:ext cx="624864" cy="5927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62" name="Grupo 61"/>
            <p:cNvGrpSpPr/>
            <p:nvPr/>
          </p:nvGrpSpPr>
          <p:grpSpPr>
            <a:xfrm>
              <a:off x="3145722" y="3944056"/>
              <a:ext cx="2276499" cy="1334433"/>
              <a:chOff x="5792625" y="4739236"/>
              <a:chExt cx="2276499" cy="1334433"/>
            </a:xfrm>
          </p:grpSpPr>
          <p:sp>
            <p:nvSpPr>
              <p:cNvPr id="65" name="Forma livre 64"/>
              <p:cNvSpPr/>
              <p:nvPr/>
            </p:nvSpPr>
            <p:spPr>
              <a:xfrm flipH="1">
                <a:off x="6932765" y="5030167"/>
                <a:ext cx="1136359" cy="873227"/>
              </a:xfrm>
              <a:custGeom>
                <a:avLst/>
                <a:gdLst>
                  <a:gd name="connsiteX0" fmla="*/ 1296537 w 1487606"/>
                  <a:gd name="connsiteY0" fmla="*/ 0 h 1132764"/>
                  <a:gd name="connsiteX1" fmla="*/ 0 w 1487606"/>
                  <a:gd name="connsiteY1" fmla="*/ 327546 h 1132764"/>
                  <a:gd name="connsiteX2" fmla="*/ 655092 w 1487606"/>
                  <a:gd name="connsiteY2" fmla="*/ 1132764 h 1132764"/>
                  <a:gd name="connsiteX3" fmla="*/ 436728 w 1487606"/>
                  <a:gd name="connsiteY3" fmla="*/ 491319 h 1132764"/>
                  <a:gd name="connsiteX4" fmla="*/ 1378424 w 1487606"/>
                  <a:gd name="connsiteY4" fmla="*/ 354842 h 1132764"/>
                  <a:gd name="connsiteX5" fmla="*/ 655092 w 1487606"/>
                  <a:gd name="connsiteY5" fmla="*/ 614149 h 1132764"/>
                  <a:gd name="connsiteX6" fmla="*/ 832513 w 1487606"/>
                  <a:gd name="connsiteY6" fmla="*/ 1064525 h 1132764"/>
                  <a:gd name="connsiteX7" fmla="*/ 873457 w 1487606"/>
                  <a:gd name="connsiteY7" fmla="*/ 723331 h 1132764"/>
                  <a:gd name="connsiteX8" fmla="*/ 1487606 w 1487606"/>
                  <a:gd name="connsiteY8" fmla="*/ 504967 h 1132764"/>
                  <a:gd name="connsiteX9" fmla="*/ 1460310 w 1487606"/>
                  <a:gd name="connsiteY9" fmla="*/ 0 h 1132764"/>
                  <a:gd name="connsiteX10" fmla="*/ 1296537 w 1487606"/>
                  <a:gd name="connsiteY10" fmla="*/ 0 h 113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87606" h="1132764">
                    <a:moveTo>
                      <a:pt x="1296537" y="0"/>
                    </a:moveTo>
                    <a:lnTo>
                      <a:pt x="0" y="327546"/>
                    </a:lnTo>
                    <a:lnTo>
                      <a:pt x="655092" y="1132764"/>
                    </a:lnTo>
                    <a:lnTo>
                      <a:pt x="436728" y="491319"/>
                    </a:lnTo>
                    <a:lnTo>
                      <a:pt x="1378424" y="354842"/>
                    </a:lnTo>
                    <a:lnTo>
                      <a:pt x="655092" y="614149"/>
                    </a:lnTo>
                    <a:lnTo>
                      <a:pt x="832513" y="1064525"/>
                    </a:lnTo>
                    <a:lnTo>
                      <a:pt x="873457" y="723331"/>
                    </a:lnTo>
                    <a:lnTo>
                      <a:pt x="1487606" y="504967"/>
                    </a:lnTo>
                    <a:lnTo>
                      <a:pt x="1460310" y="0"/>
                    </a:lnTo>
                    <a:lnTo>
                      <a:pt x="1296537" y="0"/>
                    </a:lnTo>
                    <a:close/>
                  </a:path>
                </a:pathLst>
              </a:cu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5" name="Forma livre 74"/>
              <p:cNvSpPr/>
              <p:nvPr/>
            </p:nvSpPr>
            <p:spPr>
              <a:xfrm>
                <a:off x="5792625" y="5018667"/>
                <a:ext cx="1133975" cy="873227"/>
              </a:xfrm>
              <a:custGeom>
                <a:avLst/>
                <a:gdLst>
                  <a:gd name="connsiteX0" fmla="*/ 1296537 w 1487606"/>
                  <a:gd name="connsiteY0" fmla="*/ 0 h 1132764"/>
                  <a:gd name="connsiteX1" fmla="*/ 0 w 1487606"/>
                  <a:gd name="connsiteY1" fmla="*/ 327546 h 1132764"/>
                  <a:gd name="connsiteX2" fmla="*/ 655092 w 1487606"/>
                  <a:gd name="connsiteY2" fmla="*/ 1132764 h 1132764"/>
                  <a:gd name="connsiteX3" fmla="*/ 436728 w 1487606"/>
                  <a:gd name="connsiteY3" fmla="*/ 491319 h 1132764"/>
                  <a:gd name="connsiteX4" fmla="*/ 1378424 w 1487606"/>
                  <a:gd name="connsiteY4" fmla="*/ 354842 h 1132764"/>
                  <a:gd name="connsiteX5" fmla="*/ 655092 w 1487606"/>
                  <a:gd name="connsiteY5" fmla="*/ 614149 h 1132764"/>
                  <a:gd name="connsiteX6" fmla="*/ 832513 w 1487606"/>
                  <a:gd name="connsiteY6" fmla="*/ 1064525 h 1132764"/>
                  <a:gd name="connsiteX7" fmla="*/ 873457 w 1487606"/>
                  <a:gd name="connsiteY7" fmla="*/ 723331 h 1132764"/>
                  <a:gd name="connsiteX8" fmla="*/ 1487606 w 1487606"/>
                  <a:gd name="connsiteY8" fmla="*/ 504967 h 1132764"/>
                  <a:gd name="connsiteX9" fmla="*/ 1460310 w 1487606"/>
                  <a:gd name="connsiteY9" fmla="*/ 0 h 1132764"/>
                  <a:gd name="connsiteX10" fmla="*/ 1296537 w 1487606"/>
                  <a:gd name="connsiteY10" fmla="*/ 0 h 113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87606" h="1132764">
                    <a:moveTo>
                      <a:pt x="1296537" y="0"/>
                    </a:moveTo>
                    <a:lnTo>
                      <a:pt x="0" y="327546"/>
                    </a:lnTo>
                    <a:lnTo>
                      <a:pt x="655092" y="1132764"/>
                    </a:lnTo>
                    <a:lnTo>
                      <a:pt x="436728" y="491319"/>
                    </a:lnTo>
                    <a:lnTo>
                      <a:pt x="1378424" y="354842"/>
                    </a:lnTo>
                    <a:lnTo>
                      <a:pt x="655092" y="614149"/>
                    </a:lnTo>
                    <a:lnTo>
                      <a:pt x="832513" y="1064525"/>
                    </a:lnTo>
                    <a:lnTo>
                      <a:pt x="873457" y="723331"/>
                    </a:lnTo>
                    <a:lnTo>
                      <a:pt x="1487606" y="504967"/>
                    </a:lnTo>
                    <a:lnTo>
                      <a:pt x="1460310" y="0"/>
                    </a:lnTo>
                    <a:lnTo>
                      <a:pt x="1296537" y="0"/>
                    </a:lnTo>
                    <a:close/>
                  </a:path>
                </a:pathLst>
              </a:cu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6" name="Forma livre 75"/>
              <p:cNvSpPr/>
              <p:nvPr/>
            </p:nvSpPr>
            <p:spPr>
              <a:xfrm flipH="1">
                <a:off x="7119886" y="4739236"/>
                <a:ext cx="236240" cy="346341"/>
              </a:xfrm>
              <a:custGeom>
                <a:avLst/>
                <a:gdLst>
                  <a:gd name="connsiteX0" fmla="*/ 162751 w 365262"/>
                  <a:gd name="connsiteY0" fmla="*/ 540792 h 541604"/>
                  <a:gd name="connsiteX1" fmla="*/ 24729 w 365262"/>
                  <a:gd name="connsiteY1" fmla="*/ 385517 h 541604"/>
                  <a:gd name="connsiteX2" fmla="*/ 18978 w 365262"/>
                  <a:gd name="connsiteY2" fmla="*/ 11705 h 541604"/>
                  <a:gd name="connsiteX3" fmla="*/ 220261 w 365262"/>
                  <a:gd name="connsiteY3" fmla="*/ 115222 h 541604"/>
                  <a:gd name="connsiteX4" fmla="*/ 364034 w 365262"/>
                  <a:gd name="connsiteY4" fmla="*/ 328007 h 541604"/>
                  <a:gd name="connsiteX5" fmla="*/ 162751 w 365262"/>
                  <a:gd name="connsiteY5" fmla="*/ 540792 h 54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262" h="541604">
                    <a:moveTo>
                      <a:pt x="162751" y="540792"/>
                    </a:moveTo>
                    <a:cubicBezTo>
                      <a:pt x="106200" y="550377"/>
                      <a:pt x="48691" y="473698"/>
                      <a:pt x="24729" y="385517"/>
                    </a:cubicBezTo>
                    <a:cubicBezTo>
                      <a:pt x="767" y="297336"/>
                      <a:pt x="-13611" y="56754"/>
                      <a:pt x="18978" y="11705"/>
                    </a:cubicBezTo>
                    <a:cubicBezTo>
                      <a:pt x="51567" y="-33344"/>
                      <a:pt x="162752" y="62505"/>
                      <a:pt x="220261" y="115222"/>
                    </a:cubicBezTo>
                    <a:cubicBezTo>
                      <a:pt x="277770" y="167939"/>
                      <a:pt x="377453" y="258037"/>
                      <a:pt x="364034" y="328007"/>
                    </a:cubicBezTo>
                    <a:cubicBezTo>
                      <a:pt x="350615" y="397977"/>
                      <a:pt x="219302" y="531207"/>
                      <a:pt x="162751" y="540792"/>
                    </a:cubicBezTo>
                    <a:close/>
                  </a:path>
                </a:pathLst>
              </a:cu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7" name="Forma livre 76"/>
              <p:cNvSpPr/>
              <p:nvPr/>
            </p:nvSpPr>
            <p:spPr>
              <a:xfrm>
                <a:off x="6473608" y="4739236"/>
                <a:ext cx="231455" cy="346341"/>
              </a:xfrm>
              <a:custGeom>
                <a:avLst/>
                <a:gdLst>
                  <a:gd name="connsiteX0" fmla="*/ 162751 w 365262"/>
                  <a:gd name="connsiteY0" fmla="*/ 540792 h 541604"/>
                  <a:gd name="connsiteX1" fmla="*/ 24729 w 365262"/>
                  <a:gd name="connsiteY1" fmla="*/ 385517 h 541604"/>
                  <a:gd name="connsiteX2" fmla="*/ 18978 w 365262"/>
                  <a:gd name="connsiteY2" fmla="*/ 11705 h 541604"/>
                  <a:gd name="connsiteX3" fmla="*/ 220261 w 365262"/>
                  <a:gd name="connsiteY3" fmla="*/ 115222 h 541604"/>
                  <a:gd name="connsiteX4" fmla="*/ 364034 w 365262"/>
                  <a:gd name="connsiteY4" fmla="*/ 328007 h 541604"/>
                  <a:gd name="connsiteX5" fmla="*/ 162751 w 365262"/>
                  <a:gd name="connsiteY5" fmla="*/ 540792 h 54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262" h="541604">
                    <a:moveTo>
                      <a:pt x="162751" y="540792"/>
                    </a:moveTo>
                    <a:cubicBezTo>
                      <a:pt x="106200" y="550377"/>
                      <a:pt x="48691" y="473698"/>
                      <a:pt x="24729" y="385517"/>
                    </a:cubicBezTo>
                    <a:cubicBezTo>
                      <a:pt x="767" y="297336"/>
                      <a:pt x="-13611" y="56754"/>
                      <a:pt x="18978" y="11705"/>
                    </a:cubicBezTo>
                    <a:cubicBezTo>
                      <a:pt x="51567" y="-33344"/>
                      <a:pt x="162752" y="62505"/>
                      <a:pt x="220261" y="115222"/>
                    </a:cubicBezTo>
                    <a:cubicBezTo>
                      <a:pt x="277770" y="167939"/>
                      <a:pt x="377453" y="258037"/>
                      <a:pt x="364034" y="328007"/>
                    </a:cubicBezTo>
                    <a:cubicBezTo>
                      <a:pt x="350615" y="397977"/>
                      <a:pt x="219302" y="531207"/>
                      <a:pt x="162751" y="540792"/>
                    </a:cubicBezTo>
                    <a:close/>
                  </a:path>
                </a:pathLst>
              </a:cu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8" name="Elipse 77"/>
              <p:cNvSpPr/>
              <p:nvPr/>
            </p:nvSpPr>
            <p:spPr>
              <a:xfrm>
                <a:off x="6518761" y="4823761"/>
                <a:ext cx="791260" cy="1023709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9" name="Elipse 78"/>
              <p:cNvSpPr/>
              <p:nvPr/>
            </p:nvSpPr>
            <p:spPr>
              <a:xfrm>
                <a:off x="6316033" y="5044744"/>
                <a:ext cx="485752" cy="628451"/>
              </a:xfrm>
              <a:prstGeom prst="ellipse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0" name="Elipse 79"/>
              <p:cNvSpPr/>
              <p:nvPr/>
            </p:nvSpPr>
            <p:spPr>
              <a:xfrm>
                <a:off x="7059214" y="5036246"/>
                <a:ext cx="485752" cy="628451"/>
              </a:xfrm>
              <a:prstGeom prst="ellipse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1" name="Retângulo de cantos arredondados 80"/>
              <p:cNvSpPr/>
              <p:nvPr/>
            </p:nvSpPr>
            <p:spPr>
              <a:xfrm>
                <a:off x="6500783" y="5120368"/>
                <a:ext cx="926071" cy="550718"/>
              </a:xfrm>
              <a:prstGeom prst="roundRect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2" name="Retângulo de cantos arredondados 81"/>
              <p:cNvSpPr/>
              <p:nvPr/>
            </p:nvSpPr>
            <p:spPr>
              <a:xfrm>
                <a:off x="6423258" y="5314315"/>
                <a:ext cx="1045739" cy="545946"/>
              </a:xfrm>
              <a:prstGeom prst="round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3" name="Forma livre 82"/>
              <p:cNvSpPr/>
              <p:nvPr/>
            </p:nvSpPr>
            <p:spPr>
              <a:xfrm rot="1380331">
                <a:off x="7312324" y="5084497"/>
                <a:ext cx="145358" cy="136310"/>
              </a:xfrm>
              <a:custGeom>
                <a:avLst/>
                <a:gdLst>
                  <a:gd name="connsiteX0" fmla="*/ 278698 w 286244"/>
                  <a:gd name="connsiteY0" fmla="*/ 115033 h 136310"/>
                  <a:gd name="connsiteX1" fmla="*/ 223991 w 286244"/>
                  <a:gd name="connsiteY1" fmla="*/ 1710 h 136310"/>
                  <a:gd name="connsiteX2" fmla="*/ 5160 w 286244"/>
                  <a:gd name="connsiteY2" fmla="*/ 52510 h 136310"/>
                  <a:gd name="connsiteX3" fmla="*/ 87221 w 286244"/>
                  <a:gd name="connsiteY3" fmla="*/ 130664 h 136310"/>
                  <a:gd name="connsiteX4" fmla="*/ 278698 w 286244"/>
                  <a:gd name="connsiteY4" fmla="*/ 115033 h 136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244" h="136310">
                    <a:moveTo>
                      <a:pt x="278698" y="115033"/>
                    </a:moveTo>
                    <a:cubicBezTo>
                      <a:pt x="301493" y="93541"/>
                      <a:pt x="269581" y="12130"/>
                      <a:pt x="223991" y="1710"/>
                    </a:cubicBezTo>
                    <a:cubicBezTo>
                      <a:pt x="178401" y="-8710"/>
                      <a:pt x="27955" y="31018"/>
                      <a:pt x="5160" y="52510"/>
                    </a:cubicBezTo>
                    <a:cubicBezTo>
                      <a:pt x="-17635" y="74002"/>
                      <a:pt x="39678" y="119592"/>
                      <a:pt x="87221" y="130664"/>
                    </a:cubicBezTo>
                    <a:cubicBezTo>
                      <a:pt x="134764" y="141736"/>
                      <a:pt x="255903" y="136525"/>
                      <a:pt x="278698" y="115033"/>
                    </a:cubicBezTo>
                    <a:close/>
                  </a:path>
                </a:pathLst>
              </a:cu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4" name="Elipse 83"/>
              <p:cNvSpPr/>
              <p:nvPr/>
            </p:nvSpPr>
            <p:spPr>
              <a:xfrm>
                <a:off x="7248418" y="5093756"/>
                <a:ext cx="382612" cy="495012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5" name="Forma livre 84"/>
              <p:cNvSpPr/>
              <p:nvPr/>
            </p:nvSpPr>
            <p:spPr>
              <a:xfrm rot="20268765" flipH="1">
                <a:off x="6407230" y="5091572"/>
                <a:ext cx="156319" cy="136310"/>
              </a:xfrm>
              <a:custGeom>
                <a:avLst/>
                <a:gdLst>
                  <a:gd name="connsiteX0" fmla="*/ 278698 w 286244"/>
                  <a:gd name="connsiteY0" fmla="*/ 115033 h 136310"/>
                  <a:gd name="connsiteX1" fmla="*/ 223991 w 286244"/>
                  <a:gd name="connsiteY1" fmla="*/ 1710 h 136310"/>
                  <a:gd name="connsiteX2" fmla="*/ 5160 w 286244"/>
                  <a:gd name="connsiteY2" fmla="*/ 52510 h 136310"/>
                  <a:gd name="connsiteX3" fmla="*/ 87221 w 286244"/>
                  <a:gd name="connsiteY3" fmla="*/ 130664 h 136310"/>
                  <a:gd name="connsiteX4" fmla="*/ 278698 w 286244"/>
                  <a:gd name="connsiteY4" fmla="*/ 115033 h 136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244" h="136310">
                    <a:moveTo>
                      <a:pt x="278698" y="115033"/>
                    </a:moveTo>
                    <a:cubicBezTo>
                      <a:pt x="301493" y="93541"/>
                      <a:pt x="269581" y="12130"/>
                      <a:pt x="223991" y="1710"/>
                    </a:cubicBezTo>
                    <a:cubicBezTo>
                      <a:pt x="178401" y="-8710"/>
                      <a:pt x="27955" y="31018"/>
                      <a:pt x="5160" y="52510"/>
                    </a:cubicBezTo>
                    <a:cubicBezTo>
                      <a:pt x="-17635" y="74002"/>
                      <a:pt x="39678" y="119592"/>
                      <a:pt x="87221" y="130664"/>
                    </a:cubicBezTo>
                    <a:cubicBezTo>
                      <a:pt x="134764" y="141736"/>
                      <a:pt x="255903" y="136525"/>
                      <a:pt x="278698" y="115033"/>
                    </a:cubicBezTo>
                    <a:close/>
                  </a:path>
                </a:pathLst>
              </a:cu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6" name="Elipse 85"/>
              <p:cNvSpPr/>
              <p:nvPr/>
            </p:nvSpPr>
            <p:spPr>
              <a:xfrm>
                <a:off x="6236208" y="5094365"/>
                <a:ext cx="382612" cy="495012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Retângulo de cantos arredondados 86"/>
              <p:cNvSpPr/>
              <p:nvPr/>
            </p:nvSpPr>
            <p:spPr>
              <a:xfrm>
                <a:off x="6354415" y="5410091"/>
                <a:ext cx="508405" cy="658384"/>
              </a:xfrm>
              <a:prstGeom prst="round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Retângulo de cantos arredondados 87"/>
              <p:cNvSpPr/>
              <p:nvPr/>
            </p:nvSpPr>
            <p:spPr>
              <a:xfrm>
                <a:off x="7026328" y="5405928"/>
                <a:ext cx="508405" cy="667741"/>
              </a:xfrm>
              <a:prstGeom prst="roundRe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74" name="Grupo 73"/>
          <p:cNvGrpSpPr/>
          <p:nvPr/>
        </p:nvGrpSpPr>
        <p:grpSpPr>
          <a:xfrm rot="401688">
            <a:off x="9243971" y="3482859"/>
            <a:ext cx="1938305" cy="501004"/>
            <a:chOff x="4908268" y="4616111"/>
            <a:chExt cx="2293063" cy="592700"/>
          </a:xfrm>
        </p:grpSpPr>
        <p:sp>
          <p:nvSpPr>
            <p:cNvPr id="121" name="Retângulo de cantos arredondados 120"/>
            <p:cNvSpPr/>
            <p:nvPr/>
          </p:nvSpPr>
          <p:spPr>
            <a:xfrm rot="16200000" flipH="1">
              <a:off x="6205268" y="3919092"/>
              <a:ext cx="87163" cy="1904963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Retângulo de cantos arredondados 121"/>
            <p:cNvSpPr/>
            <p:nvPr/>
          </p:nvSpPr>
          <p:spPr>
            <a:xfrm flipH="1">
              <a:off x="4908268" y="4616111"/>
              <a:ext cx="624864" cy="5927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95" name="Grupo 94"/>
          <p:cNvGrpSpPr/>
          <p:nvPr/>
        </p:nvGrpSpPr>
        <p:grpSpPr>
          <a:xfrm>
            <a:off x="9410339" y="3357097"/>
            <a:ext cx="1924303" cy="1127984"/>
            <a:chOff x="5792625" y="4739236"/>
            <a:chExt cx="2276499" cy="1334433"/>
          </a:xfrm>
        </p:grpSpPr>
        <p:sp>
          <p:nvSpPr>
            <p:cNvPr id="96" name="Forma livre 95"/>
            <p:cNvSpPr/>
            <p:nvPr/>
          </p:nvSpPr>
          <p:spPr>
            <a:xfrm flipH="1">
              <a:off x="6932765" y="5030167"/>
              <a:ext cx="1136359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Forma livre 96"/>
            <p:cNvSpPr/>
            <p:nvPr/>
          </p:nvSpPr>
          <p:spPr>
            <a:xfrm>
              <a:off x="5792625" y="5018667"/>
              <a:ext cx="1133975" cy="873227"/>
            </a:xfrm>
            <a:custGeom>
              <a:avLst/>
              <a:gdLst>
                <a:gd name="connsiteX0" fmla="*/ 1296537 w 1487606"/>
                <a:gd name="connsiteY0" fmla="*/ 0 h 1132764"/>
                <a:gd name="connsiteX1" fmla="*/ 0 w 1487606"/>
                <a:gd name="connsiteY1" fmla="*/ 327546 h 1132764"/>
                <a:gd name="connsiteX2" fmla="*/ 655092 w 1487606"/>
                <a:gd name="connsiteY2" fmla="*/ 1132764 h 1132764"/>
                <a:gd name="connsiteX3" fmla="*/ 436728 w 1487606"/>
                <a:gd name="connsiteY3" fmla="*/ 491319 h 1132764"/>
                <a:gd name="connsiteX4" fmla="*/ 1378424 w 1487606"/>
                <a:gd name="connsiteY4" fmla="*/ 354842 h 1132764"/>
                <a:gd name="connsiteX5" fmla="*/ 655092 w 1487606"/>
                <a:gd name="connsiteY5" fmla="*/ 614149 h 1132764"/>
                <a:gd name="connsiteX6" fmla="*/ 832513 w 1487606"/>
                <a:gd name="connsiteY6" fmla="*/ 1064525 h 1132764"/>
                <a:gd name="connsiteX7" fmla="*/ 873457 w 1487606"/>
                <a:gd name="connsiteY7" fmla="*/ 723331 h 1132764"/>
                <a:gd name="connsiteX8" fmla="*/ 1487606 w 1487606"/>
                <a:gd name="connsiteY8" fmla="*/ 504967 h 1132764"/>
                <a:gd name="connsiteX9" fmla="*/ 1460310 w 1487606"/>
                <a:gd name="connsiteY9" fmla="*/ 0 h 1132764"/>
                <a:gd name="connsiteX10" fmla="*/ 1296537 w 1487606"/>
                <a:gd name="connsiteY10" fmla="*/ 0 h 11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7606" h="1132764">
                  <a:moveTo>
                    <a:pt x="1296537" y="0"/>
                  </a:moveTo>
                  <a:lnTo>
                    <a:pt x="0" y="327546"/>
                  </a:lnTo>
                  <a:lnTo>
                    <a:pt x="655092" y="1132764"/>
                  </a:lnTo>
                  <a:lnTo>
                    <a:pt x="436728" y="491319"/>
                  </a:lnTo>
                  <a:lnTo>
                    <a:pt x="1378424" y="354842"/>
                  </a:lnTo>
                  <a:lnTo>
                    <a:pt x="655092" y="614149"/>
                  </a:lnTo>
                  <a:lnTo>
                    <a:pt x="832513" y="1064525"/>
                  </a:lnTo>
                  <a:lnTo>
                    <a:pt x="873457" y="723331"/>
                  </a:lnTo>
                  <a:lnTo>
                    <a:pt x="1487606" y="504967"/>
                  </a:lnTo>
                  <a:lnTo>
                    <a:pt x="1460310" y="0"/>
                  </a:lnTo>
                  <a:lnTo>
                    <a:pt x="1296537" y="0"/>
                  </a:ln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Forma livre 97"/>
            <p:cNvSpPr/>
            <p:nvPr/>
          </p:nvSpPr>
          <p:spPr>
            <a:xfrm flipH="1">
              <a:off x="7119886" y="4739236"/>
              <a:ext cx="236240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Forma livre 101"/>
            <p:cNvSpPr/>
            <p:nvPr/>
          </p:nvSpPr>
          <p:spPr>
            <a:xfrm>
              <a:off x="6473608" y="4739236"/>
              <a:ext cx="231455" cy="346341"/>
            </a:xfrm>
            <a:custGeom>
              <a:avLst/>
              <a:gdLst>
                <a:gd name="connsiteX0" fmla="*/ 162751 w 365262"/>
                <a:gd name="connsiteY0" fmla="*/ 540792 h 541604"/>
                <a:gd name="connsiteX1" fmla="*/ 24729 w 365262"/>
                <a:gd name="connsiteY1" fmla="*/ 385517 h 541604"/>
                <a:gd name="connsiteX2" fmla="*/ 18978 w 365262"/>
                <a:gd name="connsiteY2" fmla="*/ 11705 h 541604"/>
                <a:gd name="connsiteX3" fmla="*/ 220261 w 365262"/>
                <a:gd name="connsiteY3" fmla="*/ 115222 h 541604"/>
                <a:gd name="connsiteX4" fmla="*/ 364034 w 365262"/>
                <a:gd name="connsiteY4" fmla="*/ 328007 h 541604"/>
                <a:gd name="connsiteX5" fmla="*/ 162751 w 365262"/>
                <a:gd name="connsiteY5" fmla="*/ 540792 h 54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262" h="541604">
                  <a:moveTo>
                    <a:pt x="162751" y="540792"/>
                  </a:moveTo>
                  <a:cubicBezTo>
                    <a:pt x="106200" y="550377"/>
                    <a:pt x="48691" y="473698"/>
                    <a:pt x="24729" y="385517"/>
                  </a:cubicBezTo>
                  <a:cubicBezTo>
                    <a:pt x="767" y="297336"/>
                    <a:pt x="-13611" y="56754"/>
                    <a:pt x="18978" y="11705"/>
                  </a:cubicBezTo>
                  <a:cubicBezTo>
                    <a:pt x="51567" y="-33344"/>
                    <a:pt x="162752" y="62505"/>
                    <a:pt x="220261" y="115222"/>
                  </a:cubicBezTo>
                  <a:cubicBezTo>
                    <a:pt x="277770" y="167939"/>
                    <a:pt x="377453" y="258037"/>
                    <a:pt x="364034" y="328007"/>
                  </a:cubicBezTo>
                  <a:cubicBezTo>
                    <a:pt x="350615" y="397977"/>
                    <a:pt x="219302" y="531207"/>
                    <a:pt x="162751" y="540792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Elipse 103"/>
            <p:cNvSpPr/>
            <p:nvPr/>
          </p:nvSpPr>
          <p:spPr>
            <a:xfrm>
              <a:off x="6518761" y="4823761"/>
              <a:ext cx="791260" cy="102370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6316033" y="5044744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Elipse 111"/>
            <p:cNvSpPr/>
            <p:nvPr/>
          </p:nvSpPr>
          <p:spPr>
            <a:xfrm>
              <a:off x="7059214" y="5036246"/>
              <a:ext cx="485752" cy="62845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de cantos arredondados 112"/>
            <p:cNvSpPr/>
            <p:nvPr/>
          </p:nvSpPr>
          <p:spPr>
            <a:xfrm>
              <a:off x="6500783" y="5120368"/>
              <a:ext cx="926071" cy="550718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Retângulo de cantos arredondados 113"/>
            <p:cNvSpPr/>
            <p:nvPr/>
          </p:nvSpPr>
          <p:spPr>
            <a:xfrm>
              <a:off x="6423258" y="5314315"/>
              <a:ext cx="1045739" cy="545946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Forma livre 114"/>
            <p:cNvSpPr/>
            <p:nvPr/>
          </p:nvSpPr>
          <p:spPr>
            <a:xfrm rot="1380331">
              <a:off x="7312324" y="5084497"/>
              <a:ext cx="145358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7248418" y="5093756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Forma livre 116"/>
            <p:cNvSpPr/>
            <p:nvPr/>
          </p:nvSpPr>
          <p:spPr>
            <a:xfrm rot="20268765" flipH="1">
              <a:off x="6407230" y="5091572"/>
              <a:ext cx="156319" cy="136310"/>
            </a:xfrm>
            <a:custGeom>
              <a:avLst/>
              <a:gdLst>
                <a:gd name="connsiteX0" fmla="*/ 278698 w 286244"/>
                <a:gd name="connsiteY0" fmla="*/ 115033 h 136310"/>
                <a:gd name="connsiteX1" fmla="*/ 223991 w 286244"/>
                <a:gd name="connsiteY1" fmla="*/ 1710 h 136310"/>
                <a:gd name="connsiteX2" fmla="*/ 5160 w 286244"/>
                <a:gd name="connsiteY2" fmla="*/ 52510 h 136310"/>
                <a:gd name="connsiteX3" fmla="*/ 87221 w 286244"/>
                <a:gd name="connsiteY3" fmla="*/ 130664 h 136310"/>
                <a:gd name="connsiteX4" fmla="*/ 278698 w 286244"/>
                <a:gd name="connsiteY4" fmla="*/ 115033 h 1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44" h="136310">
                  <a:moveTo>
                    <a:pt x="278698" y="115033"/>
                  </a:moveTo>
                  <a:cubicBezTo>
                    <a:pt x="301493" y="93541"/>
                    <a:pt x="269581" y="12130"/>
                    <a:pt x="223991" y="1710"/>
                  </a:cubicBezTo>
                  <a:cubicBezTo>
                    <a:pt x="178401" y="-8710"/>
                    <a:pt x="27955" y="31018"/>
                    <a:pt x="5160" y="52510"/>
                  </a:cubicBezTo>
                  <a:cubicBezTo>
                    <a:pt x="-17635" y="74002"/>
                    <a:pt x="39678" y="119592"/>
                    <a:pt x="87221" y="130664"/>
                  </a:cubicBezTo>
                  <a:cubicBezTo>
                    <a:pt x="134764" y="141736"/>
                    <a:pt x="255903" y="136525"/>
                    <a:pt x="278698" y="115033"/>
                  </a:cubicBezTo>
                  <a:close/>
                </a:path>
              </a:pathLst>
            </a:cu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Elipse 117"/>
            <p:cNvSpPr/>
            <p:nvPr/>
          </p:nvSpPr>
          <p:spPr>
            <a:xfrm>
              <a:off x="6236208" y="5094365"/>
              <a:ext cx="382612" cy="495012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Retângulo de cantos arredondados 118"/>
            <p:cNvSpPr/>
            <p:nvPr/>
          </p:nvSpPr>
          <p:spPr>
            <a:xfrm>
              <a:off x="6354415" y="5410091"/>
              <a:ext cx="508405" cy="658384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Retângulo de cantos arredondados 119"/>
            <p:cNvSpPr/>
            <p:nvPr/>
          </p:nvSpPr>
          <p:spPr>
            <a:xfrm>
              <a:off x="7026328" y="5405928"/>
              <a:ext cx="508405" cy="667741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23" name="Pergaminho horizontal 122"/>
          <p:cNvSpPr/>
          <p:nvPr/>
        </p:nvSpPr>
        <p:spPr>
          <a:xfrm>
            <a:off x="4222540" y="1527765"/>
            <a:ext cx="4151543" cy="3448287"/>
          </a:xfrm>
          <a:prstGeom prst="horizontalScroll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Você ganhou a batalha!</a:t>
            </a:r>
          </a:p>
          <a:p>
            <a:pPr algn="ctr"/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Aqui esta Sua recompensa:</a:t>
            </a: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 smtClean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</a:endParaRPr>
          </a:p>
          <a:p>
            <a:pPr algn="ctr"/>
            <a:endParaRPr lang="pt-BR" dirty="0" smtClean="0">
              <a:solidFill>
                <a:schemeClr val="tx1"/>
              </a:solidFill>
            </a:endParaRPr>
          </a:p>
        </p:txBody>
      </p:sp>
      <p:sp>
        <p:nvSpPr>
          <p:cNvPr id="124" name="Retângulo 123">
            <a:hlinkClick r:id="rId3" action="ppaction://hlinksldjump"/>
          </p:cNvPr>
          <p:cNvSpPr/>
          <p:nvPr/>
        </p:nvSpPr>
        <p:spPr>
          <a:xfrm>
            <a:off x="4845496" y="3796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  <p:sp>
        <p:nvSpPr>
          <p:cNvPr id="132" name="Retângulo 131"/>
          <p:cNvSpPr/>
          <p:nvPr/>
        </p:nvSpPr>
        <p:spPr>
          <a:xfrm>
            <a:off x="6859254" y="3881046"/>
            <a:ext cx="1079292" cy="39303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Ouro 300</a:t>
            </a:r>
            <a:endParaRPr lang="pt-BR" sz="1400" dirty="0">
              <a:solidFill>
                <a:schemeClr val="tx1"/>
              </a:solidFill>
            </a:endParaRPr>
          </a:p>
        </p:txBody>
      </p:sp>
      <p:grpSp>
        <p:nvGrpSpPr>
          <p:cNvPr id="5" name="Grupo 4"/>
          <p:cNvGrpSpPr/>
          <p:nvPr/>
        </p:nvGrpSpPr>
        <p:grpSpPr>
          <a:xfrm>
            <a:off x="5734764" y="2934832"/>
            <a:ext cx="1395954" cy="880894"/>
            <a:chOff x="5734764" y="2934832"/>
            <a:chExt cx="1395954" cy="880894"/>
          </a:xfrm>
          <a:effectLst>
            <a:glow rad="304800">
              <a:schemeClr val="bg1">
                <a:alpha val="40000"/>
              </a:schemeClr>
            </a:glow>
          </a:effectLst>
        </p:grpSpPr>
        <p:sp>
          <p:nvSpPr>
            <p:cNvPr id="133" name="Placa 132"/>
            <p:cNvSpPr/>
            <p:nvPr/>
          </p:nvSpPr>
          <p:spPr>
            <a:xfrm rot="20965592">
              <a:off x="6534895" y="3610035"/>
              <a:ext cx="205691" cy="205691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4" name="Placa 133"/>
            <p:cNvSpPr/>
            <p:nvPr/>
          </p:nvSpPr>
          <p:spPr>
            <a:xfrm rot="496285">
              <a:off x="5957638" y="3577881"/>
              <a:ext cx="104870" cy="205691"/>
            </a:xfrm>
            <a:prstGeom prst="plaqu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5734764" y="3025697"/>
              <a:ext cx="326297" cy="426298"/>
            </a:xfrm>
            <a:custGeom>
              <a:avLst/>
              <a:gdLst>
                <a:gd name="connsiteX0" fmla="*/ 326072 w 326297"/>
                <a:gd name="connsiteY0" fmla="*/ 4074 h 426298"/>
                <a:gd name="connsiteX1" fmla="*/ 256118 w 326297"/>
                <a:gd name="connsiteY1" fmla="*/ 26559 h 426298"/>
                <a:gd name="connsiteX2" fmla="*/ 208649 w 326297"/>
                <a:gd name="connsiteY2" fmla="*/ 99011 h 426298"/>
                <a:gd name="connsiteX3" fmla="*/ 246124 w 326297"/>
                <a:gd name="connsiteY3" fmla="*/ 213936 h 426298"/>
                <a:gd name="connsiteX4" fmla="*/ 236131 w 326297"/>
                <a:gd name="connsiteY4" fmla="*/ 336356 h 426298"/>
                <a:gd name="connsiteX5" fmla="*/ 128701 w 326297"/>
                <a:gd name="connsiteY5" fmla="*/ 426296 h 426298"/>
                <a:gd name="connsiteX6" fmla="*/ 11278 w 326297"/>
                <a:gd name="connsiteY6" fmla="*/ 338854 h 426298"/>
                <a:gd name="connsiteX7" fmla="*/ 16275 w 326297"/>
                <a:gd name="connsiteY7" fmla="*/ 213936 h 426298"/>
                <a:gd name="connsiteX8" fmla="*/ 113711 w 326297"/>
                <a:gd name="connsiteY8" fmla="*/ 86519 h 426298"/>
                <a:gd name="connsiteX9" fmla="*/ 231134 w 326297"/>
                <a:gd name="connsiteY9" fmla="*/ 9070 h 426298"/>
                <a:gd name="connsiteX10" fmla="*/ 326072 w 326297"/>
                <a:gd name="connsiteY10" fmla="*/ 4074 h 42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297" h="426298">
                  <a:moveTo>
                    <a:pt x="326072" y="4074"/>
                  </a:moveTo>
                  <a:cubicBezTo>
                    <a:pt x="330236" y="6989"/>
                    <a:pt x="275688" y="10736"/>
                    <a:pt x="256118" y="26559"/>
                  </a:cubicBezTo>
                  <a:cubicBezTo>
                    <a:pt x="236547" y="42382"/>
                    <a:pt x="210315" y="67782"/>
                    <a:pt x="208649" y="99011"/>
                  </a:cubicBezTo>
                  <a:cubicBezTo>
                    <a:pt x="206983" y="130240"/>
                    <a:pt x="241544" y="174379"/>
                    <a:pt x="246124" y="213936"/>
                  </a:cubicBezTo>
                  <a:cubicBezTo>
                    <a:pt x="250704" y="253493"/>
                    <a:pt x="255701" y="300963"/>
                    <a:pt x="236131" y="336356"/>
                  </a:cubicBezTo>
                  <a:cubicBezTo>
                    <a:pt x="216561" y="371749"/>
                    <a:pt x="166176" y="425880"/>
                    <a:pt x="128701" y="426296"/>
                  </a:cubicBezTo>
                  <a:cubicBezTo>
                    <a:pt x="91226" y="426712"/>
                    <a:pt x="30016" y="374247"/>
                    <a:pt x="11278" y="338854"/>
                  </a:cubicBezTo>
                  <a:cubicBezTo>
                    <a:pt x="-7460" y="303461"/>
                    <a:pt x="-797" y="255992"/>
                    <a:pt x="16275" y="213936"/>
                  </a:cubicBezTo>
                  <a:cubicBezTo>
                    <a:pt x="33347" y="171880"/>
                    <a:pt x="77901" y="120663"/>
                    <a:pt x="113711" y="86519"/>
                  </a:cubicBezTo>
                  <a:cubicBezTo>
                    <a:pt x="149521" y="52375"/>
                    <a:pt x="197822" y="23644"/>
                    <a:pt x="231134" y="9070"/>
                  </a:cubicBezTo>
                  <a:cubicBezTo>
                    <a:pt x="264445" y="-5504"/>
                    <a:pt x="321908" y="1159"/>
                    <a:pt x="326072" y="407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6" name="Forma livre 135"/>
            <p:cNvSpPr/>
            <p:nvPr/>
          </p:nvSpPr>
          <p:spPr>
            <a:xfrm>
              <a:off x="6936841" y="3073674"/>
              <a:ext cx="193877" cy="365670"/>
            </a:xfrm>
            <a:custGeom>
              <a:avLst/>
              <a:gdLst>
                <a:gd name="connsiteX0" fmla="*/ 10913 w 193877"/>
                <a:gd name="connsiteY0" fmla="*/ 1066 h 365670"/>
                <a:gd name="connsiteX1" fmla="*/ 50887 w 193877"/>
                <a:gd name="connsiteY1" fmla="*/ 128483 h 365670"/>
                <a:gd name="connsiteX2" fmla="*/ 919 w 193877"/>
                <a:gd name="connsiteY2" fmla="*/ 243407 h 365670"/>
                <a:gd name="connsiteX3" fmla="*/ 23405 w 193877"/>
                <a:gd name="connsiteY3" fmla="*/ 345840 h 365670"/>
                <a:gd name="connsiteX4" fmla="*/ 83365 w 193877"/>
                <a:gd name="connsiteY4" fmla="*/ 358332 h 365670"/>
                <a:gd name="connsiteX5" fmla="*/ 183300 w 193877"/>
                <a:gd name="connsiteY5" fmla="*/ 260896 h 365670"/>
                <a:gd name="connsiteX6" fmla="*/ 180801 w 193877"/>
                <a:gd name="connsiteY6" fmla="*/ 185945 h 365670"/>
                <a:gd name="connsiteX7" fmla="*/ 93359 w 193877"/>
                <a:gd name="connsiteY7" fmla="*/ 73519 h 365670"/>
                <a:gd name="connsiteX8" fmla="*/ 10913 w 193877"/>
                <a:gd name="connsiteY8" fmla="*/ 1066 h 36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77" h="365670">
                  <a:moveTo>
                    <a:pt x="10913" y="1066"/>
                  </a:moveTo>
                  <a:cubicBezTo>
                    <a:pt x="3834" y="10227"/>
                    <a:pt x="52553" y="88093"/>
                    <a:pt x="50887" y="128483"/>
                  </a:cubicBezTo>
                  <a:cubicBezTo>
                    <a:pt x="49221" y="168873"/>
                    <a:pt x="5499" y="207181"/>
                    <a:pt x="919" y="243407"/>
                  </a:cubicBezTo>
                  <a:cubicBezTo>
                    <a:pt x="-3661" y="279633"/>
                    <a:pt x="9664" y="326686"/>
                    <a:pt x="23405" y="345840"/>
                  </a:cubicBezTo>
                  <a:cubicBezTo>
                    <a:pt x="37146" y="364994"/>
                    <a:pt x="56716" y="372489"/>
                    <a:pt x="83365" y="358332"/>
                  </a:cubicBezTo>
                  <a:cubicBezTo>
                    <a:pt x="110014" y="344175"/>
                    <a:pt x="167061" y="289627"/>
                    <a:pt x="183300" y="260896"/>
                  </a:cubicBezTo>
                  <a:cubicBezTo>
                    <a:pt x="199539" y="232165"/>
                    <a:pt x="195791" y="217175"/>
                    <a:pt x="180801" y="185945"/>
                  </a:cubicBezTo>
                  <a:cubicBezTo>
                    <a:pt x="165811" y="154715"/>
                    <a:pt x="118759" y="103083"/>
                    <a:pt x="93359" y="73519"/>
                  </a:cubicBezTo>
                  <a:cubicBezTo>
                    <a:pt x="67959" y="43955"/>
                    <a:pt x="17992" y="-8095"/>
                    <a:pt x="10913" y="10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5938416" y="2934832"/>
              <a:ext cx="174885" cy="114925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8" name="Forma livre 137"/>
            <p:cNvSpPr/>
            <p:nvPr/>
          </p:nvSpPr>
          <p:spPr>
            <a:xfrm rot="160903" flipH="1">
              <a:off x="6790800" y="2961321"/>
              <a:ext cx="171254" cy="114925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318313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300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" name="Grupo 1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grpSp>
          <p:nvGrpSpPr>
            <p:cNvPr id="3" name="Grupo 2"/>
            <p:cNvGrpSpPr/>
            <p:nvPr/>
          </p:nvGrpSpPr>
          <p:grpSpPr>
            <a:xfrm>
              <a:off x="140681" y="3074411"/>
              <a:ext cx="2909805" cy="2759584"/>
              <a:chOff x="140681" y="3074411"/>
              <a:chExt cx="2909805" cy="2759584"/>
            </a:xfrm>
          </p:grpSpPr>
          <p:grpSp>
            <p:nvGrpSpPr>
              <p:cNvPr id="264" name="Grupo 263"/>
              <p:cNvGrpSpPr/>
              <p:nvPr/>
            </p:nvGrpSpPr>
            <p:grpSpPr>
              <a:xfrm>
                <a:off x="140681" y="3074411"/>
                <a:ext cx="2909805" cy="2759584"/>
                <a:chOff x="140681" y="3074411"/>
                <a:chExt cx="2909805" cy="2759584"/>
              </a:xfrm>
            </p:grpSpPr>
            <p:sp>
              <p:nvSpPr>
                <p:cNvPr id="213" name="Retângulo de cantos arredondados 212"/>
                <p:cNvSpPr/>
                <p:nvPr/>
              </p:nvSpPr>
              <p:spPr>
                <a:xfrm>
                  <a:off x="140681" y="3074411"/>
                  <a:ext cx="2909805" cy="2759584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4" name="Retângulo de cantos arredondados 213"/>
                <p:cNvSpPr/>
                <p:nvPr/>
              </p:nvSpPr>
              <p:spPr>
                <a:xfrm>
                  <a:off x="223364" y="3146647"/>
                  <a:ext cx="2765026" cy="2622279"/>
                </a:xfrm>
                <a:prstGeom prst="roundRect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159" name="Grupo 158"/>
                <p:cNvGrpSpPr/>
                <p:nvPr/>
              </p:nvGrpSpPr>
              <p:grpSpPr>
                <a:xfrm>
                  <a:off x="266284" y="3370827"/>
                  <a:ext cx="1208386" cy="2098719"/>
                  <a:chOff x="-2712664" y="766087"/>
                  <a:chExt cx="1982164" cy="3442611"/>
                </a:xfrm>
              </p:grpSpPr>
              <p:sp>
                <p:nvSpPr>
                  <p:cNvPr id="160" name="Retângulo de cantos arredondados 159"/>
                  <p:cNvSpPr/>
                  <p:nvPr/>
                </p:nvSpPr>
                <p:spPr>
                  <a:xfrm>
                    <a:off x="-1808670" y="1765486"/>
                    <a:ext cx="230035" cy="220508"/>
                  </a:xfrm>
                  <a:prstGeom prst="roundRect">
                    <a:avLst/>
                  </a:pr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1" name="Forma livre 160"/>
                  <p:cNvSpPr/>
                  <p:nvPr/>
                </p:nvSpPr>
                <p:spPr>
                  <a:xfrm>
                    <a:off x="-1276542" y="1922209"/>
                    <a:ext cx="404924" cy="518066"/>
                  </a:xfrm>
                  <a:custGeom>
                    <a:avLst/>
                    <a:gdLst>
                      <a:gd name="connsiteX0" fmla="*/ 263787 w 553297"/>
                      <a:gd name="connsiteY0" fmla="*/ 2830 h 707896"/>
                      <a:gd name="connsiteX1" fmla="*/ 430649 w 553297"/>
                      <a:gd name="connsiteY1" fmla="*/ 266470 h 707896"/>
                      <a:gd name="connsiteX2" fmla="*/ 544114 w 553297"/>
                      <a:gd name="connsiteY2" fmla="*/ 610205 h 707896"/>
                      <a:gd name="connsiteX3" fmla="*/ 520754 w 553297"/>
                      <a:gd name="connsiteY3" fmla="*/ 670275 h 707896"/>
                      <a:gd name="connsiteX4" fmla="*/ 317183 w 553297"/>
                      <a:gd name="connsiteY4" fmla="*/ 700310 h 707896"/>
                      <a:gd name="connsiteX5" fmla="*/ 290485 w 553297"/>
                      <a:gd name="connsiteY5" fmla="*/ 526774 h 707896"/>
                      <a:gd name="connsiteX6" fmla="*/ 197043 w 553297"/>
                      <a:gd name="connsiteY6" fmla="*/ 363250 h 707896"/>
                      <a:gd name="connsiteX7" fmla="*/ 146 w 553297"/>
                      <a:gd name="connsiteY7" fmla="*/ 142993 h 707896"/>
                      <a:gd name="connsiteX8" fmla="*/ 263787 w 553297"/>
                      <a:gd name="connsiteY8" fmla="*/ 2830 h 70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3297" h="707896">
                        <a:moveTo>
                          <a:pt x="263787" y="2830"/>
                        </a:moveTo>
                        <a:cubicBezTo>
                          <a:pt x="335538" y="23410"/>
                          <a:pt x="383928" y="165241"/>
                          <a:pt x="430649" y="266470"/>
                        </a:cubicBezTo>
                        <a:cubicBezTo>
                          <a:pt x="477370" y="367699"/>
                          <a:pt x="529097" y="542904"/>
                          <a:pt x="544114" y="610205"/>
                        </a:cubicBezTo>
                        <a:cubicBezTo>
                          <a:pt x="559131" y="677506"/>
                          <a:pt x="558576" y="655258"/>
                          <a:pt x="520754" y="670275"/>
                        </a:cubicBezTo>
                        <a:cubicBezTo>
                          <a:pt x="482932" y="685292"/>
                          <a:pt x="355561" y="724227"/>
                          <a:pt x="317183" y="700310"/>
                        </a:cubicBezTo>
                        <a:cubicBezTo>
                          <a:pt x="278805" y="676393"/>
                          <a:pt x="310508" y="582951"/>
                          <a:pt x="290485" y="526774"/>
                        </a:cubicBezTo>
                        <a:cubicBezTo>
                          <a:pt x="270462" y="470597"/>
                          <a:pt x="245433" y="427214"/>
                          <a:pt x="197043" y="363250"/>
                        </a:cubicBezTo>
                        <a:cubicBezTo>
                          <a:pt x="148653" y="299287"/>
                          <a:pt x="-5416" y="207513"/>
                          <a:pt x="146" y="142993"/>
                        </a:cubicBezTo>
                        <a:cubicBezTo>
                          <a:pt x="5708" y="78473"/>
                          <a:pt x="192036" y="-17750"/>
                          <a:pt x="263787" y="283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2" name="Forma livre 161"/>
                  <p:cNvSpPr/>
                  <p:nvPr/>
                </p:nvSpPr>
                <p:spPr>
                  <a:xfrm>
                    <a:off x="-2670760" y="1895418"/>
                    <a:ext cx="482507" cy="577721"/>
                  </a:xfrm>
                  <a:custGeom>
                    <a:avLst/>
                    <a:gdLst>
                      <a:gd name="connsiteX0" fmla="*/ 372248 w 659307"/>
                      <a:gd name="connsiteY0" fmla="*/ 46666 h 789410"/>
                      <a:gd name="connsiteX1" fmla="*/ 155329 w 659307"/>
                      <a:gd name="connsiteY1" fmla="*/ 263586 h 789410"/>
                      <a:gd name="connsiteX2" fmla="*/ 35189 w 659307"/>
                      <a:gd name="connsiteY2" fmla="*/ 523889 h 789410"/>
                      <a:gd name="connsiteX3" fmla="*/ 1816 w 659307"/>
                      <a:gd name="connsiteY3" fmla="*/ 694088 h 789410"/>
                      <a:gd name="connsiteX4" fmla="*/ 78573 w 659307"/>
                      <a:gd name="connsiteY4" fmla="*/ 787530 h 789410"/>
                      <a:gd name="connsiteX5" fmla="*/ 288818 w 659307"/>
                      <a:gd name="connsiteY5" fmla="*/ 750821 h 789410"/>
                      <a:gd name="connsiteX6" fmla="*/ 308841 w 659307"/>
                      <a:gd name="connsiteY6" fmla="*/ 680739 h 789410"/>
                      <a:gd name="connsiteX7" fmla="*/ 325527 w 659307"/>
                      <a:gd name="connsiteY7" fmla="*/ 530564 h 789410"/>
                      <a:gd name="connsiteX8" fmla="*/ 452342 w 659307"/>
                      <a:gd name="connsiteY8" fmla="*/ 347016 h 789410"/>
                      <a:gd name="connsiteX9" fmla="*/ 659250 w 659307"/>
                      <a:gd name="connsiteY9" fmla="*/ 140108 h 789410"/>
                      <a:gd name="connsiteX10" fmla="*/ 472365 w 659307"/>
                      <a:gd name="connsiteY10" fmla="*/ 6619 h 789410"/>
                      <a:gd name="connsiteX11" fmla="*/ 372248 w 659307"/>
                      <a:gd name="connsiteY11" fmla="*/ 46666 h 789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59307" h="789410">
                        <a:moveTo>
                          <a:pt x="372248" y="46666"/>
                        </a:moveTo>
                        <a:cubicBezTo>
                          <a:pt x="319409" y="89494"/>
                          <a:pt x="211505" y="184049"/>
                          <a:pt x="155329" y="263586"/>
                        </a:cubicBezTo>
                        <a:cubicBezTo>
                          <a:pt x="99153" y="343123"/>
                          <a:pt x="60774" y="452139"/>
                          <a:pt x="35189" y="523889"/>
                        </a:cubicBezTo>
                        <a:cubicBezTo>
                          <a:pt x="9603" y="595639"/>
                          <a:pt x="-5415" y="650148"/>
                          <a:pt x="1816" y="694088"/>
                        </a:cubicBezTo>
                        <a:cubicBezTo>
                          <a:pt x="9047" y="738028"/>
                          <a:pt x="30739" y="778075"/>
                          <a:pt x="78573" y="787530"/>
                        </a:cubicBezTo>
                        <a:cubicBezTo>
                          <a:pt x="126407" y="796985"/>
                          <a:pt x="250440" y="768619"/>
                          <a:pt x="288818" y="750821"/>
                        </a:cubicBezTo>
                        <a:cubicBezTo>
                          <a:pt x="327196" y="733023"/>
                          <a:pt x="302723" y="717448"/>
                          <a:pt x="308841" y="680739"/>
                        </a:cubicBezTo>
                        <a:cubicBezTo>
                          <a:pt x="314959" y="644030"/>
                          <a:pt x="301610" y="586185"/>
                          <a:pt x="325527" y="530564"/>
                        </a:cubicBezTo>
                        <a:cubicBezTo>
                          <a:pt x="349444" y="474943"/>
                          <a:pt x="396722" y="412092"/>
                          <a:pt x="452342" y="347016"/>
                        </a:cubicBezTo>
                        <a:cubicBezTo>
                          <a:pt x="507962" y="281940"/>
                          <a:pt x="655913" y="196841"/>
                          <a:pt x="659250" y="140108"/>
                        </a:cubicBezTo>
                        <a:cubicBezTo>
                          <a:pt x="662587" y="83375"/>
                          <a:pt x="520198" y="22749"/>
                          <a:pt x="472365" y="6619"/>
                        </a:cubicBezTo>
                        <a:cubicBezTo>
                          <a:pt x="424532" y="-9511"/>
                          <a:pt x="425087" y="3838"/>
                          <a:pt x="372248" y="4666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3" name="Elipse 162"/>
                  <p:cNvSpPr/>
                  <p:nvPr/>
                </p:nvSpPr>
                <p:spPr>
                  <a:xfrm>
                    <a:off x="-2295525" y="766087"/>
                    <a:ext cx="1147886" cy="1069078"/>
                  </a:xfrm>
                  <a:prstGeom prst="ellipse">
                    <a:avLst/>
                  </a:pr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4" name="Forma livre 163"/>
                  <p:cNvSpPr/>
                  <p:nvPr/>
                </p:nvSpPr>
                <p:spPr>
                  <a:xfrm>
                    <a:off x="-1760455" y="1513239"/>
                    <a:ext cx="18293" cy="21989"/>
                  </a:xfrm>
                  <a:custGeom>
                    <a:avLst/>
                    <a:gdLst>
                      <a:gd name="connsiteX0" fmla="*/ 0 w 42041"/>
                      <a:gd name="connsiteY0" fmla="*/ 0 h 53180"/>
                      <a:gd name="connsiteX1" fmla="*/ 42041 w 42041"/>
                      <a:gd name="connsiteY1" fmla="*/ 52552 h 53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41" h="53180">
                        <a:moveTo>
                          <a:pt x="0" y="0"/>
                        </a:moveTo>
                        <a:cubicBezTo>
                          <a:pt x="12571" y="62858"/>
                          <a:pt x="-7354" y="52552"/>
                          <a:pt x="42041" y="52552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5" name="Forma livre 164"/>
                  <p:cNvSpPr/>
                  <p:nvPr/>
                </p:nvSpPr>
                <p:spPr>
                  <a:xfrm>
                    <a:off x="-2225816" y="1114688"/>
                    <a:ext cx="396688" cy="371877"/>
                  </a:xfrm>
                  <a:custGeom>
                    <a:avLst/>
                    <a:gdLst>
                      <a:gd name="connsiteX0" fmla="*/ 504715 w 542043"/>
                      <a:gd name="connsiteY0" fmla="*/ 472133 h 508140"/>
                      <a:gd name="connsiteX1" fmla="*/ 517072 w 542043"/>
                      <a:gd name="connsiteY1" fmla="*/ 208522 h 508140"/>
                      <a:gd name="connsiteX2" fmla="*/ 269937 w 542043"/>
                      <a:gd name="connsiteY2" fmla="*/ 23171 h 508140"/>
                      <a:gd name="connsiteX3" fmla="*/ 92823 w 542043"/>
                      <a:gd name="connsiteY3" fmla="*/ 19052 h 508140"/>
                      <a:gd name="connsiteX4" fmla="*/ 6326 w 542043"/>
                      <a:gd name="connsiteY4" fmla="*/ 171452 h 508140"/>
                      <a:gd name="connsiteX5" fmla="*/ 35158 w 542043"/>
                      <a:gd name="connsiteY5" fmla="*/ 426825 h 508140"/>
                      <a:gd name="connsiteX6" fmla="*/ 261699 w 542043"/>
                      <a:gd name="connsiteY6" fmla="*/ 500966 h 508140"/>
                      <a:gd name="connsiteX7" fmla="*/ 504715 w 542043"/>
                      <a:gd name="connsiteY7" fmla="*/ 472133 h 508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2043" h="508140">
                        <a:moveTo>
                          <a:pt x="504715" y="472133"/>
                        </a:moveTo>
                        <a:cubicBezTo>
                          <a:pt x="547277" y="423392"/>
                          <a:pt x="556202" y="283349"/>
                          <a:pt x="517072" y="208522"/>
                        </a:cubicBezTo>
                        <a:cubicBezTo>
                          <a:pt x="477942" y="133695"/>
                          <a:pt x="340645" y="54749"/>
                          <a:pt x="269937" y="23171"/>
                        </a:cubicBezTo>
                        <a:cubicBezTo>
                          <a:pt x="199229" y="-8407"/>
                          <a:pt x="136758" y="-5661"/>
                          <a:pt x="92823" y="19052"/>
                        </a:cubicBezTo>
                        <a:cubicBezTo>
                          <a:pt x="48888" y="43765"/>
                          <a:pt x="15937" y="103490"/>
                          <a:pt x="6326" y="171452"/>
                        </a:cubicBezTo>
                        <a:cubicBezTo>
                          <a:pt x="-3285" y="239414"/>
                          <a:pt x="-7404" y="371906"/>
                          <a:pt x="35158" y="426825"/>
                        </a:cubicBezTo>
                        <a:cubicBezTo>
                          <a:pt x="77720" y="481744"/>
                          <a:pt x="181380" y="493415"/>
                          <a:pt x="261699" y="500966"/>
                        </a:cubicBezTo>
                        <a:cubicBezTo>
                          <a:pt x="342018" y="508517"/>
                          <a:pt x="462153" y="520874"/>
                          <a:pt x="504715" y="47213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6" name="Forma livre 165"/>
                  <p:cNvSpPr/>
                  <p:nvPr/>
                </p:nvSpPr>
                <p:spPr>
                  <a:xfrm>
                    <a:off x="-1700255" y="1112164"/>
                    <a:ext cx="446336" cy="365800"/>
                  </a:xfrm>
                  <a:custGeom>
                    <a:avLst/>
                    <a:gdLst>
                      <a:gd name="connsiteX0" fmla="*/ 36135 w 609883"/>
                      <a:gd name="connsiteY0" fmla="*/ 472066 h 499837"/>
                      <a:gd name="connsiteX1" fmla="*/ 15540 w 609883"/>
                      <a:gd name="connsiteY1" fmla="*/ 262001 h 499837"/>
                      <a:gd name="connsiteX2" fmla="*/ 143227 w 609883"/>
                      <a:gd name="connsiteY2" fmla="*/ 130196 h 499837"/>
                      <a:gd name="connsiteX3" fmla="*/ 419194 w 609883"/>
                      <a:gd name="connsiteY3" fmla="*/ 2509 h 499837"/>
                      <a:gd name="connsiteX4" fmla="*/ 542762 w 609883"/>
                      <a:gd name="connsiteY4" fmla="*/ 68412 h 499837"/>
                      <a:gd name="connsiteX5" fmla="*/ 608664 w 609883"/>
                      <a:gd name="connsiteY5" fmla="*/ 332023 h 499837"/>
                      <a:gd name="connsiteX6" fmla="*/ 563356 w 609883"/>
                      <a:gd name="connsiteY6" fmla="*/ 443234 h 499837"/>
                      <a:gd name="connsiteX7" fmla="*/ 320340 w 609883"/>
                      <a:gd name="connsiteY7" fmla="*/ 492661 h 499837"/>
                      <a:gd name="connsiteX8" fmla="*/ 36135 w 609883"/>
                      <a:gd name="connsiteY8" fmla="*/ 472066 h 499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9883" h="499837">
                        <a:moveTo>
                          <a:pt x="36135" y="472066"/>
                        </a:moveTo>
                        <a:cubicBezTo>
                          <a:pt x="-14665" y="433623"/>
                          <a:pt x="-2309" y="318979"/>
                          <a:pt x="15540" y="262001"/>
                        </a:cubicBezTo>
                        <a:cubicBezTo>
                          <a:pt x="33389" y="205023"/>
                          <a:pt x="75951" y="173445"/>
                          <a:pt x="143227" y="130196"/>
                        </a:cubicBezTo>
                        <a:cubicBezTo>
                          <a:pt x="210503" y="86947"/>
                          <a:pt x="352605" y="12806"/>
                          <a:pt x="419194" y="2509"/>
                        </a:cubicBezTo>
                        <a:cubicBezTo>
                          <a:pt x="485783" y="-7788"/>
                          <a:pt x="511184" y="13493"/>
                          <a:pt x="542762" y="68412"/>
                        </a:cubicBezTo>
                        <a:cubicBezTo>
                          <a:pt x="574340" y="123331"/>
                          <a:pt x="605232" y="269553"/>
                          <a:pt x="608664" y="332023"/>
                        </a:cubicBezTo>
                        <a:cubicBezTo>
                          <a:pt x="612096" y="394493"/>
                          <a:pt x="611410" y="416461"/>
                          <a:pt x="563356" y="443234"/>
                        </a:cubicBezTo>
                        <a:cubicBezTo>
                          <a:pt x="515302" y="470007"/>
                          <a:pt x="406151" y="485110"/>
                          <a:pt x="320340" y="492661"/>
                        </a:cubicBezTo>
                        <a:cubicBezTo>
                          <a:pt x="234529" y="500212"/>
                          <a:pt x="86935" y="510509"/>
                          <a:pt x="36135" y="47206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7" name="Forma livre 166"/>
                  <p:cNvSpPr/>
                  <p:nvPr/>
                </p:nvSpPr>
                <p:spPr>
                  <a:xfrm>
                    <a:off x="-1742874" y="1535421"/>
                    <a:ext cx="198949" cy="144690"/>
                  </a:xfrm>
                  <a:custGeom>
                    <a:avLst/>
                    <a:gdLst>
                      <a:gd name="connsiteX0" fmla="*/ 0 w 271848"/>
                      <a:gd name="connsiteY0" fmla="*/ 197708 h 197708"/>
                      <a:gd name="connsiteX1" fmla="*/ 127686 w 271848"/>
                      <a:gd name="connsiteY1" fmla="*/ 82378 h 197708"/>
                      <a:gd name="connsiteX2" fmla="*/ 271848 w 271848"/>
                      <a:gd name="connsiteY2" fmla="*/ 0 h 197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1848" h="197708">
                        <a:moveTo>
                          <a:pt x="0" y="197708"/>
                        </a:moveTo>
                        <a:cubicBezTo>
                          <a:pt x="41189" y="156518"/>
                          <a:pt x="82378" y="115329"/>
                          <a:pt x="127686" y="82378"/>
                        </a:cubicBezTo>
                        <a:cubicBezTo>
                          <a:pt x="172994" y="49427"/>
                          <a:pt x="222421" y="24713"/>
                          <a:pt x="271848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8" name="Forma livre 167"/>
                  <p:cNvSpPr/>
                  <p:nvPr/>
                </p:nvSpPr>
                <p:spPr>
                  <a:xfrm>
                    <a:off x="-1997937" y="2301965"/>
                    <a:ext cx="560440" cy="625232"/>
                  </a:xfrm>
                  <a:custGeom>
                    <a:avLst/>
                    <a:gdLst>
                      <a:gd name="connsiteX0" fmla="*/ 12171 w 765797"/>
                      <a:gd name="connsiteY0" fmla="*/ 30145 h 854329"/>
                      <a:gd name="connsiteX1" fmla="*/ 32268 w 765797"/>
                      <a:gd name="connsiteY1" fmla="*/ 718457 h 854329"/>
                      <a:gd name="connsiteX2" fmla="*/ 288501 w 765797"/>
                      <a:gd name="connsiteY2" fmla="*/ 839037 h 854329"/>
                      <a:gd name="connsiteX3" fmla="*/ 705507 w 765797"/>
                      <a:gd name="connsiteY3" fmla="*/ 793820 h 854329"/>
                      <a:gd name="connsiteX4" fmla="*/ 730628 w 765797"/>
                      <a:gd name="connsiteY4" fmla="*/ 311499 h 854329"/>
                      <a:gd name="connsiteX5" fmla="*/ 765797 w 765797"/>
                      <a:gd name="connsiteY5" fmla="*/ 0 h 854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5797" h="854329">
                        <a:moveTo>
                          <a:pt x="12171" y="30145"/>
                        </a:moveTo>
                        <a:cubicBezTo>
                          <a:pt x="-808" y="306893"/>
                          <a:pt x="-13787" y="583642"/>
                          <a:pt x="32268" y="718457"/>
                        </a:cubicBezTo>
                        <a:cubicBezTo>
                          <a:pt x="78323" y="853272"/>
                          <a:pt x="176294" y="826476"/>
                          <a:pt x="288501" y="839037"/>
                        </a:cubicBezTo>
                        <a:cubicBezTo>
                          <a:pt x="400708" y="851598"/>
                          <a:pt x="631819" y="881743"/>
                          <a:pt x="705507" y="793820"/>
                        </a:cubicBezTo>
                        <a:cubicBezTo>
                          <a:pt x="779195" y="705897"/>
                          <a:pt x="720580" y="443802"/>
                          <a:pt x="730628" y="311499"/>
                        </a:cubicBezTo>
                        <a:cubicBezTo>
                          <a:pt x="740676" y="179196"/>
                          <a:pt x="753236" y="89598"/>
                          <a:pt x="76579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9" name="Elipse 168"/>
                  <p:cNvSpPr/>
                  <p:nvPr/>
                </p:nvSpPr>
                <p:spPr>
                  <a:xfrm>
                    <a:off x="-2712664" y="2368379"/>
                    <a:ext cx="370931" cy="359340"/>
                  </a:xfrm>
                  <a:prstGeom prst="ellips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0" name="Forma livre 169"/>
                  <p:cNvSpPr/>
                  <p:nvPr/>
                </p:nvSpPr>
                <p:spPr>
                  <a:xfrm>
                    <a:off x="-2482285" y="2531293"/>
                    <a:ext cx="75647" cy="170387"/>
                  </a:xfrm>
                  <a:custGeom>
                    <a:avLst/>
                    <a:gdLst>
                      <a:gd name="connsiteX0" fmla="*/ 64513 w 103366"/>
                      <a:gd name="connsiteY0" fmla="*/ 232820 h 232820"/>
                      <a:gd name="connsiteX1" fmla="*/ 102758 w 103366"/>
                      <a:gd name="connsiteY1" fmla="*/ 145900 h 232820"/>
                      <a:gd name="connsiteX2" fmla="*/ 81897 w 103366"/>
                      <a:gd name="connsiteY2" fmla="*/ 48549 h 232820"/>
                      <a:gd name="connsiteX3" fmla="*/ 5408 w 103366"/>
                      <a:gd name="connsiteY3" fmla="*/ 3351 h 232820"/>
                      <a:gd name="connsiteX4" fmla="*/ 12361 w 103366"/>
                      <a:gd name="connsiteY4" fmla="*/ 6827 h 232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66" h="232820">
                        <a:moveTo>
                          <a:pt x="64513" y="232820"/>
                        </a:moveTo>
                        <a:cubicBezTo>
                          <a:pt x="82187" y="204716"/>
                          <a:pt x="99861" y="176612"/>
                          <a:pt x="102758" y="145900"/>
                        </a:cubicBezTo>
                        <a:cubicBezTo>
                          <a:pt x="105655" y="115188"/>
                          <a:pt x="98122" y="72307"/>
                          <a:pt x="81897" y="48549"/>
                        </a:cubicBezTo>
                        <a:cubicBezTo>
                          <a:pt x="65672" y="24791"/>
                          <a:pt x="16997" y="10305"/>
                          <a:pt x="5408" y="3351"/>
                        </a:cubicBezTo>
                        <a:cubicBezTo>
                          <a:pt x="-6181" y="-3603"/>
                          <a:pt x="3090" y="1612"/>
                          <a:pt x="12361" y="6827"/>
                        </a:cubicBezTo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1" name="Elipse 170"/>
                  <p:cNvSpPr/>
                  <p:nvPr/>
                </p:nvSpPr>
                <p:spPr>
                  <a:xfrm>
                    <a:off x="-1101431" y="2368379"/>
                    <a:ext cx="370931" cy="359340"/>
                  </a:xfrm>
                  <a:prstGeom prst="ellips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2" name="Forma livre 171"/>
                  <p:cNvSpPr/>
                  <p:nvPr/>
                </p:nvSpPr>
                <p:spPr>
                  <a:xfrm>
                    <a:off x="-1011923" y="2526112"/>
                    <a:ext cx="52640" cy="180657"/>
                  </a:xfrm>
                  <a:custGeom>
                    <a:avLst/>
                    <a:gdLst>
                      <a:gd name="connsiteX0" fmla="*/ 30206 w 71928"/>
                      <a:gd name="connsiteY0" fmla="*/ 246853 h 246853"/>
                      <a:gd name="connsiteX1" fmla="*/ 2392 w 71928"/>
                      <a:gd name="connsiteY1" fmla="*/ 135596 h 246853"/>
                      <a:gd name="connsiteX2" fmla="*/ 9345 w 71928"/>
                      <a:gd name="connsiteY2" fmla="*/ 55629 h 246853"/>
                      <a:gd name="connsiteX3" fmla="*/ 71928 w 71928"/>
                      <a:gd name="connsiteY3" fmla="*/ 0 h 246853"/>
                      <a:gd name="connsiteX4" fmla="*/ 71928 w 71928"/>
                      <a:gd name="connsiteY4" fmla="*/ 0 h 246853"/>
                      <a:gd name="connsiteX5" fmla="*/ 71928 w 71928"/>
                      <a:gd name="connsiteY5" fmla="*/ 0 h 246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1928" h="246853">
                        <a:moveTo>
                          <a:pt x="30206" y="246853"/>
                        </a:moveTo>
                        <a:cubicBezTo>
                          <a:pt x="18037" y="207160"/>
                          <a:pt x="5869" y="167467"/>
                          <a:pt x="2392" y="135596"/>
                        </a:cubicBezTo>
                        <a:cubicBezTo>
                          <a:pt x="-1085" y="103725"/>
                          <a:pt x="-2244" y="78228"/>
                          <a:pt x="9345" y="55629"/>
                        </a:cubicBezTo>
                        <a:cubicBezTo>
                          <a:pt x="20934" y="33030"/>
                          <a:pt x="71928" y="0"/>
                          <a:pt x="71928" y="0"/>
                        </a:cubicBezTo>
                        <a:lnTo>
                          <a:pt x="71928" y="0"/>
                        </a:lnTo>
                        <a:lnTo>
                          <a:pt x="71928" y="0"/>
                        </a:lnTo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3" name="Forma livre 172"/>
                  <p:cNvSpPr/>
                  <p:nvPr/>
                </p:nvSpPr>
                <p:spPr>
                  <a:xfrm>
                    <a:off x="-2403439" y="2613992"/>
                    <a:ext cx="1228145" cy="1594706"/>
                  </a:xfrm>
                  <a:custGeom>
                    <a:avLst/>
                    <a:gdLst>
                      <a:gd name="connsiteX0" fmla="*/ 563386 w 1678162"/>
                      <a:gd name="connsiteY0" fmla="*/ 183722 h 2179038"/>
                      <a:gd name="connsiteX1" fmla="*/ 457639 w 1678162"/>
                      <a:gd name="connsiteY1" fmla="*/ 488522 h 2179038"/>
                      <a:gd name="connsiteX2" fmla="*/ 351892 w 1678162"/>
                      <a:gd name="connsiteY2" fmla="*/ 1048359 h 2179038"/>
                      <a:gd name="connsiteX3" fmla="*/ 271027 w 1678162"/>
                      <a:gd name="connsiteY3" fmla="*/ 1552212 h 2179038"/>
                      <a:gd name="connsiteX4" fmla="*/ 47092 w 1678162"/>
                      <a:gd name="connsiteY4" fmla="*/ 1726383 h 2179038"/>
                      <a:gd name="connsiteX5" fmla="*/ 9770 w 1678162"/>
                      <a:gd name="connsiteY5" fmla="*/ 1931657 h 2179038"/>
                      <a:gd name="connsiteX6" fmla="*/ 177721 w 1678162"/>
                      <a:gd name="connsiteY6" fmla="*/ 2062285 h 2179038"/>
                      <a:gd name="connsiteX7" fmla="*/ 669133 w 1678162"/>
                      <a:gd name="connsiteY7" fmla="*/ 1956538 h 2179038"/>
                      <a:gd name="connsiteX8" fmla="*/ 781101 w 1678162"/>
                      <a:gd name="connsiteY8" fmla="*/ 1670400 h 2179038"/>
                      <a:gd name="connsiteX9" fmla="*/ 725117 w 1678162"/>
                      <a:gd name="connsiteY9" fmla="*/ 1514889 h 2179038"/>
                      <a:gd name="connsiteX10" fmla="*/ 787321 w 1678162"/>
                      <a:gd name="connsiteY10" fmla="*/ 917730 h 2179038"/>
                      <a:gd name="connsiteX11" fmla="*/ 973933 w 1678162"/>
                      <a:gd name="connsiteY11" fmla="*/ 451200 h 2179038"/>
                      <a:gd name="connsiteX12" fmla="*/ 1216529 w 1678162"/>
                      <a:gd name="connsiteY12" fmla="*/ 1545991 h 2179038"/>
                      <a:gd name="connsiteX13" fmla="*/ 1210309 w 1678162"/>
                      <a:gd name="connsiteY13" fmla="*/ 1825910 h 2179038"/>
                      <a:gd name="connsiteX14" fmla="*/ 1434243 w 1678162"/>
                      <a:gd name="connsiteY14" fmla="*/ 2149371 h 2179038"/>
                      <a:gd name="connsiteX15" fmla="*/ 1627076 w 1678162"/>
                      <a:gd name="connsiteY15" fmla="*/ 2136930 h 2179038"/>
                      <a:gd name="connsiteX16" fmla="*/ 1676839 w 1678162"/>
                      <a:gd name="connsiteY16" fmla="*/ 1906775 h 2179038"/>
                      <a:gd name="connsiteX17" fmla="*/ 1589754 w 1678162"/>
                      <a:gd name="connsiteY17" fmla="*/ 1651738 h 2179038"/>
                      <a:gd name="connsiteX18" fmla="*/ 1297394 w 1678162"/>
                      <a:gd name="connsiteY18" fmla="*/ 152620 h 2179038"/>
                      <a:gd name="connsiteX19" fmla="*/ 1284954 w 1678162"/>
                      <a:gd name="connsiteY19" fmla="*/ 127738 h 217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678162" h="2179038">
                        <a:moveTo>
                          <a:pt x="563386" y="183722"/>
                        </a:moveTo>
                        <a:cubicBezTo>
                          <a:pt x="528137" y="264069"/>
                          <a:pt x="492888" y="344416"/>
                          <a:pt x="457639" y="488522"/>
                        </a:cubicBezTo>
                        <a:cubicBezTo>
                          <a:pt x="422390" y="632628"/>
                          <a:pt x="382994" y="871077"/>
                          <a:pt x="351892" y="1048359"/>
                        </a:cubicBezTo>
                        <a:cubicBezTo>
                          <a:pt x="320790" y="1225641"/>
                          <a:pt x="321827" y="1439208"/>
                          <a:pt x="271027" y="1552212"/>
                        </a:cubicBezTo>
                        <a:cubicBezTo>
                          <a:pt x="220227" y="1665216"/>
                          <a:pt x="90635" y="1663142"/>
                          <a:pt x="47092" y="1726383"/>
                        </a:cubicBezTo>
                        <a:cubicBezTo>
                          <a:pt x="3549" y="1789624"/>
                          <a:pt x="-12002" y="1875673"/>
                          <a:pt x="9770" y="1931657"/>
                        </a:cubicBezTo>
                        <a:cubicBezTo>
                          <a:pt x="31541" y="1987641"/>
                          <a:pt x="67827" y="2058138"/>
                          <a:pt x="177721" y="2062285"/>
                        </a:cubicBezTo>
                        <a:cubicBezTo>
                          <a:pt x="287615" y="2066432"/>
                          <a:pt x="568570" y="2021852"/>
                          <a:pt x="669133" y="1956538"/>
                        </a:cubicBezTo>
                        <a:cubicBezTo>
                          <a:pt x="769696" y="1891224"/>
                          <a:pt x="771770" y="1744008"/>
                          <a:pt x="781101" y="1670400"/>
                        </a:cubicBezTo>
                        <a:cubicBezTo>
                          <a:pt x="790432" y="1596792"/>
                          <a:pt x="724080" y="1640334"/>
                          <a:pt x="725117" y="1514889"/>
                        </a:cubicBezTo>
                        <a:cubicBezTo>
                          <a:pt x="726154" y="1389444"/>
                          <a:pt x="745852" y="1095011"/>
                          <a:pt x="787321" y="917730"/>
                        </a:cubicBezTo>
                        <a:cubicBezTo>
                          <a:pt x="828790" y="740449"/>
                          <a:pt x="902398" y="346490"/>
                          <a:pt x="973933" y="451200"/>
                        </a:cubicBezTo>
                        <a:cubicBezTo>
                          <a:pt x="1045468" y="555910"/>
                          <a:pt x="1177133" y="1316873"/>
                          <a:pt x="1216529" y="1545991"/>
                        </a:cubicBezTo>
                        <a:cubicBezTo>
                          <a:pt x="1255925" y="1775109"/>
                          <a:pt x="1174023" y="1725347"/>
                          <a:pt x="1210309" y="1825910"/>
                        </a:cubicBezTo>
                        <a:cubicBezTo>
                          <a:pt x="1246595" y="1926473"/>
                          <a:pt x="1364782" y="2097534"/>
                          <a:pt x="1434243" y="2149371"/>
                        </a:cubicBezTo>
                        <a:cubicBezTo>
                          <a:pt x="1503704" y="2201208"/>
                          <a:pt x="1586643" y="2177363"/>
                          <a:pt x="1627076" y="2136930"/>
                        </a:cubicBezTo>
                        <a:cubicBezTo>
                          <a:pt x="1667509" y="2096497"/>
                          <a:pt x="1683059" y="1987640"/>
                          <a:pt x="1676839" y="1906775"/>
                        </a:cubicBezTo>
                        <a:cubicBezTo>
                          <a:pt x="1670619" y="1825910"/>
                          <a:pt x="1652995" y="1944097"/>
                          <a:pt x="1589754" y="1651738"/>
                        </a:cubicBezTo>
                        <a:cubicBezTo>
                          <a:pt x="1526513" y="1359379"/>
                          <a:pt x="1348194" y="406620"/>
                          <a:pt x="1297394" y="152620"/>
                        </a:cubicBezTo>
                        <a:cubicBezTo>
                          <a:pt x="1246594" y="-101380"/>
                          <a:pt x="1265774" y="13179"/>
                          <a:pt x="1284954" y="127738"/>
                        </a:cubicBezTo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4" name="Forma livre 173"/>
                  <p:cNvSpPr/>
                  <p:nvPr/>
                </p:nvSpPr>
                <p:spPr>
                  <a:xfrm>
                    <a:off x="-2416062" y="1568632"/>
                    <a:ext cx="1403327" cy="1189808"/>
                  </a:xfrm>
                  <a:custGeom>
                    <a:avLst/>
                    <a:gdLst>
                      <a:gd name="connsiteX0" fmla="*/ 960079 w 1917534"/>
                      <a:gd name="connsiteY0" fmla="*/ 405360 h 1625777"/>
                      <a:gd name="connsiteX1" fmla="*/ 443785 w 1917534"/>
                      <a:gd name="connsiteY1" fmla="*/ 7254 h 1625777"/>
                      <a:gd name="connsiteX2" fmla="*/ 114103 w 1917534"/>
                      <a:gd name="connsiteY2" fmla="*/ 168985 h 1625777"/>
                      <a:gd name="connsiteX3" fmla="*/ 2136 w 1917534"/>
                      <a:gd name="connsiteY3" fmla="*/ 430242 h 1625777"/>
                      <a:gd name="connsiteX4" fmla="*/ 194969 w 1917534"/>
                      <a:gd name="connsiteY4" fmla="*/ 604413 h 1625777"/>
                      <a:gd name="connsiteX5" fmla="*/ 505989 w 1917534"/>
                      <a:gd name="connsiteY5" fmla="*/ 697719 h 1625777"/>
                      <a:gd name="connsiteX6" fmla="*/ 593075 w 1917534"/>
                      <a:gd name="connsiteY6" fmla="*/ 567091 h 1625777"/>
                      <a:gd name="connsiteX7" fmla="*/ 555752 w 1917534"/>
                      <a:gd name="connsiteY7" fmla="*/ 679058 h 1625777"/>
                      <a:gd name="connsiteX8" fmla="*/ 524650 w 1917534"/>
                      <a:gd name="connsiteY8" fmla="*/ 1027401 h 1625777"/>
                      <a:gd name="connsiteX9" fmla="*/ 524650 w 1917534"/>
                      <a:gd name="connsiteY9" fmla="*/ 1543695 h 1625777"/>
                      <a:gd name="connsiteX10" fmla="*/ 636618 w 1917534"/>
                      <a:gd name="connsiteY10" fmla="*/ 1605899 h 1625777"/>
                      <a:gd name="connsiteX11" fmla="*/ 1289760 w 1917534"/>
                      <a:gd name="connsiteY11" fmla="*/ 1618340 h 1625777"/>
                      <a:gd name="connsiteX12" fmla="*/ 1345744 w 1917534"/>
                      <a:gd name="connsiteY12" fmla="*/ 1500152 h 1625777"/>
                      <a:gd name="connsiteX13" fmla="*/ 1376846 w 1917534"/>
                      <a:gd name="connsiteY13" fmla="*/ 965197 h 1625777"/>
                      <a:gd name="connsiteX14" fmla="*/ 1414169 w 1917534"/>
                      <a:gd name="connsiteY14" fmla="*/ 623074 h 1625777"/>
                      <a:gd name="connsiteX15" fmla="*/ 1445271 w 1917534"/>
                      <a:gd name="connsiteY15" fmla="*/ 703940 h 1625777"/>
                      <a:gd name="connsiteX16" fmla="*/ 1644324 w 1917534"/>
                      <a:gd name="connsiteY16" fmla="*/ 629295 h 1625777"/>
                      <a:gd name="connsiteX17" fmla="*/ 1911801 w 1917534"/>
                      <a:gd name="connsiteY17" fmla="*/ 417801 h 1625777"/>
                      <a:gd name="connsiteX18" fmla="*/ 1806054 w 1917534"/>
                      <a:gd name="connsiteY18" fmla="*/ 200087 h 1625777"/>
                      <a:gd name="connsiteX19" fmla="*/ 1557238 w 1917534"/>
                      <a:gd name="connsiteY19" fmla="*/ 44576 h 1625777"/>
                      <a:gd name="connsiteX20" fmla="*/ 1134250 w 1917534"/>
                      <a:gd name="connsiteY20" fmla="*/ 249850 h 1625777"/>
                      <a:gd name="connsiteX21" fmla="*/ 960079 w 1917534"/>
                      <a:gd name="connsiteY21" fmla="*/ 405360 h 1625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917534" h="1625777">
                        <a:moveTo>
                          <a:pt x="960079" y="405360"/>
                        </a:moveTo>
                        <a:cubicBezTo>
                          <a:pt x="845002" y="364927"/>
                          <a:pt x="584781" y="46650"/>
                          <a:pt x="443785" y="7254"/>
                        </a:cubicBezTo>
                        <a:cubicBezTo>
                          <a:pt x="302789" y="-32142"/>
                          <a:pt x="187711" y="98487"/>
                          <a:pt x="114103" y="168985"/>
                        </a:cubicBezTo>
                        <a:cubicBezTo>
                          <a:pt x="40495" y="239483"/>
                          <a:pt x="-11342" y="357671"/>
                          <a:pt x="2136" y="430242"/>
                        </a:cubicBezTo>
                        <a:cubicBezTo>
                          <a:pt x="15614" y="502813"/>
                          <a:pt x="110994" y="559834"/>
                          <a:pt x="194969" y="604413"/>
                        </a:cubicBezTo>
                        <a:cubicBezTo>
                          <a:pt x="278944" y="648992"/>
                          <a:pt x="439638" y="703939"/>
                          <a:pt x="505989" y="697719"/>
                        </a:cubicBezTo>
                        <a:cubicBezTo>
                          <a:pt x="572340" y="691499"/>
                          <a:pt x="584781" y="570201"/>
                          <a:pt x="593075" y="567091"/>
                        </a:cubicBezTo>
                        <a:cubicBezTo>
                          <a:pt x="601369" y="563981"/>
                          <a:pt x="567156" y="602340"/>
                          <a:pt x="555752" y="679058"/>
                        </a:cubicBezTo>
                        <a:cubicBezTo>
                          <a:pt x="544348" y="755776"/>
                          <a:pt x="529834" y="883295"/>
                          <a:pt x="524650" y="1027401"/>
                        </a:cubicBezTo>
                        <a:cubicBezTo>
                          <a:pt x="519466" y="1171507"/>
                          <a:pt x="505989" y="1447279"/>
                          <a:pt x="524650" y="1543695"/>
                        </a:cubicBezTo>
                        <a:cubicBezTo>
                          <a:pt x="543311" y="1640111"/>
                          <a:pt x="509100" y="1593458"/>
                          <a:pt x="636618" y="1605899"/>
                        </a:cubicBezTo>
                        <a:cubicBezTo>
                          <a:pt x="764136" y="1618340"/>
                          <a:pt x="1171572" y="1635965"/>
                          <a:pt x="1289760" y="1618340"/>
                        </a:cubicBezTo>
                        <a:cubicBezTo>
                          <a:pt x="1407948" y="1600716"/>
                          <a:pt x="1331230" y="1609009"/>
                          <a:pt x="1345744" y="1500152"/>
                        </a:cubicBezTo>
                        <a:cubicBezTo>
                          <a:pt x="1360258" y="1391295"/>
                          <a:pt x="1365442" y="1111377"/>
                          <a:pt x="1376846" y="965197"/>
                        </a:cubicBezTo>
                        <a:cubicBezTo>
                          <a:pt x="1388250" y="819017"/>
                          <a:pt x="1402765" y="666617"/>
                          <a:pt x="1414169" y="623074"/>
                        </a:cubicBezTo>
                        <a:cubicBezTo>
                          <a:pt x="1425573" y="579531"/>
                          <a:pt x="1406912" y="702903"/>
                          <a:pt x="1445271" y="703940"/>
                        </a:cubicBezTo>
                        <a:cubicBezTo>
                          <a:pt x="1483630" y="704977"/>
                          <a:pt x="1566569" y="676985"/>
                          <a:pt x="1644324" y="629295"/>
                        </a:cubicBezTo>
                        <a:cubicBezTo>
                          <a:pt x="1722079" y="581605"/>
                          <a:pt x="1884846" y="489336"/>
                          <a:pt x="1911801" y="417801"/>
                        </a:cubicBezTo>
                        <a:cubicBezTo>
                          <a:pt x="1938756" y="346266"/>
                          <a:pt x="1865148" y="262291"/>
                          <a:pt x="1806054" y="200087"/>
                        </a:cubicBezTo>
                        <a:cubicBezTo>
                          <a:pt x="1746960" y="137883"/>
                          <a:pt x="1669205" y="36282"/>
                          <a:pt x="1557238" y="44576"/>
                        </a:cubicBezTo>
                        <a:cubicBezTo>
                          <a:pt x="1445271" y="52870"/>
                          <a:pt x="1227556" y="187646"/>
                          <a:pt x="1134250" y="249850"/>
                        </a:cubicBezTo>
                        <a:cubicBezTo>
                          <a:pt x="1040944" y="312054"/>
                          <a:pt x="1075156" y="445793"/>
                          <a:pt x="960079" y="40536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5" name="Forma livre 174"/>
                  <p:cNvSpPr/>
                  <p:nvPr/>
                </p:nvSpPr>
                <p:spPr>
                  <a:xfrm>
                    <a:off x="-2069630" y="2544893"/>
                    <a:ext cx="673769" cy="277311"/>
                  </a:xfrm>
                  <a:custGeom>
                    <a:avLst/>
                    <a:gdLst>
                      <a:gd name="connsiteX0" fmla="*/ 40921 w 920651"/>
                      <a:gd name="connsiteY0" fmla="*/ 15074 h 378923"/>
                      <a:gd name="connsiteX1" fmla="*/ 320840 w 920651"/>
                      <a:gd name="connsiteY1" fmla="*/ 39956 h 378923"/>
                      <a:gd name="connsiteX2" fmla="*/ 743828 w 920651"/>
                      <a:gd name="connsiteY2" fmla="*/ 58617 h 378923"/>
                      <a:gd name="connsiteX3" fmla="*/ 905558 w 920651"/>
                      <a:gd name="connsiteY3" fmla="*/ 64837 h 378923"/>
                      <a:gd name="connsiteX4" fmla="*/ 886897 w 920651"/>
                      <a:gd name="connsiteY4" fmla="*/ 319874 h 378923"/>
                      <a:gd name="connsiteX5" fmla="*/ 669183 w 920651"/>
                      <a:gd name="connsiteY5" fmla="*/ 375858 h 378923"/>
                      <a:gd name="connsiteX6" fmla="*/ 215093 w 920651"/>
                      <a:gd name="connsiteY6" fmla="*/ 363417 h 378923"/>
                      <a:gd name="connsiteX7" fmla="*/ 22260 w 920651"/>
                      <a:gd name="connsiteY7" fmla="*/ 294992 h 378923"/>
                      <a:gd name="connsiteX8" fmla="*/ 40921 w 920651"/>
                      <a:gd name="connsiteY8" fmla="*/ 15074 h 378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20651" h="378923">
                        <a:moveTo>
                          <a:pt x="40921" y="15074"/>
                        </a:moveTo>
                        <a:cubicBezTo>
                          <a:pt x="90684" y="-27432"/>
                          <a:pt x="203689" y="32699"/>
                          <a:pt x="320840" y="39956"/>
                        </a:cubicBezTo>
                        <a:cubicBezTo>
                          <a:pt x="437991" y="47213"/>
                          <a:pt x="743828" y="58617"/>
                          <a:pt x="743828" y="58617"/>
                        </a:cubicBezTo>
                        <a:cubicBezTo>
                          <a:pt x="841281" y="62764"/>
                          <a:pt x="881713" y="21294"/>
                          <a:pt x="905558" y="64837"/>
                        </a:cubicBezTo>
                        <a:cubicBezTo>
                          <a:pt x="929403" y="108380"/>
                          <a:pt x="926293" y="268037"/>
                          <a:pt x="886897" y="319874"/>
                        </a:cubicBezTo>
                        <a:cubicBezTo>
                          <a:pt x="847501" y="371711"/>
                          <a:pt x="781150" y="368601"/>
                          <a:pt x="669183" y="375858"/>
                        </a:cubicBezTo>
                        <a:cubicBezTo>
                          <a:pt x="557216" y="383115"/>
                          <a:pt x="322913" y="376895"/>
                          <a:pt x="215093" y="363417"/>
                        </a:cubicBezTo>
                        <a:cubicBezTo>
                          <a:pt x="107273" y="349939"/>
                          <a:pt x="55436" y="350976"/>
                          <a:pt x="22260" y="294992"/>
                        </a:cubicBezTo>
                        <a:cubicBezTo>
                          <a:pt x="-10916" y="239008"/>
                          <a:pt x="-8842" y="57580"/>
                          <a:pt x="40921" y="15074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6" name="Elipse 175"/>
                  <p:cNvSpPr/>
                  <p:nvPr/>
                </p:nvSpPr>
                <p:spPr>
                  <a:xfrm>
                    <a:off x="-1881453" y="2562491"/>
                    <a:ext cx="319741" cy="277311"/>
                  </a:xfrm>
                  <a:prstGeom prst="ellipse">
                    <a:avLst/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7" name="Triângulo isósceles 176"/>
                  <p:cNvSpPr/>
                  <p:nvPr/>
                </p:nvSpPr>
                <p:spPr>
                  <a:xfrm rot="12169286">
                    <a:off x="-2640517" y="2706760"/>
                    <a:ext cx="37368" cy="42684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8" name="Triângulo isósceles 177"/>
                  <p:cNvSpPr/>
                  <p:nvPr/>
                </p:nvSpPr>
                <p:spPr>
                  <a:xfrm rot="12169286">
                    <a:off x="-2677200" y="2671993"/>
                    <a:ext cx="47654" cy="54432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9" name="Triângulo isósceles 178"/>
                  <p:cNvSpPr/>
                  <p:nvPr/>
                </p:nvSpPr>
                <p:spPr>
                  <a:xfrm rot="12609937">
                    <a:off x="-2712423" y="2613919"/>
                    <a:ext cx="76510" cy="87395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0" name="Triângulo isósceles 179"/>
                  <p:cNvSpPr/>
                  <p:nvPr/>
                </p:nvSpPr>
                <p:spPr>
                  <a:xfrm rot="9430714" flipH="1">
                    <a:off x="-819841" y="2700395"/>
                    <a:ext cx="28589" cy="42684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1" name="Triângulo isósceles 180"/>
                  <p:cNvSpPr/>
                  <p:nvPr/>
                </p:nvSpPr>
                <p:spPr>
                  <a:xfrm rot="9430714" flipH="1">
                    <a:off x="-799646" y="2665629"/>
                    <a:ext cx="36459" cy="54432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2" name="Triângulo isósceles 181"/>
                  <p:cNvSpPr/>
                  <p:nvPr/>
                </p:nvSpPr>
                <p:spPr>
                  <a:xfrm rot="8990063" flipH="1">
                    <a:off x="-794774" y="2607554"/>
                    <a:ext cx="58535" cy="87395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grpSp>
                <p:nvGrpSpPr>
                  <p:cNvPr id="183" name="Grupo 182"/>
                  <p:cNvGrpSpPr/>
                  <p:nvPr/>
                </p:nvGrpSpPr>
                <p:grpSpPr>
                  <a:xfrm>
                    <a:off x="-2104834" y="1221631"/>
                    <a:ext cx="165951" cy="199731"/>
                    <a:chOff x="2466349" y="2043693"/>
                    <a:chExt cx="262084" cy="315432"/>
                  </a:xfrm>
                </p:grpSpPr>
                <p:sp>
                  <p:nvSpPr>
                    <p:cNvPr id="191" name="Elipse 190"/>
                    <p:cNvSpPr/>
                    <p:nvPr/>
                  </p:nvSpPr>
                  <p:spPr>
                    <a:xfrm rot="20547745">
                      <a:off x="2466349" y="2043693"/>
                      <a:ext cx="262084" cy="3154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2" name="Elipse 191"/>
                    <p:cNvSpPr/>
                    <p:nvPr/>
                  </p:nvSpPr>
                  <p:spPr>
                    <a:xfrm rot="21377893">
                      <a:off x="2519398" y="2082253"/>
                      <a:ext cx="191800" cy="26968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3" name="Elipse 192"/>
                    <p:cNvSpPr/>
                    <p:nvPr/>
                  </p:nvSpPr>
                  <p:spPr>
                    <a:xfrm>
                      <a:off x="2548920" y="2112158"/>
                      <a:ext cx="86955" cy="8695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4" name="Retângulo de cantos arredondados 193"/>
                    <p:cNvSpPr/>
                    <p:nvPr/>
                  </p:nvSpPr>
                  <p:spPr>
                    <a:xfrm rot="18809357">
                      <a:off x="2554903" y="2096706"/>
                      <a:ext cx="31138" cy="30904"/>
                    </a:xfrm>
                    <a:prstGeom prst="roundRect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5" name="Forma livre 194"/>
                    <p:cNvSpPr/>
                    <p:nvPr/>
                  </p:nvSpPr>
                  <p:spPr>
                    <a:xfrm>
                      <a:off x="2559135" y="2193760"/>
                      <a:ext cx="128263" cy="137357"/>
                    </a:xfrm>
                    <a:custGeom>
                      <a:avLst/>
                      <a:gdLst>
                        <a:gd name="connsiteX0" fmla="*/ 329918 w 389263"/>
                        <a:gd name="connsiteY0" fmla="*/ 741 h 416864"/>
                        <a:gd name="connsiteX1" fmla="*/ 377685 w 389263"/>
                        <a:gd name="connsiteY1" fmla="*/ 133807 h 416864"/>
                        <a:gd name="connsiteX2" fmla="*/ 381097 w 389263"/>
                        <a:gd name="connsiteY2" fmla="*/ 270285 h 416864"/>
                        <a:gd name="connsiteX3" fmla="*/ 282151 w 389263"/>
                        <a:gd name="connsiteY3" fmla="*/ 399938 h 416864"/>
                        <a:gd name="connsiteX4" fmla="*/ 135438 w 389263"/>
                        <a:gd name="connsiteY4" fmla="*/ 410174 h 416864"/>
                        <a:gd name="connsiteX5" fmla="*/ 50139 w 389263"/>
                        <a:gd name="connsiteY5" fmla="*/ 352171 h 416864"/>
                        <a:gd name="connsiteX6" fmla="*/ 2372 w 389263"/>
                        <a:gd name="connsiteY6" fmla="*/ 270285 h 416864"/>
                        <a:gd name="connsiteX7" fmla="*/ 9196 w 389263"/>
                        <a:gd name="connsiteY7" fmla="*/ 62156 h 416864"/>
                        <a:gd name="connsiteX8" fmla="*/ 26256 w 389263"/>
                        <a:gd name="connsiteY8" fmla="*/ 150867 h 416864"/>
                        <a:gd name="connsiteX9" fmla="*/ 125202 w 389263"/>
                        <a:gd name="connsiteY9" fmla="*/ 297580 h 416864"/>
                        <a:gd name="connsiteX10" fmla="*/ 237796 w 389263"/>
                        <a:gd name="connsiteY10" fmla="*/ 297580 h 416864"/>
                        <a:gd name="connsiteX11" fmla="*/ 316270 w 389263"/>
                        <a:gd name="connsiteY11" fmla="*/ 195222 h 416864"/>
                        <a:gd name="connsiteX12" fmla="*/ 329918 w 389263"/>
                        <a:gd name="connsiteY12" fmla="*/ 741 h 41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89263" h="416864">
                          <a:moveTo>
                            <a:pt x="329918" y="741"/>
                          </a:moveTo>
                          <a:cubicBezTo>
                            <a:pt x="340154" y="-9495"/>
                            <a:pt x="369155" y="88883"/>
                            <a:pt x="377685" y="133807"/>
                          </a:cubicBezTo>
                          <a:cubicBezTo>
                            <a:pt x="386215" y="178731"/>
                            <a:pt x="397019" y="225930"/>
                            <a:pt x="381097" y="270285"/>
                          </a:cubicBezTo>
                          <a:cubicBezTo>
                            <a:pt x="365175" y="314640"/>
                            <a:pt x="323094" y="376623"/>
                            <a:pt x="282151" y="399938"/>
                          </a:cubicBezTo>
                          <a:cubicBezTo>
                            <a:pt x="241208" y="423253"/>
                            <a:pt x="174107" y="418135"/>
                            <a:pt x="135438" y="410174"/>
                          </a:cubicBezTo>
                          <a:cubicBezTo>
                            <a:pt x="96769" y="402213"/>
                            <a:pt x="72317" y="375486"/>
                            <a:pt x="50139" y="352171"/>
                          </a:cubicBezTo>
                          <a:cubicBezTo>
                            <a:pt x="27961" y="328856"/>
                            <a:pt x="9196" y="318621"/>
                            <a:pt x="2372" y="270285"/>
                          </a:cubicBezTo>
                          <a:cubicBezTo>
                            <a:pt x="-4452" y="221949"/>
                            <a:pt x="5215" y="82059"/>
                            <a:pt x="9196" y="62156"/>
                          </a:cubicBezTo>
                          <a:cubicBezTo>
                            <a:pt x="13177" y="42253"/>
                            <a:pt x="6922" y="111630"/>
                            <a:pt x="26256" y="150867"/>
                          </a:cubicBezTo>
                          <a:cubicBezTo>
                            <a:pt x="45590" y="190104"/>
                            <a:pt x="89945" y="273128"/>
                            <a:pt x="125202" y="297580"/>
                          </a:cubicBezTo>
                          <a:cubicBezTo>
                            <a:pt x="160459" y="322032"/>
                            <a:pt x="205951" y="314640"/>
                            <a:pt x="237796" y="297580"/>
                          </a:cubicBezTo>
                          <a:cubicBezTo>
                            <a:pt x="269641" y="280520"/>
                            <a:pt x="300916" y="243558"/>
                            <a:pt x="316270" y="195222"/>
                          </a:cubicBezTo>
                          <a:cubicBezTo>
                            <a:pt x="331624" y="146886"/>
                            <a:pt x="319682" y="10977"/>
                            <a:pt x="329918" y="741"/>
                          </a:cubicBez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6" name="Forma livre 195"/>
                    <p:cNvSpPr/>
                    <p:nvPr/>
                  </p:nvSpPr>
                  <p:spPr>
                    <a:xfrm>
                      <a:off x="2554399" y="2347976"/>
                      <a:ext cx="137735" cy="9868"/>
                    </a:xfrm>
                    <a:custGeom>
                      <a:avLst/>
                      <a:gdLst>
                        <a:gd name="connsiteX0" fmla="*/ 418012 w 418012"/>
                        <a:gd name="connsiteY0" fmla="*/ 0 h 29948"/>
                        <a:gd name="connsiteX1" fmla="*/ 223935 w 418012"/>
                        <a:gd name="connsiteY1" fmla="*/ 29858 h 29948"/>
                        <a:gd name="connsiteX2" fmla="*/ 0 w 418012"/>
                        <a:gd name="connsiteY2" fmla="*/ 7465 h 29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8012" h="29948">
                          <a:moveTo>
                            <a:pt x="418012" y="0"/>
                          </a:moveTo>
                          <a:cubicBezTo>
                            <a:pt x="355808" y="14307"/>
                            <a:pt x="293604" y="28614"/>
                            <a:pt x="223935" y="29858"/>
                          </a:cubicBezTo>
                          <a:cubicBezTo>
                            <a:pt x="154266" y="31102"/>
                            <a:pt x="77133" y="19283"/>
                            <a:pt x="0" y="7465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</p:grpSp>
              <p:grpSp>
                <p:nvGrpSpPr>
                  <p:cNvPr id="184" name="Grupo 183"/>
                  <p:cNvGrpSpPr/>
                  <p:nvPr/>
                </p:nvGrpSpPr>
                <p:grpSpPr>
                  <a:xfrm flipH="1">
                    <a:off x="-1585536" y="1237681"/>
                    <a:ext cx="171535" cy="199731"/>
                    <a:chOff x="2466349" y="2043693"/>
                    <a:chExt cx="262084" cy="315432"/>
                  </a:xfrm>
                </p:grpSpPr>
                <p:sp>
                  <p:nvSpPr>
                    <p:cNvPr id="185" name="Elipse 184"/>
                    <p:cNvSpPr/>
                    <p:nvPr/>
                  </p:nvSpPr>
                  <p:spPr>
                    <a:xfrm rot="20547745">
                      <a:off x="2466349" y="2043693"/>
                      <a:ext cx="262084" cy="3154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6" name="Elipse 185"/>
                    <p:cNvSpPr/>
                    <p:nvPr/>
                  </p:nvSpPr>
                  <p:spPr>
                    <a:xfrm rot="21377893">
                      <a:off x="2519398" y="2082253"/>
                      <a:ext cx="191800" cy="26968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7" name="Elipse 186"/>
                    <p:cNvSpPr/>
                    <p:nvPr/>
                  </p:nvSpPr>
                  <p:spPr>
                    <a:xfrm>
                      <a:off x="2548920" y="2112158"/>
                      <a:ext cx="86955" cy="8695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8" name="Retângulo de cantos arredondados 187"/>
                    <p:cNvSpPr/>
                    <p:nvPr/>
                  </p:nvSpPr>
                  <p:spPr>
                    <a:xfrm rot="18809357">
                      <a:off x="2554903" y="2096706"/>
                      <a:ext cx="31138" cy="30904"/>
                    </a:xfrm>
                    <a:prstGeom prst="roundRect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9" name="Forma livre 188"/>
                    <p:cNvSpPr/>
                    <p:nvPr/>
                  </p:nvSpPr>
                  <p:spPr>
                    <a:xfrm>
                      <a:off x="2559135" y="2193760"/>
                      <a:ext cx="128263" cy="137357"/>
                    </a:xfrm>
                    <a:custGeom>
                      <a:avLst/>
                      <a:gdLst>
                        <a:gd name="connsiteX0" fmla="*/ 329918 w 389263"/>
                        <a:gd name="connsiteY0" fmla="*/ 741 h 416864"/>
                        <a:gd name="connsiteX1" fmla="*/ 377685 w 389263"/>
                        <a:gd name="connsiteY1" fmla="*/ 133807 h 416864"/>
                        <a:gd name="connsiteX2" fmla="*/ 381097 w 389263"/>
                        <a:gd name="connsiteY2" fmla="*/ 270285 h 416864"/>
                        <a:gd name="connsiteX3" fmla="*/ 282151 w 389263"/>
                        <a:gd name="connsiteY3" fmla="*/ 399938 h 416864"/>
                        <a:gd name="connsiteX4" fmla="*/ 135438 w 389263"/>
                        <a:gd name="connsiteY4" fmla="*/ 410174 h 416864"/>
                        <a:gd name="connsiteX5" fmla="*/ 50139 w 389263"/>
                        <a:gd name="connsiteY5" fmla="*/ 352171 h 416864"/>
                        <a:gd name="connsiteX6" fmla="*/ 2372 w 389263"/>
                        <a:gd name="connsiteY6" fmla="*/ 270285 h 416864"/>
                        <a:gd name="connsiteX7" fmla="*/ 9196 w 389263"/>
                        <a:gd name="connsiteY7" fmla="*/ 62156 h 416864"/>
                        <a:gd name="connsiteX8" fmla="*/ 26256 w 389263"/>
                        <a:gd name="connsiteY8" fmla="*/ 150867 h 416864"/>
                        <a:gd name="connsiteX9" fmla="*/ 125202 w 389263"/>
                        <a:gd name="connsiteY9" fmla="*/ 297580 h 416864"/>
                        <a:gd name="connsiteX10" fmla="*/ 237796 w 389263"/>
                        <a:gd name="connsiteY10" fmla="*/ 297580 h 416864"/>
                        <a:gd name="connsiteX11" fmla="*/ 316270 w 389263"/>
                        <a:gd name="connsiteY11" fmla="*/ 195222 h 416864"/>
                        <a:gd name="connsiteX12" fmla="*/ 329918 w 389263"/>
                        <a:gd name="connsiteY12" fmla="*/ 741 h 41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89263" h="416864">
                          <a:moveTo>
                            <a:pt x="329918" y="741"/>
                          </a:moveTo>
                          <a:cubicBezTo>
                            <a:pt x="340154" y="-9495"/>
                            <a:pt x="369155" y="88883"/>
                            <a:pt x="377685" y="133807"/>
                          </a:cubicBezTo>
                          <a:cubicBezTo>
                            <a:pt x="386215" y="178731"/>
                            <a:pt x="397019" y="225930"/>
                            <a:pt x="381097" y="270285"/>
                          </a:cubicBezTo>
                          <a:cubicBezTo>
                            <a:pt x="365175" y="314640"/>
                            <a:pt x="323094" y="376623"/>
                            <a:pt x="282151" y="399938"/>
                          </a:cubicBezTo>
                          <a:cubicBezTo>
                            <a:pt x="241208" y="423253"/>
                            <a:pt x="174107" y="418135"/>
                            <a:pt x="135438" y="410174"/>
                          </a:cubicBezTo>
                          <a:cubicBezTo>
                            <a:pt x="96769" y="402213"/>
                            <a:pt x="72317" y="375486"/>
                            <a:pt x="50139" y="352171"/>
                          </a:cubicBezTo>
                          <a:cubicBezTo>
                            <a:pt x="27961" y="328856"/>
                            <a:pt x="9196" y="318621"/>
                            <a:pt x="2372" y="270285"/>
                          </a:cubicBezTo>
                          <a:cubicBezTo>
                            <a:pt x="-4452" y="221949"/>
                            <a:pt x="5215" y="82059"/>
                            <a:pt x="9196" y="62156"/>
                          </a:cubicBezTo>
                          <a:cubicBezTo>
                            <a:pt x="13177" y="42253"/>
                            <a:pt x="6922" y="111630"/>
                            <a:pt x="26256" y="150867"/>
                          </a:cubicBezTo>
                          <a:cubicBezTo>
                            <a:pt x="45590" y="190104"/>
                            <a:pt x="89945" y="273128"/>
                            <a:pt x="125202" y="297580"/>
                          </a:cubicBezTo>
                          <a:cubicBezTo>
                            <a:pt x="160459" y="322032"/>
                            <a:pt x="205951" y="314640"/>
                            <a:pt x="237796" y="297580"/>
                          </a:cubicBezTo>
                          <a:cubicBezTo>
                            <a:pt x="269641" y="280520"/>
                            <a:pt x="300916" y="243558"/>
                            <a:pt x="316270" y="195222"/>
                          </a:cubicBezTo>
                          <a:cubicBezTo>
                            <a:pt x="331624" y="146886"/>
                            <a:pt x="319682" y="10977"/>
                            <a:pt x="329918" y="741"/>
                          </a:cubicBez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0" name="Forma livre 189"/>
                    <p:cNvSpPr/>
                    <p:nvPr/>
                  </p:nvSpPr>
                  <p:spPr>
                    <a:xfrm>
                      <a:off x="2554399" y="2347976"/>
                      <a:ext cx="137735" cy="9868"/>
                    </a:xfrm>
                    <a:custGeom>
                      <a:avLst/>
                      <a:gdLst>
                        <a:gd name="connsiteX0" fmla="*/ 418012 w 418012"/>
                        <a:gd name="connsiteY0" fmla="*/ 0 h 29948"/>
                        <a:gd name="connsiteX1" fmla="*/ 223935 w 418012"/>
                        <a:gd name="connsiteY1" fmla="*/ 29858 h 29948"/>
                        <a:gd name="connsiteX2" fmla="*/ 0 w 418012"/>
                        <a:gd name="connsiteY2" fmla="*/ 7465 h 29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8012" h="29948">
                          <a:moveTo>
                            <a:pt x="418012" y="0"/>
                          </a:moveTo>
                          <a:cubicBezTo>
                            <a:pt x="355808" y="14307"/>
                            <a:pt x="293604" y="28614"/>
                            <a:pt x="223935" y="29858"/>
                          </a:cubicBezTo>
                          <a:cubicBezTo>
                            <a:pt x="154266" y="31102"/>
                            <a:pt x="77133" y="19283"/>
                            <a:pt x="0" y="7465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</p:grpSp>
            </p:grpSp>
            <p:sp>
              <p:nvSpPr>
                <p:cNvPr id="215" name="Retângulo de cantos arredondados 214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9" name="Retângulo de cantos arredondados 258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0" name="Retângulo de cantos arredondados 259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1" name="Retângulo de cantos arredondados 260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2" name="Retângulo de cantos arredondados 261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3" name="Retângulo de cantos arredondados 262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97" name="Grupo 196"/>
              <p:cNvGrpSpPr/>
              <p:nvPr/>
            </p:nvGrpSpPr>
            <p:grpSpPr>
              <a:xfrm>
                <a:off x="631886" y="4451137"/>
                <a:ext cx="466057" cy="327627"/>
                <a:chOff x="1149305" y="7435791"/>
                <a:chExt cx="1774352" cy="1247329"/>
              </a:xfrm>
              <a:effectLst>
                <a:glow>
                  <a:schemeClr val="bg1"/>
                </a:glow>
              </a:effectLst>
            </p:grpSpPr>
            <p:sp>
              <p:nvSpPr>
                <p:cNvPr id="198" name="Placa 197"/>
                <p:cNvSpPr/>
                <p:nvPr/>
              </p:nvSpPr>
              <p:spPr>
                <a:xfrm>
                  <a:off x="1585141" y="7435791"/>
                  <a:ext cx="889085" cy="1247329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1" name="Placa 200"/>
                <p:cNvSpPr/>
                <p:nvPr/>
              </p:nvSpPr>
              <p:spPr>
                <a:xfrm rot="263748">
                  <a:off x="1149305" y="7449356"/>
                  <a:ext cx="389267" cy="918242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2" name="Placa 201"/>
                <p:cNvSpPr/>
                <p:nvPr/>
              </p:nvSpPr>
              <p:spPr>
                <a:xfrm rot="21242254">
                  <a:off x="2534390" y="7453502"/>
                  <a:ext cx="389267" cy="925708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3" name="Placa 202"/>
                <p:cNvSpPr/>
                <p:nvPr/>
              </p:nvSpPr>
              <p:spPr>
                <a:xfrm>
                  <a:off x="1648663" y="7514717"/>
                  <a:ext cx="774543" cy="1086636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4" name="Placa 203"/>
                <p:cNvSpPr/>
                <p:nvPr/>
              </p:nvSpPr>
              <p:spPr>
                <a:xfrm rot="21242254">
                  <a:off x="2588681" y="7531236"/>
                  <a:ext cx="280686" cy="772058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5" name="Placa 204"/>
                <p:cNvSpPr/>
                <p:nvPr/>
              </p:nvSpPr>
              <p:spPr>
                <a:xfrm rot="263748">
                  <a:off x="1206987" y="7507667"/>
                  <a:ext cx="273670" cy="775846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125" name="Grupo 124"/>
            <p:cNvGrpSpPr/>
            <p:nvPr/>
          </p:nvGrpSpPr>
          <p:grpSpPr>
            <a:xfrm>
              <a:off x="1619706" y="3430654"/>
              <a:ext cx="486377" cy="306920"/>
              <a:chOff x="5734764" y="2934832"/>
              <a:chExt cx="1395954" cy="880894"/>
            </a:xfrm>
            <a:effectLst>
              <a:glow>
                <a:schemeClr val="bg1"/>
              </a:glow>
            </a:effectLst>
          </p:grpSpPr>
          <p:sp>
            <p:nvSpPr>
              <p:cNvPr id="126" name="Placa 125"/>
              <p:cNvSpPr/>
              <p:nvPr/>
            </p:nvSpPr>
            <p:spPr>
              <a:xfrm rot="20965592">
                <a:off x="6534895" y="3610035"/>
                <a:ext cx="205691" cy="205691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7" name="Placa 126"/>
              <p:cNvSpPr/>
              <p:nvPr/>
            </p:nvSpPr>
            <p:spPr>
              <a:xfrm rot="496285">
                <a:off x="5957638" y="3577881"/>
                <a:ext cx="104870" cy="205691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8" name="Forma livre 127"/>
              <p:cNvSpPr/>
              <p:nvPr/>
            </p:nvSpPr>
            <p:spPr>
              <a:xfrm>
                <a:off x="5734764" y="3025697"/>
                <a:ext cx="326297" cy="426298"/>
              </a:xfrm>
              <a:custGeom>
                <a:avLst/>
                <a:gdLst>
                  <a:gd name="connsiteX0" fmla="*/ 326072 w 326297"/>
                  <a:gd name="connsiteY0" fmla="*/ 4074 h 426298"/>
                  <a:gd name="connsiteX1" fmla="*/ 256118 w 326297"/>
                  <a:gd name="connsiteY1" fmla="*/ 26559 h 426298"/>
                  <a:gd name="connsiteX2" fmla="*/ 208649 w 326297"/>
                  <a:gd name="connsiteY2" fmla="*/ 99011 h 426298"/>
                  <a:gd name="connsiteX3" fmla="*/ 246124 w 326297"/>
                  <a:gd name="connsiteY3" fmla="*/ 213936 h 426298"/>
                  <a:gd name="connsiteX4" fmla="*/ 236131 w 326297"/>
                  <a:gd name="connsiteY4" fmla="*/ 336356 h 426298"/>
                  <a:gd name="connsiteX5" fmla="*/ 128701 w 326297"/>
                  <a:gd name="connsiteY5" fmla="*/ 426296 h 426298"/>
                  <a:gd name="connsiteX6" fmla="*/ 11278 w 326297"/>
                  <a:gd name="connsiteY6" fmla="*/ 338854 h 426298"/>
                  <a:gd name="connsiteX7" fmla="*/ 16275 w 326297"/>
                  <a:gd name="connsiteY7" fmla="*/ 213936 h 426298"/>
                  <a:gd name="connsiteX8" fmla="*/ 113711 w 326297"/>
                  <a:gd name="connsiteY8" fmla="*/ 86519 h 426298"/>
                  <a:gd name="connsiteX9" fmla="*/ 231134 w 326297"/>
                  <a:gd name="connsiteY9" fmla="*/ 9070 h 426298"/>
                  <a:gd name="connsiteX10" fmla="*/ 326072 w 326297"/>
                  <a:gd name="connsiteY10" fmla="*/ 4074 h 42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6297" h="426298">
                    <a:moveTo>
                      <a:pt x="326072" y="4074"/>
                    </a:moveTo>
                    <a:cubicBezTo>
                      <a:pt x="330236" y="6989"/>
                      <a:pt x="275688" y="10736"/>
                      <a:pt x="256118" y="26559"/>
                    </a:cubicBezTo>
                    <a:cubicBezTo>
                      <a:pt x="236547" y="42382"/>
                      <a:pt x="210315" y="67782"/>
                      <a:pt x="208649" y="99011"/>
                    </a:cubicBezTo>
                    <a:cubicBezTo>
                      <a:pt x="206983" y="130240"/>
                      <a:pt x="241544" y="174379"/>
                      <a:pt x="246124" y="213936"/>
                    </a:cubicBezTo>
                    <a:cubicBezTo>
                      <a:pt x="250704" y="253493"/>
                      <a:pt x="255701" y="300963"/>
                      <a:pt x="236131" y="336356"/>
                    </a:cubicBezTo>
                    <a:cubicBezTo>
                      <a:pt x="216561" y="371749"/>
                      <a:pt x="166176" y="425880"/>
                      <a:pt x="128701" y="426296"/>
                    </a:cubicBezTo>
                    <a:cubicBezTo>
                      <a:pt x="91226" y="426712"/>
                      <a:pt x="30016" y="374247"/>
                      <a:pt x="11278" y="338854"/>
                    </a:cubicBezTo>
                    <a:cubicBezTo>
                      <a:pt x="-7460" y="303461"/>
                      <a:pt x="-797" y="255992"/>
                      <a:pt x="16275" y="213936"/>
                    </a:cubicBezTo>
                    <a:cubicBezTo>
                      <a:pt x="33347" y="171880"/>
                      <a:pt x="77901" y="120663"/>
                      <a:pt x="113711" y="86519"/>
                    </a:cubicBezTo>
                    <a:cubicBezTo>
                      <a:pt x="149521" y="52375"/>
                      <a:pt x="197822" y="23644"/>
                      <a:pt x="231134" y="9070"/>
                    </a:cubicBezTo>
                    <a:cubicBezTo>
                      <a:pt x="264445" y="-5504"/>
                      <a:pt x="321908" y="1159"/>
                      <a:pt x="326072" y="407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29" name="Forma livre 128"/>
              <p:cNvSpPr/>
              <p:nvPr/>
            </p:nvSpPr>
            <p:spPr>
              <a:xfrm>
                <a:off x="6936841" y="3073674"/>
                <a:ext cx="193877" cy="365670"/>
              </a:xfrm>
              <a:custGeom>
                <a:avLst/>
                <a:gdLst>
                  <a:gd name="connsiteX0" fmla="*/ 10913 w 193877"/>
                  <a:gd name="connsiteY0" fmla="*/ 1066 h 365670"/>
                  <a:gd name="connsiteX1" fmla="*/ 50887 w 193877"/>
                  <a:gd name="connsiteY1" fmla="*/ 128483 h 365670"/>
                  <a:gd name="connsiteX2" fmla="*/ 919 w 193877"/>
                  <a:gd name="connsiteY2" fmla="*/ 243407 h 365670"/>
                  <a:gd name="connsiteX3" fmla="*/ 23405 w 193877"/>
                  <a:gd name="connsiteY3" fmla="*/ 345840 h 365670"/>
                  <a:gd name="connsiteX4" fmla="*/ 83365 w 193877"/>
                  <a:gd name="connsiteY4" fmla="*/ 358332 h 365670"/>
                  <a:gd name="connsiteX5" fmla="*/ 183300 w 193877"/>
                  <a:gd name="connsiteY5" fmla="*/ 260896 h 365670"/>
                  <a:gd name="connsiteX6" fmla="*/ 180801 w 193877"/>
                  <a:gd name="connsiteY6" fmla="*/ 185945 h 365670"/>
                  <a:gd name="connsiteX7" fmla="*/ 93359 w 193877"/>
                  <a:gd name="connsiteY7" fmla="*/ 73519 h 365670"/>
                  <a:gd name="connsiteX8" fmla="*/ 10913 w 193877"/>
                  <a:gd name="connsiteY8" fmla="*/ 1066 h 36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877" h="365670">
                    <a:moveTo>
                      <a:pt x="10913" y="1066"/>
                    </a:moveTo>
                    <a:cubicBezTo>
                      <a:pt x="3834" y="10227"/>
                      <a:pt x="52553" y="88093"/>
                      <a:pt x="50887" y="128483"/>
                    </a:cubicBezTo>
                    <a:cubicBezTo>
                      <a:pt x="49221" y="168873"/>
                      <a:pt x="5499" y="207181"/>
                      <a:pt x="919" y="243407"/>
                    </a:cubicBezTo>
                    <a:cubicBezTo>
                      <a:pt x="-3661" y="279633"/>
                      <a:pt x="9664" y="326686"/>
                      <a:pt x="23405" y="345840"/>
                    </a:cubicBezTo>
                    <a:cubicBezTo>
                      <a:pt x="37146" y="364994"/>
                      <a:pt x="56716" y="372489"/>
                      <a:pt x="83365" y="358332"/>
                    </a:cubicBezTo>
                    <a:cubicBezTo>
                      <a:pt x="110014" y="344175"/>
                      <a:pt x="167061" y="289627"/>
                      <a:pt x="183300" y="260896"/>
                    </a:cubicBezTo>
                    <a:cubicBezTo>
                      <a:pt x="199539" y="232165"/>
                      <a:pt x="195791" y="217175"/>
                      <a:pt x="180801" y="185945"/>
                    </a:cubicBezTo>
                    <a:cubicBezTo>
                      <a:pt x="165811" y="154715"/>
                      <a:pt x="118759" y="103083"/>
                      <a:pt x="93359" y="73519"/>
                    </a:cubicBezTo>
                    <a:cubicBezTo>
                      <a:pt x="67959" y="43955"/>
                      <a:pt x="17992" y="-8095"/>
                      <a:pt x="10913" y="10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0" name="Forma livre 129"/>
              <p:cNvSpPr/>
              <p:nvPr/>
            </p:nvSpPr>
            <p:spPr>
              <a:xfrm>
                <a:off x="5938416" y="2934832"/>
                <a:ext cx="174885" cy="114925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1" name="Forma livre 130"/>
              <p:cNvSpPr/>
              <p:nvPr/>
            </p:nvSpPr>
            <p:spPr>
              <a:xfrm rot="160903" flipH="1">
                <a:off x="6790800" y="2961321"/>
                <a:ext cx="171254" cy="114925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2" name="Retângulo de cantos arredondados 131">
              <a:hlinkClick r:id="rId3" action="ppaction://hlinksldjump"/>
            </p:cNvPr>
            <p:cNvSpPr/>
            <p:nvPr/>
          </p:nvSpPr>
          <p:spPr>
            <a:xfrm>
              <a:off x="1552938" y="3774352"/>
              <a:ext cx="621524" cy="263381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/>
                <a:t>usar</a:t>
              </a:r>
              <a:endParaRPr lang="pt-BR" sz="1400" dirty="0"/>
            </a:p>
          </p:txBody>
        </p:sp>
      </p:grpSp>
      <p:grpSp>
        <p:nvGrpSpPr>
          <p:cNvPr id="208" name="Grupo 207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10" name="Grupo 209"/>
            <p:cNvGrpSpPr/>
            <p:nvPr/>
          </p:nvGrpSpPr>
          <p:grpSpPr>
            <a:xfrm>
              <a:off x="2458529" y="176726"/>
              <a:ext cx="2747157" cy="2747157"/>
              <a:chOff x="1166462" y="638629"/>
              <a:chExt cx="4666393" cy="4666393"/>
            </a:xfrm>
          </p:grpSpPr>
          <p:grpSp>
            <p:nvGrpSpPr>
              <p:cNvPr id="222" name="Grupo 221"/>
              <p:cNvGrpSpPr/>
              <p:nvPr/>
            </p:nvGrpSpPr>
            <p:grpSpPr>
              <a:xfrm>
                <a:off x="1166462" y="638629"/>
                <a:ext cx="4666393" cy="4666393"/>
                <a:chOff x="1166462" y="638629"/>
                <a:chExt cx="4666393" cy="4666393"/>
              </a:xfrm>
            </p:grpSpPr>
            <p:sp>
              <p:nvSpPr>
                <p:cNvPr id="235" name="Placa 234"/>
                <p:cNvSpPr/>
                <p:nvPr/>
              </p:nvSpPr>
              <p:spPr>
                <a:xfrm>
                  <a:off x="1166462" y="638629"/>
                  <a:ext cx="4666393" cy="4666393"/>
                </a:xfrm>
                <a:prstGeom prst="plaqu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6" name="Placa 235"/>
                <p:cNvSpPr/>
                <p:nvPr/>
              </p:nvSpPr>
              <p:spPr>
                <a:xfrm>
                  <a:off x="1340632" y="812799"/>
                  <a:ext cx="4318051" cy="4318051"/>
                </a:xfrm>
                <a:prstGeom prst="plaqu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23" name="Retângulo 222"/>
              <p:cNvSpPr/>
              <p:nvPr/>
            </p:nvSpPr>
            <p:spPr>
              <a:xfrm>
                <a:off x="2162628" y="958900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4" name="Retângulo 223"/>
              <p:cNvSpPr/>
              <p:nvPr/>
            </p:nvSpPr>
            <p:spPr>
              <a:xfrm>
                <a:off x="3736763" y="1205164"/>
                <a:ext cx="1070453" cy="57792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25" name="Grupo 224"/>
              <p:cNvGrpSpPr/>
              <p:nvPr/>
            </p:nvGrpSpPr>
            <p:grpSpPr>
              <a:xfrm rot="5400000">
                <a:off x="2789713" y="3183146"/>
                <a:ext cx="1419887" cy="2167304"/>
                <a:chOff x="1517736" y="3374793"/>
                <a:chExt cx="1419887" cy="2167304"/>
              </a:xfrm>
            </p:grpSpPr>
            <p:sp>
              <p:nvSpPr>
                <p:cNvPr id="229" name="Retângulo de cantos arredondados 228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0" name="Retângulo de cantos arredondados 229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1" name="Retângulo de cantos arredondados 230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2" name="Retângulo de cantos arredondados 231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3" name="Retângulo de cantos arredondados 232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4" name="Retângulo de cantos arredondados 233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26" name="Retângulo 225"/>
              <p:cNvSpPr/>
              <p:nvPr/>
            </p:nvSpPr>
            <p:spPr>
              <a:xfrm>
                <a:off x="2964430" y="2256926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cxnSp>
            <p:nvCxnSpPr>
              <p:cNvPr id="227" name="Conector angulado 226"/>
              <p:cNvCxnSpPr>
                <a:endCxn id="226" idx="1"/>
              </p:cNvCxnSpPr>
              <p:nvPr/>
            </p:nvCxnSpPr>
            <p:spPr>
              <a:xfrm rot="16200000" flipH="1">
                <a:off x="2306915" y="2134637"/>
                <a:ext cx="766605" cy="548425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Conector angulado 227"/>
              <p:cNvCxnSpPr>
                <a:endCxn id="226" idx="3"/>
              </p:cNvCxnSpPr>
              <p:nvPr/>
            </p:nvCxnSpPr>
            <p:spPr>
              <a:xfrm rot="5400000">
                <a:off x="3827189" y="2010639"/>
                <a:ext cx="989209" cy="573819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1" name="Seta para a direita listrada 210"/>
            <p:cNvSpPr/>
            <p:nvPr/>
          </p:nvSpPr>
          <p:spPr>
            <a:xfrm>
              <a:off x="4424181" y="1449543"/>
              <a:ext cx="441512" cy="440160"/>
            </a:xfrm>
            <a:prstGeom prst="stripedRightArrow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777090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300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7" name="Grupo 6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grpSp>
          <p:nvGrpSpPr>
            <p:cNvPr id="3" name="Grupo 2"/>
            <p:cNvGrpSpPr/>
            <p:nvPr/>
          </p:nvGrpSpPr>
          <p:grpSpPr>
            <a:xfrm>
              <a:off x="140681" y="3074411"/>
              <a:ext cx="2909805" cy="2759584"/>
              <a:chOff x="140681" y="3074411"/>
              <a:chExt cx="2909805" cy="2759584"/>
            </a:xfrm>
          </p:grpSpPr>
          <p:grpSp>
            <p:nvGrpSpPr>
              <p:cNvPr id="264" name="Grupo 263"/>
              <p:cNvGrpSpPr/>
              <p:nvPr/>
            </p:nvGrpSpPr>
            <p:grpSpPr>
              <a:xfrm>
                <a:off x="140681" y="3074411"/>
                <a:ext cx="2909805" cy="2759584"/>
                <a:chOff x="140681" y="3074411"/>
                <a:chExt cx="2909805" cy="2759584"/>
              </a:xfrm>
            </p:grpSpPr>
            <p:sp>
              <p:nvSpPr>
                <p:cNvPr id="213" name="Retângulo de cantos arredondados 212"/>
                <p:cNvSpPr/>
                <p:nvPr/>
              </p:nvSpPr>
              <p:spPr>
                <a:xfrm>
                  <a:off x="140681" y="3074411"/>
                  <a:ext cx="2909805" cy="2759584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4" name="Retângulo de cantos arredondados 213"/>
                <p:cNvSpPr/>
                <p:nvPr/>
              </p:nvSpPr>
              <p:spPr>
                <a:xfrm>
                  <a:off x="223364" y="3146647"/>
                  <a:ext cx="2765026" cy="2622279"/>
                </a:xfrm>
                <a:prstGeom prst="roundRect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159" name="Grupo 158"/>
                <p:cNvGrpSpPr/>
                <p:nvPr/>
              </p:nvGrpSpPr>
              <p:grpSpPr>
                <a:xfrm>
                  <a:off x="266284" y="3370827"/>
                  <a:ext cx="1208386" cy="2098719"/>
                  <a:chOff x="-2712664" y="766087"/>
                  <a:chExt cx="1982164" cy="3442611"/>
                </a:xfrm>
              </p:grpSpPr>
              <p:sp>
                <p:nvSpPr>
                  <p:cNvPr id="160" name="Retângulo de cantos arredondados 159"/>
                  <p:cNvSpPr/>
                  <p:nvPr/>
                </p:nvSpPr>
                <p:spPr>
                  <a:xfrm>
                    <a:off x="-1808670" y="1765486"/>
                    <a:ext cx="230035" cy="220508"/>
                  </a:xfrm>
                  <a:prstGeom prst="roundRect">
                    <a:avLst/>
                  </a:pr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1" name="Forma livre 160"/>
                  <p:cNvSpPr/>
                  <p:nvPr/>
                </p:nvSpPr>
                <p:spPr>
                  <a:xfrm>
                    <a:off x="-1276542" y="1922209"/>
                    <a:ext cx="404924" cy="518066"/>
                  </a:xfrm>
                  <a:custGeom>
                    <a:avLst/>
                    <a:gdLst>
                      <a:gd name="connsiteX0" fmla="*/ 263787 w 553297"/>
                      <a:gd name="connsiteY0" fmla="*/ 2830 h 707896"/>
                      <a:gd name="connsiteX1" fmla="*/ 430649 w 553297"/>
                      <a:gd name="connsiteY1" fmla="*/ 266470 h 707896"/>
                      <a:gd name="connsiteX2" fmla="*/ 544114 w 553297"/>
                      <a:gd name="connsiteY2" fmla="*/ 610205 h 707896"/>
                      <a:gd name="connsiteX3" fmla="*/ 520754 w 553297"/>
                      <a:gd name="connsiteY3" fmla="*/ 670275 h 707896"/>
                      <a:gd name="connsiteX4" fmla="*/ 317183 w 553297"/>
                      <a:gd name="connsiteY4" fmla="*/ 700310 h 707896"/>
                      <a:gd name="connsiteX5" fmla="*/ 290485 w 553297"/>
                      <a:gd name="connsiteY5" fmla="*/ 526774 h 707896"/>
                      <a:gd name="connsiteX6" fmla="*/ 197043 w 553297"/>
                      <a:gd name="connsiteY6" fmla="*/ 363250 h 707896"/>
                      <a:gd name="connsiteX7" fmla="*/ 146 w 553297"/>
                      <a:gd name="connsiteY7" fmla="*/ 142993 h 707896"/>
                      <a:gd name="connsiteX8" fmla="*/ 263787 w 553297"/>
                      <a:gd name="connsiteY8" fmla="*/ 2830 h 70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3297" h="707896">
                        <a:moveTo>
                          <a:pt x="263787" y="2830"/>
                        </a:moveTo>
                        <a:cubicBezTo>
                          <a:pt x="335538" y="23410"/>
                          <a:pt x="383928" y="165241"/>
                          <a:pt x="430649" y="266470"/>
                        </a:cubicBezTo>
                        <a:cubicBezTo>
                          <a:pt x="477370" y="367699"/>
                          <a:pt x="529097" y="542904"/>
                          <a:pt x="544114" y="610205"/>
                        </a:cubicBezTo>
                        <a:cubicBezTo>
                          <a:pt x="559131" y="677506"/>
                          <a:pt x="558576" y="655258"/>
                          <a:pt x="520754" y="670275"/>
                        </a:cubicBezTo>
                        <a:cubicBezTo>
                          <a:pt x="482932" y="685292"/>
                          <a:pt x="355561" y="724227"/>
                          <a:pt x="317183" y="700310"/>
                        </a:cubicBezTo>
                        <a:cubicBezTo>
                          <a:pt x="278805" y="676393"/>
                          <a:pt x="310508" y="582951"/>
                          <a:pt x="290485" y="526774"/>
                        </a:cubicBezTo>
                        <a:cubicBezTo>
                          <a:pt x="270462" y="470597"/>
                          <a:pt x="245433" y="427214"/>
                          <a:pt x="197043" y="363250"/>
                        </a:cubicBezTo>
                        <a:cubicBezTo>
                          <a:pt x="148653" y="299287"/>
                          <a:pt x="-5416" y="207513"/>
                          <a:pt x="146" y="142993"/>
                        </a:cubicBezTo>
                        <a:cubicBezTo>
                          <a:pt x="5708" y="78473"/>
                          <a:pt x="192036" y="-17750"/>
                          <a:pt x="263787" y="283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2" name="Forma livre 161"/>
                  <p:cNvSpPr/>
                  <p:nvPr/>
                </p:nvSpPr>
                <p:spPr>
                  <a:xfrm>
                    <a:off x="-2670760" y="1895418"/>
                    <a:ext cx="482507" cy="577721"/>
                  </a:xfrm>
                  <a:custGeom>
                    <a:avLst/>
                    <a:gdLst>
                      <a:gd name="connsiteX0" fmla="*/ 372248 w 659307"/>
                      <a:gd name="connsiteY0" fmla="*/ 46666 h 789410"/>
                      <a:gd name="connsiteX1" fmla="*/ 155329 w 659307"/>
                      <a:gd name="connsiteY1" fmla="*/ 263586 h 789410"/>
                      <a:gd name="connsiteX2" fmla="*/ 35189 w 659307"/>
                      <a:gd name="connsiteY2" fmla="*/ 523889 h 789410"/>
                      <a:gd name="connsiteX3" fmla="*/ 1816 w 659307"/>
                      <a:gd name="connsiteY3" fmla="*/ 694088 h 789410"/>
                      <a:gd name="connsiteX4" fmla="*/ 78573 w 659307"/>
                      <a:gd name="connsiteY4" fmla="*/ 787530 h 789410"/>
                      <a:gd name="connsiteX5" fmla="*/ 288818 w 659307"/>
                      <a:gd name="connsiteY5" fmla="*/ 750821 h 789410"/>
                      <a:gd name="connsiteX6" fmla="*/ 308841 w 659307"/>
                      <a:gd name="connsiteY6" fmla="*/ 680739 h 789410"/>
                      <a:gd name="connsiteX7" fmla="*/ 325527 w 659307"/>
                      <a:gd name="connsiteY7" fmla="*/ 530564 h 789410"/>
                      <a:gd name="connsiteX8" fmla="*/ 452342 w 659307"/>
                      <a:gd name="connsiteY8" fmla="*/ 347016 h 789410"/>
                      <a:gd name="connsiteX9" fmla="*/ 659250 w 659307"/>
                      <a:gd name="connsiteY9" fmla="*/ 140108 h 789410"/>
                      <a:gd name="connsiteX10" fmla="*/ 472365 w 659307"/>
                      <a:gd name="connsiteY10" fmla="*/ 6619 h 789410"/>
                      <a:gd name="connsiteX11" fmla="*/ 372248 w 659307"/>
                      <a:gd name="connsiteY11" fmla="*/ 46666 h 789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59307" h="789410">
                        <a:moveTo>
                          <a:pt x="372248" y="46666"/>
                        </a:moveTo>
                        <a:cubicBezTo>
                          <a:pt x="319409" y="89494"/>
                          <a:pt x="211505" y="184049"/>
                          <a:pt x="155329" y="263586"/>
                        </a:cubicBezTo>
                        <a:cubicBezTo>
                          <a:pt x="99153" y="343123"/>
                          <a:pt x="60774" y="452139"/>
                          <a:pt x="35189" y="523889"/>
                        </a:cubicBezTo>
                        <a:cubicBezTo>
                          <a:pt x="9603" y="595639"/>
                          <a:pt x="-5415" y="650148"/>
                          <a:pt x="1816" y="694088"/>
                        </a:cubicBezTo>
                        <a:cubicBezTo>
                          <a:pt x="9047" y="738028"/>
                          <a:pt x="30739" y="778075"/>
                          <a:pt x="78573" y="787530"/>
                        </a:cubicBezTo>
                        <a:cubicBezTo>
                          <a:pt x="126407" y="796985"/>
                          <a:pt x="250440" y="768619"/>
                          <a:pt x="288818" y="750821"/>
                        </a:cubicBezTo>
                        <a:cubicBezTo>
                          <a:pt x="327196" y="733023"/>
                          <a:pt x="302723" y="717448"/>
                          <a:pt x="308841" y="680739"/>
                        </a:cubicBezTo>
                        <a:cubicBezTo>
                          <a:pt x="314959" y="644030"/>
                          <a:pt x="301610" y="586185"/>
                          <a:pt x="325527" y="530564"/>
                        </a:cubicBezTo>
                        <a:cubicBezTo>
                          <a:pt x="349444" y="474943"/>
                          <a:pt x="396722" y="412092"/>
                          <a:pt x="452342" y="347016"/>
                        </a:cubicBezTo>
                        <a:cubicBezTo>
                          <a:pt x="507962" y="281940"/>
                          <a:pt x="655913" y="196841"/>
                          <a:pt x="659250" y="140108"/>
                        </a:cubicBezTo>
                        <a:cubicBezTo>
                          <a:pt x="662587" y="83375"/>
                          <a:pt x="520198" y="22749"/>
                          <a:pt x="472365" y="6619"/>
                        </a:cubicBezTo>
                        <a:cubicBezTo>
                          <a:pt x="424532" y="-9511"/>
                          <a:pt x="425087" y="3838"/>
                          <a:pt x="372248" y="4666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3" name="Elipse 162"/>
                  <p:cNvSpPr/>
                  <p:nvPr/>
                </p:nvSpPr>
                <p:spPr>
                  <a:xfrm>
                    <a:off x="-2295525" y="766087"/>
                    <a:ext cx="1147886" cy="1069078"/>
                  </a:xfrm>
                  <a:prstGeom prst="ellipse">
                    <a:avLst/>
                  </a:pr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4" name="Forma livre 163"/>
                  <p:cNvSpPr/>
                  <p:nvPr/>
                </p:nvSpPr>
                <p:spPr>
                  <a:xfrm>
                    <a:off x="-1760455" y="1513239"/>
                    <a:ext cx="18293" cy="21989"/>
                  </a:xfrm>
                  <a:custGeom>
                    <a:avLst/>
                    <a:gdLst>
                      <a:gd name="connsiteX0" fmla="*/ 0 w 42041"/>
                      <a:gd name="connsiteY0" fmla="*/ 0 h 53180"/>
                      <a:gd name="connsiteX1" fmla="*/ 42041 w 42041"/>
                      <a:gd name="connsiteY1" fmla="*/ 52552 h 53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41" h="53180">
                        <a:moveTo>
                          <a:pt x="0" y="0"/>
                        </a:moveTo>
                        <a:cubicBezTo>
                          <a:pt x="12571" y="62858"/>
                          <a:pt x="-7354" y="52552"/>
                          <a:pt x="42041" y="52552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5" name="Forma livre 164"/>
                  <p:cNvSpPr/>
                  <p:nvPr/>
                </p:nvSpPr>
                <p:spPr>
                  <a:xfrm>
                    <a:off x="-2225816" y="1114688"/>
                    <a:ext cx="396688" cy="371877"/>
                  </a:xfrm>
                  <a:custGeom>
                    <a:avLst/>
                    <a:gdLst>
                      <a:gd name="connsiteX0" fmla="*/ 504715 w 542043"/>
                      <a:gd name="connsiteY0" fmla="*/ 472133 h 508140"/>
                      <a:gd name="connsiteX1" fmla="*/ 517072 w 542043"/>
                      <a:gd name="connsiteY1" fmla="*/ 208522 h 508140"/>
                      <a:gd name="connsiteX2" fmla="*/ 269937 w 542043"/>
                      <a:gd name="connsiteY2" fmla="*/ 23171 h 508140"/>
                      <a:gd name="connsiteX3" fmla="*/ 92823 w 542043"/>
                      <a:gd name="connsiteY3" fmla="*/ 19052 h 508140"/>
                      <a:gd name="connsiteX4" fmla="*/ 6326 w 542043"/>
                      <a:gd name="connsiteY4" fmla="*/ 171452 h 508140"/>
                      <a:gd name="connsiteX5" fmla="*/ 35158 w 542043"/>
                      <a:gd name="connsiteY5" fmla="*/ 426825 h 508140"/>
                      <a:gd name="connsiteX6" fmla="*/ 261699 w 542043"/>
                      <a:gd name="connsiteY6" fmla="*/ 500966 h 508140"/>
                      <a:gd name="connsiteX7" fmla="*/ 504715 w 542043"/>
                      <a:gd name="connsiteY7" fmla="*/ 472133 h 508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2043" h="508140">
                        <a:moveTo>
                          <a:pt x="504715" y="472133"/>
                        </a:moveTo>
                        <a:cubicBezTo>
                          <a:pt x="547277" y="423392"/>
                          <a:pt x="556202" y="283349"/>
                          <a:pt x="517072" y="208522"/>
                        </a:cubicBezTo>
                        <a:cubicBezTo>
                          <a:pt x="477942" y="133695"/>
                          <a:pt x="340645" y="54749"/>
                          <a:pt x="269937" y="23171"/>
                        </a:cubicBezTo>
                        <a:cubicBezTo>
                          <a:pt x="199229" y="-8407"/>
                          <a:pt x="136758" y="-5661"/>
                          <a:pt x="92823" y="19052"/>
                        </a:cubicBezTo>
                        <a:cubicBezTo>
                          <a:pt x="48888" y="43765"/>
                          <a:pt x="15937" y="103490"/>
                          <a:pt x="6326" y="171452"/>
                        </a:cubicBezTo>
                        <a:cubicBezTo>
                          <a:pt x="-3285" y="239414"/>
                          <a:pt x="-7404" y="371906"/>
                          <a:pt x="35158" y="426825"/>
                        </a:cubicBezTo>
                        <a:cubicBezTo>
                          <a:pt x="77720" y="481744"/>
                          <a:pt x="181380" y="493415"/>
                          <a:pt x="261699" y="500966"/>
                        </a:cubicBezTo>
                        <a:cubicBezTo>
                          <a:pt x="342018" y="508517"/>
                          <a:pt x="462153" y="520874"/>
                          <a:pt x="504715" y="47213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6" name="Forma livre 165"/>
                  <p:cNvSpPr/>
                  <p:nvPr/>
                </p:nvSpPr>
                <p:spPr>
                  <a:xfrm>
                    <a:off x="-1700255" y="1112164"/>
                    <a:ext cx="446336" cy="365800"/>
                  </a:xfrm>
                  <a:custGeom>
                    <a:avLst/>
                    <a:gdLst>
                      <a:gd name="connsiteX0" fmla="*/ 36135 w 609883"/>
                      <a:gd name="connsiteY0" fmla="*/ 472066 h 499837"/>
                      <a:gd name="connsiteX1" fmla="*/ 15540 w 609883"/>
                      <a:gd name="connsiteY1" fmla="*/ 262001 h 499837"/>
                      <a:gd name="connsiteX2" fmla="*/ 143227 w 609883"/>
                      <a:gd name="connsiteY2" fmla="*/ 130196 h 499837"/>
                      <a:gd name="connsiteX3" fmla="*/ 419194 w 609883"/>
                      <a:gd name="connsiteY3" fmla="*/ 2509 h 499837"/>
                      <a:gd name="connsiteX4" fmla="*/ 542762 w 609883"/>
                      <a:gd name="connsiteY4" fmla="*/ 68412 h 499837"/>
                      <a:gd name="connsiteX5" fmla="*/ 608664 w 609883"/>
                      <a:gd name="connsiteY5" fmla="*/ 332023 h 499837"/>
                      <a:gd name="connsiteX6" fmla="*/ 563356 w 609883"/>
                      <a:gd name="connsiteY6" fmla="*/ 443234 h 499837"/>
                      <a:gd name="connsiteX7" fmla="*/ 320340 w 609883"/>
                      <a:gd name="connsiteY7" fmla="*/ 492661 h 499837"/>
                      <a:gd name="connsiteX8" fmla="*/ 36135 w 609883"/>
                      <a:gd name="connsiteY8" fmla="*/ 472066 h 499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9883" h="499837">
                        <a:moveTo>
                          <a:pt x="36135" y="472066"/>
                        </a:moveTo>
                        <a:cubicBezTo>
                          <a:pt x="-14665" y="433623"/>
                          <a:pt x="-2309" y="318979"/>
                          <a:pt x="15540" y="262001"/>
                        </a:cubicBezTo>
                        <a:cubicBezTo>
                          <a:pt x="33389" y="205023"/>
                          <a:pt x="75951" y="173445"/>
                          <a:pt x="143227" y="130196"/>
                        </a:cubicBezTo>
                        <a:cubicBezTo>
                          <a:pt x="210503" y="86947"/>
                          <a:pt x="352605" y="12806"/>
                          <a:pt x="419194" y="2509"/>
                        </a:cubicBezTo>
                        <a:cubicBezTo>
                          <a:pt x="485783" y="-7788"/>
                          <a:pt x="511184" y="13493"/>
                          <a:pt x="542762" y="68412"/>
                        </a:cubicBezTo>
                        <a:cubicBezTo>
                          <a:pt x="574340" y="123331"/>
                          <a:pt x="605232" y="269553"/>
                          <a:pt x="608664" y="332023"/>
                        </a:cubicBezTo>
                        <a:cubicBezTo>
                          <a:pt x="612096" y="394493"/>
                          <a:pt x="611410" y="416461"/>
                          <a:pt x="563356" y="443234"/>
                        </a:cubicBezTo>
                        <a:cubicBezTo>
                          <a:pt x="515302" y="470007"/>
                          <a:pt x="406151" y="485110"/>
                          <a:pt x="320340" y="492661"/>
                        </a:cubicBezTo>
                        <a:cubicBezTo>
                          <a:pt x="234529" y="500212"/>
                          <a:pt x="86935" y="510509"/>
                          <a:pt x="36135" y="47206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7" name="Forma livre 166"/>
                  <p:cNvSpPr/>
                  <p:nvPr/>
                </p:nvSpPr>
                <p:spPr>
                  <a:xfrm>
                    <a:off x="-1742874" y="1535421"/>
                    <a:ext cx="198949" cy="144690"/>
                  </a:xfrm>
                  <a:custGeom>
                    <a:avLst/>
                    <a:gdLst>
                      <a:gd name="connsiteX0" fmla="*/ 0 w 271848"/>
                      <a:gd name="connsiteY0" fmla="*/ 197708 h 197708"/>
                      <a:gd name="connsiteX1" fmla="*/ 127686 w 271848"/>
                      <a:gd name="connsiteY1" fmla="*/ 82378 h 197708"/>
                      <a:gd name="connsiteX2" fmla="*/ 271848 w 271848"/>
                      <a:gd name="connsiteY2" fmla="*/ 0 h 197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1848" h="197708">
                        <a:moveTo>
                          <a:pt x="0" y="197708"/>
                        </a:moveTo>
                        <a:cubicBezTo>
                          <a:pt x="41189" y="156518"/>
                          <a:pt x="82378" y="115329"/>
                          <a:pt x="127686" y="82378"/>
                        </a:cubicBezTo>
                        <a:cubicBezTo>
                          <a:pt x="172994" y="49427"/>
                          <a:pt x="222421" y="24713"/>
                          <a:pt x="271848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8" name="Forma livre 167"/>
                  <p:cNvSpPr/>
                  <p:nvPr/>
                </p:nvSpPr>
                <p:spPr>
                  <a:xfrm>
                    <a:off x="-1997937" y="2301965"/>
                    <a:ext cx="560440" cy="625232"/>
                  </a:xfrm>
                  <a:custGeom>
                    <a:avLst/>
                    <a:gdLst>
                      <a:gd name="connsiteX0" fmla="*/ 12171 w 765797"/>
                      <a:gd name="connsiteY0" fmla="*/ 30145 h 854329"/>
                      <a:gd name="connsiteX1" fmla="*/ 32268 w 765797"/>
                      <a:gd name="connsiteY1" fmla="*/ 718457 h 854329"/>
                      <a:gd name="connsiteX2" fmla="*/ 288501 w 765797"/>
                      <a:gd name="connsiteY2" fmla="*/ 839037 h 854329"/>
                      <a:gd name="connsiteX3" fmla="*/ 705507 w 765797"/>
                      <a:gd name="connsiteY3" fmla="*/ 793820 h 854329"/>
                      <a:gd name="connsiteX4" fmla="*/ 730628 w 765797"/>
                      <a:gd name="connsiteY4" fmla="*/ 311499 h 854329"/>
                      <a:gd name="connsiteX5" fmla="*/ 765797 w 765797"/>
                      <a:gd name="connsiteY5" fmla="*/ 0 h 854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5797" h="854329">
                        <a:moveTo>
                          <a:pt x="12171" y="30145"/>
                        </a:moveTo>
                        <a:cubicBezTo>
                          <a:pt x="-808" y="306893"/>
                          <a:pt x="-13787" y="583642"/>
                          <a:pt x="32268" y="718457"/>
                        </a:cubicBezTo>
                        <a:cubicBezTo>
                          <a:pt x="78323" y="853272"/>
                          <a:pt x="176294" y="826476"/>
                          <a:pt x="288501" y="839037"/>
                        </a:cubicBezTo>
                        <a:cubicBezTo>
                          <a:pt x="400708" y="851598"/>
                          <a:pt x="631819" y="881743"/>
                          <a:pt x="705507" y="793820"/>
                        </a:cubicBezTo>
                        <a:cubicBezTo>
                          <a:pt x="779195" y="705897"/>
                          <a:pt x="720580" y="443802"/>
                          <a:pt x="730628" y="311499"/>
                        </a:cubicBezTo>
                        <a:cubicBezTo>
                          <a:pt x="740676" y="179196"/>
                          <a:pt x="753236" y="89598"/>
                          <a:pt x="76579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9" name="Elipse 168"/>
                  <p:cNvSpPr/>
                  <p:nvPr/>
                </p:nvSpPr>
                <p:spPr>
                  <a:xfrm>
                    <a:off x="-2712664" y="2368379"/>
                    <a:ext cx="370931" cy="359340"/>
                  </a:xfrm>
                  <a:prstGeom prst="ellips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0" name="Forma livre 169"/>
                  <p:cNvSpPr/>
                  <p:nvPr/>
                </p:nvSpPr>
                <p:spPr>
                  <a:xfrm>
                    <a:off x="-2482285" y="2531293"/>
                    <a:ext cx="75647" cy="170387"/>
                  </a:xfrm>
                  <a:custGeom>
                    <a:avLst/>
                    <a:gdLst>
                      <a:gd name="connsiteX0" fmla="*/ 64513 w 103366"/>
                      <a:gd name="connsiteY0" fmla="*/ 232820 h 232820"/>
                      <a:gd name="connsiteX1" fmla="*/ 102758 w 103366"/>
                      <a:gd name="connsiteY1" fmla="*/ 145900 h 232820"/>
                      <a:gd name="connsiteX2" fmla="*/ 81897 w 103366"/>
                      <a:gd name="connsiteY2" fmla="*/ 48549 h 232820"/>
                      <a:gd name="connsiteX3" fmla="*/ 5408 w 103366"/>
                      <a:gd name="connsiteY3" fmla="*/ 3351 h 232820"/>
                      <a:gd name="connsiteX4" fmla="*/ 12361 w 103366"/>
                      <a:gd name="connsiteY4" fmla="*/ 6827 h 232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66" h="232820">
                        <a:moveTo>
                          <a:pt x="64513" y="232820"/>
                        </a:moveTo>
                        <a:cubicBezTo>
                          <a:pt x="82187" y="204716"/>
                          <a:pt x="99861" y="176612"/>
                          <a:pt x="102758" y="145900"/>
                        </a:cubicBezTo>
                        <a:cubicBezTo>
                          <a:pt x="105655" y="115188"/>
                          <a:pt x="98122" y="72307"/>
                          <a:pt x="81897" y="48549"/>
                        </a:cubicBezTo>
                        <a:cubicBezTo>
                          <a:pt x="65672" y="24791"/>
                          <a:pt x="16997" y="10305"/>
                          <a:pt x="5408" y="3351"/>
                        </a:cubicBezTo>
                        <a:cubicBezTo>
                          <a:pt x="-6181" y="-3603"/>
                          <a:pt x="3090" y="1612"/>
                          <a:pt x="12361" y="6827"/>
                        </a:cubicBezTo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1" name="Elipse 170"/>
                  <p:cNvSpPr/>
                  <p:nvPr/>
                </p:nvSpPr>
                <p:spPr>
                  <a:xfrm>
                    <a:off x="-1101431" y="2368379"/>
                    <a:ext cx="370931" cy="359340"/>
                  </a:xfrm>
                  <a:prstGeom prst="ellips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2" name="Forma livre 171"/>
                  <p:cNvSpPr/>
                  <p:nvPr/>
                </p:nvSpPr>
                <p:spPr>
                  <a:xfrm>
                    <a:off x="-1011923" y="2526112"/>
                    <a:ext cx="52640" cy="180657"/>
                  </a:xfrm>
                  <a:custGeom>
                    <a:avLst/>
                    <a:gdLst>
                      <a:gd name="connsiteX0" fmla="*/ 30206 w 71928"/>
                      <a:gd name="connsiteY0" fmla="*/ 246853 h 246853"/>
                      <a:gd name="connsiteX1" fmla="*/ 2392 w 71928"/>
                      <a:gd name="connsiteY1" fmla="*/ 135596 h 246853"/>
                      <a:gd name="connsiteX2" fmla="*/ 9345 w 71928"/>
                      <a:gd name="connsiteY2" fmla="*/ 55629 h 246853"/>
                      <a:gd name="connsiteX3" fmla="*/ 71928 w 71928"/>
                      <a:gd name="connsiteY3" fmla="*/ 0 h 246853"/>
                      <a:gd name="connsiteX4" fmla="*/ 71928 w 71928"/>
                      <a:gd name="connsiteY4" fmla="*/ 0 h 246853"/>
                      <a:gd name="connsiteX5" fmla="*/ 71928 w 71928"/>
                      <a:gd name="connsiteY5" fmla="*/ 0 h 246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1928" h="246853">
                        <a:moveTo>
                          <a:pt x="30206" y="246853"/>
                        </a:moveTo>
                        <a:cubicBezTo>
                          <a:pt x="18037" y="207160"/>
                          <a:pt x="5869" y="167467"/>
                          <a:pt x="2392" y="135596"/>
                        </a:cubicBezTo>
                        <a:cubicBezTo>
                          <a:pt x="-1085" y="103725"/>
                          <a:pt x="-2244" y="78228"/>
                          <a:pt x="9345" y="55629"/>
                        </a:cubicBezTo>
                        <a:cubicBezTo>
                          <a:pt x="20934" y="33030"/>
                          <a:pt x="71928" y="0"/>
                          <a:pt x="71928" y="0"/>
                        </a:cubicBezTo>
                        <a:lnTo>
                          <a:pt x="71928" y="0"/>
                        </a:lnTo>
                        <a:lnTo>
                          <a:pt x="71928" y="0"/>
                        </a:lnTo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3" name="Forma livre 172"/>
                  <p:cNvSpPr/>
                  <p:nvPr/>
                </p:nvSpPr>
                <p:spPr>
                  <a:xfrm>
                    <a:off x="-2403439" y="2613992"/>
                    <a:ext cx="1228145" cy="1594706"/>
                  </a:xfrm>
                  <a:custGeom>
                    <a:avLst/>
                    <a:gdLst>
                      <a:gd name="connsiteX0" fmla="*/ 563386 w 1678162"/>
                      <a:gd name="connsiteY0" fmla="*/ 183722 h 2179038"/>
                      <a:gd name="connsiteX1" fmla="*/ 457639 w 1678162"/>
                      <a:gd name="connsiteY1" fmla="*/ 488522 h 2179038"/>
                      <a:gd name="connsiteX2" fmla="*/ 351892 w 1678162"/>
                      <a:gd name="connsiteY2" fmla="*/ 1048359 h 2179038"/>
                      <a:gd name="connsiteX3" fmla="*/ 271027 w 1678162"/>
                      <a:gd name="connsiteY3" fmla="*/ 1552212 h 2179038"/>
                      <a:gd name="connsiteX4" fmla="*/ 47092 w 1678162"/>
                      <a:gd name="connsiteY4" fmla="*/ 1726383 h 2179038"/>
                      <a:gd name="connsiteX5" fmla="*/ 9770 w 1678162"/>
                      <a:gd name="connsiteY5" fmla="*/ 1931657 h 2179038"/>
                      <a:gd name="connsiteX6" fmla="*/ 177721 w 1678162"/>
                      <a:gd name="connsiteY6" fmla="*/ 2062285 h 2179038"/>
                      <a:gd name="connsiteX7" fmla="*/ 669133 w 1678162"/>
                      <a:gd name="connsiteY7" fmla="*/ 1956538 h 2179038"/>
                      <a:gd name="connsiteX8" fmla="*/ 781101 w 1678162"/>
                      <a:gd name="connsiteY8" fmla="*/ 1670400 h 2179038"/>
                      <a:gd name="connsiteX9" fmla="*/ 725117 w 1678162"/>
                      <a:gd name="connsiteY9" fmla="*/ 1514889 h 2179038"/>
                      <a:gd name="connsiteX10" fmla="*/ 787321 w 1678162"/>
                      <a:gd name="connsiteY10" fmla="*/ 917730 h 2179038"/>
                      <a:gd name="connsiteX11" fmla="*/ 973933 w 1678162"/>
                      <a:gd name="connsiteY11" fmla="*/ 451200 h 2179038"/>
                      <a:gd name="connsiteX12" fmla="*/ 1216529 w 1678162"/>
                      <a:gd name="connsiteY12" fmla="*/ 1545991 h 2179038"/>
                      <a:gd name="connsiteX13" fmla="*/ 1210309 w 1678162"/>
                      <a:gd name="connsiteY13" fmla="*/ 1825910 h 2179038"/>
                      <a:gd name="connsiteX14" fmla="*/ 1434243 w 1678162"/>
                      <a:gd name="connsiteY14" fmla="*/ 2149371 h 2179038"/>
                      <a:gd name="connsiteX15" fmla="*/ 1627076 w 1678162"/>
                      <a:gd name="connsiteY15" fmla="*/ 2136930 h 2179038"/>
                      <a:gd name="connsiteX16" fmla="*/ 1676839 w 1678162"/>
                      <a:gd name="connsiteY16" fmla="*/ 1906775 h 2179038"/>
                      <a:gd name="connsiteX17" fmla="*/ 1589754 w 1678162"/>
                      <a:gd name="connsiteY17" fmla="*/ 1651738 h 2179038"/>
                      <a:gd name="connsiteX18" fmla="*/ 1297394 w 1678162"/>
                      <a:gd name="connsiteY18" fmla="*/ 152620 h 2179038"/>
                      <a:gd name="connsiteX19" fmla="*/ 1284954 w 1678162"/>
                      <a:gd name="connsiteY19" fmla="*/ 127738 h 217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678162" h="2179038">
                        <a:moveTo>
                          <a:pt x="563386" y="183722"/>
                        </a:moveTo>
                        <a:cubicBezTo>
                          <a:pt x="528137" y="264069"/>
                          <a:pt x="492888" y="344416"/>
                          <a:pt x="457639" y="488522"/>
                        </a:cubicBezTo>
                        <a:cubicBezTo>
                          <a:pt x="422390" y="632628"/>
                          <a:pt x="382994" y="871077"/>
                          <a:pt x="351892" y="1048359"/>
                        </a:cubicBezTo>
                        <a:cubicBezTo>
                          <a:pt x="320790" y="1225641"/>
                          <a:pt x="321827" y="1439208"/>
                          <a:pt x="271027" y="1552212"/>
                        </a:cubicBezTo>
                        <a:cubicBezTo>
                          <a:pt x="220227" y="1665216"/>
                          <a:pt x="90635" y="1663142"/>
                          <a:pt x="47092" y="1726383"/>
                        </a:cubicBezTo>
                        <a:cubicBezTo>
                          <a:pt x="3549" y="1789624"/>
                          <a:pt x="-12002" y="1875673"/>
                          <a:pt x="9770" y="1931657"/>
                        </a:cubicBezTo>
                        <a:cubicBezTo>
                          <a:pt x="31541" y="1987641"/>
                          <a:pt x="67827" y="2058138"/>
                          <a:pt x="177721" y="2062285"/>
                        </a:cubicBezTo>
                        <a:cubicBezTo>
                          <a:pt x="287615" y="2066432"/>
                          <a:pt x="568570" y="2021852"/>
                          <a:pt x="669133" y="1956538"/>
                        </a:cubicBezTo>
                        <a:cubicBezTo>
                          <a:pt x="769696" y="1891224"/>
                          <a:pt x="771770" y="1744008"/>
                          <a:pt x="781101" y="1670400"/>
                        </a:cubicBezTo>
                        <a:cubicBezTo>
                          <a:pt x="790432" y="1596792"/>
                          <a:pt x="724080" y="1640334"/>
                          <a:pt x="725117" y="1514889"/>
                        </a:cubicBezTo>
                        <a:cubicBezTo>
                          <a:pt x="726154" y="1389444"/>
                          <a:pt x="745852" y="1095011"/>
                          <a:pt x="787321" y="917730"/>
                        </a:cubicBezTo>
                        <a:cubicBezTo>
                          <a:pt x="828790" y="740449"/>
                          <a:pt x="902398" y="346490"/>
                          <a:pt x="973933" y="451200"/>
                        </a:cubicBezTo>
                        <a:cubicBezTo>
                          <a:pt x="1045468" y="555910"/>
                          <a:pt x="1177133" y="1316873"/>
                          <a:pt x="1216529" y="1545991"/>
                        </a:cubicBezTo>
                        <a:cubicBezTo>
                          <a:pt x="1255925" y="1775109"/>
                          <a:pt x="1174023" y="1725347"/>
                          <a:pt x="1210309" y="1825910"/>
                        </a:cubicBezTo>
                        <a:cubicBezTo>
                          <a:pt x="1246595" y="1926473"/>
                          <a:pt x="1364782" y="2097534"/>
                          <a:pt x="1434243" y="2149371"/>
                        </a:cubicBezTo>
                        <a:cubicBezTo>
                          <a:pt x="1503704" y="2201208"/>
                          <a:pt x="1586643" y="2177363"/>
                          <a:pt x="1627076" y="2136930"/>
                        </a:cubicBezTo>
                        <a:cubicBezTo>
                          <a:pt x="1667509" y="2096497"/>
                          <a:pt x="1683059" y="1987640"/>
                          <a:pt x="1676839" y="1906775"/>
                        </a:cubicBezTo>
                        <a:cubicBezTo>
                          <a:pt x="1670619" y="1825910"/>
                          <a:pt x="1652995" y="1944097"/>
                          <a:pt x="1589754" y="1651738"/>
                        </a:cubicBezTo>
                        <a:cubicBezTo>
                          <a:pt x="1526513" y="1359379"/>
                          <a:pt x="1348194" y="406620"/>
                          <a:pt x="1297394" y="152620"/>
                        </a:cubicBezTo>
                        <a:cubicBezTo>
                          <a:pt x="1246594" y="-101380"/>
                          <a:pt x="1265774" y="13179"/>
                          <a:pt x="1284954" y="127738"/>
                        </a:cubicBezTo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4" name="Forma livre 173"/>
                  <p:cNvSpPr/>
                  <p:nvPr/>
                </p:nvSpPr>
                <p:spPr>
                  <a:xfrm>
                    <a:off x="-2416062" y="1568632"/>
                    <a:ext cx="1403327" cy="1189808"/>
                  </a:xfrm>
                  <a:custGeom>
                    <a:avLst/>
                    <a:gdLst>
                      <a:gd name="connsiteX0" fmla="*/ 960079 w 1917534"/>
                      <a:gd name="connsiteY0" fmla="*/ 405360 h 1625777"/>
                      <a:gd name="connsiteX1" fmla="*/ 443785 w 1917534"/>
                      <a:gd name="connsiteY1" fmla="*/ 7254 h 1625777"/>
                      <a:gd name="connsiteX2" fmla="*/ 114103 w 1917534"/>
                      <a:gd name="connsiteY2" fmla="*/ 168985 h 1625777"/>
                      <a:gd name="connsiteX3" fmla="*/ 2136 w 1917534"/>
                      <a:gd name="connsiteY3" fmla="*/ 430242 h 1625777"/>
                      <a:gd name="connsiteX4" fmla="*/ 194969 w 1917534"/>
                      <a:gd name="connsiteY4" fmla="*/ 604413 h 1625777"/>
                      <a:gd name="connsiteX5" fmla="*/ 505989 w 1917534"/>
                      <a:gd name="connsiteY5" fmla="*/ 697719 h 1625777"/>
                      <a:gd name="connsiteX6" fmla="*/ 593075 w 1917534"/>
                      <a:gd name="connsiteY6" fmla="*/ 567091 h 1625777"/>
                      <a:gd name="connsiteX7" fmla="*/ 555752 w 1917534"/>
                      <a:gd name="connsiteY7" fmla="*/ 679058 h 1625777"/>
                      <a:gd name="connsiteX8" fmla="*/ 524650 w 1917534"/>
                      <a:gd name="connsiteY8" fmla="*/ 1027401 h 1625777"/>
                      <a:gd name="connsiteX9" fmla="*/ 524650 w 1917534"/>
                      <a:gd name="connsiteY9" fmla="*/ 1543695 h 1625777"/>
                      <a:gd name="connsiteX10" fmla="*/ 636618 w 1917534"/>
                      <a:gd name="connsiteY10" fmla="*/ 1605899 h 1625777"/>
                      <a:gd name="connsiteX11" fmla="*/ 1289760 w 1917534"/>
                      <a:gd name="connsiteY11" fmla="*/ 1618340 h 1625777"/>
                      <a:gd name="connsiteX12" fmla="*/ 1345744 w 1917534"/>
                      <a:gd name="connsiteY12" fmla="*/ 1500152 h 1625777"/>
                      <a:gd name="connsiteX13" fmla="*/ 1376846 w 1917534"/>
                      <a:gd name="connsiteY13" fmla="*/ 965197 h 1625777"/>
                      <a:gd name="connsiteX14" fmla="*/ 1414169 w 1917534"/>
                      <a:gd name="connsiteY14" fmla="*/ 623074 h 1625777"/>
                      <a:gd name="connsiteX15" fmla="*/ 1445271 w 1917534"/>
                      <a:gd name="connsiteY15" fmla="*/ 703940 h 1625777"/>
                      <a:gd name="connsiteX16" fmla="*/ 1644324 w 1917534"/>
                      <a:gd name="connsiteY16" fmla="*/ 629295 h 1625777"/>
                      <a:gd name="connsiteX17" fmla="*/ 1911801 w 1917534"/>
                      <a:gd name="connsiteY17" fmla="*/ 417801 h 1625777"/>
                      <a:gd name="connsiteX18" fmla="*/ 1806054 w 1917534"/>
                      <a:gd name="connsiteY18" fmla="*/ 200087 h 1625777"/>
                      <a:gd name="connsiteX19" fmla="*/ 1557238 w 1917534"/>
                      <a:gd name="connsiteY19" fmla="*/ 44576 h 1625777"/>
                      <a:gd name="connsiteX20" fmla="*/ 1134250 w 1917534"/>
                      <a:gd name="connsiteY20" fmla="*/ 249850 h 1625777"/>
                      <a:gd name="connsiteX21" fmla="*/ 960079 w 1917534"/>
                      <a:gd name="connsiteY21" fmla="*/ 405360 h 1625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917534" h="1625777">
                        <a:moveTo>
                          <a:pt x="960079" y="405360"/>
                        </a:moveTo>
                        <a:cubicBezTo>
                          <a:pt x="845002" y="364927"/>
                          <a:pt x="584781" y="46650"/>
                          <a:pt x="443785" y="7254"/>
                        </a:cubicBezTo>
                        <a:cubicBezTo>
                          <a:pt x="302789" y="-32142"/>
                          <a:pt x="187711" y="98487"/>
                          <a:pt x="114103" y="168985"/>
                        </a:cubicBezTo>
                        <a:cubicBezTo>
                          <a:pt x="40495" y="239483"/>
                          <a:pt x="-11342" y="357671"/>
                          <a:pt x="2136" y="430242"/>
                        </a:cubicBezTo>
                        <a:cubicBezTo>
                          <a:pt x="15614" y="502813"/>
                          <a:pt x="110994" y="559834"/>
                          <a:pt x="194969" y="604413"/>
                        </a:cubicBezTo>
                        <a:cubicBezTo>
                          <a:pt x="278944" y="648992"/>
                          <a:pt x="439638" y="703939"/>
                          <a:pt x="505989" y="697719"/>
                        </a:cubicBezTo>
                        <a:cubicBezTo>
                          <a:pt x="572340" y="691499"/>
                          <a:pt x="584781" y="570201"/>
                          <a:pt x="593075" y="567091"/>
                        </a:cubicBezTo>
                        <a:cubicBezTo>
                          <a:pt x="601369" y="563981"/>
                          <a:pt x="567156" y="602340"/>
                          <a:pt x="555752" y="679058"/>
                        </a:cubicBezTo>
                        <a:cubicBezTo>
                          <a:pt x="544348" y="755776"/>
                          <a:pt x="529834" y="883295"/>
                          <a:pt x="524650" y="1027401"/>
                        </a:cubicBezTo>
                        <a:cubicBezTo>
                          <a:pt x="519466" y="1171507"/>
                          <a:pt x="505989" y="1447279"/>
                          <a:pt x="524650" y="1543695"/>
                        </a:cubicBezTo>
                        <a:cubicBezTo>
                          <a:pt x="543311" y="1640111"/>
                          <a:pt x="509100" y="1593458"/>
                          <a:pt x="636618" y="1605899"/>
                        </a:cubicBezTo>
                        <a:cubicBezTo>
                          <a:pt x="764136" y="1618340"/>
                          <a:pt x="1171572" y="1635965"/>
                          <a:pt x="1289760" y="1618340"/>
                        </a:cubicBezTo>
                        <a:cubicBezTo>
                          <a:pt x="1407948" y="1600716"/>
                          <a:pt x="1331230" y="1609009"/>
                          <a:pt x="1345744" y="1500152"/>
                        </a:cubicBezTo>
                        <a:cubicBezTo>
                          <a:pt x="1360258" y="1391295"/>
                          <a:pt x="1365442" y="1111377"/>
                          <a:pt x="1376846" y="965197"/>
                        </a:cubicBezTo>
                        <a:cubicBezTo>
                          <a:pt x="1388250" y="819017"/>
                          <a:pt x="1402765" y="666617"/>
                          <a:pt x="1414169" y="623074"/>
                        </a:cubicBezTo>
                        <a:cubicBezTo>
                          <a:pt x="1425573" y="579531"/>
                          <a:pt x="1406912" y="702903"/>
                          <a:pt x="1445271" y="703940"/>
                        </a:cubicBezTo>
                        <a:cubicBezTo>
                          <a:pt x="1483630" y="704977"/>
                          <a:pt x="1566569" y="676985"/>
                          <a:pt x="1644324" y="629295"/>
                        </a:cubicBezTo>
                        <a:cubicBezTo>
                          <a:pt x="1722079" y="581605"/>
                          <a:pt x="1884846" y="489336"/>
                          <a:pt x="1911801" y="417801"/>
                        </a:cubicBezTo>
                        <a:cubicBezTo>
                          <a:pt x="1938756" y="346266"/>
                          <a:pt x="1865148" y="262291"/>
                          <a:pt x="1806054" y="200087"/>
                        </a:cubicBezTo>
                        <a:cubicBezTo>
                          <a:pt x="1746960" y="137883"/>
                          <a:pt x="1669205" y="36282"/>
                          <a:pt x="1557238" y="44576"/>
                        </a:cubicBezTo>
                        <a:cubicBezTo>
                          <a:pt x="1445271" y="52870"/>
                          <a:pt x="1227556" y="187646"/>
                          <a:pt x="1134250" y="249850"/>
                        </a:cubicBezTo>
                        <a:cubicBezTo>
                          <a:pt x="1040944" y="312054"/>
                          <a:pt x="1075156" y="445793"/>
                          <a:pt x="960079" y="40536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5" name="Forma livre 174"/>
                  <p:cNvSpPr/>
                  <p:nvPr/>
                </p:nvSpPr>
                <p:spPr>
                  <a:xfrm>
                    <a:off x="-2069630" y="2544893"/>
                    <a:ext cx="673769" cy="277311"/>
                  </a:xfrm>
                  <a:custGeom>
                    <a:avLst/>
                    <a:gdLst>
                      <a:gd name="connsiteX0" fmla="*/ 40921 w 920651"/>
                      <a:gd name="connsiteY0" fmla="*/ 15074 h 378923"/>
                      <a:gd name="connsiteX1" fmla="*/ 320840 w 920651"/>
                      <a:gd name="connsiteY1" fmla="*/ 39956 h 378923"/>
                      <a:gd name="connsiteX2" fmla="*/ 743828 w 920651"/>
                      <a:gd name="connsiteY2" fmla="*/ 58617 h 378923"/>
                      <a:gd name="connsiteX3" fmla="*/ 905558 w 920651"/>
                      <a:gd name="connsiteY3" fmla="*/ 64837 h 378923"/>
                      <a:gd name="connsiteX4" fmla="*/ 886897 w 920651"/>
                      <a:gd name="connsiteY4" fmla="*/ 319874 h 378923"/>
                      <a:gd name="connsiteX5" fmla="*/ 669183 w 920651"/>
                      <a:gd name="connsiteY5" fmla="*/ 375858 h 378923"/>
                      <a:gd name="connsiteX6" fmla="*/ 215093 w 920651"/>
                      <a:gd name="connsiteY6" fmla="*/ 363417 h 378923"/>
                      <a:gd name="connsiteX7" fmla="*/ 22260 w 920651"/>
                      <a:gd name="connsiteY7" fmla="*/ 294992 h 378923"/>
                      <a:gd name="connsiteX8" fmla="*/ 40921 w 920651"/>
                      <a:gd name="connsiteY8" fmla="*/ 15074 h 378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20651" h="378923">
                        <a:moveTo>
                          <a:pt x="40921" y="15074"/>
                        </a:moveTo>
                        <a:cubicBezTo>
                          <a:pt x="90684" y="-27432"/>
                          <a:pt x="203689" y="32699"/>
                          <a:pt x="320840" y="39956"/>
                        </a:cubicBezTo>
                        <a:cubicBezTo>
                          <a:pt x="437991" y="47213"/>
                          <a:pt x="743828" y="58617"/>
                          <a:pt x="743828" y="58617"/>
                        </a:cubicBezTo>
                        <a:cubicBezTo>
                          <a:pt x="841281" y="62764"/>
                          <a:pt x="881713" y="21294"/>
                          <a:pt x="905558" y="64837"/>
                        </a:cubicBezTo>
                        <a:cubicBezTo>
                          <a:pt x="929403" y="108380"/>
                          <a:pt x="926293" y="268037"/>
                          <a:pt x="886897" y="319874"/>
                        </a:cubicBezTo>
                        <a:cubicBezTo>
                          <a:pt x="847501" y="371711"/>
                          <a:pt x="781150" y="368601"/>
                          <a:pt x="669183" y="375858"/>
                        </a:cubicBezTo>
                        <a:cubicBezTo>
                          <a:pt x="557216" y="383115"/>
                          <a:pt x="322913" y="376895"/>
                          <a:pt x="215093" y="363417"/>
                        </a:cubicBezTo>
                        <a:cubicBezTo>
                          <a:pt x="107273" y="349939"/>
                          <a:pt x="55436" y="350976"/>
                          <a:pt x="22260" y="294992"/>
                        </a:cubicBezTo>
                        <a:cubicBezTo>
                          <a:pt x="-10916" y="239008"/>
                          <a:pt x="-8842" y="57580"/>
                          <a:pt x="40921" y="15074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6" name="Elipse 175"/>
                  <p:cNvSpPr/>
                  <p:nvPr/>
                </p:nvSpPr>
                <p:spPr>
                  <a:xfrm>
                    <a:off x="-1881453" y="2562491"/>
                    <a:ext cx="319741" cy="277311"/>
                  </a:xfrm>
                  <a:prstGeom prst="ellipse">
                    <a:avLst/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7" name="Triângulo isósceles 176"/>
                  <p:cNvSpPr/>
                  <p:nvPr/>
                </p:nvSpPr>
                <p:spPr>
                  <a:xfrm rot="12169286">
                    <a:off x="-2640517" y="2706760"/>
                    <a:ext cx="37368" cy="42684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8" name="Triângulo isósceles 177"/>
                  <p:cNvSpPr/>
                  <p:nvPr/>
                </p:nvSpPr>
                <p:spPr>
                  <a:xfrm rot="12169286">
                    <a:off x="-2677200" y="2671993"/>
                    <a:ext cx="47654" cy="54432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9" name="Triângulo isósceles 178"/>
                  <p:cNvSpPr/>
                  <p:nvPr/>
                </p:nvSpPr>
                <p:spPr>
                  <a:xfrm rot="12609937">
                    <a:off x="-2712423" y="2613919"/>
                    <a:ext cx="76510" cy="87395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0" name="Triângulo isósceles 179"/>
                  <p:cNvSpPr/>
                  <p:nvPr/>
                </p:nvSpPr>
                <p:spPr>
                  <a:xfrm rot="9430714" flipH="1">
                    <a:off x="-819841" y="2700395"/>
                    <a:ext cx="28589" cy="42684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1" name="Triângulo isósceles 180"/>
                  <p:cNvSpPr/>
                  <p:nvPr/>
                </p:nvSpPr>
                <p:spPr>
                  <a:xfrm rot="9430714" flipH="1">
                    <a:off x="-799646" y="2665629"/>
                    <a:ext cx="36459" cy="54432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2" name="Triângulo isósceles 181"/>
                  <p:cNvSpPr/>
                  <p:nvPr/>
                </p:nvSpPr>
                <p:spPr>
                  <a:xfrm rot="8990063" flipH="1">
                    <a:off x="-794774" y="2607554"/>
                    <a:ext cx="58535" cy="87395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grpSp>
                <p:nvGrpSpPr>
                  <p:cNvPr id="183" name="Grupo 182"/>
                  <p:cNvGrpSpPr/>
                  <p:nvPr/>
                </p:nvGrpSpPr>
                <p:grpSpPr>
                  <a:xfrm>
                    <a:off x="-2104834" y="1221631"/>
                    <a:ext cx="165951" cy="199731"/>
                    <a:chOff x="2466349" y="2043693"/>
                    <a:chExt cx="262084" cy="315432"/>
                  </a:xfrm>
                </p:grpSpPr>
                <p:sp>
                  <p:nvSpPr>
                    <p:cNvPr id="191" name="Elipse 190"/>
                    <p:cNvSpPr/>
                    <p:nvPr/>
                  </p:nvSpPr>
                  <p:spPr>
                    <a:xfrm rot="20547745">
                      <a:off x="2466349" y="2043693"/>
                      <a:ext cx="262084" cy="3154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2" name="Elipse 191"/>
                    <p:cNvSpPr/>
                    <p:nvPr/>
                  </p:nvSpPr>
                  <p:spPr>
                    <a:xfrm rot="21377893">
                      <a:off x="2519398" y="2082253"/>
                      <a:ext cx="191800" cy="26968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3" name="Elipse 192"/>
                    <p:cNvSpPr/>
                    <p:nvPr/>
                  </p:nvSpPr>
                  <p:spPr>
                    <a:xfrm>
                      <a:off x="2548920" y="2112158"/>
                      <a:ext cx="86955" cy="8695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4" name="Retângulo de cantos arredondados 193"/>
                    <p:cNvSpPr/>
                    <p:nvPr/>
                  </p:nvSpPr>
                  <p:spPr>
                    <a:xfrm rot="18809357">
                      <a:off x="2554903" y="2096706"/>
                      <a:ext cx="31138" cy="30904"/>
                    </a:xfrm>
                    <a:prstGeom prst="roundRect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5" name="Forma livre 194"/>
                    <p:cNvSpPr/>
                    <p:nvPr/>
                  </p:nvSpPr>
                  <p:spPr>
                    <a:xfrm>
                      <a:off x="2559135" y="2193760"/>
                      <a:ext cx="128263" cy="137357"/>
                    </a:xfrm>
                    <a:custGeom>
                      <a:avLst/>
                      <a:gdLst>
                        <a:gd name="connsiteX0" fmla="*/ 329918 w 389263"/>
                        <a:gd name="connsiteY0" fmla="*/ 741 h 416864"/>
                        <a:gd name="connsiteX1" fmla="*/ 377685 w 389263"/>
                        <a:gd name="connsiteY1" fmla="*/ 133807 h 416864"/>
                        <a:gd name="connsiteX2" fmla="*/ 381097 w 389263"/>
                        <a:gd name="connsiteY2" fmla="*/ 270285 h 416864"/>
                        <a:gd name="connsiteX3" fmla="*/ 282151 w 389263"/>
                        <a:gd name="connsiteY3" fmla="*/ 399938 h 416864"/>
                        <a:gd name="connsiteX4" fmla="*/ 135438 w 389263"/>
                        <a:gd name="connsiteY4" fmla="*/ 410174 h 416864"/>
                        <a:gd name="connsiteX5" fmla="*/ 50139 w 389263"/>
                        <a:gd name="connsiteY5" fmla="*/ 352171 h 416864"/>
                        <a:gd name="connsiteX6" fmla="*/ 2372 w 389263"/>
                        <a:gd name="connsiteY6" fmla="*/ 270285 h 416864"/>
                        <a:gd name="connsiteX7" fmla="*/ 9196 w 389263"/>
                        <a:gd name="connsiteY7" fmla="*/ 62156 h 416864"/>
                        <a:gd name="connsiteX8" fmla="*/ 26256 w 389263"/>
                        <a:gd name="connsiteY8" fmla="*/ 150867 h 416864"/>
                        <a:gd name="connsiteX9" fmla="*/ 125202 w 389263"/>
                        <a:gd name="connsiteY9" fmla="*/ 297580 h 416864"/>
                        <a:gd name="connsiteX10" fmla="*/ 237796 w 389263"/>
                        <a:gd name="connsiteY10" fmla="*/ 297580 h 416864"/>
                        <a:gd name="connsiteX11" fmla="*/ 316270 w 389263"/>
                        <a:gd name="connsiteY11" fmla="*/ 195222 h 416864"/>
                        <a:gd name="connsiteX12" fmla="*/ 329918 w 389263"/>
                        <a:gd name="connsiteY12" fmla="*/ 741 h 41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89263" h="416864">
                          <a:moveTo>
                            <a:pt x="329918" y="741"/>
                          </a:moveTo>
                          <a:cubicBezTo>
                            <a:pt x="340154" y="-9495"/>
                            <a:pt x="369155" y="88883"/>
                            <a:pt x="377685" y="133807"/>
                          </a:cubicBezTo>
                          <a:cubicBezTo>
                            <a:pt x="386215" y="178731"/>
                            <a:pt x="397019" y="225930"/>
                            <a:pt x="381097" y="270285"/>
                          </a:cubicBezTo>
                          <a:cubicBezTo>
                            <a:pt x="365175" y="314640"/>
                            <a:pt x="323094" y="376623"/>
                            <a:pt x="282151" y="399938"/>
                          </a:cubicBezTo>
                          <a:cubicBezTo>
                            <a:pt x="241208" y="423253"/>
                            <a:pt x="174107" y="418135"/>
                            <a:pt x="135438" y="410174"/>
                          </a:cubicBezTo>
                          <a:cubicBezTo>
                            <a:pt x="96769" y="402213"/>
                            <a:pt x="72317" y="375486"/>
                            <a:pt x="50139" y="352171"/>
                          </a:cubicBezTo>
                          <a:cubicBezTo>
                            <a:pt x="27961" y="328856"/>
                            <a:pt x="9196" y="318621"/>
                            <a:pt x="2372" y="270285"/>
                          </a:cubicBezTo>
                          <a:cubicBezTo>
                            <a:pt x="-4452" y="221949"/>
                            <a:pt x="5215" y="82059"/>
                            <a:pt x="9196" y="62156"/>
                          </a:cubicBezTo>
                          <a:cubicBezTo>
                            <a:pt x="13177" y="42253"/>
                            <a:pt x="6922" y="111630"/>
                            <a:pt x="26256" y="150867"/>
                          </a:cubicBezTo>
                          <a:cubicBezTo>
                            <a:pt x="45590" y="190104"/>
                            <a:pt x="89945" y="273128"/>
                            <a:pt x="125202" y="297580"/>
                          </a:cubicBezTo>
                          <a:cubicBezTo>
                            <a:pt x="160459" y="322032"/>
                            <a:pt x="205951" y="314640"/>
                            <a:pt x="237796" y="297580"/>
                          </a:cubicBezTo>
                          <a:cubicBezTo>
                            <a:pt x="269641" y="280520"/>
                            <a:pt x="300916" y="243558"/>
                            <a:pt x="316270" y="195222"/>
                          </a:cubicBezTo>
                          <a:cubicBezTo>
                            <a:pt x="331624" y="146886"/>
                            <a:pt x="319682" y="10977"/>
                            <a:pt x="329918" y="741"/>
                          </a:cubicBez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6" name="Forma livre 195"/>
                    <p:cNvSpPr/>
                    <p:nvPr/>
                  </p:nvSpPr>
                  <p:spPr>
                    <a:xfrm>
                      <a:off x="2554399" y="2347976"/>
                      <a:ext cx="137735" cy="9868"/>
                    </a:xfrm>
                    <a:custGeom>
                      <a:avLst/>
                      <a:gdLst>
                        <a:gd name="connsiteX0" fmla="*/ 418012 w 418012"/>
                        <a:gd name="connsiteY0" fmla="*/ 0 h 29948"/>
                        <a:gd name="connsiteX1" fmla="*/ 223935 w 418012"/>
                        <a:gd name="connsiteY1" fmla="*/ 29858 h 29948"/>
                        <a:gd name="connsiteX2" fmla="*/ 0 w 418012"/>
                        <a:gd name="connsiteY2" fmla="*/ 7465 h 29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8012" h="29948">
                          <a:moveTo>
                            <a:pt x="418012" y="0"/>
                          </a:moveTo>
                          <a:cubicBezTo>
                            <a:pt x="355808" y="14307"/>
                            <a:pt x="293604" y="28614"/>
                            <a:pt x="223935" y="29858"/>
                          </a:cubicBezTo>
                          <a:cubicBezTo>
                            <a:pt x="154266" y="31102"/>
                            <a:pt x="77133" y="19283"/>
                            <a:pt x="0" y="7465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</p:grpSp>
              <p:grpSp>
                <p:nvGrpSpPr>
                  <p:cNvPr id="184" name="Grupo 183"/>
                  <p:cNvGrpSpPr/>
                  <p:nvPr/>
                </p:nvGrpSpPr>
                <p:grpSpPr>
                  <a:xfrm flipH="1">
                    <a:off x="-1585536" y="1237681"/>
                    <a:ext cx="171535" cy="199731"/>
                    <a:chOff x="2466349" y="2043693"/>
                    <a:chExt cx="262084" cy="315432"/>
                  </a:xfrm>
                </p:grpSpPr>
                <p:sp>
                  <p:nvSpPr>
                    <p:cNvPr id="185" name="Elipse 184"/>
                    <p:cNvSpPr/>
                    <p:nvPr/>
                  </p:nvSpPr>
                  <p:spPr>
                    <a:xfrm rot="20547745">
                      <a:off x="2466349" y="2043693"/>
                      <a:ext cx="262084" cy="3154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6" name="Elipse 185"/>
                    <p:cNvSpPr/>
                    <p:nvPr/>
                  </p:nvSpPr>
                  <p:spPr>
                    <a:xfrm rot="21377893">
                      <a:off x="2519398" y="2082253"/>
                      <a:ext cx="191800" cy="26968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7" name="Elipse 186"/>
                    <p:cNvSpPr/>
                    <p:nvPr/>
                  </p:nvSpPr>
                  <p:spPr>
                    <a:xfrm>
                      <a:off x="2548920" y="2112158"/>
                      <a:ext cx="86955" cy="8695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8" name="Retângulo de cantos arredondados 187"/>
                    <p:cNvSpPr/>
                    <p:nvPr/>
                  </p:nvSpPr>
                  <p:spPr>
                    <a:xfrm rot="18809357">
                      <a:off x="2554903" y="2096706"/>
                      <a:ext cx="31138" cy="30904"/>
                    </a:xfrm>
                    <a:prstGeom prst="roundRect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9" name="Forma livre 188"/>
                    <p:cNvSpPr/>
                    <p:nvPr/>
                  </p:nvSpPr>
                  <p:spPr>
                    <a:xfrm>
                      <a:off x="2559135" y="2193760"/>
                      <a:ext cx="128263" cy="137357"/>
                    </a:xfrm>
                    <a:custGeom>
                      <a:avLst/>
                      <a:gdLst>
                        <a:gd name="connsiteX0" fmla="*/ 329918 w 389263"/>
                        <a:gd name="connsiteY0" fmla="*/ 741 h 416864"/>
                        <a:gd name="connsiteX1" fmla="*/ 377685 w 389263"/>
                        <a:gd name="connsiteY1" fmla="*/ 133807 h 416864"/>
                        <a:gd name="connsiteX2" fmla="*/ 381097 w 389263"/>
                        <a:gd name="connsiteY2" fmla="*/ 270285 h 416864"/>
                        <a:gd name="connsiteX3" fmla="*/ 282151 w 389263"/>
                        <a:gd name="connsiteY3" fmla="*/ 399938 h 416864"/>
                        <a:gd name="connsiteX4" fmla="*/ 135438 w 389263"/>
                        <a:gd name="connsiteY4" fmla="*/ 410174 h 416864"/>
                        <a:gd name="connsiteX5" fmla="*/ 50139 w 389263"/>
                        <a:gd name="connsiteY5" fmla="*/ 352171 h 416864"/>
                        <a:gd name="connsiteX6" fmla="*/ 2372 w 389263"/>
                        <a:gd name="connsiteY6" fmla="*/ 270285 h 416864"/>
                        <a:gd name="connsiteX7" fmla="*/ 9196 w 389263"/>
                        <a:gd name="connsiteY7" fmla="*/ 62156 h 416864"/>
                        <a:gd name="connsiteX8" fmla="*/ 26256 w 389263"/>
                        <a:gd name="connsiteY8" fmla="*/ 150867 h 416864"/>
                        <a:gd name="connsiteX9" fmla="*/ 125202 w 389263"/>
                        <a:gd name="connsiteY9" fmla="*/ 297580 h 416864"/>
                        <a:gd name="connsiteX10" fmla="*/ 237796 w 389263"/>
                        <a:gd name="connsiteY10" fmla="*/ 297580 h 416864"/>
                        <a:gd name="connsiteX11" fmla="*/ 316270 w 389263"/>
                        <a:gd name="connsiteY11" fmla="*/ 195222 h 416864"/>
                        <a:gd name="connsiteX12" fmla="*/ 329918 w 389263"/>
                        <a:gd name="connsiteY12" fmla="*/ 741 h 41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89263" h="416864">
                          <a:moveTo>
                            <a:pt x="329918" y="741"/>
                          </a:moveTo>
                          <a:cubicBezTo>
                            <a:pt x="340154" y="-9495"/>
                            <a:pt x="369155" y="88883"/>
                            <a:pt x="377685" y="133807"/>
                          </a:cubicBezTo>
                          <a:cubicBezTo>
                            <a:pt x="386215" y="178731"/>
                            <a:pt x="397019" y="225930"/>
                            <a:pt x="381097" y="270285"/>
                          </a:cubicBezTo>
                          <a:cubicBezTo>
                            <a:pt x="365175" y="314640"/>
                            <a:pt x="323094" y="376623"/>
                            <a:pt x="282151" y="399938"/>
                          </a:cubicBezTo>
                          <a:cubicBezTo>
                            <a:pt x="241208" y="423253"/>
                            <a:pt x="174107" y="418135"/>
                            <a:pt x="135438" y="410174"/>
                          </a:cubicBezTo>
                          <a:cubicBezTo>
                            <a:pt x="96769" y="402213"/>
                            <a:pt x="72317" y="375486"/>
                            <a:pt x="50139" y="352171"/>
                          </a:cubicBezTo>
                          <a:cubicBezTo>
                            <a:pt x="27961" y="328856"/>
                            <a:pt x="9196" y="318621"/>
                            <a:pt x="2372" y="270285"/>
                          </a:cubicBezTo>
                          <a:cubicBezTo>
                            <a:pt x="-4452" y="221949"/>
                            <a:pt x="5215" y="82059"/>
                            <a:pt x="9196" y="62156"/>
                          </a:cubicBezTo>
                          <a:cubicBezTo>
                            <a:pt x="13177" y="42253"/>
                            <a:pt x="6922" y="111630"/>
                            <a:pt x="26256" y="150867"/>
                          </a:cubicBezTo>
                          <a:cubicBezTo>
                            <a:pt x="45590" y="190104"/>
                            <a:pt x="89945" y="273128"/>
                            <a:pt x="125202" y="297580"/>
                          </a:cubicBezTo>
                          <a:cubicBezTo>
                            <a:pt x="160459" y="322032"/>
                            <a:pt x="205951" y="314640"/>
                            <a:pt x="237796" y="297580"/>
                          </a:cubicBezTo>
                          <a:cubicBezTo>
                            <a:pt x="269641" y="280520"/>
                            <a:pt x="300916" y="243558"/>
                            <a:pt x="316270" y="195222"/>
                          </a:cubicBezTo>
                          <a:cubicBezTo>
                            <a:pt x="331624" y="146886"/>
                            <a:pt x="319682" y="10977"/>
                            <a:pt x="329918" y="741"/>
                          </a:cubicBez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0" name="Forma livre 189"/>
                    <p:cNvSpPr/>
                    <p:nvPr/>
                  </p:nvSpPr>
                  <p:spPr>
                    <a:xfrm>
                      <a:off x="2554399" y="2347976"/>
                      <a:ext cx="137735" cy="9868"/>
                    </a:xfrm>
                    <a:custGeom>
                      <a:avLst/>
                      <a:gdLst>
                        <a:gd name="connsiteX0" fmla="*/ 418012 w 418012"/>
                        <a:gd name="connsiteY0" fmla="*/ 0 h 29948"/>
                        <a:gd name="connsiteX1" fmla="*/ 223935 w 418012"/>
                        <a:gd name="connsiteY1" fmla="*/ 29858 h 29948"/>
                        <a:gd name="connsiteX2" fmla="*/ 0 w 418012"/>
                        <a:gd name="connsiteY2" fmla="*/ 7465 h 29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8012" h="29948">
                          <a:moveTo>
                            <a:pt x="418012" y="0"/>
                          </a:moveTo>
                          <a:cubicBezTo>
                            <a:pt x="355808" y="14307"/>
                            <a:pt x="293604" y="28614"/>
                            <a:pt x="223935" y="29858"/>
                          </a:cubicBezTo>
                          <a:cubicBezTo>
                            <a:pt x="154266" y="31102"/>
                            <a:pt x="77133" y="19283"/>
                            <a:pt x="0" y="7465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</p:grpSp>
            </p:grpSp>
            <p:sp>
              <p:nvSpPr>
                <p:cNvPr id="215" name="Retângulo de cantos arredondados 214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9" name="Retângulo de cantos arredondados 258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0" name="Retângulo de cantos arredondados 259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1" name="Retângulo de cantos arredondados 260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2" name="Retângulo de cantos arredondados 261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3" name="Retângulo de cantos arredondados 262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97" name="Grupo 196"/>
              <p:cNvGrpSpPr/>
              <p:nvPr/>
            </p:nvGrpSpPr>
            <p:grpSpPr>
              <a:xfrm>
                <a:off x="631886" y="4451137"/>
                <a:ext cx="466057" cy="327627"/>
                <a:chOff x="1149305" y="7435791"/>
                <a:chExt cx="1774352" cy="1247329"/>
              </a:xfrm>
              <a:effectLst>
                <a:glow>
                  <a:schemeClr val="bg1"/>
                </a:glow>
              </a:effectLst>
            </p:grpSpPr>
            <p:sp>
              <p:nvSpPr>
                <p:cNvPr id="198" name="Placa 197"/>
                <p:cNvSpPr/>
                <p:nvPr/>
              </p:nvSpPr>
              <p:spPr>
                <a:xfrm>
                  <a:off x="1585141" y="7435791"/>
                  <a:ext cx="889085" cy="1247329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1" name="Placa 200"/>
                <p:cNvSpPr/>
                <p:nvPr/>
              </p:nvSpPr>
              <p:spPr>
                <a:xfrm rot="263748">
                  <a:off x="1149305" y="7449356"/>
                  <a:ext cx="389267" cy="918242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2" name="Placa 201"/>
                <p:cNvSpPr/>
                <p:nvPr/>
              </p:nvSpPr>
              <p:spPr>
                <a:xfrm rot="21242254">
                  <a:off x="2534390" y="7453502"/>
                  <a:ext cx="389267" cy="925708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3" name="Placa 202"/>
                <p:cNvSpPr/>
                <p:nvPr/>
              </p:nvSpPr>
              <p:spPr>
                <a:xfrm>
                  <a:off x="1648663" y="7514717"/>
                  <a:ext cx="774543" cy="1086636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4" name="Placa 203"/>
                <p:cNvSpPr/>
                <p:nvPr/>
              </p:nvSpPr>
              <p:spPr>
                <a:xfrm rot="21242254">
                  <a:off x="2588681" y="7531236"/>
                  <a:ext cx="280686" cy="772058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5" name="Placa 204"/>
                <p:cNvSpPr/>
                <p:nvPr/>
              </p:nvSpPr>
              <p:spPr>
                <a:xfrm rot="263748">
                  <a:off x="1206987" y="7507667"/>
                  <a:ext cx="273670" cy="775846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287" name="Grupo 286"/>
            <p:cNvGrpSpPr/>
            <p:nvPr/>
          </p:nvGrpSpPr>
          <p:grpSpPr>
            <a:xfrm>
              <a:off x="449871" y="3807142"/>
              <a:ext cx="851389" cy="1256296"/>
              <a:chOff x="1481570" y="5945521"/>
              <a:chExt cx="1395954" cy="2059850"/>
            </a:xfrm>
          </p:grpSpPr>
          <p:sp>
            <p:nvSpPr>
              <p:cNvPr id="288" name="Placa 287"/>
              <p:cNvSpPr/>
              <p:nvPr/>
            </p:nvSpPr>
            <p:spPr>
              <a:xfrm rot="20965592">
                <a:off x="2352874" y="7799679"/>
                <a:ext cx="205690" cy="205692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89" name="Placa 288"/>
              <p:cNvSpPr/>
              <p:nvPr/>
            </p:nvSpPr>
            <p:spPr>
              <a:xfrm rot="496285">
                <a:off x="1775616" y="7767524"/>
                <a:ext cx="104870" cy="205692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0" name="Forma livre 289"/>
              <p:cNvSpPr/>
              <p:nvPr/>
            </p:nvSpPr>
            <p:spPr>
              <a:xfrm>
                <a:off x="1481570" y="6036386"/>
                <a:ext cx="326297" cy="426298"/>
              </a:xfrm>
              <a:custGeom>
                <a:avLst/>
                <a:gdLst>
                  <a:gd name="connsiteX0" fmla="*/ 326072 w 326297"/>
                  <a:gd name="connsiteY0" fmla="*/ 4074 h 426298"/>
                  <a:gd name="connsiteX1" fmla="*/ 256118 w 326297"/>
                  <a:gd name="connsiteY1" fmla="*/ 26559 h 426298"/>
                  <a:gd name="connsiteX2" fmla="*/ 208649 w 326297"/>
                  <a:gd name="connsiteY2" fmla="*/ 99011 h 426298"/>
                  <a:gd name="connsiteX3" fmla="*/ 246124 w 326297"/>
                  <a:gd name="connsiteY3" fmla="*/ 213936 h 426298"/>
                  <a:gd name="connsiteX4" fmla="*/ 236131 w 326297"/>
                  <a:gd name="connsiteY4" fmla="*/ 336356 h 426298"/>
                  <a:gd name="connsiteX5" fmla="*/ 128701 w 326297"/>
                  <a:gd name="connsiteY5" fmla="*/ 426296 h 426298"/>
                  <a:gd name="connsiteX6" fmla="*/ 11278 w 326297"/>
                  <a:gd name="connsiteY6" fmla="*/ 338854 h 426298"/>
                  <a:gd name="connsiteX7" fmla="*/ 16275 w 326297"/>
                  <a:gd name="connsiteY7" fmla="*/ 213936 h 426298"/>
                  <a:gd name="connsiteX8" fmla="*/ 113711 w 326297"/>
                  <a:gd name="connsiteY8" fmla="*/ 86519 h 426298"/>
                  <a:gd name="connsiteX9" fmla="*/ 231134 w 326297"/>
                  <a:gd name="connsiteY9" fmla="*/ 9070 h 426298"/>
                  <a:gd name="connsiteX10" fmla="*/ 326072 w 326297"/>
                  <a:gd name="connsiteY10" fmla="*/ 4074 h 42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6297" h="426298">
                    <a:moveTo>
                      <a:pt x="326072" y="4074"/>
                    </a:moveTo>
                    <a:cubicBezTo>
                      <a:pt x="330236" y="6989"/>
                      <a:pt x="275688" y="10736"/>
                      <a:pt x="256118" y="26559"/>
                    </a:cubicBezTo>
                    <a:cubicBezTo>
                      <a:pt x="236547" y="42382"/>
                      <a:pt x="210315" y="67782"/>
                      <a:pt x="208649" y="99011"/>
                    </a:cubicBezTo>
                    <a:cubicBezTo>
                      <a:pt x="206983" y="130240"/>
                      <a:pt x="241544" y="174379"/>
                      <a:pt x="246124" y="213936"/>
                    </a:cubicBezTo>
                    <a:cubicBezTo>
                      <a:pt x="250704" y="253493"/>
                      <a:pt x="255701" y="300963"/>
                      <a:pt x="236131" y="336356"/>
                    </a:cubicBezTo>
                    <a:cubicBezTo>
                      <a:pt x="216561" y="371749"/>
                      <a:pt x="166176" y="425880"/>
                      <a:pt x="128701" y="426296"/>
                    </a:cubicBezTo>
                    <a:cubicBezTo>
                      <a:pt x="91226" y="426712"/>
                      <a:pt x="30016" y="374247"/>
                      <a:pt x="11278" y="338854"/>
                    </a:cubicBezTo>
                    <a:cubicBezTo>
                      <a:pt x="-7460" y="303461"/>
                      <a:pt x="-797" y="255992"/>
                      <a:pt x="16275" y="213936"/>
                    </a:cubicBezTo>
                    <a:cubicBezTo>
                      <a:pt x="33347" y="171880"/>
                      <a:pt x="77901" y="120663"/>
                      <a:pt x="113711" y="86519"/>
                    </a:cubicBezTo>
                    <a:cubicBezTo>
                      <a:pt x="149521" y="52375"/>
                      <a:pt x="197822" y="23644"/>
                      <a:pt x="231134" y="9070"/>
                    </a:cubicBezTo>
                    <a:cubicBezTo>
                      <a:pt x="264445" y="-5504"/>
                      <a:pt x="321908" y="1159"/>
                      <a:pt x="326072" y="407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1" name="Forma livre 290"/>
              <p:cNvSpPr/>
              <p:nvPr/>
            </p:nvSpPr>
            <p:spPr>
              <a:xfrm>
                <a:off x="2683647" y="6084363"/>
                <a:ext cx="193877" cy="365670"/>
              </a:xfrm>
              <a:custGeom>
                <a:avLst/>
                <a:gdLst>
                  <a:gd name="connsiteX0" fmla="*/ 10913 w 193877"/>
                  <a:gd name="connsiteY0" fmla="*/ 1066 h 365670"/>
                  <a:gd name="connsiteX1" fmla="*/ 50887 w 193877"/>
                  <a:gd name="connsiteY1" fmla="*/ 128483 h 365670"/>
                  <a:gd name="connsiteX2" fmla="*/ 919 w 193877"/>
                  <a:gd name="connsiteY2" fmla="*/ 243407 h 365670"/>
                  <a:gd name="connsiteX3" fmla="*/ 23405 w 193877"/>
                  <a:gd name="connsiteY3" fmla="*/ 345840 h 365670"/>
                  <a:gd name="connsiteX4" fmla="*/ 83365 w 193877"/>
                  <a:gd name="connsiteY4" fmla="*/ 358332 h 365670"/>
                  <a:gd name="connsiteX5" fmla="*/ 183300 w 193877"/>
                  <a:gd name="connsiteY5" fmla="*/ 260896 h 365670"/>
                  <a:gd name="connsiteX6" fmla="*/ 180801 w 193877"/>
                  <a:gd name="connsiteY6" fmla="*/ 185945 h 365670"/>
                  <a:gd name="connsiteX7" fmla="*/ 93359 w 193877"/>
                  <a:gd name="connsiteY7" fmla="*/ 73519 h 365670"/>
                  <a:gd name="connsiteX8" fmla="*/ 10913 w 193877"/>
                  <a:gd name="connsiteY8" fmla="*/ 1066 h 36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877" h="365670">
                    <a:moveTo>
                      <a:pt x="10913" y="1066"/>
                    </a:moveTo>
                    <a:cubicBezTo>
                      <a:pt x="3834" y="10227"/>
                      <a:pt x="52553" y="88093"/>
                      <a:pt x="50887" y="128483"/>
                    </a:cubicBezTo>
                    <a:cubicBezTo>
                      <a:pt x="49221" y="168873"/>
                      <a:pt x="5499" y="207181"/>
                      <a:pt x="919" y="243407"/>
                    </a:cubicBezTo>
                    <a:cubicBezTo>
                      <a:pt x="-3661" y="279633"/>
                      <a:pt x="9664" y="326686"/>
                      <a:pt x="23405" y="345840"/>
                    </a:cubicBezTo>
                    <a:cubicBezTo>
                      <a:pt x="37146" y="364994"/>
                      <a:pt x="56716" y="372489"/>
                      <a:pt x="83365" y="358332"/>
                    </a:cubicBezTo>
                    <a:cubicBezTo>
                      <a:pt x="110014" y="344175"/>
                      <a:pt x="167061" y="289627"/>
                      <a:pt x="183300" y="260896"/>
                    </a:cubicBezTo>
                    <a:cubicBezTo>
                      <a:pt x="199539" y="232165"/>
                      <a:pt x="195791" y="217175"/>
                      <a:pt x="180801" y="185945"/>
                    </a:cubicBezTo>
                    <a:cubicBezTo>
                      <a:pt x="165811" y="154715"/>
                      <a:pt x="118759" y="103083"/>
                      <a:pt x="93359" y="73519"/>
                    </a:cubicBezTo>
                    <a:cubicBezTo>
                      <a:pt x="67959" y="43955"/>
                      <a:pt x="17992" y="-8095"/>
                      <a:pt x="10913" y="10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2" name="Forma livre 291"/>
              <p:cNvSpPr/>
              <p:nvPr/>
            </p:nvSpPr>
            <p:spPr>
              <a:xfrm>
                <a:off x="1685222" y="5945521"/>
                <a:ext cx="174885" cy="114925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3" name="Forma livre 292"/>
              <p:cNvSpPr/>
              <p:nvPr/>
            </p:nvSpPr>
            <p:spPr>
              <a:xfrm rot="160903" flipH="1">
                <a:off x="2537606" y="5972010"/>
                <a:ext cx="171254" cy="114925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6" name="Grupo 5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5" name="Grupo 4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208" name="Grupo 207"/>
              <p:cNvGrpSpPr/>
              <p:nvPr/>
            </p:nvGrpSpPr>
            <p:grpSpPr>
              <a:xfrm>
                <a:off x="2458529" y="176726"/>
                <a:ext cx="2747157" cy="2747157"/>
                <a:chOff x="2458529" y="176726"/>
                <a:chExt cx="2747157" cy="2747157"/>
              </a:xfrm>
            </p:grpSpPr>
            <p:grpSp>
              <p:nvGrpSpPr>
                <p:cNvPr id="210" name="Grupo 209"/>
                <p:cNvGrpSpPr/>
                <p:nvPr/>
              </p:nvGrpSpPr>
              <p:grpSpPr>
                <a:xfrm>
                  <a:off x="2458529" y="176726"/>
                  <a:ext cx="2747157" cy="2747157"/>
                  <a:chOff x="1166462" y="638629"/>
                  <a:chExt cx="4666393" cy="4666393"/>
                </a:xfrm>
              </p:grpSpPr>
              <p:grpSp>
                <p:nvGrpSpPr>
                  <p:cNvPr id="222" name="Grupo 221"/>
                  <p:cNvGrpSpPr/>
                  <p:nvPr/>
                </p:nvGrpSpPr>
                <p:grpSpPr>
                  <a:xfrm>
                    <a:off x="1166462" y="638629"/>
                    <a:ext cx="4666393" cy="4666393"/>
                    <a:chOff x="1166462" y="638629"/>
                    <a:chExt cx="4666393" cy="4666393"/>
                  </a:xfrm>
                </p:grpSpPr>
                <p:sp>
                  <p:nvSpPr>
                    <p:cNvPr id="235" name="Placa 234"/>
                    <p:cNvSpPr/>
                    <p:nvPr/>
                  </p:nvSpPr>
                  <p:spPr>
                    <a:xfrm>
                      <a:off x="1166462" y="638629"/>
                      <a:ext cx="4666393" cy="4666393"/>
                    </a:xfrm>
                    <a:prstGeom prst="plaque">
                      <a:avLst/>
                    </a:prstGeom>
                    <a:solidFill>
                      <a:schemeClr val="bg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236" name="Placa 235"/>
                    <p:cNvSpPr/>
                    <p:nvPr/>
                  </p:nvSpPr>
                  <p:spPr>
                    <a:xfrm>
                      <a:off x="1340632" y="812799"/>
                      <a:ext cx="4318051" cy="4318051"/>
                    </a:xfrm>
                    <a:prstGeom prst="plaque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</p:grpSp>
              <p:sp>
                <p:nvSpPr>
                  <p:cNvPr id="223" name="Retângulo 222"/>
                  <p:cNvSpPr/>
                  <p:nvPr/>
                </p:nvSpPr>
                <p:spPr>
                  <a:xfrm>
                    <a:off x="2162628" y="958900"/>
                    <a:ext cx="1070453" cy="1070453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24" name="Retângulo 223"/>
                  <p:cNvSpPr/>
                  <p:nvPr/>
                </p:nvSpPr>
                <p:spPr>
                  <a:xfrm>
                    <a:off x="3736763" y="1205164"/>
                    <a:ext cx="1070453" cy="577924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grpSp>
                <p:nvGrpSpPr>
                  <p:cNvPr id="225" name="Grupo 224"/>
                  <p:cNvGrpSpPr/>
                  <p:nvPr/>
                </p:nvGrpSpPr>
                <p:grpSpPr>
                  <a:xfrm rot="5400000">
                    <a:off x="2789713" y="3183146"/>
                    <a:ext cx="1419887" cy="2167304"/>
                    <a:chOff x="1517736" y="3374793"/>
                    <a:chExt cx="1419887" cy="2167304"/>
                  </a:xfrm>
                </p:grpSpPr>
                <p:sp>
                  <p:nvSpPr>
                    <p:cNvPr id="229" name="Retângulo de cantos arredondados 228"/>
                    <p:cNvSpPr/>
                    <p:nvPr/>
                  </p:nvSpPr>
                  <p:spPr>
                    <a:xfrm>
                      <a:off x="1517736" y="3374793"/>
                      <a:ext cx="684508" cy="684508"/>
                    </a:xfrm>
                    <a:prstGeom prst="roundRect">
                      <a:avLst/>
                    </a:prstGeom>
                    <a:solidFill>
                      <a:schemeClr val="bg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230" name="Retângulo de cantos arredondados 229"/>
                    <p:cNvSpPr/>
                    <p:nvPr/>
                  </p:nvSpPr>
                  <p:spPr>
                    <a:xfrm>
                      <a:off x="2253115" y="3388992"/>
                      <a:ext cx="684508" cy="684508"/>
                    </a:xfrm>
                    <a:prstGeom prst="roundRect">
                      <a:avLst/>
                    </a:prstGeom>
                    <a:solidFill>
                      <a:schemeClr val="bg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231" name="Retângulo de cantos arredondados 230"/>
                    <p:cNvSpPr/>
                    <p:nvPr/>
                  </p:nvSpPr>
                  <p:spPr>
                    <a:xfrm>
                      <a:off x="1517736" y="4857589"/>
                      <a:ext cx="684508" cy="684508"/>
                    </a:xfrm>
                    <a:prstGeom prst="roundRect">
                      <a:avLst/>
                    </a:prstGeom>
                    <a:solidFill>
                      <a:schemeClr val="bg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232" name="Retângulo de cantos arredondados 231"/>
                    <p:cNvSpPr/>
                    <p:nvPr/>
                  </p:nvSpPr>
                  <p:spPr>
                    <a:xfrm>
                      <a:off x="2253063" y="4856567"/>
                      <a:ext cx="684508" cy="684508"/>
                    </a:xfrm>
                    <a:prstGeom prst="roundRect">
                      <a:avLst/>
                    </a:prstGeom>
                    <a:solidFill>
                      <a:schemeClr val="bg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233" name="Retângulo de cantos arredondados 232"/>
                    <p:cNvSpPr/>
                    <p:nvPr/>
                  </p:nvSpPr>
                  <p:spPr>
                    <a:xfrm>
                      <a:off x="1519639" y="4114519"/>
                      <a:ext cx="684508" cy="684508"/>
                    </a:xfrm>
                    <a:prstGeom prst="roundRect">
                      <a:avLst/>
                    </a:prstGeom>
                    <a:solidFill>
                      <a:schemeClr val="bg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234" name="Retângulo de cantos arredondados 233"/>
                    <p:cNvSpPr/>
                    <p:nvPr/>
                  </p:nvSpPr>
                  <p:spPr>
                    <a:xfrm>
                      <a:off x="2247930" y="4116172"/>
                      <a:ext cx="684508" cy="684508"/>
                    </a:xfrm>
                    <a:prstGeom prst="roundRect">
                      <a:avLst/>
                    </a:prstGeom>
                    <a:solidFill>
                      <a:schemeClr val="bg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</p:grpSp>
              <p:sp>
                <p:nvSpPr>
                  <p:cNvPr id="226" name="Retângulo 225"/>
                  <p:cNvSpPr/>
                  <p:nvPr/>
                </p:nvSpPr>
                <p:spPr>
                  <a:xfrm>
                    <a:off x="2964430" y="2256926"/>
                    <a:ext cx="1070453" cy="1070453"/>
                  </a:xfrm>
                  <a:prstGeom prst="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cxnSp>
                <p:nvCxnSpPr>
                  <p:cNvPr id="227" name="Conector angulado 226"/>
                  <p:cNvCxnSpPr>
                    <a:endCxn id="226" idx="1"/>
                  </p:cNvCxnSpPr>
                  <p:nvPr/>
                </p:nvCxnSpPr>
                <p:spPr>
                  <a:xfrm rot="16200000" flipH="1">
                    <a:off x="2306915" y="2134637"/>
                    <a:ext cx="766605" cy="548425"/>
                  </a:xfrm>
                  <a:prstGeom prst="bentConnector2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Conector angulado 227"/>
                  <p:cNvCxnSpPr>
                    <a:endCxn id="226" idx="3"/>
                  </p:cNvCxnSpPr>
                  <p:nvPr/>
                </p:nvCxnSpPr>
                <p:spPr>
                  <a:xfrm rot="5400000">
                    <a:off x="3827189" y="2010639"/>
                    <a:ext cx="989209" cy="573819"/>
                  </a:xfrm>
                  <a:prstGeom prst="bentConnector2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11" name="Seta para a direita listrada 210"/>
                <p:cNvSpPr/>
                <p:nvPr/>
              </p:nvSpPr>
              <p:spPr>
                <a:xfrm>
                  <a:off x="4424181" y="1449543"/>
                  <a:ext cx="441512" cy="440160"/>
                </a:xfrm>
                <a:prstGeom prst="stripedRightArrow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94" name="Placa 293"/>
              <p:cNvSpPr/>
              <p:nvPr/>
            </p:nvSpPr>
            <p:spPr>
              <a:xfrm rot="20965592">
                <a:off x="3421915" y="2172754"/>
                <a:ext cx="46275" cy="46275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5" name="Placa 294"/>
              <p:cNvSpPr/>
              <p:nvPr/>
            </p:nvSpPr>
            <p:spPr>
              <a:xfrm rot="496285">
                <a:off x="3292048" y="2165520"/>
                <a:ext cx="23593" cy="46275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6" name="Forma livre 295"/>
              <p:cNvSpPr/>
              <p:nvPr/>
            </p:nvSpPr>
            <p:spPr>
              <a:xfrm>
                <a:off x="3241908" y="2041294"/>
                <a:ext cx="73408" cy="95905"/>
              </a:xfrm>
              <a:custGeom>
                <a:avLst/>
                <a:gdLst>
                  <a:gd name="connsiteX0" fmla="*/ 326072 w 326297"/>
                  <a:gd name="connsiteY0" fmla="*/ 4074 h 426298"/>
                  <a:gd name="connsiteX1" fmla="*/ 256118 w 326297"/>
                  <a:gd name="connsiteY1" fmla="*/ 26559 h 426298"/>
                  <a:gd name="connsiteX2" fmla="*/ 208649 w 326297"/>
                  <a:gd name="connsiteY2" fmla="*/ 99011 h 426298"/>
                  <a:gd name="connsiteX3" fmla="*/ 246124 w 326297"/>
                  <a:gd name="connsiteY3" fmla="*/ 213936 h 426298"/>
                  <a:gd name="connsiteX4" fmla="*/ 236131 w 326297"/>
                  <a:gd name="connsiteY4" fmla="*/ 336356 h 426298"/>
                  <a:gd name="connsiteX5" fmla="*/ 128701 w 326297"/>
                  <a:gd name="connsiteY5" fmla="*/ 426296 h 426298"/>
                  <a:gd name="connsiteX6" fmla="*/ 11278 w 326297"/>
                  <a:gd name="connsiteY6" fmla="*/ 338854 h 426298"/>
                  <a:gd name="connsiteX7" fmla="*/ 16275 w 326297"/>
                  <a:gd name="connsiteY7" fmla="*/ 213936 h 426298"/>
                  <a:gd name="connsiteX8" fmla="*/ 113711 w 326297"/>
                  <a:gd name="connsiteY8" fmla="*/ 86519 h 426298"/>
                  <a:gd name="connsiteX9" fmla="*/ 231134 w 326297"/>
                  <a:gd name="connsiteY9" fmla="*/ 9070 h 426298"/>
                  <a:gd name="connsiteX10" fmla="*/ 326072 w 326297"/>
                  <a:gd name="connsiteY10" fmla="*/ 4074 h 42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6297" h="426298">
                    <a:moveTo>
                      <a:pt x="326072" y="4074"/>
                    </a:moveTo>
                    <a:cubicBezTo>
                      <a:pt x="330236" y="6989"/>
                      <a:pt x="275688" y="10736"/>
                      <a:pt x="256118" y="26559"/>
                    </a:cubicBezTo>
                    <a:cubicBezTo>
                      <a:pt x="236547" y="42382"/>
                      <a:pt x="210315" y="67782"/>
                      <a:pt x="208649" y="99011"/>
                    </a:cubicBezTo>
                    <a:cubicBezTo>
                      <a:pt x="206983" y="130240"/>
                      <a:pt x="241544" y="174379"/>
                      <a:pt x="246124" y="213936"/>
                    </a:cubicBezTo>
                    <a:cubicBezTo>
                      <a:pt x="250704" y="253493"/>
                      <a:pt x="255701" y="300963"/>
                      <a:pt x="236131" y="336356"/>
                    </a:cubicBezTo>
                    <a:cubicBezTo>
                      <a:pt x="216561" y="371749"/>
                      <a:pt x="166176" y="425880"/>
                      <a:pt x="128701" y="426296"/>
                    </a:cubicBezTo>
                    <a:cubicBezTo>
                      <a:pt x="91226" y="426712"/>
                      <a:pt x="30016" y="374247"/>
                      <a:pt x="11278" y="338854"/>
                    </a:cubicBezTo>
                    <a:cubicBezTo>
                      <a:pt x="-7460" y="303461"/>
                      <a:pt x="-797" y="255992"/>
                      <a:pt x="16275" y="213936"/>
                    </a:cubicBezTo>
                    <a:cubicBezTo>
                      <a:pt x="33347" y="171880"/>
                      <a:pt x="77901" y="120663"/>
                      <a:pt x="113711" y="86519"/>
                    </a:cubicBezTo>
                    <a:cubicBezTo>
                      <a:pt x="149521" y="52375"/>
                      <a:pt x="197822" y="23644"/>
                      <a:pt x="231134" y="9070"/>
                    </a:cubicBezTo>
                    <a:cubicBezTo>
                      <a:pt x="264445" y="-5504"/>
                      <a:pt x="321908" y="1159"/>
                      <a:pt x="326072" y="407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7" name="Forma livre 296"/>
              <p:cNvSpPr/>
              <p:nvPr/>
            </p:nvSpPr>
            <p:spPr>
              <a:xfrm>
                <a:off x="3512342" y="2052088"/>
                <a:ext cx="43617" cy="82266"/>
              </a:xfrm>
              <a:custGeom>
                <a:avLst/>
                <a:gdLst>
                  <a:gd name="connsiteX0" fmla="*/ 10913 w 193877"/>
                  <a:gd name="connsiteY0" fmla="*/ 1066 h 365670"/>
                  <a:gd name="connsiteX1" fmla="*/ 50887 w 193877"/>
                  <a:gd name="connsiteY1" fmla="*/ 128483 h 365670"/>
                  <a:gd name="connsiteX2" fmla="*/ 919 w 193877"/>
                  <a:gd name="connsiteY2" fmla="*/ 243407 h 365670"/>
                  <a:gd name="connsiteX3" fmla="*/ 23405 w 193877"/>
                  <a:gd name="connsiteY3" fmla="*/ 345840 h 365670"/>
                  <a:gd name="connsiteX4" fmla="*/ 83365 w 193877"/>
                  <a:gd name="connsiteY4" fmla="*/ 358332 h 365670"/>
                  <a:gd name="connsiteX5" fmla="*/ 183300 w 193877"/>
                  <a:gd name="connsiteY5" fmla="*/ 260896 h 365670"/>
                  <a:gd name="connsiteX6" fmla="*/ 180801 w 193877"/>
                  <a:gd name="connsiteY6" fmla="*/ 185945 h 365670"/>
                  <a:gd name="connsiteX7" fmla="*/ 93359 w 193877"/>
                  <a:gd name="connsiteY7" fmla="*/ 73519 h 365670"/>
                  <a:gd name="connsiteX8" fmla="*/ 10913 w 193877"/>
                  <a:gd name="connsiteY8" fmla="*/ 1066 h 36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877" h="365670">
                    <a:moveTo>
                      <a:pt x="10913" y="1066"/>
                    </a:moveTo>
                    <a:cubicBezTo>
                      <a:pt x="3834" y="10227"/>
                      <a:pt x="52553" y="88093"/>
                      <a:pt x="50887" y="128483"/>
                    </a:cubicBezTo>
                    <a:cubicBezTo>
                      <a:pt x="49221" y="168873"/>
                      <a:pt x="5499" y="207181"/>
                      <a:pt x="919" y="243407"/>
                    </a:cubicBezTo>
                    <a:cubicBezTo>
                      <a:pt x="-3661" y="279633"/>
                      <a:pt x="9664" y="326686"/>
                      <a:pt x="23405" y="345840"/>
                    </a:cubicBezTo>
                    <a:cubicBezTo>
                      <a:pt x="37146" y="364994"/>
                      <a:pt x="56716" y="372489"/>
                      <a:pt x="83365" y="358332"/>
                    </a:cubicBezTo>
                    <a:cubicBezTo>
                      <a:pt x="110014" y="344175"/>
                      <a:pt x="167061" y="289627"/>
                      <a:pt x="183300" y="260896"/>
                    </a:cubicBezTo>
                    <a:cubicBezTo>
                      <a:pt x="199539" y="232165"/>
                      <a:pt x="195791" y="217175"/>
                      <a:pt x="180801" y="185945"/>
                    </a:cubicBezTo>
                    <a:cubicBezTo>
                      <a:pt x="165811" y="154715"/>
                      <a:pt x="118759" y="103083"/>
                      <a:pt x="93359" y="73519"/>
                    </a:cubicBezTo>
                    <a:cubicBezTo>
                      <a:pt x="67959" y="43955"/>
                      <a:pt x="17992" y="-8095"/>
                      <a:pt x="10913" y="10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8" name="Forma livre 297"/>
              <p:cNvSpPr/>
              <p:nvPr/>
            </p:nvSpPr>
            <p:spPr>
              <a:xfrm>
                <a:off x="3287724" y="2020852"/>
                <a:ext cx="39344" cy="25855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9" name="Forma livre 298"/>
              <p:cNvSpPr/>
              <p:nvPr/>
            </p:nvSpPr>
            <p:spPr>
              <a:xfrm rot="160903" flipH="1">
                <a:off x="3479487" y="2026811"/>
                <a:ext cx="38527" cy="25855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300" name="Retângulo de cantos arredondados 299">
              <a:hlinkClick r:id="rId3" action="ppaction://hlinksldjump"/>
            </p:cNvPr>
            <p:cNvSpPr/>
            <p:nvPr/>
          </p:nvSpPr>
          <p:spPr>
            <a:xfrm rot="5400000">
              <a:off x="3194148" y="1895838"/>
              <a:ext cx="402977" cy="402977"/>
            </a:xfrm>
            <a:prstGeom prst="roundRect">
              <a:avLst/>
            </a:prstGeom>
            <a:solidFill>
              <a:schemeClr val="bg2">
                <a:lumMod val="75000"/>
                <a:alpha val="1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337017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300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4" name="Grupo 3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08" name="Grupo 207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210" name="Grupo 209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222" name="Grupo 221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235" name="Placa 234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6" name="Placa 235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3" name="Retângulo 222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Retângulo 223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pt-BR" dirty="0" smtClean="0"/>
                    <a:t>200</a:t>
                  </a:r>
                  <a:endParaRPr lang="pt-BR" dirty="0"/>
                </a:p>
              </p:txBody>
            </p:sp>
            <p:grpSp>
              <p:nvGrpSpPr>
                <p:cNvPr id="225" name="Grupo 224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229" name="Retângulo de cantos arredondados 228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Retângulo de cantos arredondados 229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Retângulo de cantos arredondados 230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Retângulo de cantos arredondados 231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Retângulo de cantos arredondados 232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4" name="Retângulo de cantos arredondados 233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6" name="Retângulo 225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27" name="Conector angulado 226"/>
                <p:cNvCxnSpPr>
                  <a:endCxn id="226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Conector angulado 227"/>
                <p:cNvCxnSpPr>
                  <a:endCxn id="226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1" name="Seta para a direita listrada 210">
                <a:hlinkClick r:id="rId3" action="ppaction://hlinksldjump"/>
              </p:cNvPr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34" name="Grupo 133"/>
            <p:cNvGrpSpPr/>
            <p:nvPr/>
          </p:nvGrpSpPr>
          <p:grpSpPr>
            <a:xfrm>
              <a:off x="3215700" y="599746"/>
              <a:ext cx="314051" cy="198177"/>
              <a:chOff x="5618268" y="-3381958"/>
              <a:chExt cx="1395954" cy="880895"/>
            </a:xfrm>
            <a:effectLst>
              <a:glow>
                <a:schemeClr val="bg1"/>
              </a:glow>
            </a:effectLst>
          </p:grpSpPr>
          <p:sp>
            <p:nvSpPr>
              <p:cNvPr id="135" name="Placa 134"/>
              <p:cNvSpPr/>
              <p:nvPr/>
            </p:nvSpPr>
            <p:spPr>
              <a:xfrm rot="20965592">
                <a:off x="6418398" y="-2706755"/>
                <a:ext cx="205692" cy="205692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7" name="Placa 136"/>
              <p:cNvSpPr/>
              <p:nvPr/>
            </p:nvSpPr>
            <p:spPr>
              <a:xfrm rot="496285">
                <a:off x="5841140" y="-2738910"/>
                <a:ext cx="104871" cy="205692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38" name="Forma livre 137"/>
              <p:cNvSpPr/>
              <p:nvPr/>
            </p:nvSpPr>
            <p:spPr>
              <a:xfrm>
                <a:off x="5618268" y="-3291093"/>
                <a:ext cx="326298" cy="426297"/>
              </a:xfrm>
              <a:custGeom>
                <a:avLst/>
                <a:gdLst>
                  <a:gd name="connsiteX0" fmla="*/ 326072 w 326297"/>
                  <a:gd name="connsiteY0" fmla="*/ 4074 h 426298"/>
                  <a:gd name="connsiteX1" fmla="*/ 256118 w 326297"/>
                  <a:gd name="connsiteY1" fmla="*/ 26559 h 426298"/>
                  <a:gd name="connsiteX2" fmla="*/ 208649 w 326297"/>
                  <a:gd name="connsiteY2" fmla="*/ 99011 h 426298"/>
                  <a:gd name="connsiteX3" fmla="*/ 246124 w 326297"/>
                  <a:gd name="connsiteY3" fmla="*/ 213936 h 426298"/>
                  <a:gd name="connsiteX4" fmla="*/ 236131 w 326297"/>
                  <a:gd name="connsiteY4" fmla="*/ 336356 h 426298"/>
                  <a:gd name="connsiteX5" fmla="*/ 128701 w 326297"/>
                  <a:gd name="connsiteY5" fmla="*/ 426296 h 426298"/>
                  <a:gd name="connsiteX6" fmla="*/ 11278 w 326297"/>
                  <a:gd name="connsiteY6" fmla="*/ 338854 h 426298"/>
                  <a:gd name="connsiteX7" fmla="*/ 16275 w 326297"/>
                  <a:gd name="connsiteY7" fmla="*/ 213936 h 426298"/>
                  <a:gd name="connsiteX8" fmla="*/ 113711 w 326297"/>
                  <a:gd name="connsiteY8" fmla="*/ 86519 h 426298"/>
                  <a:gd name="connsiteX9" fmla="*/ 231134 w 326297"/>
                  <a:gd name="connsiteY9" fmla="*/ 9070 h 426298"/>
                  <a:gd name="connsiteX10" fmla="*/ 326072 w 326297"/>
                  <a:gd name="connsiteY10" fmla="*/ 4074 h 42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6297" h="426298">
                    <a:moveTo>
                      <a:pt x="326072" y="4074"/>
                    </a:moveTo>
                    <a:cubicBezTo>
                      <a:pt x="330236" y="6989"/>
                      <a:pt x="275688" y="10736"/>
                      <a:pt x="256118" y="26559"/>
                    </a:cubicBezTo>
                    <a:cubicBezTo>
                      <a:pt x="236547" y="42382"/>
                      <a:pt x="210315" y="67782"/>
                      <a:pt x="208649" y="99011"/>
                    </a:cubicBezTo>
                    <a:cubicBezTo>
                      <a:pt x="206983" y="130240"/>
                      <a:pt x="241544" y="174379"/>
                      <a:pt x="246124" y="213936"/>
                    </a:cubicBezTo>
                    <a:cubicBezTo>
                      <a:pt x="250704" y="253493"/>
                      <a:pt x="255701" y="300963"/>
                      <a:pt x="236131" y="336356"/>
                    </a:cubicBezTo>
                    <a:cubicBezTo>
                      <a:pt x="216561" y="371749"/>
                      <a:pt x="166176" y="425880"/>
                      <a:pt x="128701" y="426296"/>
                    </a:cubicBezTo>
                    <a:cubicBezTo>
                      <a:pt x="91226" y="426712"/>
                      <a:pt x="30016" y="374247"/>
                      <a:pt x="11278" y="338854"/>
                    </a:cubicBezTo>
                    <a:cubicBezTo>
                      <a:pt x="-7460" y="303461"/>
                      <a:pt x="-797" y="255992"/>
                      <a:pt x="16275" y="213936"/>
                    </a:cubicBezTo>
                    <a:cubicBezTo>
                      <a:pt x="33347" y="171880"/>
                      <a:pt x="77901" y="120663"/>
                      <a:pt x="113711" y="86519"/>
                    </a:cubicBezTo>
                    <a:cubicBezTo>
                      <a:pt x="149521" y="52375"/>
                      <a:pt x="197822" y="23644"/>
                      <a:pt x="231134" y="9070"/>
                    </a:cubicBezTo>
                    <a:cubicBezTo>
                      <a:pt x="264445" y="-5504"/>
                      <a:pt x="321908" y="1159"/>
                      <a:pt x="326072" y="407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1" name="Forma livre 140"/>
              <p:cNvSpPr/>
              <p:nvPr/>
            </p:nvSpPr>
            <p:spPr>
              <a:xfrm>
                <a:off x="6820345" y="-3243114"/>
                <a:ext cx="193877" cy="365672"/>
              </a:xfrm>
              <a:custGeom>
                <a:avLst/>
                <a:gdLst>
                  <a:gd name="connsiteX0" fmla="*/ 10913 w 193877"/>
                  <a:gd name="connsiteY0" fmla="*/ 1066 h 365670"/>
                  <a:gd name="connsiteX1" fmla="*/ 50887 w 193877"/>
                  <a:gd name="connsiteY1" fmla="*/ 128483 h 365670"/>
                  <a:gd name="connsiteX2" fmla="*/ 919 w 193877"/>
                  <a:gd name="connsiteY2" fmla="*/ 243407 h 365670"/>
                  <a:gd name="connsiteX3" fmla="*/ 23405 w 193877"/>
                  <a:gd name="connsiteY3" fmla="*/ 345840 h 365670"/>
                  <a:gd name="connsiteX4" fmla="*/ 83365 w 193877"/>
                  <a:gd name="connsiteY4" fmla="*/ 358332 h 365670"/>
                  <a:gd name="connsiteX5" fmla="*/ 183300 w 193877"/>
                  <a:gd name="connsiteY5" fmla="*/ 260896 h 365670"/>
                  <a:gd name="connsiteX6" fmla="*/ 180801 w 193877"/>
                  <a:gd name="connsiteY6" fmla="*/ 185945 h 365670"/>
                  <a:gd name="connsiteX7" fmla="*/ 93359 w 193877"/>
                  <a:gd name="connsiteY7" fmla="*/ 73519 h 365670"/>
                  <a:gd name="connsiteX8" fmla="*/ 10913 w 193877"/>
                  <a:gd name="connsiteY8" fmla="*/ 1066 h 36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877" h="365670">
                    <a:moveTo>
                      <a:pt x="10913" y="1066"/>
                    </a:moveTo>
                    <a:cubicBezTo>
                      <a:pt x="3834" y="10227"/>
                      <a:pt x="52553" y="88093"/>
                      <a:pt x="50887" y="128483"/>
                    </a:cubicBezTo>
                    <a:cubicBezTo>
                      <a:pt x="49221" y="168873"/>
                      <a:pt x="5499" y="207181"/>
                      <a:pt x="919" y="243407"/>
                    </a:cubicBezTo>
                    <a:cubicBezTo>
                      <a:pt x="-3661" y="279633"/>
                      <a:pt x="9664" y="326686"/>
                      <a:pt x="23405" y="345840"/>
                    </a:cubicBezTo>
                    <a:cubicBezTo>
                      <a:pt x="37146" y="364994"/>
                      <a:pt x="56716" y="372489"/>
                      <a:pt x="83365" y="358332"/>
                    </a:cubicBezTo>
                    <a:cubicBezTo>
                      <a:pt x="110014" y="344175"/>
                      <a:pt x="167061" y="289627"/>
                      <a:pt x="183300" y="260896"/>
                    </a:cubicBezTo>
                    <a:cubicBezTo>
                      <a:pt x="199539" y="232165"/>
                      <a:pt x="195791" y="217175"/>
                      <a:pt x="180801" y="185945"/>
                    </a:cubicBezTo>
                    <a:cubicBezTo>
                      <a:pt x="165811" y="154715"/>
                      <a:pt x="118759" y="103083"/>
                      <a:pt x="93359" y="73519"/>
                    </a:cubicBezTo>
                    <a:cubicBezTo>
                      <a:pt x="67959" y="43955"/>
                      <a:pt x="17992" y="-8095"/>
                      <a:pt x="10913" y="10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2" name="Forma livre 141"/>
              <p:cNvSpPr/>
              <p:nvPr/>
            </p:nvSpPr>
            <p:spPr>
              <a:xfrm>
                <a:off x="5821920" y="-3381958"/>
                <a:ext cx="174884" cy="114925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 rot="160903" flipH="1">
                <a:off x="6674304" y="-3355470"/>
                <a:ext cx="171252" cy="114925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" name="Grupo 1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grpSp>
          <p:nvGrpSpPr>
            <p:cNvPr id="3" name="Grupo 2"/>
            <p:cNvGrpSpPr/>
            <p:nvPr/>
          </p:nvGrpSpPr>
          <p:grpSpPr>
            <a:xfrm>
              <a:off x="140681" y="3074411"/>
              <a:ext cx="2909805" cy="2759584"/>
              <a:chOff x="140681" y="3074411"/>
              <a:chExt cx="2909805" cy="2759584"/>
            </a:xfrm>
          </p:grpSpPr>
          <p:grpSp>
            <p:nvGrpSpPr>
              <p:cNvPr id="264" name="Grupo 263"/>
              <p:cNvGrpSpPr/>
              <p:nvPr/>
            </p:nvGrpSpPr>
            <p:grpSpPr>
              <a:xfrm>
                <a:off x="140681" y="3074411"/>
                <a:ext cx="2909805" cy="2759584"/>
                <a:chOff x="140681" y="3074411"/>
                <a:chExt cx="2909805" cy="2759584"/>
              </a:xfrm>
            </p:grpSpPr>
            <p:sp>
              <p:nvSpPr>
                <p:cNvPr id="213" name="Retângulo de cantos arredondados 212"/>
                <p:cNvSpPr/>
                <p:nvPr/>
              </p:nvSpPr>
              <p:spPr>
                <a:xfrm>
                  <a:off x="140681" y="3074411"/>
                  <a:ext cx="2909805" cy="2759584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4" name="Retângulo de cantos arredondados 213"/>
                <p:cNvSpPr/>
                <p:nvPr/>
              </p:nvSpPr>
              <p:spPr>
                <a:xfrm>
                  <a:off x="223364" y="3146647"/>
                  <a:ext cx="2765026" cy="2622279"/>
                </a:xfrm>
                <a:prstGeom prst="roundRect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159" name="Grupo 158"/>
                <p:cNvGrpSpPr/>
                <p:nvPr/>
              </p:nvGrpSpPr>
              <p:grpSpPr>
                <a:xfrm>
                  <a:off x="266284" y="3370827"/>
                  <a:ext cx="1208386" cy="2098719"/>
                  <a:chOff x="-2712664" y="766087"/>
                  <a:chExt cx="1982164" cy="3442611"/>
                </a:xfrm>
              </p:grpSpPr>
              <p:sp>
                <p:nvSpPr>
                  <p:cNvPr id="160" name="Retângulo de cantos arredondados 159"/>
                  <p:cNvSpPr/>
                  <p:nvPr/>
                </p:nvSpPr>
                <p:spPr>
                  <a:xfrm>
                    <a:off x="-1808670" y="1765486"/>
                    <a:ext cx="230035" cy="220508"/>
                  </a:xfrm>
                  <a:prstGeom prst="roundRect">
                    <a:avLst/>
                  </a:pr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1" name="Forma livre 160"/>
                  <p:cNvSpPr/>
                  <p:nvPr/>
                </p:nvSpPr>
                <p:spPr>
                  <a:xfrm>
                    <a:off x="-1276542" y="1922209"/>
                    <a:ext cx="404924" cy="518066"/>
                  </a:xfrm>
                  <a:custGeom>
                    <a:avLst/>
                    <a:gdLst>
                      <a:gd name="connsiteX0" fmla="*/ 263787 w 553297"/>
                      <a:gd name="connsiteY0" fmla="*/ 2830 h 707896"/>
                      <a:gd name="connsiteX1" fmla="*/ 430649 w 553297"/>
                      <a:gd name="connsiteY1" fmla="*/ 266470 h 707896"/>
                      <a:gd name="connsiteX2" fmla="*/ 544114 w 553297"/>
                      <a:gd name="connsiteY2" fmla="*/ 610205 h 707896"/>
                      <a:gd name="connsiteX3" fmla="*/ 520754 w 553297"/>
                      <a:gd name="connsiteY3" fmla="*/ 670275 h 707896"/>
                      <a:gd name="connsiteX4" fmla="*/ 317183 w 553297"/>
                      <a:gd name="connsiteY4" fmla="*/ 700310 h 707896"/>
                      <a:gd name="connsiteX5" fmla="*/ 290485 w 553297"/>
                      <a:gd name="connsiteY5" fmla="*/ 526774 h 707896"/>
                      <a:gd name="connsiteX6" fmla="*/ 197043 w 553297"/>
                      <a:gd name="connsiteY6" fmla="*/ 363250 h 707896"/>
                      <a:gd name="connsiteX7" fmla="*/ 146 w 553297"/>
                      <a:gd name="connsiteY7" fmla="*/ 142993 h 707896"/>
                      <a:gd name="connsiteX8" fmla="*/ 263787 w 553297"/>
                      <a:gd name="connsiteY8" fmla="*/ 2830 h 70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3297" h="707896">
                        <a:moveTo>
                          <a:pt x="263787" y="2830"/>
                        </a:moveTo>
                        <a:cubicBezTo>
                          <a:pt x="335538" y="23410"/>
                          <a:pt x="383928" y="165241"/>
                          <a:pt x="430649" y="266470"/>
                        </a:cubicBezTo>
                        <a:cubicBezTo>
                          <a:pt x="477370" y="367699"/>
                          <a:pt x="529097" y="542904"/>
                          <a:pt x="544114" y="610205"/>
                        </a:cubicBezTo>
                        <a:cubicBezTo>
                          <a:pt x="559131" y="677506"/>
                          <a:pt x="558576" y="655258"/>
                          <a:pt x="520754" y="670275"/>
                        </a:cubicBezTo>
                        <a:cubicBezTo>
                          <a:pt x="482932" y="685292"/>
                          <a:pt x="355561" y="724227"/>
                          <a:pt x="317183" y="700310"/>
                        </a:cubicBezTo>
                        <a:cubicBezTo>
                          <a:pt x="278805" y="676393"/>
                          <a:pt x="310508" y="582951"/>
                          <a:pt x="290485" y="526774"/>
                        </a:cubicBezTo>
                        <a:cubicBezTo>
                          <a:pt x="270462" y="470597"/>
                          <a:pt x="245433" y="427214"/>
                          <a:pt x="197043" y="363250"/>
                        </a:cubicBezTo>
                        <a:cubicBezTo>
                          <a:pt x="148653" y="299287"/>
                          <a:pt x="-5416" y="207513"/>
                          <a:pt x="146" y="142993"/>
                        </a:cubicBezTo>
                        <a:cubicBezTo>
                          <a:pt x="5708" y="78473"/>
                          <a:pt x="192036" y="-17750"/>
                          <a:pt x="263787" y="283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2" name="Forma livre 161"/>
                  <p:cNvSpPr/>
                  <p:nvPr/>
                </p:nvSpPr>
                <p:spPr>
                  <a:xfrm>
                    <a:off x="-2670760" y="1895418"/>
                    <a:ext cx="482507" cy="577721"/>
                  </a:xfrm>
                  <a:custGeom>
                    <a:avLst/>
                    <a:gdLst>
                      <a:gd name="connsiteX0" fmla="*/ 372248 w 659307"/>
                      <a:gd name="connsiteY0" fmla="*/ 46666 h 789410"/>
                      <a:gd name="connsiteX1" fmla="*/ 155329 w 659307"/>
                      <a:gd name="connsiteY1" fmla="*/ 263586 h 789410"/>
                      <a:gd name="connsiteX2" fmla="*/ 35189 w 659307"/>
                      <a:gd name="connsiteY2" fmla="*/ 523889 h 789410"/>
                      <a:gd name="connsiteX3" fmla="*/ 1816 w 659307"/>
                      <a:gd name="connsiteY3" fmla="*/ 694088 h 789410"/>
                      <a:gd name="connsiteX4" fmla="*/ 78573 w 659307"/>
                      <a:gd name="connsiteY4" fmla="*/ 787530 h 789410"/>
                      <a:gd name="connsiteX5" fmla="*/ 288818 w 659307"/>
                      <a:gd name="connsiteY5" fmla="*/ 750821 h 789410"/>
                      <a:gd name="connsiteX6" fmla="*/ 308841 w 659307"/>
                      <a:gd name="connsiteY6" fmla="*/ 680739 h 789410"/>
                      <a:gd name="connsiteX7" fmla="*/ 325527 w 659307"/>
                      <a:gd name="connsiteY7" fmla="*/ 530564 h 789410"/>
                      <a:gd name="connsiteX8" fmla="*/ 452342 w 659307"/>
                      <a:gd name="connsiteY8" fmla="*/ 347016 h 789410"/>
                      <a:gd name="connsiteX9" fmla="*/ 659250 w 659307"/>
                      <a:gd name="connsiteY9" fmla="*/ 140108 h 789410"/>
                      <a:gd name="connsiteX10" fmla="*/ 472365 w 659307"/>
                      <a:gd name="connsiteY10" fmla="*/ 6619 h 789410"/>
                      <a:gd name="connsiteX11" fmla="*/ 372248 w 659307"/>
                      <a:gd name="connsiteY11" fmla="*/ 46666 h 789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59307" h="789410">
                        <a:moveTo>
                          <a:pt x="372248" y="46666"/>
                        </a:moveTo>
                        <a:cubicBezTo>
                          <a:pt x="319409" y="89494"/>
                          <a:pt x="211505" y="184049"/>
                          <a:pt x="155329" y="263586"/>
                        </a:cubicBezTo>
                        <a:cubicBezTo>
                          <a:pt x="99153" y="343123"/>
                          <a:pt x="60774" y="452139"/>
                          <a:pt x="35189" y="523889"/>
                        </a:cubicBezTo>
                        <a:cubicBezTo>
                          <a:pt x="9603" y="595639"/>
                          <a:pt x="-5415" y="650148"/>
                          <a:pt x="1816" y="694088"/>
                        </a:cubicBezTo>
                        <a:cubicBezTo>
                          <a:pt x="9047" y="738028"/>
                          <a:pt x="30739" y="778075"/>
                          <a:pt x="78573" y="787530"/>
                        </a:cubicBezTo>
                        <a:cubicBezTo>
                          <a:pt x="126407" y="796985"/>
                          <a:pt x="250440" y="768619"/>
                          <a:pt x="288818" y="750821"/>
                        </a:cubicBezTo>
                        <a:cubicBezTo>
                          <a:pt x="327196" y="733023"/>
                          <a:pt x="302723" y="717448"/>
                          <a:pt x="308841" y="680739"/>
                        </a:cubicBezTo>
                        <a:cubicBezTo>
                          <a:pt x="314959" y="644030"/>
                          <a:pt x="301610" y="586185"/>
                          <a:pt x="325527" y="530564"/>
                        </a:cubicBezTo>
                        <a:cubicBezTo>
                          <a:pt x="349444" y="474943"/>
                          <a:pt x="396722" y="412092"/>
                          <a:pt x="452342" y="347016"/>
                        </a:cubicBezTo>
                        <a:cubicBezTo>
                          <a:pt x="507962" y="281940"/>
                          <a:pt x="655913" y="196841"/>
                          <a:pt x="659250" y="140108"/>
                        </a:cubicBezTo>
                        <a:cubicBezTo>
                          <a:pt x="662587" y="83375"/>
                          <a:pt x="520198" y="22749"/>
                          <a:pt x="472365" y="6619"/>
                        </a:cubicBezTo>
                        <a:cubicBezTo>
                          <a:pt x="424532" y="-9511"/>
                          <a:pt x="425087" y="3838"/>
                          <a:pt x="372248" y="4666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3" name="Elipse 162"/>
                  <p:cNvSpPr/>
                  <p:nvPr/>
                </p:nvSpPr>
                <p:spPr>
                  <a:xfrm>
                    <a:off x="-2295525" y="766087"/>
                    <a:ext cx="1147886" cy="1069078"/>
                  </a:xfrm>
                  <a:prstGeom prst="ellipse">
                    <a:avLst/>
                  </a:pr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4" name="Forma livre 163"/>
                  <p:cNvSpPr/>
                  <p:nvPr/>
                </p:nvSpPr>
                <p:spPr>
                  <a:xfrm>
                    <a:off x="-1760455" y="1513239"/>
                    <a:ext cx="18293" cy="21989"/>
                  </a:xfrm>
                  <a:custGeom>
                    <a:avLst/>
                    <a:gdLst>
                      <a:gd name="connsiteX0" fmla="*/ 0 w 42041"/>
                      <a:gd name="connsiteY0" fmla="*/ 0 h 53180"/>
                      <a:gd name="connsiteX1" fmla="*/ 42041 w 42041"/>
                      <a:gd name="connsiteY1" fmla="*/ 52552 h 53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41" h="53180">
                        <a:moveTo>
                          <a:pt x="0" y="0"/>
                        </a:moveTo>
                        <a:cubicBezTo>
                          <a:pt x="12571" y="62858"/>
                          <a:pt x="-7354" y="52552"/>
                          <a:pt x="42041" y="52552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5" name="Forma livre 164"/>
                  <p:cNvSpPr/>
                  <p:nvPr/>
                </p:nvSpPr>
                <p:spPr>
                  <a:xfrm>
                    <a:off x="-2225816" y="1114688"/>
                    <a:ext cx="396688" cy="371877"/>
                  </a:xfrm>
                  <a:custGeom>
                    <a:avLst/>
                    <a:gdLst>
                      <a:gd name="connsiteX0" fmla="*/ 504715 w 542043"/>
                      <a:gd name="connsiteY0" fmla="*/ 472133 h 508140"/>
                      <a:gd name="connsiteX1" fmla="*/ 517072 w 542043"/>
                      <a:gd name="connsiteY1" fmla="*/ 208522 h 508140"/>
                      <a:gd name="connsiteX2" fmla="*/ 269937 w 542043"/>
                      <a:gd name="connsiteY2" fmla="*/ 23171 h 508140"/>
                      <a:gd name="connsiteX3" fmla="*/ 92823 w 542043"/>
                      <a:gd name="connsiteY3" fmla="*/ 19052 h 508140"/>
                      <a:gd name="connsiteX4" fmla="*/ 6326 w 542043"/>
                      <a:gd name="connsiteY4" fmla="*/ 171452 h 508140"/>
                      <a:gd name="connsiteX5" fmla="*/ 35158 w 542043"/>
                      <a:gd name="connsiteY5" fmla="*/ 426825 h 508140"/>
                      <a:gd name="connsiteX6" fmla="*/ 261699 w 542043"/>
                      <a:gd name="connsiteY6" fmla="*/ 500966 h 508140"/>
                      <a:gd name="connsiteX7" fmla="*/ 504715 w 542043"/>
                      <a:gd name="connsiteY7" fmla="*/ 472133 h 508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2043" h="508140">
                        <a:moveTo>
                          <a:pt x="504715" y="472133"/>
                        </a:moveTo>
                        <a:cubicBezTo>
                          <a:pt x="547277" y="423392"/>
                          <a:pt x="556202" y="283349"/>
                          <a:pt x="517072" y="208522"/>
                        </a:cubicBezTo>
                        <a:cubicBezTo>
                          <a:pt x="477942" y="133695"/>
                          <a:pt x="340645" y="54749"/>
                          <a:pt x="269937" y="23171"/>
                        </a:cubicBezTo>
                        <a:cubicBezTo>
                          <a:pt x="199229" y="-8407"/>
                          <a:pt x="136758" y="-5661"/>
                          <a:pt x="92823" y="19052"/>
                        </a:cubicBezTo>
                        <a:cubicBezTo>
                          <a:pt x="48888" y="43765"/>
                          <a:pt x="15937" y="103490"/>
                          <a:pt x="6326" y="171452"/>
                        </a:cubicBezTo>
                        <a:cubicBezTo>
                          <a:pt x="-3285" y="239414"/>
                          <a:pt x="-7404" y="371906"/>
                          <a:pt x="35158" y="426825"/>
                        </a:cubicBezTo>
                        <a:cubicBezTo>
                          <a:pt x="77720" y="481744"/>
                          <a:pt x="181380" y="493415"/>
                          <a:pt x="261699" y="500966"/>
                        </a:cubicBezTo>
                        <a:cubicBezTo>
                          <a:pt x="342018" y="508517"/>
                          <a:pt x="462153" y="520874"/>
                          <a:pt x="504715" y="47213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6" name="Forma livre 165"/>
                  <p:cNvSpPr/>
                  <p:nvPr/>
                </p:nvSpPr>
                <p:spPr>
                  <a:xfrm>
                    <a:off x="-1700255" y="1112164"/>
                    <a:ext cx="446336" cy="365800"/>
                  </a:xfrm>
                  <a:custGeom>
                    <a:avLst/>
                    <a:gdLst>
                      <a:gd name="connsiteX0" fmla="*/ 36135 w 609883"/>
                      <a:gd name="connsiteY0" fmla="*/ 472066 h 499837"/>
                      <a:gd name="connsiteX1" fmla="*/ 15540 w 609883"/>
                      <a:gd name="connsiteY1" fmla="*/ 262001 h 499837"/>
                      <a:gd name="connsiteX2" fmla="*/ 143227 w 609883"/>
                      <a:gd name="connsiteY2" fmla="*/ 130196 h 499837"/>
                      <a:gd name="connsiteX3" fmla="*/ 419194 w 609883"/>
                      <a:gd name="connsiteY3" fmla="*/ 2509 h 499837"/>
                      <a:gd name="connsiteX4" fmla="*/ 542762 w 609883"/>
                      <a:gd name="connsiteY4" fmla="*/ 68412 h 499837"/>
                      <a:gd name="connsiteX5" fmla="*/ 608664 w 609883"/>
                      <a:gd name="connsiteY5" fmla="*/ 332023 h 499837"/>
                      <a:gd name="connsiteX6" fmla="*/ 563356 w 609883"/>
                      <a:gd name="connsiteY6" fmla="*/ 443234 h 499837"/>
                      <a:gd name="connsiteX7" fmla="*/ 320340 w 609883"/>
                      <a:gd name="connsiteY7" fmla="*/ 492661 h 499837"/>
                      <a:gd name="connsiteX8" fmla="*/ 36135 w 609883"/>
                      <a:gd name="connsiteY8" fmla="*/ 472066 h 499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9883" h="499837">
                        <a:moveTo>
                          <a:pt x="36135" y="472066"/>
                        </a:moveTo>
                        <a:cubicBezTo>
                          <a:pt x="-14665" y="433623"/>
                          <a:pt x="-2309" y="318979"/>
                          <a:pt x="15540" y="262001"/>
                        </a:cubicBezTo>
                        <a:cubicBezTo>
                          <a:pt x="33389" y="205023"/>
                          <a:pt x="75951" y="173445"/>
                          <a:pt x="143227" y="130196"/>
                        </a:cubicBezTo>
                        <a:cubicBezTo>
                          <a:pt x="210503" y="86947"/>
                          <a:pt x="352605" y="12806"/>
                          <a:pt x="419194" y="2509"/>
                        </a:cubicBezTo>
                        <a:cubicBezTo>
                          <a:pt x="485783" y="-7788"/>
                          <a:pt x="511184" y="13493"/>
                          <a:pt x="542762" y="68412"/>
                        </a:cubicBezTo>
                        <a:cubicBezTo>
                          <a:pt x="574340" y="123331"/>
                          <a:pt x="605232" y="269553"/>
                          <a:pt x="608664" y="332023"/>
                        </a:cubicBezTo>
                        <a:cubicBezTo>
                          <a:pt x="612096" y="394493"/>
                          <a:pt x="611410" y="416461"/>
                          <a:pt x="563356" y="443234"/>
                        </a:cubicBezTo>
                        <a:cubicBezTo>
                          <a:pt x="515302" y="470007"/>
                          <a:pt x="406151" y="485110"/>
                          <a:pt x="320340" y="492661"/>
                        </a:cubicBezTo>
                        <a:cubicBezTo>
                          <a:pt x="234529" y="500212"/>
                          <a:pt x="86935" y="510509"/>
                          <a:pt x="36135" y="47206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7" name="Forma livre 166"/>
                  <p:cNvSpPr/>
                  <p:nvPr/>
                </p:nvSpPr>
                <p:spPr>
                  <a:xfrm>
                    <a:off x="-1742874" y="1535421"/>
                    <a:ext cx="198949" cy="144690"/>
                  </a:xfrm>
                  <a:custGeom>
                    <a:avLst/>
                    <a:gdLst>
                      <a:gd name="connsiteX0" fmla="*/ 0 w 271848"/>
                      <a:gd name="connsiteY0" fmla="*/ 197708 h 197708"/>
                      <a:gd name="connsiteX1" fmla="*/ 127686 w 271848"/>
                      <a:gd name="connsiteY1" fmla="*/ 82378 h 197708"/>
                      <a:gd name="connsiteX2" fmla="*/ 271848 w 271848"/>
                      <a:gd name="connsiteY2" fmla="*/ 0 h 197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1848" h="197708">
                        <a:moveTo>
                          <a:pt x="0" y="197708"/>
                        </a:moveTo>
                        <a:cubicBezTo>
                          <a:pt x="41189" y="156518"/>
                          <a:pt x="82378" y="115329"/>
                          <a:pt x="127686" y="82378"/>
                        </a:cubicBezTo>
                        <a:cubicBezTo>
                          <a:pt x="172994" y="49427"/>
                          <a:pt x="222421" y="24713"/>
                          <a:pt x="271848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8" name="Forma livre 167"/>
                  <p:cNvSpPr/>
                  <p:nvPr/>
                </p:nvSpPr>
                <p:spPr>
                  <a:xfrm>
                    <a:off x="-1997937" y="2301965"/>
                    <a:ext cx="560440" cy="625232"/>
                  </a:xfrm>
                  <a:custGeom>
                    <a:avLst/>
                    <a:gdLst>
                      <a:gd name="connsiteX0" fmla="*/ 12171 w 765797"/>
                      <a:gd name="connsiteY0" fmla="*/ 30145 h 854329"/>
                      <a:gd name="connsiteX1" fmla="*/ 32268 w 765797"/>
                      <a:gd name="connsiteY1" fmla="*/ 718457 h 854329"/>
                      <a:gd name="connsiteX2" fmla="*/ 288501 w 765797"/>
                      <a:gd name="connsiteY2" fmla="*/ 839037 h 854329"/>
                      <a:gd name="connsiteX3" fmla="*/ 705507 w 765797"/>
                      <a:gd name="connsiteY3" fmla="*/ 793820 h 854329"/>
                      <a:gd name="connsiteX4" fmla="*/ 730628 w 765797"/>
                      <a:gd name="connsiteY4" fmla="*/ 311499 h 854329"/>
                      <a:gd name="connsiteX5" fmla="*/ 765797 w 765797"/>
                      <a:gd name="connsiteY5" fmla="*/ 0 h 854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5797" h="854329">
                        <a:moveTo>
                          <a:pt x="12171" y="30145"/>
                        </a:moveTo>
                        <a:cubicBezTo>
                          <a:pt x="-808" y="306893"/>
                          <a:pt x="-13787" y="583642"/>
                          <a:pt x="32268" y="718457"/>
                        </a:cubicBezTo>
                        <a:cubicBezTo>
                          <a:pt x="78323" y="853272"/>
                          <a:pt x="176294" y="826476"/>
                          <a:pt x="288501" y="839037"/>
                        </a:cubicBezTo>
                        <a:cubicBezTo>
                          <a:pt x="400708" y="851598"/>
                          <a:pt x="631819" y="881743"/>
                          <a:pt x="705507" y="793820"/>
                        </a:cubicBezTo>
                        <a:cubicBezTo>
                          <a:pt x="779195" y="705897"/>
                          <a:pt x="720580" y="443802"/>
                          <a:pt x="730628" y="311499"/>
                        </a:cubicBezTo>
                        <a:cubicBezTo>
                          <a:pt x="740676" y="179196"/>
                          <a:pt x="753236" y="89598"/>
                          <a:pt x="76579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9" name="Elipse 168"/>
                  <p:cNvSpPr/>
                  <p:nvPr/>
                </p:nvSpPr>
                <p:spPr>
                  <a:xfrm>
                    <a:off x="-2712664" y="2368379"/>
                    <a:ext cx="370931" cy="359340"/>
                  </a:xfrm>
                  <a:prstGeom prst="ellips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0" name="Forma livre 169"/>
                  <p:cNvSpPr/>
                  <p:nvPr/>
                </p:nvSpPr>
                <p:spPr>
                  <a:xfrm>
                    <a:off x="-2482285" y="2531293"/>
                    <a:ext cx="75647" cy="170387"/>
                  </a:xfrm>
                  <a:custGeom>
                    <a:avLst/>
                    <a:gdLst>
                      <a:gd name="connsiteX0" fmla="*/ 64513 w 103366"/>
                      <a:gd name="connsiteY0" fmla="*/ 232820 h 232820"/>
                      <a:gd name="connsiteX1" fmla="*/ 102758 w 103366"/>
                      <a:gd name="connsiteY1" fmla="*/ 145900 h 232820"/>
                      <a:gd name="connsiteX2" fmla="*/ 81897 w 103366"/>
                      <a:gd name="connsiteY2" fmla="*/ 48549 h 232820"/>
                      <a:gd name="connsiteX3" fmla="*/ 5408 w 103366"/>
                      <a:gd name="connsiteY3" fmla="*/ 3351 h 232820"/>
                      <a:gd name="connsiteX4" fmla="*/ 12361 w 103366"/>
                      <a:gd name="connsiteY4" fmla="*/ 6827 h 232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66" h="232820">
                        <a:moveTo>
                          <a:pt x="64513" y="232820"/>
                        </a:moveTo>
                        <a:cubicBezTo>
                          <a:pt x="82187" y="204716"/>
                          <a:pt x="99861" y="176612"/>
                          <a:pt x="102758" y="145900"/>
                        </a:cubicBezTo>
                        <a:cubicBezTo>
                          <a:pt x="105655" y="115188"/>
                          <a:pt x="98122" y="72307"/>
                          <a:pt x="81897" y="48549"/>
                        </a:cubicBezTo>
                        <a:cubicBezTo>
                          <a:pt x="65672" y="24791"/>
                          <a:pt x="16997" y="10305"/>
                          <a:pt x="5408" y="3351"/>
                        </a:cubicBezTo>
                        <a:cubicBezTo>
                          <a:pt x="-6181" y="-3603"/>
                          <a:pt x="3090" y="1612"/>
                          <a:pt x="12361" y="6827"/>
                        </a:cubicBezTo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1" name="Elipse 170"/>
                  <p:cNvSpPr/>
                  <p:nvPr/>
                </p:nvSpPr>
                <p:spPr>
                  <a:xfrm>
                    <a:off x="-1101431" y="2368379"/>
                    <a:ext cx="370931" cy="359340"/>
                  </a:xfrm>
                  <a:prstGeom prst="ellips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2" name="Forma livre 171"/>
                  <p:cNvSpPr/>
                  <p:nvPr/>
                </p:nvSpPr>
                <p:spPr>
                  <a:xfrm>
                    <a:off x="-1011923" y="2526112"/>
                    <a:ext cx="52640" cy="180657"/>
                  </a:xfrm>
                  <a:custGeom>
                    <a:avLst/>
                    <a:gdLst>
                      <a:gd name="connsiteX0" fmla="*/ 30206 w 71928"/>
                      <a:gd name="connsiteY0" fmla="*/ 246853 h 246853"/>
                      <a:gd name="connsiteX1" fmla="*/ 2392 w 71928"/>
                      <a:gd name="connsiteY1" fmla="*/ 135596 h 246853"/>
                      <a:gd name="connsiteX2" fmla="*/ 9345 w 71928"/>
                      <a:gd name="connsiteY2" fmla="*/ 55629 h 246853"/>
                      <a:gd name="connsiteX3" fmla="*/ 71928 w 71928"/>
                      <a:gd name="connsiteY3" fmla="*/ 0 h 246853"/>
                      <a:gd name="connsiteX4" fmla="*/ 71928 w 71928"/>
                      <a:gd name="connsiteY4" fmla="*/ 0 h 246853"/>
                      <a:gd name="connsiteX5" fmla="*/ 71928 w 71928"/>
                      <a:gd name="connsiteY5" fmla="*/ 0 h 246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1928" h="246853">
                        <a:moveTo>
                          <a:pt x="30206" y="246853"/>
                        </a:moveTo>
                        <a:cubicBezTo>
                          <a:pt x="18037" y="207160"/>
                          <a:pt x="5869" y="167467"/>
                          <a:pt x="2392" y="135596"/>
                        </a:cubicBezTo>
                        <a:cubicBezTo>
                          <a:pt x="-1085" y="103725"/>
                          <a:pt x="-2244" y="78228"/>
                          <a:pt x="9345" y="55629"/>
                        </a:cubicBezTo>
                        <a:cubicBezTo>
                          <a:pt x="20934" y="33030"/>
                          <a:pt x="71928" y="0"/>
                          <a:pt x="71928" y="0"/>
                        </a:cubicBezTo>
                        <a:lnTo>
                          <a:pt x="71928" y="0"/>
                        </a:lnTo>
                        <a:lnTo>
                          <a:pt x="71928" y="0"/>
                        </a:lnTo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3" name="Forma livre 172"/>
                  <p:cNvSpPr/>
                  <p:nvPr/>
                </p:nvSpPr>
                <p:spPr>
                  <a:xfrm>
                    <a:off x="-2403439" y="2613992"/>
                    <a:ext cx="1228145" cy="1594706"/>
                  </a:xfrm>
                  <a:custGeom>
                    <a:avLst/>
                    <a:gdLst>
                      <a:gd name="connsiteX0" fmla="*/ 563386 w 1678162"/>
                      <a:gd name="connsiteY0" fmla="*/ 183722 h 2179038"/>
                      <a:gd name="connsiteX1" fmla="*/ 457639 w 1678162"/>
                      <a:gd name="connsiteY1" fmla="*/ 488522 h 2179038"/>
                      <a:gd name="connsiteX2" fmla="*/ 351892 w 1678162"/>
                      <a:gd name="connsiteY2" fmla="*/ 1048359 h 2179038"/>
                      <a:gd name="connsiteX3" fmla="*/ 271027 w 1678162"/>
                      <a:gd name="connsiteY3" fmla="*/ 1552212 h 2179038"/>
                      <a:gd name="connsiteX4" fmla="*/ 47092 w 1678162"/>
                      <a:gd name="connsiteY4" fmla="*/ 1726383 h 2179038"/>
                      <a:gd name="connsiteX5" fmla="*/ 9770 w 1678162"/>
                      <a:gd name="connsiteY5" fmla="*/ 1931657 h 2179038"/>
                      <a:gd name="connsiteX6" fmla="*/ 177721 w 1678162"/>
                      <a:gd name="connsiteY6" fmla="*/ 2062285 h 2179038"/>
                      <a:gd name="connsiteX7" fmla="*/ 669133 w 1678162"/>
                      <a:gd name="connsiteY7" fmla="*/ 1956538 h 2179038"/>
                      <a:gd name="connsiteX8" fmla="*/ 781101 w 1678162"/>
                      <a:gd name="connsiteY8" fmla="*/ 1670400 h 2179038"/>
                      <a:gd name="connsiteX9" fmla="*/ 725117 w 1678162"/>
                      <a:gd name="connsiteY9" fmla="*/ 1514889 h 2179038"/>
                      <a:gd name="connsiteX10" fmla="*/ 787321 w 1678162"/>
                      <a:gd name="connsiteY10" fmla="*/ 917730 h 2179038"/>
                      <a:gd name="connsiteX11" fmla="*/ 973933 w 1678162"/>
                      <a:gd name="connsiteY11" fmla="*/ 451200 h 2179038"/>
                      <a:gd name="connsiteX12" fmla="*/ 1216529 w 1678162"/>
                      <a:gd name="connsiteY12" fmla="*/ 1545991 h 2179038"/>
                      <a:gd name="connsiteX13" fmla="*/ 1210309 w 1678162"/>
                      <a:gd name="connsiteY13" fmla="*/ 1825910 h 2179038"/>
                      <a:gd name="connsiteX14" fmla="*/ 1434243 w 1678162"/>
                      <a:gd name="connsiteY14" fmla="*/ 2149371 h 2179038"/>
                      <a:gd name="connsiteX15" fmla="*/ 1627076 w 1678162"/>
                      <a:gd name="connsiteY15" fmla="*/ 2136930 h 2179038"/>
                      <a:gd name="connsiteX16" fmla="*/ 1676839 w 1678162"/>
                      <a:gd name="connsiteY16" fmla="*/ 1906775 h 2179038"/>
                      <a:gd name="connsiteX17" fmla="*/ 1589754 w 1678162"/>
                      <a:gd name="connsiteY17" fmla="*/ 1651738 h 2179038"/>
                      <a:gd name="connsiteX18" fmla="*/ 1297394 w 1678162"/>
                      <a:gd name="connsiteY18" fmla="*/ 152620 h 2179038"/>
                      <a:gd name="connsiteX19" fmla="*/ 1284954 w 1678162"/>
                      <a:gd name="connsiteY19" fmla="*/ 127738 h 217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678162" h="2179038">
                        <a:moveTo>
                          <a:pt x="563386" y="183722"/>
                        </a:moveTo>
                        <a:cubicBezTo>
                          <a:pt x="528137" y="264069"/>
                          <a:pt x="492888" y="344416"/>
                          <a:pt x="457639" y="488522"/>
                        </a:cubicBezTo>
                        <a:cubicBezTo>
                          <a:pt x="422390" y="632628"/>
                          <a:pt x="382994" y="871077"/>
                          <a:pt x="351892" y="1048359"/>
                        </a:cubicBezTo>
                        <a:cubicBezTo>
                          <a:pt x="320790" y="1225641"/>
                          <a:pt x="321827" y="1439208"/>
                          <a:pt x="271027" y="1552212"/>
                        </a:cubicBezTo>
                        <a:cubicBezTo>
                          <a:pt x="220227" y="1665216"/>
                          <a:pt x="90635" y="1663142"/>
                          <a:pt x="47092" y="1726383"/>
                        </a:cubicBezTo>
                        <a:cubicBezTo>
                          <a:pt x="3549" y="1789624"/>
                          <a:pt x="-12002" y="1875673"/>
                          <a:pt x="9770" y="1931657"/>
                        </a:cubicBezTo>
                        <a:cubicBezTo>
                          <a:pt x="31541" y="1987641"/>
                          <a:pt x="67827" y="2058138"/>
                          <a:pt x="177721" y="2062285"/>
                        </a:cubicBezTo>
                        <a:cubicBezTo>
                          <a:pt x="287615" y="2066432"/>
                          <a:pt x="568570" y="2021852"/>
                          <a:pt x="669133" y="1956538"/>
                        </a:cubicBezTo>
                        <a:cubicBezTo>
                          <a:pt x="769696" y="1891224"/>
                          <a:pt x="771770" y="1744008"/>
                          <a:pt x="781101" y="1670400"/>
                        </a:cubicBezTo>
                        <a:cubicBezTo>
                          <a:pt x="790432" y="1596792"/>
                          <a:pt x="724080" y="1640334"/>
                          <a:pt x="725117" y="1514889"/>
                        </a:cubicBezTo>
                        <a:cubicBezTo>
                          <a:pt x="726154" y="1389444"/>
                          <a:pt x="745852" y="1095011"/>
                          <a:pt x="787321" y="917730"/>
                        </a:cubicBezTo>
                        <a:cubicBezTo>
                          <a:pt x="828790" y="740449"/>
                          <a:pt x="902398" y="346490"/>
                          <a:pt x="973933" y="451200"/>
                        </a:cubicBezTo>
                        <a:cubicBezTo>
                          <a:pt x="1045468" y="555910"/>
                          <a:pt x="1177133" y="1316873"/>
                          <a:pt x="1216529" y="1545991"/>
                        </a:cubicBezTo>
                        <a:cubicBezTo>
                          <a:pt x="1255925" y="1775109"/>
                          <a:pt x="1174023" y="1725347"/>
                          <a:pt x="1210309" y="1825910"/>
                        </a:cubicBezTo>
                        <a:cubicBezTo>
                          <a:pt x="1246595" y="1926473"/>
                          <a:pt x="1364782" y="2097534"/>
                          <a:pt x="1434243" y="2149371"/>
                        </a:cubicBezTo>
                        <a:cubicBezTo>
                          <a:pt x="1503704" y="2201208"/>
                          <a:pt x="1586643" y="2177363"/>
                          <a:pt x="1627076" y="2136930"/>
                        </a:cubicBezTo>
                        <a:cubicBezTo>
                          <a:pt x="1667509" y="2096497"/>
                          <a:pt x="1683059" y="1987640"/>
                          <a:pt x="1676839" y="1906775"/>
                        </a:cubicBezTo>
                        <a:cubicBezTo>
                          <a:pt x="1670619" y="1825910"/>
                          <a:pt x="1652995" y="1944097"/>
                          <a:pt x="1589754" y="1651738"/>
                        </a:cubicBezTo>
                        <a:cubicBezTo>
                          <a:pt x="1526513" y="1359379"/>
                          <a:pt x="1348194" y="406620"/>
                          <a:pt x="1297394" y="152620"/>
                        </a:cubicBezTo>
                        <a:cubicBezTo>
                          <a:pt x="1246594" y="-101380"/>
                          <a:pt x="1265774" y="13179"/>
                          <a:pt x="1284954" y="127738"/>
                        </a:cubicBezTo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4" name="Forma livre 173"/>
                  <p:cNvSpPr/>
                  <p:nvPr/>
                </p:nvSpPr>
                <p:spPr>
                  <a:xfrm>
                    <a:off x="-2416062" y="1568632"/>
                    <a:ext cx="1403327" cy="1189808"/>
                  </a:xfrm>
                  <a:custGeom>
                    <a:avLst/>
                    <a:gdLst>
                      <a:gd name="connsiteX0" fmla="*/ 960079 w 1917534"/>
                      <a:gd name="connsiteY0" fmla="*/ 405360 h 1625777"/>
                      <a:gd name="connsiteX1" fmla="*/ 443785 w 1917534"/>
                      <a:gd name="connsiteY1" fmla="*/ 7254 h 1625777"/>
                      <a:gd name="connsiteX2" fmla="*/ 114103 w 1917534"/>
                      <a:gd name="connsiteY2" fmla="*/ 168985 h 1625777"/>
                      <a:gd name="connsiteX3" fmla="*/ 2136 w 1917534"/>
                      <a:gd name="connsiteY3" fmla="*/ 430242 h 1625777"/>
                      <a:gd name="connsiteX4" fmla="*/ 194969 w 1917534"/>
                      <a:gd name="connsiteY4" fmla="*/ 604413 h 1625777"/>
                      <a:gd name="connsiteX5" fmla="*/ 505989 w 1917534"/>
                      <a:gd name="connsiteY5" fmla="*/ 697719 h 1625777"/>
                      <a:gd name="connsiteX6" fmla="*/ 593075 w 1917534"/>
                      <a:gd name="connsiteY6" fmla="*/ 567091 h 1625777"/>
                      <a:gd name="connsiteX7" fmla="*/ 555752 w 1917534"/>
                      <a:gd name="connsiteY7" fmla="*/ 679058 h 1625777"/>
                      <a:gd name="connsiteX8" fmla="*/ 524650 w 1917534"/>
                      <a:gd name="connsiteY8" fmla="*/ 1027401 h 1625777"/>
                      <a:gd name="connsiteX9" fmla="*/ 524650 w 1917534"/>
                      <a:gd name="connsiteY9" fmla="*/ 1543695 h 1625777"/>
                      <a:gd name="connsiteX10" fmla="*/ 636618 w 1917534"/>
                      <a:gd name="connsiteY10" fmla="*/ 1605899 h 1625777"/>
                      <a:gd name="connsiteX11" fmla="*/ 1289760 w 1917534"/>
                      <a:gd name="connsiteY11" fmla="*/ 1618340 h 1625777"/>
                      <a:gd name="connsiteX12" fmla="*/ 1345744 w 1917534"/>
                      <a:gd name="connsiteY12" fmla="*/ 1500152 h 1625777"/>
                      <a:gd name="connsiteX13" fmla="*/ 1376846 w 1917534"/>
                      <a:gd name="connsiteY13" fmla="*/ 965197 h 1625777"/>
                      <a:gd name="connsiteX14" fmla="*/ 1414169 w 1917534"/>
                      <a:gd name="connsiteY14" fmla="*/ 623074 h 1625777"/>
                      <a:gd name="connsiteX15" fmla="*/ 1445271 w 1917534"/>
                      <a:gd name="connsiteY15" fmla="*/ 703940 h 1625777"/>
                      <a:gd name="connsiteX16" fmla="*/ 1644324 w 1917534"/>
                      <a:gd name="connsiteY16" fmla="*/ 629295 h 1625777"/>
                      <a:gd name="connsiteX17" fmla="*/ 1911801 w 1917534"/>
                      <a:gd name="connsiteY17" fmla="*/ 417801 h 1625777"/>
                      <a:gd name="connsiteX18" fmla="*/ 1806054 w 1917534"/>
                      <a:gd name="connsiteY18" fmla="*/ 200087 h 1625777"/>
                      <a:gd name="connsiteX19" fmla="*/ 1557238 w 1917534"/>
                      <a:gd name="connsiteY19" fmla="*/ 44576 h 1625777"/>
                      <a:gd name="connsiteX20" fmla="*/ 1134250 w 1917534"/>
                      <a:gd name="connsiteY20" fmla="*/ 249850 h 1625777"/>
                      <a:gd name="connsiteX21" fmla="*/ 960079 w 1917534"/>
                      <a:gd name="connsiteY21" fmla="*/ 405360 h 1625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917534" h="1625777">
                        <a:moveTo>
                          <a:pt x="960079" y="405360"/>
                        </a:moveTo>
                        <a:cubicBezTo>
                          <a:pt x="845002" y="364927"/>
                          <a:pt x="584781" y="46650"/>
                          <a:pt x="443785" y="7254"/>
                        </a:cubicBezTo>
                        <a:cubicBezTo>
                          <a:pt x="302789" y="-32142"/>
                          <a:pt x="187711" y="98487"/>
                          <a:pt x="114103" y="168985"/>
                        </a:cubicBezTo>
                        <a:cubicBezTo>
                          <a:pt x="40495" y="239483"/>
                          <a:pt x="-11342" y="357671"/>
                          <a:pt x="2136" y="430242"/>
                        </a:cubicBezTo>
                        <a:cubicBezTo>
                          <a:pt x="15614" y="502813"/>
                          <a:pt x="110994" y="559834"/>
                          <a:pt x="194969" y="604413"/>
                        </a:cubicBezTo>
                        <a:cubicBezTo>
                          <a:pt x="278944" y="648992"/>
                          <a:pt x="439638" y="703939"/>
                          <a:pt x="505989" y="697719"/>
                        </a:cubicBezTo>
                        <a:cubicBezTo>
                          <a:pt x="572340" y="691499"/>
                          <a:pt x="584781" y="570201"/>
                          <a:pt x="593075" y="567091"/>
                        </a:cubicBezTo>
                        <a:cubicBezTo>
                          <a:pt x="601369" y="563981"/>
                          <a:pt x="567156" y="602340"/>
                          <a:pt x="555752" y="679058"/>
                        </a:cubicBezTo>
                        <a:cubicBezTo>
                          <a:pt x="544348" y="755776"/>
                          <a:pt x="529834" y="883295"/>
                          <a:pt x="524650" y="1027401"/>
                        </a:cubicBezTo>
                        <a:cubicBezTo>
                          <a:pt x="519466" y="1171507"/>
                          <a:pt x="505989" y="1447279"/>
                          <a:pt x="524650" y="1543695"/>
                        </a:cubicBezTo>
                        <a:cubicBezTo>
                          <a:pt x="543311" y="1640111"/>
                          <a:pt x="509100" y="1593458"/>
                          <a:pt x="636618" y="1605899"/>
                        </a:cubicBezTo>
                        <a:cubicBezTo>
                          <a:pt x="764136" y="1618340"/>
                          <a:pt x="1171572" y="1635965"/>
                          <a:pt x="1289760" y="1618340"/>
                        </a:cubicBezTo>
                        <a:cubicBezTo>
                          <a:pt x="1407948" y="1600716"/>
                          <a:pt x="1331230" y="1609009"/>
                          <a:pt x="1345744" y="1500152"/>
                        </a:cubicBezTo>
                        <a:cubicBezTo>
                          <a:pt x="1360258" y="1391295"/>
                          <a:pt x="1365442" y="1111377"/>
                          <a:pt x="1376846" y="965197"/>
                        </a:cubicBezTo>
                        <a:cubicBezTo>
                          <a:pt x="1388250" y="819017"/>
                          <a:pt x="1402765" y="666617"/>
                          <a:pt x="1414169" y="623074"/>
                        </a:cubicBezTo>
                        <a:cubicBezTo>
                          <a:pt x="1425573" y="579531"/>
                          <a:pt x="1406912" y="702903"/>
                          <a:pt x="1445271" y="703940"/>
                        </a:cubicBezTo>
                        <a:cubicBezTo>
                          <a:pt x="1483630" y="704977"/>
                          <a:pt x="1566569" y="676985"/>
                          <a:pt x="1644324" y="629295"/>
                        </a:cubicBezTo>
                        <a:cubicBezTo>
                          <a:pt x="1722079" y="581605"/>
                          <a:pt x="1884846" y="489336"/>
                          <a:pt x="1911801" y="417801"/>
                        </a:cubicBezTo>
                        <a:cubicBezTo>
                          <a:pt x="1938756" y="346266"/>
                          <a:pt x="1865148" y="262291"/>
                          <a:pt x="1806054" y="200087"/>
                        </a:cubicBezTo>
                        <a:cubicBezTo>
                          <a:pt x="1746960" y="137883"/>
                          <a:pt x="1669205" y="36282"/>
                          <a:pt x="1557238" y="44576"/>
                        </a:cubicBezTo>
                        <a:cubicBezTo>
                          <a:pt x="1445271" y="52870"/>
                          <a:pt x="1227556" y="187646"/>
                          <a:pt x="1134250" y="249850"/>
                        </a:cubicBezTo>
                        <a:cubicBezTo>
                          <a:pt x="1040944" y="312054"/>
                          <a:pt x="1075156" y="445793"/>
                          <a:pt x="960079" y="40536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5" name="Forma livre 174"/>
                  <p:cNvSpPr/>
                  <p:nvPr/>
                </p:nvSpPr>
                <p:spPr>
                  <a:xfrm>
                    <a:off x="-2069630" y="2544893"/>
                    <a:ext cx="673769" cy="277311"/>
                  </a:xfrm>
                  <a:custGeom>
                    <a:avLst/>
                    <a:gdLst>
                      <a:gd name="connsiteX0" fmla="*/ 40921 w 920651"/>
                      <a:gd name="connsiteY0" fmla="*/ 15074 h 378923"/>
                      <a:gd name="connsiteX1" fmla="*/ 320840 w 920651"/>
                      <a:gd name="connsiteY1" fmla="*/ 39956 h 378923"/>
                      <a:gd name="connsiteX2" fmla="*/ 743828 w 920651"/>
                      <a:gd name="connsiteY2" fmla="*/ 58617 h 378923"/>
                      <a:gd name="connsiteX3" fmla="*/ 905558 w 920651"/>
                      <a:gd name="connsiteY3" fmla="*/ 64837 h 378923"/>
                      <a:gd name="connsiteX4" fmla="*/ 886897 w 920651"/>
                      <a:gd name="connsiteY4" fmla="*/ 319874 h 378923"/>
                      <a:gd name="connsiteX5" fmla="*/ 669183 w 920651"/>
                      <a:gd name="connsiteY5" fmla="*/ 375858 h 378923"/>
                      <a:gd name="connsiteX6" fmla="*/ 215093 w 920651"/>
                      <a:gd name="connsiteY6" fmla="*/ 363417 h 378923"/>
                      <a:gd name="connsiteX7" fmla="*/ 22260 w 920651"/>
                      <a:gd name="connsiteY7" fmla="*/ 294992 h 378923"/>
                      <a:gd name="connsiteX8" fmla="*/ 40921 w 920651"/>
                      <a:gd name="connsiteY8" fmla="*/ 15074 h 378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20651" h="378923">
                        <a:moveTo>
                          <a:pt x="40921" y="15074"/>
                        </a:moveTo>
                        <a:cubicBezTo>
                          <a:pt x="90684" y="-27432"/>
                          <a:pt x="203689" y="32699"/>
                          <a:pt x="320840" y="39956"/>
                        </a:cubicBezTo>
                        <a:cubicBezTo>
                          <a:pt x="437991" y="47213"/>
                          <a:pt x="743828" y="58617"/>
                          <a:pt x="743828" y="58617"/>
                        </a:cubicBezTo>
                        <a:cubicBezTo>
                          <a:pt x="841281" y="62764"/>
                          <a:pt x="881713" y="21294"/>
                          <a:pt x="905558" y="64837"/>
                        </a:cubicBezTo>
                        <a:cubicBezTo>
                          <a:pt x="929403" y="108380"/>
                          <a:pt x="926293" y="268037"/>
                          <a:pt x="886897" y="319874"/>
                        </a:cubicBezTo>
                        <a:cubicBezTo>
                          <a:pt x="847501" y="371711"/>
                          <a:pt x="781150" y="368601"/>
                          <a:pt x="669183" y="375858"/>
                        </a:cubicBezTo>
                        <a:cubicBezTo>
                          <a:pt x="557216" y="383115"/>
                          <a:pt x="322913" y="376895"/>
                          <a:pt x="215093" y="363417"/>
                        </a:cubicBezTo>
                        <a:cubicBezTo>
                          <a:pt x="107273" y="349939"/>
                          <a:pt x="55436" y="350976"/>
                          <a:pt x="22260" y="294992"/>
                        </a:cubicBezTo>
                        <a:cubicBezTo>
                          <a:pt x="-10916" y="239008"/>
                          <a:pt x="-8842" y="57580"/>
                          <a:pt x="40921" y="15074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6" name="Elipse 175"/>
                  <p:cNvSpPr/>
                  <p:nvPr/>
                </p:nvSpPr>
                <p:spPr>
                  <a:xfrm>
                    <a:off x="-1881453" y="2562491"/>
                    <a:ext cx="319741" cy="277311"/>
                  </a:xfrm>
                  <a:prstGeom prst="ellipse">
                    <a:avLst/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7" name="Triângulo isósceles 176"/>
                  <p:cNvSpPr/>
                  <p:nvPr/>
                </p:nvSpPr>
                <p:spPr>
                  <a:xfrm rot="12169286">
                    <a:off x="-2640517" y="2706760"/>
                    <a:ext cx="37368" cy="42684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8" name="Triângulo isósceles 177"/>
                  <p:cNvSpPr/>
                  <p:nvPr/>
                </p:nvSpPr>
                <p:spPr>
                  <a:xfrm rot="12169286">
                    <a:off x="-2677200" y="2671993"/>
                    <a:ext cx="47654" cy="54432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9" name="Triângulo isósceles 178"/>
                  <p:cNvSpPr/>
                  <p:nvPr/>
                </p:nvSpPr>
                <p:spPr>
                  <a:xfrm rot="12609937">
                    <a:off x="-2712423" y="2613919"/>
                    <a:ext cx="76510" cy="87395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0" name="Triângulo isósceles 179"/>
                  <p:cNvSpPr/>
                  <p:nvPr/>
                </p:nvSpPr>
                <p:spPr>
                  <a:xfrm rot="9430714" flipH="1">
                    <a:off x="-819841" y="2700395"/>
                    <a:ext cx="28589" cy="42684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1" name="Triângulo isósceles 180"/>
                  <p:cNvSpPr/>
                  <p:nvPr/>
                </p:nvSpPr>
                <p:spPr>
                  <a:xfrm rot="9430714" flipH="1">
                    <a:off x="-799646" y="2665629"/>
                    <a:ext cx="36459" cy="54432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2" name="Triângulo isósceles 181"/>
                  <p:cNvSpPr/>
                  <p:nvPr/>
                </p:nvSpPr>
                <p:spPr>
                  <a:xfrm rot="8990063" flipH="1">
                    <a:off x="-794774" y="2607554"/>
                    <a:ext cx="58535" cy="87395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grpSp>
                <p:nvGrpSpPr>
                  <p:cNvPr id="183" name="Grupo 182"/>
                  <p:cNvGrpSpPr/>
                  <p:nvPr/>
                </p:nvGrpSpPr>
                <p:grpSpPr>
                  <a:xfrm>
                    <a:off x="-2104834" y="1221631"/>
                    <a:ext cx="165951" cy="199731"/>
                    <a:chOff x="2466349" y="2043693"/>
                    <a:chExt cx="262084" cy="315432"/>
                  </a:xfrm>
                </p:grpSpPr>
                <p:sp>
                  <p:nvSpPr>
                    <p:cNvPr id="191" name="Elipse 190"/>
                    <p:cNvSpPr/>
                    <p:nvPr/>
                  </p:nvSpPr>
                  <p:spPr>
                    <a:xfrm rot="20547745">
                      <a:off x="2466349" y="2043693"/>
                      <a:ext cx="262084" cy="3154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2" name="Elipse 191"/>
                    <p:cNvSpPr/>
                    <p:nvPr/>
                  </p:nvSpPr>
                  <p:spPr>
                    <a:xfrm rot="21377893">
                      <a:off x="2519398" y="2082253"/>
                      <a:ext cx="191800" cy="26968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3" name="Elipse 192"/>
                    <p:cNvSpPr/>
                    <p:nvPr/>
                  </p:nvSpPr>
                  <p:spPr>
                    <a:xfrm>
                      <a:off x="2548920" y="2112158"/>
                      <a:ext cx="86955" cy="8695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4" name="Retângulo de cantos arredondados 193"/>
                    <p:cNvSpPr/>
                    <p:nvPr/>
                  </p:nvSpPr>
                  <p:spPr>
                    <a:xfrm rot="18809357">
                      <a:off x="2554903" y="2096706"/>
                      <a:ext cx="31138" cy="30904"/>
                    </a:xfrm>
                    <a:prstGeom prst="roundRect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5" name="Forma livre 194"/>
                    <p:cNvSpPr/>
                    <p:nvPr/>
                  </p:nvSpPr>
                  <p:spPr>
                    <a:xfrm>
                      <a:off x="2559135" y="2193760"/>
                      <a:ext cx="128263" cy="137357"/>
                    </a:xfrm>
                    <a:custGeom>
                      <a:avLst/>
                      <a:gdLst>
                        <a:gd name="connsiteX0" fmla="*/ 329918 w 389263"/>
                        <a:gd name="connsiteY0" fmla="*/ 741 h 416864"/>
                        <a:gd name="connsiteX1" fmla="*/ 377685 w 389263"/>
                        <a:gd name="connsiteY1" fmla="*/ 133807 h 416864"/>
                        <a:gd name="connsiteX2" fmla="*/ 381097 w 389263"/>
                        <a:gd name="connsiteY2" fmla="*/ 270285 h 416864"/>
                        <a:gd name="connsiteX3" fmla="*/ 282151 w 389263"/>
                        <a:gd name="connsiteY3" fmla="*/ 399938 h 416864"/>
                        <a:gd name="connsiteX4" fmla="*/ 135438 w 389263"/>
                        <a:gd name="connsiteY4" fmla="*/ 410174 h 416864"/>
                        <a:gd name="connsiteX5" fmla="*/ 50139 w 389263"/>
                        <a:gd name="connsiteY5" fmla="*/ 352171 h 416864"/>
                        <a:gd name="connsiteX6" fmla="*/ 2372 w 389263"/>
                        <a:gd name="connsiteY6" fmla="*/ 270285 h 416864"/>
                        <a:gd name="connsiteX7" fmla="*/ 9196 w 389263"/>
                        <a:gd name="connsiteY7" fmla="*/ 62156 h 416864"/>
                        <a:gd name="connsiteX8" fmla="*/ 26256 w 389263"/>
                        <a:gd name="connsiteY8" fmla="*/ 150867 h 416864"/>
                        <a:gd name="connsiteX9" fmla="*/ 125202 w 389263"/>
                        <a:gd name="connsiteY9" fmla="*/ 297580 h 416864"/>
                        <a:gd name="connsiteX10" fmla="*/ 237796 w 389263"/>
                        <a:gd name="connsiteY10" fmla="*/ 297580 h 416864"/>
                        <a:gd name="connsiteX11" fmla="*/ 316270 w 389263"/>
                        <a:gd name="connsiteY11" fmla="*/ 195222 h 416864"/>
                        <a:gd name="connsiteX12" fmla="*/ 329918 w 389263"/>
                        <a:gd name="connsiteY12" fmla="*/ 741 h 41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89263" h="416864">
                          <a:moveTo>
                            <a:pt x="329918" y="741"/>
                          </a:moveTo>
                          <a:cubicBezTo>
                            <a:pt x="340154" y="-9495"/>
                            <a:pt x="369155" y="88883"/>
                            <a:pt x="377685" y="133807"/>
                          </a:cubicBezTo>
                          <a:cubicBezTo>
                            <a:pt x="386215" y="178731"/>
                            <a:pt x="397019" y="225930"/>
                            <a:pt x="381097" y="270285"/>
                          </a:cubicBezTo>
                          <a:cubicBezTo>
                            <a:pt x="365175" y="314640"/>
                            <a:pt x="323094" y="376623"/>
                            <a:pt x="282151" y="399938"/>
                          </a:cubicBezTo>
                          <a:cubicBezTo>
                            <a:pt x="241208" y="423253"/>
                            <a:pt x="174107" y="418135"/>
                            <a:pt x="135438" y="410174"/>
                          </a:cubicBezTo>
                          <a:cubicBezTo>
                            <a:pt x="96769" y="402213"/>
                            <a:pt x="72317" y="375486"/>
                            <a:pt x="50139" y="352171"/>
                          </a:cubicBezTo>
                          <a:cubicBezTo>
                            <a:pt x="27961" y="328856"/>
                            <a:pt x="9196" y="318621"/>
                            <a:pt x="2372" y="270285"/>
                          </a:cubicBezTo>
                          <a:cubicBezTo>
                            <a:pt x="-4452" y="221949"/>
                            <a:pt x="5215" y="82059"/>
                            <a:pt x="9196" y="62156"/>
                          </a:cubicBezTo>
                          <a:cubicBezTo>
                            <a:pt x="13177" y="42253"/>
                            <a:pt x="6922" y="111630"/>
                            <a:pt x="26256" y="150867"/>
                          </a:cubicBezTo>
                          <a:cubicBezTo>
                            <a:pt x="45590" y="190104"/>
                            <a:pt x="89945" y="273128"/>
                            <a:pt x="125202" y="297580"/>
                          </a:cubicBezTo>
                          <a:cubicBezTo>
                            <a:pt x="160459" y="322032"/>
                            <a:pt x="205951" y="314640"/>
                            <a:pt x="237796" y="297580"/>
                          </a:cubicBezTo>
                          <a:cubicBezTo>
                            <a:pt x="269641" y="280520"/>
                            <a:pt x="300916" y="243558"/>
                            <a:pt x="316270" y="195222"/>
                          </a:cubicBezTo>
                          <a:cubicBezTo>
                            <a:pt x="331624" y="146886"/>
                            <a:pt x="319682" y="10977"/>
                            <a:pt x="329918" y="741"/>
                          </a:cubicBez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6" name="Forma livre 195"/>
                    <p:cNvSpPr/>
                    <p:nvPr/>
                  </p:nvSpPr>
                  <p:spPr>
                    <a:xfrm>
                      <a:off x="2554399" y="2347976"/>
                      <a:ext cx="137735" cy="9868"/>
                    </a:xfrm>
                    <a:custGeom>
                      <a:avLst/>
                      <a:gdLst>
                        <a:gd name="connsiteX0" fmla="*/ 418012 w 418012"/>
                        <a:gd name="connsiteY0" fmla="*/ 0 h 29948"/>
                        <a:gd name="connsiteX1" fmla="*/ 223935 w 418012"/>
                        <a:gd name="connsiteY1" fmla="*/ 29858 h 29948"/>
                        <a:gd name="connsiteX2" fmla="*/ 0 w 418012"/>
                        <a:gd name="connsiteY2" fmla="*/ 7465 h 29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8012" h="29948">
                          <a:moveTo>
                            <a:pt x="418012" y="0"/>
                          </a:moveTo>
                          <a:cubicBezTo>
                            <a:pt x="355808" y="14307"/>
                            <a:pt x="293604" y="28614"/>
                            <a:pt x="223935" y="29858"/>
                          </a:cubicBezTo>
                          <a:cubicBezTo>
                            <a:pt x="154266" y="31102"/>
                            <a:pt x="77133" y="19283"/>
                            <a:pt x="0" y="7465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</p:grpSp>
              <p:grpSp>
                <p:nvGrpSpPr>
                  <p:cNvPr id="184" name="Grupo 183"/>
                  <p:cNvGrpSpPr/>
                  <p:nvPr/>
                </p:nvGrpSpPr>
                <p:grpSpPr>
                  <a:xfrm flipH="1">
                    <a:off x="-1585536" y="1237681"/>
                    <a:ext cx="171535" cy="199731"/>
                    <a:chOff x="2466349" y="2043693"/>
                    <a:chExt cx="262084" cy="315432"/>
                  </a:xfrm>
                </p:grpSpPr>
                <p:sp>
                  <p:nvSpPr>
                    <p:cNvPr id="185" name="Elipse 184"/>
                    <p:cNvSpPr/>
                    <p:nvPr/>
                  </p:nvSpPr>
                  <p:spPr>
                    <a:xfrm rot="20547745">
                      <a:off x="2466349" y="2043693"/>
                      <a:ext cx="262084" cy="3154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6" name="Elipse 185"/>
                    <p:cNvSpPr/>
                    <p:nvPr/>
                  </p:nvSpPr>
                  <p:spPr>
                    <a:xfrm rot="21377893">
                      <a:off x="2519398" y="2082253"/>
                      <a:ext cx="191800" cy="26968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7" name="Elipse 186"/>
                    <p:cNvSpPr/>
                    <p:nvPr/>
                  </p:nvSpPr>
                  <p:spPr>
                    <a:xfrm>
                      <a:off x="2548920" y="2112158"/>
                      <a:ext cx="86955" cy="8695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8" name="Retângulo de cantos arredondados 187"/>
                    <p:cNvSpPr/>
                    <p:nvPr/>
                  </p:nvSpPr>
                  <p:spPr>
                    <a:xfrm rot="18809357">
                      <a:off x="2554903" y="2096706"/>
                      <a:ext cx="31138" cy="30904"/>
                    </a:xfrm>
                    <a:prstGeom prst="roundRect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9" name="Forma livre 188"/>
                    <p:cNvSpPr/>
                    <p:nvPr/>
                  </p:nvSpPr>
                  <p:spPr>
                    <a:xfrm>
                      <a:off x="2559135" y="2193760"/>
                      <a:ext cx="128263" cy="137357"/>
                    </a:xfrm>
                    <a:custGeom>
                      <a:avLst/>
                      <a:gdLst>
                        <a:gd name="connsiteX0" fmla="*/ 329918 w 389263"/>
                        <a:gd name="connsiteY0" fmla="*/ 741 h 416864"/>
                        <a:gd name="connsiteX1" fmla="*/ 377685 w 389263"/>
                        <a:gd name="connsiteY1" fmla="*/ 133807 h 416864"/>
                        <a:gd name="connsiteX2" fmla="*/ 381097 w 389263"/>
                        <a:gd name="connsiteY2" fmla="*/ 270285 h 416864"/>
                        <a:gd name="connsiteX3" fmla="*/ 282151 w 389263"/>
                        <a:gd name="connsiteY3" fmla="*/ 399938 h 416864"/>
                        <a:gd name="connsiteX4" fmla="*/ 135438 w 389263"/>
                        <a:gd name="connsiteY4" fmla="*/ 410174 h 416864"/>
                        <a:gd name="connsiteX5" fmla="*/ 50139 w 389263"/>
                        <a:gd name="connsiteY5" fmla="*/ 352171 h 416864"/>
                        <a:gd name="connsiteX6" fmla="*/ 2372 w 389263"/>
                        <a:gd name="connsiteY6" fmla="*/ 270285 h 416864"/>
                        <a:gd name="connsiteX7" fmla="*/ 9196 w 389263"/>
                        <a:gd name="connsiteY7" fmla="*/ 62156 h 416864"/>
                        <a:gd name="connsiteX8" fmla="*/ 26256 w 389263"/>
                        <a:gd name="connsiteY8" fmla="*/ 150867 h 416864"/>
                        <a:gd name="connsiteX9" fmla="*/ 125202 w 389263"/>
                        <a:gd name="connsiteY9" fmla="*/ 297580 h 416864"/>
                        <a:gd name="connsiteX10" fmla="*/ 237796 w 389263"/>
                        <a:gd name="connsiteY10" fmla="*/ 297580 h 416864"/>
                        <a:gd name="connsiteX11" fmla="*/ 316270 w 389263"/>
                        <a:gd name="connsiteY11" fmla="*/ 195222 h 416864"/>
                        <a:gd name="connsiteX12" fmla="*/ 329918 w 389263"/>
                        <a:gd name="connsiteY12" fmla="*/ 741 h 41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89263" h="416864">
                          <a:moveTo>
                            <a:pt x="329918" y="741"/>
                          </a:moveTo>
                          <a:cubicBezTo>
                            <a:pt x="340154" y="-9495"/>
                            <a:pt x="369155" y="88883"/>
                            <a:pt x="377685" y="133807"/>
                          </a:cubicBezTo>
                          <a:cubicBezTo>
                            <a:pt x="386215" y="178731"/>
                            <a:pt x="397019" y="225930"/>
                            <a:pt x="381097" y="270285"/>
                          </a:cubicBezTo>
                          <a:cubicBezTo>
                            <a:pt x="365175" y="314640"/>
                            <a:pt x="323094" y="376623"/>
                            <a:pt x="282151" y="399938"/>
                          </a:cubicBezTo>
                          <a:cubicBezTo>
                            <a:pt x="241208" y="423253"/>
                            <a:pt x="174107" y="418135"/>
                            <a:pt x="135438" y="410174"/>
                          </a:cubicBezTo>
                          <a:cubicBezTo>
                            <a:pt x="96769" y="402213"/>
                            <a:pt x="72317" y="375486"/>
                            <a:pt x="50139" y="352171"/>
                          </a:cubicBezTo>
                          <a:cubicBezTo>
                            <a:pt x="27961" y="328856"/>
                            <a:pt x="9196" y="318621"/>
                            <a:pt x="2372" y="270285"/>
                          </a:cubicBezTo>
                          <a:cubicBezTo>
                            <a:pt x="-4452" y="221949"/>
                            <a:pt x="5215" y="82059"/>
                            <a:pt x="9196" y="62156"/>
                          </a:cubicBezTo>
                          <a:cubicBezTo>
                            <a:pt x="13177" y="42253"/>
                            <a:pt x="6922" y="111630"/>
                            <a:pt x="26256" y="150867"/>
                          </a:cubicBezTo>
                          <a:cubicBezTo>
                            <a:pt x="45590" y="190104"/>
                            <a:pt x="89945" y="273128"/>
                            <a:pt x="125202" y="297580"/>
                          </a:cubicBezTo>
                          <a:cubicBezTo>
                            <a:pt x="160459" y="322032"/>
                            <a:pt x="205951" y="314640"/>
                            <a:pt x="237796" y="297580"/>
                          </a:cubicBezTo>
                          <a:cubicBezTo>
                            <a:pt x="269641" y="280520"/>
                            <a:pt x="300916" y="243558"/>
                            <a:pt x="316270" y="195222"/>
                          </a:cubicBezTo>
                          <a:cubicBezTo>
                            <a:pt x="331624" y="146886"/>
                            <a:pt x="319682" y="10977"/>
                            <a:pt x="329918" y="741"/>
                          </a:cubicBez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0" name="Forma livre 189"/>
                    <p:cNvSpPr/>
                    <p:nvPr/>
                  </p:nvSpPr>
                  <p:spPr>
                    <a:xfrm>
                      <a:off x="2554399" y="2347976"/>
                      <a:ext cx="137735" cy="9868"/>
                    </a:xfrm>
                    <a:custGeom>
                      <a:avLst/>
                      <a:gdLst>
                        <a:gd name="connsiteX0" fmla="*/ 418012 w 418012"/>
                        <a:gd name="connsiteY0" fmla="*/ 0 h 29948"/>
                        <a:gd name="connsiteX1" fmla="*/ 223935 w 418012"/>
                        <a:gd name="connsiteY1" fmla="*/ 29858 h 29948"/>
                        <a:gd name="connsiteX2" fmla="*/ 0 w 418012"/>
                        <a:gd name="connsiteY2" fmla="*/ 7465 h 29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8012" h="29948">
                          <a:moveTo>
                            <a:pt x="418012" y="0"/>
                          </a:moveTo>
                          <a:cubicBezTo>
                            <a:pt x="355808" y="14307"/>
                            <a:pt x="293604" y="28614"/>
                            <a:pt x="223935" y="29858"/>
                          </a:cubicBezTo>
                          <a:cubicBezTo>
                            <a:pt x="154266" y="31102"/>
                            <a:pt x="77133" y="19283"/>
                            <a:pt x="0" y="7465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</p:grpSp>
            </p:grpSp>
            <p:sp>
              <p:nvSpPr>
                <p:cNvPr id="215" name="Retângulo de cantos arredondados 214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9" name="Retângulo de cantos arredondados 258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0" name="Retângulo de cantos arredondados 259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1" name="Retângulo de cantos arredondados 260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2" name="Retângulo de cantos arredondados 261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3" name="Retângulo de cantos arredondados 262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97" name="Grupo 196"/>
              <p:cNvGrpSpPr/>
              <p:nvPr/>
            </p:nvGrpSpPr>
            <p:grpSpPr>
              <a:xfrm>
                <a:off x="631886" y="4451137"/>
                <a:ext cx="466057" cy="327627"/>
                <a:chOff x="1149305" y="7435791"/>
                <a:chExt cx="1774352" cy="1247329"/>
              </a:xfrm>
              <a:effectLst>
                <a:glow>
                  <a:schemeClr val="bg1"/>
                </a:glow>
              </a:effectLst>
            </p:grpSpPr>
            <p:sp>
              <p:nvSpPr>
                <p:cNvPr id="198" name="Placa 197"/>
                <p:cNvSpPr/>
                <p:nvPr/>
              </p:nvSpPr>
              <p:spPr>
                <a:xfrm>
                  <a:off x="1585141" y="7435791"/>
                  <a:ext cx="889085" cy="1247329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1" name="Placa 200"/>
                <p:cNvSpPr/>
                <p:nvPr/>
              </p:nvSpPr>
              <p:spPr>
                <a:xfrm rot="263748">
                  <a:off x="1149305" y="7449356"/>
                  <a:ext cx="389267" cy="918242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2" name="Placa 201"/>
                <p:cNvSpPr/>
                <p:nvPr/>
              </p:nvSpPr>
              <p:spPr>
                <a:xfrm rot="21242254">
                  <a:off x="2534390" y="7453502"/>
                  <a:ext cx="389267" cy="925708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3" name="Placa 202"/>
                <p:cNvSpPr/>
                <p:nvPr/>
              </p:nvSpPr>
              <p:spPr>
                <a:xfrm>
                  <a:off x="1648663" y="7514717"/>
                  <a:ext cx="774543" cy="1086636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4" name="Placa 203"/>
                <p:cNvSpPr/>
                <p:nvPr/>
              </p:nvSpPr>
              <p:spPr>
                <a:xfrm rot="21242254">
                  <a:off x="2588681" y="7531236"/>
                  <a:ext cx="280686" cy="772058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5" name="Placa 204"/>
                <p:cNvSpPr/>
                <p:nvPr/>
              </p:nvSpPr>
              <p:spPr>
                <a:xfrm rot="263748">
                  <a:off x="1206987" y="7507667"/>
                  <a:ext cx="273670" cy="775846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grpSp>
          <p:nvGrpSpPr>
            <p:cNvPr id="287" name="Grupo 286"/>
            <p:cNvGrpSpPr/>
            <p:nvPr/>
          </p:nvGrpSpPr>
          <p:grpSpPr>
            <a:xfrm>
              <a:off x="449871" y="3807142"/>
              <a:ext cx="851389" cy="1256296"/>
              <a:chOff x="1481570" y="5945521"/>
              <a:chExt cx="1395954" cy="2059850"/>
            </a:xfrm>
          </p:grpSpPr>
          <p:sp>
            <p:nvSpPr>
              <p:cNvPr id="288" name="Placa 287"/>
              <p:cNvSpPr/>
              <p:nvPr/>
            </p:nvSpPr>
            <p:spPr>
              <a:xfrm rot="20965592">
                <a:off x="2352874" y="7799679"/>
                <a:ext cx="205690" cy="205692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89" name="Placa 288"/>
              <p:cNvSpPr/>
              <p:nvPr/>
            </p:nvSpPr>
            <p:spPr>
              <a:xfrm rot="496285">
                <a:off x="1775616" y="7767524"/>
                <a:ext cx="104870" cy="205692"/>
              </a:xfrm>
              <a:prstGeom prst="plaque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0" name="Forma livre 289"/>
              <p:cNvSpPr/>
              <p:nvPr/>
            </p:nvSpPr>
            <p:spPr>
              <a:xfrm>
                <a:off x="1481570" y="6036386"/>
                <a:ext cx="326297" cy="426298"/>
              </a:xfrm>
              <a:custGeom>
                <a:avLst/>
                <a:gdLst>
                  <a:gd name="connsiteX0" fmla="*/ 326072 w 326297"/>
                  <a:gd name="connsiteY0" fmla="*/ 4074 h 426298"/>
                  <a:gd name="connsiteX1" fmla="*/ 256118 w 326297"/>
                  <a:gd name="connsiteY1" fmla="*/ 26559 h 426298"/>
                  <a:gd name="connsiteX2" fmla="*/ 208649 w 326297"/>
                  <a:gd name="connsiteY2" fmla="*/ 99011 h 426298"/>
                  <a:gd name="connsiteX3" fmla="*/ 246124 w 326297"/>
                  <a:gd name="connsiteY3" fmla="*/ 213936 h 426298"/>
                  <a:gd name="connsiteX4" fmla="*/ 236131 w 326297"/>
                  <a:gd name="connsiteY4" fmla="*/ 336356 h 426298"/>
                  <a:gd name="connsiteX5" fmla="*/ 128701 w 326297"/>
                  <a:gd name="connsiteY5" fmla="*/ 426296 h 426298"/>
                  <a:gd name="connsiteX6" fmla="*/ 11278 w 326297"/>
                  <a:gd name="connsiteY6" fmla="*/ 338854 h 426298"/>
                  <a:gd name="connsiteX7" fmla="*/ 16275 w 326297"/>
                  <a:gd name="connsiteY7" fmla="*/ 213936 h 426298"/>
                  <a:gd name="connsiteX8" fmla="*/ 113711 w 326297"/>
                  <a:gd name="connsiteY8" fmla="*/ 86519 h 426298"/>
                  <a:gd name="connsiteX9" fmla="*/ 231134 w 326297"/>
                  <a:gd name="connsiteY9" fmla="*/ 9070 h 426298"/>
                  <a:gd name="connsiteX10" fmla="*/ 326072 w 326297"/>
                  <a:gd name="connsiteY10" fmla="*/ 4074 h 42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6297" h="426298">
                    <a:moveTo>
                      <a:pt x="326072" y="4074"/>
                    </a:moveTo>
                    <a:cubicBezTo>
                      <a:pt x="330236" y="6989"/>
                      <a:pt x="275688" y="10736"/>
                      <a:pt x="256118" y="26559"/>
                    </a:cubicBezTo>
                    <a:cubicBezTo>
                      <a:pt x="236547" y="42382"/>
                      <a:pt x="210315" y="67782"/>
                      <a:pt x="208649" y="99011"/>
                    </a:cubicBezTo>
                    <a:cubicBezTo>
                      <a:pt x="206983" y="130240"/>
                      <a:pt x="241544" y="174379"/>
                      <a:pt x="246124" y="213936"/>
                    </a:cubicBezTo>
                    <a:cubicBezTo>
                      <a:pt x="250704" y="253493"/>
                      <a:pt x="255701" y="300963"/>
                      <a:pt x="236131" y="336356"/>
                    </a:cubicBezTo>
                    <a:cubicBezTo>
                      <a:pt x="216561" y="371749"/>
                      <a:pt x="166176" y="425880"/>
                      <a:pt x="128701" y="426296"/>
                    </a:cubicBezTo>
                    <a:cubicBezTo>
                      <a:pt x="91226" y="426712"/>
                      <a:pt x="30016" y="374247"/>
                      <a:pt x="11278" y="338854"/>
                    </a:cubicBezTo>
                    <a:cubicBezTo>
                      <a:pt x="-7460" y="303461"/>
                      <a:pt x="-797" y="255992"/>
                      <a:pt x="16275" y="213936"/>
                    </a:cubicBezTo>
                    <a:cubicBezTo>
                      <a:pt x="33347" y="171880"/>
                      <a:pt x="77901" y="120663"/>
                      <a:pt x="113711" y="86519"/>
                    </a:cubicBezTo>
                    <a:cubicBezTo>
                      <a:pt x="149521" y="52375"/>
                      <a:pt x="197822" y="23644"/>
                      <a:pt x="231134" y="9070"/>
                    </a:cubicBezTo>
                    <a:cubicBezTo>
                      <a:pt x="264445" y="-5504"/>
                      <a:pt x="321908" y="1159"/>
                      <a:pt x="326072" y="407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1" name="Forma livre 290"/>
              <p:cNvSpPr/>
              <p:nvPr/>
            </p:nvSpPr>
            <p:spPr>
              <a:xfrm>
                <a:off x="2683647" y="6084363"/>
                <a:ext cx="193877" cy="365670"/>
              </a:xfrm>
              <a:custGeom>
                <a:avLst/>
                <a:gdLst>
                  <a:gd name="connsiteX0" fmla="*/ 10913 w 193877"/>
                  <a:gd name="connsiteY0" fmla="*/ 1066 h 365670"/>
                  <a:gd name="connsiteX1" fmla="*/ 50887 w 193877"/>
                  <a:gd name="connsiteY1" fmla="*/ 128483 h 365670"/>
                  <a:gd name="connsiteX2" fmla="*/ 919 w 193877"/>
                  <a:gd name="connsiteY2" fmla="*/ 243407 h 365670"/>
                  <a:gd name="connsiteX3" fmla="*/ 23405 w 193877"/>
                  <a:gd name="connsiteY3" fmla="*/ 345840 h 365670"/>
                  <a:gd name="connsiteX4" fmla="*/ 83365 w 193877"/>
                  <a:gd name="connsiteY4" fmla="*/ 358332 h 365670"/>
                  <a:gd name="connsiteX5" fmla="*/ 183300 w 193877"/>
                  <a:gd name="connsiteY5" fmla="*/ 260896 h 365670"/>
                  <a:gd name="connsiteX6" fmla="*/ 180801 w 193877"/>
                  <a:gd name="connsiteY6" fmla="*/ 185945 h 365670"/>
                  <a:gd name="connsiteX7" fmla="*/ 93359 w 193877"/>
                  <a:gd name="connsiteY7" fmla="*/ 73519 h 365670"/>
                  <a:gd name="connsiteX8" fmla="*/ 10913 w 193877"/>
                  <a:gd name="connsiteY8" fmla="*/ 1066 h 36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877" h="365670">
                    <a:moveTo>
                      <a:pt x="10913" y="1066"/>
                    </a:moveTo>
                    <a:cubicBezTo>
                      <a:pt x="3834" y="10227"/>
                      <a:pt x="52553" y="88093"/>
                      <a:pt x="50887" y="128483"/>
                    </a:cubicBezTo>
                    <a:cubicBezTo>
                      <a:pt x="49221" y="168873"/>
                      <a:pt x="5499" y="207181"/>
                      <a:pt x="919" y="243407"/>
                    </a:cubicBezTo>
                    <a:cubicBezTo>
                      <a:pt x="-3661" y="279633"/>
                      <a:pt x="9664" y="326686"/>
                      <a:pt x="23405" y="345840"/>
                    </a:cubicBezTo>
                    <a:cubicBezTo>
                      <a:pt x="37146" y="364994"/>
                      <a:pt x="56716" y="372489"/>
                      <a:pt x="83365" y="358332"/>
                    </a:cubicBezTo>
                    <a:cubicBezTo>
                      <a:pt x="110014" y="344175"/>
                      <a:pt x="167061" y="289627"/>
                      <a:pt x="183300" y="260896"/>
                    </a:cubicBezTo>
                    <a:cubicBezTo>
                      <a:pt x="199539" y="232165"/>
                      <a:pt x="195791" y="217175"/>
                      <a:pt x="180801" y="185945"/>
                    </a:cubicBezTo>
                    <a:cubicBezTo>
                      <a:pt x="165811" y="154715"/>
                      <a:pt x="118759" y="103083"/>
                      <a:pt x="93359" y="73519"/>
                    </a:cubicBezTo>
                    <a:cubicBezTo>
                      <a:pt x="67959" y="43955"/>
                      <a:pt x="17992" y="-8095"/>
                      <a:pt x="10913" y="10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2" name="Forma livre 291"/>
              <p:cNvSpPr/>
              <p:nvPr/>
            </p:nvSpPr>
            <p:spPr>
              <a:xfrm>
                <a:off x="1685222" y="5945521"/>
                <a:ext cx="174885" cy="114925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93" name="Forma livre 292"/>
              <p:cNvSpPr/>
              <p:nvPr/>
            </p:nvSpPr>
            <p:spPr>
              <a:xfrm rot="160903" flipH="1">
                <a:off x="2537606" y="5972010"/>
                <a:ext cx="171254" cy="114925"/>
              </a:xfrm>
              <a:custGeom>
                <a:avLst/>
                <a:gdLst>
                  <a:gd name="connsiteX0" fmla="*/ 0 w 174885"/>
                  <a:gd name="connsiteY0" fmla="*/ 104931 h 114925"/>
                  <a:gd name="connsiteX1" fmla="*/ 47469 w 174885"/>
                  <a:gd name="connsiteY1" fmla="*/ 39974 h 114925"/>
                  <a:gd name="connsiteX2" fmla="*/ 174885 w 174885"/>
                  <a:gd name="connsiteY2" fmla="*/ 0 h 114925"/>
                  <a:gd name="connsiteX3" fmla="*/ 122420 w 174885"/>
                  <a:gd name="connsiteY3" fmla="*/ 54964 h 114925"/>
                  <a:gd name="connsiteX4" fmla="*/ 167390 w 174885"/>
                  <a:gd name="connsiteY4" fmla="*/ 114925 h 114925"/>
                  <a:gd name="connsiteX5" fmla="*/ 109928 w 174885"/>
                  <a:gd name="connsiteY5" fmla="*/ 87443 h 114925"/>
                  <a:gd name="connsiteX6" fmla="*/ 54964 w 174885"/>
                  <a:gd name="connsiteY6" fmla="*/ 87443 h 114925"/>
                  <a:gd name="connsiteX7" fmla="*/ 0 w 174885"/>
                  <a:gd name="connsiteY7" fmla="*/ 104931 h 11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885" h="114925">
                    <a:moveTo>
                      <a:pt x="0" y="104931"/>
                    </a:moveTo>
                    <a:lnTo>
                      <a:pt x="47469" y="39974"/>
                    </a:lnTo>
                    <a:lnTo>
                      <a:pt x="174885" y="0"/>
                    </a:lnTo>
                    <a:lnTo>
                      <a:pt x="122420" y="54964"/>
                    </a:lnTo>
                    <a:lnTo>
                      <a:pt x="167390" y="114925"/>
                    </a:lnTo>
                    <a:lnTo>
                      <a:pt x="109928" y="87443"/>
                    </a:lnTo>
                    <a:lnTo>
                      <a:pt x="54964" y="87443"/>
                    </a:lnTo>
                    <a:lnTo>
                      <a:pt x="0" y="10493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36563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pic>
        <p:nvPicPr>
          <p:cNvPr id="147" name="Imagem 14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3379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100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8" name="Melhoria"/>
          <p:cNvSpPr/>
          <p:nvPr/>
        </p:nvSpPr>
        <p:spPr>
          <a:xfrm>
            <a:off x="144369" y="758144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" name="Grupo 1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grpSp>
          <p:nvGrpSpPr>
            <p:cNvPr id="3" name="Grupo 2"/>
            <p:cNvGrpSpPr/>
            <p:nvPr/>
          </p:nvGrpSpPr>
          <p:grpSpPr>
            <a:xfrm>
              <a:off x="140681" y="3074411"/>
              <a:ext cx="2909805" cy="2759584"/>
              <a:chOff x="140681" y="3074411"/>
              <a:chExt cx="2909805" cy="2759584"/>
            </a:xfrm>
          </p:grpSpPr>
          <p:grpSp>
            <p:nvGrpSpPr>
              <p:cNvPr id="264" name="Grupo 263"/>
              <p:cNvGrpSpPr/>
              <p:nvPr/>
            </p:nvGrpSpPr>
            <p:grpSpPr>
              <a:xfrm>
                <a:off x="140681" y="3074411"/>
                <a:ext cx="2909805" cy="2759584"/>
                <a:chOff x="140681" y="3074411"/>
                <a:chExt cx="2909805" cy="2759584"/>
              </a:xfrm>
            </p:grpSpPr>
            <p:sp>
              <p:nvSpPr>
                <p:cNvPr id="213" name="Retângulo de cantos arredondados 212"/>
                <p:cNvSpPr/>
                <p:nvPr/>
              </p:nvSpPr>
              <p:spPr>
                <a:xfrm>
                  <a:off x="140681" y="3074411"/>
                  <a:ext cx="2909805" cy="2759584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14" name="Retângulo de cantos arredondados 213"/>
                <p:cNvSpPr/>
                <p:nvPr/>
              </p:nvSpPr>
              <p:spPr>
                <a:xfrm>
                  <a:off x="223364" y="3146647"/>
                  <a:ext cx="2765026" cy="2622279"/>
                </a:xfrm>
                <a:prstGeom prst="roundRect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159" name="Grupo 158"/>
                <p:cNvGrpSpPr/>
                <p:nvPr/>
              </p:nvGrpSpPr>
              <p:grpSpPr>
                <a:xfrm>
                  <a:off x="266284" y="3370827"/>
                  <a:ext cx="1208386" cy="2098719"/>
                  <a:chOff x="-2712664" y="766087"/>
                  <a:chExt cx="1982164" cy="3442611"/>
                </a:xfrm>
              </p:grpSpPr>
              <p:sp>
                <p:nvSpPr>
                  <p:cNvPr id="160" name="Retângulo de cantos arredondados 159"/>
                  <p:cNvSpPr/>
                  <p:nvPr/>
                </p:nvSpPr>
                <p:spPr>
                  <a:xfrm>
                    <a:off x="-1808670" y="1765486"/>
                    <a:ext cx="230035" cy="220508"/>
                  </a:xfrm>
                  <a:prstGeom prst="roundRect">
                    <a:avLst/>
                  </a:pr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1" name="Forma livre 160"/>
                  <p:cNvSpPr/>
                  <p:nvPr/>
                </p:nvSpPr>
                <p:spPr>
                  <a:xfrm>
                    <a:off x="-1276542" y="1922209"/>
                    <a:ext cx="404924" cy="518066"/>
                  </a:xfrm>
                  <a:custGeom>
                    <a:avLst/>
                    <a:gdLst>
                      <a:gd name="connsiteX0" fmla="*/ 263787 w 553297"/>
                      <a:gd name="connsiteY0" fmla="*/ 2830 h 707896"/>
                      <a:gd name="connsiteX1" fmla="*/ 430649 w 553297"/>
                      <a:gd name="connsiteY1" fmla="*/ 266470 h 707896"/>
                      <a:gd name="connsiteX2" fmla="*/ 544114 w 553297"/>
                      <a:gd name="connsiteY2" fmla="*/ 610205 h 707896"/>
                      <a:gd name="connsiteX3" fmla="*/ 520754 w 553297"/>
                      <a:gd name="connsiteY3" fmla="*/ 670275 h 707896"/>
                      <a:gd name="connsiteX4" fmla="*/ 317183 w 553297"/>
                      <a:gd name="connsiteY4" fmla="*/ 700310 h 707896"/>
                      <a:gd name="connsiteX5" fmla="*/ 290485 w 553297"/>
                      <a:gd name="connsiteY5" fmla="*/ 526774 h 707896"/>
                      <a:gd name="connsiteX6" fmla="*/ 197043 w 553297"/>
                      <a:gd name="connsiteY6" fmla="*/ 363250 h 707896"/>
                      <a:gd name="connsiteX7" fmla="*/ 146 w 553297"/>
                      <a:gd name="connsiteY7" fmla="*/ 142993 h 707896"/>
                      <a:gd name="connsiteX8" fmla="*/ 263787 w 553297"/>
                      <a:gd name="connsiteY8" fmla="*/ 2830 h 70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53297" h="707896">
                        <a:moveTo>
                          <a:pt x="263787" y="2830"/>
                        </a:moveTo>
                        <a:cubicBezTo>
                          <a:pt x="335538" y="23410"/>
                          <a:pt x="383928" y="165241"/>
                          <a:pt x="430649" y="266470"/>
                        </a:cubicBezTo>
                        <a:cubicBezTo>
                          <a:pt x="477370" y="367699"/>
                          <a:pt x="529097" y="542904"/>
                          <a:pt x="544114" y="610205"/>
                        </a:cubicBezTo>
                        <a:cubicBezTo>
                          <a:pt x="559131" y="677506"/>
                          <a:pt x="558576" y="655258"/>
                          <a:pt x="520754" y="670275"/>
                        </a:cubicBezTo>
                        <a:cubicBezTo>
                          <a:pt x="482932" y="685292"/>
                          <a:pt x="355561" y="724227"/>
                          <a:pt x="317183" y="700310"/>
                        </a:cubicBezTo>
                        <a:cubicBezTo>
                          <a:pt x="278805" y="676393"/>
                          <a:pt x="310508" y="582951"/>
                          <a:pt x="290485" y="526774"/>
                        </a:cubicBezTo>
                        <a:cubicBezTo>
                          <a:pt x="270462" y="470597"/>
                          <a:pt x="245433" y="427214"/>
                          <a:pt x="197043" y="363250"/>
                        </a:cubicBezTo>
                        <a:cubicBezTo>
                          <a:pt x="148653" y="299287"/>
                          <a:pt x="-5416" y="207513"/>
                          <a:pt x="146" y="142993"/>
                        </a:cubicBezTo>
                        <a:cubicBezTo>
                          <a:pt x="5708" y="78473"/>
                          <a:pt x="192036" y="-17750"/>
                          <a:pt x="263787" y="283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2" name="Forma livre 161"/>
                  <p:cNvSpPr/>
                  <p:nvPr/>
                </p:nvSpPr>
                <p:spPr>
                  <a:xfrm>
                    <a:off x="-2670760" y="1895418"/>
                    <a:ext cx="482507" cy="577721"/>
                  </a:xfrm>
                  <a:custGeom>
                    <a:avLst/>
                    <a:gdLst>
                      <a:gd name="connsiteX0" fmla="*/ 372248 w 659307"/>
                      <a:gd name="connsiteY0" fmla="*/ 46666 h 789410"/>
                      <a:gd name="connsiteX1" fmla="*/ 155329 w 659307"/>
                      <a:gd name="connsiteY1" fmla="*/ 263586 h 789410"/>
                      <a:gd name="connsiteX2" fmla="*/ 35189 w 659307"/>
                      <a:gd name="connsiteY2" fmla="*/ 523889 h 789410"/>
                      <a:gd name="connsiteX3" fmla="*/ 1816 w 659307"/>
                      <a:gd name="connsiteY3" fmla="*/ 694088 h 789410"/>
                      <a:gd name="connsiteX4" fmla="*/ 78573 w 659307"/>
                      <a:gd name="connsiteY4" fmla="*/ 787530 h 789410"/>
                      <a:gd name="connsiteX5" fmla="*/ 288818 w 659307"/>
                      <a:gd name="connsiteY5" fmla="*/ 750821 h 789410"/>
                      <a:gd name="connsiteX6" fmla="*/ 308841 w 659307"/>
                      <a:gd name="connsiteY6" fmla="*/ 680739 h 789410"/>
                      <a:gd name="connsiteX7" fmla="*/ 325527 w 659307"/>
                      <a:gd name="connsiteY7" fmla="*/ 530564 h 789410"/>
                      <a:gd name="connsiteX8" fmla="*/ 452342 w 659307"/>
                      <a:gd name="connsiteY8" fmla="*/ 347016 h 789410"/>
                      <a:gd name="connsiteX9" fmla="*/ 659250 w 659307"/>
                      <a:gd name="connsiteY9" fmla="*/ 140108 h 789410"/>
                      <a:gd name="connsiteX10" fmla="*/ 472365 w 659307"/>
                      <a:gd name="connsiteY10" fmla="*/ 6619 h 789410"/>
                      <a:gd name="connsiteX11" fmla="*/ 372248 w 659307"/>
                      <a:gd name="connsiteY11" fmla="*/ 46666 h 789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59307" h="789410">
                        <a:moveTo>
                          <a:pt x="372248" y="46666"/>
                        </a:moveTo>
                        <a:cubicBezTo>
                          <a:pt x="319409" y="89494"/>
                          <a:pt x="211505" y="184049"/>
                          <a:pt x="155329" y="263586"/>
                        </a:cubicBezTo>
                        <a:cubicBezTo>
                          <a:pt x="99153" y="343123"/>
                          <a:pt x="60774" y="452139"/>
                          <a:pt x="35189" y="523889"/>
                        </a:cubicBezTo>
                        <a:cubicBezTo>
                          <a:pt x="9603" y="595639"/>
                          <a:pt x="-5415" y="650148"/>
                          <a:pt x="1816" y="694088"/>
                        </a:cubicBezTo>
                        <a:cubicBezTo>
                          <a:pt x="9047" y="738028"/>
                          <a:pt x="30739" y="778075"/>
                          <a:pt x="78573" y="787530"/>
                        </a:cubicBezTo>
                        <a:cubicBezTo>
                          <a:pt x="126407" y="796985"/>
                          <a:pt x="250440" y="768619"/>
                          <a:pt x="288818" y="750821"/>
                        </a:cubicBezTo>
                        <a:cubicBezTo>
                          <a:pt x="327196" y="733023"/>
                          <a:pt x="302723" y="717448"/>
                          <a:pt x="308841" y="680739"/>
                        </a:cubicBezTo>
                        <a:cubicBezTo>
                          <a:pt x="314959" y="644030"/>
                          <a:pt x="301610" y="586185"/>
                          <a:pt x="325527" y="530564"/>
                        </a:cubicBezTo>
                        <a:cubicBezTo>
                          <a:pt x="349444" y="474943"/>
                          <a:pt x="396722" y="412092"/>
                          <a:pt x="452342" y="347016"/>
                        </a:cubicBezTo>
                        <a:cubicBezTo>
                          <a:pt x="507962" y="281940"/>
                          <a:pt x="655913" y="196841"/>
                          <a:pt x="659250" y="140108"/>
                        </a:cubicBezTo>
                        <a:cubicBezTo>
                          <a:pt x="662587" y="83375"/>
                          <a:pt x="520198" y="22749"/>
                          <a:pt x="472365" y="6619"/>
                        </a:cubicBezTo>
                        <a:cubicBezTo>
                          <a:pt x="424532" y="-9511"/>
                          <a:pt x="425087" y="3838"/>
                          <a:pt x="372248" y="46666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3" name="Elipse 162"/>
                  <p:cNvSpPr/>
                  <p:nvPr/>
                </p:nvSpPr>
                <p:spPr>
                  <a:xfrm>
                    <a:off x="-2295525" y="766087"/>
                    <a:ext cx="1147886" cy="1069078"/>
                  </a:xfrm>
                  <a:prstGeom prst="ellipse">
                    <a:avLst/>
                  </a:prstGeom>
                  <a:solidFill>
                    <a:schemeClr val="accent2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4" name="Forma livre 163"/>
                  <p:cNvSpPr/>
                  <p:nvPr/>
                </p:nvSpPr>
                <p:spPr>
                  <a:xfrm>
                    <a:off x="-1760455" y="1513239"/>
                    <a:ext cx="18293" cy="21989"/>
                  </a:xfrm>
                  <a:custGeom>
                    <a:avLst/>
                    <a:gdLst>
                      <a:gd name="connsiteX0" fmla="*/ 0 w 42041"/>
                      <a:gd name="connsiteY0" fmla="*/ 0 h 53180"/>
                      <a:gd name="connsiteX1" fmla="*/ 42041 w 42041"/>
                      <a:gd name="connsiteY1" fmla="*/ 52552 h 53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41" h="53180">
                        <a:moveTo>
                          <a:pt x="0" y="0"/>
                        </a:moveTo>
                        <a:cubicBezTo>
                          <a:pt x="12571" y="62858"/>
                          <a:pt x="-7354" y="52552"/>
                          <a:pt x="42041" y="52552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5" name="Forma livre 164"/>
                  <p:cNvSpPr/>
                  <p:nvPr/>
                </p:nvSpPr>
                <p:spPr>
                  <a:xfrm>
                    <a:off x="-2225816" y="1114688"/>
                    <a:ext cx="396688" cy="371877"/>
                  </a:xfrm>
                  <a:custGeom>
                    <a:avLst/>
                    <a:gdLst>
                      <a:gd name="connsiteX0" fmla="*/ 504715 w 542043"/>
                      <a:gd name="connsiteY0" fmla="*/ 472133 h 508140"/>
                      <a:gd name="connsiteX1" fmla="*/ 517072 w 542043"/>
                      <a:gd name="connsiteY1" fmla="*/ 208522 h 508140"/>
                      <a:gd name="connsiteX2" fmla="*/ 269937 w 542043"/>
                      <a:gd name="connsiteY2" fmla="*/ 23171 h 508140"/>
                      <a:gd name="connsiteX3" fmla="*/ 92823 w 542043"/>
                      <a:gd name="connsiteY3" fmla="*/ 19052 h 508140"/>
                      <a:gd name="connsiteX4" fmla="*/ 6326 w 542043"/>
                      <a:gd name="connsiteY4" fmla="*/ 171452 h 508140"/>
                      <a:gd name="connsiteX5" fmla="*/ 35158 w 542043"/>
                      <a:gd name="connsiteY5" fmla="*/ 426825 h 508140"/>
                      <a:gd name="connsiteX6" fmla="*/ 261699 w 542043"/>
                      <a:gd name="connsiteY6" fmla="*/ 500966 h 508140"/>
                      <a:gd name="connsiteX7" fmla="*/ 504715 w 542043"/>
                      <a:gd name="connsiteY7" fmla="*/ 472133 h 508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2043" h="508140">
                        <a:moveTo>
                          <a:pt x="504715" y="472133"/>
                        </a:moveTo>
                        <a:cubicBezTo>
                          <a:pt x="547277" y="423392"/>
                          <a:pt x="556202" y="283349"/>
                          <a:pt x="517072" y="208522"/>
                        </a:cubicBezTo>
                        <a:cubicBezTo>
                          <a:pt x="477942" y="133695"/>
                          <a:pt x="340645" y="54749"/>
                          <a:pt x="269937" y="23171"/>
                        </a:cubicBezTo>
                        <a:cubicBezTo>
                          <a:pt x="199229" y="-8407"/>
                          <a:pt x="136758" y="-5661"/>
                          <a:pt x="92823" y="19052"/>
                        </a:cubicBezTo>
                        <a:cubicBezTo>
                          <a:pt x="48888" y="43765"/>
                          <a:pt x="15937" y="103490"/>
                          <a:pt x="6326" y="171452"/>
                        </a:cubicBezTo>
                        <a:cubicBezTo>
                          <a:pt x="-3285" y="239414"/>
                          <a:pt x="-7404" y="371906"/>
                          <a:pt x="35158" y="426825"/>
                        </a:cubicBezTo>
                        <a:cubicBezTo>
                          <a:pt x="77720" y="481744"/>
                          <a:pt x="181380" y="493415"/>
                          <a:pt x="261699" y="500966"/>
                        </a:cubicBezTo>
                        <a:cubicBezTo>
                          <a:pt x="342018" y="508517"/>
                          <a:pt x="462153" y="520874"/>
                          <a:pt x="504715" y="47213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6" name="Forma livre 165"/>
                  <p:cNvSpPr/>
                  <p:nvPr/>
                </p:nvSpPr>
                <p:spPr>
                  <a:xfrm>
                    <a:off x="-1700255" y="1112164"/>
                    <a:ext cx="446336" cy="365800"/>
                  </a:xfrm>
                  <a:custGeom>
                    <a:avLst/>
                    <a:gdLst>
                      <a:gd name="connsiteX0" fmla="*/ 36135 w 609883"/>
                      <a:gd name="connsiteY0" fmla="*/ 472066 h 499837"/>
                      <a:gd name="connsiteX1" fmla="*/ 15540 w 609883"/>
                      <a:gd name="connsiteY1" fmla="*/ 262001 h 499837"/>
                      <a:gd name="connsiteX2" fmla="*/ 143227 w 609883"/>
                      <a:gd name="connsiteY2" fmla="*/ 130196 h 499837"/>
                      <a:gd name="connsiteX3" fmla="*/ 419194 w 609883"/>
                      <a:gd name="connsiteY3" fmla="*/ 2509 h 499837"/>
                      <a:gd name="connsiteX4" fmla="*/ 542762 w 609883"/>
                      <a:gd name="connsiteY4" fmla="*/ 68412 h 499837"/>
                      <a:gd name="connsiteX5" fmla="*/ 608664 w 609883"/>
                      <a:gd name="connsiteY5" fmla="*/ 332023 h 499837"/>
                      <a:gd name="connsiteX6" fmla="*/ 563356 w 609883"/>
                      <a:gd name="connsiteY6" fmla="*/ 443234 h 499837"/>
                      <a:gd name="connsiteX7" fmla="*/ 320340 w 609883"/>
                      <a:gd name="connsiteY7" fmla="*/ 492661 h 499837"/>
                      <a:gd name="connsiteX8" fmla="*/ 36135 w 609883"/>
                      <a:gd name="connsiteY8" fmla="*/ 472066 h 499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9883" h="499837">
                        <a:moveTo>
                          <a:pt x="36135" y="472066"/>
                        </a:moveTo>
                        <a:cubicBezTo>
                          <a:pt x="-14665" y="433623"/>
                          <a:pt x="-2309" y="318979"/>
                          <a:pt x="15540" y="262001"/>
                        </a:cubicBezTo>
                        <a:cubicBezTo>
                          <a:pt x="33389" y="205023"/>
                          <a:pt x="75951" y="173445"/>
                          <a:pt x="143227" y="130196"/>
                        </a:cubicBezTo>
                        <a:cubicBezTo>
                          <a:pt x="210503" y="86947"/>
                          <a:pt x="352605" y="12806"/>
                          <a:pt x="419194" y="2509"/>
                        </a:cubicBezTo>
                        <a:cubicBezTo>
                          <a:pt x="485783" y="-7788"/>
                          <a:pt x="511184" y="13493"/>
                          <a:pt x="542762" y="68412"/>
                        </a:cubicBezTo>
                        <a:cubicBezTo>
                          <a:pt x="574340" y="123331"/>
                          <a:pt x="605232" y="269553"/>
                          <a:pt x="608664" y="332023"/>
                        </a:cubicBezTo>
                        <a:cubicBezTo>
                          <a:pt x="612096" y="394493"/>
                          <a:pt x="611410" y="416461"/>
                          <a:pt x="563356" y="443234"/>
                        </a:cubicBezTo>
                        <a:cubicBezTo>
                          <a:pt x="515302" y="470007"/>
                          <a:pt x="406151" y="485110"/>
                          <a:pt x="320340" y="492661"/>
                        </a:cubicBezTo>
                        <a:cubicBezTo>
                          <a:pt x="234529" y="500212"/>
                          <a:pt x="86935" y="510509"/>
                          <a:pt x="36135" y="47206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7" name="Forma livre 166"/>
                  <p:cNvSpPr/>
                  <p:nvPr/>
                </p:nvSpPr>
                <p:spPr>
                  <a:xfrm>
                    <a:off x="-1742874" y="1535421"/>
                    <a:ext cx="198949" cy="144690"/>
                  </a:xfrm>
                  <a:custGeom>
                    <a:avLst/>
                    <a:gdLst>
                      <a:gd name="connsiteX0" fmla="*/ 0 w 271848"/>
                      <a:gd name="connsiteY0" fmla="*/ 197708 h 197708"/>
                      <a:gd name="connsiteX1" fmla="*/ 127686 w 271848"/>
                      <a:gd name="connsiteY1" fmla="*/ 82378 h 197708"/>
                      <a:gd name="connsiteX2" fmla="*/ 271848 w 271848"/>
                      <a:gd name="connsiteY2" fmla="*/ 0 h 197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1848" h="197708">
                        <a:moveTo>
                          <a:pt x="0" y="197708"/>
                        </a:moveTo>
                        <a:cubicBezTo>
                          <a:pt x="41189" y="156518"/>
                          <a:pt x="82378" y="115329"/>
                          <a:pt x="127686" y="82378"/>
                        </a:cubicBezTo>
                        <a:cubicBezTo>
                          <a:pt x="172994" y="49427"/>
                          <a:pt x="222421" y="24713"/>
                          <a:pt x="271848" y="0"/>
                        </a:cubicBezTo>
                      </a:path>
                    </a:pathLst>
                  </a:cu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8" name="Forma livre 167"/>
                  <p:cNvSpPr/>
                  <p:nvPr/>
                </p:nvSpPr>
                <p:spPr>
                  <a:xfrm>
                    <a:off x="-1997937" y="2301965"/>
                    <a:ext cx="560440" cy="625232"/>
                  </a:xfrm>
                  <a:custGeom>
                    <a:avLst/>
                    <a:gdLst>
                      <a:gd name="connsiteX0" fmla="*/ 12171 w 765797"/>
                      <a:gd name="connsiteY0" fmla="*/ 30145 h 854329"/>
                      <a:gd name="connsiteX1" fmla="*/ 32268 w 765797"/>
                      <a:gd name="connsiteY1" fmla="*/ 718457 h 854329"/>
                      <a:gd name="connsiteX2" fmla="*/ 288501 w 765797"/>
                      <a:gd name="connsiteY2" fmla="*/ 839037 h 854329"/>
                      <a:gd name="connsiteX3" fmla="*/ 705507 w 765797"/>
                      <a:gd name="connsiteY3" fmla="*/ 793820 h 854329"/>
                      <a:gd name="connsiteX4" fmla="*/ 730628 w 765797"/>
                      <a:gd name="connsiteY4" fmla="*/ 311499 h 854329"/>
                      <a:gd name="connsiteX5" fmla="*/ 765797 w 765797"/>
                      <a:gd name="connsiteY5" fmla="*/ 0 h 854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5797" h="854329">
                        <a:moveTo>
                          <a:pt x="12171" y="30145"/>
                        </a:moveTo>
                        <a:cubicBezTo>
                          <a:pt x="-808" y="306893"/>
                          <a:pt x="-13787" y="583642"/>
                          <a:pt x="32268" y="718457"/>
                        </a:cubicBezTo>
                        <a:cubicBezTo>
                          <a:pt x="78323" y="853272"/>
                          <a:pt x="176294" y="826476"/>
                          <a:pt x="288501" y="839037"/>
                        </a:cubicBezTo>
                        <a:cubicBezTo>
                          <a:pt x="400708" y="851598"/>
                          <a:pt x="631819" y="881743"/>
                          <a:pt x="705507" y="793820"/>
                        </a:cubicBezTo>
                        <a:cubicBezTo>
                          <a:pt x="779195" y="705897"/>
                          <a:pt x="720580" y="443802"/>
                          <a:pt x="730628" y="311499"/>
                        </a:cubicBezTo>
                        <a:cubicBezTo>
                          <a:pt x="740676" y="179196"/>
                          <a:pt x="753236" y="89598"/>
                          <a:pt x="76579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69" name="Elipse 168"/>
                  <p:cNvSpPr/>
                  <p:nvPr/>
                </p:nvSpPr>
                <p:spPr>
                  <a:xfrm>
                    <a:off x="-2712664" y="2368379"/>
                    <a:ext cx="370931" cy="359340"/>
                  </a:xfrm>
                  <a:prstGeom prst="ellips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0" name="Forma livre 169"/>
                  <p:cNvSpPr/>
                  <p:nvPr/>
                </p:nvSpPr>
                <p:spPr>
                  <a:xfrm>
                    <a:off x="-2482285" y="2531293"/>
                    <a:ext cx="75647" cy="170387"/>
                  </a:xfrm>
                  <a:custGeom>
                    <a:avLst/>
                    <a:gdLst>
                      <a:gd name="connsiteX0" fmla="*/ 64513 w 103366"/>
                      <a:gd name="connsiteY0" fmla="*/ 232820 h 232820"/>
                      <a:gd name="connsiteX1" fmla="*/ 102758 w 103366"/>
                      <a:gd name="connsiteY1" fmla="*/ 145900 h 232820"/>
                      <a:gd name="connsiteX2" fmla="*/ 81897 w 103366"/>
                      <a:gd name="connsiteY2" fmla="*/ 48549 h 232820"/>
                      <a:gd name="connsiteX3" fmla="*/ 5408 w 103366"/>
                      <a:gd name="connsiteY3" fmla="*/ 3351 h 232820"/>
                      <a:gd name="connsiteX4" fmla="*/ 12361 w 103366"/>
                      <a:gd name="connsiteY4" fmla="*/ 6827 h 232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366" h="232820">
                        <a:moveTo>
                          <a:pt x="64513" y="232820"/>
                        </a:moveTo>
                        <a:cubicBezTo>
                          <a:pt x="82187" y="204716"/>
                          <a:pt x="99861" y="176612"/>
                          <a:pt x="102758" y="145900"/>
                        </a:cubicBezTo>
                        <a:cubicBezTo>
                          <a:pt x="105655" y="115188"/>
                          <a:pt x="98122" y="72307"/>
                          <a:pt x="81897" y="48549"/>
                        </a:cubicBezTo>
                        <a:cubicBezTo>
                          <a:pt x="65672" y="24791"/>
                          <a:pt x="16997" y="10305"/>
                          <a:pt x="5408" y="3351"/>
                        </a:cubicBezTo>
                        <a:cubicBezTo>
                          <a:pt x="-6181" y="-3603"/>
                          <a:pt x="3090" y="1612"/>
                          <a:pt x="12361" y="6827"/>
                        </a:cubicBezTo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1" name="Elipse 170"/>
                  <p:cNvSpPr/>
                  <p:nvPr/>
                </p:nvSpPr>
                <p:spPr>
                  <a:xfrm>
                    <a:off x="-1101431" y="2368379"/>
                    <a:ext cx="370931" cy="359340"/>
                  </a:xfrm>
                  <a:prstGeom prst="ellips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2" name="Forma livre 171"/>
                  <p:cNvSpPr/>
                  <p:nvPr/>
                </p:nvSpPr>
                <p:spPr>
                  <a:xfrm>
                    <a:off x="-1011923" y="2526112"/>
                    <a:ext cx="52640" cy="180657"/>
                  </a:xfrm>
                  <a:custGeom>
                    <a:avLst/>
                    <a:gdLst>
                      <a:gd name="connsiteX0" fmla="*/ 30206 w 71928"/>
                      <a:gd name="connsiteY0" fmla="*/ 246853 h 246853"/>
                      <a:gd name="connsiteX1" fmla="*/ 2392 w 71928"/>
                      <a:gd name="connsiteY1" fmla="*/ 135596 h 246853"/>
                      <a:gd name="connsiteX2" fmla="*/ 9345 w 71928"/>
                      <a:gd name="connsiteY2" fmla="*/ 55629 h 246853"/>
                      <a:gd name="connsiteX3" fmla="*/ 71928 w 71928"/>
                      <a:gd name="connsiteY3" fmla="*/ 0 h 246853"/>
                      <a:gd name="connsiteX4" fmla="*/ 71928 w 71928"/>
                      <a:gd name="connsiteY4" fmla="*/ 0 h 246853"/>
                      <a:gd name="connsiteX5" fmla="*/ 71928 w 71928"/>
                      <a:gd name="connsiteY5" fmla="*/ 0 h 246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1928" h="246853">
                        <a:moveTo>
                          <a:pt x="30206" y="246853"/>
                        </a:moveTo>
                        <a:cubicBezTo>
                          <a:pt x="18037" y="207160"/>
                          <a:pt x="5869" y="167467"/>
                          <a:pt x="2392" y="135596"/>
                        </a:cubicBezTo>
                        <a:cubicBezTo>
                          <a:pt x="-1085" y="103725"/>
                          <a:pt x="-2244" y="78228"/>
                          <a:pt x="9345" y="55629"/>
                        </a:cubicBezTo>
                        <a:cubicBezTo>
                          <a:pt x="20934" y="33030"/>
                          <a:pt x="71928" y="0"/>
                          <a:pt x="71928" y="0"/>
                        </a:cubicBezTo>
                        <a:lnTo>
                          <a:pt x="71928" y="0"/>
                        </a:lnTo>
                        <a:lnTo>
                          <a:pt x="71928" y="0"/>
                        </a:lnTo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3" name="Forma livre 172"/>
                  <p:cNvSpPr/>
                  <p:nvPr/>
                </p:nvSpPr>
                <p:spPr>
                  <a:xfrm>
                    <a:off x="-2403439" y="2613992"/>
                    <a:ext cx="1228145" cy="1594706"/>
                  </a:xfrm>
                  <a:custGeom>
                    <a:avLst/>
                    <a:gdLst>
                      <a:gd name="connsiteX0" fmla="*/ 563386 w 1678162"/>
                      <a:gd name="connsiteY0" fmla="*/ 183722 h 2179038"/>
                      <a:gd name="connsiteX1" fmla="*/ 457639 w 1678162"/>
                      <a:gd name="connsiteY1" fmla="*/ 488522 h 2179038"/>
                      <a:gd name="connsiteX2" fmla="*/ 351892 w 1678162"/>
                      <a:gd name="connsiteY2" fmla="*/ 1048359 h 2179038"/>
                      <a:gd name="connsiteX3" fmla="*/ 271027 w 1678162"/>
                      <a:gd name="connsiteY3" fmla="*/ 1552212 h 2179038"/>
                      <a:gd name="connsiteX4" fmla="*/ 47092 w 1678162"/>
                      <a:gd name="connsiteY4" fmla="*/ 1726383 h 2179038"/>
                      <a:gd name="connsiteX5" fmla="*/ 9770 w 1678162"/>
                      <a:gd name="connsiteY5" fmla="*/ 1931657 h 2179038"/>
                      <a:gd name="connsiteX6" fmla="*/ 177721 w 1678162"/>
                      <a:gd name="connsiteY6" fmla="*/ 2062285 h 2179038"/>
                      <a:gd name="connsiteX7" fmla="*/ 669133 w 1678162"/>
                      <a:gd name="connsiteY7" fmla="*/ 1956538 h 2179038"/>
                      <a:gd name="connsiteX8" fmla="*/ 781101 w 1678162"/>
                      <a:gd name="connsiteY8" fmla="*/ 1670400 h 2179038"/>
                      <a:gd name="connsiteX9" fmla="*/ 725117 w 1678162"/>
                      <a:gd name="connsiteY9" fmla="*/ 1514889 h 2179038"/>
                      <a:gd name="connsiteX10" fmla="*/ 787321 w 1678162"/>
                      <a:gd name="connsiteY10" fmla="*/ 917730 h 2179038"/>
                      <a:gd name="connsiteX11" fmla="*/ 973933 w 1678162"/>
                      <a:gd name="connsiteY11" fmla="*/ 451200 h 2179038"/>
                      <a:gd name="connsiteX12" fmla="*/ 1216529 w 1678162"/>
                      <a:gd name="connsiteY12" fmla="*/ 1545991 h 2179038"/>
                      <a:gd name="connsiteX13" fmla="*/ 1210309 w 1678162"/>
                      <a:gd name="connsiteY13" fmla="*/ 1825910 h 2179038"/>
                      <a:gd name="connsiteX14" fmla="*/ 1434243 w 1678162"/>
                      <a:gd name="connsiteY14" fmla="*/ 2149371 h 2179038"/>
                      <a:gd name="connsiteX15" fmla="*/ 1627076 w 1678162"/>
                      <a:gd name="connsiteY15" fmla="*/ 2136930 h 2179038"/>
                      <a:gd name="connsiteX16" fmla="*/ 1676839 w 1678162"/>
                      <a:gd name="connsiteY16" fmla="*/ 1906775 h 2179038"/>
                      <a:gd name="connsiteX17" fmla="*/ 1589754 w 1678162"/>
                      <a:gd name="connsiteY17" fmla="*/ 1651738 h 2179038"/>
                      <a:gd name="connsiteX18" fmla="*/ 1297394 w 1678162"/>
                      <a:gd name="connsiteY18" fmla="*/ 152620 h 2179038"/>
                      <a:gd name="connsiteX19" fmla="*/ 1284954 w 1678162"/>
                      <a:gd name="connsiteY19" fmla="*/ 127738 h 2179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678162" h="2179038">
                        <a:moveTo>
                          <a:pt x="563386" y="183722"/>
                        </a:moveTo>
                        <a:cubicBezTo>
                          <a:pt x="528137" y="264069"/>
                          <a:pt x="492888" y="344416"/>
                          <a:pt x="457639" y="488522"/>
                        </a:cubicBezTo>
                        <a:cubicBezTo>
                          <a:pt x="422390" y="632628"/>
                          <a:pt x="382994" y="871077"/>
                          <a:pt x="351892" y="1048359"/>
                        </a:cubicBezTo>
                        <a:cubicBezTo>
                          <a:pt x="320790" y="1225641"/>
                          <a:pt x="321827" y="1439208"/>
                          <a:pt x="271027" y="1552212"/>
                        </a:cubicBezTo>
                        <a:cubicBezTo>
                          <a:pt x="220227" y="1665216"/>
                          <a:pt x="90635" y="1663142"/>
                          <a:pt x="47092" y="1726383"/>
                        </a:cubicBezTo>
                        <a:cubicBezTo>
                          <a:pt x="3549" y="1789624"/>
                          <a:pt x="-12002" y="1875673"/>
                          <a:pt x="9770" y="1931657"/>
                        </a:cubicBezTo>
                        <a:cubicBezTo>
                          <a:pt x="31541" y="1987641"/>
                          <a:pt x="67827" y="2058138"/>
                          <a:pt x="177721" y="2062285"/>
                        </a:cubicBezTo>
                        <a:cubicBezTo>
                          <a:pt x="287615" y="2066432"/>
                          <a:pt x="568570" y="2021852"/>
                          <a:pt x="669133" y="1956538"/>
                        </a:cubicBezTo>
                        <a:cubicBezTo>
                          <a:pt x="769696" y="1891224"/>
                          <a:pt x="771770" y="1744008"/>
                          <a:pt x="781101" y="1670400"/>
                        </a:cubicBezTo>
                        <a:cubicBezTo>
                          <a:pt x="790432" y="1596792"/>
                          <a:pt x="724080" y="1640334"/>
                          <a:pt x="725117" y="1514889"/>
                        </a:cubicBezTo>
                        <a:cubicBezTo>
                          <a:pt x="726154" y="1389444"/>
                          <a:pt x="745852" y="1095011"/>
                          <a:pt x="787321" y="917730"/>
                        </a:cubicBezTo>
                        <a:cubicBezTo>
                          <a:pt x="828790" y="740449"/>
                          <a:pt x="902398" y="346490"/>
                          <a:pt x="973933" y="451200"/>
                        </a:cubicBezTo>
                        <a:cubicBezTo>
                          <a:pt x="1045468" y="555910"/>
                          <a:pt x="1177133" y="1316873"/>
                          <a:pt x="1216529" y="1545991"/>
                        </a:cubicBezTo>
                        <a:cubicBezTo>
                          <a:pt x="1255925" y="1775109"/>
                          <a:pt x="1174023" y="1725347"/>
                          <a:pt x="1210309" y="1825910"/>
                        </a:cubicBezTo>
                        <a:cubicBezTo>
                          <a:pt x="1246595" y="1926473"/>
                          <a:pt x="1364782" y="2097534"/>
                          <a:pt x="1434243" y="2149371"/>
                        </a:cubicBezTo>
                        <a:cubicBezTo>
                          <a:pt x="1503704" y="2201208"/>
                          <a:pt x="1586643" y="2177363"/>
                          <a:pt x="1627076" y="2136930"/>
                        </a:cubicBezTo>
                        <a:cubicBezTo>
                          <a:pt x="1667509" y="2096497"/>
                          <a:pt x="1683059" y="1987640"/>
                          <a:pt x="1676839" y="1906775"/>
                        </a:cubicBezTo>
                        <a:cubicBezTo>
                          <a:pt x="1670619" y="1825910"/>
                          <a:pt x="1652995" y="1944097"/>
                          <a:pt x="1589754" y="1651738"/>
                        </a:cubicBezTo>
                        <a:cubicBezTo>
                          <a:pt x="1526513" y="1359379"/>
                          <a:pt x="1348194" y="406620"/>
                          <a:pt x="1297394" y="152620"/>
                        </a:cubicBezTo>
                        <a:cubicBezTo>
                          <a:pt x="1246594" y="-101380"/>
                          <a:pt x="1265774" y="13179"/>
                          <a:pt x="1284954" y="127738"/>
                        </a:cubicBezTo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4" name="Forma livre 173"/>
                  <p:cNvSpPr/>
                  <p:nvPr/>
                </p:nvSpPr>
                <p:spPr>
                  <a:xfrm>
                    <a:off x="-2416062" y="1568632"/>
                    <a:ext cx="1403327" cy="1189808"/>
                  </a:xfrm>
                  <a:custGeom>
                    <a:avLst/>
                    <a:gdLst>
                      <a:gd name="connsiteX0" fmla="*/ 960079 w 1917534"/>
                      <a:gd name="connsiteY0" fmla="*/ 405360 h 1625777"/>
                      <a:gd name="connsiteX1" fmla="*/ 443785 w 1917534"/>
                      <a:gd name="connsiteY1" fmla="*/ 7254 h 1625777"/>
                      <a:gd name="connsiteX2" fmla="*/ 114103 w 1917534"/>
                      <a:gd name="connsiteY2" fmla="*/ 168985 h 1625777"/>
                      <a:gd name="connsiteX3" fmla="*/ 2136 w 1917534"/>
                      <a:gd name="connsiteY3" fmla="*/ 430242 h 1625777"/>
                      <a:gd name="connsiteX4" fmla="*/ 194969 w 1917534"/>
                      <a:gd name="connsiteY4" fmla="*/ 604413 h 1625777"/>
                      <a:gd name="connsiteX5" fmla="*/ 505989 w 1917534"/>
                      <a:gd name="connsiteY5" fmla="*/ 697719 h 1625777"/>
                      <a:gd name="connsiteX6" fmla="*/ 593075 w 1917534"/>
                      <a:gd name="connsiteY6" fmla="*/ 567091 h 1625777"/>
                      <a:gd name="connsiteX7" fmla="*/ 555752 w 1917534"/>
                      <a:gd name="connsiteY7" fmla="*/ 679058 h 1625777"/>
                      <a:gd name="connsiteX8" fmla="*/ 524650 w 1917534"/>
                      <a:gd name="connsiteY8" fmla="*/ 1027401 h 1625777"/>
                      <a:gd name="connsiteX9" fmla="*/ 524650 w 1917534"/>
                      <a:gd name="connsiteY9" fmla="*/ 1543695 h 1625777"/>
                      <a:gd name="connsiteX10" fmla="*/ 636618 w 1917534"/>
                      <a:gd name="connsiteY10" fmla="*/ 1605899 h 1625777"/>
                      <a:gd name="connsiteX11" fmla="*/ 1289760 w 1917534"/>
                      <a:gd name="connsiteY11" fmla="*/ 1618340 h 1625777"/>
                      <a:gd name="connsiteX12" fmla="*/ 1345744 w 1917534"/>
                      <a:gd name="connsiteY12" fmla="*/ 1500152 h 1625777"/>
                      <a:gd name="connsiteX13" fmla="*/ 1376846 w 1917534"/>
                      <a:gd name="connsiteY13" fmla="*/ 965197 h 1625777"/>
                      <a:gd name="connsiteX14" fmla="*/ 1414169 w 1917534"/>
                      <a:gd name="connsiteY14" fmla="*/ 623074 h 1625777"/>
                      <a:gd name="connsiteX15" fmla="*/ 1445271 w 1917534"/>
                      <a:gd name="connsiteY15" fmla="*/ 703940 h 1625777"/>
                      <a:gd name="connsiteX16" fmla="*/ 1644324 w 1917534"/>
                      <a:gd name="connsiteY16" fmla="*/ 629295 h 1625777"/>
                      <a:gd name="connsiteX17" fmla="*/ 1911801 w 1917534"/>
                      <a:gd name="connsiteY17" fmla="*/ 417801 h 1625777"/>
                      <a:gd name="connsiteX18" fmla="*/ 1806054 w 1917534"/>
                      <a:gd name="connsiteY18" fmla="*/ 200087 h 1625777"/>
                      <a:gd name="connsiteX19" fmla="*/ 1557238 w 1917534"/>
                      <a:gd name="connsiteY19" fmla="*/ 44576 h 1625777"/>
                      <a:gd name="connsiteX20" fmla="*/ 1134250 w 1917534"/>
                      <a:gd name="connsiteY20" fmla="*/ 249850 h 1625777"/>
                      <a:gd name="connsiteX21" fmla="*/ 960079 w 1917534"/>
                      <a:gd name="connsiteY21" fmla="*/ 405360 h 1625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917534" h="1625777">
                        <a:moveTo>
                          <a:pt x="960079" y="405360"/>
                        </a:moveTo>
                        <a:cubicBezTo>
                          <a:pt x="845002" y="364927"/>
                          <a:pt x="584781" y="46650"/>
                          <a:pt x="443785" y="7254"/>
                        </a:cubicBezTo>
                        <a:cubicBezTo>
                          <a:pt x="302789" y="-32142"/>
                          <a:pt x="187711" y="98487"/>
                          <a:pt x="114103" y="168985"/>
                        </a:cubicBezTo>
                        <a:cubicBezTo>
                          <a:pt x="40495" y="239483"/>
                          <a:pt x="-11342" y="357671"/>
                          <a:pt x="2136" y="430242"/>
                        </a:cubicBezTo>
                        <a:cubicBezTo>
                          <a:pt x="15614" y="502813"/>
                          <a:pt x="110994" y="559834"/>
                          <a:pt x="194969" y="604413"/>
                        </a:cubicBezTo>
                        <a:cubicBezTo>
                          <a:pt x="278944" y="648992"/>
                          <a:pt x="439638" y="703939"/>
                          <a:pt x="505989" y="697719"/>
                        </a:cubicBezTo>
                        <a:cubicBezTo>
                          <a:pt x="572340" y="691499"/>
                          <a:pt x="584781" y="570201"/>
                          <a:pt x="593075" y="567091"/>
                        </a:cubicBezTo>
                        <a:cubicBezTo>
                          <a:pt x="601369" y="563981"/>
                          <a:pt x="567156" y="602340"/>
                          <a:pt x="555752" y="679058"/>
                        </a:cubicBezTo>
                        <a:cubicBezTo>
                          <a:pt x="544348" y="755776"/>
                          <a:pt x="529834" y="883295"/>
                          <a:pt x="524650" y="1027401"/>
                        </a:cubicBezTo>
                        <a:cubicBezTo>
                          <a:pt x="519466" y="1171507"/>
                          <a:pt x="505989" y="1447279"/>
                          <a:pt x="524650" y="1543695"/>
                        </a:cubicBezTo>
                        <a:cubicBezTo>
                          <a:pt x="543311" y="1640111"/>
                          <a:pt x="509100" y="1593458"/>
                          <a:pt x="636618" y="1605899"/>
                        </a:cubicBezTo>
                        <a:cubicBezTo>
                          <a:pt x="764136" y="1618340"/>
                          <a:pt x="1171572" y="1635965"/>
                          <a:pt x="1289760" y="1618340"/>
                        </a:cubicBezTo>
                        <a:cubicBezTo>
                          <a:pt x="1407948" y="1600716"/>
                          <a:pt x="1331230" y="1609009"/>
                          <a:pt x="1345744" y="1500152"/>
                        </a:cubicBezTo>
                        <a:cubicBezTo>
                          <a:pt x="1360258" y="1391295"/>
                          <a:pt x="1365442" y="1111377"/>
                          <a:pt x="1376846" y="965197"/>
                        </a:cubicBezTo>
                        <a:cubicBezTo>
                          <a:pt x="1388250" y="819017"/>
                          <a:pt x="1402765" y="666617"/>
                          <a:pt x="1414169" y="623074"/>
                        </a:cubicBezTo>
                        <a:cubicBezTo>
                          <a:pt x="1425573" y="579531"/>
                          <a:pt x="1406912" y="702903"/>
                          <a:pt x="1445271" y="703940"/>
                        </a:cubicBezTo>
                        <a:cubicBezTo>
                          <a:pt x="1483630" y="704977"/>
                          <a:pt x="1566569" y="676985"/>
                          <a:pt x="1644324" y="629295"/>
                        </a:cubicBezTo>
                        <a:cubicBezTo>
                          <a:pt x="1722079" y="581605"/>
                          <a:pt x="1884846" y="489336"/>
                          <a:pt x="1911801" y="417801"/>
                        </a:cubicBezTo>
                        <a:cubicBezTo>
                          <a:pt x="1938756" y="346266"/>
                          <a:pt x="1865148" y="262291"/>
                          <a:pt x="1806054" y="200087"/>
                        </a:cubicBezTo>
                        <a:cubicBezTo>
                          <a:pt x="1746960" y="137883"/>
                          <a:pt x="1669205" y="36282"/>
                          <a:pt x="1557238" y="44576"/>
                        </a:cubicBezTo>
                        <a:cubicBezTo>
                          <a:pt x="1445271" y="52870"/>
                          <a:pt x="1227556" y="187646"/>
                          <a:pt x="1134250" y="249850"/>
                        </a:cubicBezTo>
                        <a:cubicBezTo>
                          <a:pt x="1040944" y="312054"/>
                          <a:pt x="1075156" y="445793"/>
                          <a:pt x="960079" y="405360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5" name="Forma livre 174"/>
                  <p:cNvSpPr/>
                  <p:nvPr/>
                </p:nvSpPr>
                <p:spPr>
                  <a:xfrm>
                    <a:off x="-2069630" y="2544893"/>
                    <a:ext cx="673769" cy="277311"/>
                  </a:xfrm>
                  <a:custGeom>
                    <a:avLst/>
                    <a:gdLst>
                      <a:gd name="connsiteX0" fmla="*/ 40921 w 920651"/>
                      <a:gd name="connsiteY0" fmla="*/ 15074 h 378923"/>
                      <a:gd name="connsiteX1" fmla="*/ 320840 w 920651"/>
                      <a:gd name="connsiteY1" fmla="*/ 39956 h 378923"/>
                      <a:gd name="connsiteX2" fmla="*/ 743828 w 920651"/>
                      <a:gd name="connsiteY2" fmla="*/ 58617 h 378923"/>
                      <a:gd name="connsiteX3" fmla="*/ 905558 w 920651"/>
                      <a:gd name="connsiteY3" fmla="*/ 64837 h 378923"/>
                      <a:gd name="connsiteX4" fmla="*/ 886897 w 920651"/>
                      <a:gd name="connsiteY4" fmla="*/ 319874 h 378923"/>
                      <a:gd name="connsiteX5" fmla="*/ 669183 w 920651"/>
                      <a:gd name="connsiteY5" fmla="*/ 375858 h 378923"/>
                      <a:gd name="connsiteX6" fmla="*/ 215093 w 920651"/>
                      <a:gd name="connsiteY6" fmla="*/ 363417 h 378923"/>
                      <a:gd name="connsiteX7" fmla="*/ 22260 w 920651"/>
                      <a:gd name="connsiteY7" fmla="*/ 294992 h 378923"/>
                      <a:gd name="connsiteX8" fmla="*/ 40921 w 920651"/>
                      <a:gd name="connsiteY8" fmla="*/ 15074 h 378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20651" h="378923">
                        <a:moveTo>
                          <a:pt x="40921" y="15074"/>
                        </a:moveTo>
                        <a:cubicBezTo>
                          <a:pt x="90684" y="-27432"/>
                          <a:pt x="203689" y="32699"/>
                          <a:pt x="320840" y="39956"/>
                        </a:cubicBezTo>
                        <a:cubicBezTo>
                          <a:pt x="437991" y="47213"/>
                          <a:pt x="743828" y="58617"/>
                          <a:pt x="743828" y="58617"/>
                        </a:cubicBezTo>
                        <a:cubicBezTo>
                          <a:pt x="841281" y="62764"/>
                          <a:pt x="881713" y="21294"/>
                          <a:pt x="905558" y="64837"/>
                        </a:cubicBezTo>
                        <a:cubicBezTo>
                          <a:pt x="929403" y="108380"/>
                          <a:pt x="926293" y="268037"/>
                          <a:pt x="886897" y="319874"/>
                        </a:cubicBezTo>
                        <a:cubicBezTo>
                          <a:pt x="847501" y="371711"/>
                          <a:pt x="781150" y="368601"/>
                          <a:pt x="669183" y="375858"/>
                        </a:cubicBezTo>
                        <a:cubicBezTo>
                          <a:pt x="557216" y="383115"/>
                          <a:pt x="322913" y="376895"/>
                          <a:pt x="215093" y="363417"/>
                        </a:cubicBezTo>
                        <a:cubicBezTo>
                          <a:pt x="107273" y="349939"/>
                          <a:pt x="55436" y="350976"/>
                          <a:pt x="22260" y="294992"/>
                        </a:cubicBezTo>
                        <a:cubicBezTo>
                          <a:pt x="-10916" y="239008"/>
                          <a:pt x="-8842" y="57580"/>
                          <a:pt x="40921" y="15074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6" name="Elipse 175"/>
                  <p:cNvSpPr/>
                  <p:nvPr/>
                </p:nvSpPr>
                <p:spPr>
                  <a:xfrm>
                    <a:off x="-1881453" y="2562491"/>
                    <a:ext cx="319741" cy="277311"/>
                  </a:xfrm>
                  <a:prstGeom prst="ellipse">
                    <a:avLst/>
                  </a:prstGeom>
                  <a:solidFill>
                    <a:schemeClr val="tx2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7" name="Triângulo isósceles 176"/>
                  <p:cNvSpPr/>
                  <p:nvPr/>
                </p:nvSpPr>
                <p:spPr>
                  <a:xfrm rot="12169286">
                    <a:off x="-2640517" y="2706760"/>
                    <a:ext cx="37368" cy="42684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8" name="Triângulo isósceles 177"/>
                  <p:cNvSpPr/>
                  <p:nvPr/>
                </p:nvSpPr>
                <p:spPr>
                  <a:xfrm rot="12169286">
                    <a:off x="-2677200" y="2671993"/>
                    <a:ext cx="47654" cy="54432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79" name="Triângulo isósceles 178"/>
                  <p:cNvSpPr/>
                  <p:nvPr/>
                </p:nvSpPr>
                <p:spPr>
                  <a:xfrm rot="12609937">
                    <a:off x="-2712423" y="2613919"/>
                    <a:ext cx="76510" cy="87395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0" name="Triângulo isósceles 179"/>
                  <p:cNvSpPr/>
                  <p:nvPr/>
                </p:nvSpPr>
                <p:spPr>
                  <a:xfrm rot="9430714" flipH="1">
                    <a:off x="-819841" y="2700395"/>
                    <a:ext cx="28589" cy="42684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1" name="Triângulo isósceles 180"/>
                  <p:cNvSpPr/>
                  <p:nvPr/>
                </p:nvSpPr>
                <p:spPr>
                  <a:xfrm rot="9430714" flipH="1">
                    <a:off x="-799646" y="2665629"/>
                    <a:ext cx="36459" cy="54432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182" name="Triângulo isósceles 181"/>
                  <p:cNvSpPr/>
                  <p:nvPr/>
                </p:nvSpPr>
                <p:spPr>
                  <a:xfrm rot="8990063" flipH="1">
                    <a:off x="-794774" y="2607554"/>
                    <a:ext cx="58535" cy="87395"/>
                  </a:xfrm>
                  <a:prstGeom prst="triangl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grpSp>
                <p:nvGrpSpPr>
                  <p:cNvPr id="183" name="Grupo 182"/>
                  <p:cNvGrpSpPr/>
                  <p:nvPr/>
                </p:nvGrpSpPr>
                <p:grpSpPr>
                  <a:xfrm>
                    <a:off x="-2104834" y="1221631"/>
                    <a:ext cx="165951" cy="199731"/>
                    <a:chOff x="2466349" y="2043693"/>
                    <a:chExt cx="262084" cy="315432"/>
                  </a:xfrm>
                </p:grpSpPr>
                <p:sp>
                  <p:nvSpPr>
                    <p:cNvPr id="191" name="Elipse 190"/>
                    <p:cNvSpPr/>
                    <p:nvPr/>
                  </p:nvSpPr>
                  <p:spPr>
                    <a:xfrm rot="20547745">
                      <a:off x="2466349" y="2043693"/>
                      <a:ext cx="262084" cy="3154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2" name="Elipse 191"/>
                    <p:cNvSpPr/>
                    <p:nvPr/>
                  </p:nvSpPr>
                  <p:spPr>
                    <a:xfrm rot="21377893">
                      <a:off x="2519398" y="2082253"/>
                      <a:ext cx="191800" cy="26968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3" name="Elipse 192"/>
                    <p:cNvSpPr/>
                    <p:nvPr/>
                  </p:nvSpPr>
                  <p:spPr>
                    <a:xfrm>
                      <a:off x="2548920" y="2112158"/>
                      <a:ext cx="86955" cy="8695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4" name="Retângulo de cantos arredondados 193"/>
                    <p:cNvSpPr/>
                    <p:nvPr/>
                  </p:nvSpPr>
                  <p:spPr>
                    <a:xfrm rot="18809357">
                      <a:off x="2554903" y="2096706"/>
                      <a:ext cx="31138" cy="30904"/>
                    </a:xfrm>
                    <a:prstGeom prst="roundRect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5" name="Forma livre 194"/>
                    <p:cNvSpPr/>
                    <p:nvPr/>
                  </p:nvSpPr>
                  <p:spPr>
                    <a:xfrm>
                      <a:off x="2559135" y="2193760"/>
                      <a:ext cx="128263" cy="137357"/>
                    </a:xfrm>
                    <a:custGeom>
                      <a:avLst/>
                      <a:gdLst>
                        <a:gd name="connsiteX0" fmla="*/ 329918 w 389263"/>
                        <a:gd name="connsiteY0" fmla="*/ 741 h 416864"/>
                        <a:gd name="connsiteX1" fmla="*/ 377685 w 389263"/>
                        <a:gd name="connsiteY1" fmla="*/ 133807 h 416864"/>
                        <a:gd name="connsiteX2" fmla="*/ 381097 w 389263"/>
                        <a:gd name="connsiteY2" fmla="*/ 270285 h 416864"/>
                        <a:gd name="connsiteX3" fmla="*/ 282151 w 389263"/>
                        <a:gd name="connsiteY3" fmla="*/ 399938 h 416864"/>
                        <a:gd name="connsiteX4" fmla="*/ 135438 w 389263"/>
                        <a:gd name="connsiteY4" fmla="*/ 410174 h 416864"/>
                        <a:gd name="connsiteX5" fmla="*/ 50139 w 389263"/>
                        <a:gd name="connsiteY5" fmla="*/ 352171 h 416864"/>
                        <a:gd name="connsiteX6" fmla="*/ 2372 w 389263"/>
                        <a:gd name="connsiteY6" fmla="*/ 270285 h 416864"/>
                        <a:gd name="connsiteX7" fmla="*/ 9196 w 389263"/>
                        <a:gd name="connsiteY7" fmla="*/ 62156 h 416864"/>
                        <a:gd name="connsiteX8" fmla="*/ 26256 w 389263"/>
                        <a:gd name="connsiteY8" fmla="*/ 150867 h 416864"/>
                        <a:gd name="connsiteX9" fmla="*/ 125202 w 389263"/>
                        <a:gd name="connsiteY9" fmla="*/ 297580 h 416864"/>
                        <a:gd name="connsiteX10" fmla="*/ 237796 w 389263"/>
                        <a:gd name="connsiteY10" fmla="*/ 297580 h 416864"/>
                        <a:gd name="connsiteX11" fmla="*/ 316270 w 389263"/>
                        <a:gd name="connsiteY11" fmla="*/ 195222 h 416864"/>
                        <a:gd name="connsiteX12" fmla="*/ 329918 w 389263"/>
                        <a:gd name="connsiteY12" fmla="*/ 741 h 41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89263" h="416864">
                          <a:moveTo>
                            <a:pt x="329918" y="741"/>
                          </a:moveTo>
                          <a:cubicBezTo>
                            <a:pt x="340154" y="-9495"/>
                            <a:pt x="369155" y="88883"/>
                            <a:pt x="377685" y="133807"/>
                          </a:cubicBezTo>
                          <a:cubicBezTo>
                            <a:pt x="386215" y="178731"/>
                            <a:pt x="397019" y="225930"/>
                            <a:pt x="381097" y="270285"/>
                          </a:cubicBezTo>
                          <a:cubicBezTo>
                            <a:pt x="365175" y="314640"/>
                            <a:pt x="323094" y="376623"/>
                            <a:pt x="282151" y="399938"/>
                          </a:cubicBezTo>
                          <a:cubicBezTo>
                            <a:pt x="241208" y="423253"/>
                            <a:pt x="174107" y="418135"/>
                            <a:pt x="135438" y="410174"/>
                          </a:cubicBezTo>
                          <a:cubicBezTo>
                            <a:pt x="96769" y="402213"/>
                            <a:pt x="72317" y="375486"/>
                            <a:pt x="50139" y="352171"/>
                          </a:cubicBezTo>
                          <a:cubicBezTo>
                            <a:pt x="27961" y="328856"/>
                            <a:pt x="9196" y="318621"/>
                            <a:pt x="2372" y="270285"/>
                          </a:cubicBezTo>
                          <a:cubicBezTo>
                            <a:pt x="-4452" y="221949"/>
                            <a:pt x="5215" y="82059"/>
                            <a:pt x="9196" y="62156"/>
                          </a:cubicBezTo>
                          <a:cubicBezTo>
                            <a:pt x="13177" y="42253"/>
                            <a:pt x="6922" y="111630"/>
                            <a:pt x="26256" y="150867"/>
                          </a:cubicBezTo>
                          <a:cubicBezTo>
                            <a:pt x="45590" y="190104"/>
                            <a:pt x="89945" y="273128"/>
                            <a:pt x="125202" y="297580"/>
                          </a:cubicBezTo>
                          <a:cubicBezTo>
                            <a:pt x="160459" y="322032"/>
                            <a:pt x="205951" y="314640"/>
                            <a:pt x="237796" y="297580"/>
                          </a:cubicBezTo>
                          <a:cubicBezTo>
                            <a:pt x="269641" y="280520"/>
                            <a:pt x="300916" y="243558"/>
                            <a:pt x="316270" y="195222"/>
                          </a:cubicBezTo>
                          <a:cubicBezTo>
                            <a:pt x="331624" y="146886"/>
                            <a:pt x="319682" y="10977"/>
                            <a:pt x="329918" y="741"/>
                          </a:cubicBez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6" name="Forma livre 195"/>
                    <p:cNvSpPr/>
                    <p:nvPr/>
                  </p:nvSpPr>
                  <p:spPr>
                    <a:xfrm>
                      <a:off x="2554399" y="2347976"/>
                      <a:ext cx="137735" cy="9868"/>
                    </a:xfrm>
                    <a:custGeom>
                      <a:avLst/>
                      <a:gdLst>
                        <a:gd name="connsiteX0" fmla="*/ 418012 w 418012"/>
                        <a:gd name="connsiteY0" fmla="*/ 0 h 29948"/>
                        <a:gd name="connsiteX1" fmla="*/ 223935 w 418012"/>
                        <a:gd name="connsiteY1" fmla="*/ 29858 h 29948"/>
                        <a:gd name="connsiteX2" fmla="*/ 0 w 418012"/>
                        <a:gd name="connsiteY2" fmla="*/ 7465 h 29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8012" h="29948">
                          <a:moveTo>
                            <a:pt x="418012" y="0"/>
                          </a:moveTo>
                          <a:cubicBezTo>
                            <a:pt x="355808" y="14307"/>
                            <a:pt x="293604" y="28614"/>
                            <a:pt x="223935" y="29858"/>
                          </a:cubicBezTo>
                          <a:cubicBezTo>
                            <a:pt x="154266" y="31102"/>
                            <a:pt x="77133" y="19283"/>
                            <a:pt x="0" y="7465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</p:grpSp>
              <p:grpSp>
                <p:nvGrpSpPr>
                  <p:cNvPr id="184" name="Grupo 183"/>
                  <p:cNvGrpSpPr/>
                  <p:nvPr/>
                </p:nvGrpSpPr>
                <p:grpSpPr>
                  <a:xfrm flipH="1">
                    <a:off x="-1585536" y="1237681"/>
                    <a:ext cx="171535" cy="199731"/>
                    <a:chOff x="2466349" y="2043693"/>
                    <a:chExt cx="262084" cy="315432"/>
                  </a:xfrm>
                </p:grpSpPr>
                <p:sp>
                  <p:nvSpPr>
                    <p:cNvPr id="185" name="Elipse 184"/>
                    <p:cNvSpPr/>
                    <p:nvPr/>
                  </p:nvSpPr>
                  <p:spPr>
                    <a:xfrm rot="20547745">
                      <a:off x="2466349" y="2043693"/>
                      <a:ext cx="262084" cy="315432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6" name="Elipse 185"/>
                    <p:cNvSpPr/>
                    <p:nvPr/>
                  </p:nvSpPr>
                  <p:spPr>
                    <a:xfrm rot="21377893">
                      <a:off x="2519398" y="2082253"/>
                      <a:ext cx="191800" cy="26968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7" name="Elipse 186"/>
                    <p:cNvSpPr/>
                    <p:nvPr/>
                  </p:nvSpPr>
                  <p:spPr>
                    <a:xfrm>
                      <a:off x="2548920" y="2112158"/>
                      <a:ext cx="86955" cy="86955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8" name="Retângulo de cantos arredondados 187"/>
                    <p:cNvSpPr/>
                    <p:nvPr/>
                  </p:nvSpPr>
                  <p:spPr>
                    <a:xfrm rot="18809357">
                      <a:off x="2554903" y="2096706"/>
                      <a:ext cx="31138" cy="30904"/>
                    </a:xfrm>
                    <a:prstGeom prst="roundRect">
                      <a:avLst/>
                    </a:prstGeom>
                    <a:solidFill>
                      <a:schemeClr val="bg1"/>
                    </a:solidFill>
                    <a:ln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89" name="Forma livre 188"/>
                    <p:cNvSpPr/>
                    <p:nvPr/>
                  </p:nvSpPr>
                  <p:spPr>
                    <a:xfrm>
                      <a:off x="2559135" y="2193760"/>
                      <a:ext cx="128263" cy="137357"/>
                    </a:xfrm>
                    <a:custGeom>
                      <a:avLst/>
                      <a:gdLst>
                        <a:gd name="connsiteX0" fmla="*/ 329918 w 389263"/>
                        <a:gd name="connsiteY0" fmla="*/ 741 h 416864"/>
                        <a:gd name="connsiteX1" fmla="*/ 377685 w 389263"/>
                        <a:gd name="connsiteY1" fmla="*/ 133807 h 416864"/>
                        <a:gd name="connsiteX2" fmla="*/ 381097 w 389263"/>
                        <a:gd name="connsiteY2" fmla="*/ 270285 h 416864"/>
                        <a:gd name="connsiteX3" fmla="*/ 282151 w 389263"/>
                        <a:gd name="connsiteY3" fmla="*/ 399938 h 416864"/>
                        <a:gd name="connsiteX4" fmla="*/ 135438 w 389263"/>
                        <a:gd name="connsiteY4" fmla="*/ 410174 h 416864"/>
                        <a:gd name="connsiteX5" fmla="*/ 50139 w 389263"/>
                        <a:gd name="connsiteY5" fmla="*/ 352171 h 416864"/>
                        <a:gd name="connsiteX6" fmla="*/ 2372 w 389263"/>
                        <a:gd name="connsiteY6" fmla="*/ 270285 h 416864"/>
                        <a:gd name="connsiteX7" fmla="*/ 9196 w 389263"/>
                        <a:gd name="connsiteY7" fmla="*/ 62156 h 416864"/>
                        <a:gd name="connsiteX8" fmla="*/ 26256 w 389263"/>
                        <a:gd name="connsiteY8" fmla="*/ 150867 h 416864"/>
                        <a:gd name="connsiteX9" fmla="*/ 125202 w 389263"/>
                        <a:gd name="connsiteY9" fmla="*/ 297580 h 416864"/>
                        <a:gd name="connsiteX10" fmla="*/ 237796 w 389263"/>
                        <a:gd name="connsiteY10" fmla="*/ 297580 h 416864"/>
                        <a:gd name="connsiteX11" fmla="*/ 316270 w 389263"/>
                        <a:gd name="connsiteY11" fmla="*/ 195222 h 416864"/>
                        <a:gd name="connsiteX12" fmla="*/ 329918 w 389263"/>
                        <a:gd name="connsiteY12" fmla="*/ 741 h 416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89263" h="416864">
                          <a:moveTo>
                            <a:pt x="329918" y="741"/>
                          </a:moveTo>
                          <a:cubicBezTo>
                            <a:pt x="340154" y="-9495"/>
                            <a:pt x="369155" y="88883"/>
                            <a:pt x="377685" y="133807"/>
                          </a:cubicBezTo>
                          <a:cubicBezTo>
                            <a:pt x="386215" y="178731"/>
                            <a:pt x="397019" y="225930"/>
                            <a:pt x="381097" y="270285"/>
                          </a:cubicBezTo>
                          <a:cubicBezTo>
                            <a:pt x="365175" y="314640"/>
                            <a:pt x="323094" y="376623"/>
                            <a:pt x="282151" y="399938"/>
                          </a:cubicBezTo>
                          <a:cubicBezTo>
                            <a:pt x="241208" y="423253"/>
                            <a:pt x="174107" y="418135"/>
                            <a:pt x="135438" y="410174"/>
                          </a:cubicBezTo>
                          <a:cubicBezTo>
                            <a:pt x="96769" y="402213"/>
                            <a:pt x="72317" y="375486"/>
                            <a:pt x="50139" y="352171"/>
                          </a:cubicBezTo>
                          <a:cubicBezTo>
                            <a:pt x="27961" y="328856"/>
                            <a:pt x="9196" y="318621"/>
                            <a:pt x="2372" y="270285"/>
                          </a:cubicBezTo>
                          <a:cubicBezTo>
                            <a:pt x="-4452" y="221949"/>
                            <a:pt x="5215" y="82059"/>
                            <a:pt x="9196" y="62156"/>
                          </a:cubicBezTo>
                          <a:cubicBezTo>
                            <a:pt x="13177" y="42253"/>
                            <a:pt x="6922" y="111630"/>
                            <a:pt x="26256" y="150867"/>
                          </a:cubicBezTo>
                          <a:cubicBezTo>
                            <a:pt x="45590" y="190104"/>
                            <a:pt x="89945" y="273128"/>
                            <a:pt x="125202" y="297580"/>
                          </a:cubicBezTo>
                          <a:cubicBezTo>
                            <a:pt x="160459" y="322032"/>
                            <a:pt x="205951" y="314640"/>
                            <a:pt x="237796" y="297580"/>
                          </a:cubicBezTo>
                          <a:cubicBezTo>
                            <a:pt x="269641" y="280520"/>
                            <a:pt x="300916" y="243558"/>
                            <a:pt x="316270" y="195222"/>
                          </a:cubicBezTo>
                          <a:cubicBezTo>
                            <a:pt x="331624" y="146886"/>
                            <a:pt x="319682" y="10977"/>
                            <a:pt x="329918" y="741"/>
                          </a:cubicBez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bg2">
                          <a:lumMod val="5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  <p:sp>
                  <p:nvSpPr>
                    <p:cNvPr id="190" name="Forma livre 189"/>
                    <p:cNvSpPr/>
                    <p:nvPr/>
                  </p:nvSpPr>
                  <p:spPr>
                    <a:xfrm>
                      <a:off x="2554399" y="2347976"/>
                      <a:ext cx="137735" cy="9868"/>
                    </a:xfrm>
                    <a:custGeom>
                      <a:avLst/>
                      <a:gdLst>
                        <a:gd name="connsiteX0" fmla="*/ 418012 w 418012"/>
                        <a:gd name="connsiteY0" fmla="*/ 0 h 29948"/>
                        <a:gd name="connsiteX1" fmla="*/ 223935 w 418012"/>
                        <a:gd name="connsiteY1" fmla="*/ 29858 h 29948"/>
                        <a:gd name="connsiteX2" fmla="*/ 0 w 418012"/>
                        <a:gd name="connsiteY2" fmla="*/ 7465 h 299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8012" h="29948">
                          <a:moveTo>
                            <a:pt x="418012" y="0"/>
                          </a:moveTo>
                          <a:cubicBezTo>
                            <a:pt x="355808" y="14307"/>
                            <a:pt x="293604" y="28614"/>
                            <a:pt x="223935" y="29858"/>
                          </a:cubicBezTo>
                          <a:cubicBezTo>
                            <a:pt x="154266" y="31102"/>
                            <a:pt x="77133" y="19283"/>
                            <a:pt x="0" y="7465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/>
                    </a:p>
                  </p:txBody>
                </p:sp>
              </p:grpSp>
            </p:grpSp>
            <p:sp>
              <p:nvSpPr>
                <p:cNvPr id="215" name="Retângulo de cantos arredondados 214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9" name="Retângulo de cantos arredondados 258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0" name="Retângulo de cantos arredondados 259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1" name="Retângulo de cantos arredondados 260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2" name="Retângulo de cantos arredondados 261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3" name="Retângulo de cantos arredondados 262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97" name="Grupo 196"/>
              <p:cNvGrpSpPr/>
              <p:nvPr/>
            </p:nvGrpSpPr>
            <p:grpSpPr>
              <a:xfrm>
                <a:off x="631886" y="4451137"/>
                <a:ext cx="466057" cy="327627"/>
                <a:chOff x="1149305" y="7435791"/>
                <a:chExt cx="1774352" cy="1247329"/>
              </a:xfrm>
              <a:effectLst>
                <a:glow>
                  <a:schemeClr val="bg1"/>
                </a:glow>
              </a:effectLst>
            </p:grpSpPr>
            <p:sp>
              <p:nvSpPr>
                <p:cNvPr id="198" name="Placa 197"/>
                <p:cNvSpPr/>
                <p:nvPr/>
              </p:nvSpPr>
              <p:spPr>
                <a:xfrm>
                  <a:off x="1585141" y="7435791"/>
                  <a:ext cx="889085" cy="1247329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1" name="Placa 200"/>
                <p:cNvSpPr/>
                <p:nvPr/>
              </p:nvSpPr>
              <p:spPr>
                <a:xfrm rot="263748">
                  <a:off x="1149305" y="7449356"/>
                  <a:ext cx="389267" cy="918242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2" name="Placa 201"/>
                <p:cNvSpPr/>
                <p:nvPr/>
              </p:nvSpPr>
              <p:spPr>
                <a:xfrm rot="21242254">
                  <a:off x="2534390" y="7453502"/>
                  <a:ext cx="389267" cy="925708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3" name="Placa 202"/>
                <p:cNvSpPr/>
                <p:nvPr/>
              </p:nvSpPr>
              <p:spPr>
                <a:xfrm>
                  <a:off x="1648663" y="7514717"/>
                  <a:ext cx="774543" cy="1086636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4" name="Placa 203"/>
                <p:cNvSpPr/>
                <p:nvPr/>
              </p:nvSpPr>
              <p:spPr>
                <a:xfrm rot="21242254">
                  <a:off x="2588681" y="7531236"/>
                  <a:ext cx="280686" cy="772058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sp>
              <p:nvSpPr>
                <p:cNvPr id="205" name="Placa 204"/>
                <p:cNvSpPr/>
                <p:nvPr/>
              </p:nvSpPr>
              <p:spPr>
                <a:xfrm rot="263748">
                  <a:off x="1206987" y="7507667"/>
                  <a:ext cx="273670" cy="775846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</p:grpSp>
        </p:grpSp>
        <p:sp>
          <p:nvSpPr>
            <p:cNvPr id="125" name="Placa 124"/>
            <p:cNvSpPr/>
            <p:nvPr/>
          </p:nvSpPr>
          <p:spPr>
            <a:xfrm rot="20965592">
              <a:off x="981277" y="4937987"/>
              <a:ext cx="12545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Placa 125"/>
            <p:cNvSpPr/>
            <p:nvPr/>
          </p:nvSpPr>
          <p:spPr>
            <a:xfrm rot="496285">
              <a:off x="629209" y="4918376"/>
              <a:ext cx="6396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Forma livre 126"/>
            <p:cNvSpPr/>
            <p:nvPr/>
          </p:nvSpPr>
          <p:spPr>
            <a:xfrm>
              <a:off x="449871" y="3862560"/>
              <a:ext cx="199008" cy="259998"/>
            </a:xfrm>
            <a:custGeom>
              <a:avLst/>
              <a:gdLst>
                <a:gd name="connsiteX0" fmla="*/ 326072 w 326297"/>
                <a:gd name="connsiteY0" fmla="*/ 4074 h 426298"/>
                <a:gd name="connsiteX1" fmla="*/ 256118 w 326297"/>
                <a:gd name="connsiteY1" fmla="*/ 26559 h 426298"/>
                <a:gd name="connsiteX2" fmla="*/ 208649 w 326297"/>
                <a:gd name="connsiteY2" fmla="*/ 99011 h 426298"/>
                <a:gd name="connsiteX3" fmla="*/ 246124 w 326297"/>
                <a:gd name="connsiteY3" fmla="*/ 213936 h 426298"/>
                <a:gd name="connsiteX4" fmla="*/ 236131 w 326297"/>
                <a:gd name="connsiteY4" fmla="*/ 336356 h 426298"/>
                <a:gd name="connsiteX5" fmla="*/ 128701 w 326297"/>
                <a:gd name="connsiteY5" fmla="*/ 426296 h 426298"/>
                <a:gd name="connsiteX6" fmla="*/ 11278 w 326297"/>
                <a:gd name="connsiteY6" fmla="*/ 338854 h 426298"/>
                <a:gd name="connsiteX7" fmla="*/ 16275 w 326297"/>
                <a:gd name="connsiteY7" fmla="*/ 213936 h 426298"/>
                <a:gd name="connsiteX8" fmla="*/ 113711 w 326297"/>
                <a:gd name="connsiteY8" fmla="*/ 86519 h 426298"/>
                <a:gd name="connsiteX9" fmla="*/ 231134 w 326297"/>
                <a:gd name="connsiteY9" fmla="*/ 9070 h 426298"/>
                <a:gd name="connsiteX10" fmla="*/ 326072 w 326297"/>
                <a:gd name="connsiteY10" fmla="*/ 4074 h 42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297" h="426298">
                  <a:moveTo>
                    <a:pt x="326072" y="4074"/>
                  </a:moveTo>
                  <a:cubicBezTo>
                    <a:pt x="330236" y="6989"/>
                    <a:pt x="275688" y="10736"/>
                    <a:pt x="256118" y="26559"/>
                  </a:cubicBezTo>
                  <a:cubicBezTo>
                    <a:pt x="236547" y="42382"/>
                    <a:pt x="210315" y="67782"/>
                    <a:pt x="208649" y="99011"/>
                  </a:cubicBezTo>
                  <a:cubicBezTo>
                    <a:pt x="206983" y="130240"/>
                    <a:pt x="241544" y="174379"/>
                    <a:pt x="246124" y="213936"/>
                  </a:cubicBezTo>
                  <a:cubicBezTo>
                    <a:pt x="250704" y="253493"/>
                    <a:pt x="255701" y="300963"/>
                    <a:pt x="236131" y="336356"/>
                  </a:cubicBezTo>
                  <a:cubicBezTo>
                    <a:pt x="216561" y="371749"/>
                    <a:pt x="166176" y="425880"/>
                    <a:pt x="128701" y="426296"/>
                  </a:cubicBezTo>
                  <a:cubicBezTo>
                    <a:pt x="91226" y="426712"/>
                    <a:pt x="30016" y="374247"/>
                    <a:pt x="11278" y="338854"/>
                  </a:cubicBezTo>
                  <a:cubicBezTo>
                    <a:pt x="-7460" y="303461"/>
                    <a:pt x="-797" y="255992"/>
                    <a:pt x="16275" y="213936"/>
                  </a:cubicBezTo>
                  <a:cubicBezTo>
                    <a:pt x="33347" y="171880"/>
                    <a:pt x="77901" y="120663"/>
                    <a:pt x="113711" y="86519"/>
                  </a:cubicBezTo>
                  <a:cubicBezTo>
                    <a:pt x="149521" y="52375"/>
                    <a:pt x="197822" y="23644"/>
                    <a:pt x="231134" y="9070"/>
                  </a:cubicBezTo>
                  <a:cubicBezTo>
                    <a:pt x="264445" y="-5504"/>
                    <a:pt x="321908" y="1159"/>
                    <a:pt x="326072" y="40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8" name="Forma livre 127"/>
            <p:cNvSpPr/>
            <p:nvPr/>
          </p:nvSpPr>
          <p:spPr>
            <a:xfrm>
              <a:off x="1183015" y="3891821"/>
              <a:ext cx="118245" cy="223021"/>
            </a:xfrm>
            <a:custGeom>
              <a:avLst/>
              <a:gdLst>
                <a:gd name="connsiteX0" fmla="*/ 10913 w 193877"/>
                <a:gd name="connsiteY0" fmla="*/ 1066 h 365670"/>
                <a:gd name="connsiteX1" fmla="*/ 50887 w 193877"/>
                <a:gd name="connsiteY1" fmla="*/ 128483 h 365670"/>
                <a:gd name="connsiteX2" fmla="*/ 919 w 193877"/>
                <a:gd name="connsiteY2" fmla="*/ 243407 h 365670"/>
                <a:gd name="connsiteX3" fmla="*/ 23405 w 193877"/>
                <a:gd name="connsiteY3" fmla="*/ 345840 h 365670"/>
                <a:gd name="connsiteX4" fmla="*/ 83365 w 193877"/>
                <a:gd name="connsiteY4" fmla="*/ 358332 h 365670"/>
                <a:gd name="connsiteX5" fmla="*/ 183300 w 193877"/>
                <a:gd name="connsiteY5" fmla="*/ 260896 h 365670"/>
                <a:gd name="connsiteX6" fmla="*/ 180801 w 193877"/>
                <a:gd name="connsiteY6" fmla="*/ 185945 h 365670"/>
                <a:gd name="connsiteX7" fmla="*/ 93359 w 193877"/>
                <a:gd name="connsiteY7" fmla="*/ 73519 h 365670"/>
                <a:gd name="connsiteX8" fmla="*/ 10913 w 193877"/>
                <a:gd name="connsiteY8" fmla="*/ 1066 h 36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77" h="365670">
                  <a:moveTo>
                    <a:pt x="10913" y="1066"/>
                  </a:moveTo>
                  <a:cubicBezTo>
                    <a:pt x="3834" y="10227"/>
                    <a:pt x="52553" y="88093"/>
                    <a:pt x="50887" y="128483"/>
                  </a:cubicBezTo>
                  <a:cubicBezTo>
                    <a:pt x="49221" y="168873"/>
                    <a:pt x="5499" y="207181"/>
                    <a:pt x="919" y="243407"/>
                  </a:cubicBezTo>
                  <a:cubicBezTo>
                    <a:pt x="-3661" y="279633"/>
                    <a:pt x="9664" y="326686"/>
                    <a:pt x="23405" y="345840"/>
                  </a:cubicBezTo>
                  <a:cubicBezTo>
                    <a:pt x="37146" y="364994"/>
                    <a:pt x="56716" y="372489"/>
                    <a:pt x="83365" y="358332"/>
                  </a:cubicBezTo>
                  <a:cubicBezTo>
                    <a:pt x="110014" y="344175"/>
                    <a:pt x="167061" y="289627"/>
                    <a:pt x="183300" y="260896"/>
                  </a:cubicBezTo>
                  <a:cubicBezTo>
                    <a:pt x="199539" y="232165"/>
                    <a:pt x="195791" y="217175"/>
                    <a:pt x="180801" y="185945"/>
                  </a:cubicBezTo>
                  <a:cubicBezTo>
                    <a:pt x="165811" y="154715"/>
                    <a:pt x="118759" y="103083"/>
                    <a:pt x="93359" y="73519"/>
                  </a:cubicBezTo>
                  <a:cubicBezTo>
                    <a:pt x="67959" y="43955"/>
                    <a:pt x="17992" y="-8095"/>
                    <a:pt x="10913" y="10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9" name="Forma livre 128"/>
            <p:cNvSpPr/>
            <p:nvPr/>
          </p:nvSpPr>
          <p:spPr>
            <a:xfrm>
              <a:off x="574078" y="3807142"/>
              <a:ext cx="106662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0" name="Forma livre 129"/>
            <p:cNvSpPr/>
            <p:nvPr/>
          </p:nvSpPr>
          <p:spPr>
            <a:xfrm rot="160903" flipH="1">
              <a:off x="1093945" y="3823298"/>
              <a:ext cx="104447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" name="Grupo 3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08" name="Grupo 207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210" name="Grupo 209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222" name="Grupo 221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235" name="Placa 234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6" name="Placa 235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3" name="Retângulo 222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Retângulo 223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5" name="Grupo 224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229" name="Retângulo de cantos arredondados 228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Retângulo de cantos arredondados 229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Retângulo de cantos arredondados 230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Retângulo de cantos arredondados 231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Retângulo de cantos arredondados 232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4" name="Retângulo de cantos arredondados 233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6" name="Retângulo 225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27" name="Conector angulado 226"/>
                <p:cNvCxnSpPr>
                  <a:endCxn id="226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Conector angulado 227"/>
                <p:cNvCxnSpPr>
                  <a:endCxn id="226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1" name="Seta para a direita listrada 210"/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31" name="Placa 130"/>
            <p:cNvSpPr/>
            <p:nvPr/>
          </p:nvSpPr>
          <p:spPr>
            <a:xfrm rot="20965592">
              <a:off x="3871695" y="1515734"/>
              <a:ext cx="46275" cy="46275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2" name="Placa 131"/>
            <p:cNvSpPr/>
            <p:nvPr/>
          </p:nvSpPr>
          <p:spPr>
            <a:xfrm rot="496285">
              <a:off x="3741828" y="1508500"/>
              <a:ext cx="23593" cy="46275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4" name="Forma livre 133"/>
            <p:cNvSpPr/>
            <p:nvPr/>
          </p:nvSpPr>
          <p:spPr>
            <a:xfrm>
              <a:off x="3691688" y="1384274"/>
              <a:ext cx="73408" cy="95905"/>
            </a:xfrm>
            <a:custGeom>
              <a:avLst/>
              <a:gdLst>
                <a:gd name="connsiteX0" fmla="*/ 326072 w 326297"/>
                <a:gd name="connsiteY0" fmla="*/ 4074 h 426298"/>
                <a:gd name="connsiteX1" fmla="*/ 256118 w 326297"/>
                <a:gd name="connsiteY1" fmla="*/ 26559 h 426298"/>
                <a:gd name="connsiteX2" fmla="*/ 208649 w 326297"/>
                <a:gd name="connsiteY2" fmla="*/ 99011 h 426298"/>
                <a:gd name="connsiteX3" fmla="*/ 246124 w 326297"/>
                <a:gd name="connsiteY3" fmla="*/ 213936 h 426298"/>
                <a:gd name="connsiteX4" fmla="*/ 236131 w 326297"/>
                <a:gd name="connsiteY4" fmla="*/ 336356 h 426298"/>
                <a:gd name="connsiteX5" fmla="*/ 128701 w 326297"/>
                <a:gd name="connsiteY5" fmla="*/ 426296 h 426298"/>
                <a:gd name="connsiteX6" fmla="*/ 11278 w 326297"/>
                <a:gd name="connsiteY6" fmla="*/ 338854 h 426298"/>
                <a:gd name="connsiteX7" fmla="*/ 16275 w 326297"/>
                <a:gd name="connsiteY7" fmla="*/ 213936 h 426298"/>
                <a:gd name="connsiteX8" fmla="*/ 113711 w 326297"/>
                <a:gd name="connsiteY8" fmla="*/ 86519 h 426298"/>
                <a:gd name="connsiteX9" fmla="*/ 231134 w 326297"/>
                <a:gd name="connsiteY9" fmla="*/ 9070 h 426298"/>
                <a:gd name="connsiteX10" fmla="*/ 326072 w 326297"/>
                <a:gd name="connsiteY10" fmla="*/ 4074 h 42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297" h="426298">
                  <a:moveTo>
                    <a:pt x="326072" y="4074"/>
                  </a:moveTo>
                  <a:cubicBezTo>
                    <a:pt x="330236" y="6989"/>
                    <a:pt x="275688" y="10736"/>
                    <a:pt x="256118" y="26559"/>
                  </a:cubicBezTo>
                  <a:cubicBezTo>
                    <a:pt x="236547" y="42382"/>
                    <a:pt x="210315" y="67782"/>
                    <a:pt x="208649" y="99011"/>
                  </a:cubicBezTo>
                  <a:cubicBezTo>
                    <a:pt x="206983" y="130240"/>
                    <a:pt x="241544" y="174379"/>
                    <a:pt x="246124" y="213936"/>
                  </a:cubicBezTo>
                  <a:cubicBezTo>
                    <a:pt x="250704" y="253493"/>
                    <a:pt x="255701" y="300963"/>
                    <a:pt x="236131" y="336356"/>
                  </a:cubicBezTo>
                  <a:cubicBezTo>
                    <a:pt x="216561" y="371749"/>
                    <a:pt x="166176" y="425880"/>
                    <a:pt x="128701" y="426296"/>
                  </a:cubicBezTo>
                  <a:cubicBezTo>
                    <a:pt x="91226" y="426712"/>
                    <a:pt x="30016" y="374247"/>
                    <a:pt x="11278" y="338854"/>
                  </a:cubicBezTo>
                  <a:cubicBezTo>
                    <a:pt x="-7460" y="303461"/>
                    <a:pt x="-797" y="255992"/>
                    <a:pt x="16275" y="213936"/>
                  </a:cubicBezTo>
                  <a:cubicBezTo>
                    <a:pt x="33347" y="171880"/>
                    <a:pt x="77901" y="120663"/>
                    <a:pt x="113711" y="86519"/>
                  </a:cubicBezTo>
                  <a:cubicBezTo>
                    <a:pt x="149521" y="52375"/>
                    <a:pt x="197822" y="23644"/>
                    <a:pt x="231134" y="9070"/>
                  </a:cubicBezTo>
                  <a:cubicBezTo>
                    <a:pt x="264445" y="-5504"/>
                    <a:pt x="321908" y="1159"/>
                    <a:pt x="326072" y="40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5" name="Forma livre 134"/>
            <p:cNvSpPr/>
            <p:nvPr/>
          </p:nvSpPr>
          <p:spPr>
            <a:xfrm>
              <a:off x="3962122" y="1395068"/>
              <a:ext cx="43617" cy="82266"/>
            </a:xfrm>
            <a:custGeom>
              <a:avLst/>
              <a:gdLst>
                <a:gd name="connsiteX0" fmla="*/ 10913 w 193877"/>
                <a:gd name="connsiteY0" fmla="*/ 1066 h 365670"/>
                <a:gd name="connsiteX1" fmla="*/ 50887 w 193877"/>
                <a:gd name="connsiteY1" fmla="*/ 128483 h 365670"/>
                <a:gd name="connsiteX2" fmla="*/ 919 w 193877"/>
                <a:gd name="connsiteY2" fmla="*/ 243407 h 365670"/>
                <a:gd name="connsiteX3" fmla="*/ 23405 w 193877"/>
                <a:gd name="connsiteY3" fmla="*/ 345840 h 365670"/>
                <a:gd name="connsiteX4" fmla="*/ 83365 w 193877"/>
                <a:gd name="connsiteY4" fmla="*/ 358332 h 365670"/>
                <a:gd name="connsiteX5" fmla="*/ 183300 w 193877"/>
                <a:gd name="connsiteY5" fmla="*/ 260896 h 365670"/>
                <a:gd name="connsiteX6" fmla="*/ 180801 w 193877"/>
                <a:gd name="connsiteY6" fmla="*/ 185945 h 365670"/>
                <a:gd name="connsiteX7" fmla="*/ 93359 w 193877"/>
                <a:gd name="connsiteY7" fmla="*/ 73519 h 365670"/>
                <a:gd name="connsiteX8" fmla="*/ 10913 w 193877"/>
                <a:gd name="connsiteY8" fmla="*/ 1066 h 36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77" h="365670">
                  <a:moveTo>
                    <a:pt x="10913" y="1066"/>
                  </a:moveTo>
                  <a:cubicBezTo>
                    <a:pt x="3834" y="10227"/>
                    <a:pt x="52553" y="88093"/>
                    <a:pt x="50887" y="128483"/>
                  </a:cubicBezTo>
                  <a:cubicBezTo>
                    <a:pt x="49221" y="168873"/>
                    <a:pt x="5499" y="207181"/>
                    <a:pt x="919" y="243407"/>
                  </a:cubicBezTo>
                  <a:cubicBezTo>
                    <a:pt x="-3661" y="279633"/>
                    <a:pt x="9664" y="326686"/>
                    <a:pt x="23405" y="345840"/>
                  </a:cubicBezTo>
                  <a:cubicBezTo>
                    <a:pt x="37146" y="364994"/>
                    <a:pt x="56716" y="372489"/>
                    <a:pt x="83365" y="358332"/>
                  </a:cubicBezTo>
                  <a:cubicBezTo>
                    <a:pt x="110014" y="344175"/>
                    <a:pt x="167061" y="289627"/>
                    <a:pt x="183300" y="260896"/>
                  </a:cubicBezTo>
                  <a:cubicBezTo>
                    <a:pt x="199539" y="232165"/>
                    <a:pt x="195791" y="217175"/>
                    <a:pt x="180801" y="185945"/>
                  </a:cubicBezTo>
                  <a:cubicBezTo>
                    <a:pt x="165811" y="154715"/>
                    <a:pt x="118759" y="103083"/>
                    <a:pt x="93359" y="73519"/>
                  </a:cubicBezTo>
                  <a:cubicBezTo>
                    <a:pt x="67959" y="43955"/>
                    <a:pt x="17992" y="-8095"/>
                    <a:pt x="10913" y="10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3737504" y="1363832"/>
              <a:ext cx="39344" cy="25855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8" name="Forma livre 137"/>
            <p:cNvSpPr/>
            <p:nvPr/>
          </p:nvSpPr>
          <p:spPr>
            <a:xfrm rot="160903" flipH="1">
              <a:off x="3929267" y="1369791"/>
              <a:ext cx="38527" cy="25855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48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9" name="Grupo 148"/>
          <p:cNvGrpSpPr/>
          <p:nvPr/>
        </p:nvGrpSpPr>
        <p:grpSpPr>
          <a:xfrm>
            <a:off x="2582923" y="1054014"/>
            <a:ext cx="6931070" cy="3989041"/>
            <a:chOff x="2582923" y="1054014"/>
            <a:chExt cx="6931070" cy="3989041"/>
          </a:xfrm>
        </p:grpSpPr>
        <p:sp>
          <p:nvSpPr>
            <p:cNvPr id="150" name="Pergaminho horizontal 149"/>
            <p:cNvSpPr/>
            <p:nvPr/>
          </p:nvSpPr>
          <p:spPr>
            <a:xfrm>
              <a:off x="2582923" y="1054014"/>
              <a:ext cx="6931070" cy="3989041"/>
            </a:xfrm>
            <a:prstGeom prst="horizontalScroll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aphicFrame>
          <p:nvGraphicFramePr>
            <p:cNvPr id="151" name="Diagrama 150"/>
            <p:cNvGraphicFramePr/>
            <p:nvPr>
              <p:extLst>
                <p:ext uri="{D42A27DB-BD31-4B8C-83A1-F6EECF244321}">
                  <p14:modId xmlns:p14="http://schemas.microsoft.com/office/powerpoint/2010/main" val="160434129"/>
                </p:ext>
              </p:extLst>
            </p:nvPr>
          </p:nvGraphicFramePr>
          <p:xfrm>
            <a:off x="3226219" y="1200139"/>
            <a:ext cx="5739561" cy="3826374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4" r:lo="rId5" r:qs="rId6" r:cs="rId7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622336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ângulo 24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" name="Retângulo 25">
            <a:hlinkHover r:id="rId2" action="ppaction://hlinksldjump"/>
          </p:cNvPr>
          <p:cNvSpPr/>
          <p:nvPr/>
        </p:nvSpPr>
        <p:spPr>
          <a:xfrm>
            <a:off x="10665355" y="43095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" name="Retângulo 30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312444" y="5585360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2" name="Retângulo de cantos arredondados 31"/>
          <p:cNvSpPr/>
          <p:nvPr/>
        </p:nvSpPr>
        <p:spPr>
          <a:xfrm>
            <a:off x="8852489" y="430955"/>
            <a:ext cx="1507755" cy="904653"/>
          </a:xfrm>
          <a:prstGeom prst="roundRect">
            <a:avLst>
              <a:gd name="adj" fmla="val 10000"/>
            </a:avLst>
          </a:prstGeom>
          <a:solidFill>
            <a:schemeClr val="accent5">
              <a:lumMod val="5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33" name="Retângulo 32"/>
          <p:cNvSpPr/>
          <p:nvPr/>
        </p:nvSpPr>
        <p:spPr>
          <a:xfrm>
            <a:off x="8878985" y="457451"/>
            <a:ext cx="1454763" cy="851661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125730" tIns="125730" rIns="125730" bIns="125730" numCol="1" spcCol="1270" anchor="ctr" anchorCtr="0">
            <a:noAutofit/>
          </a:bodyPr>
          <a:lstStyle/>
          <a:p>
            <a:pPr lvl="0" algn="ctr" defTabSz="14668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pt-BR" sz="2400" dirty="0" smtClean="0"/>
              <a:t>Começar</a:t>
            </a:r>
            <a:endParaRPr lang="pt-BR" sz="2400" kern="1200" dirty="0"/>
          </a:p>
        </p:txBody>
      </p:sp>
      <p:sp>
        <p:nvSpPr>
          <p:cNvPr id="35" name="Retângulo 34">
            <a:hlinkHover r:id="rId2" action="ppaction://hlinksldjump"/>
          </p:cNvPr>
          <p:cNvSpPr/>
          <p:nvPr/>
        </p:nvSpPr>
        <p:spPr>
          <a:xfrm>
            <a:off x="9986087" y="206381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6" name="Retângulo 35">
            <a:hlinkHover r:id="rId2" action="ppaction://hlinksldjump"/>
          </p:cNvPr>
          <p:cNvSpPr/>
          <p:nvPr/>
        </p:nvSpPr>
        <p:spPr>
          <a:xfrm>
            <a:off x="7917801" y="150917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7" name="Retângulo 36">
            <a:hlinkHover r:id="rId2" action="ppaction://hlinksldjump"/>
          </p:cNvPr>
          <p:cNvSpPr/>
          <p:nvPr/>
        </p:nvSpPr>
        <p:spPr>
          <a:xfrm>
            <a:off x="8517446" y="317308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8" name="Retângulo 37">
            <a:hlinkHover r:id="rId2" action="ppaction://hlinksldjump"/>
          </p:cNvPr>
          <p:cNvSpPr/>
          <p:nvPr/>
        </p:nvSpPr>
        <p:spPr>
          <a:xfrm>
            <a:off x="5541364" y="115704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9" name="Retângulo 38">
            <a:hlinkHover r:id="rId2" action="ppaction://hlinksldjump"/>
          </p:cNvPr>
          <p:cNvSpPr/>
          <p:nvPr/>
        </p:nvSpPr>
        <p:spPr>
          <a:xfrm>
            <a:off x="6729582" y="92234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0" name="Retângulo 39">
            <a:hlinkHover r:id="rId2" action="ppaction://hlinksldjump"/>
          </p:cNvPr>
          <p:cNvSpPr/>
          <p:nvPr/>
        </p:nvSpPr>
        <p:spPr>
          <a:xfrm>
            <a:off x="5064638" y="366885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1" name="Retângulo 40">
            <a:hlinkHover r:id="rId2" action="ppaction://hlinksldjump"/>
          </p:cNvPr>
          <p:cNvSpPr/>
          <p:nvPr/>
        </p:nvSpPr>
        <p:spPr>
          <a:xfrm>
            <a:off x="6733457" y="366885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2" name="Retângulo 41">
            <a:hlinkHover r:id="rId2" action="ppaction://hlinksldjump"/>
          </p:cNvPr>
          <p:cNvSpPr/>
          <p:nvPr/>
        </p:nvSpPr>
        <p:spPr>
          <a:xfrm>
            <a:off x="2643656" y="-43724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" name="Retângulo 42">
            <a:hlinkHover r:id="rId2" action="ppaction://hlinksldjump"/>
          </p:cNvPr>
          <p:cNvSpPr/>
          <p:nvPr/>
        </p:nvSpPr>
        <p:spPr>
          <a:xfrm>
            <a:off x="2721102" y="287811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4" name="Retângulo 43">
            <a:hlinkHover r:id="rId2" action="ppaction://hlinksldjump"/>
          </p:cNvPr>
          <p:cNvSpPr/>
          <p:nvPr/>
        </p:nvSpPr>
        <p:spPr>
          <a:xfrm>
            <a:off x="2989565" y="433165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Retângulo 44">
            <a:hlinkHover r:id="rId2" action="ppaction://hlinksldjump"/>
          </p:cNvPr>
          <p:cNvSpPr/>
          <p:nvPr/>
        </p:nvSpPr>
        <p:spPr>
          <a:xfrm>
            <a:off x="3772934" y="113800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6" name="Retângulo 45">
            <a:hlinkHover r:id="rId2" action="ppaction://hlinksldjump"/>
          </p:cNvPr>
          <p:cNvSpPr/>
          <p:nvPr/>
        </p:nvSpPr>
        <p:spPr>
          <a:xfrm>
            <a:off x="5055498" y="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7" name="Retângulo 46">
            <a:hlinkHover r:id="rId2" action="ppaction://hlinksldjump"/>
          </p:cNvPr>
          <p:cNvSpPr/>
          <p:nvPr/>
        </p:nvSpPr>
        <p:spPr>
          <a:xfrm>
            <a:off x="10658142" y="422348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8" name="Retângulo 47">
            <a:hlinkHover r:id="rId2" action="ppaction://hlinksldjump"/>
          </p:cNvPr>
          <p:cNvSpPr/>
          <p:nvPr/>
        </p:nvSpPr>
        <p:spPr>
          <a:xfrm>
            <a:off x="8876815" y="489568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Retângulo 48">
            <a:hlinkHover r:id="rId2" action="ppaction://hlinksldjump"/>
          </p:cNvPr>
          <p:cNvSpPr/>
          <p:nvPr/>
        </p:nvSpPr>
        <p:spPr>
          <a:xfrm>
            <a:off x="6533766" y="503072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" name="Retângulo 49">
            <a:hlinkHover r:id="rId2" action="ppaction://hlinksldjump"/>
          </p:cNvPr>
          <p:cNvSpPr/>
          <p:nvPr/>
        </p:nvSpPr>
        <p:spPr>
          <a:xfrm>
            <a:off x="4432092" y="503749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" name="Retângulo 50">
            <a:hlinkHover r:id="rId2" action="ppaction://hlinksldjump"/>
          </p:cNvPr>
          <p:cNvSpPr/>
          <p:nvPr/>
        </p:nvSpPr>
        <p:spPr>
          <a:xfrm>
            <a:off x="48264" y="4777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" name="Retângulo 51">
            <a:hlinkHover r:id="rId2" action="ppaction://hlinksldjump"/>
          </p:cNvPr>
          <p:cNvSpPr/>
          <p:nvPr/>
        </p:nvSpPr>
        <p:spPr>
          <a:xfrm>
            <a:off x="1530545" y="398738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3" name="Retângulo 52">
            <a:hlinkHover r:id="rId2" action="ppaction://hlinksldjump"/>
          </p:cNvPr>
          <p:cNvSpPr/>
          <p:nvPr/>
        </p:nvSpPr>
        <p:spPr>
          <a:xfrm>
            <a:off x="1192592" y="133560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4" name="Retângulo 53">
            <a:hlinkHover r:id="rId2" action="ppaction://hlinksldjump"/>
          </p:cNvPr>
          <p:cNvSpPr/>
          <p:nvPr/>
        </p:nvSpPr>
        <p:spPr>
          <a:xfrm>
            <a:off x="631142" y="268031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5" name="Retângulo 54">
            <a:hlinkHover r:id="rId2" action="ppaction://hlinksldjump"/>
          </p:cNvPr>
          <p:cNvSpPr/>
          <p:nvPr/>
        </p:nvSpPr>
        <p:spPr>
          <a:xfrm>
            <a:off x="4986728" y="236132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6" name="Retângulo 55">
            <a:hlinkHover r:id="rId2" action="ppaction://hlinksldjump"/>
          </p:cNvPr>
          <p:cNvSpPr/>
          <p:nvPr/>
        </p:nvSpPr>
        <p:spPr>
          <a:xfrm>
            <a:off x="2381256" y="88821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" name="Retângulo 56">
            <a:hlinkHover r:id="rId2" action="ppaction://hlinksldjump"/>
          </p:cNvPr>
          <p:cNvSpPr/>
          <p:nvPr/>
        </p:nvSpPr>
        <p:spPr>
          <a:xfrm>
            <a:off x="83320" y="413283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8" name="Retângulo 57">
            <a:hlinkHover r:id="rId2" action="ppaction://hlinksldjump"/>
          </p:cNvPr>
          <p:cNvSpPr/>
          <p:nvPr/>
        </p:nvSpPr>
        <p:spPr>
          <a:xfrm>
            <a:off x="1682588" y="516045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9" name="Retângulo 58">
            <a:hlinkHover r:id="rId2" action="ppaction://hlinksldjump"/>
          </p:cNvPr>
          <p:cNvSpPr/>
          <p:nvPr/>
        </p:nvSpPr>
        <p:spPr>
          <a:xfrm>
            <a:off x="5610134" y="507138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0" name="Retângulo 59">
            <a:hlinkHover r:id="rId2" action="ppaction://hlinksldjump"/>
          </p:cNvPr>
          <p:cNvSpPr/>
          <p:nvPr/>
        </p:nvSpPr>
        <p:spPr>
          <a:xfrm>
            <a:off x="3094635" y="575622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1" name="Retângulo 60">
            <a:hlinkHover r:id="rId2" action="ppaction://hlinksldjump"/>
          </p:cNvPr>
          <p:cNvSpPr/>
          <p:nvPr/>
        </p:nvSpPr>
        <p:spPr>
          <a:xfrm>
            <a:off x="7705290" y="586071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2" name="Retângulo 61">
            <a:hlinkHover r:id="rId2" action="ppaction://hlinksldjump"/>
          </p:cNvPr>
          <p:cNvSpPr/>
          <p:nvPr/>
        </p:nvSpPr>
        <p:spPr>
          <a:xfrm>
            <a:off x="10534407" y="588231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-1017465" y="-1072827"/>
            <a:ext cx="14382750" cy="9086850"/>
          </a:xfrm>
          <a:prstGeom prst="rect">
            <a:avLst/>
          </a:prstGeom>
          <a:solidFill>
            <a:schemeClr val="accent1">
              <a:alpha val="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4" name="Retângulo de cantos arredondados 33">
            <a:hlinkClick r:id="rId4" action="ppaction://hlinksldjump"/>
          </p:cNvPr>
          <p:cNvSpPr/>
          <p:nvPr/>
        </p:nvSpPr>
        <p:spPr>
          <a:xfrm>
            <a:off x="8872841" y="430954"/>
            <a:ext cx="1507755" cy="904653"/>
          </a:xfrm>
          <a:prstGeom prst="roundRect">
            <a:avLst>
              <a:gd name="adj" fmla="val 9419"/>
            </a:avLst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06038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0" name="Retângulo 249">
            <a:hlinkHover r:id="rId2" action="ppaction://hlinksldjump"/>
          </p:cNvPr>
          <p:cNvSpPr/>
          <p:nvPr/>
        </p:nvSpPr>
        <p:spPr>
          <a:xfrm>
            <a:off x="10665355" y="43095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0" name="Retângulo 29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312444" y="5585360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" name="Retângulo 23">
            <a:hlinkHover r:id="rId2" action="ppaction://hlinksldjump"/>
          </p:cNvPr>
          <p:cNvSpPr/>
          <p:nvPr/>
        </p:nvSpPr>
        <p:spPr>
          <a:xfrm>
            <a:off x="9986087" y="206381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" name="Retângulo 24">
            <a:hlinkHover r:id="rId2" action="ppaction://hlinksldjump"/>
          </p:cNvPr>
          <p:cNvSpPr/>
          <p:nvPr/>
        </p:nvSpPr>
        <p:spPr>
          <a:xfrm>
            <a:off x="7917801" y="150917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6" name="Retângulo 25">
            <a:hlinkHover r:id="rId2" action="ppaction://hlinksldjump"/>
          </p:cNvPr>
          <p:cNvSpPr/>
          <p:nvPr/>
        </p:nvSpPr>
        <p:spPr>
          <a:xfrm>
            <a:off x="8517446" y="317308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7" name="Retângulo 26">
            <a:hlinkHover r:id="rId2" action="ppaction://hlinksldjump"/>
          </p:cNvPr>
          <p:cNvSpPr/>
          <p:nvPr/>
        </p:nvSpPr>
        <p:spPr>
          <a:xfrm>
            <a:off x="5541364" y="115704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8" name="Retângulo 27">
            <a:hlinkHover r:id="rId2" action="ppaction://hlinksldjump"/>
          </p:cNvPr>
          <p:cNvSpPr/>
          <p:nvPr/>
        </p:nvSpPr>
        <p:spPr>
          <a:xfrm>
            <a:off x="6729582" y="92234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9" name="Retângulo 28">
            <a:hlinkHover r:id="rId2" action="ppaction://hlinksldjump"/>
          </p:cNvPr>
          <p:cNvSpPr/>
          <p:nvPr/>
        </p:nvSpPr>
        <p:spPr>
          <a:xfrm>
            <a:off x="5064638" y="366885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" name="Retângulo 30">
            <a:hlinkHover r:id="rId2" action="ppaction://hlinksldjump"/>
          </p:cNvPr>
          <p:cNvSpPr/>
          <p:nvPr/>
        </p:nvSpPr>
        <p:spPr>
          <a:xfrm>
            <a:off x="6733457" y="366885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2" name="Retângulo 31">
            <a:hlinkHover r:id="rId2" action="ppaction://hlinksldjump"/>
          </p:cNvPr>
          <p:cNvSpPr/>
          <p:nvPr/>
        </p:nvSpPr>
        <p:spPr>
          <a:xfrm>
            <a:off x="2643656" y="-43724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3" name="Retângulo 32">
            <a:hlinkHover r:id="rId2" action="ppaction://hlinksldjump"/>
          </p:cNvPr>
          <p:cNvSpPr/>
          <p:nvPr/>
        </p:nvSpPr>
        <p:spPr>
          <a:xfrm>
            <a:off x="2721102" y="287811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4" name="Retângulo 33">
            <a:hlinkHover r:id="rId2" action="ppaction://hlinksldjump"/>
          </p:cNvPr>
          <p:cNvSpPr/>
          <p:nvPr/>
        </p:nvSpPr>
        <p:spPr>
          <a:xfrm>
            <a:off x="2989565" y="433165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5" name="Retângulo 34">
            <a:hlinkHover r:id="rId2" action="ppaction://hlinksldjump"/>
          </p:cNvPr>
          <p:cNvSpPr/>
          <p:nvPr/>
        </p:nvSpPr>
        <p:spPr>
          <a:xfrm>
            <a:off x="3772934" y="113800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6" name="Retângulo 35">
            <a:hlinkHover r:id="rId2" action="ppaction://hlinksldjump"/>
          </p:cNvPr>
          <p:cNvSpPr/>
          <p:nvPr/>
        </p:nvSpPr>
        <p:spPr>
          <a:xfrm>
            <a:off x="5055498" y="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7" name="Retângulo 36">
            <a:hlinkHover r:id="rId2" action="ppaction://hlinksldjump"/>
          </p:cNvPr>
          <p:cNvSpPr/>
          <p:nvPr/>
        </p:nvSpPr>
        <p:spPr>
          <a:xfrm>
            <a:off x="10658142" y="422348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8" name="Retângulo 37">
            <a:hlinkHover r:id="rId2" action="ppaction://hlinksldjump"/>
          </p:cNvPr>
          <p:cNvSpPr/>
          <p:nvPr/>
        </p:nvSpPr>
        <p:spPr>
          <a:xfrm>
            <a:off x="8876815" y="489568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9" name="Retângulo 38">
            <a:hlinkHover r:id="rId2" action="ppaction://hlinksldjump"/>
          </p:cNvPr>
          <p:cNvSpPr/>
          <p:nvPr/>
        </p:nvSpPr>
        <p:spPr>
          <a:xfrm>
            <a:off x="6533766" y="503072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0" name="Retângulo 39">
            <a:hlinkHover r:id="rId2" action="ppaction://hlinksldjump"/>
          </p:cNvPr>
          <p:cNvSpPr/>
          <p:nvPr/>
        </p:nvSpPr>
        <p:spPr>
          <a:xfrm>
            <a:off x="4432092" y="503749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1" name="Retângulo 40">
            <a:hlinkHover r:id="rId2" action="ppaction://hlinksldjump"/>
          </p:cNvPr>
          <p:cNvSpPr/>
          <p:nvPr/>
        </p:nvSpPr>
        <p:spPr>
          <a:xfrm>
            <a:off x="48264" y="4777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2" name="Retângulo 41">
            <a:hlinkHover r:id="rId2" action="ppaction://hlinksldjump"/>
          </p:cNvPr>
          <p:cNvSpPr/>
          <p:nvPr/>
        </p:nvSpPr>
        <p:spPr>
          <a:xfrm>
            <a:off x="1530545" y="398738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" name="Retângulo 42">
            <a:hlinkHover r:id="rId2" action="ppaction://hlinksldjump"/>
          </p:cNvPr>
          <p:cNvSpPr/>
          <p:nvPr/>
        </p:nvSpPr>
        <p:spPr>
          <a:xfrm>
            <a:off x="1192592" y="133560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4" name="Retângulo 43">
            <a:hlinkHover r:id="rId2" action="ppaction://hlinksldjump"/>
          </p:cNvPr>
          <p:cNvSpPr/>
          <p:nvPr/>
        </p:nvSpPr>
        <p:spPr>
          <a:xfrm>
            <a:off x="631142" y="268031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Retângulo 44">
            <a:hlinkHover r:id="rId2" action="ppaction://hlinksldjump"/>
          </p:cNvPr>
          <p:cNvSpPr/>
          <p:nvPr/>
        </p:nvSpPr>
        <p:spPr>
          <a:xfrm>
            <a:off x="4986728" y="236132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6" name="Retângulo 45">
            <a:hlinkHover r:id="rId2" action="ppaction://hlinksldjump"/>
          </p:cNvPr>
          <p:cNvSpPr/>
          <p:nvPr/>
        </p:nvSpPr>
        <p:spPr>
          <a:xfrm>
            <a:off x="2381256" y="88821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7" name="Retângulo 46">
            <a:hlinkHover r:id="rId2" action="ppaction://hlinksldjump"/>
          </p:cNvPr>
          <p:cNvSpPr/>
          <p:nvPr/>
        </p:nvSpPr>
        <p:spPr>
          <a:xfrm>
            <a:off x="83320" y="413283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8" name="Retângulo 47">
            <a:hlinkHover r:id="rId2" action="ppaction://hlinksldjump"/>
          </p:cNvPr>
          <p:cNvSpPr/>
          <p:nvPr/>
        </p:nvSpPr>
        <p:spPr>
          <a:xfrm>
            <a:off x="1682588" y="516045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Retângulo 48">
            <a:hlinkHover r:id="rId2" action="ppaction://hlinksldjump"/>
          </p:cNvPr>
          <p:cNvSpPr/>
          <p:nvPr/>
        </p:nvSpPr>
        <p:spPr>
          <a:xfrm>
            <a:off x="5610134" y="507138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" name="Retângulo 49">
            <a:hlinkHover r:id="rId2" action="ppaction://hlinksldjump"/>
          </p:cNvPr>
          <p:cNvSpPr/>
          <p:nvPr/>
        </p:nvSpPr>
        <p:spPr>
          <a:xfrm>
            <a:off x="3094635" y="575622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" name="Retângulo 50">
            <a:hlinkHover r:id="rId2" action="ppaction://hlinksldjump"/>
          </p:cNvPr>
          <p:cNvSpPr/>
          <p:nvPr/>
        </p:nvSpPr>
        <p:spPr>
          <a:xfrm>
            <a:off x="7705290" y="586071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" name="Retângulo 51">
            <a:hlinkHover r:id="rId2" action="ppaction://hlinksldjump"/>
          </p:cNvPr>
          <p:cNvSpPr/>
          <p:nvPr/>
        </p:nvSpPr>
        <p:spPr>
          <a:xfrm>
            <a:off x="10534407" y="588231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31938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sp>
        <p:nvSpPr>
          <p:cNvPr id="82" name="Retângulo 81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Bom, para começar eu irei te mostrar o seu inventário!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Lá é onde você usa seus itens!</a:t>
            </a:r>
          </a:p>
        </p:txBody>
      </p:sp>
      <p:grpSp>
        <p:nvGrpSpPr>
          <p:cNvPr id="42" name="Grupo 41"/>
          <p:cNvGrpSpPr/>
          <p:nvPr/>
        </p:nvGrpSpPr>
        <p:grpSpPr>
          <a:xfrm flipH="1">
            <a:off x="9011070" y="1728347"/>
            <a:ext cx="3180930" cy="8196354"/>
            <a:chOff x="4516049" y="1451665"/>
            <a:chExt cx="1514590" cy="3902034"/>
          </a:xfrm>
        </p:grpSpPr>
        <p:sp>
          <p:nvSpPr>
            <p:cNvPr id="43" name="Forma livre 42"/>
            <p:cNvSpPr/>
            <p:nvPr/>
          </p:nvSpPr>
          <p:spPr>
            <a:xfrm>
              <a:off x="4790467" y="1467403"/>
              <a:ext cx="941477" cy="2127530"/>
            </a:xfrm>
            <a:custGeom>
              <a:avLst/>
              <a:gdLst>
                <a:gd name="connsiteX0" fmla="*/ 617802 w 1266125"/>
                <a:gd name="connsiteY0" fmla="*/ 1802721 h 1811429"/>
                <a:gd name="connsiteX1" fmla="*/ 56100 w 1266125"/>
                <a:gd name="connsiteY1" fmla="*/ 1619841 h 1811429"/>
                <a:gd name="connsiteX2" fmla="*/ 95288 w 1266125"/>
                <a:gd name="connsiteY2" fmla="*/ 339681 h 1811429"/>
                <a:gd name="connsiteX3" fmla="*/ 722305 w 1266125"/>
                <a:gd name="connsiteY3" fmla="*/ 47 h 1811429"/>
                <a:gd name="connsiteX4" fmla="*/ 1192568 w 1266125"/>
                <a:gd name="connsiteY4" fmla="*/ 352744 h 1811429"/>
                <a:gd name="connsiteX5" fmla="*/ 1205631 w 1266125"/>
                <a:gd name="connsiteY5" fmla="*/ 1593715 h 1811429"/>
                <a:gd name="connsiteX6" fmla="*/ 617802 w 1266125"/>
                <a:gd name="connsiteY6" fmla="*/ 1802721 h 18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6125" h="1811429">
                  <a:moveTo>
                    <a:pt x="617802" y="1802721"/>
                  </a:moveTo>
                  <a:cubicBezTo>
                    <a:pt x="426214" y="1807075"/>
                    <a:pt x="143186" y="1863681"/>
                    <a:pt x="56100" y="1619841"/>
                  </a:cubicBezTo>
                  <a:cubicBezTo>
                    <a:pt x="-30986" y="1376001"/>
                    <a:pt x="-15746" y="609647"/>
                    <a:pt x="95288" y="339681"/>
                  </a:cubicBezTo>
                  <a:cubicBezTo>
                    <a:pt x="206322" y="69715"/>
                    <a:pt x="539425" y="-2130"/>
                    <a:pt x="722305" y="47"/>
                  </a:cubicBezTo>
                  <a:cubicBezTo>
                    <a:pt x="905185" y="2224"/>
                    <a:pt x="1112014" y="87133"/>
                    <a:pt x="1192568" y="352744"/>
                  </a:cubicBezTo>
                  <a:cubicBezTo>
                    <a:pt x="1273122" y="618355"/>
                    <a:pt x="1301425" y="1347698"/>
                    <a:pt x="1205631" y="1593715"/>
                  </a:cubicBezTo>
                  <a:cubicBezTo>
                    <a:pt x="1109837" y="1839732"/>
                    <a:pt x="809390" y="1798367"/>
                    <a:pt x="617802" y="1802721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>
              <a:off x="4609219" y="2318112"/>
              <a:ext cx="1385610" cy="1598505"/>
            </a:xfrm>
            <a:custGeom>
              <a:avLst/>
              <a:gdLst>
                <a:gd name="connsiteX0" fmla="*/ 833012 w 1385610"/>
                <a:gd name="connsiteY0" fmla="*/ 42890 h 1598505"/>
                <a:gd name="connsiteX1" fmla="*/ 871648 w 1385610"/>
                <a:gd name="connsiteY1" fmla="*/ 236073 h 1598505"/>
                <a:gd name="connsiteX2" fmla="*/ 1064831 w 1385610"/>
                <a:gd name="connsiteY2" fmla="*/ 268270 h 1598505"/>
                <a:gd name="connsiteX3" fmla="*/ 1174302 w 1385610"/>
                <a:gd name="connsiteY3" fmla="*/ 358422 h 1598505"/>
                <a:gd name="connsiteX4" fmla="*/ 1361045 w 1385610"/>
                <a:gd name="connsiteY4" fmla="*/ 860698 h 1598505"/>
                <a:gd name="connsiteX5" fmla="*/ 1361045 w 1385610"/>
                <a:gd name="connsiteY5" fmla="*/ 1466005 h 1598505"/>
                <a:gd name="connsiteX6" fmla="*/ 1154984 w 1385610"/>
                <a:gd name="connsiteY6" fmla="*/ 1491763 h 1598505"/>
                <a:gd name="connsiteX7" fmla="*/ 1122786 w 1385610"/>
                <a:gd name="connsiteY7" fmla="*/ 937971 h 1598505"/>
                <a:gd name="connsiteX8" fmla="*/ 961800 w 1385610"/>
                <a:gd name="connsiteY8" fmla="*/ 545166 h 1598505"/>
                <a:gd name="connsiteX9" fmla="*/ 878088 w 1385610"/>
                <a:gd name="connsiteY9" fmla="*/ 558045 h 1598505"/>
                <a:gd name="connsiteX10" fmla="*/ 440206 w 1385610"/>
                <a:gd name="connsiteY10" fmla="*/ 545166 h 1598505"/>
                <a:gd name="connsiteX11" fmla="*/ 240584 w 1385610"/>
                <a:gd name="connsiteY11" fmla="*/ 931532 h 1598505"/>
                <a:gd name="connsiteX12" fmla="*/ 279220 w 1385610"/>
                <a:gd name="connsiteY12" fmla="*/ 1498202 h 1598505"/>
                <a:gd name="connsiteX13" fmla="*/ 86037 w 1385610"/>
                <a:gd name="connsiteY13" fmla="*/ 1543278 h 1598505"/>
                <a:gd name="connsiteX14" fmla="*/ 2324 w 1385610"/>
                <a:gd name="connsiteY14" fmla="*/ 918653 h 1598505"/>
                <a:gd name="connsiteX15" fmla="*/ 169750 w 1385610"/>
                <a:gd name="connsiteY15" fmla="*/ 306907 h 1598505"/>
                <a:gd name="connsiteX16" fmla="*/ 440206 w 1385610"/>
                <a:gd name="connsiteY16" fmla="*/ 216755 h 1598505"/>
                <a:gd name="connsiteX17" fmla="*/ 498161 w 1385610"/>
                <a:gd name="connsiteY17" fmla="*/ 17132 h 1598505"/>
                <a:gd name="connsiteX18" fmla="*/ 665586 w 1385610"/>
                <a:gd name="connsiteY18" fmla="*/ 10693 h 1598505"/>
                <a:gd name="connsiteX19" fmla="*/ 833012 w 1385610"/>
                <a:gd name="connsiteY19" fmla="*/ 42890 h 15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5610" h="1598505">
                  <a:moveTo>
                    <a:pt x="833012" y="42890"/>
                  </a:moveTo>
                  <a:cubicBezTo>
                    <a:pt x="867356" y="80453"/>
                    <a:pt x="833012" y="198510"/>
                    <a:pt x="871648" y="236073"/>
                  </a:cubicBezTo>
                  <a:cubicBezTo>
                    <a:pt x="910284" y="273636"/>
                    <a:pt x="1014389" y="247879"/>
                    <a:pt x="1064831" y="268270"/>
                  </a:cubicBezTo>
                  <a:cubicBezTo>
                    <a:pt x="1115273" y="288662"/>
                    <a:pt x="1124933" y="259684"/>
                    <a:pt x="1174302" y="358422"/>
                  </a:cubicBezTo>
                  <a:cubicBezTo>
                    <a:pt x="1223671" y="457160"/>
                    <a:pt x="1329921" y="676101"/>
                    <a:pt x="1361045" y="860698"/>
                  </a:cubicBezTo>
                  <a:cubicBezTo>
                    <a:pt x="1392169" y="1045295"/>
                    <a:pt x="1395389" y="1360827"/>
                    <a:pt x="1361045" y="1466005"/>
                  </a:cubicBezTo>
                  <a:cubicBezTo>
                    <a:pt x="1326701" y="1571183"/>
                    <a:pt x="1194694" y="1579769"/>
                    <a:pt x="1154984" y="1491763"/>
                  </a:cubicBezTo>
                  <a:cubicBezTo>
                    <a:pt x="1115274" y="1403757"/>
                    <a:pt x="1154983" y="1095737"/>
                    <a:pt x="1122786" y="937971"/>
                  </a:cubicBezTo>
                  <a:cubicBezTo>
                    <a:pt x="1090589" y="780205"/>
                    <a:pt x="1002583" y="608487"/>
                    <a:pt x="961800" y="545166"/>
                  </a:cubicBezTo>
                  <a:cubicBezTo>
                    <a:pt x="921017" y="481845"/>
                    <a:pt x="965020" y="558045"/>
                    <a:pt x="878088" y="558045"/>
                  </a:cubicBezTo>
                  <a:cubicBezTo>
                    <a:pt x="791156" y="558045"/>
                    <a:pt x="546457" y="482918"/>
                    <a:pt x="440206" y="545166"/>
                  </a:cubicBezTo>
                  <a:cubicBezTo>
                    <a:pt x="333955" y="607414"/>
                    <a:pt x="267415" y="772693"/>
                    <a:pt x="240584" y="931532"/>
                  </a:cubicBezTo>
                  <a:cubicBezTo>
                    <a:pt x="213753" y="1090371"/>
                    <a:pt x="304978" y="1396244"/>
                    <a:pt x="279220" y="1498202"/>
                  </a:cubicBezTo>
                  <a:cubicBezTo>
                    <a:pt x="253462" y="1600160"/>
                    <a:pt x="132186" y="1639869"/>
                    <a:pt x="86037" y="1543278"/>
                  </a:cubicBezTo>
                  <a:cubicBezTo>
                    <a:pt x="39888" y="1446687"/>
                    <a:pt x="-11628" y="1124715"/>
                    <a:pt x="2324" y="918653"/>
                  </a:cubicBezTo>
                  <a:cubicBezTo>
                    <a:pt x="16276" y="712591"/>
                    <a:pt x="96770" y="423890"/>
                    <a:pt x="169750" y="306907"/>
                  </a:cubicBezTo>
                  <a:cubicBezTo>
                    <a:pt x="242730" y="189924"/>
                    <a:pt x="385471" y="265051"/>
                    <a:pt x="440206" y="216755"/>
                  </a:cubicBezTo>
                  <a:cubicBezTo>
                    <a:pt x="494941" y="168459"/>
                    <a:pt x="460598" y="51476"/>
                    <a:pt x="498161" y="17132"/>
                  </a:cubicBezTo>
                  <a:cubicBezTo>
                    <a:pt x="535724" y="-17212"/>
                    <a:pt x="607631" y="10693"/>
                    <a:pt x="665586" y="10693"/>
                  </a:cubicBezTo>
                  <a:cubicBezTo>
                    <a:pt x="723541" y="10693"/>
                    <a:pt x="798668" y="5327"/>
                    <a:pt x="833012" y="4289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Elipse 44"/>
            <p:cNvSpPr/>
            <p:nvPr/>
          </p:nvSpPr>
          <p:spPr>
            <a:xfrm>
              <a:off x="4815632" y="1537116"/>
              <a:ext cx="922600" cy="9226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19977" y="3643272"/>
              <a:ext cx="973567" cy="1468418"/>
            </a:xfrm>
            <a:custGeom>
              <a:avLst/>
              <a:gdLst>
                <a:gd name="connsiteX0" fmla="*/ 129091 w 973567"/>
                <a:gd name="connsiteY0" fmla="*/ 59167 h 1468418"/>
                <a:gd name="connsiteX1" fmla="*/ 0 w 973567"/>
                <a:gd name="connsiteY1" fmla="*/ 1463040 h 1468418"/>
                <a:gd name="connsiteX2" fmla="*/ 301214 w 973567"/>
                <a:gd name="connsiteY2" fmla="*/ 1468418 h 1468418"/>
                <a:gd name="connsiteX3" fmla="*/ 338866 w 973567"/>
                <a:gd name="connsiteY3" fmla="*/ 1468418 h 1468418"/>
                <a:gd name="connsiteX4" fmla="*/ 462579 w 973567"/>
                <a:gd name="connsiteY4" fmla="*/ 188258 h 1468418"/>
                <a:gd name="connsiteX5" fmla="*/ 640080 w 973567"/>
                <a:gd name="connsiteY5" fmla="*/ 871369 h 1468418"/>
                <a:gd name="connsiteX6" fmla="*/ 672353 w 973567"/>
                <a:gd name="connsiteY6" fmla="*/ 1409251 h 1468418"/>
                <a:gd name="connsiteX7" fmla="*/ 973567 w 973567"/>
                <a:gd name="connsiteY7" fmla="*/ 1414630 h 1468418"/>
                <a:gd name="connsiteX8" fmla="*/ 941294 w 973567"/>
                <a:gd name="connsiteY8" fmla="*/ 833717 h 1468418"/>
                <a:gd name="connsiteX9" fmla="*/ 769171 w 973567"/>
                <a:gd name="connsiteY9" fmla="*/ 0 h 1468418"/>
                <a:gd name="connsiteX10" fmla="*/ 129091 w 973567"/>
                <a:gd name="connsiteY10" fmla="*/ 59167 h 146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567" h="1468418">
                  <a:moveTo>
                    <a:pt x="129091" y="59167"/>
                  </a:moveTo>
                  <a:lnTo>
                    <a:pt x="0" y="1463040"/>
                  </a:lnTo>
                  <a:lnTo>
                    <a:pt x="301214" y="1468418"/>
                  </a:lnTo>
                  <a:lnTo>
                    <a:pt x="338866" y="1468418"/>
                  </a:lnTo>
                  <a:lnTo>
                    <a:pt x="462579" y="188258"/>
                  </a:lnTo>
                  <a:lnTo>
                    <a:pt x="640080" y="871369"/>
                  </a:lnTo>
                  <a:lnTo>
                    <a:pt x="672353" y="1409251"/>
                  </a:lnTo>
                  <a:lnTo>
                    <a:pt x="973567" y="1414630"/>
                  </a:lnTo>
                  <a:lnTo>
                    <a:pt x="941294" y="833717"/>
                  </a:lnTo>
                  <a:lnTo>
                    <a:pt x="769171" y="0"/>
                  </a:lnTo>
                  <a:lnTo>
                    <a:pt x="129091" y="59167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Retângulo de cantos arredondados 46"/>
            <p:cNvSpPr/>
            <p:nvPr/>
          </p:nvSpPr>
          <p:spPr>
            <a:xfrm>
              <a:off x="5450050" y="4945264"/>
              <a:ext cx="502637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8" name="Retângulo de cantos arredondados 47"/>
            <p:cNvSpPr/>
            <p:nvPr/>
          </p:nvSpPr>
          <p:spPr>
            <a:xfrm>
              <a:off x="4778302" y="4992473"/>
              <a:ext cx="437229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9" name="Forma livre 48"/>
            <p:cNvSpPr/>
            <p:nvPr/>
          </p:nvSpPr>
          <p:spPr>
            <a:xfrm>
              <a:off x="4872918" y="2745815"/>
              <a:ext cx="826178" cy="1133740"/>
            </a:xfrm>
            <a:custGeom>
              <a:avLst/>
              <a:gdLst>
                <a:gd name="connsiteX0" fmla="*/ 31500 w 862383"/>
                <a:gd name="connsiteY0" fmla="*/ 672929 h 736208"/>
                <a:gd name="connsiteX1" fmla="*/ 106145 w 862383"/>
                <a:gd name="connsiteY1" fmla="*/ 560961 h 736208"/>
                <a:gd name="connsiteX2" fmla="*/ 50161 w 862383"/>
                <a:gd name="connsiteY2" fmla="*/ 212618 h 736208"/>
                <a:gd name="connsiteX3" fmla="*/ 12839 w 862383"/>
                <a:gd name="connsiteY3" fmla="*/ 38447 h 736208"/>
                <a:gd name="connsiteX4" fmla="*/ 274096 w 862383"/>
                <a:gd name="connsiteY4" fmla="*/ 1124 h 736208"/>
                <a:gd name="connsiteX5" fmla="*/ 846374 w 862383"/>
                <a:gd name="connsiteY5" fmla="*/ 63329 h 736208"/>
                <a:gd name="connsiteX6" fmla="*/ 709525 w 862383"/>
                <a:gd name="connsiteY6" fmla="*/ 113092 h 736208"/>
                <a:gd name="connsiteX7" fmla="*/ 771729 w 862383"/>
                <a:gd name="connsiteY7" fmla="*/ 131753 h 736208"/>
                <a:gd name="connsiteX8" fmla="*/ 728186 w 862383"/>
                <a:gd name="connsiteY8" fmla="*/ 486316 h 736208"/>
                <a:gd name="connsiteX9" fmla="*/ 777949 w 862383"/>
                <a:gd name="connsiteY9" fmla="*/ 654267 h 736208"/>
                <a:gd name="connsiteX10" fmla="*/ 709525 w 862383"/>
                <a:gd name="connsiteY10" fmla="*/ 735133 h 736208"/>
                <a:gd name="connsiteX11" fmla="*/ 31500 w 862383"/>
                <a:gd name="connsiteY11" fmla="*/ 672929 h 73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2383" h="736208">
                  <a:moveTo>
                    <a:pt x="31500" y="672929"/>
                  </a:moveTo>
                  <a:cubicBezTo>
                    <a:pt x="-69063" y="643900"/>
                    <a:pt x="103035" y="637679"/>
                    <a:pt x="106145" y="560961"/>
                  </a:cubicBezTo>
                  <a:cubicBezTo>
                    <a:pt x="109255" y="484243"/>
                    <a:pt x="65712" y="299704"/>
                    <a:pt x="50161" y="212618"/>
                  </a:cubicBezTo>
                  <a:cubicBezTo>
                    <a:pt x="34610" y="125532"/>
                    <a:pt x="-24483" y="73696"/>
                    <a:pt x="12839" y="38447"/>
                  </a:cubicBezTo>
                  <a:cubicBezTo>
                    <a:pt x="50161" y="3198"/>
                    <a:pt x="135174" y="-3023"/>
                    <a:pt x="274096" y="1124"/>
                  </a:cubicBezTo>
                  <a:cubicBezTo>
                    <a:pt x="413018" y="5271"/>
                    <a:pt x="773803" y="44668"/>
                    <a:pt x="846374" y="63329"/>
                  </a:cubicBezTo>
                  <a:cubicBezTo>
                    <a:pt x="918946" y="81990"/>
                    <a:pt x="721966" y="101688"/>
                    <a:pt x="709525" y="113092"/>
                  </a:cubicBezTo>
                  <a:cubicBezTo>
                    <a:pt x="697084" y="124496"/>
                    <a:pt x="768619" y="69549"/>
                    <a:pt x="771729" y="131753"/>
                  </a:cubicBezTo>
                  <a:cubicBezTo>
                    <a:pt x="774839" y="193957"/>
                    <a:pt x="727149" y="399230"/>
                    <a:pt x="728186" y="486316"/>
                  </a:cubicBezTo>
                  <a:cubicBezTo>
                    <a:pt x="729223" y="573402"/>
                    <a:pt x="781059" y="612797"/>
                    <a:pt x="777949" y="654267"/>
                  </a:cubicBezTo>
                  <a:cubicBezTo>
                    <a:pt x="774839" y="695737"/>
                    <a:pt x="831860" y="726839"/>
                    <a:pt x="709525" y="735133"/>
                  </a:cubicBezTo>
                  <a:cubicBezTo>
                    <a:pt x="587190" y="743427"/>
                    <a:pt x="132063" y="701958"/>
                    <a:pt x="31500" y="67292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Forma livre 49"/>
            <p:cNvSpPr/>
            <p:nvPr/>
          </p:nvSpPr>
          <p:spPr>
            <a:xfrm>
              <a:off x="4800982" y="3496745"/>
              <a:ext cx="982309" cy="642219"/>
            </a:xfrm>
            <a:custGeom>
              <a:avLst/>
              <a:gdLst>
                <a:gd name="connsiteX0" fmla="*/ 530462 w 1092752"/>
                <a:gd name="connsiteY0" fmla="*/ 13790 h 642219"/>
                <a:gd name="connsiteX1" fmla="*/ 874707 w 1092752"/>
                <a:gd name="connsiteY1" fmla="*/ 3032 h 642219"/>
                <a:gd name="connsiteX2" fmla="*/ 923117 w 1092752"/>
                <a:gd name="connsiteY2" fmla="*/ 72957 h 642219"/>
                <a:gd name="connsiteX3" fmla="*/ 1089860 w 1092752"/>
                <a:gd name="connsiteY3" fmla="*/ 524778 h 642219"/>
                <a:gd name="connsiteX4" fmla="*/ 767131 w 1092752"/>
                <a:gd name="connsiteY4" fmla="*/ 535536 h 642219"/>
                <a:gd name="connsiteX5" fmla="*/ 702585 w 1092752"/>
                <a:gd name="connsiteY5" fmla="*/ 621597 h 642219"/>
                <a:gd name="connsiteX6" fmla="*/ 422886 w 1092752"/>
                <a:gd name="connsiteY6" fmla="*/ 637734 h 642219"/>
                <a:gd name="connsiteX7" fmla="*/ 412128 w 1092752"/>
                <a:gd name="connsiteY7" fmla="*/ 557051 h 642219"/>
                <a:gd name="connsiteX8" fmla="*/ 326067 w 1092752"/>
                <a:gd name="connsiteY8" fmla="*/ 610840 h 642219"/>
                <a:gd name="connsiteX9" fmla="*/ 14095 w 1092752"/>
                <a:gd name="connsiteY9" fmla="*/ 610840 h 642219"/>
                <a:gd name="connsiteX10" fmla="*/ 62505 w 1092752"/>
                <a:gd name="connsiteY10" fmla="*/ 239701 h 642219"/>
                <a:gd name="connsiteX11" fmla="*/ 143187 w 1092752"/>
                <a:gd name="connsiteY11" fmla="*/ 78336 h 642219"/>
                <a:gd name="connsiteX12" fmla="*/ 175460 w 1092752"/>
                <a:gd name="connsiteY12" fmla="*/ 24548 h 642219"/>
                <a:gd name="connsiteX13" fmla="*/ 530462 w 1092752"/>
                <a:gd name="connsiteY13" fmla="*/ 13790 h 6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2752" h="642219">
                  <a:moveTo>
                    <a:pt x="530462" y="13790"/>
                  </a:moveTo>
                  <a:cubicBezTo>
                    <a:pt x="647003" y="10204"/>
                    <a:pt x="809265" y="-6829"/>
                    <a:pt x="874707" y="3032"/>
                  </a:cubicBezTo>
                  <a:cubicBezTo>
                    <a:pt x="940150" y="12893"/>
                    <a:pt x="887258" y="-14001"/>
                    <a:pt x="923117" y="72957"/>
                  </a:cubicBezTo>
                  <a:cubicBezTo>
                    <a:pt x="958976" y="159915"/>
                    <a:pt x="1115858" y="447682"/>
                    <a:pt x="1089860" y="524778"/>
                  </a:cubicBezTo>
                  <a:cubicBezTo>
                    <a:pt x="1063862" y="601874"/>
                    <a:pt x="831677" y="519400"/>
                    <a:pt x="767131" y="535536"/>
                  </a:cubicBezTo>
                  <a:cubicBezTo>
                    <a:pt x="702585" y="551672"/>
                    <a:pt x="759959" y="604564"/>
                    <a:pt x="702585" y="621597"/>
                  </a:cubicBezTo>
                  <a:cubicBezTo>
                    <a:pt x="645211" y="638630"/>
                    <a:pt x="471295" y="648492"/>
                    <a:pt x="422886" y="637734"/>
                  </a:cubicBezTo>
                  <a:cubicBezTo>
                    <a:pt x="374476" y="626976"/>
                    <a:pt x="428264" y="561533"/>
                    <a:pt x="412128" y="557051"/>
                  </a:cubicBezTo>
                  <a:cubicBezTo>
                    <a:pt x="395992" y="552569"/>
                    <a:pt x="392406" y="601875"/>
                    <a:pt x="326067" y="610840"/>
                  </a:cubicBezTo>
                  <a:cubicBezTo>
                    <a:pt x="259728" y="619805"/>
                    <a:pt x="58022" y="672696"/>
                    <a:pt x="14095" y="610840"/>
                  </a:cubicBezTo>
                  <a:cubicBezTo>
                    <a:pt x="-29832" y="548984"/>
                    <a:pt x="40990" y="328452"/>
                    <a:pt x="62505" y="239701"/>
                  </a:cubicBezTo>
                  <a:cubicBezTo>
                    <a:pt x="84020" y="150950"/>
                    <a:pt x="124361" y="114195"/>
                    <a:pt x="143187" y="78336"/>
                  </a:cubicBezTo>
                  <a:cubicBezTo>
                    <a:pt x="162013" y="42477"/>
                    <a:pt x="110914" y="34409"/>
                    <a:pt x="175460" y="24548"/>
                  </a:cubicBezTo>
                  <a:cubicBezTo>
                    <a:pt x="240006" y="14687"/>
                    <a:pt x="413921" y="17376"/>
                    <a:pt x="530462" y="13790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apezoide 50"/>
            <p:cNvSpPr/>
            <p:nvPr/>
          </p:nvSpPr>
          <p:spPr>
            <a:xfrm rot="10800000">
              <a:off x="4816162" y="2614246"/>
              <a:ext cx="884412" cy="596727"/>
            </a:xfrm>
            <a:prstGeom prst="trapezoid">
              <a:avLst>
                <a:gd name="adj" fmla="val 14834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2" name="Forma livre 51"/>
            <p:cNvSpPr/>
            <p:nvPr/>
          </p:nvSpPr>
          <p:spPr>
            <a:xfrm>
              <a:off x="5274898" y="2721244"/>
              <a:ext cx="390902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3" name="Forma livre 52"/>
            <p:cNvSpPr/>
            <p:nvPr/>
          </p:nvSpPr>
          <p:spPr>
            <a:xfrm flipH="1">
              <a:off x="4854675" y="2721953"/>
              <a:ext cx="392278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>
              <a:off x="4516049" y="2298367"/>
              <a:ext cx="430673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flipH="1">
              <a:off x="5562265" y="2293553"/>
              <a:ext cx="439374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Elipse 55"/>
            <p:cNvSpPr/>
            <p:nvPr/>
          </p:nvSpPr>
          <p:spPr>
            <a:xfrm>
              <a:off x="4645958" y="3676326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5675338" y="3629085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Forma livre 57"/>
            <p:cNvSpPr/>
            <p:nvPr/>
          </p:nvSpPr>
          <p:spPr>
            <a:xfrm>
              <a:off x="4746604" y="1451665"/>
              <a:ext cx="1076969" cy="1631365"/>
            </a:xfrm>
            <a:custGeom>
              <a:avLst/>
              <a:gdLst>
                <a:gd name="connsiteX0" fmla="*/ 104574 w 1076969"/>
                <a:gd name="connsiteY0" fmla="*/ 207293 h 1631365"/>
                <a:gd name="connsiteX1" fmla="*/ 352768 w 1076969"/>
                <a:gd name="connsiteY1" fmla="*/ 50539 h 1631365"/>
                <a:gd name="connsiteX2" fmla="*/ 627088 w 1076969"/>
                <a:gd name="connsiteY2" fmla="*/ 11350 h 1631365"/>
                <a:gd name="connsiteX3" fmla="*/ 1005911 w 1076969"/>
                <a:gd name="connsiteY3" fmla="*/ 233419 h 1631365"/>
                <a:gd name="connsiteX4" fmla="*/ 1071225 w 1076969"/>
                <a:gd name="connsiteY4" fmla="*/ 1239259 h 1631365"/>
                <a:gd name="connsiteX5" fmla="*/ 927534 w 1076969"/>
                <a:gd name="connsiteY5" fmla="*/ 1631145 h 1631365"/>
                <a:gd name="connsiteX6" fmla="*/ 966723 w 1076969"/>
                <a:gd name="connsiteY6" fmla="*/ 1278448 h 1631365"/>
                <a:gd name="connsiteX7" fmla="*/ 770780 w 1076969"/>
                <a:gd name="connsiteY7" fmla="*/ 311796 h 1631365"/>
                <a:gd name="connsiteX8" fmla="*/ 535648 w 1076969"/>
                <a:gd name="connsiteY8" fmla="*/ 442425 h 1631365"/>
                <a:gd name="connsiteX9" fmla="*/ 248265 w 1076969"/>
                <a:gd name="connsiteY9" fmla="*/ 429362 h 1631365"/>
                <a:gd name="connsiteX10" fmla="*/ 143763 w 1076969"/>
                <a:gd name="connsiteY10" fmla="*/ 690619 h 1631365"/>
                <a:gd name="connsiteX11" fmla="*/ 130700 w 1076969"/>
                <a:gd name="connsiteY11" fmla="*/ 951876 h 1631365"/>
                <a:gd name="connsiteX12" fmla="*/ 71 w 1076969"/>
                <a:gd name="connsiteY12" fmla="*/ 599179 h 1631365"/>
                <a:gd name="connsiteX13" fmla="*/ 104574 w 1076969"/>
                <a:gd name="connsiteY13" fmla="*/ 207293 h 163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969" h="1631365">
                  <a:moveTo>
                    <a:pt x="104574" y="207293"/>
                  </a:moveTo>
                  <a:cubicBezTo>
                    <a:pt x="163357" y="115853"/>
                    <a:pt x="265682" y="83196"/>
                    <a:pt x="352768" y="50539"/>
                  </a:cubicBezTo>
                  <a:cubicBezTo>
                    <a:pt x="439854" y="17882"/>
                    <a:pt x="518231" y="-19130"/>
                    <a:pt x="627088" y="11350"/>
                  </a:cubicBezTo>
                  <a:cubicBezTo>
                    <a:pt x="735945" y="41830"/>
                    <a:pt x="931888" y="28768"/>
                    <a:pt x="1005911" y="233419"/>
                  </a:cubicBezTo>
                  <a:cubicBezTo>
                    <a:pt x="1079934" y="438070"/>
                    <a:pt x="1084288" y="1006305"/>
                    <a:pt x="1071225" y="1239259"/>
                  </a:cubicBezTo>
                  <a:cubicBezTo>
                    <a:pt x="1058162" y="1472213"/>
                    <a:pt x="944951" y="1624614"/>
                    <a:pt x="927534" y="1631145"/>
                  </a:cubicBezTo>
                  <a:cubicBezTo>
                    <a:pt x="910117" y="1637677"/>
                    <a:pt x="992849" y="1498340"/>
                    <a:pt x="966723" y="1278448"/>
                  </a:cubicBezTo>
                  <a:cubicBezTo>
                    <a:pt x="940597" y="1058557"/>
                    <a:pt x="842626" y="451133"/>
                    <a:pt x="770780" y="311796"/>
                  </a:cubicBezTo>
                  <a:cubicBezTo>
                    <a:pt x="698934" y="172459"/>
                    <a:pt x="622734" y="422831"/>
                    <a:pt x="535648" y="442425"/>
                  </a:cubicBezTo>
                  <a:cubicBezTo>
                    <a:pt x="448562" y="462019"/>
                    <a:pt x="313579" y="387996"/>
                    <a:pt x="248265" y="429362"/>
                  </a:cubicBezTo>
                  <a:cubicBezTo>
                    <a:pt x="182951" y="470728"/>
                    <a:pt x="163357" y="603533"/>
                    <a:pt x="143763" y="690619"/>
                  </a:cubicBezTo>
                  <a:cubicBezTo>
                    <a:pt x="124169" y="777705"/>
                    <a:pt x="154649" y="967116"/>
                    <a:pt x="130700" y="951876"/>
                  </a:cubicBezTo>
                  <a:cubicBezTo>
                    <a:pt x="106751" y="936636"/>
                    <a:pt x="2248" y="729808"/>
                    <a:pt x="71" y="599179"/>
                  </a:cubicBezTo>
                  <a:cubicBezTo>
                    <a:pt x="-2106" y="468551"/>
                    <a:pt x="45791" y="298733"/>
                    <a:pt x="104574" y="207293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 rot="20052341">
              <a:off x="4855287" y="1653741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de cantos arredondados 59"/>
            <p:cNvSpPr/>
            <p:nvPr/>
          </p:nvSpPr>
          <p:spPr>
            <a:xfrm rot="20052341">
              <a:off x="4950505" y="1575166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>
              <a:off x="4982328" y="1901973"/>
              <a:ext cx="199623" cy="275258"/>
              <a:chOff x="2413172" y="1924414"/>
              <a:chExt cx="315261" cy="434711"/>
            </a:xfrm>
          </p:grpSpPr>
          <p:sp>
            <p:nvSpPr>
              <p:cNvPr id="73" name="Elipse 72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4" name="Forma livre 73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5" name="Elipse 74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6" name="Elipse 75"/>
              <p:cNvSpPr/>
              <p:nvPr/>
            </p:nvSpPr>
            <p:spPr>
              <a:xfrm>
                <a:off x="2586588" y="211743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7" name="Retângulo de cantos arredondados 76"/>
              <p:cNvSpPr/>
              <p:nvPr/>
            </p:nvSpPr>
            <p:spPr>
              <a:xfrm rot="18809357">
                <a:off x="2650216" y="2105344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8" name="Forma livre 77"/>
              <p:cNvSpPr/>
              <p:nvPr/>
            </p:nvSpPr>
            <p:spPr>
              <a:xfrm rot="792283">
                <a:off x="2545565" y="2197104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9" name="Forma livre 78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0" name="Forma livre 79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1" name="Forma livre 80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62" name="Grupo 61"/>
            <p:cNvGrpSpPr/>
            <p:nvPr/>
          </p:nvGrpSpPr>
          <p:grpSpPr>
            <a:xfrm flipH="1">
              <a:off x="5339110" y="1902430"/>
              <a:ext cx="206339" cy="275258"/>
              <a:chOff x="2413172" y="1924414"/>
              <a:chExt cx="315261" cy="434711"/>
            </a:xfrm>
          </p:grpSpPr>
          <p:sp>
            <p:nvSpPr>
              <p:cNvPr id="64" name="Elipse 63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5" name="Forma livre 64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2548920" y="211215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8" name="Retângulo de cantos arredondados 67"/>
              <p:cNvSpPr/>
              <p:nvPr/>
            </p:nvSpPr>
            <p:spPr>
              <a:xfrm rot="18809357">
                <a:off x="2554903" y="2096706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9" name="Forma livre 68"/>
              <p:cNvSpPr/>
              <p:nvPr/>
            </p:nvSpPr>
            <p:spPr>
              <a:xfrm>
                <a:off x="2559135" y="2193760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0" name="Forma livre 69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1" name="Forma livre 70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2" name="Forma livre 71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63" name="Forma livre 62"/>
            <p:cNvSpPr/>
            <p:nvPr/>
          </p:nvSpPr>
          <p:spPr>
            <a:xfrm>
              <a:off x="5273914" y="3374102"/>
              <a:ext cx="3018" cy="54321"/>
            </a:xfrm>
            <a:custGeom>
              <a:avLst/>
              <a:gdLst>
                <a:gd name="connsiteX0" fmla="*/ 0 w 3018"/>
                <a:gd name="connsiteY0" fmla="*/ 0 h 54321"/>
                <a:gd name="connsiteX1" fmla="*/ 3018 w 3018"/>
                <a:gd name="connsiteY1" fmla="*/ 54321 h 54321"/>
                <a:gd name="connsiteX2" fmla="*/ 3018 w 3018"/>
                <a:gd name="connsiteY2" fmla="*/ 54321 h 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8" h="54321">
                  <a:moveTo>
                    <a:pt x="0" y="0"/>
                  </a:moveTo>
                  <a:lnTo>
                    <a:pt x="3018" y="54321"/>
                  </a:lnTo>
                  <a:lnTo>
                    <a:pt x="3018" y="5432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199" name="Forma livre 198"/>
          <p:cNvSpPr/>
          <p:nvPr/>
        </p:nvSpPr>
        <p:spPr>
          <a:xfrm>
            <a:off x="10568419" y="3367057"/>
            <a:ext cx="289803" cy="286653"/>
          </a:xfrm>
          <a:custGeom>
            <a:avLst/>
            <a:gdLst>
              <a:gd name="connsiteX0" fmla="*/ 251374 w 289803"/>
              <a:gd name="connsiteY0" fmla="*/ 2744 h 286653"/>
              <a:gd name="connsiteX1" fmla="*/ 5 w 289803"/>
              <a:gd name="connsiteY1" fmla="*/ 148465 h 286653"/>
              <a:gd name="connsiteX2" fmla="*/ 258660 w 289803"/>
              <a:gd name="connsiteY2" fmla="*/ 283257 h 286653"/>
              <a:gd name="connsiteX3" fmla="*/ 251374 w 289803"/>
              <a:gd name="connsiteY3" fmla="*/ 2744 h 28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803" h="286653">
                <a:moveTo>
                  <a:pt x="251374" y="2744"/>
                </a:moveTo>
                <a:cubicBezTo>
                  <a:pt x="208265" y="-19721"/>
                  <a:pt x="-1209" y="101713"/>
                  <a:pt x="5" y="148465"/>
                </a:cubicBezTo>
                <a:cubicBezTo>
                  <a:pt x="1219" y="195217"/>
                  <a:pt x="210086" y="307544"/>
                  <a:pt x="258660" y="283257"/>
                </a:cubicBezTo>
                <a:cubicBezTo>
                  <a:pt x="307234" y="258970"/>
                  <a:pt x="294483" y="25209"/>
                  <a:pt x="251374" y="274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0" name="Forma livre 199"/>
          <p:cNvSpPr/>
          <p:nvPr/>
        </p:nvSpPr>
        <p:spPr>
          <a:xfrm>
            <a:off x="10652118" y="3464283"/>
            <a:ext cx="212345" cy="190100"/>
          </a:xfrm>
          <a:custGeom>
            <a:avLst/>
            <a:gdLst>
              <a:gd name="connsiteX0" fmla="*/ 96 w 212345"/>
              <a:gd name="connsiteY0" fmla="*/ 127743 h 190100"/>
              <a:gd name="connsiteX1" fmla="*/ 43812 w 212345"/>
              <a:gd name="connsiteY1" fmla="*/ 84026 h 190100"/>
              <a:gd name="connsiteX2" fmla="*/ 127602 w 212345"/>
              <a:gd name="connsiteY2" fmla="*/ 102241 h 190100"/>
              <a:gd name="connsiteX3" fmla="*/ 83885 w 212345"/>
              <a:gd name="connsiteY3" fmla="*/ 91312 h 190100"/>
              <a:gd name="connsiteX4" fmla="*/ 94814 w 212345"/>
              <a:gd name="connsiteY4" fmla="*/ 51239 h 190100"/>
              <a:gd name="connsiteX5" fmla="*/ 138531 w 212345"/>
              <a:gd name="connsiteY5" fmla="*/ 3880 h 190100"/>
              <a:gd name="connsiteX6" fmla="*/ 207748 w 212345"/>
              <a:gd name="connsiteY6" fmla="*/ 18452 h 190100"/>
              <a:gd name="connsiteX7" fmla="*/ 200462 w 212345"/>
              <a:gd name="connsiteY7" fmla="*/ 142315 h 190100"/>
              <a:gd name="connsiteX8" fmla="*/ 156746 w 212345"/>
              <a:gd name="connsiteY8" fmla="*/ 189674 h 190100"/>
              <a:gd name="connsiteX9" fmla="*/ 54741 w 212345"/>
              <a:gd name="connsiteY9" fmla="*/ 164173 h 190100"/>
              <a:gd name="connsiteX10" fmla="*/ 96 w 212345"/>
              <a:gd name="connsiteY10" fmla="*/ 127743 h 19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345" h="190100">
                <a:moveTo>
                  <a:pt x="96" y="127743"/>
                </a:moveTo>
                <a:cubicBezTo>
                  <a:pt x="-1725" y="114385"/>
                  <a:pt x="22561" y="88276"/>
                  <a:pt x="43812" y="84026"/>
                </a:cubicBezTo>
                <a:cubicBezTo>
                  <a:pt x="65063" y="79776"/>
                  <a:pt x="120923" y="101027"/>
                  <a:pt x="127602" y="102241"/>
                </a:cubicBezTo>
                <a:cubicBezTo>
                  <a:pt x="134281" y="103455"/>
                  <a:pt x="89350" y="99812"/>
                  <a:pt x="83885" y="91312"/>
                </a:cubicBezTo>
                <a:cubicBezTo>
                  <a:pt x="78420" y="82812"/>
                  <a:pt x="85706" y="65811"/>
                  <a:pt x="94814" y="51239"/>
                </a:cubicBezTo>
                <a:cubicBezTo>
                  <a:pt x="103922" y="36667"/>
                  <a:pt x="119709" y="9344"/>
                  <a:pt x="138531" y="3880"/>
                </a:cubicBezTo>
                <a:cubicBezTo>
                  <a:pt x="157353" y="-1584"/>
                  <a:pt x="197426" y="-4620"/>
                  <a:pt x="207748" y="18452"/>
                </a:cubicBezTo>
                <a:cubicBezTo>
                  <a:pt x="218070" y="41524"/>
                  <a:pt x="208962" y="113778"/>
                  <a:pt x="200462" y="142315"/>
                </a:cubicBezTo>
                <a:cubicBezTo>
                  <a:pt x="191962" y="170852"/>
                  <a:pt x="181033" y="186031"/>
                  <a:pt x="156746" y="189674"/>
                </a:cubicBezTo>
                <a:cubicBezTo>
                  <a:pt x="132459" y="193317"/>
                  <a:pt x="80242" y="172673"/>
                  <a:pt x="54741" y="164173"/>
                </a:cubicBezTo>
                <a:cubicBezTo>
                  <a:pt x="29240" y="155673"/>
                  <a:pt x="1917" y="141101"/>
                  <a:pt x="96" y="127743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00" name="Retângulo 299">
            <a:hlinkClick r:id="rId3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9363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82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1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0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tângulo 25"/>
          <p:cNvSpPr/>
          <p:nvPr/>
        </p:nvSpPr>
        <p:spPr>
          <a:xfrm>
            <a:off x="0" y="0"/>
            <a:ext cx="12192000" cy="686549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7" name="Retângulo 26">
            <a:hlinkHover r:id="rId2" action="ppaction://hlinksldjump"/>
          </p:cNvPr>
          <p:cNvSpPr/>
          <p:nvPr/>
        </p:nvSpPr>
        <p:spPr>
          <a:xfrm>
            <a:off x="10665355" y="43095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8" name="Retângulo 27">
            <a:hlinkClick r:id="rId3" action="ppaction://hlinksldjump"/>
            <a:hlinkHover r:id="rId3" action="ppaction://hlinksldjump"/>
          </p:cNvPr>
          <p:cNvSpPr/>
          <p:nvPr/>
        </p:nvSpPr>
        <p:spPr>
          <a:xfrm>
            <a:off x="312444" y="5585360"/>
            <a:ext cx="839185" cy="83918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9" name="Retângulo 28">
            <a:hlinkHover r:id="rId2" action="ppaction://hlinksldjump"/>
          </p:cNvPr>
          <p:cNvSpPr/>
          <p:nvPr/>
        </p:nvSpPr>
        <p:spPr>
          <a:xfrm>
            <a:off x="9986087" y="206381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0" name="Retângulo 29">
            <a:hlinkHover r:id="rId2" action="ppaction://hlinksldjump"/>
          </p:cNvPr>
          <p:cNvSpPr/>
          <p:nvPr/>
        </p:nvSpPr>
        <p:spPr>
          <a:xfrm>
            <a:off x="7917801" y="150917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" name="Retângulo 30">
            <a:hlinkHover r:id="rId2" action="ppaction://hlinksldjump"/>
          </p:cNvPr>
          <p:cNvSpPr/>
          <p:nvPr/>
        </p:nvSpPr>
        <p:spPr>
          <a:xfrm>
            <a:off x="8517446" y="317308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6" name="Retângulo 35">
            <a:hlinkHover r:id="rId2" action="ppaction://hlinksldjump"/>
          </p:cNvPr>
          <p:cNvSpPr/>
          <p:nvPr/>
        </p:nvSpPr>
        <p:spPr>
          <a:xfrm>
            <a:off x="5541364" y="115704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7" name="Retângulo 36">
            <a:hlinkHover r:id="rId2" action="ppaction://hlinksldjump"/>
          </p:cNvPr>
          <p:cNvSpPr/>
          <p:nvPr/>
        </p:nvSpPr>
        <p:spPr>
          <a:xfrm>
            <a:off x="6729582" y="92234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8" name="Retângulo 37">
            <a:hlinkHover r:id="rId2" action="ppaction://hlinksldjump"/>
          </p:cNvPr>
          <p:cNvSpPr/>
          <p:nvPr/>
        </p:nvSpPr>
        <p:spPr>
          <a:xfrm>
            <a:off x="5064638" y="366885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9" name="Retângulo 38">
            <a:hlinkHover r:id="rId2" action="ppaction://hlinksldjump"/>
          </p:cNvPr>
          <p:cNvSpPr/>
          <p:nvPr/>
        </p:nvSpPr>
        <p:spPr>
          <a:xfrm>
            <a:off x="6733457" y="366885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0" name="Retângulo 39">
            <a:hlinkHover r:id="rId2" action="ppaction://hlinksldjump"/>
          </p:cNvPr>
          <p:cNvSpPr/>
          <p:nvPr/>
        </p:nvSpPr>
        <p:spPr>
          <a:xfrm>
            <a:off x="2643656" y="-43724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1" name="Retângulo 40">
            <a:hlinkHover r:id="rId2" action="ppaction://hlinksldjump"/>
          </p:cNvPr>
          <p:cNvSpPr/>
          <p:nvPr/>
        </p:nvSpPr>
        <p:spPr>
          <a:xfrm>
            <a:off x="2721102" y="287811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2" name="Retângulo 41">
            <a:hlinkHover r:id="rId2" action="ppaction://hlinksldjump"/>
          </p:cNvPr>
          <p:cNvSpPr/>
          <p:nvPr/>
        </p:nvSpPr>
        <p:spPr>
          <a:xfrm>
            <a:off x="2989565" y="433165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" name="Retângulo 42">
            <a:hlinkHover r:id="rId2" action="ppaction://hlinksldjump"/>
          </p:cNvPr>
          <p:cNvSpPr/>
          <p:nvPr/>
        </p:nvSpPr>
        <p:spPr>
          <a:xfrm>
            <a:off x="3772934" y="113800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4" name="Retângulo 43">
            <a:hlinkHover r:id="rId2" action="ppaction://hlinksldjump"/>
          </p:cNvPr>
          <p:cNvSpPr/>
          <p:nvPr/>
        </p:nvSpPr>
        <p:spPr>
          <a:xfrm>
            <a:off x="5055498" y="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Retângulo 44">
            <a:hlinkHover r:id="rId2" action="ppaction://hlinksldjump"/>
          </p:cNvPr>
          <p:cNvSpPr/>
          <p:nvPr/>
        </p:nvSpPr>
        <p:spPr>
          <a:xfrm>
            <a:off x="10658142" y="422348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6" name="Retângulo 45">
            <a:hlinkHover r:id="rId2" action="ppaction://hlinksldjump"/>
          </p:cNvPr>
          <p:cNvSpPr/>
          <p:nvPr/>
        </p:nvSpPr>
        <p:spPr>
          <a:xfrm>
            <a:off x="8876815" y="4895680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7" name="Retângulo 46">
            <a:hlinkHover r:id="rId2" action="ppaction://hlinksldjump"/>
          </p:cNvPr>
          <p:cNvSpPr/>
          <p:nvPr/>
        </p:nvSpPr>
        <p:spPr>
          <a:xfrm>
            <a:off x="6533766" y="5030724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8" name="Retângulo 47">
            <a:hlinkHover r:id="rId2" action="ppaction://hlinksldjump"/>
          </p:cNvPr>
          <p:cNvSpPr/>
          <p:nvPr/>
        </p:nvSpPr>
        <p:spPr>
          <a:xfrm>
            <a:off x="4432092" y="5037499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Retângulo 48">
            <a:hlinkHover r:id="rId2" action="ppaction://hlinksldjump"/>
          </p:cNvPr>
          <p:cNvSpPr/>
          <p:nvPr/>
        </p:nvSpPr>
        <p:spPr>
          <a:xfrm>
            <a:off x="48264" y="4777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" name="Retângulo 49">
            <a:hlinkHover r:id="rId2" action="ppaction://hlinksldjump"/>
          </p:cNvPr>
          <p:cNvSpPr/>
          <p:nvPr/>
        </p:nvSpPr>
        <p:spPr>
          <a:xfrm>
            <a:off x="1530545" y="398738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" name="Retângulo 50">
            <a:hlinkHover r:id="rId2" action="ppaction://hlinksldjump"/>
          </p:cNvPr>
          <p:cNvSpPr/>
          <p:nvPr/>
        </p:nvSpPr>
        <p:spPr>
          <a:xfrm>
            <a:off x="1192592" y="133560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2" name="Retângulo 51">
            <a:hlinkHover r:id="rId2" action="ppaction://hlinksldjump"/>
          </p:cNvPr>
          <p:cNvSpPr/>
          <p:nvPr/>
        </p:nvSpPr>
        <p:spPr>
          <a:xfrm>
            <a:off x="631142" y="268031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3" name="Retângulo 52">
            <a:hlinkHover r:id="rId2" action="ppaction://hlinksldjump"/>
          </p:cNvPr>
          <p:cNvSpPr/>
          <p:nvPr/>
        </p:nvSpPr>
        <p:spPr>
          <a:xfrm>
            <a:off x="4986728" y="2361326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4" name="Retângulo 53">
            <a:hlinkHover r:id="rId2" action="ppaction://hlinksldjump"/>
          </p:cNvPr>
          <p:cNvSpPr/>
          <p:nvPr/>
        </p:nvSpPr>
        <p:spPr>
          <a:xfrm>
            <a:off x="2381256" y="888215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5" name="Retângulo 54">
            <a:hlinkHover r:id="rId2" action="ppaction://hlinksldjump"/>
          </p:cNvPr>
          <p:cNvSpPr/>
          <p:nvPr/>
        </p:nvSpPr>
        <p:spPr>
          <a:xfrm>
            <a:off x="83320" y="4132837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6" name="Retângulo 55">
            <a:hlinkHover r:id="rId2" action="ppaction://hlinksldjump"/>
          </p:cNvPr>
          <p:cNvSpPr/>
          <p:nvPr/>
        </p:nvSpPr>
        <p:spPr>
          <a:xfrm>
            <a:off x="1682588" y="5160453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" name="Retângulo 56">
            <a:hlinkHover r:id="rId2" action="ppaction://hlinksldjump"/>
          </p:cNvPr>
          <p:cNvSpPr/>
          <p:nvPr/>
        </p:nvSpPr>
        <p:spPr>
          <a:xfrm>
            <a:off x="5610134" y="507138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8" name="Retângulo 57">
            <a:hlinkHover r:id="rId2" action="ppaction://hlinksldjump"/>
          </p:cNvPr>
          <p:cNvSpPr/>
          <p:nvPr/>
        </p:nvSpPr>
        <p:spPr>
          <a:xfrm>
            <a:off x="3094635" y="5756222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9" name="Retângulo 58">
            <a:hlinkHover r:id="rId2" action="ppaction://hlinksldjump"/>
          </p:cNvPr>
          <p:cNvSpPr/>
          <p:nvPr/>
        </p:nvSpPr>
        <p:spPr>
          <a:xfrm>
            <a:off x="7705290" y="5860718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0" name="Retângulo 59">
            <a:hlinkHover r:id="rId2" action="ppaction://hlinksldjump"/>
          </p:cNvPr>
          <p:cNvSpPr/>
          <p:nvPr/>
        </p:nvSpPr>
        <p:spPr>
          <a:xfrm>
            <a:off x="10534407" y="5882311"/>
            <a:ext cx="1109272" cy="1109272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rgbClr val="FF0000"/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32" name="Grupo 31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33" name="Pergaminho horizontal 32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34" name="Retângulo 33">
              <a:hlinkClick r:id="rId4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35" name="Retângulo 34">
              <a:hlinkClick r:id="rId5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9208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3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4387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4152025" y="-1229835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69" name="Grupo 68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70" name="Forma livre 69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1" name="Elipse 70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Elipse 71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Forma livre 72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Forma livre 73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Elipse 94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Elipse 95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97" name="Grupo 96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98" name="Forma livre 97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Forma livre 110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2" name="Elipse 111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Elipse 112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640614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3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4387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2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2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8" name="Grupo 7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3" name="Retângulo 2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" name="Triângulo isósceles 5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015069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3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4387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2959942" y="1660594"/>
            <a:ext cx="4386349" cy="4324314"/>
            <a:chOff x="7966213" y="2823075"/>
            <a:chExt cx="1779919" cy="1754746"/>
          </a:xfrm>
        </p:grpSpPr>
        <p:sp>
          <p:nvSpPr>
            <p:cNvPr id="35" name="Forma livre 34"/>
            <p:cNvSpPr/>
            <p:nvPr/>
          </p:nvSpPr>
          <p:spPr>
            <a:xfrm flipH="1">
              <a:off x="8483296" y="3599405"/>
              <a:ext cx="781794" cy="978416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" name="Elipse 35"/>
            <p:cNvSpPr/>
            <p:nvPr/>
          </p:nvSpPr>
          <p:spPr>
            <a:xfrm>
              <a:off x="8349823" y="2823075"/>
              <a:ext cx="951087" cy="951086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Elipse 36"/>
            <p:cNvSpPr/>
            <p:nvPr/>
          </p:nvSpPr>
          <p:spPr>
            <a:xfrm>
              <a:off x="8651947" y="3016470"/>
              <a:ext cx="382701" cy="3174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Forma livre 37"/>
            <p:cNvSpPr/>
            <p:nvPr/>
          </p:nvSpPr>
          <p:spPr>
            <a:xfrm>
              <a:off x="7966213" y="3425573"/>
              <a:ext cx="528409" cy="330324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Elipse 38"/>
            <p:cNvSpPr/>
            <p:nvPr/>
          </p:nvSpPr>
          <p:spPr>
            <a:xfrm>
              <a:off x="8307035" y="3523459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0" name="Grupo 39"/>
            <p:cNvGrpSpPr/>
            <p:nvPr/>
          </p:nvGrpSpPr>
          <p:grpSpPr>
            <a:xfrm flipH="1">
              <a:off x="8944667" y="3088227"/>
              <a:ext cx="801465" cy="758709"/>
              <a:chOff x="5085340" y="3360110"/>
              <a:chExt cx="1861166" cy="1772552"/>
            </a:xfrm>
            <a:solidFill>
              <a:schemeClr val="bg1"/>
            </a:solidFill>
          </p:grpSpPr>
          <p:sp>
            <p:nvSpPr>
              <p:cNvPr id="43" name="Forma livre 4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4" name="Forma livre 4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5" name="Elipse 44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6" name="Elipse 45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41" name="Retângulo de cantos arredondados 40"/>
            <p:cNvSpPr/>
            <p:nvPr/>
          </p:nvSpPr>
          <p:spPr>
            <a:xfrm rot="1871123">
              <a:off x="8367116" y="3236967"/>
              <a:ext cx="577867" cy="206583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Elipse 41"/>
            <p:cNvSpPr/>
            <p:nvPr/>
          </p:nvSpPr>
          <p:spPr>
            <a:xfrm>
              <a:off x="8569342" y="3164811"/>
              <a:ext cx="469084" cy="469083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7" name="Grupo 46"/>
          <p:cNvGrpSpPr/>
          <p:nvPr/>
        </p:nvGrpSpPr>
        <p:grpSpPr>
          <a:xfrm>
            <a:off x="4611114" y="2285965"/>
            <a:ext cx="1920469" cy="1925444"/>
            <a:chOff x="5193518" y="2205734"/>
            <a:chExt cx="1632056" cy="1632056"/>
          </a:xfrm>
          <a:solidFill>
            <a:srgbClr val="760000"/>
          </a:solidFill>
        </p:grpSpPr>
        <p:sp>
          <p:nvSpPr>
            <p:cNvPr id="48" name="Elipse 47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" name="Elipse 48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Placa 49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Elipse 50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Elipse 64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exto explicativo em setas cruzadas 68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Cilindro 69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Cilindro 70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Cruz 71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Cruz 72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Cruz 73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Cruz 74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7" name="Retângulo 76"/>
          <p:cNvSpPr/>
          <p:nvPr/>
        </p:nvSpPr>
        <p:spPr>
          <a:xfrm>
            <a:off x="-19050" y="-236101"/>
            <a:ext cx="12211050" cy="7094101"/>
          </a:xfrm>
          <a:prstGeom prst="rect">
            <a:avLst/>
          </a:prstGeom>
          <a:gradFill flip="none" rotWithShape="1">
            <a:gsLst>
              <a:gs pos="100000">
                <a:srgbClr val="4C0000"/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22275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3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4387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34" name="Grupo 33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35" name="Pergaminho horizontal 34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36" name="Retângulo 35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37" name="Retângulo 36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782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3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7" y="242762"/>
              <a:ext cx="3713297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4" name="Forma livre 3"/>
          <p:cNvSpPr/>
          <p:nvPr/>
        </p:nvSpPr>
        <p:spPr>
          <a:xfrm>
            <a:off x="3692577" y="1809281"/>
            <a:ext cx="2546766" cy="4007267"/>
          </a:xfrm>
          <a:custGeom>
            <a:avLst/>
            <a:gdLst>
              <a:gd name="connsiteX0" fmla="*/ 2403423 w 2546766"/>
              <a:gd name="connsiteY0" fmla="*/ 3334219 h 4007267"/>
              <a:gd name="connsiteX1" fmla="*/ 1317573 w 2546766"/>
              <a:gd name="connsiteY1" fmla="*/ 4000969 h 4007267"/>
              <a:gd name="connsiteX2" fmla="*/ 60273 w 2546766"/>
              <a:gd name="connsiteY2" fmla="*/ 3619969 h 4007267"/>
              <a:gd name="connsiteX3" fmla="*/ 193623 w 2546766"/>
              <a:gd name="connsiteY3" fmla="*/ 2819869 h 4007267"/>
              <a:gd name="connsiteX4" fmla="*/ 136473 w 2546766"/>
              <a:gd name="connsiteY4" fmla="*/ 2343619 h 4007267"/>
              <a:gd name="connsiteX5" fmla="*/ 441273 w 2546766"/>
              <a:gd name="connsiteY5" fmla="*/ 2591269 h 4007267"/>
              <a:gd name="connsiteX6" fmla="*/ 460323 w 2546766"/>
              <a:gd name="connsiteY6" fmla="*/ 2838919 h 4007267"/>
              <a:gd name="connsiteX7" fmla="*/ 650823 w 2546766"/>
              <a:gd name="connsiteY7" fmla="*/ 2438869 h 4007267"/>
              <a:gd name="connsiteX8" fmla="*/ 231723 w 2546766"/>
              <a:gd name="connsiteY8" fmla="*/ 2095969 h 4007267"/>
              <a:gd name="connsiteX9" fmla="*/ 250773 w 2546766"/>
              <a:gd name="connsiteY9" fmla="*/ 1219669 h 4007267"/>
              <a:gd name="connsiteX10" fmla="*/ 707973 w 2546766"/>
              <a:gd name="connsiteY10" fmla="*/ 800569 h 4007267"/>
              <a:gd name="connsiteX11" fmla="*/ 536523 w 2546766"/>
              <a:gd name="connsiteY11" fmla="*/ 1162519 h 4007267"/>
              <a:gd name="connsiteX12" fmla="*/ 517473 w 2546766"/>
              <a:gd name="connsiteY12" fmla="*/ 1581619 h 4007267"/>
              <a:gd name="connsiteX13" fmla="*/ 1031823 w 2546766"/>
              <a:gd name="connsiteY13" fmla="*/ 1848319 h 4007267"/>
              <a:gd name="connsiteX14" fmla="*/ 1127073 w 2546766"/>
              <a:gd name="connsiteY14" fmla="*/ 2438869 h 4007267"/>
              <a:gd name="connsiteX15" fmla="*/ 1355673 w 2546766"/>
              <a:gd name="connsiteY15" fmla="*/ 1981669 h 4007267"/>
              <a:gd name="connsiteX16" fmla="*/ 1012773 w 2546766"/>
              <a:gd name="connsiteY16" fmla="*/ 1391119 h 4007267"/>
              <a:gd name="connsiteX17" fmla="*/ 1260423 w 2546766"/>
              <a:gd name="connsiteY17" fmla="*/ 705319 h 4007267"/>
              <a:gd name="connsiteX18" fmla="*/ 1412823 w 2546766"/>
              <a:gd name="connsiteY18" fmla="*/ 469 h 4007267"/>
              <a:gd name="connsiteX19" fmla="*/ 1698573 w 2546766"/>
              <a:gd name="connsiteY19" fmla="*/ 610069 h 4007267"/>
              <a:gd name="connsiteX20" fmla="*/ 1546173 w 2546766"/>
              <a:gd name="connsiteY20" fmla="*/ 1410169 h 4007267"/>
              <a:gd name="connsiteX21" fmla="*/ 2003373 w 2546766"/>
              <a:gd name="connsiteY21" fmla="*/ 2000719 h 4007267"/>
              <a:gd name="connsiteX22" fmla="*/ 1927173 w 2546766"/>
              <a:gd name="connsiteY22" fmla="*/ 2819869 h 4007267"/>
              <a:gd name="connsiteX23" fmla="*/ 2231973 w 2546766"/>
              <a:gd name="connsiteY23" fmla="*/ 2705569 h 4007267"/>
              <a:gd name="connsiteX24" fmla="*/ 2193873 w 2546766"/>
              <a:gd name="connsiteY24" fmla="*/ 2115019 h 4007267"/>
              <a:gd name="connsiteX25" fmla="*/ 2498673 w 2546766"/>
              <a:gd name="connsiteY25" fmla="*/ 2572219 h 4007267"/>
              <a:gd name="connsiteX26" fmla="*/ 2536773 w 2546766"/>
              <a:gd name="connsiteY26" fmla="*/ 3124669 h 4007267"/>
              <a:gd name="connsiteX27" fmla="*/ 2403423 w 2546766"/>
              <a:gd name="connsiteY27" fmla="*/ 3334219 h 4007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546766" h="4007267">
                <a:moveTo>
                  <a:pt x="2403423" y="3334219"/>
                </a:moveTo>
                <a:cubicBezTo>
                  <a:pt x="2200223" y="3480269"/>
                  <a:pt x="1708098" y="3953344"/>
                  <a:pt x="1317573" y="4000969"/>
                </a:cubicBezTo>
                <a:cubicBezTo>
                  <a:pt x="927048" y="4048594"/>
                  <a:pt x="247598" y="3816819"/>
                  <a:pt x="60273" y="3619969"/>
                </a:cubicBezTo>
                <a:cubicBezTo>
                  <a:pt x="-127052" y="3423119"/>
                  <a:pt x="180923" y="3032594"/>
                  <a:pt x="193623" y="2819869"/>
                </a:cubicBezTo>
                <a:cubicBezTo>
                  <a:pt x="206323" y="2607144"/>
                  <a:pt x="95198" y="2381719"/>
                  <a:pt x="136473" y="2343619"/>
                </a:cubicBezTo>
                <a:cubicBezTo>
                  <a:pt x="177748" y="2305519"/>
                  <a:pt x="387298" y="2508719"/>
                  <a:pt x="441273" y="2591269"/>
                </a:cubicBezTo>
                <a:cubicBezTo>
                  <a:pt x="495248" y="2673819"/>
                  <a:pt x="425398" y="2864319"/>
                  <a:pt x="460323" y="2838919"/>
                </a:cubicBezTo>
                <a:cubicBezTo>
                  <a:pt x="495248" y="2813519"/>
                  <a:pt x="688923" y="2562694"/>
                  <a:pt x="650823" y="2438869"/>
                </a:cubicBezTo>
                <a:cubicBezTo>
                  <a:pt x="612723" y="2315044"/>
                  <a:pt x="298398" y="2299169"/>
                  <a:pt x="231723" y="2095969"/>
                </a:cubicBezTo>
                <a:cubicBezTo>
                  <a:pt x="165048" y="1892769"/>
                  <a:pt x="171398" y="1435569"/>
                  <a:pt x="250773" y="1219669"/>
                </a:cubicBezTo>
                <a:cubicBezTo>
                  <a:pt x="330148" y="1003769"/>
                  <a:pt x="660348" y="810094"/>
                  <a:pt x="707973" y="800569"/>
                </a:cubicBezTo>
                <a:cubicBezTo>
                  <a:pt x="755598" y="791044"/>
                  <a:pt x="568273" y="1032344"/>
                  <a:pt x="536523" y="1162519"/>
                </a:cubicBezTo>
                <a:cubicBezTo>
                  <a:pt x="504773" y="1292694"/>
                  <a:pt x="434923" y="1467319"/>
                  <a:pt x="517473" y="1581619"/>
                </a:cubicBezTo>
                <a:cubicBezTo>
                  <a:pt x="600023" y="1695919"/>
                  <a:pt x="930223" y="1705444"/>
                  <a:pt x="1031823" y="1848319"/>
                </a:cubicBezTo>
                <a:cubicBezTo>
                  <a:pt x="1133423" y="1991194"/>
                  <a:pt x="1073098" y="2416644"/>
                  <a:pt x="1127073" y="2438869"/>
                </a:cubicBezTo>
                <a:cubicBezTo>
                  <a:pt x="1181048" y="2461094"/>
                  <a:pt x="1374723" y="2156294"/>
                  <a:pt x="1355673" y="1981669"/>
                </a:cubicBezTo>
                <a:cubicBezTo>
                  <a:pt x="1336623" y="1807044"/>
                  <a:pt x="1028648" y="1603844"/>
                  <a:pt x="1012773" y="1391119"/>
                </a:cubicBezTo>
                <a:cubicBezTo>
                  <a:pt x="996898" y="1178394"/>
                  <a:pt x="1193748" y="937094"/>
                  <a:pt x="1260423" y="705319"/>
                </a:cubicBezTo>
                <a:cubicBezTo>
                  <a:pt x="1327098" y="473544"/>
                  <a:pt x="1339798" y="16344"/>
                  <a:pt x="1412823" y="469"/>
                </a:cubicBezTo>
                <a:cubicBezTo>
                  <a:pt x="1485848" y="-15406"/>
                  <a:pt x="1676348" y="375119"/>
                  <a:pt x="1698573" y="610069"/>
                </a:cubicBezTo>
                <a:cubicBezTo>
                  <a:pt x="1720798" y="845019"/>
                  <a:pt x="1495373" y="1178394"/>
                  <a:pt x="1546173" y="1410169"/>
                </a:cubicBezTo>
                <a:cubicBezTo>
                  <a:pt x="1596973" y="1641944"/>
                  <a:pt x="1939873" y="1765769"/>
                  <a:pt x="2003373" y="2000719"/>
                </a:cubicBezTo>
                <a:cubicBezTo>
                  <a:pt x="2066873" y="2235669"/>
                  <a:pt x="1889073" y="2702394"/>
                  <a:pt x="1927173" y="2819869"/>
                </a:cubicBezTo>
                <a:cubicBezTo>
                  <a:pt x="1965273" y="2937344"/>
                  <a:pt x="2187523" y="2823044"/>
                  <a:pt x="2231973" y="2705569"/>
                </a:cubicBezTo>
                <a:cubicBezTo>
                  <a:pt x="2276423" y="2588094"/>
                  <a:pt x="2149423" y="2137244"/>
                  <a:pt x="2193873" y="2115019"/>
                </a:cubicBezTo>
                <a:cubicBezTo>
                  <a:pt x="2238323" y="2092794"/>
                  <a:pt x="2441523" y="2403944"/>
                  <a:pt x="2498673" y="2572219"/>
                </a:cubicBezTo>
                <a:cubicBezTo>
                  <a:pt x="2555823" y="2740494"/>
                  <a:pt x="2552648" y="3000844"/>
                  <a:pt x="2536773" y="3124669"/>
                </a:cubicBezTo>
                <a:cubicBezTo>
                  <a:pt x="2520898" y="3248494"/>
                  <a:pt x="2606623" y="3188169"/>
                  <a:pt x="2403423" y="333421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34" name="Grupo 33"/>
          <p:cNvGrpSpPr/>
          <p:nvPr/>
        </p:nvGrpSpPr>
        <p:grpSpPr>
          <a:xfrm>
            <a:off x="4440870" y="186115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35" name="Elipse 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" name="Elipse 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Placa 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Elipse 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Elipse 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" name="Elipse 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" name="Elipse 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Texto explicativo em setas cruzadas 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Cilindro 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Cilindro 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Cruz 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Cruz 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Cruz 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Cruz 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9" name="Grupo 48"/>
          <p:cNvGrpSpPr/>
          <p:nvPr/>
        </p:nvGrpSpPr>
        <p:grpSpPr>
          <a:xfrm>
            <a:off x="6381195" y="1607054"/>
            <a:ext cx="1571874" cy="5543371"/>
            <a:chOff x="5774769" y="880036"/>
            <a:chExt cx="1571874" cy="5543371"/>
          </a:xfrm>
        </p:grpSpPr>
        <p:sp>
          <p:nvSpPr>
            <p:cNvPr id="50" name="Retângulo 49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iângulo isósceles 50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73" name="Grupo 72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74" name="Forma livre 73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75" name="Forma livre 74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09998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9" y="242762"/>
              <a:ext cx="247371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517942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9" y="242762"/>
              <a:ext cx="247371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2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2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85354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4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2959942" y="1660594"/>
            <a:ext cx="4386349" cy="4324314"/>
            <a:chOff x="7966213" y="2823075"/>
            <a:chExt cx="1779919" cy="1754746"/>
          </a:xfrm>
        </p:grpSpPr>
        <p:sp>
          <p:nvSpPr>
            <p:cNvPr id="35" name="Forma livre 34"/>
            <p:cNvSpPr/>
            <p:nvPr/>
          </p:nvSpPr>
          <p:spPr>
            <a:xfrm flipH="1">
              <a:off x="8483296" y="3599405"/>
              <a:ext cx="781794" cy="978416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" name="Elipse 35"/>
            <p:cNvSpPr/>
            <p:nvPr/>
          </p:nvSpPr>
          <p:spPr>
            <a:xfrm>
              <a:off x="8349823" y="2823075"/>
              <a:ext cx="951087" cy="951086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Elipse 36"/>
            <p:cNvSpPr/>
            <p:nvPr/>
          </p:nvSpPr>
          <p:spPr>
            <a:xfrm>
              <a:off x="8651947" y="3016470"/>
              <a:ext cx="382701" cy="3174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Forma livre 37"/>
            <p:cNvSpPr/>
            <p:nvPr/>
          </p:nvSpPr>
          <p:spPr>
            <a:xfrm>
              <a:off x="7966213" y="3425573"/>
              <a:ext cx="528409" cy="330324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Elipse 38"/>
            <p:cNvSpPr/>
            <p:nvPr/>
          </p:nvSpPr>
          <p:spPr>
            <a:xfrm>
              <a:off x="8307035" y="3523459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0" name="Grupo 39"/>
            <p:cNvGrpSpPr/>
            <p:nvPr/>
          </p:nvGrpSpPr>
          <p:grpSpPr>
            <a:xfrm flipH="1">
              <a:off x="8944667" y="3088227"/>
              <a:ext cx="801465" cy="758709"/>
              <a:chOff x="5085340" y="3360110"/>
              <a:chExt cx="1861166" cy="1772552"/>
            </a:xfrm>
            <a:solidFill>
              <a:schemeClr val="bg1"/>
            </a:solidFill>
          </p:grpSpPr>
          <p:sp>
            <p:nvSpPr>
              <p:cNvPr id="43" name="Forma livre 4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4" name="Forma livre 4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5" name="Elipse 44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6" name="Elipse 45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41" name="Retângulo de cantos arredondados 40"/>
            <p:cNvSpPr/>
            <p:nvPr/>
          </p:nvSpPr>
          <p:spPr>
            <a:xfrm rot="1871123">
              <a:off x="8367116" y="3236967"/>
              <a:ext cx="577867" cy="206583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Elipse 41"/>
            <p:cNvSpPr/>
            <p:nvPr/>
          </p:nvSpPr>
          <p:spPr>
            <a:xfrm>
              <a:off x="8569342" y="3164811"/>
              <a:ext cx="469084" cy="469083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7" name="Grupo 46"/>
          <p:cNvGrpSpPr/>
          <p:nvPr/>
        </p:nvGrpSpPr>
        <p:grpSpPr>
          <a:xfrm>
            <a:off x="4611114" y="2285965"/>
            <a:ext cx="1920469" cy="1925444"/>
            <a:chOff x="5193518" y="2205734"/>
            <a:chExt cx="1632056" cy="1632056"/>
          </a:xfrm>
          <a:solidFill>
            <a:srgbClr val="760000"/>
          </a:solidFill>
        </p:grpSpPr>
        <p:sp>
          <p:nvSpPr>
            <p:cNvPr id="48" name="Elipse 47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" name="Elipse 48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Placa 49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Elipse 50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Elipse 64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exto explicativo em setas cruzadas 68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Cilindro 69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Cilindro 70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Cruz 71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Cruz 72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Cruz 73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Cruz 74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53" name="Placa 52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Retângulo 53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55" name="Retângulo 54"/>
            <p:cNvSpPr/>
            <p:nvPr/>
          </p:nvSpPr>
          <p:spPr>
            <a:xfrm>
              <a:off x="427419" y="242762"/>
              <a:ext cx="247371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7" name="Retângulo 76"/>
          <p:cNvSpPr/>
          <p:nvPr/>
        </p:nvSpPr>
        <p:spPr>
          <a:xfrm>
            <a:off x="-19050" y="-380498"/>
            <a:ext cx="12211050" cy="7238498"/>
          </a:xfrm>
          <a:prstGeom prst="rect">
            <a:avLst/>
          </a:prstGeom>
          <a:gradFill flip="none" rotWithShape="1">
            <a:gsLst>
              <a:gs pos="100000">
                <a:srgbClr val="4C0000"/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31268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34" name="Grupo 33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35" name="Pergaminho horizontal 34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36" name="Retângulo 35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37" name="Retângulo 36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32" name="Grupo 31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33" name="Placa 32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Retângulo 37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9" y="242762"/>
              <a:ext cx="247371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235994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sp>
        <p:nvSpPr>
          <p:cNvPr id="82" name="Retângulo 81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Clique em Inventário para abri-lo!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 clique novamente para fechá-lo!</a:t>
            </a:r>
          </a:p>
        </p:txBody>
      </p:sp>
      <p:grpSp>
        <p:nvGrpSpPr>
          <p:cNvPr id="42" name="Grupo 41"/>
          <p:cNvGrpSpPr/>
          <p:nvPr/>
        </p:nvGrpSpPr>
        <p:grpSpPr>
          <a:xfrm flipH="1">
            <a:off x="9011070" y="1728347"/>
            <a:ext cx="3180930" cy="8196354"/>
            <a:chOff x="4516049" y="1451665"/>
            <a:chExt cx="1514590" cy="3902034"/>
          </a:xfrm>
        </p:grpSpPr>
        <p:sp>
          <p:nvSpPr>
            <p:cNvPr id="43" name="Forma livre 42"/>
            <p:cNvSpPr/>
            <p:nvPr/>
          </p:nvSpPr>
          <p:spPr>
            <a:xfrm>
              <a:off x="4790467" y="1467403"/>
              <a:ext cx="941477" cy="2127530"/>
            </a:xfrm>
            <a:custGeom>
              <a:avLst/>
              <a:gdLst>
                <a:gd name="connsiteX0" fmla="*/ 617802 w 1266125"/>
                <a:gd name="connsiteY0" fmla="*/ 1802721 h 1811429"/>
                <a:gd name="connsiteX1" fmla="*/ 56100 w 1266125"/>
                <a:gd name="connsiteY1" fmla="*/ 1619841 h 1811429"/>
                <a:gd name="connsiteX2" fmla="*/ 95288 w 1266125"/>
                <a:gd name="connsiteY2" fmla="*/ 339681 h 1811429"/>
                <a:gd name="connsiteX3" fmla="*/ 722305 w 1266125"/>
                <a:gd name="connsiteY3" fmla="*/ 47 h 1811429"/>
                <a:gd name="connsiteX4" fmla="*/ 1192568 w 1266125"/>
                <a:gd name="connsiteY4" fmla="*/ 352744 h 1811429"/>
                <a:gd name="connsiteX5" fmla="*/ 1205631 w 1266125"/>
                <a:gd name="connsiteY5" fmla="*/ 1593715 h 1811429"/>
                <a:gd name="connsiteX6" fmla="*/ 617802 w 1266125"/>
                <a:gd name="connsiteY6" fmla="*/ 1802721 h 18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6125" h="1811429">
                  <a:moveTo>
                    <a:pt x="617802" y="1802721"/>
                  </a:moveTo>
                  <a:cubicBezTo>
                    <a:pt x="426214" y="1807075"/>
                    <a:pt x="143186" y="1863681"/>
                    <a:pt x="56100" y="1619841"/>
                  </a:cubicBezTo>
                  <a:cubicBezTo>
                    <a:pt x="-30986" y="1376001"/>
                    <a:pt x="-15746" y="609647"/>
                    <a:pt x="95288" y="339681"/>
                  </a:cubicBezTo>
                  <a:cubicBezTo>
                    <a:pt x="206322" y="69715"/>
                    <a:pt x="539425" y="-2130"/>
                    <a:pt x="722305" y="47"/>
                  </a:cubicBezTo>
                  <a:cubicBezTo>
                    <a:pt x="905185" y="2224"/>
                    <a:pt x="1112014" y="87133"/>
                    <a:pt x="1192568" y="352744"/>
                  </a:cubicBezTo>
                  <a:cubicBezTo>
                    <a:pt x="1273122" y="618355"/>
                    <a:pt x="1301425" y="1347698"/>
                    <a:pt x="1205631" y="1593715"/>
                  </a:cubicBezTo>
                  <a:cubicBezTo>
                    <a:pt x="1109837" y="1839732"/>
                    <a:pt x="809390" y="1798367"/>
                    <a:pt x="617802" y="1802721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>
              <a:off x="4609219" y="2318112"/>
              <a:ext cx="1385610" cy="1598505"/>
            </a:xfrm>
            <a:custGeom>
              <a:avLst/>
              <a:gdLst>
                <a:gd name="connsiteX0" fmla="*/ 833012 w 1385610"/>
                <a:gd name="connsiteY0" fmla="*/ 42890 h 1598505"/>
                <a:gd name="connsiteX1" fmla="*/ 871648 w 1385610"/>
                <a:gd name="connsiteY1" fmla="*/ 236073 h 1598505"/>
                <a:gd name="connsiteX2" fmla="*/ 1064831 w 1385610"/>
                <a:gd name="connsiteY2" fmla="*/ 268270 h 1598505"/>
                <a:gd name="connsiteX3" fmla="*/ 1174302 w 1385610"/>
                <a:gd name="connsiteY3" fmla="*/ 358422 h 1598505"/>
                <a:gd name="connsiteX4" fmla="*/ 1361045 w 1385610"/>
                <a:gd name="connsiteY4" fmla="*/ 860698 h 1598505"/>
                <a:gd name="connsiteX5" fmla="*/ 1361045 w 1385610"/>
                <a:gd name="connsiteY5" fmla="*/ 1466005 h 1598505"/>
                <a:gd name="connsiteX6" fmla="*/ 1154984 w 1385610"/>
                <a:gd name="connsiteY6" fmla="*/ 1491763 h 1598505"/>
                <a:gd name="connsiteX7" fmla="*/ 1122786 w 1385610"/>
                <a:gd name="connsiteY7" fmla="*/ 937971 h 1598505"/>
                <a:gd name="connsiteX8" fmla="*/ 961800 w 1385610"/>
                <a:gd name="connsiteY8" fmla="*/ 545166 h 1598505"/>
                <a:gd name="connsiteX9" fmla="*/ 878088 w 1385610"/>
                <a:gd name="connsiteY9" fmla="*/ 558045 h 1598505"/>
                <a:gd name="connsiteX10" fmla="*/ 440206 w 1385610"/>
                <a:gd name="connsiteY10" fmla="*/ 545166 h 1598505"/>
                <a:gd name="connsiteX11" fmla="*/ 240584 w 1385610"/>
                <a:gd name="connsiteY11" fmla="*/ 931532 h 1598505"/>
                <a:gd name="connsiteX12" fmla="*/ 279220 w 1385610"/>
                <a:gd name="connsiteY12" fmla="*/ 1498202 h 1598505"/>
                <a:gd name="connsiteX13" fmla="*/ 86037 w 1385610"/>
                <a:gd name="connsiteY13" fmla="*/ 1543278 h 1598505"/>
                <a:gd name="connsiteX14" fmla="*/ 2324 w 1385610"/>
                <a:gd name="connsiteY14" fmla="*/ 918653 h 1598505"/>
                <a:gd name="connsiteX15" fmla="*/ 169750 w 1385610"/>
                <a:gd name="connsiteY15" fmla="*/ 306907 h 1598505"/>
                <a:gd name="connsiteX16" fmla="*/ 440206 w 1385610"/>
                <a:gd name="connsiteY16" fmla="*/ 216755 h 1598505"/>
                <a:gd name="connsiteX17" fmla="*/ 498161 w 1385610"/>
                <a:gd name="connsiteY17" fmla="*/ 17132 h 1598505"/>
                <a:gd name="connsiteX18" fmla="*/ 665586 w 1385610"/>
                <a:gd name="connsiteY18" fmla="*/ 10693 h 1598505"/>
                <a:gd name="connsiteX19" fmla="*/ 833012 w 1385610"/>
                <a:gd name="connsiteY19" fmla="*/ 42890 h 15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5610" h="1598505">
                  <a:moveTo>
                    <a:pt x="833012" y="42890"/>
                  </a:moveTo>
                  <a:cubicBezTo>
                    <a:pt x="867356" y="80453"/>
                    <a:pt x="833012" y="198510"/>
                    <a:pt x="871648" y="236073"/>
                  </a:cubicBezTo>
                  <a:cubicBezTo>
                    <a:pt x="910284" y="273636"/>
                    <a:pt x="1014389" y="247879"/>
                    <a:pt x="1064831" y="268270"/>
                  </a:cubicBezTo>
                  <a:cubicBezTo>
                    <a:pt x="1115273" y="288662"/>
                    <a:pt x="1124933" y="259684"/>
                    <a:pt x="1174302" y="358422"/>
                  </a:cubicBezTo>
                  <a:cubicBezTo>
                    <a:pt x="1223671" y="457160"/>
                    <a:pt x="1329921" y="676101"/>
                    <a:pt x="1361045" y="860698"/>
                  </a:cubicBezTo>
                  <a:cubicBezTo>
                    <a:pt x="1392169" y="1045295"/>
                    <a:pt x="1395389" y="1360827"/>
                    <a:pt x="1361045" y="1466005"/>
                  </a:cubicBezTo>
                  <a:cubicBezTo>
                    <a:pt x="1326701" y="1571183"/>
                    <a:pt x="1194694" y="1579769"/>
                    <a:pt x="1154984" y="1491763"/>
                  </a:cubicBezTo>
                  <a:cubicBezTo>
                    <a:pt x="1115274" y="1403757"/>
                    <a:pt x="1154983" y="1095737"/>
                    <a:pt x="1122786" y="937971"/>
                  </a:cubicBezTo>
                  <a:cubicBezTo>
                    <a:pt x="1090589" y="780205"/>
                    <a:pt x="1002583" y="608487"/>
                    <a:pt x="961800" y="545166"/>
                  </a:cubicBezTo>
                  <a:cubicBezTo>
                    <a:pt x="921017" y="481845"/>
                    <a:pt x="965020" y="558045"/>
                    <a:pt x="878088" y="558045"/>
                  </a:cubicBezTo>
                  <a:cubicBezTo>
                    <a:pt x="791156" y="558045"/>
                    <a:pt x="546457" y="482918"/>
                    <a:pt x="440206" y="545166"/>
                  </a:cubicBezTo>
                  <a:cubicBezTo>
                    <a:pt x="333955" y="607414"/>
                    <a:pt x="267415" y="772693"/>
                    <a:pt x="240584" y="931532"/>
                  </a:cubicBezTo>
                  <a:cubicBezTo>
                    <a:pt x="213753" y="1090371"/>
                    <a:pt x="304978" y="1396244"/>
                    <a:pt x="279220" y="1498202"/>
                  </a:cubicBezTo>
                  <a:cubicBezTo>
                    <a:pt x="253462" y="1600160"/>
                    <a:pt x="132186" y="1639869"/>
                    <a:pt x="86037" y="1543278"/>
                  </a:cubicBezTo>
                  <a:cubicBezTo>
                    <a:pt x="39888" y="1446687"/>
                    <a:pt x="-11628" y="1124715"/>
                    <a:pt x="2324" y="918653"/>
                  </a:cubicBezTo>
                  <a:cubicBezTo>
                    <a:pt x="16276" y="712591"/>
                    <a:pt x="96770" y="423890"/>
                    <a:pt x="169750" y="306907"/>
                  </a:cubicBezTo>
                  <a:cubicBezTo>
                    <a:pt x="242730" y="189924"/>
                    <a:pt x="385471" y="265051"/>
                    <a:pt x="440206" y="216755"/>
                  </a:cubicBezTo>
                  <a:cubicBezTo>
                    <a:pt x="494941" y="168459"/>
                    <a:pt x="460598" y="51476"/>
                    <a:pt x="498161" y="17132"/>
                  </a:cubicBezTo>
                  <a:cubicBezTo>
                    <a:pt x="535724" y="-17212"/>
                    <a:pt x="607631" y="10693"/>
                    <a:pt x="665586" y="10693"/>
                  </a:cubicBezTo>
                  <a:cubicBezTo>
                    <a:pt x="723541" y="10693"/>
                    <a:pt x="798668" y="5327"/>
                    <a:pt x="833012" y="4289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Elipse 44"/>
            <p:cNvSpPr/>
            <p:nvPr/>
          </p:nvSpPr>
          <p:spPr>
            <a:xfrm>
              <a:off x="4815632" y="1537116"/>
              <a:ext cx="922600" cy="9226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19977" y="3643272"/>
              <a:ext cx="973567" cy="1468418"/>
            </a:xfrm>
            <a:custGeom>
              <a:avLst/>
              <a:gdLst>
                <a:gd name="connsiteX0" fmla="*/ 129091 w 973567"/>
                <a:gd name="connsiteY0" fmla="*/ 59167 h 1468418"/>
                <a:gd name="connsiteX1" fmla="*/ 0 w 973567"/>
                <a:gd name="connsiteY1" fmla="*/ 1463040 h 1468418"/>
                <a:gd name="connsiteX2" fmla="*/ 301214 w 973567"/>
                <a:gd name="connsiteY2" fmla="*/ 1468418 h 1468418"/>
                <a:gd name="connsiteX3" fmla="*/ 338866 w 973567"/>
                <a:gd name="connsiteY3" fmla="*/ 1468418 h 1468418"/>
                <a:gd name="connsiteX4" fmla="*/ 462579 w 973567"/>
                <a:gd name="connsiteY4" fmla="*/ 188258 h 1468418"/>
                <a:gd name="connsiteX5" fmla="*/ 640080 w 973567"/>
                <a:gd name="connsiteY5" fmla="*/ 871369 h 1468418"/>
                <a:gd name="connsiteX6" fmla="*/ 672353 w 973567"/>
                <a:gd name="connsiteY6" fmla="*/ 1409251 h 1468418"/>
                <a:gd name="connsiteX7" fmla="*/ 973567 w 973567"/>
                <a:gd name="connsiteY7" fmla="*/ 1414630 h 1468418"/>
                <a:gd name="connsiteX8" fmla="*/ 941294 w 973567"/>
                <a:gd name="connsiteY8" fmla="*/ 833717 h 1468418"/>
                <a:gd name="connsiteX9" fmla="*/ 769171 w 973567"/>
                <a:gd name="connsiteY9" fmla="*/ 0 h 1468418"/>
                <a:gd name="connsiteX10" fmla="*/ 129091 w 973567"/>
                <a:gd name="connsiteY10" fmla="*/ 59167 h 146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567" h="1468418">
                  <a:moveTo>
                    <a:pt x="129091" y="59167"/>
                  </a:moveTo>
                  <a:lnTo>
                    <a:pt x="0" y="1463040"/>
                  </a:lnTo>
                  <a:lnTo>
                    <a:pt x="301214" y="1468418"/>
                  </a:lnTo>
                  <a:lnTo>
                    <a:pt x="338866" y="1468418"/>
                  </a:lnTo>
                  <a:lnTo>
                    <a:pt x="462579" y="188258"/>
                  </a:lnTo>
                  <a:lnTo>
                    <a:pt x="640080" y="871369"/>
                  </a:lnTo>
                  <a:lnTo>
                    <a:pt x="672353" y="1409251"/>
                  </a:lnTo>
                  <a:lnTo>
                    <a:pt x="973567" y="1414630"/>
                  </a:lnTo>
                  <a:lnTo>
                    <a:pt x="941294" y="833717"/>
                  </a:lnTo>
                  <a:lnTo>
                    <a:pt x="769171" y="0"/>
                  </a:lnTo>
                  <a:lnTo>
                    <a:pt x="129091" y="59167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Retângulo de cantos arredondados 46"/>
            <p:cNvSpPr/>
            <p:nvPr/>
          </p:nvSpPr>
          <p:spPr>
            <a:xfrm>
              <a:off x="5450050" y="4945264"/>
              <a:ext cx="502637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8" name="Retângulo de cantos arredondados 47"/>
            <p:cNvSpPr/>
            <p:nvPr/>
          </p:nvSpPr>
          <p:spPr>
            <a:xfrm>
              <a:off x="4778302" y="4992473"/>
              <a:ext cx="437229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9" name="Forma livre 48"/>
            <p:cNvSpPr/>
            <p:nvPr/>
          </p:nvSpPr>
          <p:spPr>
            <a:xfrm>
              <a:off x="4872918" y="2745815"/>
              <a:ext cx="826178" cy="1133740"/>
            </a:xfrm>
            <a:custGeom>
              <a:avLst/>
              <a:gdLst>
                <a:gd name="connsiteX0" fmla="*/ 31500 w 862383"/>
                <a:gd name="connsiteY0" fmla="*/ 672929 h 736208"/>
                <a:gd name="connsiteX1" fmla="*/ 106145 w 862383"/>
                <a:gd name="connsiteY1" fmla="*/ 560961 h 736208"/>
                <a:gd name="connsiteX2" fmla="*/ 50161 w 862383"/>
                <a:gd name="connsiteY2" fmla="*/ 212618 h 736208"/>
                <a:gd name="connsiteX3" fmla="*/ 12839 w 862383"/>
                <a:gd name="connsiteY3" fmla="*/ 38447 h 736208"/>
                <a:gd name="connsiteX4" fmla="*/ 274096 w 862383"/>
                <a:gd name="connsiteY4" fmla="*/ 1124 h 736208"/>
                <a:gd name="connsiteX5" fmla="*/ 846374 w 862383"/>
                <a:gd name="connsiteY5" fmla="*/ 63329 h 736208"/>
                <a:gd name="connsiteX6" fmla="*/ 709525 w 862383"/>
                <a:gd name="connsiteY6" fmla="*/ 113092 h 736208"/>
                <a:gd name="connsiteX7" fmla="*/ 771729 w 862383"/>
                <a:gd name="connsiteY7" fmla="*/ 131753 h 736208"/>
                <a:gd name="connsiteX8" fmla="*/ 728186 w 862383"/>
                <a:gd name="connsiteY8" fmla="*/ 486316 h 736208"/>
                <a:gd name="connsiteX9" fmla="*/ 777949 w 862383"/>
                <a:gd name="connsiteY9" fmla="*/ 654267 h 736208"/>
                <a:gd name="connsiteX10" fmla="*/ 709525 w 862383"/>
                <a:gd name="connsiteY10" fmla="*/ 735133 h 736208"/>
                <a:gd name="connsiteX11" fmla="*/ 31500 w 862383"/>
                <a:gd name="connsiteY11" fmla="*/ 672929 h 73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2383" h="736208">
                  <a:moveTo>
                    <a:pt x="31500" y="672929"/>
                  </a:moveTo>
                  <a:cubicBezTo>
                    <a:pt x="-69063" y="643900"/>
                    <a:pt x="103035" y="637679"/>
                    <a:pt x="106145" y="560961"/>
                  </a:cubicBezTo>
                  <a:cubicBezTo>
                    <a:pt x="109255" y="484243"/>
                    <a:pt x="65712" y="299704"/>
                    <a:pt x="50161" y="212618"/>
                  </a:cubicBezTo>
                  <a:cubicBezTo>
                    <a:pt x="34610" y="125532"/>
                    <a:pt x="-24483" y="73696"/>
                    <a:pt x="12839" y="38447"/>
                  </a:cubicBezTo>
                  <a:cubicBezTo>
                    <a:pt x="50161" y="3198"/>
                    <a:pt x="135174" y="-3023"/>
                    <a:pt x="274096" y="1124"/>
                  </a:cubicBezTo>
                  <a:cubicBezTo>
                    <a:pt x="413018" y="5271"/>
                    <a:pt x="773803" y="44668"/>
                    <a:pt x="846374" y="63329"/>
                  </a:cubicBezTo>
                  <a:cubicBezTo>
                    <a:pt x="918946" y="81990"/>
                    <a:pt x="721966" y="101688"/>
                    <a:pt x="709525" y="113092"/>
                  </a:cubicBezTo>
                  <a:cubicBezTo>
                    <a:pt x="697084" y="124496"/>
                    <a:pt x="768619" y="69549"/>
                    <a:pt x="771729" y="131753"/>
                  </a:cubicBezTo>
                  <a:cubicBezTo>
                    <a:pt x="774839" y="193957"/>
                    <a:pt x="727149" y="399230"/>
                    <a:pt x="728186" y="486316"/>
                  </a:cubicBezTo>
                  <a:cubicBezTo>
                    <a:pt x="729223" y="573402"/>
                    <a:pt x="781059" y="612797"/>
                    <a:pt x="777949" y="654267"/>
                  </a:cubicBezTo>
                  <a:cubicBezTo>
                    <a:pt x="774839" y="695737"/>
                    <a:pt x="831860" y="726839"/>
                    <a:pt x="709525" y="735133"/>
                  </a:cubicBezTo>
                  <a:cubicBezTo>
                    <a:pt x="587190" y="743427"/>
                    <a:pt x="132063" y="701958"/>
                    <a:pt x="31500" y="67292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Forma livre 49"/>
            <p:cNvSpPr/>
            <p:nvPr/>
          </p:nvSpPr>
          <p:spPr>
            <a:xfrm>
              <a:off x="4800982" y="3496745"/>
              <a:ext cx="982309" cy="642219"/>
            </a:xfrm>
            <a:custGeom>
              <a:avLst/>
              <a:gdLst>
                <a:gd name="connsiteX0" fmla="*/ 530462 w 1092752"/>
                <a:gd name="connsiteY0" fmla="*/ 13790 h 642219"/>
                <a:gd name="connsiteX1" fmla="*/ 874707 w 1092752"/>
                <a:gd name="connsiteY1" fmla="*/ 3032 h 642219"/>
                <a:gd name="connsiteX2" fmla="*/ 923117 w 1092752"/>
                <a:gd name="connsiteY2" fmla="*/ 72957 h 642219"/>
                <a:gd name="connsiteX3" fmla="*/ 1089860 w 1092752"/>
                <a:gd name="connsiteY3" fmla="*/ 524778 h 642219"/>
                <a:gd name="connsiteX4" fmla="*/ 767131 w 1092752"/>
                <a:gd name="connsiteY4" fmla="*/ 535536 h 642219"/>
                <a:gd name="connsiteX5" fmla="*/ 702585 w 1092752"/>
                <a:gd name="connsiteY5" fmla="*/ 621597 h 642219"/>
                <a:gd name="connsiteX6" fmla="*/ 422886 w 1092752"/>
                <a:gd name="connsiteY6" fmla="*/ 637734 h 642219"/>
                <a:gd name="connsiteX7" fmla="*/ 412128 w 1092752"/>
                <a:gd name="connsiteY7" fmla="*/ 557051 h 642219"/>
                <a:gd name="connsiteX8" fmla="*/ 326067 w 1092752"/>
                <a:gd name="connsiteY8" fmla="*/ 610840 h 642219"/>
                <a:gd name="connsiteX9" fmla="*/ 14095 w 1092752"/>
                <a:gd name="connsiteY9" fmla="*/ 610840 h 642219"/>
                <a:gd name="connsiteX10" fmla="*/ 62505 w 1092752"/>
                <a:gd name="connsiteY10" fmla="*/ 239701 h 642219"/>
                <a:gd name="connsiteX11" fmla="*/ 143187 w 1092752"/>
                <a:gd name="connsiteY11" fmla="*/ 78336 h 642219"/>
                <a:gd name="connsiteX12" fmla="*/ 175460 w 1092752"/>
                <a:gd name="connsiteY12" fmla="*/ 24548 h 642219"/>
                <a:gd name="connsiteX13" fmla="*/ 530462 w 1092752"/>
                <a:gd name="connsiteY13" fmla="*/ 13790 h 6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2752" h="642219">
                  <a:moveTo>
                    <a:pt x="530462" y="13790"/>
                  </a:moveTo>
                  <a:cubicBezTo>
                    <a:pt x="647003" y="10204"/>
                    <a:pt x="809265" y="-6829"/>
                    <a:pt x="874707" y="3032"/>
                  </a:cubicBezTo>
                  <a:cubicBezTo>
                    <a:pt x="940150" y="12893"/>
                    <a:pt x="887258" y="-14001"/>
                    <a:pt x="923117" y="72957"/>
                  </a:cubicBezTo>
                  <a:cubicBezTo>
                    <a:pt x="958976" y="159915"/>
                    <a:pt x="1115858" y="447682"/>
                    <a:pt x="1089860" y="524778"/>
                  </a:cubicBezTo>
                  <a:cubicBezTo>
                    <a:pt x="1063862" y="601874"/>
                    <a:pt x="831677" y="519400"/>
                    <a:pt x="767131" y="535536"/>
                  </a:cubicBezTo>
                  <a:cubicBezTo>
                    <a:pt x="702585" y="551672"/>
                    <a:pt x="759959" y="604564"/>
                    <a:pt x="702585" y="621597"/>
                  </a:cubicBezTo>
                  <a:cubicBezTo>
                    <a:pt x="645211" y="638630"/>
                    <a:pt x="471295" y="648492"/>
                    <a:pt x="422886" y="637734"/>
                  </a:cubicBezTo>
                  <a:cubicBezTo>
                    <a:pt x="374476" y="626976"/>
                    <a:pt x="428264" y="561533"/>
                    <a:pt x="412128" y="557051"/>
                  </a:cubicBezTo>
                  <a:cubicBezTo>
                    <a:pt x="395992" y="552569"/>
                    <a:pt x="392406" y="601875"/>
                    <a:pt x="326067" y="610840"/>
                  </a:cubicBezTo>
                  <a:cubicBezTo>
                    <a:pt x="259728" y="619805"/>
                    <a:pt x="58022" y="672696"/>
                    <a:pt x="14095" y="610840"/>
                  </a:cubicBezTo>
                  <a:cubicBezTo>
                    <a:pt x="-29832" y="548984"/>
                    <a:pt x="40990" y="328452"/>
                    <a:pt x="62505" y="239701"/>
                  </a:cubicBezTo>
                  <a:cubicBezTo>
                    <a:pt x="84020" y="150950"/>
                    <a:pt x="124361" y="114195"/>
                    <a:pt x="143187" y="78336"/>
                  </a:cubicBezTo>
                  <a:cubicBezTo>
                    <a:pt x="162013" y="42477"/>
                    <a:pt x="110914" y="34409"/>
                    <a:pt x="175460" y="24548"/>
                  </a:cubicBezTo>
                  <a:cubicBezTo>
                    <a:pt x="240006" y="14687"/>
                    <a:pt x="413921" y="17376"/>
                    <a:pt x="530462" y="13790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apezoide 50"/>
            <p:cNvSpPr/>
            <p:nvPr/>
          </p:nvSpPr>
          <p:spPr>
            <a:xfrm rot="10800000">
              <a:off x="4816162" y="2614246"/>
              <a:ext cx="884412" cy="596727"/>
            </a:xfrm>
            <a:prstGeom prst="trapezoid">
              <a:avLst>
                <a:gd name="adj" fmla="val 14834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2" name="Forma livre 51"/>
            <p:cNvSpPr/>
            <p:nvPr/>
          </p:nvSpPr>
          <p:spPr>
            <a:xfrm>
              <a:off x="5274898" y="2721244"/>
              <a:ext cx="390902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3" name="Forma livre 52"/>
            <p:cNvSpPr/>
            <p:nvPr/>
          </p:nvSpPr>
          <p:spPr>
            <a:xfrm flipH="1">
              <a:off x="4854675" y="2721953"/>
              <a:ext cx="392278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>
              <a:off x="4516049" y="2298367"/>
              <a:ext cx="430673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flipH="1">
              <a:off x="5562265" y="2293553"/>
              <a:ext cx="439374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Elipse 55"/>
            <p:cNvSpPr/>
            <p:nvPr/>
          </p:nvSpPr>
          <p:spPr>
            <a:xfrm>
              <a:off x="4645958" y="3676326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5675338" y="3629085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Forma livre 57"/>
            <p:cNvSpPr/>
            <p:nvPr/>
          </p:nvSpPr>
          <p:spPr>
            <a:xfrm>
              <a:off x="4746604" y="1451665"/>
              <a:ext cx="1076969" cy="1631365"/>
            </a:xfrm>
            <a:custGeom>
              <a:avLst/>
              <a:gdLst>
                <a:gd name="connsiteX0" fmla="*/ 104574 w 1076969"/>
                <a:gd name="connsiteY0" fmla="*/ 207293 h 1631365"/>
                <a:gd name="connsiteX1" fmla="*/ 352768 w 1076969"/>
                <a:gd name="connsiteY1" fmla="*/ 50539 h 1631365"/>
                <a:gd name="connsiteX2" fmla="*/ 627088 w 1076969"/>
                <a:gd name="connsiteY2" fmla="*/ 11350 h 1631365"/>
                <a:gd name="connsiteX3" fmla="*/ 1005911 w 1076969"/>
                <a:gd name="connsiteY3" fmla="*/ 233419 h 1631365"/>
                <a:gd name="connsiteX4" fmla="*/ 1071225 w 1076969"/>
                <a:gd name="connsiteY4" fmla="*/ 1239259 h 1631365"/>
                <a:gd name="connsiteX5" fmla="*/ 927534 w 1076969"/>
                <a:gd name="connsiteY5" fmla="*/ 1631145 h 1631365"/>
                <a:gd name="connsiteX6" fmla="*/ 966723 w 1076969"/>
                <a:gd name="connsiteY6" fmla="*/ 1278448 h 1631365"/>
                <a:gd name="connsiteX7" fmla="*/ 770780 w 1076969"/>
                <a:gd name="connsiteY7" fmla="*/ 311796 h 1631365"/>
                <a:gd name="connsiteX8" fmla="*/ 535648 w 1076969"/>
                <a:gd name="connsiteY8" fmla="*/ 442425 h 1631365"/>
                <a:gd name="connsiteX9" fmla="*/ 248265 w 1076969"/>
                <a:gd name="connsiteY9" fmla="*/ 429362 h 1631365"/>
                <a:gd name="connsiteX10" fmla="*/ 143763 w 1076969"/>
                <a:gd name="connsiteY10" fmla="*/ 690619 h 1631365"/>
                <a:gd name="connsiteX11" fmla="*/ 130700 w 1076969"/>
                <a:gd name="connsiteY11" fmla="*/ 951876 h 1631365"/>
                <a:gd name="connsiteX12" fmla="*/ 71 w 1076969"/>
                <a:gd name="connsiteY12" fmla="*/ 599179 h 1631365"/>
                <a:gd name="connsiteX13" fmla="*/ 104574 w 1076969"/>
                <a:gd name="connsiteY13" fmla="*/ 207293 h 163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969" h="1631365">
                  <a:moveTo>
                    <a:pt x="104574" y="207293"/>
                  </a:moveTo>
                  <a:cubicBezTo>
                    <a:pt x="163357" y="115853"/>
                    <a:pt x="265682" y="83196"/>
                    <a:pt x="352768" y="50539"/>
                  </a:cubicBezTo>
                  <a:cubicBezTo>
                    <a:pt x="439854" y="17882"/>
                    <a:pt x="518231" y="-19130"/>
                    <a:pt x="627088" y="11350"/>
                  </a:cubicBezTo>
                  <a:cubicBezTo>
                    <a:pt x="735945" y="41830"/>
                    <a:pt x="931888" y="28768"/>
                    <a:pt x="1005911" y="233419"/>
                  </a:cubicBezTo>
                  <a:cubicBezTo>
                    <a:pt x="1079934" y="438070"/>
                    <a:pt x="1084288" y="1006305"/>
                    <a:pt x="1071225" y="1239259"/>
                  </a:cubicBezTo>
                  <a:cubicBezTo>
                    <a:pt x="1058162" y="1472213"/>
                    <a:pt x="944951" y="1624614"/>
                    <a:pt x="927534" y="1631145"/>
                  </a:cubicBezTo>
                  <a:cubicBezTo>
                    <a:pt x="910117" y="1637677"/>
                    <a:pt x="992849" y="1498340"/>
                    <a:pt x="966723" y="1278448"/>
                  </a:cubicBezTo>
                  <a:cubicBezTo>
                    <a:pt x="940597" y="1058557"/>
                    <a:pt x="842626" y="451133"/>
                    <a:pt x="770780" y="311796"/>
                  </a:cubicBezTo>
                  <a:cubicBezTo>
                    <a:pt x="698934" y="172459"/>
                    <a:pt x="622734" y="422831"/>
                    <a:pt x="535648" y="442425"/>
                  </a:cubicBezTo>
                  <a:cubicBezTo>
                    <a:pt x="448562" y="462019"/>
                    <a:pt x="313579" y="387996"/>
                    <a:pt x="248265" y="429362"/>
                  </a:cubicBezTo>
                  <a:cubicBezTo>
                    <a:pt x="182951" y="470728"/>
                    <a:pt x="163357" y="603533"/>
                    <a:pt x="143763" y="690619"/>
                  </a:cubicBezTo>
                  <a:cubicBezTo>
                    <a:pt x="124169" y="777705"/>
                    <a:pt x="154649" y="967116"/>
                    <a:pt x="130700" y="951876"/>
                  </a:cubicBezTo>
                  <a:cubicBezTo>
                    <a:pt x="106751" y="936636"/>
                    <a:pt x="2248" y="729808"/>
                    <a:pt x="71" y="599179"/>
                  </a:cubicBezTo>
                  <a:cubicBezTo>
                    <a:pt x="-2106" y="468551"/>
                    <a:pt x="45791" y="298733"/>
                    <a:pt x="104574" y="207293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 rot="20052341">
              <a:off x="4855287" y="1653741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de cantos arredondados 59"/>
            <p:cNvSpPr/>
            <p:nvPr/>
          </p:nvSpPr>
          <p:spPr>
            <a:xfrm rot="20052341">
              <a:off x="4950505" y="1575166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>
              <a:off x="4982328" y="1901973"/>
              <a:ext cx="199623" cy="275258"/>
              <a:chOff x="2413172" y="1924414"/>
              <a:chExt cx="315261" cy="434711"/>
            </a:xfrm>
          </p:grpSpPr>
          <p:sp>
            <p:nvSpPr>
              <p:cNvPr id="73" name="Elipse 72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4" name="Forma livre 73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5" name="Elipse 74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6" name="Elipse 75"/>
              <p:cNvSpPr/>
              <p:nvPr/>
            </p:nvSpPr>
            <p:spPr>
              <a:xfrm>
                <a:off x="2586588" y="211743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7" name="Retângulo de cantos arredondados 76"/>
              <p:cNvSpPr/>
              <p:nvPr/>
            </p:nvSpPr>
            <p:spPr>
              <a:xfrm rot="18809357">
                <a:off x="2650216" y="2105344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8" name="Forma livre 77"/>
              <p:cNvSpPr/>
              <p:nvPr/>
            </p:nvSpPr>
            <p:spPr>
              <a:xfrm rot="792283">
                <a:off x="2545565" y="2197104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9" name="Forma livre 78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0" name="Forma livre 79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1" name="Forma livre 80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62" name="Grupo 61"/>
            <p:cNvGrpSpPr/>
            <p:nvPr/>
          </p:nvGrpSpPr>
          <p:grpSpPr>
            <a:xfrm flipH="1">
              <a:off x="5339110" y="1902430"/>
              <a:ext cx="206339" cy="275258"/>
              <a:chOff x="2413172" y="1924414"/>
              <a:chExt cx="315261" cy="434711"/>
            </a:xfrm>
          </p:grpSpPr>
          <p:sp>
            <p:nvSpPr>
              <p:cNvPr id="64" name="Elipse 63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5" name="Forma livre 64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2548920" y="211215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8" name="Retângulo de cantos arredondados 67"/>
              <p:cNvSpPr/>
              <p:nvPr/>
            </p:nvSpPr>
            <p:spPr>
              <a:xfrm rot="18809357">
                <a:off x="2554903" y="2096706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9" name="Forma livre 68"/>
              <p:cNvSpPr/>
              <p:nvPr/>
            </p:nvSpPr>
            <p:spPr>
              <a:xfrm>
                <a:off x="2559135" y="2193760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0" name="Forma livre 69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1" name="Forma livre 70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2" name="Forma livre 71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63" name="Forma livre 62"/>
            <p:cNvSpPr/>
            <p:nvPr/>
          </p:nvSpPr>
          <p:spPr>
            <a:xfrm>
              <a:off x="5273914" y="3374102"/>
              <a:ext cx="3018" cy="54321"/>
            </a:xfrm>
            <a:custGeom>
              <a:avLst/>
              <a:gdLst>
                <a:gd name="connsiteX0" fmla="*/ 0 w 3018"/>
                <a:gd name="connsiteY0" fmla="*/ 0 h 54321"/>
                <a:gd name="connsiteX1" fmla="*/ 3018 w 3018"/>
                <a:gd name="connsiteY1" fmla="*/ 54321 h 54321"/>
                <a:gd name="connsiteX2" fmla="*/ 3018 w 3018"/>
                <a:gd name="connsiteY2" fmla="*/ 54321 h 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8" h="54321">
                  <a:moveTo>
                    <a:pt x="0" y="0"/>
                  </a:moveTo>
                  <a:lnTo>
                    <a:pt x="3018" y="54321"/>
                  </a:lnTo>
                  <a:lnTo>
                    <a:pt x="3018" y="5432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199" name="Forma livre 198"/>
          <p:cNvSpPr/>
          <p:nvPr/>
        </p:nvSpPr>
        <p:spPr>
          <a:xfrm>
            <a:off x="10568419" y="3367057"/>
            <a:ext cx="289803" cy="286653"/>
          </a:xfrm>
          <a:custGeom>
            <a:avLst/>
            <a:gdLst>
              <a:gd name="connsiteX0" fmla="*/ 251374 w 289803"/>
              <a:gd name="connsiteY0" fmla="*/ 2744 h 286653"/>
              <a:gd name="connsiteX1" fmla="*/ 5 w 289803"/>
              <a:gd name="connsiteY1" fmla="*/ 148465 h 286653"/>
              <a:gd name="connsiteX2" fmla="*/ 258660 w 289803"/>
              <a:gd name="connsiteY2" fmla="*/ 283257 h 286653"/>
              <a:gd name="connsiteX3" fmla="*/ 251374 w 289803"/>
              <a:gd name="connsiteY3" fmla="*/ 2744 h 28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803" h="286653">
                <a:moveTo>
                  <a:pt x="251374" y="2744"/>
                </a:moveTo>
                <a:cubicBezTo>
                  <a:pt x="208265" y="-19721"/>
                  <a:pt x="-1209" y="101713"/>
                  <a:pt x="5" y="148465"/>
                </a:cubicBezTo>
                <a:cubicBezTo>
                  <a:pt x="1219" y="195217"/>
                  <a:pt x="210086" y="307544"/>
                  <a:pt x="258660" y="283257"/>
                </a:cubicBezTo>
                <a:cubicBezTo>
                  <a:pt x="307234" y="258970"/>
                  <a:pt x="294483" y="25209"/>
                  <a:pt x="251374" y="274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0" name="Forma livre 199"/>
          <p:cNvSpPr/>
          <p:nvPr/>
        </p:nvSpPr>
        <p:spPr>
          <a:xfrm>
            <a:off x="10652118" y="3464283"/>
            <a:ext cx="212345" cy="190100"/>
          </a:xfrm>
          <a:custGeom>
            <a:avLst/>
            <a:gdLst>
              <a:gd name="connsiteX0" fmla="*/ 96 w 212345"/>
              <a:gd name="connsiteY0" fmla="*/ 127743 h 190100"/>
              <a:gd name="connsiteX1" fmla="*/ 43812 w 212345"/>
              <a:gd name="connsiteY1" fmla="*/ 84026 h 190100"/>
              <a:gd name="connsiteX2" fmla="*/ 127602 w 212345"/>
              <a:gd name="connsiteY2" fmla="*/ 102241 h 190100"/>
              <a:gd name="connsiteX3" fmla="*/ 83885 w 212345"/>
              <a:gd name="connsiteY3" fmla="*/ 91312 h 190100"/>
              <a:gd name="connsiteX4" fmla="*/ 94814 w 212345"/>
              <a:gd name="connsiteY4" fmla="*/ 51239 h 190100"/>
              <a:gd name="connsiteX5" fmla="*/ 138531 w 212345"/>
              <a:gd name="connsiteY5" fmla="*/ 3880 h 190100"/>
              <a:gd name="connsiteX6" fmla="*/ 207748 w 212345"/>
              <a:gd name="connsiteY6" fmla="*/ 18452 h 190100"/>
              <a:gd name="connsiteX7" fmla="*/ 200462 w 212345"/>
              <a:gd name="connsiteY7" fmla="*/ 142315 h 190100"/>
              <a:gd name="connsiteX8" fmla="*/ 156746 w 212345"/>
              <a:gd name="connsiteY8" fmla="*/ 189674 h 190100"/>
              <a:gd name="connsiteX9" fmla="*/ 54741 w 212345"/>
              <a:gd name="connsiteY9" fmla="*/ 164173 h 190100"/>
              <a:gd name="connsiteX10" fmla="*/ 96 w 212345"/>
              <a:gd name="connsiteY10" fmla="*/ 127743 h 19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345" h="190100">
                <a:moveTo>
                  <a:pt x="96" y="127743"/>
                </a:moveTo>
                <a:cubicBezTo>
                  <a:pt x="-1725" y="114385"/>
                  <a:pt x="22561" y="88276"/>
                  <a:pt x="43812" y="84026"/>
                </a:cubicBezTo>
                <a:cubicBezTo>
                  <a:pt x="65063" y="79776"/>
                  <a:pt x="120923" y="101027"/>
                  <a:pt x="127602" y="102241"/>
                </a:cubicBezTo>
                <a:cubicBezTo>
                  <a:pt x="134281" y="103455"/>
                  <a:pt x="89350" y="99812"/>
                  <a:pt x="83885" y="91312"/>
                </a:cubicBezTo>
                <a:cubicBezTo>
                  <a:pt x="78420" y="82812"/>
                  <a:pt x="85706" y="65811"/>
                  <a:pt x="94814" y="51239"/>
                </a:cubicBezTo>
                <a:cubicBezTo>
                  <a:pt x="103922" y="36667"/>
                  <a:pt x="119709" y="9344"/>
                  <a:pt x="138531" y="3880"/>
                </a:cubicBezTo>
                <a:cubicBezTo>
                  <a:pt x="157353" y="-1584"/>
                  <a:pt x="197426" y="-4620"/>
                  <a:pt x="207748" y="18452"/>
                </a:cubicBezTo>
                <a:cubicBezTo>
                  <a:pt x="218070" y="41524"/>
                  <a:pt x="208962" y="113778"/>
                  <a:pt x="200462" y="142315"/>
                </a:cubicBezTo>
                <a:cubicBezTo>
                  <a:pt x="191962" y="170852"/>
                  <a:pt x="181033" y="186031"/>
                  <a:pt x="156746" y="189674"/>
                </a:cubicBezTo>
                <a:cubicBezTo>
                  <a:pt x="132459" y="193317"/>
                  <a:pt x="80242" y="172673"/>
                  <a:pt x="54741" y="164173"/>
                </a:cubicBezTo>
                <a:cubicBezTo>
                  <a:pt x="29240" y="155673"/>
                  <a:pt x="1917" y="141101"/>
                  <a:pt x="96" y="127743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9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64" name="Grupo 263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sp>
          <p:nvSpPr>
            <p:cNvPr id="213" name="Retângulo de cantos arredondados 212"/>
            <p:cNvSpPr/>
            <p:nvPr/>
          </p:nvSpPr>
          <p:spPr>
            <a:xfrm>
              <a:off x="140681" y="3074411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4" name="Retângulo de cantos arredondados 213"/>
            <p:cNvSpPr/>
            <p:nvPr/>
          </p:nvSpPr>
          <p:spPr>
            <a:xfrm>
              <a:off x="223364" y="3146647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59" name="Grupo 158"/>
            <p:cNvGrpSpPr/>
            <p:nvPr/>
          </p:nvGrpSpPr>
          <p:grpSpPr>
            <a:xfrm>
              <a:off x="266284" y="3370827"/>
              <a:ext cx="1208386" cy="2098719"/>
              <a:chOff x="-2712664" y="766087"/>
              <a:chExt cx="1982164" cy="3442611"/>
            </a:xfrm>
          </p:grpSpPr>
          <p:sp>
            <p:nvSpPr>
              <p:cNvPr id="160" name="Retângulo de cantos arredondados 159"/>
              <p:cNvSpPr/>
              <p:nvPr/>
            </p:nvSpPr>
            <p:spPr>
              <a:xfrm>
                <a:off x="-1808670" y="1765486"/>
                <a:ext cx="230035" cy="220508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-1276542" y="1922209"/>
                <a:ext cx="404924" cy="518066"/>
              </a:xfrm>
              <a:custGeom>
                <a:avLst/>
                <a:gdLst>
                  <a:gd name="connsiteX0" fmla="*/ 263787 w 553297"/>
                  <a:gd name="connsiteY0" fmla="*/ 2830 h 707896"/>
                  <a:gd name="connsiteX1" fmla="*/ 430649 w 553297"/>
                  <a:gd name="connsiteY1" fmla="*/ 266470 h 707896"/>
                  <a:gd name="connsiteX2" fmla="*/ 544114 w 553297"/>
                  <a:gd name="connsiteY2" fmla="*/ 610205 h 707896"/>
                  <a:gd name="connsiteX3" fmla="*/ 520754 w 553297"/>
                  <a:gd name="connsiteY3" fmla="*/ 670275 h 707896"/>
                  <a:gd name="connsiteX4" fmla="*/ 317183 w 553297"/>
                  <a:gd name="connsiteY4" fmla="*/ 700310 h 707896"/>
                  <a:gd name="connsiteX5" fmla="*/ 290485 w 553297"/>
                  <a:gd name="connsiteY5" fmla="*/ 526774 h 707896"/>
                  <a:gd name="connsiteX6" fmla="*/ 197043 w 553297"/>
                  <a:gd name="connsiteY6" fmla="*/ 363250 h 707896"/>
                  <a:gd name="connsiteX7" fmla="*/ 146 w 553297"/>
                  <a:gd name="connsiteY7" fmla="*/ 142993 h 707896"/>
                  <a:gd name="connsiteX8" fmla="*/ 263787 w 553297"/>
                  <a:gd name="connsiteY8" fmla="*/ 2830 h 7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297" h="707896">
                    <a:moveTo>
                      <a:pt x="263787" y="2830"/>
                    </a:moveTo>
                    <a:cubicBezTo>
                      <a:pt x="335538" y="23410"/>
                      <a:pt x="383928" y="165241"/>
                      <a:pt x="430649" y="266470"/>
                    </a:cubicBezTo>
                    <a:cubicBezTo>
                      <a:pt x="477370" y="367699"/>
                      <a:pt x="529097" y="542904"/>
                      <a:pt x="544114" y="610205"/>
                    </a:cubicBezTo>
                    <a:cubicBezTo>
                      <a:pt x="559131" y="677506"/>
                      <a:pt x="558576" y="655258"/>
                      <a:pt x="520754" y="670275"/>
                    </a:cubicBezTo>
                    <a:cubicBezTo>
                      <a:pt x="482932" y="685292"/>
                      <a:pt x="355561" y="724227"/>
                      <a:pt x="317183" y="700310"/>
                    </a:cubicBezTo>
                    <a:cubicBezTo>
                      <a:pt x="278805" y="676393"/>
                      <a:pt x="310508" y="582951"/>
                      <a:pt x="290485" y="526774"/>
                    </a:cubicBezTo>
                    <a:cubicBezTo>
                      <a:pt x="270462" y="470597"/>
                      <a:pt x="245433" y="427214"/>
                      <a:pt x="197043" y="363250"/>
                    </a:cubicBezTo>
                    <a:cubicBezTo>
                      <a:pt x="148653" y="299287"/>
                      <a:pt x="-5416" y="207513"/>
                      <a:pt x="146" y="142993"/>
                    </a:cubicBezTo>
                    <a:cubicBezTo>
                      <a:pt x="5708" y="78473"/>
                      <a:pt x="192036" y="-17750"/>
                      <a:pt x="263787" y="283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-2670760" y="1895418"/>
                <a:ext cx="482507" cy="577721"/>
              </a:xfrm>
              <a:custGeom>
                <a:avLst/>
                <a:gdLst>
                  <a:gd name="connsiteX0" fmla="*/ 372248 w 659307"/>
                  <a:gd name="connsiteY0" fmla="*/ 46666 h 789410"/>
                  <a:gd name="connsiteX1" fmla="*/ 155329 w 659307"/>
                  <a:gd name="connsiteY1" fmla="*/ 263586 h 789410"/>
                  <a:gd name="connsiteX2" fmla="*/ 35189 w 659307"/>
                  <a:gd name="connsiteY2" fmla="*/ 523889 h 789410"/>
                  <a:gd name="connsiteX3" fmla="*/ 1816 w 659307"/>
                  <a:gd name="connsiteY3" fmla="*/ 694088 h 789410"/>
                  <a:gd name="connsiteX4" fmla="*/ 78573 w 659307"/>
                  <a:gd name="connsiteY4" fmla="*/ 787530 h 789410"/>
                  <a:gd name="connsiteX5" fmla="*/ 288818 w 659307"/>
                  <a:gd name="connsiteY5" fmla="*/ 750821 h 789410"/>
                  <a:gd name="connsiteX6" fmla="*/ 308841 w 659307"/>
                  <a:gd name="connsiteY6" fmla="*/ 680739 h 789410"/>
                  <a:gd name="connsiteX7" fmla="*/ 325527 w 659307"/>
                  <a:gd name="connsiteY7" fmla="*/ 530564 h 789410"/>
                  <a:gd name="connsiteX8" fmla="*/ 452342 w 659307"/>
                  <a:gd name="connsiteY8" fmla="*/ 347016 h 789410"/>
                  <a:gd name="connsiteX9" fmla="*/ 659250 w 659307"/>
                  <a:gd name="connsiteY9" fmla="*/ 140108 h 789410"/>
                  <a:gd name="connsiteX10" fmla="*/ 472365 w 659307"/>
                  <a:gd name="connsiteY10" fmla="*/ 6619 h 789410"/>
                  <a:gd name="connsiteX11" fmla="*/ 372248 w 659307"/>
                  <a:gd name="connsiteY11" fmla="*/ 46666 h 78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9307" h="789410">
                    <a:moveTo>
                      <a:pt x="372248" y="46666"/>
                    </a:moveTo>
                    <a:cubicBezTo>
                      <a:pt x="319409" y="89494"/>
                      <a:pt x="211505" y="184049"/>
                      <a:pt x="155329" y="263586"/>
                    </a:cubicBezTo>
                    <a:cubicBezTo>
                      <a:pt x="99153" y="343123"/>
                      <a:pt x="60774" y="452139"/>
                      <a:pt x="35189" y="523889"/>
                    </a:cubicBezTo>
                    <a:cubicBezTo>
                      <a:pt x="9603" y="595639"/>
                      <a:pt x="-5415" y="650148"/>
                      <a:pt x="1816" y="694088"/>
                    </a:cubicBezTo>
                    <a:cubicBezTo>
                      <a:pt x="9047" y="738028"/>
                      <a:pt x="30739" y="778075"/>
                      <a:pt x="78573" y="787530"/>
                    </a:cubicBezTo>
                    <a:cubicBezTo>
                      <a:pt x="126407" y="796985"/>
                      <a:pt x="250440" y="768619"/>
                      <a:pt x="288818" y="750821"/>
                    </a:cubicBezTo>
                    <a:cubicBezTo>
                      <a:pt x="327196" y="733023"/>
                      <a:pt x="302723" y="717448"/>
                      <a:pt x="308841" y="680739"/>
                    </a:cubicBezTo>
                    <a:cubicBezTo>
                      <a:pt x="314959" y="644030"/>
                      <a:pt x="301610" y="586185"/>
                      <a:pt x="325527" y="530564"/>
                    </a:cubicBezTo>
                    <a:cubicBezTo>
                      <a:pt x="349444" y="474943"/>
                      <a:pt x="396722" y="412092"/>
                      <a:pt x="452342" y="347016"/>
                    </a:cubicBezTo>
                    <a:cubicBezTo>
                      <a:pt x="507962" y="281940"/>
                      <a:pt x="655913" y="196841"/>
                      <a:pt x="659250" y="140108"/>
                    </a:cubicBezTo>
                    <a:cubicBezTo>
                      <a:pt x="662587" y="83375"/>
                      <a:pt x="520198" y="22749"/>
                      <a:pt x="472365" y="6619"/>
                    </a:cubicBezTo>
                    <a:cubicBezTo>
                      <a:pt x="424532" y="-9511"/>
                      <a:pt x="425087" y="3838"/>
                      <a:pt x="372248" y="4666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3" name="Elipse 162"/>
              <p:cNvSpPr/>
              <p:nvPr/>
            </p:nvSpPr>
            <p:spPr>
              <a:xfrm>
                <a:off x="-2295525" y="766087"/>
                <a:ext cx="1147886" cy="1069078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-1760455" y="1513239"/>
                <a:ext cx="18293" cy="21989"/>
              </a:xfrm>
              <a:custGeom>
                <a:avLst/>
                <a:gdLst>
                  <a:gd name="connsiteX0" fmla="*/ 0 w 42041"/>
                  <a:gd name="connsiteY0" fmla="*/ 0 h 53180"/>
                  <a:gd name="connsiteX1" fmla="*/ 42041 w 42041"/>
                  <a:gd name="connsiteY1" fmla="*/ 52552 h 5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041" h="53180">
                    <a:moveTo>
                      <a:pt x="0" y="0"/>
                    </a:moveTo>
                    <a:cubicBezTo>
                      <a:pt x="12571" y="62858"/>
                      <a:pt x="-7354" y="52552"/>
                      <a:pt x="42041" y="5255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-2225816" y="1114688"/>
                <a:ext cx="396688" cy="371877"/>
              </a:xfrm>
              <a:custGeom>
                <a:avLst/>
                <a:gdLst>
                  <a:gd name="connsiteX0" fmla="*/ 504715 w 542043"/>
                  <a:gd name="connsiteY0" fmla="*/ 472133 h 508140"/>
                  <a:gd name="connsiteX1" fmla="*/ 517072 w 542043"/>
                  <a:gd name="connsiteY1" fmla="*/ 208522 h 508140"/>
                  <a:gd name="connsiteX2" fmla="*/ 269937 w 542043"/>
                  <a:gd name="connsiteY2" fmla="*/ 23171 h 508140"/>
                  <a:gd name="connsiteX3" fmla="*/ 92823 w 542043"/>
                  <a:gd name="connsiteY3" fmla="*/ 19052 h 508140"/>
                  <a:gd name="connsiteX4" fmla="*/ 6326 w 542043"/>
                  <a:gd name="connsiteY4" fmla="*/ 171452 h 508140"/>
                  <a:gd name="connsiteX5" fmla="*/ 35158 w 542043"/>
                  <a:gd name="connsiteY5" fmla="*/ 426825 h 508140"/>
                  <a:gd name="connsiteX6" fmla="*/ 261699 w 542043"/>
                  <a:gd name="connsiteY6" fmla="*/ 500966 h 508140"/>
                  <a:gd name="connsiteX7" fmla="*/ 504715 w 542043"/>
                  <a:gd name="connsiteY7" fmla="*/ 472133 h 50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2043" h="508140">
                    <a:moveTo>
                      <a:pt x="504715" y="472133"/>
                    </a:moveTo>
                    <a:cubicBezTo>
                      <a:pt x="547277" y="423392"/>
                      <a:pt x="556202" y="283349"/>
                      <a:pt x="517072" y="208522"/>
                    </a:cubicBezTo>
                    <a:cubicBezTo>
                      <a:pt x="477942" y="133695"/>
                      <a:pt x="340645" y="54749"/>
                      <a:pt x="269937" y="23171"/>
                    </a:cubicBezTo>
                    <a:cubicBezTo>
                      <a:pt x="199229" y="-8407"/>
                      <a:pt x="136758" y="-5661"/>
                      <a:pt x="92823" y="19052"/>
                    </a:cubicBezTo>
                    <a:cubicBezTo>
                      <a:pt x="48888" y="43765"/>
                      <a:pt x="15937" y="103490"/>
                      <a:pt x="6326" y="171452"/>
                    </a:cubicBezTo>
                    <a:cubicBezTo>
                      <a:pt x="-3285" y="239414"/>
                      <a:pt x="-7404" y="371906"/>
                      <a:pt x="35158" y="426825"/>
                    </a:cubicBezTo>
                    <a:cubicBezTo>
                      <a:pt x="77720" y="481744"/>
                      <a:pt x="181380" y="493415"/>
                      <a:pt x="261699" y="500966"/>
                    </a:cubicBezTo>
                    <a:cubicBezTo>
                      <a:pt x="342018" y="508517"/>
                      <a:pt x="462153" y="520874"/>
                      <a:pt x="504715" y="4721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6" name="Forma livre 165"/>
              <p:cNvSpPr/>
              <p:nvPr/>
            </p:nvSpPr>
            <p:spPr>
              <a:xfrm>
                <a:off x="-1700255" y="1112164"/>
                <a:ext cx="446336" cy="365800"/>
              </a:xfrm>
              <a:custGeom>
                <a:avLst/>
                <a:gdLst>
                  <a:gd name="connsiteX0" fmla="*/ 36135 w 609883"/>
                  <a:gd name="connsiteY0" fmla="*/ 472066 h 499837"/>
                  <a:gd name="connsiteX1" fmla="*/ 15540 w 609883"/>
                  <a:gd name="connsiteY1" fmla="*/ 262001 h 499837"/>
                  <a:gd name="connsiteX2" fmla="*/ 143227 w 609883"/>
                  <a:gd name="connsiteY2" fmla="*/ 130196 h 499837"/>
                  <a:gd name="connsiteX3" fmla="*/ 419194 w 609883"/>
                  <a:gd name="connsiteY3" fmla="*/ 2509 h 499837"/>
                  <a:gd name="connsiteX4" fmla="*/ 542762 w 609883"/>
                  <a:gd name="connsiteY4" fmla="*/ 68412 h 499837"/>
                  <a:gd name="connsiteX5" fmla="*/ 608664 w 609883"/>
                  <a:gd name="connsiteY5" fmla="*/ 332023 h 499837"/>
                  <a:gd name="connsiteX6" fmla="*/ 563356 w 609883"/>
                  <a:gd name="connsiteY6" fmla="*/ 443234 h 499837"/>
                  <a:gd name="connsiteX7" fmla="*/ 320340 w 609883"/>
                  <a:gd name="connsiteY7" fmla="*/ 492661 h 499837"/>
                  <a:gd name="connsiteX8" fmla="*/ 36135 w 609883"/>
                  <a:gd name="connsiteY8" fmla="*/ 472066 h 49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9883" h="499837">
                    <a:moveTo>
                      <a:pt x="36135" y="472066"/>
                    </a:moveTo>
                    <a:cubicBezTo>
                      <a:pt x="-14665" y="433623"/>
                      <a:pt x="-2309" y="318979"/>
                      <a:pt x="15540" y="262001"/>
                    </a:cubicBezTo>
                    <a:cubicBezTo>
                      <a:pt x="33389" y="205023"/>
                      <a:pt x="75951" y="173445"/>
                      <a:pt x="143227" y="130196"/>
                    </a:cubicBezTo>
                    <a:cubicBezTo>
                      <a:pt x="210503" y="86947"/>
                      <a:pt x="352605" y="12806"/>
                      <a:pt x="419194" y="2509"/>
                    </a:cubicBezTo>
                    <a:cubicBezTo>
                      <a:pt x="485783" y="-7788"/>
                      <a:pt x="511184" y="13493"/>
                      <a:pt x="542762" y="68412"/>
                    </a:cubicBezTo>
                    <a:cubicBezTo>
                      <a:pt x="574340" y="123331"/>
                      <a:pt x="605232" y="269553"/>
                      <a:pt x="608664" y="332023"/>
                    </a:cubicBezTo>
                    <a:cubicBezTo>
                      <a:pt x="612096" y="394493"/>
                      <a:pt x="611410" y="416461"/>
                      <a:pt x="563356" y="443234"/>
                    </a:cubicBezTo>
                    <a:cubicBezTo>
                      <a:pt x="515302" y="470007"/>
                      <a:pt x="406151" y="485110"/>
                      <a:pt x="320340" y="492661"/>
                    </a:cubicBezTo>
                    <a:cubicBezTo>
                      <a:pt x="234529" y="500212"/>
                      <a:pt x="86935" y="510509"/>
                      <a:pt x="36135" y="4720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-1742874" y="1535421"/>
                <a:ext cx="198949" cy="144690"/>
              </a:xfrm>
              <a:custGeom>
                <a:avLst/>
                <a:gdLst>
                  <a:gd name="connsiteX0" fmla="*/ 0 w 271848"/>
                  <a:gd name="connsiteY0" fmla="*/ 197708 h 197708"/>
                  <a:gd name="connsiteX1" fmla="*/ 127686 w 271848"/>
                  <a:gd name="connsiteY1" fmla="*/ 82378 h 197708"/>
                  <a:gd name="connsiteX2" fmla="*/ 271848 w 271848"/>
                  <a:gd name="connsiteY2" fmla="*/ 0 h 1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848" h="197708">
                    <a:moveTo>
                      <a:pt x="0" y="197708"/>
                    </a:moveTo>
                    <a:cubicBezTo>
                      <a:pt x="41189" y="156518"/>
                      <a:pt x="82378" y="115329"/>
                      <a:pt x="127686" y="82378"/>
                    </a:cubicBezTo>
                    <a:cubicBezTo>
                      <a:pt x="172994" y="49427"/>
                      <a:pt x="222421" y="24713"/>
                      <a:pt x="271848" y="0"/>
                    </a:cubicBezTo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>
                <a:off x="-1997937" y="2301965"/>
                <a:ext cx="560440" cy="625232"/>
              </a:xfrm>
              <a:custGeom>
                <a:avLst/>
                <a:gdLst>
                  <a:gd name="connsiteX0" fmla="*/ 12171 w 765797"/>
                  <a:gd name="connsiteY0" fmla="*/ 30145 h 854329"/>
                  <a:gd name="connsiteX1" fmla="*/ 32268 w 765797"/>
                  <a:gd name="connsiteY1" fmla="*/ 718457 h 854329"/>
                  <a:gd name="connsiteX2" fmla="*/ 288501 w 765797"/>
                  <a:gd name="connsiteY2" fmla="*/ 839037 h 854329"/>
                  <a:gd name="connsiteX3" fmla="*/ 705507 w 765797"/>
                  <a:gd name="connsiteY3" fmla="*/ 793820 h 854329"/>
                  <a:gd name="connsiteX4" fmla="*/ 730628 w 765797"/>
                  <a:gd name="connsiteY4" fmla="*/ 311499 h 854329"/>
                  <a:gd name="connsiteX5" fmla="*/ 765797 w 765797"/>
                  <a:gd name="connsiteY5" fmla="*/ 0 h 8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797" h="854329">
                    <a:moveTo>
                      <a:pt x="12171" y="30145"/>
                    </a:moveTo>
                    <a:cubicBezTo>
                      <a:pt x="-808" y="306893"/>
                      <a:pt x="-13787" y="583642"/>
                      <a:pt x="32268" y="718457"/>
                    </a:cubicBezTo>
                    <a:cubicBezTo>
                      <a:pt x="78323" y="853272"/>
                      <a:pt x="176294" y="826476"/>
                      <a:pt x="288501" y="839037"/>
                    </a:cubicBezTo>
                    <a:cubicBezTo>
                      <a:pt x="400708" y="851598"/>
                      <a:pt x="631819" y="881743"/>
                      <a:pt x="705507" y="793820"/>
                    </a:cubicBezTo>
                    <a:cubicBezTo>
                      <a:pt x="779195" y="705897"/>
                      <a:pt x="720580" y="443802"/>
                      <a:pt x="730628" y="311499"/>
                    </a:cubicBezTo>
                    <a:cubicBezTo>
                      <a:pt x="740676" y="179196"/>
                      <a:pt x="753236" y="89598"/>
                      <a:pt x="76579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9" name="Elipse 168"/>
              <p:cNvSpPr/>
              <p:nvPr/>
            </p:nvSpPr>
            <p:spPr>
              <a:xfrm>
                <a:off x="-2712664" y="2368379"/>
                <a:ext cx="370931" cy="35934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-2482285" y="2531293"/>
                <a:ext cx="75647" cy="170387"/>
              </a:xfrm>
              <a:custGeom>
                <a:avLst/>
                <a:gdLst>
                  <a:gd name="connsiteX0" fmla="*/ 64513 w 103366"/>
                  <a:gd name="connsiteY0" fmla="*/ 232820 h 232820"/>
                  <a:gd name="connsiteX1" fmla="*/ 102758 w 103366"/>
                  <a:gd name="connsiteY1" fmla="*/ 145900 h 232820"/>
                  <a:gd name="connsiteX2" fmla="*/ 81897 w 103366"/>
                  <a:gd name="connsiteY2" fmla="*/ 48549 h 232820"/>
                  <a:gd name="connsiteX3" fmla="*/ 5408 w 103366"/>
                  <a:gd name="connsiteY3" fmla="*/ 3351 h 232820"/>
                  <a:gd name="connsiteX4" fmla="*/ 12361 w 103366"/>
                  <a:gd name="connsiteY4" fmla="*/ 6827 h 23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66" h="232820">
                    <a:moveTo>
                      <a:pt x="64513" y="232820"/>
                    </a:moveTo>
                    <a:cubicBezTo>
                      <a:pt x="82187" y="204716"/>
                      <a:pt x="99861" y="176612"/>
                      <a:pt x="102758" y="145900"/>
                    </a:cubicBezTo>
                    <a:cubicBezTo>
                      <a:pt x="105655" y="115188"/>
                      <a:pt x="98122" y="72307"/>
                      <a:pt x="81897" y="48549"/>
                    </a:cubicBezTo>
                    <a:cubicBezTo>
                      <a:pt x="65672" y="24791"/>
                      <a:pt x="16997" y="10305"/>
                      <a:pt x="5408" y="3351"/>
                    </a:cubicBezTo>
                    <a:cubicBezTo>
                      <a:pt x="-6181" y="-3603"/>
                      <a:pt x="3090" y="1612"/>
                      <a:pt x="12361" y="6827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1" name="Elipse 170"/>
              <p:cNvSpPr/>
              <p:nvPr/>
            </p:nvSpPr>
            <p:spPr>
              <a:xfrm>
                <a:off x="-1101431" y="2368379"/>
                <a:ext cx="370931" cy="35934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-1011923" y="2526112"/>
                <a:ext cx="52640" cy="180657"/>
              </a:xfrm>
              <a:custGeom>
                <a:avLst/>
                <a:gdLst>
                  <a:gd name="connsiteX0" fmla="*/ 30206 w 71928"/>
                  <a:gd name="connsiteY0" fmla="*/ 246853 h 246853"/>
                  <a:gd name="connsiteX1" fmla="*/ 2392 w 71928"/>
                  <a:gd name="connsiteY1" fmla="*/ 135596 h 246853"/>
                  <a:gd name="connsiteX2" fmla="*/ 9345 w 71928"/>
                  <a:gd name="connsiteY2" fmla="*/ 55629 h 246853"/>
                  <a:gd name="connsiteX3" fmla="*/ 71928 w 71928"/>
                  <a:gd name="connsiteY3" fmla="*/ 0 h 246853"/>
                  <a:gd name="connsiteX4" fmla="*/ 71928 w 71928"/>
                  <a:gd name="connsiteY4" fmla="*/ 0 h 246853"/>
                  <a:gd name="connsiteX5" fmla="*/ 71928 w 71928"/>
                  <a:gd name="connsiteY5" fmla="*/ 0 h 24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28" h="246853">
                    <a:moveTo>
                      <a:pt x="30206" y="246853"/>
                    </a:moveTo>
                    <a:cubicBezTo>
                      <a:pt x="18037" y="207160"/>
                      <a:pt x="5869" y="167467"/>
                      <a:pt x="2392" y="135596"/>
                    </a:cubicBezTo>
                    <a:cubicBezTo>
                      <a:pt x="-1085" y="103725"/>
                      <a:pt x="-2244" y="78228"/>
                      <a:pt x="9345" y="55629"/>
                    </a:cubicBezTo>
                    <a:cubicBezTo>
                      <a:pt x="20934" y="33030"/>
                      <a:pt x="71928" y="0"/>
                      <a:pt x="71928" y="0"/>
                    </a:cubicBezTo>
                    <a:lnTo>
                      <a:pt x="71928" y="0"/>
                    </a:lnTo>
                    <a:lnTo>
                      <a:pt x="71928" y="0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>
                <a:off x="-2403439" y="2613992"/>
                <a:ext cx="1228145" cy="1594706"/>
              </a:xfrm>
              <a:custGeom>
                <a:avLst/>
                <a:gdLst>
                  <a:gd name="connsiteX0" fmla="*/ 563386 w 1678162"/>
                  <a:gd name="connsiteY0" fmla="*/ 183722 h 2179038"/>
                  <a:gd name="connsiteX1" fmla="*/ 457639 w 1678162"/>
                  <a:gd name="connsiteY1" fmla="*/ 488522 h 2179038"/>
                  <a:gd name="connsiteX2" fmla="*/ 351892 w 1678162"/>
                  <a:gd name="connsiteY2" fmla="*/ 1048359 h 2179038"/>
                  <a:gd name="connsiteX3" fmla="*/ 271027 w 1678162"/>
                  <a:gd name="connsiteY3" fmla="*/ 1552212 h 2179038"/>
                  <a:gd name="connsiteX4" fmla="*/ 47092 w 1678162"/>
                  <a:gd name="connsiteY4" fmla="*/ 1726383 h 2179038"/>
                  <a:gd name="connsiteX5" fmla="*/ 9770 w 1678162"/>
                  <a:gd name="connsiteY5" fmla="*/ 1931657 h 2179038"/>
                  <a:gd name="connsiteX6" fmla="*/ 177721 w 1678162"/>
                  <a:gd name="connsiteY6" fmla="*/ 2062285 h 2179038"/>
                  <a:gd name="connsiteX7" fmla="*/ 669133 w 1678162"/>
                  <a:gd name="connsiteY7" fmla="*/ 1956538 h 2179038"/>
                  <a:gd name="connsiteX8" fmla="*/ 781101 w 1678162"/>
                  <a:gd name="connsiteY8" fmla="*/ 1670400 h 2179038"/>
                  <a:gd name="connsiteX9" fmla="*/ 725117 w 1678162"/>
                  <a:gd name="connsiteY9" fmla="*/ 1514889 h 2179038"/>
                  <a:gd name="connsiteX10" fmla="*/ 787321 w 1678162"/>
                  <a:gd name="connsiteY10" fmla="*/ 917730 h 2179038"/>
                  <a:gd name="connsiteX11" fmla="*/ 973933 w 1678162"/>
                  <a:gd name="connsiteY11" fmla="*/ 451200 h 2179038"/>
                  <a:gd name="connsiteX12" fmla="*/ 1216529 w 1678162"/>
                  <a:gd name="connsiteY12" fmla="*/ 1545991 h 2179038"/>
                  <a:gd name="connsiteX13" fmla="*/ 1210309 w 1678162"/>
                  <a:gd name="connsiteY13" fmla="*/ 1825910 h 2179038"/>
                  <a:gd name="connsiteX14" fmla="*/ 1434243 w 1678162"/>
                  <a:gd name="connsiteY14" fmla="*/ 2149371 h 2179038"/>
                  <a:gd name="connsiteX15" fmla="*/ 1627076 w 1678162"/>
                  <a:gd name="connsiteY15" fmla="*/ 2136930 h 2179038"/>
                  <a:gd name="connsiteX16" fmla="*/ 1676839 w 1678162"/>
                  <a:gd name="connsiteY16" fmla="*/ 1906775 h 2179038"/>
                  <a:gd name="connsiteX17" fmla="*/ 1589754 w 1678162"/>
                  <a:gd name="connsiteY17" fmla="*/ 1651738 h 2179038"/>
                  <a:gd name="connsiteX18" fmla="*/ 1297394 w 1678162"/>
                  <a:gd name="connsiteY18" fmla="*/ 152620 h 2179038"/>
                  <a:gd name="connsiteX19" fmla="*/ 1284954 w 1678162"/>
                  <a:gd name="connsiteY19" fmla="*/ 127738 h 217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162" h="2179038">
                    <a:moveTo>
                      <a:pt x="563386" y="183722"/>
                    </a:moveTo>
                    <a:cubicBezTo>
                      <a:pt x="528137" y="264069"/>
                      <a:pt x="492888" y="344416"/>
                      <a:pt x="457639" y="488522"/>
                    </a:cubicBezTo>
                    <a:cubicBezTo>
                      <a:pt x="422390" y="632628"/>
                      <a:pt x="382994" y="871077"/>
                      <a:pt x="351892" y="1048359"/>
                    </a:cubicBezTo>
                    <a:cubicBezTo>
                      <a:pt x="320790" y="1225641"/>
                      <a:pt x="321827" y="1439208"/>
                      <a:pt x="271027" y="1552212"/>
                    </a:cubicBezTo>
                    <a:cubicBezTo>
                      <a:pt x="220227" y="1665216"/>
                      <a:pt x="90635" y="1663142"/>
                      <a:pt x="47092" y="1726383"/>
                    </a:cubicBezTo>
                    <a:cubicBezTo>
                      <a:pt x="3549" y="1789624"/>
                      <a:pt x="-12002" y="1875673"/>
                      <a:pt x="9770" y="1931657"/>
                    </a:cubicBezTo>
                    <a:cubicBezTo>
                      <a:pt x="31541" y="1987641"/>
                      <a:pt x="67827" y="2058138"/>
                      <a:pt x="177721" y="2062285"/>
                    </a:cubicBezTo>
                    <a:cubicBezTo>
                      <a:pt x="287615" y="2066432"/>
                      <a:pt x="568570" y="2021852"/>
                      <a:pt x="669133" y="1956538"/>
                    </a:cubicBezTo>
                    <a:cubicBezTo>
                      <a:pt x="769696" y="1891224"/>
                      <a:pt x="771770" y="1744008"/>
                      <a:pt x="781101" y="1670400"/>
                    </a:cubicBezTo>
                    <a:cubicBezTo>
                      <a:pt x="790432" y="1596792"/>
                      <a:pt x="724080" y="1640334"/>
                      <a:pt x="725117" y="1514889"/>
                    </a:cubicBezTo>
                    <a:cubicBezTo>
                      <a:pt x="726154" y="1389444"/>
                      <a:pt x="745852" y="1095011"/>
                      <a:pt x="787321" y="917730"/>
                    </a:cubicBezTo>
                    <a:cubicBezTo>
                      <a:pt x="828790" y="740449"/>
                      <a:pt x="902398" y="346490"/>
                      <a:pt x="973933" y="451200"/>
                    </a:cubicBezTo>
                    <a:cubicBezTo>
                      <a:pt x="1045468" y="555910"/>
                      <a:pt x="1177133" y="1316873"/>
                      <a:pt x="1216529" y="1545991"/>
                    </a:cubicBezTo>
                    <a:cubicBezTo>
                      <a:pt x="1255925" y="1775109"/>
                      <a:pt x="1174023" y="1725347"/>
                      <a:pt x="1210309" y="1825910"/>
                    </a:cubicBezTo>
                    <a:cubicBezTo>
                      <a:pt x="1246595" y="1926473"/>
                      <a:pt x="1364782" y="2097534"/>
                      <a:pt x="1434243" y="2149371"/>
                    </a:cubicBezTo>
                    <a:cubicBezTo>
                      <a:pt x="1503704" y="2201208"/>
                      <a:pt x="1586643" y="2177363"/>
                      <a:pt x="1627076" y="2136930"/>
                    </a:cubicBezTo>
                    <a:cubicBezTo>
                      <a:pt x="1667509" y="2096497"/>
                      <a:pt x="1683059" y="1987640"/>
                      <a:pt x="1676839" y="1906775"/>
                    </a:cubicBezTo>
                    <a:cubicBezTo>
                      <a:pt x="1670619" y="1825910"/>
                      <a:pt x="1652995" y="1944097"/>
                      <a:pt x="1589754" y="1651738"/>
                    </a:cubicBezTo>
                    <a:cubicBezTo>
                      <a:pt x="1526513" y="1359379"/>
                      <a:pt x="1348194" y="406620"/>
                      <a:pt x="1297394" y="152620"/>
                    </a:cubicBezTo>
                    <a:cubicBezTo>
                      <a:pt x="1246594" y="-101380"/>
                      <a:pt x="1265774" y="13179"/>
                      <a:pt x="1284954" y="127738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4" name="Forma livre 173"/>
              <p:cNvSpPr/>
              <p:nvPr/>
            </p:nvSpPr>
            <p:spPr>
              <a:xfrm>
                <a:off x="-2416062" y="1568632"/>
                <a:ext cx="1403327" cy="1189808"/>
              </a:xfrm>
              <a:custGeom>
                <a:avLst/>
                <a:gdLst>
                  <a:gd name="connsiteX0" fmla="*/ 960079 w 1917534"/>
                  <a:gd name="connsiteY0" fmla="*/ 405360 h 1625777"/>
                  <a:gd name="connsiteX1" fmla="*/ 443785 w 1917534"/>
                  <a:gd name="connsiteY1" fmla="*/ 7254 h 1625777"/>
                  <a:gd name="connsiteX2" fmla="*/ 114103 w 1917534"/>
                  <a:gd name="connsiteY2" fmla="*/ 168985 h 1625777"/>
                  <a:gd name="connsiteX3" fmla="*/ 2136 w 1917534"/>
                  <a:gd name="connsiteY3" fmla="*/ 430242 h 1625777"/>
                  <a:gd name="connsiteX4" fmla="*/ 194969 w 1917534"/>
                  <a:gd name="connsiteY4" fmla="*/ 604413 h 1625777"/>
                  <a:gd name="connsiteX5" fmla="*/ 505989 w 1917534"/>
                  <a:gd name="connsiteY5" fmla="*/ 697719 h 1625777"/>
                  <a:gd name="connsiteX6" fmla="*/ 593075 w 1917534"/>
                  <a:gd name="connsiteY6" fmla="*/ 567091 h 1625777"/>
                  <a:gd name="connsiteX7" fmla="*/ 555752 w 1917534"/>
                  <a:gd name="connsiteY7" fmla="*/ 679058 h 1625777"/>
                  <a:gd name="connsiteX8" fmla="*/ 524650 w 1917534"/>
                  <a:gd name="connsiteY8" fmla="*/ 1027401 h 1625777"/>
                  <a:gd name="connsiteX9" fmla="*/ 524650 w 1917534"/>
                  <a:gd name="connsiteY9" fmla="*/ 1543695 h 1625777"/>
                  <a:gd name="connsiteX10" fmla="*/ 636618 w 1917534"/>
                  <a:gd name="connsiteY10" fmla="*/ 1605899 h 1625777"/>
                  <a:gd name="connsiteX11" fmla="*/ 1289760 w 1917534"/>
                  <a:gd name="connsiteY11" fmla="*/ 1618340 h 1625777"/>
                  <a:gd name="connsiteX12" fmla="*/ 1345744 w 1917534"/>
                  <a:gd name="connsiteY12" fmla="*/ 1500152 h 1625777"/>
                  <a:gd name="connsiteX13" fmla="*/ 1376846 w 1917534"/>
                  <a:gd name="connsiteY13" fmla="*/ 965197 h 1625777"/>
                  <a:gd name="connsiteX14" fmla="*/ 1414169 w 1917534"/>
                  <a:gd name="connsiteY14" fmla="*/ 623074 h 1625777"/>
                  <a:gd name="connsiteX15" fmla="*/ 1445271 w 1917534"/>
                  <a:gd name="connsiteY15" fmla="*/ 703940 h 1625777"/>
                  <a:gd name="connsiteX16" fmla="*/ 1644324 w 1917534"/>
                  <a:gd name="connsiteY16" fmla="*/ 629295 h 1625777"/>
                  <a:gd name="connsiteX17" fmla="*/ 1911801 w 1917534"/>
                  <a:gd name="connsiteY17" fmla="*/ 417801 h 1625777"/>
                  <a:gd name="connsiteX18" fmla="*/ 1806054 w 1917534"/>
                  <a:gd name="connsiteY18" fmla="*/ 200087 h 1625777"/>
                  <a:gd name="connsiteX19" fmla="*/ 1557238 w 1917534"/>
                  <a:gd name="connsiteY19" fmla="*/ 44576 h 1625777"/>
                  <a:gd name="connsiteX20" fmla="*/ 1134250 w 1917534"/>
                  <a:gd name="connsiteY20" fmla="*/ 249850 h 1625777"/>
                  <a:gd name="connsiteX21" fmla="*/ 960079 w 1917534"/>
                  <a:gd name="connsiteY21" fmla="*/ 405360 h 162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17534" h="1625777">
                    <a:moveTo>
                      <a:pt x="960079" y="405360"/>
                    </a:moveTo>
                    <a:cubicBezTo>
                      <a:pt x="845002" y="364927"/>
                      <a:pt x="584781" y="46650"/>
                      <a:pt x="443785" y="7254"/>
                    </a:cubicBezTo>
                    <a:cubicBezTo>
                      <a:pt x="302789" y="-32142"/>
                      <a:pt x="187711" y="98487"/>
                      <a:pt x="114103" y="168985"/>
                    </a:cubicBezTo>
                    <a:cubicBezTo>
                      <a:pt x="40495" y="239483"/>
                      <a:pt x="-11342" y="357671"/>
                      <a:pt x="2136" y="430242"/>
                    </a:cubicBezTo>
                    <a:cubicBezTo>
                      <a:pt x="15614" y="502813"/>
                      <a:pt x="110994" y="559834"/>
                      <a:pt x="194969" y="604413"/>
                    </a:cubicBezTo>
                    <a:cubicBezTo>
                      <a:pt x="278944" y="648992"/>
                      <a:pt x="439638" y="703939"/>
                      <a:pt x="505989" y="697719"/>
                    </a:cubicBezTo>
                    <a:cubicBezTo>
                      <a:pt x="572340" y="691499"/>
                      <a:pt x="584781" y="570201"/>
                      <a:pt x="593075" y="567091"/>
                    </a:cubicBezTo>
                    <a:cubicBezTo>
                      <a:pt x="601369" y="563981"/>
                      <a:pt x="567156" y="602340"/>
                      <a:pt x="555752" y="679058"/>
                    </a:cubicBezTo>
                    <a:cubicBezTo>
                      <a:pt x="544348" y="755776"/>
                      <a:pt x="529834" y="883295"/>
                      <a:pt x="524650" y="1027401"/>
                    </a:cubicBezTo>
                    <a:cubicBezTo>
                      <a:pt x="519466" y="1171507"/>
                      <a:pt x="505989" y="1447279"/>
                      <a:pt x="524650" y="1543695"/>
                    </a:cubicBezTo>
                    <a:cubicBezTo>
                      <a:pt x="543311" y="1640111"/>
                      <a:pt x="509100" y="1593458"/>
                      <a:pt x="636618" y="1605899"/>
                    </a:cubicBezTo>
                    <a:cubicBezTo>
                      <a:pt x="764136" y="1618340"/>
                      <a:pt x="1171572" y="1635965"/>
                      <a:pt x="1289760" y="1618340"/>
                    </a:cubicBezTo>
                    <a:cubicBezTo>
                      <a:pt x="1407948" y="1600716"/>
                      <a:pt x="1331230" y="1609009"/>
                      <a:pt x="1345744" y="1500152"/>
                    </a:cubicBezTo>
                    <a:cubicBezTo>
                      <a:pt x="1360258" y="1391295"/>
                      <a:pt x="1365442" y="1111377"/>
                      <a:pt x="1376846" y="965197"/>
                    </a:cubicBezTo>
                    <a:cubicBezTo>
                      <a:pt x="1388250" y="819017"/>
                      <a:pt x="1402765" y="666617"/>
                      <a:pt x="1414169" y="623074"/>
                    </a:cubicBezTo>
                    <a:cubicBezTo>
                      <a:pt x="1425573" y="579531"/>
                      <a:pt x="1406912" y="702903"/>
                      <a:pt x="1445271" y="703940"/>
                    </a:cubicBezTo>
                    <a:cubicBezTo>
                      <a:pt x="1483630" y="704977"/>
                      <a:pt x="1566569" y="676985"/>
                      <a:pt x="1644324" y="629295"/>
                    </a:cubicBezTo>
                    <a:cubicBezTo>
                      <a:pt x="1722079" y="581605"/>
                      <a:pt x="1884846" y="489336"/>
                      <a:pt x="1911801" y="417801"/>
                    </a:cubicBezTo>
                    <a:cubicBezTo>
                      <a:pt x="1938756" y="346266"/>
                      <a:pt x="1865148" y="262291"/>
                      <a:pt x="1806054" y="200087"/>
                    </a:cubicBezTo>
                    <a:cubicBezTo>
                      <a:pt x="1746960" y="137883"/>
                      <a:pt x="1669205" y="36282"/>
                      <a:pt x="1557238" y="44576"/>
                    </a:cubicBezTo>
                    <a:cubicBezTo>
                      <a:pt x="1445271" y="52870"/>
                      <a:pt x="1227556" y="187646"/>
                      <a:pt x="1134250" y="249850"/>
                    </a:cubicBezTo>
                    <a:cubicBezTo>
                      <a:pt x="1040944" y="312054"/>
                      <a:pt x="1075156" y="445793"/>
                      <a:pt x="960079" y="40536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5" name="Forma livre 174"/>
              <p:cNvSpPr/>
              <p:nvPr/>
            </p:nvSpPr>
            <p:spPr>
              <a:xfrm>
                <a:off x="-2069630" y="2544893"/>
                <a:ext cx="673769" cy="277311"/>
              </a:xfrm>
              <a:custGeom>
                <a:avLst/>
                <a:gdLst>
                  <a:gd name="connsiteX0" fmla="*/ 40921 w 920651"/>
                  <a:gd name="connsiteY0" fmla="*/ 15074 h 378923"/>
                  <a:gd name="connsiteX1" fmla="*/ 320840 w 920651"/>
                  <a:gd name="connsiteY1" fmla="*/ 39956 h 378923"/>
                  <a:gd name="connsiteX2" fmla="*/ 743828 w 920651"/>
                  <a:gd name="connsiteY2" fmla="*/ 58617 h 378923"/>
                  <a:gd name="connsiteX3" fmla="*/ 905558 w 920651"/>
                  <a:gd name="connsiteY3" fmla="*/ 64837 h 378923"/>
                  <a:gd name="connsiteX4" fmla="*/ 886897 w 920651"/>
                  <a:gd name="connsiteY4" fmla="*/ 319874 h 378923"/>
                  <a:gd name="connsiteX5" fmla="*/ 669183 w 920651"/>
                  <a:gd name="connsiteY5" fmla="*/ 375858 h 378923"/>
                  <a:gd name="connsiteX6" fmla="*/ 215093 w 920651"/>
                  <a:gd name="connsiteY6" fmla="*/ 363417 h 378923"/>
                  <a:gd name="connsiteX7" fmla="*/ 22260 w 920651"/>
                  <a:gd name="connsiteY7" fmla="*/ 294992 h 378923"/>
                  <a:gd name="connsiteX8" fmla="*/ 40921 w 920651"/>
                  <a:gd name="connsiteY8" fmla="*/ 15074 h 37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0651" h="378923">
                    <a:moveTo>
                      <a:pt x="40921" y="15074"/>
                    </a:moveTo>
                    <a:cubicBezTo>
                      <a:pt x="90684" y="-27432"/>
                      <a:pt x="203689" y="32699"/>
                      <a:pt x="320840" y="39956"/>
                    </a:cubicBezTo>
                    <a:cubicBezTo>
                      <a:pt x="437991" y="47213"/>
                      <a:pt x="743828" y="58617"/>
                      <a:pt x="743828" y="58617"/>
                    </a:cubicBezTo>
                    <a:cubicBezTo>
                      <a:pt x="841281" y="62764"/>
                      <a:pt x="881713" y="21294"/>
                      <a:pt x="905558" y="64837"/>
                    </a:cubicBezTo>
                    <a:cubicBezTo>
                      <a:pt x="929403" y="108380"/>
                      <a:pt x="926293" y="268037"/>
                      <a:pt x="886897" y="319874"/>
                    </a:cubicBezTo>
                    <a:cubicBezTo>
                      <a:pt x="847501" y="371711"/>
                      <a:pt x="781150" y="368601"/>
                      <a:pt x="669183" y="375858"/>
                    </a:cubicBezTo>
                    <a:cubicBezTo>
                      <a:pt x="557216" y="383115"/>
                      <a:pt x="322913" y="376895"/>
                      <a:pt x="215093" y="363417"/>
                    </a:cubicBezTo>
                    <a:cubicBezTo>
                      <a:pt x="107273" y="349939"/>
                      <a:pt x="55436" y="350976"/>
                      <a:pt x="22260" y="294992"/>
                    </a:cubicBezTo>
                    <a:cubicBezTo>
                      <a:pt x="-10916" y="239008"/>
                      <a:pt x="-8842" y="57580"/>
                      <a:pt x="40921" y="1507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6" name="Elipse 175"/>
              <p:cNvSpPr/>
              <p:nvPr/>
            </p:nvSpPr>
            <p:spPr>
              <a:xfrm>
                <a:off x="-1881453" y="2562491"/>
                <a:ext cx="319741" cy="27731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7" name="Triângulo isósceles 176"/>
              <p:cNvSpPr/>
              <p:nvPr/>
            </p:nvSpPr>
            <p:spPr>
              <a:xfrm rot="12169286">
                <a:off x="-2640517" y="2706760"/>
                <a:ext cx="37368" cy="426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8" name="Triângulo isósceles 177"/>
              <p:cNvSpPr/>
              <p:nvPr/>
            </p:nvSpPr>
            <p:spPr>
              <a:xfrm rot="12169286">
                <a:off x="-2677200" y="2671993"/>
                <a:ext cx="47654" cy="54432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9" name="Triângulo isósceles 178"/>
              <p:cNvSpPr/>
              <p:nvPr/>
            </p:nvSpPr>
            <p:spPr>
              <a:xfrm rot="12609937">
                <a:off x="-2712423" y="2613919"/>
                <a:ext cx="76510" cy="87395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0" name="Triângulo isósceles 179"/>
              <p:cNvSpPr/>
              <p:nvPr/>
            </p:nvSpPr>
            <p:spPr>
              <a:xfrm rot="9430714" flipH="1">
                <a:off x="-819841" y="2700395"/>
                <a:ext cx="28589" cy="426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1" name="Triângulo isósceles 180"/>
              <p:cNvSpPr/>
              <p:nvPr/>
            </p:nvSpPr>
            <p:spPr>
              <a:xfrm rot="9430714" flipH="1">
                <a:off x="-799646" y="2665629"/>
                <a:ext cx="36459" cy="54432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2" name="Triângulo isósceles 181"/>
              <p:cNvSpPr/>
              <p:nvPr/>
            </p:nvSpPr>
            <p:spPr>
              <a:xfrm rot="8990063" flipH="1">
                <a:off x="-794774" y="2607554"/>
                <a:ext cx="58535" cy="87395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grpSp>
            <p:nvGrpSpPr>
              <p:cNvPr id="183" name="Grupo 182"/>
              <p:cNvGrpSpPr/>
              <p:nvPr/>
            </p:nvGrpSpPr>
            <p:grpSpPr>
              <a:xfrm>
                <a:off x="-2104834" y="1221631"/>
                <a:ext cx="165951" cy="199731"/>
                <a:chOff x="2466349" y="2043693"/>
                <a:chExt cx="262084" cy="315432"/>
              </a:xfrm>
            </p:grpSpPr>
            <p:sp>
              <p:nvSpPr>
                <p:cNvPr id="191" name="Elipse 190"/>
                <p:cNvSpPr/>
                <p:nvPr/>
              </p:nvSpPr>
              <p:spPr>
                <a:xfrm rot="20547745">
                  <a:off x="2466349" y="2043693"/>
                  <a:ext cx="262084" cy="3154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2" name="Elipse 191"/>
                <p:cNvSpPr/>
                <p:nvPr/>
              </p:nvSpPr>
              <p:spPr>
                <a:xfrm rot="21377893">
                  <a:off x="2519398" y="2082253"/>
                  <a:ext cx="191800" cy="26968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3" name="Elipse 192"/>
                <p:cNvSpPr/>
                <p:nvPr/>
              </p:nvSpPr>
              <p:spPr>
                <a:xfrm>
                  <a:off x="2548920" y="2112158"/>
                  <a:ext cx="86955" cy="8695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4" name="Retângulo de cantos arredondados 193"/>
                <p:cNvSpPr/>
                <p:nvPr/>
              </p:nvSpPr>
              <p:spPr>
                <a:xfrm rot="18809357">
                  <a:off x="2554903" y="2096706"/>
                  <a:ext cx="31138" cy="3090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5" name="Forma livre 194"/>
                <p:cNvSpPr/>
                <p:nvPr/>
              </p:nvSpPr>
              <p:spPr>
                <a:xfrm>
                  <a:off x="2559135" y="2193760"/>
                  <a:ext cx="128263" cy="137357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6" name="Forma livre 195"/>
                <p:cNvSpPr/>
                <p:nvPr/>
              </p:nvSpPr>
              <p:spPr>
                <a:xfrm>
                  <a:off x="2554399" y="2347976"/>
                  <a:ext cx="137735" cy="9868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84" name="Grupo 183"/>
              <p:cNvGrpSpPr/>
              <p:nvPr/>
            </p:nvGrpSpPr>
            <p:grpSpPr>
              <a:xfrm flipH="1">
                <a:off x="-1585536" y="1237681"/>
                <a:ext cx="171535" cy="199731"/>
                <a:chOff x="2466349" y="2043693"/>
                <a:chExt cx="262084" cy="315432"/>
              </a:xfrm>
            </p:grpSpPr>
            <p:sp>
              <p:nvSpPr>
                <p:cNvPr id="185" name="Elipse 184"/>
                <p:cNvSpPr/>
                <p:nvPr/>
              </p:nvSpPr>
              <p:spPr>
                <a:xfrm rot="20547745">
                  <a:off x="2466349" y="2043693"/>
                  <a:ext cx="262084" cy="3154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6" name="Elipse 185"/>
                <p:cNvSpPr/>
                <p:nvPr/>
              </p:nvSpPr>
              <p:spPr>
                <a:xfrm rot="21377893">
                  <a:off x="2519398" y="2082253"/>
                  <a:ext cx="191800" cy="26968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7" name="Elipse 186"/>
                <p:cNvSpPr/>
                <p:nvPr/>
              </p:nvSpPr>
              <p:spPr>
                <a:xfrm>
                  <a:off x="2548920" y="2112158"/>
                  <a:ext cx="86955" cy="8695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8" name="Retângulo de cantos arredondados 187"/>
                <p:cNvSpPr/>
                <p:nvPr/>
              </p:nvSpPr>
              <p:spPr>
                <a:xfrm rot="18809357">
                  <a:off x="2554903" y="2096706"/>
                  <a:ext cx="31138" cy="3090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9" name="Forma livre 188"/>
                <p:cNvSpPr/>
                <p:nvPr/>
              </p:nvSpPr>
              <p:spPr>
                <a:xfrm>
                  <a:off x="2559135" y="2193760"/>
                  <a:ext cx="128263" cy="137357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0" name="Forma livre 189"/>
                <p:cNvSpPr/>
                <p:nvPr/>
              </p:nvSpPr>
              <p:spPr>
                <a:xfrm>
                  <a:off x="2554399" y="2347976"/>
                  <a:ext cx="137735" cy="9868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sp>
          <p:nvSpPr>
            <p:cNvPr id="215" name="Retângulo de cantos arredondados 214"/>
            <p:cNvSpPr/>
            <p:nvPr/>
          </p:nvSpPr>
          <p:spPr>
            <a:xfrm>
              <a:off x="1517736" y="3374793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9" name="Retângulo de cantos arredondados 258"/>
            <p:cNvSpPr/>
            <p:nvPr/>
          </p:nvSpPr>
          <p:spPr>
            <a:xfrm>
              <a:off x="2253115" y="338899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0" name="Retângulo de cantos arredondados 259"/>
            <p:cNvSpPr/>
            <p:nvPr/>
          </p:nvSpPr>
          <p:spPr>
            <a:xfrm>
              <a:off x="1517736" y="485758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1" name="Retângulo de cantos arredondados 260"/>
            <p:cNvSpPr/>
            <p:nvPr/>
          </p:nvSpPr>
          <p:spPr>
            <a:xfrm>
              <a:off x="2253063" y="4856567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2" name="Retângulo de cantos arredondados 261"/>
            <p:cNvSpPr/>
            <p:nvPr/>
          </p:nvSpPr>
          <p:spPr>
            <a:xfrm>
              <a:off x="1519639" y="411451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3" name="Retângulo de cantos arredondados 262"/>
            <p:cNvSpPr/>
            <p:nvPr/>
          </p:nvSpPr>
          <p:spPr>
            <a:xfrm>
              <a:off x="2247930" y="411617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" name="Seta para a esquerda 1"/>
          <p:cNvSpPr/>
          <p:nvPr/>
        </p:nvSpPr>
        <p:spPr>
          <a:xfrm>
            <a:off x="2202244" y="2100432"/>
            <a:ext cx="1019927" cy="505197"/>
          </a:xfrm>
          <a:prstGeom prst="leftArrow">
            <a:avLst/>
          </a:prstGeom>
          <a:solidFill>
            <a:schemeClr val="accent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34" name="Grupo 233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235" name="Retângulo de cantos arredondados 234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236" name="Grupo 23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237" name="Grupo 236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245" name="Elipse 244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6" name="Rosca 24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7" name="Elipse 24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238" name="Grupo 237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239" name="Retângulo de cantos arredondados 23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0" name="Retângulo de cantos arredondados 23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1" name="Elipse 24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2" name="Elipse 24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3" name="Retângulo 24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44" name="Triângulo isósceles 24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sp>
        <p:nvSpPr>
          <p:cNvPr id="248" name="Retângulo 247">
            <a:hlinkClick r:id="rId3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1723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37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71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"/>
                  </p:tgtEl>
                </p:cond>
              </p:nextCondLst>
            </p:seq>
          </p:childTnLst>
        </p:cTn>
      </p:par>
    </p:tnLst>
    <p:bldLst>
      <p:bldP spid="248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2" name="Grupo 61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65" name="Placa 6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Retângulo 6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70" name="Retângulo 69"/>
            <p:cNvSpPr/>
            <p:nvPr/>
          </p:nvSpPr>
          <p:spPr>
            <a:xfrm>
              <a:off x="427419" y="242762"/>
              <a:ext cx="247371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86" name="Grupo 85"/>
          <p:cNvGrpSpPr/>
          <p:nvPr/>
        </p:nvGrpSpPr>
        <p:grpSpPr>
          <a:xfrm>
            <a:off x="2959942" y="1660594"/>
            <a:ext cx="4386349" cy="4324314"/>
            <a:chOff x="7966213" y="2823075"/>
            <a:chExt cx="1779919" cy="1754746"/>
          </a:xfrm>
        </p:grpSpPr>
        <p:sp>
          <p:nvSpPr>
            <p:cNvPr id="87" name="Forma livre 86"/>
            <p:cNvSpPr/>
            <p:nvPr/>
          </p:nvSpPr>
          <p:spPr>
            <a:xfrm flipH="1">
              <a:off x="8483296" y="3599405"/>
              <a:ext cx="781794" cy="978416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8" name="Elipse 87"/>
            <p:cNvSpPr/>
            <p:nvPr/>
          </p:nvSpPr>
          <p:spPr>
            <a:xfrm>
              <a:off x="8349823" y="2823075"/>
              <a:ext cx="951087" cy="951086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>
              <a:off x="8651947" y="3016470"/>
              <a:ext cx="382701" cy="3174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7966213" y="3425573"/>
              <a:ext cx="528409" cy="330324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Elipse 94"/>
            <p:cNvSpPr/>
            <p:nvPr/>
          </p:nvSpPr>
          <p:spPr>
            <a:xfrm>
              <a:off x="8307035" y="3523459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96" name="Grupo 95"/>
            <p:cNvGrpSpPr/>
            <p:nvPr/>
          </p:nvGrpSpPr>
          <p:grpSpPr>
            <a:xfrm flipH="1">
              <a:off x="8944667" y="3088227"/>
              <a:ext cx="801465" cy="758709"/>
              <a:chOff x="5085340" y="3360110"/>
              <a:chExt cx="1861166" cy="1772552"/>
            </a:xfrm>
            <a:solidFill>
              <a:schemeClr val="bg1"/>
            </a:solidFill>
          </p:grpSpPr>
          <p:sp>
            <p:nvSpPr>
              <p:cNvPr id="103" name="Forma livre 10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Forma livre 10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Elipse 106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Elipse 107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97" name="Retângulo de cantos arredondados 96"/>
            <p:cNvSpPr/>
            <p:nvPr/>
          </p:nvSpPr>
          <p:spPr>
            <a:xfrm rot="1871123">
              <a:off x="8367116" y="3236967"/>
              <a:ext cx="577867" cy="206583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8569342" y="3164811"/>
              <a:ext cx="469084" cy="469083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9" name="Grupo 108"/>
          <p:cNvGrpSpPr/>
          <p:nvPr/>
        </p:nvGrpSpPr>
        <p:grpSpPr>
          <a:xfrm>
            <a:off x="4611114" y="2285965"/>
            <a:ext cx="1920469" cy="1925444"/>
            <a:chOff x="5193518" y="2205734"/>
            <a:chExt cx="1632056" cy="1632056"/>
          </a:xfrm>
          <a:solidFill>
            <a:srgbClr val="760000"/>
          </a:solidFill>
        </p:grpSpPr>
        <p:sp>
          <p:nvSpPr>
            <p:cNvPr id="110" name="Elipse 109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Placa 111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Elipse 112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Texto explicativo em setas cruzadas 116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Cilindro 11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Cilindro 118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Cruz 119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Cruz 120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Cruz 121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Cruz 122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25" name="Grupo 124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126" name="Forma livre 12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27" name="Forma livre 126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4</a:t>
              </a:r>
            </a:p>
          </p:txBody>
        </p:sp>
      </p:grpSp>
      <p:sp>
        <p:nvSpPr>
          <p:cNvPr id="124" name="Elipse 123"/>
          <p:cNvSpPr/>
          <p:nvPr/>
        </p:nvSpPr>
        <p:spPr>
          <a:xfrm>
            <a:off x="1292145" y="-1575567"/>
            <a:ext cx="9913924" cy="9913924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34" name="Grupo 33"/>
          <p:cNvGrpSpPr/>
          <p:nvPr/>
        </p:nvGrpSpPr>
        <p:grpSpPr>
          <a:xfrm>
            <a:off x="4440870" y="186115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35" name="Elipse 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" name="Elipse 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Placa 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Elipse 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Elipse 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" name="Elipse 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" name="Elipse 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Texto explicativo em setas cruzadas 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Cilindro 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Cilindro 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Cruz 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Cruz 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Cruz 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Cruz 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9" name="Grupo 48"/>
          <p:cNvGrpSpPr/>
          <p:nvPr/>
        </p:nvGrpSpPr>
        <p:grpSpPr>
          <a:xfrm>
            <a:off x="6381195" y="1607054"/>
            <a:ext cx="1571874" cy="5543371"/>
            <a:chOff x="5774769" y="880036"/>
            <a:chExt cx="1571874" cy="5543371"/>
          </a:xfrm>
        </p:grpSpPr>
        <p:sp>
          <p:nvSpPr>
            <p:cNvPr id="50" name="Retângulo 49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iângulo isósceles 50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107106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9" y="242762"/>
              <a:ext cx="247371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34572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9" y="242762"/>
              <a:ext cx="247371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2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2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95637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2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2959942" y="1660594"/>
            <a:ext cx="4386349" cy="4324314"/>
            <a:chOff x="7966213" y="2823075"/>
            <a:chExt cx="1779919" cy="1754746"/>
          </a:xfrm>
        </p:grpSpPr>
        <p:sp>
          <p:nvSpPr>
            <p:cNvPr id="35" name="Forma livre 34"/>
            <p:cNvSpPr/>
            <p:nvPr/>
          </p:nvSpPr>
          <p:spPr>
            <a:xfrm flipH="1">
              <a:off x="8483296" y="3599405"/>
              <a:ext cx="781794" cy="978416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" name="Elipse 35"/>
            <p:cNvSpPr/>
            <p:nvPr/>
          </p:nvSpPr>
          <p:spPr>
            <a:xfrm>
              <a:off x="8349823" y="2823075"/>
              <a:ext cx="951087" cy="951086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Elipse 36"/>
            <p:cNvSpPr/>
            <p:nvPr/>
          </p:nvSpPr>
          <p:spPr>
            <a:xfrm>
              <a:off x="8651947" y="3016470"/>
              <a:ext cx="382701" cy="3174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Forma livre 37"/>
            <p:cNvSpPr/>
            <p:nvPr/>
          </p:nvSpPr>
          <p:spPr>
            <a:xfrm>
              <a:off x="7966213" y="3425573"/>
              <a:ext cx="528409" cy="330324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Elipse 38"/>
            <p:cNvSpPr/>
            <p:nvPr/>
          </p:nvSpPr>
          <p:spPr>
            <a:xfrm>
              <a:off x="8307035" y="3523459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0" name="Grupo 39"/>
            <p:cNvGrpSpPr/>
            <p:nvPr/>
          </p:nvGrpSpPr>
          <p:grpSpPr>
            <a:xfrm flipH="1">
              <a:off x="8944667" y="3088227"/>
              <a:ext cx="801465" cy="758709"/>
              <a:chOff x="5085340" y="3360110"/>
              <a:chExt cx="1861166" cy="1772552"/>
            </a:xfrm>
            <a:solidFill>
              <a:schemeClr val="bg1"/>
            </a:solidFill>
          </p:grpSpPr>
          <p:sp>
            <p:nvSpPr>
              <p:cNvPr id="43" name="Forma livre 4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4" name="Forma livre 4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5" name="Elipse 44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6" name="Elipse 45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41" name="Retângulo de cantos arredondados 40"/>
            <p:cNvSpPr/>
            <p:nvPr/>
          </p:nvSpPr>
          <p:spPr>
            <a:xfrm rot="1871123">
              <a:off x="8367116" y="3236967"/>
              <a:ext cx="577867" cy="206583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Elipse 41"/>
            <p:cNvSpPr/>
            <p:nvPr/>
          </p:nvSpPr>
          <p:spPr>
            <a:xfrm>
              <a:off x="8569342" y="3164811"/>
              <a:ext cx="469084" cy="469083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7" name="Grupo 46"/>
          <p:cNvGrpSpPr/>
          <p:nvPr/>
        </p:nvGrpSpPr>
        <p:grpSpPr>
          <a:xfrm>
            <a:off x="4611114" y="2285965"/>
            <a:ext cx="1920469" cy="1925444"/>
            <a:chOff x="5193518" y="2205734"/>
            <a:chExt cx="1632056" cy="1632056"/>
          </a:xfrm>
          <a:solidFill>
            <a:srgbClr val="760000"/>
          </a:solidFill>
        </p:grpSpPr>
        <p:sp>
          <p:nvSpPr>
            <p:cNvPr id="48" name="Elipse 47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" name="Elipse 48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Placa 49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Elipse 50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Elipse 64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exto explicativo em setas cruzadas 68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Cilindro 69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Cilindro 70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Cruz 71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Cruz 72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Cruz 73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Cruz 74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53" name="Placa 52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4" name="Retângulo 53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55" name="Retângulo 54"/>
            <p:cNvSpPr/>
            <p:nvPr/>
          </p:nvSpPr>
          <p:spPr>
            <a:xfrm>
              <a:off x="427419" y="242762"/>
              <a:ext cx="247371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7" name="Retângulo 76"/>
          <p:cNvSpPr/>
          <p:nvPr/>
        </p:nvSpPr>
        <p:spPr>
          <a:xfrm>
            <a:off x="-20528" y="-236101"/>
            <a:ext cx="12211050" cy="7238498"/>
          </a:xfrm>
          <a:prstGeom prst="rect">
            <a:avLst/>
          </a:prstGeom>
          <a:gradFill flip="none" rotWithShape="1">
            <a:gsLst>
              <a:gs pos="100000">
                <a:srgbClr val="4C0000"/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3248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34" name="Grupo 33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35" name="Pergaminho horizontal 34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36" name="Retângulo 35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37" name="Retângulo 36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32" name="Grupo 31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33" name="Placa 32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Retângulo 37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2</a:t>
              </a:r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9" y="242762"/>
              <a:ext cx="247371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499820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2</a:t>
              </a:r>
              <a:endParaRPr lang="pt-BR" sz="2000" dirty="0">
                <a:solidFill>
                  <a:schemeClr val="tx1"/>
                </a:solidFill>
                <a:latin typeface="Algerian" panose="04020705040A02060702" pitchFamily="82" charset="0"/>
              </a:endParaRP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9" y="242762"/>
              <a:ext cx="2473714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Forma livre 2"/>
          <p:cNvSpPr/>
          <p:nvPr/>
        </p:nvSpPr>
        <p:spPr>
          <a:xfrm>
            <a:off x="3464995" y="1504261"/>
            <a:ext cx="2975025" cy="4338441"/>
          </a:xfrm>
          <a:custGeom>
            <a:avLst/>
            <a:gdLst>
              <a:gd name="connsiteX0" fmla="*/ 1812858 w 2975025"/>
              <a:gd name="connsiteY0" fmla="*/ 4335065 h 4338441"/>
              <a:gd name="connsiteX1" fmla="*/ 593658 w 2975025"/>
              <a:gd name="connsiteY1" fmla="*/ 4142560 h 4338441"/>
              <a:gd name="connsiteX2" fmla="*/ 100 w 2975025"/>
              <a:gd name="connsiteY2" fmla="*/ 3308371 h 4338441"/>
              <a:gd name="connsiteX3" fmla="*/ 545531 w 2975025"/>
              <a:gd name="connsiteY3" fmla="*/ 2426055 h 4338441"/>
              <a:gd name="connsiteX4" fmla="*/ 465321 w 2975025"/>
              <a:gd name="connsiteY4" fmla="*/ 1078518 h 4338441"/>
              <a:gd name="connsiteX5" fmla="*/ 721994 w 2975025"/>
              <a:gd name="connsiteY5" fmla="*/ 1656034 h 4338441"/>
              <a:gd name="connsiteX6" fmla="*/ 850331 w 2975025"/>
              <a:gd name="connsiteY6" fmla="*/ 2217507 h 4338441"/>
              <a:gd name="connsiteX7" fmla="*/ 962626 w 2975025"/>
              <a:gd name="connsiteY7" fmla="*/ 1479571 h 4338441"/>
              <a:gd name="connsiteX8" fmla="*/ 802205 w 2975025"/>
              <a:gd name="connsiteY8" fmla="*/ 805802 h 4338441"/>
              <a:gd name="connsiteX9" fmla="*/ 1427847 w 2975025"/>
              <a:gd name="connsiteY9" fmla="*/ 3697 h 4338441"/>
              <a:gd name="connsiteX10" fmla="*/ 1123047 w 2975025"/>
              <a:gd name="connsiteY10" fmla="*/ 533086 h 4338441"/>
              <a:gd name="connsiteX11" fmla="*/ 1363679 w 2975025"/>
              <a:gd name="connsiteY11" fmla="*/ 1142686 h 4338441"/>
              <a:gd name="connsiteX12" fmla="*/ 1780773 w 2975025"/>
              <a:gd name="connsiteY12" fmla="*/ 1720202 h 4338441"/>
              <a:gd name="connsiteX13" fmla="*/ 1796816 w 2975025"/>
              <a:gd name="connsiteY13" fmla="*/ 2586476 h 4338441"/>
              <a:gd name="connsiteX14" fmla="*/ 1411805 w 2975025"/>
              <a:gd name="connsiteY14" fmla="*/ 3099823 h 4338441"/>
              <a:gd name="connsiteX15" fmla="*/ 2053489 w 2975025"/>
              <a:gd name="connsiteY15" fmla="*/ 2923360 h 4338441"/>
              <a:gd name="connsiteX16" fmla="*/ 1989321 w 2975025"/>
              <a:gd name="connsiteY16" fmla="*/ 2233550 h 4338441"/>
              <a:gd name="connsiteX17" fmla="*/ 2294121 w 2975025"/>
              <a:gd name="connsiteY17" fmla="*/ 1623950 h 4338441"/>
              <a:gd name="connsiteX18" fmla="*/ 2278079 w 2975025"/>
              <a:gd name="connsiteY18" fmla="*/ 2185423 h 4338441"/>
              <a:gd name="connsiteX19" fmla="*/ 2887679 w 2975025"/>
              <a:gd name="connsiteY19" fmla="*/ 2875234 h 4338441"/>
              <a:gd name="connsiteX20" fmla="*/ 2855594 w 2975025"/>
              <a:gd name="connsiteY20" fmla="*/ 4046307 h 4338441"/>
              <a:gd name="connsiteX21" fmla="*/ 1812858 w 2975025"/>
              <a:gd name="connsiteY21" fmla="*/ 4335065 h 4338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975025" h="4338441">
                <a:moveTo>
                  <a:pt x="1812858" y="4335065"/>
                </a:moveTo>
                <a:cubicBezTo>
                  <a:pt x="1435869" y="4351107"/>
                  <a:pt x="895784" y="4313676"/>
                  <a:pt x="593658" y="4142560"/>
                </a:cubicBezTo>
                <a:cubicBezTo>
                  <a:pt x="291532" y="3971444"/>
                  <a:pt x="8121" y="3594455"/>
                  <a:pt x="100" y="3308371"/>
                </a:cubicBezTo>
                <a:cubicBezTo>
                  <a:pt x="-7921" y="3022287"/>
                  <a:pt x="467994" y="2797697"/>
                  <a:pt x="545531" y="2426055"/>
                </a:cubicBezTo>
                <a:cubicBezTo>
                  <a:pt x="623068" y="2054413"/>
                  <a:pt x="435911" y="1206855"/>
                  <a:pt x="465321" y="1078518"/>
                </a:cubicBezTo>
                <a:cubicBezTo>
                  <a:pt x="494731" y="950181"/>
                  <a:pt x="657826" y="1466202"/>
                  <a:pt x="721994" y="1656034"/>
                </a:cubicBezTo>
                <a:cubicBezTo>
                  <a:pt x="786162" y="1845865"/>
                  <a:pt x="810226" y="2246917"/>
                  <a:pt x="850331" y="2217507"/>
                </a:cubicBezTo>
                <a:cubicBezTo>
                  <a:pt x="890436" y="2188096"/>
                  <a:pt x="970647" y="1714855"/>
                  <a:pt x="962626" y="1479571"/>
                </a:cubicBezTo>
                <a:cubicBezTo>
                  <a:pt x="954605" y="1244287"/>
                  <a:pt x="724668" y="1051781"/>
                  <a:pt x="802205" y="805802"/>
                </a:cubicBezTo>
                <a:cubicBezTo>
                  <a:pt x="879742" y="559823"/>
                  <a:pt x="1374373" y="49150"/>
                  <a:pt x="1427847" y="3697"/>
                </a:cubicBezTo>
                <a:cubicBezTo>
                  <a:pt x="1481321" y="-41756"/>
                  <a:pt x="1133742" y="343255"/>
                  <a:pt x="1123047" y="533086"/>
                </a:cubicBezTo>
                <a:cubicBezTo>
                  <a:pt x="1112352" y="722917"/>
                  <a:pt x="1254058" y="944833"/>
                  <a:pt x="1363679" y="1142686"/>
                </a:cubicBezTo>
                <a:cubicBezTo>
                  <a:pt x="1473300" y="1340539"/>
                  <a:pt x="1708583" y="1479570"/>
                  <a:pt x="1780773" y="1720202"/>
                </a:cubicBezTo>
                <a:cubicBezTo>
                  <a:pt x="1852963" y="1960834"/>
                  <a:pt x="1858311" y="2356539"/>
                  <a:pt x="1796816" y="2586476"/>
                </a:cubicBezTo>
                <a:cubicBezTo>
                  <a:pt x="1735321" y="2816413"/>
                  <a:pt x="1369026" y="3043676"/>
                  <a:pt x="1411805" y="3099823"/>
                </a:cubicBezTo>
                <a:cubicBezTo>
                  <a:pt x="1454584" y="3155970"/>
                  <a:pt x="1957236" y="3067739"/>
                  <a:pt x="2053489" y="2923360"/>
                </a:cubicBezTo>
                <a:cubicBezTo>
                  <a:pt x="2149742" y="2778981"/>
                  <a:pt x="1949216" y="2450118"/>
                  <a:pt x="1989321" y="2233550"/>
                </a:cubicBezTo>
                <a:cubicBezTo>
                  <a:pt x="2029426" y="2016982"/>
                  <a:pt x="2245995" y="1631971"/>
                  <a:pt x="2294121" y="1623950"/>
                </a:cubicBezTo>
                <a:cubicBezTo>
                  <a:pt x="2342247" y="1615929"/>
                  <a:pt x="2179153" y="1976876"/>
                  <a:pt x="2278079" y="2185423"/>
                </a:cubicBezTo>
                <a:cubicBezTo>
                  <a:pt x="2377005" y="2393970"/>
                  <a:pt x="2791427" y="2565087"/>
                  <a:pt x="2887679" y="2875234"/>
                </a:cubicBezTo>
                <a:cubicBezTo>
                  <a:pt x="2983931" y="3185381"/>
                  <a:pt x="3034731" y="3803002"/>
                  <a:pt x="2855594" y="4046307"/>
                </a:cubicBezTo>
                <a:cubicBezTo>
                  <a:pt x="2676457" y="4289612"/>
                  <a:pt x="2189847" y="4319023"/>
                  <a:pt x="1812858" y="4335065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34" name="Grupo 33"/>
          <p:cNvGrpSpPr/>
          <p:nvPr/>
        </p:nvGrpSpPr>
        <p:grpSpPr>
          <a:xfrm>
            <a:off x="4440870" y="186115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35" name="Elipse 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" name="Elipse 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Placa 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Elipse 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Elipse 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" name="Elipse 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" name="Elipse 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Texto explicativo em setas cruzadas 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Cilindro 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Cilindro 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Cruz 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Cruz 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Cruz 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Cruz 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9" name="Grupo 48"/>
          <p:cNvGrpSpPr/>
          <p:nvPr/>
        </p:nvGrpSpPr>
        <p:grpSpPr>
          <a:xfrm>
            <a:off x="6381195" y="1607054"/>
            <a:ext cx="1571874" cy="5543371"/>
            <a:chOff x="5774769" y="880036"/>
            <a:chExt cx="1571874" cy="5543371"/>
          </a:xfrm>
        </p:grpSpPr>
        <p:sp>
          <p:nvSpPr>
            <p:cNvPr id="50" name="Retângulo 49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iângulo isósceles 50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2" name="Grupo 61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65" name="Forma livre 6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06446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9" y="242762"/>
              <a:ext cx="123740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018186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2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2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4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123740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687641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4" name="Grupo 93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103" name="Forma livre 10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04" name="Forma livre 10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4</a:t>
              </a:r>
            </a:p>
          </p:txBody>
        </p:sp>
      </p:grp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2959942" y="1660594"/>
            <a:ext cx="4386349" cy="4324314"/>
            <a:chOff x="7966213" y="2823075"/>
            <a:chExt cx="1779919" cy="1754746"/>
          </a:xfrm>
        </p:grpSpPr>
        <p:sp>
          <p:nvSpPr>
            <p:cNvPr id="35" name="Forma livre 34"/>
            <p:cNvSpPr/>
            <p:nvPr/>
          </p:nvSpPr>
          <p:spPr>
            <a:xfrm flipH="1">
              <a:off x="8483296" y="3599405"/>
              <a:ext cx="781794" cy="978416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" name="Elipse 35"/>
            <p:cNvSpPr/>
            <p:nvPr/>
          </p:nvSpPr>
          <p:spPr>
            <a:xfrm>
              <a:off x="8349823" y="2823075"/>
              <a:ext cx="951087" cy="951086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Elipse 36"/>
            <p:cNvSpPr/>
            <p:nvPr/>
          </p:nvSpPr>
          <p:spPr>
            <a:xfrm>
              <a:off x="8651947" y="3016470"/>
              <a:ext cx="382701" cy="3174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Forma livre 37"/>
            <p:cNvSpPr/>
            <p:nvPr/>
          </p:nvSpPr>
          <p:spPr>
            <a:xfrm>
              <a:off x="7966213" y="3425573"/>
              <a:ext cx="528409" cy="330324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Elipse 38"/>
            <p:cNvSpPr/>
            <p:nvPr/>
          </p:nvSpPr>
          <p:spPr>
            <a:xfrm>
              <a:off x="8307035" y="3523459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0" name="Grupo 39"/>
            <p:cNvGrpSpPr/>
            <p:nvPr/>
          </p:nvGrpSpPr>
          <p:grpSpPr>
            <a:xfrm flipH="1">
              <a:off x="8944667" y="3088227"/>
              <a:ext cx="801465" cy="758709"/>
              <a:chOff x="5085340" y="3360110"/>
              <a:chExt cx="1861166" cy="1772552"/>
            </a:xfrm>
            <a:solidFill>
              <a:schemeClr val="bg1"/>
            </a:solidFill>
          </p:grpSpPr>
          <p:sp>
            <p:nvSpPr>
              <p:cNvPr id="43" name="Forma livre 4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4" name="Forma livre 4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5" name="Elipse 44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6" name="Elipse 45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41" name="Retângulo de cantos arredondados 40"/>
            <p:cNvSpPr/>
            <p:nvPr/>
          </p:nvSpPr>
          <p:spPr>
            <a:xfrm rot="1871123">
              <a:off x="8367116" y="3236967"/>
              <a:ext cx="577867" cy="206583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Elipse 41"/>
            <p:cNvSpPr/>
            <p:nvPr/>
          </p:nvSpPr>
          <p:spPr>
            <a:xfrm>
              <a:off x="8569342" y="3164811"/>
              <a:ext cx="469084" cy="469083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7" name="Grupo 46"/>
          <p:cNvGrpSpPr/>
          <p:nvPr/>
        </p:nvGrpSpPr>
        <p:grpSpPr>
          <a:xfrm>
            <a:off x="4611114" y="2285965"/>
            <a:ext cx="1920469" cy="1925444"/>
            <a:chOff x="5193518" y="2205734"/>
            <a:chExt cx="1632056" cy="1632056"/>
          </a:xfrm>
          <a:solidFill>
            <a:srgbClr val="760000"/>
          </a:solidFill>
        </p:grpSpPr>
        <p:sp>
          <p:nvSpPr>
            <p:cNvPr id="48" name="Elipse 47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" name="Elipse 48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Placa 49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Elipse 50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Elipse 64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exto explicativo em setas cruzadas 68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Cilindro 69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Cilindro 70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Cruz 71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Cruz 72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Cruz 73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Cruz 74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6" name="Grupo 55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57" name="Placa 56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59" name="Retângulo 58"/>
            <p:cNvSpPr/>
            <p:nvPr/>
          </p:nvSpPr>
          <p:spPr>
            <a:xfrm>
              <a:off x="427419" y="242762"/>
              <a:ext cx="123740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7" name="Retângulo 76"/>
          <p:cNvSpPr/>
          <p:nvPr/>
        </p:nvSpPr>
        <p:spPr>
          <a:xfrm>
            <a:off x="-19050" y="-380498"/>
            <a:ext cx="12211050" cy="7238498"/>
          </a:xfrm>
          <a:prstGeom prst="rect">
            <a:avLst/>
          </a:prstGeom>
          <a:gradFill flip="none" rotWithShape="1">
            <a:gsLst>
              <a:gs pos="100000">
                <a:srgbClr val="4C0000"/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59673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34" name="Grupo 33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35" name="Pergaminho horizontal 34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36" name="Retângulo 35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37" name="Retângulo 36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40" name="Grupo 39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41" name="Placa 4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Retângulo 4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43" name="Retângulo 42"/>
            <p:cNvSpPr/>
            <p:nvPr/>
          </p:nvSpPr>
          <p:spPr>
            <a:xfrm>
              <a:off x="427419" y="242762"/>
              <a:ext cx="123740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134124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sp>
        <p:nvSpPr>
          <p:cNvPr id="82" name="Retângulo 81"/>
          <p:cNvSpPr/>
          <p:nvPr/>
        </p:nvSpPr>
        <p:spPr>
          <a:xfrm>
            <a:off x="141926" y="4842368"/>
            <a:ext cx="11951335" cy="1727995"/>
          </a:xfrm>
          <a:prstGeom prst="rect">
            <a:avLst/>
          </a:prstGeom>
          <a:solidFill>
            <a:schemeClr val="accent1">
              <a:lumMod val="50000"/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pt-BR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este lugar é onde você melhora seu armamento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Para ficar mais forte!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clique em Melhoria para abri-lo,</a:t>
            </a:r>
          </a:p>
          <a:p>
            <a:pPr algn="ctr"/>
            <a:r>
              <a:rPr lang="pt-BR" dirty="0" smtClean="0">
                <a:latin typeface="Arial" panose="020B0604020202020204" pitchFamily="34" charset="0"/>
                <a:cs typeface="Arial" panose="020B0604020202020204" pitchFamily="34" charset="0"/>
              </a:rPr>
              <a:t>E clique novamente para fechá-lo</a:t>
            </a:r>
          </a:p>
          <a:p>
            <a:pPr algn="ctr"/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pt-BR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2" name="Grupo 41"/>
          <p:cNvGrpSpPr/>
          <p:nvPr/>
        </p:nvGrpSpPr>
        <p:grpSpPr>
          <a:xfrm flipH="1">
            <a:off x="9011070" y="1728347"/>
            <a:ext cx="3180930" cy="8196354"/>
            <a:chOff x="4516049" y="1451665"/>
            <a:chExt cx="1514590" cy="3902034"/>
          </a:xfrm>
        </p:grpSpPr>
        <p:sp>
          <p:nvSpPr>
            <p:cNvPr id="43" name="Forma livre 42"/>
            <p:cNvSpPr/>
            <p:nvPr/>
          </p:nvSpPr>
          <p:spPr>
            <a:xfrm>
              <a:off x="4790467" y="1467403"/>
              <a:ext cx="941477" cy="2127530"/>
            </a:xfrm>
            <a:custGeom>
              <a:avLst/>
              <a:gdLst>
                <a:gd name="connsiteX0" fmla="*/ 617802 w 1266125"/>
                <a:gd name="connsiteY0" fmla="*/ 1802721 h 1811429"/>
                <a:gd name="connsiteX1" fmla="*/ 56100 w 1266125"/>
                <a:gd name="connsiteY1" fmla="*/ 1619841 h 1811429"/>
                <a:gd name="connsiteX2" fmla="*/ 95288 w 1266125"/>
                <a:gd name="connsiteY2" fmla="*/ 339681 h 1811429"/>
                <a:gd name="connsiteX3" fmla="*/ 722305 w 1266125"/>
                <a:gd name="connsiteY3" fmla="*/ 47 h 1811429"/>
                <a:gd name="connsiteX4" fmla="*/ 1192568 w 1266125"/>
                <a:gd name="connsiteY4" fmla="*/ 352744 h 1811429"/>
                <a:gd name="connsiteX5" fmla="*/ 1205631 w 1266125"/>
                <a:gd name="connsiteY5" fmla="*/ 1593715 h 1811429"/>
                <a:gd name="connsiteX6" fmla="*/ 617802 w 1266125"/>
                <a:gd name="connsiteY6" fmla="*/ 1802721 h 18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6125" h="1811429">
                  <a:moveTo>
                    <a:pt x="617802" y="1802721"/>
                  </a:moveTo>
                  <a:cubicBezTo>
                    <a:pt x="426214" y="1807075"/>
                    <a:pt x="143186" y="1863681"/>
                    <a:pt x="56100" y="1619841"/>
                  </a:cubicBezTo>
                  <a:cubicBezTo>
                    <a:pt x="-30986" y="1376001"/>
                    <a:pt x="-15746" y="609647"/>
                    <a:pt x="95288" y="339681"/>
                  </a:cubicBezTo>
                  <a:cubicBezTo>
                    <a:pt x="206322" y="69715"/>
                    <a:pt x="539425" y="-2130"/>
                    <a:pt x="722305" y="47"/>
                  </a:cubicBezTo>
                  <a:cubicBezTo>
                    <a:pt x="905185" y="2224"/>
                    <a:pt x="1112014" y="87133"/>
                    <a:pt x="1192568" y="352744"/>
                  </a:cubicBezTo>
                  <a:cubicBezTo>
                    <a:pt x="1273122" y="618355"/>
                    <a:pt x="1301425" y="1347698"/>
                    <a:pt x="1205631" y="1593715"/>
                  </a:cubicBezTo>
                  <a:cubicBezTo>
                    <a:pt x="1109837" y="1839732"/>
                    <a:pt x="809390" y="1798367"/>
                    <a:pt x="617802" y="1802721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Forma livre 43"/>
            <p:cNvSpPr/>
            <p:nvPr/>
          </p:nvSpPr>
          <p:spPr>
            <a:xfrm>
              <a:off x="4609219" y="2318112"/>
              <a:ext cx="1385610" cy="1598505"/>
            </a:xfrm>
            <a:custGeom>
              <a:avLst/>
              <a:gdLst>
                <a:gd name="connsiteX0" fmla="*/ 833012 w 1385610"/>
                <a:gd name="connsiteY0" fmla="*/ 42890 h 1598505"/>
                <a:gd name="connsiteX1" fmla="*/ 871648 w 1385610"/>
                <a:gd name="connsiteY1" fmla="*/ 236073 h 1598505"/>
                <a:gd name="connsiteX2" fmla="*/ 1064831 w 1385610"/>
                <a:gd name="connsiteY2" fmla="*/ 268270 h 1598505"/>
                <a:gd name="connsiteX3" fmla="*/ 1174302 w 1385610"/>
                <a:gd name="connsiteY3" fmla="*/ 358422 h 1598505"/>
                <a:gd name="connsiteX4" fmla="*/ 1361045 w 1385610"/>
                <a:gd name="connsiteY4" fmla="*/ 860698 h 1598505"/>
                <a:gd name="connsiteX5" fmla="*/ 1361045 w 1385610"/>
                <a:gd name="connsiteY5" fmla="*/ 1466005 h 1598505"/>
                <a:gd name="connsiteX6" fmla="*/ 1154984 w 1385610"/>
                <a:gd name="connsiteY6" fmla="*/ 1491763 h 1598505"/>
                <a:gd name="connsiteX7" fmla="*/ 1122786 w 1385610"/>
                <a:gd name="connsiteY7" fmla="*/ 937971 h 1598505"/>
                <a:gd name="connsiteX8" fmla="*/ 961800 w 1385610"/>
                <a:gd name="connsiteY8" fmla="*/ 545166 h 1598505"/>
                <a:gd name="connsiteX9" fmla="*/ 878088 w 1385610"/>
                <a:gd name="connsiteY9" fmla="*/ 558045 h 1598505"/>
                <a:gd name="connsiteX10" fmla="*/ 440206 w 1385610"/>
                <a:gd name="connsiteY10" fmla="*/ 545166 h 1598505"/>
                <a:gd name="connsiteX11" fmla="*/ 240584 w 1385610"/>
                <a:gd name="connsiteY11" fmla="*/ 931532 h 1598505"/>
                <a:gd name="connsiteX12" fmla="*/ 279220 w 1385610"/>
                <a:gd name="connsiteY12" fmla="*/ 1498202 h 1598505"/>
                <a:gd name="connsiteX13" fmla="*/ 86037 w 1385610"/>
                <a:gd name="connsiteY13" fmla="*/ 1543278 h 1598505"/>
                <a:gd name="connsiteX14" fmla="*/ 2324 w 1385610"/>
                <a:gd name="connsiteY14" fmla="*/ 918653 h 1598505"/>
                <a:gd name="connsiteX15" fmla="*/ 169750 w 1385610"/>
                <a:gd name="connsiteY15" fmla="*/ 306907 h 1598505"/>
                <a:gd name="connsiteX16" fmla="*/ 440206 w 1385610"/>
                <a:gd name="connsiteY16" fmla="*/ 216755 h 1598505"/>
                <a:gd name="connsiteX17" fmla="*/ 498161 w 1385610"/>
                <a:gd name="connsiteY17" fmla="*/ 17132 h 1598505"/>
                <a:gd name="connsiteX18" fmla="*/ 665586 w 1385610"/>
                <a:gd name="connsiteY18" fmla="*/ 10693 h 1598505"/>
                <a:gd name="connsiteX19" fmla="*/ 833012 w 1385610"/>
                <a:gd name="connsiteY19" fmla="*/ 42890 h 15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5610" h="1598505">
                  <a:moveTo>
                    <a:pt x="833012" y="42890"/>
                  </a:moveTo>
                  <a:cubicBezTo>
                    <a:pt x="867356" y="80453"/>
                    <a:pt x="833012" y="198510"/>
                    <a:pt x="871648" y="236073"/>
                  </a:cubicBezTo>
                  <a:cubicBezTo>
                    <a:pt x="910284" y="273636"/>
                    <a:pt x="1014389" y="247879"/>
                    <a:pt x="1064831" y="268270"/>
                  </a:cubicBezTo>
                  <a:cubicBezTo>
                    <a:pt x="1115273" y="288662"/>
                    <a:pt x="1124933" y="259684"/>
                    <a:pt x="1174302" y="358422"/>
                  </a:cubicBezTo>
                  <a:cubicBezTo>
                    <a:pt x="1223671" y="457160"/>
                    <a:pt x="1329921" y="676101"/>
                    <a:pt x="1361045" y="860698"/>
                  </a:cubicBezTo>
                  <a:cubicBezTo>
                    <a:pt x="1392169" y="1045295"/>
                    <a:pt x="1395389" y="1360827"/>
                    <a:pt x="1361045" y="1466005"/>
                  </a:cubicBezTo>
                  <a:cubicBezTo>
                    <a:pt x="1326701" y="1571183"/>
                    <a:pt x="1194694" y="1579769"/>
                    <a:pt x="1154984" y="1491763"/>
                  </a:cubicBezTo>
                  <a:cubicBezTo>
                    <a:pt x="1115274" y="1403757"/>
                    <a:pt x="1154983" y="1095737"/>
                    <a:pt x="1122786" y="937971"/>
                  </a:cubicBezTo>
                  <a:cubicBezTo>
                    <a:pt x="1090589" y="780205"/>
                    <a:pt x="1002583" y="608487"/>
                    <a:pt x="961800" y="545166"/>
                  </a:cubicBezTo>
                  <a:cubicBezTo>
                    <a:pt x="921017" y="481845"/>
                    <a:pt x="965020" y="558045"/>
                    <a:pt x="878088" y="558045"/>
                  </a:cubicBezTo>
                  <a:cubicBezTo>
                    <a:pt x="791156" y="558045"/>
                    <a:pt x="546457" y="482918"/>
                    <a:pt x="440206" y="545166"/>
                  </a:cubicBezTo>
                  <a:cubicBezTo>
                    <a:pt x="333955" y="607414"/>
                    <a:pt x="267415" y="772693"/>
                    <a:pt x="240584" y="931532"/>
                  </a:cubicBezTo>
                  <a:cubicBezTo>
                    <a:pt x="213753" y="1090371"/>
                    <a:pt x="304978" y="1396244"/>
                    <a:pt x="279220" y="1498202"/>
                  </a:cubicBezTo>
                  <a:cubicBezTo>
                    <a:pt x="253462" y="1600160"/>
                    <a:pt x="132186" y="1639869"/>
                    <a:pt x="86037" y="1543278"/>
                  </a:cubicBezTo>
                  <a:cubicBezTo>
                    <a:pt x="39888" y="1446687"/>
                    <a:pt x="-11628" y="1124715"/>
                    <a:pt x="2324" y="918653"/>
                  </a:cubicBezTo>
                  <a:cubicBezTo>
                    <a:pt x="16276" y="712591"/>
                    <a:pt x="96770" y="423890"/>
                    <a:pt x="169750" y="306907"/>
                  </a:cubicBezTo>
                  <a:cubicBezTo>
                    <a:pt x="242730" y="189924"/>
                    <a:pt x="385471" y="265051"/>
                    <a:pt x="440206" y="216755"/>
                  </a:cubicBezTo>
                  <a:cubicBezTo>
                    <a:pt x="494941" y="168459"/>
                    <a:pt x="460598" y="51476"/>
                    <a:pt x="498161" y="17132"/>
                  </a:cubicBezTo>
                  <a:cubicBezTo>
                    <a:pt x="535724" y="-17212"/>
                    <a:pt x="607631" y="10693"/>
                    <a:pt x="665586" y="10693"/>
                  </a:cubicBezTo>
                  <a:cubicBezTo>
                    <a:pt x="723541" y="10693"/>
                    <a:pt x="798668" y="5327"/>
                    <a:pt x="833012" y="4289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Elipse 44"/>
            <p:cNvSpPr/>
            <p:nvPr/>
          </p:nvSpPr>
          <p:spPr>
            <a:xfrm>
              <a:off x="4815632" y="1537116"/>
              <a:ext cx="922600" cy="9226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6" name="Forma livre 45"/>
            <p:cNvSpPr/>
            <p:nvPr/>
          </p:nvSpPr>
          <p:spPr>
            <a:xfrm>
              <a:off x="4819977" y="3643272"/>
              <a:ext cx="973567" cy="1468418"/>
            </a:xfrm>
            <a:custGeom>
              <a:avLst/>
              <a:gdLst>
                <a:gd name="connsiteX0" fmla="*/ 129091 w 973567"/>
                <a:gd name="connsiteY0" fmla="*/ 59167 h 1468418"/>
                <a:gd name="connsiteX1" fmla="*/ 0 w 973567"/>
                <a:gd name="connsiteY1" fmla="*/ 1463040 h 1468418"/>
                <a:gd name="connsiteX2" fmla="*/ 301214 w 973567"/>
                <a:gd name="connsiteY2" fmla="*/ 1468418 h 1468418"/>
                <a:gd name="connsiteX3" fmla="*/ 338866 w 973567"/>
                <a:gd name="connsiteY3" fmla="*/ 1468418 h 1468418"/>
                <a:gd name="connsiteX4" fmla="*/ 462579 w 973567"/>
                <a:gd name="connsiteY4" fmla="*/ 188258 h 1468418"/>
                <a:gd name="connsiteX5" fmla="*/ 640080 w 973567"/>
                <a:gd name="connsiteY5" fmla="*/ 871369 h 1468418"/>
                <a:gd name="connsiteX6" fmla="*/ 672353 w 973567"/>
                <a:gd name="connsiteY6" fmla="*/ 1409251 h 1468418"/>
                <a:gd name="connsiteX7" fmla="*/ 973567 w 973567"/>
                <a:gd name="connsiteY7" fmla="*/ 1414630 h 1468418"/>
                <a:gd name="connsiteX8" fmla="*/ 941294 w 973567"/>
                <a:gd name="connsiteY8" fmla="*/ 833717 h 1468418"/>
                <a:gd name="connsiteX9" fmla="*/ 769171 w 973567"/>
                <a:gd name="connsiteY9" fmla="*/ 0 h 1468418"/>
                <a:gd name="connsiteX10" fmla="*/ 129091 w 973567"/>
                <a:gd name="connsiteY10" fmla="*/ 59167 h 146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3567" h="1468418">
                  <a:moveTo>
                    <a:pt x="129091" y="59167"/>
                  </a:moveTo>
                  <a:lnTo>
                    <a:pt x="0" y="1463040"/>
                  </a:lnTo>
                  <a:lnTo>
                    <a:pt x="301214" y="1468418"/>
                  </a:lnTo>
                  <a:lnTo>
                    <a:pt x="338866" y="1468418"/>
                  </a:lnTo>
                  <a:lnTo>
                    <a:pt x="462579" y="188258"/>
                  </a:lnTo>
                  <a:lnTo>
                    <a:pt x="640080" y="871369"/>
                  </a:lnTo>
                  <a:lnTo>
                    <a:pt x="672353" y="1409251"/>
                  </a:lnTo>
                  <a:lnTo>
                    <a:pt x="973567" y="1414630"/>
                  </a:lnTo>
                  <a:lnTo>
                    <a:pt x="941294" y="833717"/>
                  </a:lnTo>
                  <a:lnTo>
                    <a:pt x="769171" y="0"/>
                  </a:lnTo>
                  <a:lnTo>
                    <a:pt x="129091" y="59167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Retângulo de cantos arredondados 46"/>
            <p:cNvSpPr/>
            <p:nvPr/>
          </p:nvSpPr>
          <p:spPr>
            <a:xfrm>
              <a:off x="5450050" y="4945264"/>
              <a:ext cx="502637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8" name="Retângulo de cantos arredondados 47"/>
            <p:cNvSpPr/>
            <p:nvPr/>
          </p:nvSpPr>
          <p:spPr>
            <a:xfrm>
              <a:off x="4778302" y="4992473"/>
              <a:ext cx="437229" cy="361226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49" name="Forma livre 48"/>
            <p:cNvSpPr/>
            <p:nvPr/>
          </p:nvSpPr>
          <p:spPr>
            <a:xfrm>
              <a:off x="4872918" y="2745815"/>
              <a:ext cx="826178" cy="1133740"/>
            </a:xfrm>
            <a:custGeom>
              <a:avLst/>
              <a:gdLst>
                <a:gd name="connsiteX0" fmla="*/ 31500 w 862383"/>
                <a:gd name="connsiteY0" fmla="*/ 672929 h 736208"/>
                <a:gd name="connsiteX1" fmla="*/ 106145 w 862383"/>
                <a:gd name="connsiteY1" fmla="*/ 560961 h 736208"/>
                <a:gd name="connsiteX2" fmla="*/ 50161 w 862383"/>
                <a:gd name="connsiteY2" fmla="*/ 212618 h 736208"/>
                <a:gd name="connsiteX3" fmla="*/ 12839 w 862383"/>
                <a:gd name="connsiteY3" fmla="*/ 38447 h 736208"/>
                <a:gd name="connsiteX4" fmla="*/ 274096 w 862383"/>
                <a:gd name="connsiteY4" fmla="*/ 1124 h 736208"/>
                <a:gd name="connsiteX5" fmla="*/ 846374 w 862383"/>
                <a:gd name="connsiteY5" fmla="*/ 63329 h 736208"/>
                <a:gd name="connsiteX6" fmla="*/ 709525 w 862383"/>
                <a:gd name="connsiteY6" fmla="*/ 113092 h 736208"/>
                <a:gd name="connsiteX7" fmla="*/ 771729 w 862383"/>
                <a:gd name="connsiteY7" fmla="*/ 131753 h 736208"/>
                <a:gd name="connsiteX8" fmla="*/ 728186 w 862383"/>
                <a:gd name="connsiteY8" fmla="*/ 486316 h 736208"/>
                <a:gd name="connsiteX9" fmla="*/ 777949 w 862383"/>
                <a:gd name="connsiteY9" fmla="*/ 654267 h 736208"/>
                <a:gd name="connsiteX10" fmla="*/ 709525 w 862383"/>
                <a:gd name="connsiteY10" fmla="*/ 735133 h 736208"/>
                <a:gd name="connsiteX11" fmla="*/ 31500 w 862383"/>
                <a:gd name="connsiteY11" fmla="*/ 672929 h 73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2383" h="736208">
                  <a:moveTo>
                    <a:pt x="31500" y="672929"/>
                  </a:moveTo>
                  <a:cubicBezTo>
                    <a:pt x="-69063" y="643900"/>
                    <a:pt x="103035" y="637679"/>
                    <a:pt x="106145" y="560961"/>
                  </a:cubicBezTo>
                  <a:cubicBezTo>
                    <a:pt x="109255" y="484243"/>
                    <a:pt x="65712" y="299704"/>
                    <a:pt x="50161" y="212618"/>
                  </a:cubicBezTo>
                  <a:cubicBezTo>
                    <a:pt x="34610" y="125532"/>
                    <a:pt x="-24483" y="73696"/>
                    <a:pt x="12839" y="38447"/>
                  </a:cubicBezTo>
                  <a:cubicBezTo>
                    <a:pt x="50161" y="3198"/>
                    <a:pt x="135174" y="-3023"/>
                    <a:pt x="274096" y="1124"/>
                  </a:cubicBezTo>
                  <a:cubicBezTo>
                    <a:pt x="413018" y="5271"/>
                    <a:pt x="773803" y="44668"/>
                    <a:pt x="846374" y="63329"/>
                  </a:cubicBezTo>
                  <a:cubicBezTo>
                    <a:pt x="918946" y="81990"/>
                    <a:pt x="721966" y="101688"/>
                    <a:pt x="709525" y="113092"/>
                  </a:cubicBezTo>
                  <a:cubicBezTo>
                    <a:pt x="697084" y="124496"/>
                    <a:pt x="768619" y="69549"/>
                    <a:pt x="771729" y="131753"/>
                  </a:cubicBezTo>
                  <a:cubicBezTo>
                    <a:pt x="774839" y="193957"/>
                    <a:pt x="727149" y="399230"/>
                    <a:pt x="728186" y="486316"/>
                  </a:cubicBezTo>
                  <a:cubicBezTo>
                    <a:pt x="729223" y="573402"/>
                    <a:pt x="781059" y="612797"/>
                    <a:pt x="777949" y="654267"/>
                  </a:cubicBezTo>
                  <a:cubicBezTo>
                    <a:pt x="774839" y="695737"/>
                    <a:pt x="831860" y="726839"/>
                    <a:pt x="709525" y="735133"/>
                  </a:cubicBezTo>
                  <a:cubicBezTo>
                    <a:pt x="587190" y="743427"/>
                    <a:pt x="132063" y="701958"/>
                    <a:pt x="31500" y="672929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Forma livre 49"/>
            <p:cNvSpPr/>
            <p:nvPr/>
          </p:nvSpPr>
          <p:spPr>
            <a:xfrm>
              <a:off x="4800982" y="3496745"/>
              <a:ext cx="982309" cy="642219"/>
            </a:xfrm>
            <a:custGeom>
              <a:avLst/>
              <a:gdLst>
                <a:gd name="connsiteX0" fmla="*/ 530462 w 1092752"/>
                <a:gd name="connsiteY0" fmla="*/ 13790 h 642219"/>
                <a:gd name="connsiteX1" fmla="*/ 874707 w 1092752"/>
                <a:gd name="connsiteY1" fmla="*/ 3032 h 642219"/>
                <a:gd name="connsiteX2" fmla="*/ 923117 w 1092752"/>
                <a:gd name="connsiteY2" fmla="*/ 72957 h 642219"/>
                <a:gd name="connsiteX3" fmla="*/ 1089860 w 1092752"/>
                <a:gd name="connsiteY3" fmla="*/ 524778 h 642219"/>
                <a:gd name="connsiteX4" fmla="*/ 767131 w 1092752"/>
                <a:gd name="connsiteY4" fmla="*/ 535536 h 642219"/>
                <a:gd name="connsiteX5" fmla="*/ 702585 w 1092752"/>
                <a:gd name="connsiteY5" fmla="*/ 621597 h 642219"/>
                <a:gd name="connsiteX6" fmla="*/ 422886 w 1092752"/>
                <a:gd name="connsiteY6" fmla="*/ 637734 h 642219"/>
                <a:gd name="connsiteX7" fmla="*/ 412128 w 1092752"/>
                <a:gd name="connsiteY7" fmla="*/ 557051 h 642219"/>
                <a:gd name="connsiteX8" fmla="*/ 326067 w 1092752"/>
                <a:gd name="connsiteY8" fmla="*/ 610840 h 642219"/>
                <a:gd name="connsiteX9" fmla="*/ 14095 w 1092752"/>
                <a:gd name="connsiteY9" fmla="*/ 610840 h 642219"/>
                <a:gd name="connsiteX10" fmla="*/ 62505 w 1092752"/>
                <a:gd name="connsiteY10" fmla="*/ 239701 h 642219"/>
                <a:gd name="connsiteX11" fmla="*/ 143187 w 1092752"/>
                <a:gd name="connsiteY11" fmla="*/ 78336 h 642219"/>
                <a:gd name="connsiteX12" fmla="*/ 175460 w 1092752"/>
                <a:gd name="connsiteY12" fmla="*/ 24548 h 642219"/>
                <a:gd name="connsiteX13" fmla="*/ 530462 w 1092752"/>
                <a:gd name="connsiteY13" fmla="*/ 13790 h 64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2752" h="642219">
                  <a:moveTo>
                    <a:pt x="530462" y="13790"/>
                  </a:moveTo>
                  <a:cubicBezTo>
                    <a:pt x="647003" y="10204"/>
                    <a:pt x="809265" y="-6829"/>
                    <a:pt x="874707" y="3032"/>
                  </a:cubicBezTo>
                  <a:cubicBezTo>
                    <a:pt x="940150" y="12893"/>
                    <a:pt x="887258" y="-14001"/>
                    <a:pt x="923117" y="72957"/>
                  </a:cubicBezTo>
                  <a:cubicBezTo>
                    <a:pt x="958976" y="159915"/>
                    <a:pt x="1115858" y="447682"/>
                    <a:pt x="1089860" y="524778"/>
                  </a:cubicBezTo>
                  <a:cubicBezTo>
                    <a:pt x="1063862" y="601874"/>
                    <a:pt x="831677" y="519400"/>
                    <a:pt x="767131" y="535536"/>
                  </a:cubicBezTo>
                  <a:cubicBezTo>
                    <a:pt x="702585" y="551672"/>
                    <a:pt x="759959" y="604564"/>
                    <a:pt x="702585" y="621597"/>
                  </a:cubicBezTo>
                  <a:cubicBezTo>
                    <a:pt x="645211" y="638630"/>
                    <a:pt x="471295" y="648492"/>
                    <a:pt x="422886" y="637734"/>
                  </a:cubicBezTo>
                  <a:cubicBezTo>
                    <a:pt x="374476" y="626976"/>
                    <a:pt x="428264" y="561533"/>
                    <a:pt x="412128" y="557051"/>
                  </a:cubicBezTo>
                  <a:cubicBezTo>
                    <a:pt x="395992" y="552569"/>
                    <a:pt x="392406" y="601875"/>
                    <a:pt x="326067" y="610840"/>
                  </a:cubicBezTo>
                  <a:cubicBezTo>
                    <a:pt x="259728" y="619805"/>
                    <a:pt x="58022" y="672696"/>
                    <a:pt x="14095" y="610840"/>
                  </a:cubicBezTo>
                  <a:cubicBezTo>
                    <a:pt x="-29832" y="548984"/>
                    <a:pt x="40990" y="328452"/>
                    <a:pt x="62505" y="239701"/>
                  </a:cubicBezTo>
                  <a:cubicBezTo>
                    <a:pt x="84020" y="150950"/>
                    <a:pt x="124361" y="114195"/>
                    <a:pt x="143187" y="78336"/>
                  </a:cubicBezTo>
                  <a:cubicBezTo>
                    <a:pt x="162013" y="42477"/>
                    <a:pt x="110914" y="34409"/>
                    <a:pt x="175460" y="24548"/>
                  </a:cubicBezTo>
                  <a:cubicBezTo>
                    <a:pt x="240006" y="14687"/>
                    <a:pt x="413921" y="17376"/>
                    <a:pt x="530462" y="13790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apezoide 50"/>
            <p:cNvSpPr/>
            <p:nvPr/>
          </p:nvSpPr>
          <p:spPr>
            <a:xfrm rot="10800000">
              <a:off x="4816162" y="2614246"/>
              <a:ext cx="884412" cy="596727"/>
            </a:xfrm>
            <a:prstGeom prst="trapezoid">
              <a:avLst>
                <a:gd name="adj" fmla="val 14834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2" name="Forma livre 51"/>
            <p:cNvSpPr/>
            <p:nvPr/>
          </p:nvSpPr>
          <p:spPr>
            <a:xfrm>
              <a:off x="5274898" y="2721244"/>
              <a:ext cx="390902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3" name="Forma livre 52"/>
            <p:cNvSpPr/>
            <p:nvPr/>
          </p:nvSpPr>
          <p:spPr>
            <a:xfrm flipH="1">
              <a:off x="4854675" y="2721953"/>
              <a:ext cx="392278" cy="375684"/>
            </a:xfrm>
            <a:custGeom>
              <a:avLst/>
              <a:gdLst>
                <a:gd name="connsiteX0" fmla="*/ 0 w 651354"/>
                <a:gd name="connsiteY0" fmla="*/ 12526 h 526093"/>
                <a:gd name="connsiteX1" fmla="*/ 12526 w 651354"/>
                <a:gd name="connsiteY1" fmla="*/ 388307 h 526093"/>
                <a:gd name="connsiteX2" fmla="*/ 100209 w 651354"/>
                <a:gd name="connsiteY2" fmla="*/ 388307 h 526093"/>
                <a:gd name="connsiteX3" fmla="*/ 438411 w 651354"/>
                <a:gd name="connsiteY3" fmla="*/ 526093 h 526093"/>
                <a:gd name="connsiteX4" fmla="*/ 576198 w 651354"/>
                <a:gd name="connsiteY4" fmla="*/ 463463 h 526093"/>
                <a:gd name="connsiteX5" fmla="*/ 651354 w 651354"/>
                <a:gd name="connsiteY5" fmla="*/ 237995 h 526093"/>
                <a:gd name="connsiteX6" fmla="*/ 613776 w 651354"/>
                <a:gd name="connsiteY6" fmla="*/ 25052 h 526093"/>
                <a:gd name="connsiteX7" fmla="*/ 350729 w 651354"/>
                <a:gd name="connsiteY7" fmla="*/ 0 h 526093"/>
                <a:gd name="connsiteX8" fmla="*/ 0 w 651354"/>
                <a:gd name="connsiteY8" fmla="*/ 12526 h 52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54" h="526093">
                  <a:moveTo>
                    <a:pt x="0" y="12526"/>
                  </a:moveTo>
                  <a:lnTo>
                    <a:pt x="12526" y="388307"/>
                  </a:lnTo>
                  <a:lnTo>
                    <a:pt x="100209" y="388307"/>
                  </a:lnTo>
                  <a:lnTo>
                    <a:pt x="438411" y="526093"/>
                  </a:lnTo>
                  <a:lnTo>
                    <a:pt x="576198" y="463463"/>
                  </a:lnTo>
                  <a:lnTo>
                    <a:pt x="651354" y="237995"/>
                  </a:lnTo>
                  <a:lnTo>
                    <a:pt x="613776" y="25052"/>
                  </a:lnTo>
                  <a:lnTo>
                    <a:pt x="350729" y="0"/>
                  </a:lnTo>
                  <a:lnTo>
                    <a:pt x="0" y="125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Forma livre 53"/>
            <p:cNvSpPr/>
            <p:nvPr/>
          </p:nvSpPr>
          <p:spPr>
            <a:xfrm>
              <a:off x="4516049" y="2298367"/>
              <a:ext cx="430673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Forma livre 54"/>
            <p:cNvSpPr/>
            <p:nvPr/>
          </p:nvSpPr>
          <p:spPr>
            <a:xfrm flipH="1">
              <a:off x="5562265" y="2293553"/>
              <a:ext cx="439374" cy="618800"/>
            </a:xfrm>
            <a:custGeom>
              <a:avLst/>
              <a:gdLst>
                <a:gd name="connsiteX0" fmla="*/ 51656 w 512457"/>
                <a:gd name="connsiteY0" fmla="*/ 595603 h 618800"/>
                <a:gd name="connsiteX1" fmla="*/ 425728 w 512457"/>
                <a:gd name="connsiteY1" fmla="*/ 595603 h 618800"/>
                <a:gd name="connsiteX2" fmla="*/ 494186 w 512457"/>
                <a:gd name="connsiteY2" fmla="*/ 549149 h 618800"/>
                <a:gd name="connsiteX3" fmla="*/ 511301 w 512457"/>
                <a:gd name="connsiteY3" fmla="*/ 363335 h 618800"/>
                <a:gd name="connsiteX4" fmla="*/ 469737 w 512457"/>
                <a:gd name="connsiteY4" fmla="*/ 194636 h 618800"/>
                <a:gd name="connsiteX5" fmla="*/ 318152 w 512457"/>
                <a:gd name="connsiteY5" fmla="*/ 148182 h 618800"/>
                <a:gd name="connsiteX6" fmla="*/ 354826 w 512457"/>
                <a:gd name="connsiteY6" fmla="*/ 11267 h 618800"/>
                <a:gd name="connsiteX7" fmla="*/ 327932 w 512457"/>
                <a:gd name="connsiteY7" fmla="*/ 21046 h 618800"/>
                <a:gd name="connsiteX8" fmla="*/ 112779 w 512457"/>
                <a:gd name="connsiteY8" fmla="*/ 126178 h 618800"/>
                <a:gd name="connsiteX9" fmla="*/ 10092 w 512457"/>
                <a:gd name="connsiteY9" fmla="*/ 307102 h 618800"/>
                <a:gd name="connsiteX10" fmla="*/ 51656 w 512457"/>
                <a:gd name="connsiteY10" fmla="*/ 595603 h 61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457" h="618800">
                  <a:moveTo>
                    <a:pt x="51656" y="595603"/>
                  </a:moveTo>
                  <a:cubicBezTo>
                    <a:pt x="120929" y="643686"/>
                    <a:pt x="351973" y="603345"/>
                    <a:pt x="425728" y="595603"/>
                  </a:cubicBezTo>
                  <a:cubicBezTo>
                    <a:pt x="499483" y="587861"/>
                    <a:pt x="479924" y="587860"/>
                    <a:pt x="494186" y="549149"/>
                  </a:cubicBezTo>
                  <a:cubicBezTo>
                    <a:pt x="508448" y="510438"/>
                    <a:pt x="515376" y="422420"/>
                    <a:pt x="511301" y="363335"/>
                  </a:cubicBezTo>
                  <a:cubicBezTo>
                    <a:pt x="507226" y="304250"/>
                    <a:pt x="501928" y="230495"/>
                    <a:pt x="469737" y="194636"/>
                  </a:cubicBezTo>
                  <a:cubicBezTo>
                    <a:pt x="437546" y="158777"/>
                    <a:pt x="337304" y="178743"/>
                    <a:pt x="318152" y="148182"/>
                  </a:cubicBezTo>
                  <a:cubicBezTo>
                    <a:pt x="299000" y="117621"/>
                    <a:pt x="353196" y="32456"/>
                    <a:pt x="354826" y="11267"/>
                  </a:cubicBezTo>
                  <a:cubicBezTo>
                    <a:pt x="356456" y="-9922"/>
                    <a:pt x="368273" y="1894"/>
                    <a:pt x="327932" y="21046"/>
                  </a:cubicBezTo>
                  <a:cubicBezTo>
                    <a:pt x="287591" y="40198"/>
                    <a:pt x="165752" y="78502"/>
                    <a:pt x="112779" y="126178"/>
                  </a:cubicBezTo>
                  <a:cubicBezTo>
                    <a:pt x="59806" y="173854"/>
                    <a:pt x="21094" y="229680"/>
                    <a:pt x="10092" y="307102"/>
                  </a:cubicBezTo>
                  <a:cubicBezTo>
                    <a:pt x="-910" y="384524"/>
                    <a:pt x="-17617" y="547520"/>
                    <a:pt x="51656" y="595603"/>
                  </a:cubicBez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Elipse 55"/>
            <p:cNvSpPr/>
            <p:nvPr/>
          </p:nvSpPr>
          <p:spPr>
            <a:xfrm>
              <a:off x="4645958" y="3676326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Elipse 56"/>
            <p:cNvSpPr/>
            <p:nvPr/>
          </p:nvSpPr>
          <p:spPr>
            <a:xfrm>
              <a:off x="5675338" y="3629085"/>
              <a:ext cx="355301" cy="355301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Forma livre 57"/>
            <p:cNvSpPr/>
            <p:nvPr/>
          </p:nvSpPr>
          <p:spPr>
            <a:xfrm>
              <a:off x="4746604" y="1451665"/>
              <a:ext cx="1076969" cy="1631365"/>
            </a:xfrm>
            <a:custGeom>
              <a:avLst/>
              <a:gdLst>
                <a:gd name="connsiteX0" fmla="*/ 104574 w 1076969"/>
                <a:gd name="connsiteY0" fmla="*/ 207293 h 1631365"/>
                <a:gd name="connsiteX1" fmla="*/ 352768 w 1076969"/>
                <a:gd name="connsiteY1" fmla="*/ 50539 h 1631365"/>
                <a:gd name="connsiteX2" fmla="*/ 627088 w 1076969"/>
                <a:gd name="connsiteY2" fmla="*/ 11350 h 1631365"/>
                <a:gd name="connsiteX3" fmla="*/ 1005911 w 1076969"/>
                <a:gd name="connsiteY3" fmla="*/ 233419 h 1631365"/>
                <a:gd name="connsiteX4" fmla="*/ 1071225 w 1076969"/>
                <a:gd name="connsiteY4" fmla="*/ 1239259 h 1631365"/>
                <a:gd name="connsiteX5" fmla="*/ 927534 w 1076969"/>
                <a:gd name="connsiteY5" fmla="*/ 1631145 h 1631365"/>
                <a:gd name="connsiteX6" fmla="*/ 966723 w 1076969"/>
                <a:gd name="connsiteY6" fmla="*/ 1278448 h 1631365"/>
                <a:gd name="connsiteX7" fmla="*/ 770780 w 1076969"/>
                <a:gd name="connsiteY7" fmla="*/ 311796 h 1631365"/>
                <a:gd name="connsiteX8" fmla="*/ 535648 w 1076969"/>
                <a:gd name="connsiteY8" fmla="*/ 442425 h 1631365"/>
                <a:gd name="connsiteX9" fmla="*/ 248265 w 1076969"/>
                <a:gd name="connsiteY9" fmla="*/ 429362 h 1631365"/>
                <a:gd name="connsiteX10" fmla="*/ 143763 w 1076969"/>
                <a:gd name="connsiteY10" fmla="*/ 690619 h 1631365"/>
                <a:gd name="connsiteX11" fmla="*/ 130700 w 1076969"/>
                <a:gd name="connsiteY11" fmla="*/ 951876 h 1631365"/>
                <a:gd name="connsiteX12" fmla="*/ 71 w 1076969"/>
                <a:gd name="connsiteY12" fmla="*/ 599179 h 1631365"/>
                <a:gd name="connsiteX13" fmla="*/ 104574 w 1076969"/>
                <a:gd name="connsiteY13" fmla="*/ 207293 h 163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969" h="1631365">
                  <a:moveTo>
                    <a:pt x="104574" y="207293"/>
                  </a:moveTo>
                  <a:cubicBezTo>
                    <a:pt x="163357" y="115853"/>
                    <a:pt x="265682" y="83196"/>
                    <a:pt x="352768" y="50539"/>
                  </a:cubicBezTo>
                  <a:cubicBezTo>
                    <a:pt x="439854" y="17882"/>
                    <a:pt x="518231" y="-19130"/>
                    <a:pt x="627088" y="11350"/>
                  </a:cubicBezTo>
                  <a:cubicBezTo>
                    <a:pt x="735945" y="41830"/>
                    <a:pt x="931888" y="28768"/>
                    <a:pt x="1005911" y="233419"/>
                  </a:cubicBezTo>
                  <a:cubicBezTo>
                    <a:pt x="1079934" y="438070"/>
                    <a:pt x="1084288" y="1006305"/>
                    <a:pt x="1071225" y="1239259"/>
                  </a:cubicBezTo>
                  <a:cubicBezTo>
                    <a:pt x="1058162" y="1472213"/>
                    <a:pt x="944951" y="1624614"/>
                    <a:pt x="927534" y="1631145"/>
                  </a:cubicBezTo>
                  <a:cubicBezTo>
                    <a:pt x="910117" y="1637677"/>
                    <a:pt x="992849" y="1498340"/>
                    <a:pt x="966723" y="1278448"/>
                  </a:cubicBezTo>
                  <a:cubicBezTo>
                    <a:pt x="940597" y="1058557"/>
                    <a:pt x="842626" y="451133"/>
                    <a:pt x="770780" y="311796"/>
                  </a:cubicBezTo>
                  <a:cubicBezTo>
                    <a:pt x="698934" y="172459"/>
                    <a:pt x="622734" y="422831"/>
                    <a:pt x="535648" y="442425"/>
                  </a:cubicBezTo>
                  <a:cubicBezTo>
                    <a:pt x="448562" y="462019"/>
                    <a:pt x="313579" y="387996"/>
                    <a:pt x="248265" y="429362"/>
                  </a:cubicBezTo>
                  <a:cubicBezTo>
                    <a:pt x="182951" y="470728"/>
                    <a:pt x="163357" y="603533"/>
                    <a:pt x="143763" y="690619"/>
                  </a:cubicBezTo>
                  <a:cubicBezTo>
                    <a:pt x="124169" y="777705"/>
                    <a:pt x="154649" y="967116"/>
                    <a:pt x="130700" y="951876"/>
                  </a:cubicBezTo>
                  <a:cubicBezTo>
                    <a:pt x="106751" y="936636"/>
                    <a:pt x="2248" y="729808"/>
                    <a:pt x="71" y="599179"/>
                  </a:cubicBezTo>
                  <a:cubicBezTo>
                    <a:pt x="-2106" y="468551"/>
                    <a:pt x="45791" y="298733"/>
                    <a:pt x="104574" y="207293"/>
                  </a:cubicBezTo>
                  <a:close/>
                </a:path>
              </a:pathLst>
            </a:cu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de cantos arredondados 58"/>
            <p:cNvSpPr/>
            <p:nvPr/>
          </p:nvSpPr>
          <p:spPr>
            <a:xfrm rot="20052341">
              <a:off x="4855287" y="1653741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de cantos arredondados 59"/>
            <p:cNvSpPr/>
            <p:nvPr/>
          </p:nvSpPr>
          <p:spPr>
            <a:xfrm rot="20052341">
              <a:off x="4950505" y="1575166"/>
              <a:ext cx="84039" cy="31085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>
              <a:off x="4982328" y="1901973"/>
              <a:ext cx="199623" cy="275258"/>
              <a:chOff x="2413172" y="1924414"/>
              <a:chExt cx="315261" cy="434711"/>
            </a:xfrm>
          </p:grpSpPr>
          <p:sp>
            <p:nvSpPr>
              <p:cNvPr id="73" name="Elipse 72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4" name="Forma livre 73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5" name="Elipse 74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6" name="Elipse 75"/>
              <p:cNvSpPr/>
              <p:nvPr/>
            </p:nvSpPr>
            <p:spPr>
              <a:xfrm>
                <a:off x="2586588" y="211743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7" name="Retângulo de cantos arredondados 76"/>
              <p:cNvSpPr/>
              <p:nvPr/>
            </p:nvSpPr>
            <p:spPr>
              <a:xfrm rot="18809357">
                <a:off x="2650216" y="2105344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8" name="Forma livre 77"/>
              <p:cNvSpPr/>
              <p:nvPr/>
            </p:nvSpPr>
            <p:spPr>
              <a:xfrm rot="792283">
                <a:off x="2545565" y="2197104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9" name="Forma livre 78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0" name="Forma livre 79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1" name="Forma livre 80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62" name="Grupo 61"/>
            <p:cNvGrpSpPr/>
            <p:nvPr/>
          </p:nvGrpSpPr>
          <p:grpSpPr>
            <a:xfrm flipH="1">
              <a:off x="5339110" y="1902430"/>
              <a:ext cx="206339" cy="275258"/>
              <a:chOff x="2413172" y="1924414"/>
              <a:chExt cx="315261" cy="434711"/>
            </a:xfrm>
          </p:grpSpPr>
          <p:sp>
            <p:nvSpPr>
              <p:cNvPr id="64" name="Elipse 63"/>
              <p:cNvSpPr/>
              <p:nvPr/>
            </p:nvSpPr>
            <p:spPr>
              <a:xfrm rot="20547745">
                <a:off x="2466349" y="2043693"/>
                <a:ext cx="262084" cy="31543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5" name="Forma livre 64"/>
              <p:cNvSpPr/>
              <p:nvPr/>
            </p:nvSpPr>
            <p:spPr>
              <a:xfrm>
                <a:off x="2413172" y="1924414"/>
                <a:ext cx="291161" cy="93631"/>
              </a:xfrm>
              <a:custGeom>
                <a:avLst/>
                <a:gdLst>
                  <a:gd name="connsiteX0" fmla="*/ 2805 w 883642"/>
                  <a:gd name="connsiteY0" fmla="*/ 283435 h 284160"/>
                  <a:gd name="connsiteX1" fmla="*/ 108575 w 883642"/>
                  <a:gd name="connsiteY1" fmla="*/ 164017 h 284160"/>
                  <a:gd name="connsiteX2" fmla="*/ 221169 w 883642"/>
                  <a:gd name="connsiteY2" fmla="*/ 78718 h 284160"/>
                  <a:gd name="connsiteX3" fmla="*/ 371294 w 883642"/>
                  <a:gd name="connsiteY3" fmla="*/ 24127 h 284160"/>
                  <a:gd name="connsiteX4" fmla="*/ 528244 w 883642"/>
                  <a:gd name="connsiteY4" fmla="*/ 7068 h 284160"/>
                  <a:gd name="connsiteX5" fmla="*/ 883085 w 883642"/>
                  <a:gd name="connsiteY5" fmla="*/ 68483 h 284160"/>
                  <a:gd name="connsiteX6" fmla="*/ 606718 w 883642"/>
                  <a:gd name="connsiteY6" fmla="*/ 17304 h 284160"/>
                  <a:gd name="connsiteX7" fmla="*/ 470241 w 883642"/>
                  <a:gd name="connsiteY7" fmla="*/ 244 h 284160"/>
                  <a:gd name="connsiteX8" fmla="*/ 309879 w 883642"/>
                  <a:gd name="connsiteY8" fmla="*/ 27539 h 284160"/>
                  <a:gd name="connsiteX9" fmla="*/ 176814 w 883642"/>
                  <a:gd name="connsiteY9" fmla="*/ 88954 h 284160"/>
                  <a:gd name="connsiteX10" fmla="*/ 98339 w 883642"/>
                  <a:gd name="connsiteY10" fmla="*/ 150369 h 284160"/>
                  <a:gd name="connsiteX11" fmla="*/ 36924 w 883642"/>
                  <a:gd name="connsiteY11" fmla="*/ 211784 h 284160"/>
                  <a:gd name="connsiteX12" fmla="*/ 2805 w 883642"/>
                  <a:gd name="connsiteY12" fmla="*/ 283435 h 284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3642" h="284160">
                    <a:moveTo>
                      <a:pt x="2805" y="283435"/>
                    </a:moveTo>
                    <a:cubicBezTo>
                      <a:pt x="14747" y="275474"/>
                      <a:pt x="72181" y="198136"/>
                      <a:pt x="108575" y="164017"/>
                    </a:cubicBezTo>
                    <a:cubicBezTo>
                      <a:pt x="144969" y="129898"/>
                      <a:pt x="177383" y="102033"/>
                      <a:pt x="221169" y="78718"/>
                    </a:cubicBezTo>
                    <a:cubicBezTo>
                      <a:pt x="264955" y="55403"/>
                      <a:pt x="320115" y="36069"/>
                      <a:pt x="371294" y="24127"/>
                    </a:cubicBezTo>
                    <a:cubicBezTo>
                      <a:pt x="422473" y="12185"/>
                      <a:pt x="442946" y="-325"/>
                      <a:pt x="528244" y="7068"/>
                    </a:cubicBezTo>
                    <a:cubicBezTo>
                      <a:pt x="613542" y="14461"/>
                      <a:pt x="870006" y="66777"/>
                      <a:pt x="883085" y="68483"/>
                    </a:cubicBezTo>
                    <a:cubicBezTo>
                      <a:pt x="896164" y="70189"/>
                      <a:pt x="675525" y="28677"/>
                      <a:pt x="606718" y="17304"/>
                    </a:cubicBezTo>
                    <a:cubicBezTo>
                      <a:pt x="537911" y="5931"/>
                      <a:pt x="519714" y="-1462"/>
                      <a:pt x="470241" y="244"/>
                    </a:cubicBezTo>
                    <a:cubicBezTo>
                      <a:pt x="420768" y="1950"/>
                      <a:pt x="358783" y="12754"/>
                      <a:pt x="309879" y="27539"/>
                    </a:cubicBezTo>
                    <a:cubicBezTo>
                      <a:pt x="260975" y="42324"/>
                      <a:pt x="212071" y="68482"/>
                      <a:pt x="176814" y="88954"/>
                    </a:cubicBezTo>
                    <a:cubicBezTo>
                      <a:pt x="141557" y="109426"/>
                      <a:pt x="121654" y="129897"/>
                      <a:pt x="98339" y="150369"/>
                    </a:cubicBezTo>
                    <a:cubicBezTo>
                      <a:pt x="75024" y="170841"/>
                      <a:pt x="53984" y="191881"/>
                      <a:pt x="36924" y="211784"/>
                    </a:cubicBezTo>
                    <a:cubicBezTo>
                      <a:pt x="19864" y="231687"/>
                      <a:pt x="-9137" y="291396"/>
                      <a:pt x="2805" y="2834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 rot="21377893">
                <a:off x="2519398" y="2082253"/>
                <a:ext cx="191800" cy="26968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2548920" y="2112158"/>
                <a:ext cx="86955" cy="869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8" name="Retângulo de cantos arredondados 67"/>
              <p:cNvSpPr/>
              <p:nvPr/>
            </p:nvSpPr>
            <p:spPr>
              <a:xfrm rot="18809357">
                <a:off x="2554903" y="2096706"/>
                <a:ext cx="31138" cy="309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9" name="Forma livre 68"/>
              <p:cNvSpPr/>
              <p:nvPr/>
            </p:nvSpPr>
            <p:spPr>
              <a:xfrm>
                <a:off x="2559135" y="2193760"/>
                <a:ext cx="128263" cy="137357"/>
              </a:xfrm>
              <a:custGeom>
                <a:avLst/>
                <a:gdLst>
                  <a:gd name="connsiteX0" fmla="*/ 329918 w 389263"/>
                  <a:gd name="connsiteY0" fmla="*/ 741 h 416864"/>
                  <a:gd name="connsiteX1" fmla="*/ 377685 w 389263"/>
                  <a:gd name="connsiteY1" fmla="*/ 133807 h 416864"/>
                  <a:gd name="connsiteX2" fmla="*/ 381097 w 389263"/>
                  <a:gd name="connsiteY2" fmla="*/ 270285 h 416864"/>
                  <a:gd name="connsiteX3" fmla="*/ 282151 w 389263"/>
                  <a:gd name="connsiteY3" fmla="*/ 399938 h 416864"/>
                  <a:gd name="connsiteX4" fmla="*/ 135438 w 389263"/>
                  <a:gd name="connsiteY4" fmla="*/ 410174 h 416864"/>
                  <a:gd name="connsiteX5" fmla="*/ 50139 w 389263"/>
                  <a:gd name="connsiteY5" fmla="*/ 352171 h 416864"/>
                  <a:gd name="connsiteX6" fmla="*/ 2372 w 389263"/>
                  <a:gd name="connsiteY6" fmla="*/ 270285 h 416864"/>
                  <a:gd name="connsiteX7" fmla="*/ 9196 w 389263"/>
                  <a:gd name="connsiteY7" fmla="*/ 62156 h 416864"/>
                  <a:gd name="connsiteX8" fmla="*/ 26256 w 389263"/>
                  <a:gd name="connsiteY8" fmla="*/ 150867 h 416864"/>
                  <a:gd name="connsiteX9" fmla="*/ 125202 w 389263"/>
                  <a:gd name="connsiteY9" fmla="*/ 297580 h 416864"/>
                  <a:gd name="connsiteX10" fmla="*/ 237796 w 389263"/>
                  <a:gd name="connsiteY10" fmla="*/ 297580 h 416864"/>
                  <a:gd name="connsiteX11" fmla="*/ 316270 w 389263"/>
                  <a:gd name="connsiteY11" fmla="*/ 195222 h 416864"/>
                  <a:gd name="connsiteX12" fmla="*/ 329918 w 389263"/>
                  <a:gd name="connsiteY12" fmla="*/ 741 h 41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263" h="416864">
                    <a:moveTo>
                      <a:pt x="329918" y="741"/>
                    </a:moveTo>
                    <a:cubicBezTo>
                      <a:pt x="340154" y="-9495"/>
                      <a:pt x="369155" y="88883"/>
                      <a:pt x="377685" y="133807"/>
                    </a:cubicBezTo>
                    <a:cubicBezTo>
                      <a:pt x="386215" y="178731"/>
                      <a:pt x="397019" y="225930"/>
                      <a:pt x="381097" y="270285"/>
                    </a:cubicBezTo>
                    <a:cubicBezTo>
                      <a:pt x="365175" y="314640"/>
                      <a:pt x="323094" y="376623"/>
                      <a:pt x="282151" y="399938"/>
                    </a:cubicBezTo>
                    <a:cubicBezTo>
                      <a:pt x="241208" y="423253"/>
                      <a:pt x="174107" y="418135"/>
                      <a:pt x="135438" y="410174"/>
                    </a:cubicBezTo>
                    <a:cubicBezTo>
                      <a:pt x="96769" y="402213"/>
                      <a:pt x="72317" y="375486"/>
                      <a:pt x="50139" y="352171"/>
                    </a:cubicBezTo>
                    <a:cubicBezTo>
                      <a:pt x="27961" y="328856"/>
                      <a:pt x="9196" y="318621"/>
                      <a:pt x="2372" y="270285"/>
                    </a:cubicBezTo>
                    <a:cubicBezTo>
                      <a:pt x="-4452" y="221949"/>
                      <a:pt x="5215" y="82059"/>
                      <a:pt x="9196" y="62156"/>
                    </a:cubicBezTo>
                    <a:cubicBezTo>
                      <a:pt x="13177" y="42253"/>
                      <a:pt x="6922" y="111630"/>
                      <a:pt x="26256" y="150867"/>
                    </a:cubicBezTo>
                    <a:cubicBezTo>
                      <a:pt x="45590" y="190104"/>
                      <a:pt x="89945" y="273128"/>
                      <a:pt x="125202" y="297580"/>
                    </a:cubicBezTo>
                    <a:cubicBezTo>
                      <a:pt x="160459" y="322032"/>
                      <a:pt x="205951" y="314640"/>
                      <a:pt x="237796" y="297580"/>
                    </a:cubicBezTo>
                    <a:cubicBezTo>
                      <a:pt x="269641" y="280520"/>
                      <a:pt x="300916" y="243558"/>
                      <a:pt x="316270" y="195222"/>
                    </a:cubicBezTo>
                    <a:cubicBezTo>
                      <a:pt x="331624" y="146886"/>
                      <a:pt x="319682" y="10977"/>
                      <a:pt x="329918" y="74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0" name="Forma livre 69"/>
              <p:cNvSpPr/>
              <p:nvPr/>
            </p:nvSpPr>
            <p:spPr>
              <a:xfrm>
                <a:off x="2554399" y="2347976"/>
                <a:ext cx="137735" cy="9868"/>
              </a:xfrm>
              <a:custGeom>
                <a:avLst/>
                <a:gdLst>
                  <a:gd name="connsiteX0" fmla="*/ 418012 w 418012"/>
                  <a:gd name="connsiteY0" fmla="*/ 0 h 29948"/>
                  <a:gd name="connsiteX1" fmla="*/ 223935 w 418012"/>
                  <a:gd name="connsiteY1" fmla="*/ 29858 h 29948"/>
                  <a:gd name="connsiteX2" fmla="*/ 0 w 418012"/>
                  <a:gd name="connsiteY2" fmla="*/ 7465 h 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8012" h="29948">
                    <a:moveTo>
                      <a:pt x="418012" y="0"/>
                    </a:moveTo>
                    <a:cubicBezTo>
                      <a:pt x="355808" y="14307"/>
                      <a:pt x="293604" y="28614"/>
                      <a:pt x="223935" y="29858"/>
                    </a:cubicBezTo>
                    <a:cubicBezTo>
                      <a:pt x="154266" y="31102"/>
                      <a:pt x="77133" y="19283"/>
                      <a:pt x="0" y="74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1" name="Forma livre 70"/>
              <p:cNvSpPr/>
              <p:nvPr/>
            </p:nvSpPr>
            <p:spPr>
              <a:xfrm>
                <a:off x="2442110" y="2030946"/>
                <a:ext cx="268578" cy="225336"/>
              </a:xfrm>
              <a:custGeom>
                <a:avLst/>
                <a:gdLst>
                  <a:gd name="connsiteX0" fmla="*/ 91736 w 815106"/>
                  <a:gd name="connsiteY0" fmla="*/ 683558 h 683870"/>
                  <a:gd name="connsiteX1" fmla="*/ 71264 w 815106"/>
                  <a:gd name="connsiteY1" fmla="*/ 506137 h 683870"/>
                  <a:gd name="connsiteX2" fmla="*/ 132679 w 815106"/>
                  <a:gd name="connsiteY2" fmla="*/ 311657 h 683870"/>
                  <a:gd name="connsiteX3" fmla="*/ 269156 w 815106"/>
                  <a:gd name="connsiteY3" fmla="*/ 151296 h 683870"/>
                  <a:gd name="connsiteX4" fmla="*/ 415870 w 815106"/>
                  <a:gd name="connsiteY4" fmla="*/ 86469 h 683870"/>
                  <a:gd name="connsiteX5" fmla="*/ 589879 w 815106"/>
                  <a:gd name="connsiteY5" fmla="*/ 83057 h 683870"/>
                  <a:gd name="connsiteX6" fmla="*/ 808243 w 815106"/>
                  <a:gd name="connsiteY6" fmla="*/ 171767 h 683870"/>
                  <a:gd name="connsiteX7" fmla="*/ 763888 w 815106"/>
                  <a:gd name="connsiteY7" fmla="*/ 100116 h 683870"/>
                  <a:gd name="connsiteX8" fmla="*/ 801419 w 815106"/>
                  <a:gd name="connsiteY8" fmla="*/ 96705 h 683870"/>
                  <a:gd name="connsiteX9" fmla="*/ 661530 w 815106"/>
                  <a:gd name="connsiteY9" fmla="*/ 21642 h 683870"/>
                  <a:gd name="connsiteX10" fmla="*/ 449989 w 815106"/>
                  <a:gd name="connsiteY10" fmla="*/ 1170 h 683870"/>
                  <a:gd name="connsiteX11" fmla="*/ 286216 w 815106"/>
                  <a:gd name="connsiteY11" fmla="*/ 48937 h 683870"/>
                  <a:gd name="connsiteX12" fmla="*/ 129267 w 815106"/>
                  <a:gd name="connsiteY12" fmla="*/ 164943 h 683870"/>
                  <a:gd name="connsiteX13" fmla="*/ 54204 w 815106"/>
                  <a:gd name="connsiteY13" fmla="*/ 291185 h 683870"/>
                  <a:gd name="connsiteX14" fmla="*/ 6437 w 815106"/>
                  <a:gd name="connsiteY14" fmla="*/ 437899 h 683870"/>
                  <a:gd name="connsiteX15" fmla="*/ 3025 w 815106"/>
                  <a:gd name="connsiteY15" fmla="*/ 591436 h 683870"/>
                  <a:gd name="connsiteX16" fmla="*/ 30321 w 815106"/>
                  <a:gd name="connsiteY16" fmla="*/ 550493 h 683870"/>
                  <a:gd name="connsiteX17" fmla="*/ 91736 w 815106"/>
                  <a:gd name="connsiteY17" fmla="*/ 683558 h 68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15106" h="683870">
                    <a:moveTo>
                      <a:pt x="91736" y="683558"/>
                    </a:moveTo>
                    <a:cubicBezTo>
                      <a:pt x="98560" y="676165"/>
                      <a:pt x="64440" y="568120"/>
                      <a:pt x="71264" y="506137"/>
                    </a:cubicBezTo>
                    <a:cubicBezTo>
                      <a:pt x="78088" y="444154"/>
                      <a:pt x="99697" y="370797"/>
                      <a:pt x="132679" y="311657"/>
                    </a:cubicBezTo>
                    <a:cubicBezTo>
                      <a:pt x="165661" y="252517"/>
                      <a:pt x="221957" y="188827"/>
                      <a:pt x="269156" y="151296"/>
                    </a:cubicBezTo>
                    <a:cubicBezTo>
                      <a:pt x="316355" y="113765"/>
                      <a:pt x="362416" y="97842"/>
                      <a:pt x="415870" y="86469"/>
                    </a:cubicBezTo>
                    <a:cubicBezTo>
                      <a:pt x="469324" y="75096"/>
                      <a:pt x="524484" y="68841"/>
                      <a:pt x="589879" y="83057"/>
                    </a:cubicBezTo>
                    <a:cubicBezTo>
                      <a:pt x="655274" y="97273"/>
                      <a:pt x="779242" y="168924"/>
                      <a:pt x="808243" y="171767"/>
                    </a:cubicBezTo>
                    <a:cubicBezTo>
                      <a:pt x="837245" y="174610"/>
                      <a:pt x="765025" y="112626"/>
                      <a:pt x="763888" y="100116"/>
                    </a:cubicBezTo>
                    <a:cubicBezTo>
                      <a:pt x="762751" y="87606"/>
                      <a:pt x="818479" y="109784"/>
                      <a:pt x="801419" y="96705"/>
                    </a:cubicBezTo>
                    <a:cubicBezTo>
                      <a:pt x="784359" y="83626"/>
                      <a:pt x="720102" y="37564"/>
                      <a:pt x="661530" y="21642"/>
                    </a:cubicBezTo>
                    <a:cubicBezTo>
                      <a:pt x="602958" y="5720"/>
                      <a:pt x="512541" y="-3379"/>
                      <a:pt x="449989" y="1170"/>
                    </a:cubicBezTo>
                    <a:cubicBezTo>
                      <a:pt x="387437" y="5719"/>
                      <a:pt x="339670" y="21642"/>
                      <a:pt x="286216" y="48937"/>
                    </a:cubicBezTo>
                    <a:cubicBezTo>
                      <a:pt x="232762" y="76232"/>
                      <a:pt x="167936" y="124568"/>
                      <a:pt x="129267" y="164943"/>
                    </a:cubicBezTo>
                    <a:cubicBezTo>
                      <a:pt x="90598" y="205318"/>
                      <a:pt x="74676" y="245692"/>
                      <a:pt x="54204" y="291185"/>
                    </a:cubicBezTo>
                    <a:cubicBezTo>
                      <a:pt x="33732" y="336678"/>
                      <a:pt x="14967" y="387857"/>
                      <a:pt x="6437" y="437899"/>
                    </a:cubicBezTo>
                    <a:cubicBezTo>
                      <a:pt x="-2093" y="487941"/>
                      <a:pt x="-956" y="572670"/>
                      <a:pt x="3025" y="591436"/>
                    </a:cubicBezTo>
                    <a:cubicBezTo>
                      <a:pt x="7006" y="610202"/>
                      <a:pt x="17811" y="536277"/>
                      <a:pt x="30321" y="550493"/>
                    </a:cubicBezTo>
                    <a:cubicBezTo>
                      <a:pt x="42831" y="564709"/>
                      <a:pt x="84912" y="690951"/>
                      <a:pt x="91736" y="68355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72" name="Forma livre 71"/>
              <p:cNvSpPr/>
              <p:nvPr/>
            </p:nvSpPr>
            <p:spPr>
              <a:xfrm>
                <a:off x="2465498" y="2056749"/>
                <a:ext cx="253208" cy="154676"/>
              </a:xfrm>
              <a:custGeom>
                <a:avLst/>
                <a:gdLst>
                  <a:gd name="connsiteX0" fmla="*/ 716789 w 768457"/>
                  <a:gd name="connsiteY0" fmla="*/ 93459 h 469425"/>
                  <a:gd name="connsiteX1" fmla="*/ 764557 w 768457"/>
                  <a:gd name="connsiteY1" fmla="*/ 229937 h 469425"/>
                  <a:gd name="connsiteX2" fmla="*/ 645139 w 768457"/>
                  <a:gd name="connsiteY2" fmla="*/ 127579 h 469425"/>
                  <a:gd name="connsiteX3" fmla="*/ 471130 w 768457"/>
                  <a:gd name="connsiteY3" fmla="*/ 79811 h 469425"/>
                  <a:gd name="connsiteX4" fmla="*/ 314180 w 768457"/>
                  <a:gd name="connsiteY4" fmla="*/ 113931 h 469425"/>
                  <a:gd name="connsiteX5" fmla="*/ 198174 w 768457"/>
                  <a:gd name="connsiteY5" fmla="*/ 192405 h 469425"/>
                  <a:gd name="connsiteX6" fmla="*/ 7106 w 768457"/>
                  <a:gd name="connsiteY6" fmla="*/ 468773 h 469425"/>
                  <a:gd name="connsiteX7" fmla="*/ 54873 w 768457"/>
                  <a:gd name="connsiteY7" fmla="*/ 264056 h 469425"/>
                  <a:gd name="connsiteX8" fmla="*/ 187939 w 768457"/>
                  <a:gd name="connsiteY8" fmla="*/ 100283 h 469425"/>
                  <a:gd name="connsiteX9" fmla="*/ 327828 w 768457"/>
                  <a:gd name="connsiteY9" fmla="*/ 14985 h 469425"/>
                  <a:gd name="connsiteX10" fmla="*/ 498425 w 768457"/>
                  <a:gd name="connsiteY10" fmla="*/ 8161 h 469425"/>
                  <a:gd name="connsiteX11" fmla="*/ 716789 w 768457"/>
                  <a:gd name="connsiteY11" fmla="*/ 93459 h 46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8457" h="469425">
                    <a:moveTo>
                      <a:pt x="716789" y="93459"/>
                    </a:moveTo>
                    <a:cubicBezTo>
                      <a:pt x="761144" y="130422"/>
                      <a:pt x="776499" y="224250"/>
                      <a:pt x="764557" y="229937"/>
                    </a:cubicBezTo>
                    <a:cubicBezTo>
                      <a:pt x="752615" y="235624"/>
                      <a:pt x="694044" y="152600"/>
                      <a:pt x="645139" y="127579"/>
                    </a:cubicBezTo>
                    <a:cubicBezTo>
                      <a:pt x="596234" y="102558"/>
                      <a:pt x="526290" y="82086"/>
                      <a:pt x="471130" y="79811"/>
                    </a:cubicBezTo>
                    <a:cubicBezTo>
                      <a:pt x="415970" y="77536"/>
                      <a:pt x="359673" y="95165"/>
                      <a:pt x="314180" y="113931"/>
                    </a:cubicBezTo>
                    <a:cubicBezTo>
                      <a:pt x="268687" y="132697"/>
                      <a:pt x="249353" y="133265"/>
                      <a:pt x="198174" y="192405"/>
                    </a:cubicBezTo>
                    <a:cubicBezTo>
                      <a:pt x="146995" y="251545"/>
                      <a:pt x="30989" y="456831"/>
                      <a:pt x="7106" y="468773"/>
                    </a:cubicBezTo>
                    <a:cubicBezTo>
                      <a:pt x="-16777" y="480715"/>
                      <a:pt x="24734" y="325471"/>
                      <a:pt x="54873" y="264056"/>
                    </a:cubicBezTo>
                    <a:cubicBezTo>
                      <a:pt x="85012" y="202641"/>
                      <a:pt x="142446" y="141795"/>
                      <a:pt x="187939" y="100283"/>
                    </a:cubicBezTo>
                    <a:cubicBezTo>
                      <a:pt x="233431" y="58771"/>
                      <a:pt x="276080" y="30339"/>
                      <a:pt x="327828" y="14985"/>
                    </a:cubicBezTo>
                    <a:cubicBezTo>
                      <a:pt x="379576" y="-369"/>
                      <a:pt x="432461" y="-6055"/>
                      <a:pt x="498425" y="8161"/>
                    </a:cubicBezTo>
                    <a:cubicBezTo>
                      <a:pt x="564389" y="22377"/>
                      <a:pt x="672434" y="56496"/>
                      <a:pt x="716789" y="9345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solidFill>
                  <a:srgbClr val="BFBFB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63" name="Forma livre 62"/>
            <p:cNvSpPr/>
            <p:nvPr/>
          </p:nvSpPr>
          <p:spPr>
            <a:xfrm>
              <a:off x="5273914" y="3374102"/>
              <a:ext cx="3018" cy="54321"/>
            </a:xfrm>
            <a:custGeom>
              <a:avLst/>
              <a:gdLst>
                <a:gd name="connsiteX0" fmla="*/ 0 w 3018"/>
                <a:gd name="connsiteY0" fmla="*/ 0 h 54321"/>
                <a:gd name="connsiteX1" fmla="*/ 3018 w 3018"/>
                <a:gd name="connsiteY1" fmla="*/ 54321 h 54321"/>
                <a:gd name="connsiteX2" fmla="*/ 3018 w 3018"/>
                <a:gd name="connsiteY2" fmla="*/ 54321 h 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18" h="54321">
                  <a:moveTo>
                    <a:pt x="0" y="0"/>
                  </a:moveTo>
                  <a:lnTo>
                    <a:pt x="3018" y="54321"/>
                  </a:lnTo>
                  <a:lnTo>
                    <a:pt x="3018" y="5432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000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199" name="Forma livre 198"/>
          <p:cNvSpPr/>
          <p:nvPr/>
        </p:nvSpPr>
        <p:spPr>
          <a:xfrm>
            <a:off x="10568419" y="3367057"/>
            <a:ext cx="289803" cy="286653"/>
          </a:xfrm>
          <a:custGeom>
            <a:avLst/>
            <a:gdLst>
              <a:gd name="connsiteX0" fmla="*/ 251374 w 289803"/>
              <a:gd name="connsiteY0" fmla="*/ 2744 h 286653"/>
              <a:gd name="connsiteX1" fmla="*/ 5 w 289803"/>
              <a:gd name="connsiteY1" fmla="*/ 148465 h 286653"/>
              <a:gd name="connsiteX2" fmla="*/ 258660 w 289803"/>
              <a:gd name="connsiteY2" fmla="*/ 283257 h 286653"/>
              <a:gd name="connsiteX3" fmla="*/ 251374 w 289803"/>
              <a:gd name="connsiteY3" fmla="*/ 2744 h 28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803" h="286653">
                <a:moveTo>
                  <a:pt x="251374" y="2744"/>
                </a:moveTo>
                <a:cubicBezTo>
                  <a:pt x="208265" y="-19721"/>
                  <a:pt x="-1209" y="101713"/>
                  <a:pt x="5" y="148465"/>
                </a:cubicBezTo>
                <a:cubicBezTo>
                  <a:pt x="1219" y="195217"/>
                  <a:pt x="210086" y="307544"/>
                  <a:pt x="258660" y="283257"/>
                </a:cubicBezTo>
                <a:cubicBezTo>
                  <a:pt x="307234" y="258970"/>
                  <a:pt x="294483" y="25209"/>
                  <a:pt x="251374" y="274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0" name="Forma livre 199"/>
          <p:cNvSpPr/>
          <p:nvPr/>
        </p:nvSpPr>
        <p:spPr>
          <a:xfrm>
            <a:off x="10652118" y="3464283"/>
            <a:ext cx="212345" cy="190100"/>
          </a:xfrm>
          <a:custGeom>
            <a:avLst/>
            <a:gdLst>
              <a:gd name="connsiteX0" fmla="*/ 96 w 212345"/>
              <a:gd name="connsiteY0" fmla="*/ 127743 h 190100"/>
              <a:gd name="connsiteX1" fmla="*/ 43812 w 212345"/>
              <a:gd name="connsiteY1" fmla="*/ 84026 h 190100"/>
              <a:gd name="connsiteX2" fmla="*/ 127602 w 212345"/>
              <a:gd name="connsiteY2" fmla="*/ 102241 h 190100"/>
              <a:gd name="connsiteX3" fmla="*/ 83885 w 212345"/>
              <a:gd name="connsiteY3" fmla="*/ 91312 h 190100"/>
              <a:gd name="connsiteX4" fmla="*/ 94814 w 212345"/>
              <a:gd name="connsiteY4" fmla="*/ 51239 h 190100"/>
              <a:gd name="connsiteX5" fmla="*/ 138531 w 212345"/>
              <a:gd name="connsiteY5" fmla="*/ 3880 h 190100"/>
              <a:gd name="connsiteX6" fmla="*/ 207748 w 212345"/>
              <a:gd name="connsiteY6" fmla="*/ 18452 h 190100"/>
              <a:gd name="connsiteX7" fmla="*/ 200462 w 212345"/>
              <a:gd name="connsiteY7" fmla="*/ 142315 h 190100"/>
              <a:gd name="connsiteX8" fmla="*/ 156746 w 212345"/>
              <a:gd name="connsiteY8" fmla="*/ 189674 h 190100"/>
              <a:gd name="connsiteX9" fmla="*/ 54741 w 212345"/>
              <a:gd name="connsiteY9" fmla="*/ 164173 h 190100"/>
              <a:gd name="connsiteX10" fmla="*/ 96 w 212345"/>
              <a:gd name="connsiteY10" fmla="*/ 127743 h 19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345" h="190100">
                <a:moveTo>
                  <a:pt x="96" y="127743"/>
                </a:moveTo>
                <a:cubicBezTo>
                  <a:pt x="-1725" y="114385"/>
                  <a:pt x="22561" y="88276"/>
                  <a:pt x="43812" y="84026"/>
                </a:cubicBezTo>
                <a:cubicBezTo>
                  <a:pt x="65063" y="79776"/>
                  <a:pt x="120923" y="101027"/>
                  <a:pt x="127602" y="102241"/>
                </a:cubicBezTo>
                <a:cubicBezTo>
                  <a:pt x="134281" y="103455"/>
                  <a:pt x="89350" y="99812"/>
                  <a:pt x="83885" y="91312"/>
                </a:cubicBezTo>
                <a:cubicBezTo>
                  <a:pt x="78420" y="82812"/>
                  <a:pt x="85706" y="65811"/>
                  <a:pt x="94814" y="51239"/>
                </a:cubicBezTo>
                <a:cubicBezTo>
                  <a:pt x="103922" y="36667"/>
                  <a:pt x="119709" y="9344"/>
                  <a:pt x="138531" y="3880"/>
                </a:cubicBezTo>
                <a:cubicBezTo>
                  <a:pt x="157353" y="-1584"/>
                  <a:pt x="197426" y="-4620"/>
                  <a:pt x="207748" y="18452"/>
                </a:cubicBezTo>
                <a:cubicBezTo>
                  <a:pt x="218070" y="41524"/>
                  <a:pt x="208962" y="113778"/>
                  <a:pt x="200462" y="142315"/>
                </a:cubicBezTo>
                <a:cubicBezTo>
                  <a:pt x="191962" y="170852"/>
                  <a:pt x="181033" y="186031"/>
                  <a:pt x="156746" y="189674"/>
                </a:cubicBezTo>
                <a:cubicBezTo>
                  <a:pt x="132459" y="193317"/>
                  <a:pt x="80242" y="172673"/>
                  <a:pt x="54741" y="164173"/>
                </a:cubicBezTo>
                <a:cubicBezTo>
                  <a:pt x="29240" y="155673"/>
                  <a:pt x="1917" y="141101"/>
                  <a:pt x="96" y="127743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9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64" name="Grupo 263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sp>
          <p:nvSpPr>
            <p:cNvPr id="213" name="Retângulo de cantos arredondados 212"/>
            <p:cNvSpPr/>
            <p:nvPr/>
          </p:nvSpPr>
          <p:spPr>
            <a:xfrm>
              <a:off x="140681" y="3074411"/>
              <a:ext cx="2909805" cy="275958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4" name="Retângulo de cantos arredondados 213"/>
            <p:cNvSpPr/>
            <p:nvPr/>
          </p:nvSpPr>
          <p:spPr>
            <a:xfrm>
              <a:off x="223364" y="3146647"/>
              <a:ext cx="2765026" cy="2622279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59" name="Grupo 158"/>
            <p:cNvGrpSpPr/>
            <p:nvPr/>
          </p:nvGrpSpPr>
          <p:grpSpPr>
            <a:xfrm>
              <a:off x="266284" y="3370827"/>
              <a:ext cx="1208386" cy="2098719"/>
              <a:chOff x="-2712664" y="766087"/>
              <a:chExt cx="1982164" cy="3442611"/>
            </a:xfrm>
          </p:grpSpPr>
          <p:sp>
            <p:nvSpPr>
              <p:cNvPr id="160" name="Retângulo de cantos arredondados 159"/>
              <p:cNvSpPr/>
              <p:nvPr/>
            </p:nvSpPr>
            <p:spPr>
              <a:xfrm>
                <a:off x="-1808670" y="1765486"/>
                <a:ext cx="230035" cy="220508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1" name="Forma livre 160"/>
              <p:cNvSpPr/>
              <p:nvPr/>
            </p:nvSpPr>
            <p:spPr>
              <a:xfrm>
                <a:off x="-1276542" y="1922209"/>
                <a:ext cx="404924" cy="518066"/>
              </a:xfrm>
              <a:custGeom>
                <a:avLst/>
                <a:gdLst>
                  <a:gd name="connsiteX0" fmla="*/ 263787 w 553297"/>
                  <a:gd name="connsiteY0" fmla="*/ 2830 h 707896"/>
                  <a:gd name="connsiteX1" fmla="*/ 430649 w 553297"/>
                  <a:gd name="connsiteY1" fmla="*/ 266470 h 707896"/>
                  <a:gd name="connsiteX2" fmla="*/ 544114 w 553297"/>
                  <a:gd name="connsiteY2" fmla="*/ 610205 h 707896"/>
                  <a:gd name="connsiteX3" fmla="*/ 520754 w 553297"/>
                  <a:gd name="connsiteY3" fmla="*/ 670275 h 707896"/>
                  <a:gd name="connsiteX4" fmla="*/ 317183 w 553297"/>
                  <a:gd name="connsiteY4" fmla="*/ 700310 h 707896"/>
                  <a:gd name="connsiteX5" fmla="*/ 290485 w 553297"/>
                  <a:gd name="connsiteY5" fmla="*/ 526774 h 707896"/>
                  <a:gd name="connsiteX6" fmla="*/ 197043 w 553297"/>
                  <a:gd name="connsiteY6" fmla="*/ 363250 h 707896"/>
                  <a:gd name="connsiteX7" fmla="*/ 146 w 553297"/>
                  <a:gd name="connsiteY7" fmla="*/ 142993 h 707896"/>
                  <a:gd name="connsiteX8" fmla="*/ 263787 w 553297"/>
                  <a:gd name="connsiteY8" fmla="*/ 2830 h 7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297" h="707896">
                    <a:moveTo>
                      <a:pt x="263787" y="2830"/>
                    </a:moveTo>
                    <a:cubicBezTo>
                      <a:pt x="335538" y="23410"/>
                      <a:pt x="383928" y="165241"/>
                      <a:pt x="430649" y="266470"/>
                    </a:cubicBezTo>
                    <a:cubicBezTo>
                      <a:pt x="477370" y="367699"/>
                      <a:pt x="529097" y="542904"/>
                      <a:pt x="544114" y="610205"/>
                    </a:cubicBezTo>
                    <a:cubicBezTo>
                      <a:pt x="559131" y="677506"/>
                      <a:pt x="558576" y="655258"/>
                      <a:pt x="520754" y="670275"/>
                    </a:cubicBezTo>
                    <a:cubicBezTo>
                      <a:pt x="482932" y="685292"/>
                      <a:pt x="355561" y="724227"/>
                      <a:pt x="317183" y="700310"/>
                    </a:cubicBezTo>
                    <a:cubicBezTo>
                      <a:pt x="278805" y="676393"/>
                      <a:pt x="310508" y="582951"/>
                      <a:pt x="290485" y="526774"/>
                    </a:cubicBezTo>
                    <a:cubicBezTo>
                      <a:pt x="270462" y="470597"/>
                      <a:pt x="245433" y="427214"/>
                      <a:pt x="197043" y="363250"/>
                    </a:cubicBezTo>
                    <a:cubicBezTo>
                      <a:pt x="148653" y="299287"/>
                      <a:pt x="-5416" y="207513"/>
                      <a:pt x="146" y="142993"/>
                    </a:cubicBezTo>
                    <a:cubicBezTo>
                      <a:pt x="5708" y="78473"/>
                      <a:pt x="192036" y="-17750"/>
                      <a:pt x="263787" y="2830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2" name="Forma livre 161"/>
              <p:cNvSpPr/>
              <p:nvPr/>
            </p:nvSpPr>
            <p:spPr>
              <a:xfrm>
                <a:off x="-2670760" y="1895418"/>
                <a:ext cx="482507" cy="577721"/>
              </a:xfrm>
              <a:custGeom>
                <a:avLst/>
                <a:gdLst>
                  <a:gd name="connsiteX0" fmla="*/ 372248 w 659307"/>
                  <a:gd name="connsiteY0" fmla="*/ 46666 h 789410"/>
                  <a:gd name="connsiteX1" fmla="*/ 155329 w 659307"/>
                  <a:gd name="connsiteY1" fmla="*/ 263586 h 789410"/>
                  <a:gd name="connsiteX2" fmla="*/ 35189 w 659307"/>
                  <a:gd name="connsiteY2" fmla="*/ 523889 h 789410"/>
                  <a:gd name="connsiteX3" fmla="*/ 1816 w 659307"/>
                  <a:gd name="connsiteY3" fmla="*/ 694088 h 789410"/>
                  <a:gd name="connsiteX4" fmla="*/ 78573 w 659307"/>
                  <a:gd name="connsiteY4" fmla="*/ 787530 h 789410"/>
                  <a:gd name="connsiteX5" fmla="*/ 288818 w 659307"/>
                  <a:gd name="connsiteY5" fmla="*/ 750821 h 789410"/>
                  <a:gd name="connsiteX6" fmla="*/ 308841 w 659307"/>
                  <a:gd name="connsiteY6" fmla="*/ 680739 h 789410"/>
                  <a:gd name="connsiteX7" fmla="*/ 325527 w 659307"/>
                  <a:gd name="connsiteY7" fmla="*/ 530564 h 789410"/>
                  <a:gd name="connsiteX8" fmla="*/ 452342 w 659307"/>
                  <a:gd name="connsiteY8" fmla="*/ 347016 h 789410"/>
                  <a:gd name="connsiteX9" fmla="*/ 659250 w 659307"/>
                  <a:gd name="connsiteY9" fmla="*/ 140108 h 789410"/>
                  <a:gd name="connsiteX10" fmla="*/ 472365 w 659307"/>
                  <a:gd name="connsiteY10" fmla="*/ 6619 h 789410"/>
                  <a:gd name="connsiteX11" fmla="*/ 372248 w 659307"/>
                  <a:gd name="connsiteY11" fmla="*/ 46666 h 78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9307" h="789410">
                    <a:moveTo>
                      <a:pt x="372248" y="46666"/>
                    </a:moveTo>
                    <a:cubicBezTo>
                      <a:pt x="319409" y="89494"/>
                      <a:pt x="211505" y="184049"/>
                      <a:pt x="155329" y="263586"/>
                    </a:cubicBezTo>
                    <a:cubicBezTo>
                      <a:pt x="99153" y="343123"/>
                      <a:pt x="60774" y="452139"/>
                      <a:pt x="35189" y="523889"/>
                    </a:cubicBezTo>
                    <a:cubicBezTo>
                      <a:pt x="9603" y="595639"/>
                      <a:pt x="-5415" y="650148"/>
                      <a:pt x="1816" y="694088"/>
                    </a:cubicBezTo>
                    <a:cubicBezTo>
                      <a:pt x="9047" y="738028"/>
                      <a:pt x="30739" y="778075"/>
                      <a:pt x="78573" y="787530"/>
                    </a:cubicBezTo>
                    <a:cubicBezTo>
                      <a:pt x="126407" y="796985"/>
                      <a:pt x="250440" y="768619"/>
                      <a:pt x="288818" y="750821"/>
                    </a:cubicBezTo>
                    <a:cubicBezTo>
                      <a:pt x="327196" y="733023"/>
                      <a:pt x="302723" y="717448"/>
                      <a:pt x="308841" y="680739"/>
                    </a:cubicBezTo>
                    <a:cubicBezTo>
                      <a:pt x="314959" y="644030"/>
                      <a:pt x="301610" y="586185"/>
                      <a:pt x="325527" y="530564"/>
                    </a:cubicBezTo>
                    <a:cubicBezTo>
                      <a:pt x="349444" y="474943"/>
                      <a:pt x="396722" y="412092"/>
                      <a:pt x="452342" y="347016"/>
                    </a:cubicBezTo>
                    <a:cubicBezTo>
                      <a:pt x="507962" y="281940"/>
                      <a:pt x="655913" y="196841"/>
                      <a:pt x="659250" y="140108"/>
                    </a:cubicBezTo>
                    <a:cubicBezTo>
                      <a:pt x="662587" y="83375"/>
                      <a:pt x="520198" y="22749"/>
                      <a:pt x="472365" y="6619"/>
                    </a:cubicBezTo>
                    <a:cubicBezTo>
                      <a:pt x="424532" y="-9511"/>
                      <a:pt x="425087" y="3838"/>
                      <a:pt x="372248" y="4666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3" name="Elipse 162"/>
              <p:cNvSpPr/>
              <p:nvPr/>
            </p:nvSpPr>
            <p:spPr>
              <a:xfrm>
                <a:off x="-2295525" y="766087"/>
                <a:ext cx="1147886" cy="1069078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4" name="Forma livre 163"/>
              <p:cNvSpPr/>
              <p:nvPr/>
            </p:nvSpPr>
            <p:spPr>
              <a:xfrm>
                <a:off x="-1760455" y="1513239"/>
                <a:ext cx="18293" cy="21989"/>
              </a:xfrm>
              <a:custGeom>
                <a:avLst/>
                <a:gdLst>
                  <a:gd name="connsiteX0" fmla="*/ 0 w 42041"/>
                  <a:gd name="connsiteY0" fmla="*/ 0 h 53180"/>
                  <a:gd name="connsiteX1" fmla="*/ 42041 w 42041"/>
                  <a:gd name="connsiteY1" fmla="*/ 52552 h 5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041" h="53180">
                    <a:moveTo>
                      <a:pt x="0" y="0"/>
                    </a:moveTo>
                    <a:cubicBezTo>
                      <a:pt x="12571" y="62858"/>
                      <a:pt x="-7354" y="52552"/>
                      <a:pt x="42041" y="5255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5" name="Forma livre 164"/>
              <p:cNvSpPr/>
              <p:nvPr/>
            </p:nvSpPr>
            <p:spPr>
              <a:xfrm>
                <a:off x="-2225816" y="1114688"/>
                <a:ext cx="396688" cy="371877"/>
              </a:xfrm>
              <a:custGeom>
                <a:avLst/>
                <a:gdLst>
                  <a:gd name="connsiteX0" fmla="*/ 504715 w 542043"/>
                  <a:gd name="connsiteY0" fmla="*/ 472133 h 508140"/>
                  <a:gd name="connsiteX1" fmla="*/ 517072 w 542043"/>
                  <a:gd name="connsiteY1" fmla="*/ 208522 h 508140"/>
                  <a:gd name="connsiteX2" fmla="*/ 269937 w 542043"/>
                  <a:gd name="connsiteY2" fmla="*/ 23171 h 508140"/>
                  <a:gd name="connsiteX3" fmla="*/ 92823 w 542043"/>
                  <a:gd name="connsiteY3" fmla="*/ 19052 h 508140"/>
                  <a:gd name="connsiteX4" fmla="*/ 6326 w 542043"/>
                  <a:gd name="connsiteY4" fmla="*/ 171452 h 508140"/>
                  <a:gd name="connsiteX5" fmla="*/ 35158 w 542043"/>
                  <a:gd name="connsiteY5" fmla="*/ 426825 h 508140"/>
                  <a:gd name="connsiteX6" fmla="*/ 261699 w 542043"/>
                  <a:gd name="connsiteY6" fmla="*/ 500966 h 508140"/>
                  <a:gd name="connsiteX7" fmla="*/ 504715 w 542043"/>
                  <a:gd name="connsiteY7" fmla="*/ 472133 h 50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2043" h="508140">
                    <a:moveTo>
                      <a:pt x="504715" y="472133"/>
                    </a:moveTo>
                    <a:cubicBezTo>
                      <a:pt x="547277" y="423392"/>
                      <a:pt x="556202" y="283349"/>
                      <a:pt x="517072" y="208522"/>
                    </a:cubicBezTo>
                    <a:cubicBezTo>
                      <a:pt x="477942" y="133695"/>
                      <a:pt x="340645" y="54749"/>
                      <a:pt x="269937" y="23171"/>
                    </a:cubicBezTo>
                    <a:cubicBezTo>
                      <a:pt x="199229" y="-8407"/>
                      <a:pt x="136758" y="-5661"/>
                      <a:pt x="92823" y="19052"/>
                    </a:cubicBezTo>
                    <a:cubicBezTo>
                      <a:pt x="48888" y="43765"/>
                      <a:pt x="15937" y="103490"/>
                      <a:pt x="6326" y="171452"/>
                    </a:cubicBezTo>
                    <a:cubicBezTo>
                      <a:pt x="-3285" y="239414"/>
                      <a:pt x="-7404" y="371906"/>
                      <a:pt x="35158" y="426825"/>
                    </a:cubicBezTo>
                    <a:cubicBezTo>
                      <a:pt x="77720" y="481744"/>
                      <a:pt x="181380" y="493415"/>
                      <a:pt x="261699" y="500966"/>
                    </a:cubicBezTo>
                    <a:cubicBezTo>
                      <a:pt x="342018" y="508517"/>
                      <a:pt x="462153" y="520874"/>
                      <a:pt x="504715" y="4721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6" name="Forma livre 165"/>
              <p:cNvSpPr/>
              <p:nvPr/>
            </p:nvSpPr>
            <p:spPr>
              <a:xfrm>
                <a:off x="-1700255" y="1112164"/>
                <a:ext cx="446336" cy="365800"/>
              </a:xfrm>
              <a:custGeom>
                <a:avLst/>
                <a:gdLst>
                  <a:gd name="connsiteX0" fmla="*/ 36135 w 609883"/>
                  <a:gd name="connsiteY0" fmla="*/ 472066 h 499837"/>
                  <a:gd name="connsiteX1" fmla="*/ 15540 w 609883"/>
                  <a:gd name="connsiteY1" fmla="*/ 262001 h 499837"/>
                  <a:gd name="connsiteX2" fmla="*/ 143227 w 609883"/>
                  <a:gd name="connsiteY2" fmla="*/ 130196 h 499837"/>
                  <a:gd name="connsiteX3" fmla="*/ 419194 w 609883"/>
                  <a:gd name="connsiteY3" fmla="*/ 2509 h 499837"/>
                  <a:gd name="connsiteX4" fmla="*/ 542762 w 609883"/>
                  <a:gd name="connsiteY4" fmla="*/ 68412 h 499837"/>
                  <a:gd name="connsiteX5" fmla="*/ 608664 w 609883"/>
                  <a:gd name="connsiteY5" fmla="*/ 332023 h 499837"/>
                  <a:gd name="connsiteX6" fmla="*/ 563356 w 609883"/>
                  <a:gd name="connsiteY6" fmla="*/ 443234 h 499837"/>
                  <a:gd name="connsiteX7" fmla="*/ 320340 w 609883"/>
                  <a:gd name="connsiteY7" fmla="*/ 492661 h 499837"/>
                  <a:gd name="connsiteX8" fmla="*/ 36135 w 609883"/>
                  <a:gd name="connsiteY8" fmla="*/ 472066 h 49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9883" h="499837">
                    <a:moveTo>
                      <a:pt x="36135" y="472066"/>
                    </a:moveTo>
                    <a:cubicBezTo>
                      <a:pt x="-14665" y="433623"/>
                      <a:pt x="-2309" y="318979"/>
                      <a:pt x="15540" y="262001"/>
                    </a:cubicBezTo>
                    <a:cubicBezTo>
                      <a:pt x="33389" y="205023"/>
                      <a:pt x="75951" y="173445"/>
                      <a:pt x="143227" y="130196"/>
                    </a:cubicBezTo>
                    <a:cubicBezTo>
                      <a:pt x="210503" y="86947"/>
                      <a:pt x="352605" y="12806"/>
                      <a:pt x="419194" y="2509"/>
                    </a:cubicBezTo>
                    <a:cubicBezTo>
                      <a:pt x="485783" y="-7788"/>
                      <a:pt x="511184" y="13493"/>
                      <a:pt x="542762" y="68412"/>
                    </a:cubicBezTo>
                    <a:cubicBezTo>
                      <a:pt x="574340" y="123331"/>
                      <a:pt x="605232" y="269553"/>
                      <a:pt x="608664" y="332023"/>
                    </a:cubicBezTo>
                    <a:cubicBezTo>
                      <a:pt x="612096" y="394493"/>
                      <a:pt x="611410" y="416461"/>
                      <a:pt x="563356" y="443234"/>
                    </a:cubicBezTo>
                    <a:cubicBezTo>
                      <a:pt x="515302" y="470007"/>
                      <a:pt x="406151" y="485110"/>
                      <a:pt x="320340" y="492661"/>
                    </a:cubicBezTo>
                    <a:cubicBezTo>
                      <a:pt x="234529" y="500212"/>
                      <a:pt x="86935" y="510509"/>
                      <a:pt x="36135" y="4720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7" name="Forma livre 166"/>
              <p:cNvSpPr/>
              <p:nvPr/>
            </p:nvSpPr>
            <p:spPr>
              <a:xfrm>
                <a:off x="-1742874" y="1535421"/>
                <a:ext cx="198949" cy="144690"/>
              </a:xfrm>
              <a:custGeom>
                <a:avLst/>
                <a:gdLst>
                  <a:gd name="connsiteX0" fmla="*/ 0 w 271848"/>
                  <a:gd name="connsiteY0" fmla="*/ 197708 h 197708"/>
                  <a:gd name="connsiteX1" fmla="*/ 127686 w 271848"/>
                  <a:gd name="connsiteY1" fmla="*/ 82378 h 197708"/>
                  <a:gd name="connsiteX2" fmla="*/ 271848 w 271848"/>
                  <a:gd name="connsiteY2" fmla="*/ 0 h 19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848" h="197708">
                    <a:moveTo>
                      <a:pt x="0" y="197708"/>
                    </a:moveTo>
                    <a:cubicBezTo>
                      <a:pt x="41189" y="156518"/>
                      <a:pt x="82378" y="115329"/>
                      <a:pt x="127686" y="82378"/>
                    </a:cubicBezTo>
                    <a:cubicBezTo>
                      <a:pt x="172994" y="49427"/>
                      <a:pt x="222421" y="24713"/>
                      <a:pt x="271848" y="0"/>
                    </a:cubicBezTo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8" name="Forma livre 167"/>
              <p:cNvSpPr/>
              <p:nvPr/>
            </p:nvSpPr>
            <p:spPr>
              <a:xfrm>
                <a:off x="-1997937" y="2301965"/>
                <a:ext cx="560440" cy="625232"/>
              </a:xfrm>
              <a:custGeom>
                <a:avLst/>
                <a:gdLst>
                  <a:gd name="connsiteX0" fmla="*/ 12171 w 765797"/>
                  <a:gd name="connsiteY0" fmla="*/ 30145 h 854329"/>
                  <a:gd name="connsiteX1" fmla="*/ 32268 w 765797"/>
                  <a:gd name="connsiteY1" fmla="*/ 718457 h 854329"/>
                  <a:gd name="connsiteX2" fmla="*/ 288501 w 765797"/>
                  <a:gd name="connsiteY2" fmla="*/ 839037 h 854329"/>
                  <a:gd name="connsiteX3" fmla="*/ 705507 w 765797"/>
                  <a:gd name="connsiteY3" fmla="*/ 793820 h 854329"/>
                  <a:gd name="connsiteX4" fmla="*/ 730628 w 765797"/>
                  <a:gd name="connsiteY4" fmla="*/ 311499 h 854329"/>
                  <a:gd name="connsiteX5" fmla="*/ 765797 w 765797"/>
                  <a:gd name="connsiteY5" fmla="*/ 0 h 85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5797" h="854329">
                    <a:moveTo>
                      <a:pt x="12171" y="30145"/>
                    </a:moveTo>
                    <a:cubicBezTo>
                      <a:pt x="-808" y="306893"/>
                      <a:pt x="-13787" y="583642"/>
                      <a:pt x="32268" y="718457"/>
                    </a:cubicBezTo>
                    <a:cubicBezTo>
                      <a:pt x="78323" y="853272"/>
                      <a:pt x="176294" y="826476"/>
                      <a:pt x="288501" y="839037"/>
                    </a:cubicBezTo>
                    <a:cubicBezTo>
                      <a:pt x="400708" y="851598"/>
                      <a:pt x="631819" y="881743"/>
                      <a:pt x="705507" y="793820"/>
                    </a:cubicBezTo>
                    <a:cubicBezTo>
                      <a:pt x="779195" y="705897"/>
                      <a:pt x="720580" y="443802"/>
                      <a:pt x="730628" y="311499"/>
                    </a:cubicBezTo>
                    <a:cubicBezTo>
                      <a:pt x="740676" y="179196"/>
                      <a:pt x="753236" y="89598"/>
                      <a:pt x="765797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69" name="Elipse 168"/>
              <p:cNvSpPr/>
              <p:nvPr/>
            </p:nvSpPr>
            <p:spPr>
              <a:xfrm>
                <a:off x="-2712664" y="2368379"/>
                <a:ext cx="370931" cy="35934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0" name="Forma livre 169"/>
              <p:cNvSpPr/>
              <p:nvPr/>
            </p:nvSpPr>
            <p:spPr>
              <a:xfrm>
                <a:off x="-2482285" y="2531293"/>
                <a:ext cx="75647" cy="170387"/>
              </a:xfrm>
              <a:custGeom>
                <a:avLst/>
                <a:gdLst>
                  <a:gd name="connsiteX0" fmla="*/ 64513 w 103366"/>
                  <a:gd name="connsiteY0" fmla="*/ 232820 h 232820"/>
                  <a:gd name="connsiteX1" fmla="*/ 102758 w 103366"/>
                  <a:gd name="connsiteY1" fmla="*/ 145900 h 232820"/>
                  <a:gd name="connsiteX2" fmla="*/ 81897 w 103366"/>
                  <a:gd name="connsiteY2" fmla="*/ 48549 h 232820"/>
                  <a:gd name="connsiteX3" fmla="*/ 5408 w 103366"/>
                  <a:gd name="connsiteY3" fmla="*/ 3351 h 232820"/>
                  <a:gd name="connsiteX4" fmla="*/ 12361 w 103366"/>
                  <a:gd name="connsiteY4" fmla="*/ 6827 h 23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366" h="232820">
                    <a:moveTo>
                      <a:pt x="64513" y="232820"/>
                    </a:moveTo>
                    <a:cubicBezTo>
                      <a:pt x="82187" y="204716"/>
                      <a:pt x="99861" y="176612"/>
                      <a:pt x="102758" y="145900"/>
                    </a:cubicBezTo>
                    <a:cubicBezTo>
                      <a:pt x="105655" y="115188"/>
                      <a:pt x="98122" y="72307"/>
                      <a:pt x="81897" y="48549"/>
                    </a:cubicBezTo>
                    <a:cubicBezTo>
                      <a:pt x="65672" y="24791"/>
                      <a:pt x="16997" y="10305"/>
                      <a:pt x="5408" y="3351"/>
                    </a:cubicBezTo>
                    <a:cubicBezTo>
                      <a:pt x="-6181" y="-3603"/>
                      <a:pt x="3090" y="1612"/>
                      <a:pt x="12361" y="6827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1" name="Elipse 170"/>
              <p:cNvSpPr/>
              <p:nvPr/>
            </p:nvSpPr>
            <p:spPr>
              <a:xfrm>
                <a:off x="-1101431" y="2368379"/>
                <a:ext cx="370931" cy="35934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2" name="Forma livre 171"/>
              <p:cNvSpPr/>
              <p:nvPr/>
            </p:nvSpPr>
            <p:spPr>
              <a:xfrm>
                <a:off x="-1011923" y="2526112"/>
                <a:ext cx="52640" cy="180657"/>
              </a:xfrm>
              <a:custGeom>
                <a:avLst/>
                <a:gdLst>
                  <a:gd name="connsiteX0" fmla="*/ 30206 w 71928"/>
                  <a:gd name="connsiteY0" fmla="*/ 246853 h 246853"/>
                  <a:gd name="connsiteX1" fmla="*/ 2392 w 71928"/>
                  <a:gd name="connsiteY1" fmla="*/ 135596 h 246853"/>
                  <a:gd name="connsiteX2" fmla="*/ 9345 w 71928"/>
                  <a:gd name="connsiteY2" fmla="*/ 55629 h 246853"/>
                  <a:gd name="connsiteX3" fmla="*/ 71928 w 71928"/>
                  <a:gd name="connsiteY3" fmla="*/ 0 h 246853"/>
                  <a:gd name="connsiteX4" fmla="*/ 71928 w 71928"/>
                  <a:gd name="connsiteY4" fmla="*/ 0 h 246853"/>
                  <a:gd name="connsiteX5" fmla="*/ 71928 w 71928"/>
                  <a:gd name="connsiteY5" fmla="*/ 0 h 24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28" h="246853">
                    <a:moveTo>
                      <a:pt x="30206" y="246853"/>
                    </a:moveTo>
                    <a:cubicBezTo>
                      <a:pt x="18037" y="207160"/>
                      <a:pt x="5869" y="167467"/>
                      <a:pt x="2392" y="135596"/>
                    </a:cubicBezTo>
                    <a:cubicBezTo>
                      <a:pt x="-1085" y="103725"/>
                      <a:pt x="-2244" y="78228"/>
                      <a:pt x="9345" y="55629"/>
                    </a:cubicBezTo>
                    <a:cubicBezTo>
                      <a:pt x="20934" y="33030"/>
                      <a:pt x="71928" y="0"/>
                      <a:pt x="71928" y="0"/>
                    </a:cubicBezTo>
                    <a:lnTo>
                      <a:pt x="71928" y="0"/>
                    </a:lnTo>
                    <a:lnTo>
                      <a:pt x="71928" y="0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3" name="Forma livre 172"/>
              <p:cNvSpPr/>
              <p:nvPr/>
            </p:nvSpPr>
            <p:spPr>
              <a:xfrm>
                <a:off x="-2403439" y="2613992"/>
                <a:ext cx="1228145" cy="1594706"/>
              </a:xfrm>
              <a:custGeom>
                <a:avLst/>
                <a:gdLst>
                  <a:gd name="connsiteX0" fmla="*/ 563386 w 1678162"/>
                  <a:gd name="connsiteY0" fmla="*/ 183722 h 2179038"/>
                  <a:gd name="connsiteX1" fmla="*/ 457639 w 1678162"/>
                  <a:gd name="connsiteY1" fmla="*/ 488522 h 2179038"/>
                  <a:gd name="connsiteX2" fmla="*/ 351892 w 1678162"/>
                  <a:gd name="connsiteY2" fmla="*/ 1048359 h 2179038"/>
                  <a:gd name="connsiteX3" fmla="*/ 271027 w 1678162"/>
                  <a:gd name="connsiteY3" fmla="*/ 1552212 h 2179038"/>
                  <a:gd name="connsiteX4" fmla="*/ 47092 w 1678162"/>
                  <a:gd name="connsiteY4" fmla="*/ 1726383 h 2179038"/>
                  <a:gd name="connsiteX5" fmla="*/ 9770 w 1678162"/>
                  <a:gd name="connsiteY5" fmla="*/ 1931657 h 2179038"/>
                  <a:gd name="connsiteX6" fmla="*/ 177721 w 1678162"/>
                  <a:gd name="connsiteY6" fmla="*/ 2062285 h 2179038"/>
                  <a:gd name="connsiteX7" fmla="*/ 669133 w 1678162"/>
                  <a:gd name="connsiteY7" fmla="*/ 1956538 h 2179038"/>
                  <a:gd name="connsiteX8" fmla="*/ 781101 w 1678162"/>
                  <a:gd name="connsiteY8" fmla="*/ 1670400 h 2179038"/>
                  <a:gd name="connsiteX9" fmla="*/ 725117 w 1678162"/>
                  <a:gd name="connsiteY9" fmla="*/ 1514889 h 2179038"/>
                  <a:gd name="connsiteX10" fmla="*/ 787321 w 1678162"/>
                  <a:gd name="connsiteY10" fmla="*/ 917730 h 2179038"/>
                  <a:gd name="connsiteX11" fmla="*/ 973933 w 1678162"/>
                  <a:gd name="connsiteY11" fmla="*/ 451200 h 2179038"/>
                  <a:gd name="connsiteX12" fmla="*/ 1216529 w 1678162"/>
                  <a:gd name="connsiteY12" fmla="*/ 1545991 h 2179038"/>
                  <a:gd name="connsiteX13" fmla="*/ 1210309 w 1678162"/>
                  <a:gd name="connsiteY13" fmla="*/ 1825910 h 2179038"/>
                  <a:gd name="connsiteX14" fmla="*/ 1434243 w 1678162"/>
                  <a:gd name="connsiteY14" fmla="*/ 2149371 h 2179038"/>
                  <a:gd name="connsiteX15" fmla="*/ 1627076 w 1678162"/>
                  <a:gd name="connsiteY15" fmla="*/ 2136930 h 2179038"/>
                  <a:gd name="connsiteX16" fmla="*/ 1676839 w 1678162"/>
                  <a:gd name="connsiteY16" fmla="*/ 1906775 h 2179038"/>
                  <a:gd name="connsiteX17" fmla="*/ 1589754 w 1678162"/>
                  <a:gd name="connsiteY17" fmla="*/ 1651738 h 2179038"/>
                  <a:gd name="connsiteX18" fmla="*/ 1297394 w 1678162"/>
                  <a:gd name="connsiteY18" fmla="*/ 152620 h 2179038"/>
                  <a:gd name="connsiteX19" fmla="*/ 1284954 w 1678162"/>
                  <a:gd name="connsiteY19" fmla="*/ 127738 h 217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162" h="2179038">
                    <a:moveTo>
                      <a:pt x="563386" y="183722"/>
                    </a:moveTo>
                    <a:cubicBezTo>
                      <a:pt x="528137" y="264069"/>
                      <a:pt x="492888" y="344416"/>
                      <a:pt x="457639" y="488522"/>
                    </a:cubicBezTo>
                    <a:cubicBezTo>
                      <a:pt x="422390" y="632628"/>
                      <a:pt x="382994" y="871077"/>
                      <a:pt x="351892" y="1048359"/>
                    </a:cubicBezTo>
                    <a:cubicBezTo>
                      <a:pt x="320790" y="1225641"/>
                      <a:pt x="321827" y="1439208"/>
                      <a:pt x="271027" y="1552212"/>
                    </a:cubicBezTo>
                    <a:cubicBezTo>
                      <a:pt x="220227" y="1665216"/>
                      <a:pt x="90635" y="1663142"/>
                      <a:pt x="47092" y="1726383"/>
                    </a:cubicBezTo>
                    <a:cubicBezTo>
                      <a:pt x="3549" y="1789624"/>
                      <a:pt x="-12002" y="1875673"/>
                      <a:pt x="9770" y="1931657"/>
                    </a:cubicBezTo>
                    <a:cubicBezTo>
                      <a:pt x="31541" y="1987641"/>
                      <a:pt x="67827" y="2058138"/>
                      <a:pt x="177721" y="2062285"/>
                    </a:cubicBezTo>
                    <a:cubicBezTo>
                      <a:pt x="287615" y="2066432"/>
                      <a:pt x="568570" y="2021852"/>
                      <a:pt x="669133" y="1956538"/>
                    </a:cubicBezTo>
                    <a:cubicBezTo>
                      <a:pt x="769696" y="1891224"/>
                      <a:pt x="771770" y="1744008"/>
                      <a:pt x="781101" y="1670400"/>
                    </a:cubicBezTo>
                    <a:cubicBezTo>
                      <a:pt x="790432" y="1596792"/>
                      <a:pt x="724080" y="1640334"/>
                      <a:pt x="725117" y="1514889"/>
                    </a:cubicBezTo>
                    <a:cubicBezTo>
                      <a:pt x="726154" y="1389444"/>
                      <a:pt x="745852" y="1095011"/>
                      <a:pt x="787321" y="917730"/>
                    </a:cubicBezTo>
                    <a:cubicBezTo>
                      <a:pt x="828790" y="740449"/>
                      <a:pt x="902398" y="346490"/>
                      <a:pt x="973933" y="451200"/>
                    </a:cubicBezTo>
                    <a:cubicBezTo>
                      <a:pt x="1045468" y="555910"/>
                      <a:pt x="1177133" y="1316873"/>
                      <a:pt x="1216529" y="1545991"/>
                    </a:cubicBezTo>
                    <a:cubicBezTo>
                      <a:pt x="1255925" y="1775109"/>
                      <a:pt x="1174023" y="1725347"/>
                      <a:pt x="1210309" y="1825910"/>
                    </a:cubicBezTo>
                    <a:cubicBezTo>
                      <a:pt x="1246595" y="1926473"/>
                      <a:pt x="1364782" y="2097534"/>
                      <a:pt x="1434243" y="2149371"/>
                    </a:cubicBezTo>
                    <a:cubicBezTo>
                      <a:pt x="1503704" y="2201208"/>
                      <a:pt x="1586643" y="2177363"/>
                      <a:pt x="1627076" y="2136930"/>
                    </a:cubicBezTo>
                    <a:cubicBezTo>
                      <a:pt x="1667509" y="2096497"/>
                      <a:pt x="1683059" y="1987640"/>
                      <a:pt x="1676839" y="1906775"/>
                    </a:cubicBezTo>
                    <a:cubicBezTo>
                      <a:pt x="1670619" y="1825910"/>
                      <a:pt x="1652995" y="1944097"/>
                      <a:pt x="1589754" y="1651738"/>
                    </a:cubicBezTo>
                    <a:cubicBezTo>
                      <a:pt x="1526513" y="1359379"/>
                      <a:pt x="1348194" y="406620"/>
                      <a:pt x="1297394" y="152620"/>
                    </a:cubicBezTo>
                    <a:cubicBezTo>
                      <a:pt x="1246594" y="-101380"/>
                      <a:pt x="1265774" y="13179"/>
                      <a:pt x="1284954" y="127738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4" name="Forma livre 173"/>
              <p:cNvSpPr/>
              <p:nvPr/>
            </p:nvSpPr>
            <p:spPr>
              <a:xfrm>
                <a:off x="-2416062" y="1568632"/>
                <a:ext cx="1403327" cy="1189808"/>
              </a:xfrm>
              <a:custGeom>
                <a:avLst/>
                <a:gdLst>
                  <a:gd name="connsiteX0" fmla="*/ 960079 w 1917534"/>
                  <a:gd name="connsiteY0" fmla="*/ 405360 h 1625777"/>
                  <a:gd name="connsiteX1" fmla="*/ 443785 w 1917534"/>
                  <a:gd name="connsiteY1" fmla="*/ 7254 h 1625777"/>
                  <a:gd name="connsiteX2" fmla="*/ 114103 w 1917534"/>
                  <a:gd name="connsiteY2" fmla="*/ 168985 h 1625777"/>
                  <a:gd name="connsiteX3" fmla="*/ 2136 w 1917534"/>
                  <a:gd name="connsiteY3" fmla="*/ 430242 h 1625777"/>
                  <a:gd name="connsiteX4" fmla="*/ 194969 w 1917534"/>
                  <a:gd name="connsiteY4" fmla="*/ 604413 h 1625777"/>
                  <a:gd name="connsiteX5" fmla="*/ 505989 w 1917534"/>
                  <a:gd name="connsiteY5" fmla="*/ 697719 h 1625777"/>
                  <a:gd name="connsiteX6" fmla="*/ 593075 w 1917534"/>
                  <a:gd name="connsiteY6" fmla="*/ 567091 h 1625777"/>
                  <a:gd name="connsiteX7" fmla="*/ 555752 w 1917534"/>
                  <a:gd name="connsiteY7" fmla="*/ 679058 h 1625777"/>
                  <a:gd name="connsiteX8" fmla="*/ 524650 w 1917534"/>
                  <a:gd name="connsiteY8" fmla="*/ 1027401 h 1625777"/>
                  <a:gd name="connsiteX9" fmla="*/ 524650 w 1917534"/>
                  <a:gd name="connsiteY9" fmla="*/ 1543695 h 1625777"/>
                  <a:gd name="connsiteX10" fmla="*/ 636618 w 1917534"/>
                  <a:gd name="connsiteY10" fmla="*/ 1605899 h 1625777"/>
                  <a:gd name="connsiteX11" fmla="*/ 1289760 w 1917534"/>
                  <a:gd name="connsiteY11" fmla="*/ 1618340 h 1625777"/>
                  <a:gd name="connsiteX12" fmla="*/ 1345744 w 1917534"/>
                  <a:gd name="connsiteY12" fmla="*/ 1500152 h 1625777"/>
                  <a:gd name="connsiteX13" fmla="*/ 1376846 w 1917534"/>
                  <a:gd name="connsiteY13" fmla="*/ 965197 h 1625777"/>
                  <a:gd name="connsiteX14" fmla="*/ 1414169 w 1917534"/>
                  <a:gd name="connsiteY14" fmla="*/ 623074 h 1625777"/>
                  <a:gd name="connsiteX15" fmla="*/ 1445271 w 1917534"/>
                  <a:gd name="connsiteY15" fmla="*/ 703940 h 1625777"/>
                  <a:gd name="connsiteX16" fmla="*/ 1644324 w 1917534"/>
                  <a:gd name="connsiteY16" fmla="*/ 629295 h 1625777"/>
                  <a:gd name="connsiteX17" fmla="*/ 1911801 w 1917534"/>
                  <a:gd name="connsiteY17" fmla="*/ 417801 h 1625777"/>
                  <a:gd name="connsiteX18" fmla="*/ 1806054 w 1917534"/>
                  <a:gd name="connsiteY18" fmla="*/ 200087 h 1625777"/>
                  <a:gd name="connsiteX19" fmla="*/ 1557238 w 1917534"/>
                  <a:gd name="connsiteY19" fmla="*/ 44576 h 1625777"/>
                  <a:gd name="connsiteX20" fmla="*/ 1134250 w 1917534"/>
                  <a:gd name="connsiteY20" fmla="*/ 249850 h 1625777"/>
                  <a:gd name="connsiteX21" fmla="*/ 960079 w 1917534"/>
                  <a:gd name="connsiteY21" fmla="*/ 405360 h 162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17534" h="1625777">
                    <a:moveTo>
                      <a:pt x="960079" y="405360"/>
                    </a:moveTo>
                    <a:cubicBezTo>
                      <a:pt x="845002" y="364927"/>
                      <a:pt x="584781" y="46650"/>
                      <a:pt x="443785" y="7254"/>
                    </a:cubicBezTo>
                    <a:cubicBezTo>
                      <a:pt x="302789" y="-32142"/>
                      <a:pt x="187711" y="98487"/>
                      <a:pt x="114103" y="168985"/>
                    </a:cubicBezTo>
                    <a:cubicBezTo>
                      <a:pt x="40495" y="239483"/>
                      <a:pt x="-11342" y="357671"/>
                      <a:pt x="2136" y="430242"/>
                    </a:cubicBezTo>
                    <a:cubicBezTo>
                      <a:pt x="15614" y="502813"/>
                      <a:pt x="110994" y="559834"/>
                      <a:pt x="194969" y="604413"/>
                    </a:cubicBezTo>
                    <a:cubicBezTo>
                      <a:pt x="278944" y="648992"/>
                      <a:pt x="439638" y="703939"/>
                      <a:pt x="505989" y="697719"/>
                    </a:cubicBezTo>
                    <a:cubicBezTo>
                      <a:pt x="572340" y="691499"/>
                      <a:pt x="584781" y="570201"/>
                      <a:pt x="593075" y="567091"/>
                    </a:cubicBezTo>
                    <a:cubicBezTo>
                      <a:pt x="601369" y="563981"/>
                      <a:pt x="567156" y="602340"/>
                      <a:pt x="555752" y="679058"/>
                    </a:cubicBezTo>
                    <a:cubicBezTo>
                      <a:pt x="544348" y="755776"/>
                      <a:pt x="529834" y="883295"/>
                      <a:pt x="524650" y="1027401"/>
                    </a:cubicBezTo>
                    <a:cubicBezTo>
                      <a:pt x="519466" y="1171507"/>
                      <a:pt x="505989" y="1447279"/>
                      <a:pt x="524650" y="1543695"/>
                    </a:cubicBezTo>
                    <a:cubicBezTo>
                      <a:pt x="543311" y="1640111"/>
                      <a:pt x="509100" y="1593458"/>
                      <a:pt x="636618" y="1605899"/>
                    </a:cubicBezTo>
                    <a:cubicBezTo>
                      <a:pt x="764136" y="1618340"/>
                      <a:pt x="1171572" y="1635965"/>
                      <a:pt x="1289760" y="1618340"/>
                    </a:cubicBezTo>
                    <a:cubicBezTo>
                      <a:pt x="1407948" y="1600716"/>
                      <a:pt x="1331230" y="1609009"/>
                      <a:pt x="1345744" y="1500152"/>
                    </a:cubicBezTo>
                    <a:cubicBezTo>
                      <a:pt x="1360258" y="1391295"/>
                      <a:pt x="1365442" y="1111377"/>
                      <a:pt x="1376846" y="965197"/>
                    </a:cubicBezTo>
                    <a:cubicBezTo>
                      <a:pt x="1388250" y="819017"/>
                      <a:pt x="1402765" y="666617"/>
                      <a:pt x="1414169" y="623074"/>
                    </a:cubicBezTo>
                    <a:cubicBezTo>
                      <a:pt x="1425573" y="579531"/>
                      <a:pt x="1406912" y="702903"/>
                      <a:pt x="1445271" y="703940"/>
                    </a:cubicBezTo>
                    <a:cubicBezTo>
                      <a:pt x="1483630" y="704977"/>
                      <a:pt x="1566569" y="676985"/>
                      <a:pt x="1644324" y="629295"/>
                    </a:cubicBezTo>
                    <a:cubicBezTo>
                      <a:pt x="1722079" y="581605"/>
                      <a:pt x="1884846" y="489336"/>
                      <a:pt x="1911801" y="417801"/>
                    </a:cubicBezTo>
                    <a:cubicBezTo>
                      <a:pt x="1938756" y="346266"/>
                      <a:pt x="1865148" y="262291"/>
                      <a:pt x="1806054" y="200087"/>
                    </a:cubicBezTo>
                    <a:cubicBezTo>
                      <a:pt x="1746960" y="137883"/>
                      <a:pt x="1669205" y="36282"/>
                      <a:pt x="1557238" y="44576"/>
                    </a:cubicBezTo>
                    <a:cubicBezTo>
                      <a:pt x="1445271" y="52870"/>
                      <a:pt x="1227556" y="187646"/>
                      <a:pt x="1134250" y="249850"/>
                    </a:cubicBezTo>
                    <a:cubicBezTo>
                      <a:pt x="1040944" y="312054"/>
                      <a:pt x="1075156" y="445793"/>
                      <a:pt x="960079" y="40536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5" name="Forma livre 174"/>
              <p:cNvSpPr/>
              <p:nvPr/>
            </p:nvSpPr>
            <p:spPr>
              <a:xfrm>
                <a:off x="-2069630" y="2544893"/>
                <a:ext cx="673769" cy="277311"/>
              </a:xfrm>
              <a:custGeom>
                <a:avLst/>
                <a:gdLst>
                  <a:gd name="connsiteX0" fmla="*/ 40921 w 920651"/>
                  <a:gd name="connsiteY0" fmla="*/ 15074 h 378923"/>
                  <a:gd name="connsiteX1" fmla="*/ 320840 w 920651"/>
                  <a:gd name="connsiteY1" fmla="*/ 39956 h 378923"/>
                  <a:gd name="connsiteX2" fmla="*/ 743828 w 920651"/>
                  <a:gd name="connsiteY2" fmla="*/ 58617 h 378923"/>
                  <a:gd name="connsiteX3" fmla="*/ 905558 w 920651"/>
                  <a:gd name="connsiteY3" fmla="*/ 64837 h 378923"/>
                  <a:gd name="connsiteX4" fmla="*/ 886897 w 920651"/>
                  <a:gd name="connsiteY4" fmla="*/ 319874 h 378923"/>
                  <a:gd name="connsiteX5" fmla="*/ 669183 w 920651"/>
                  <a:gd name="connsiteY5" fmla="*/ 375858 h 378923"/>
                  <a:gd name="connsiteX6" fmla="*/ 215093 w 920651"/>
                  <a:gd name="connsiteY6" fmla="*/ 363417 h 378923"/>
                  <a:gd name="connsiteX7" fmla="*/ 22260 w 920651"/>
                  <a:gd name="connsiteY7" fmla="*/ 294992 h 378923"/>
                  <a:gd name="connsiteX8" fmla="*/ 40921 w 920651"/>
                  <a:gd name="connsiteY8" fmla="*/ 15074 h 37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0651" h="378923">
                    <a:moveTo>
                      <a:pt x="40921" y="15074"/>
                    </a:moveTo>
                    <a:cubicBezTo>
                      <a:pt x="90684" y="-27432"/>
                      <a:pt x="203689" y="32699"/>
                      <a:pt x="320840" y="39956"/>
                    </a:cubicBezTo>
                    <a:cubicBezTo>
                      <a:pt x="437991" y="47213"/>
                      <a:pt x="743828" y="58617"/>
                      <a:pt x="743828" y="58617"/>
                    </a:cubicBezTo>
                    <a:cubicBezTo>
                      <a:pt x="841281" y="62764"/>
                      <a:pt x="881713" y="21294"/>
                      <a:pt x="905558" y="64837"/>
                    </a:cubicBezTo>
                    <a:cubicBezTo>
                      <a:pt x="929403" y="108380"/>
                      <a:pt x="926293" y="268037"/>
                      <a:pt x="886897" y="319874"/>
                    </a:cubicBezTo>
                    <a:cubicBezTo>
                      <a:pt x="847501" y="371711"/>
                      <a:pt x="781150" y="368601"/>
                      <a:pt x="669183" y="375858"/>
                    </a:cubicBezTo>
                    <a:cubicBezTo>
                      <a:pt x="557216" y="383115"/>
                      <a:pt x="322913" y="376895"/>
                      <a:pt x="215093" y="363417"/>
                    </a:cubicBezTo>
                    <a:cubicBezTo>
                      <a:pt x="107273" y="349939"/>
                      <a:pt x="55436" y="350976"/>
                      <a:pt x="22260" y="294992"/>
                    </a:cubicBezTo>
                    <a:cubicBezTo>
                      <a:pt x="-10916" y="239008"/>
                      <a:pt x="-8842" y="57580"/>
                      <a:pt x="40921" y="15074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6" name="Elipse 175"/>
              <p:cNvSpPr/>
              <p:nvPr/>
            </p:nvSpPr>
            <p:spPr>
              <a:xfrm>
                <a:off x="-1881453" y="2562491"/>
                <a:ext cx="319741" cy="27731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7" name="Triângulo isósceles 176"/>
              <p:cNvSpPr/>
              <p:nvPr/>
            </p:nvSpPr>
            <p:spPr>
              <a:xfrm rot="12169286">
                <a:off x="-2640517" y="2706760"/>
                <a:ext cx="37368" cy="426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8" name="Triângulo isósceles 177"/>
              <p:cNvSpPr/>
              <p:nvPr/>
            </p:nvSpPr>
            <p:spPr>
              <a:xfrm rot="12169286">
                <a:off x="-2677200" y="2671993"/>
                <a:ext cx="47654" cy="54432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79" name="Triângulo isósceles 178"/>
              <p:cNvSpPr/>
              <p:nvPr/>
            </p:nvSpPr>
            <p:spPr>
              <a:xfrm rot="12609937">
                <a:off x="-2712423" y="2613919"/>
                <a:ext cx="76510" cy="87395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0" name="Triângulo isósceles 179"/>
              <p:cNvSpPr/>
              <p:nvPr/>
            </p:nvSpPr>
            <p:spPr>
              <a:xfrm rot="9430714" flipH="1">
                <a:off x="-819841" y="2700395"/>
                <a:ext cx="28589" cy="42684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1" name="Triângulo isósceles 180"/>
              <p:cNvSpPr/>
              <p:nvPr/>
            </p:nvSpPr>
            <p:spPr>
              <a:xfrm rot="9430714" flipH="1">
                <a:off x="-799646" y="2665629"/>
                <a:ext cx="36459" cy="54432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sp>
            <p:nvSpPr>
              <p:cNvPr id="182" name="Triângulo isósceles 181"/>
              <p:cNvSpPr/>
              <p:nvPr/>
            </p:nvSpPr>
            <p:spPr>
              <a:xfrm rot="8990063" flipH="1">
                <a:off x="-794774" y="2607554"/>
                <a:ext cx="58535" cy="87395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  <p:grpSp>
            <p:nvGrpSpPr>
              <p:cNvPr id="183" name="Grupo 182"/>
              <p:cNvGrpSpPr/>
              <p:nvPr/>
            </p:nvGrpSpPr>
            <p:grpSpPr>
              <a:xfrm>
                <a:off x="-2104834" y="1221631"/>
                <a:ext cx="165951" cy="199731"/>
                <a:chOff x="2466349" y="2043693"/>
                <a:chExt cx="262084" cy="315432"/>
              </a:xfrm>
            </p:grpSpPr>
            <p:sp>
              <p:nvSpPr>
                <p:cNvPr id="191" name="Elipse 190"/>
                <p:cNvSpPr/>
                <p:nvPr/>
              </p:nvSpPr>
              <p:spPr>
                <a:xfrm rot="20547745">
                  <a:off x="2466349" y="2043693"/>
                  <a:ext cx="262084" cy="3154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2" name="Elipse 191"/>
                <p:cNvSpPr/>
                <p:nvPr/>
              </p:nvSpPr>
              <p:spPr>
                <a:xfrm rot="21377893">
                  <a:off x="2519398" y="2082253"/>
                  <a:ext cx="191800" cy="26968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3" name="Elipse 192"/>
                <p:cNvSpPr/>
                <p:nvPr/>
              </p:nvSpPr>
              <p:spPr>
                <a:xfrm>
                  <a:off x="2548920" y="2112158"/>
                  <a:ext cx="86955" cy="8695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4" name="Retângulo de cantos arredondados 193"/>
                <p:cNvSpPr/>
                <p:nvPr/>
              </p:nvSpPr>
              <p:spPr>
                <a:xfrm rot="18809357">
                  <a:off x="2554903" y="2096706"/>
                  <a:ext cx="31138" cy="3090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5" name="Forma livre 194"/>
                <p:cNvSpPr/>
                <p:nvPr/>
              </p:nvSpPr>
              <p:spPr>
                <a:xfrm>
                  <a:off x="2559135" y="2193760"/>
                  <a:ext cx="128263" cy="137357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6" name="Forma livre 195"/>
                <p:cNvSpPr/>
                <p:nvPr/>
              </p:nvSpPr>
              <p:spPr>
                <a:xfrm>
                  <a:off x="2554399" y="2347976"/>
                  <a:ext cx="137735" cy="9868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84" name="Grupo 183"/>
              <p:cNvGrpSpPr/>
              <p:nvPr/>
            </p:nvGrpSpPr>
            <p:grpSpPr>
              <a:xfrm flipH="1">
                <a:off x="-1585536" y="1237681"/>
                <a:ext cx="171535" cy="199731"/>
                <a:chOff x="2466349" y="2043693"/>
                <a:chExt cx="262084" cy="315432"/>
              </a:xfrm>
            </p:grpSpPr>
            <p:sp>
              <p:nvSpPr>
                <p:cNvPr id="185" name="Elipse 184"/>
                <p:cNvSpPr/>
                <p:nvPr/>
              </p:nvSpPr>
              <p:spPr>
                <a:xfrm rot="20547745">
                  <a:off x="2466349" y="2043693"/>
                  <a:ext cx="262084" cy="31543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6" name="Elipse 185"/>
                <p:cNvSpPr/>
                <p:nvPr/>
              </p:nvSpPr>
              <p:spPr>
                <a:xfrm rot="21377893">
                  <a:off x="2519398" y="2082253"/>
                  <a:ext cx="191800" cy="26968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7" name="Elipse 186"/>
                <p:cNvSpPr/>
                <p:nvPr/>
              </p:nvSpPr>
              <p:spPr>
                <a:xfrm>
                  <a:off x="2548920" y="2112158"/>
                  <a:ext cx="86955" cy="8695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8" name="Retângulo de cantos arredondados 187"/>
                <p:cNvSpPr/>
                <p:nvPr/>
              </p:nvSpPr>
              <p:spPr>
                <a:xfrm rot="18809357">
                  <a:off x="2554903" y="2096706"/>
                  <a:ext cx="31138" cy="3090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89" name="Forma livre 188"/>
                <p:cNvSpPr/>
                <p:nvPr/>
              </p:nvSpPr>
              <p:spPr>
                <a:xfrm>
                  <a:off x="2559135" y="2193760"/>
                  <a:ext cx="128263" cy="137357"/>
                </a:xfrm>
                <a:custGeom>
                  <a:avLst/>
                  <a:gdLst>
                    <a:gd name="connsiteX0" fmla="*/ 329918 w 389263"/>
                    <a:gd name="connsiteY0" fmla="*/ 741 h 416864"/>
                    <a:gd name="connsiteX1" fmla="*/ 377685 w 389263"/>
                    <a:gd name="connsiteY1" fmla="*/ 133807 h 416864"/>
                    <a:gd name="connsiteX2" fmla="*/ 381097 w 389263"/>
                    <a:gd name="connsiteY2" fmla="*/ 270285 h 416864"/>
                    <a:gd name="connsiteX3" fmla="*/ 282151 w 389263"/>
                    <a:gd name="connsiteY3" fmla="*/ 399938 h 416864"/>
                    <a:gd name="connsiteX4" fmla="*/ 135438 w 389263"/>
                    <a:gd name="connsiteY4" fmla="*/ 410174 h 416864"/>
                    <a:gd name="connsiteX5" fmla="*/ 50139 w 389263"/>
                    <a:gd name="connsiteY5" fmla="*/ 352171 h 416864"/>
                    <a:gd name="connsiteX6" fmla="*/ 2372 w 389263"/>
                    <a:gd name="connsiteY6" fmla="*/ 270285 h 416864"/>
                    <a:gd name="connsiteX7" fmla="*/ 9196 w 389263"/>
                    <a:gd name="connsiteY7" fmla="*/ 62156 h 416864"/>
                    <a:gd name="connsiteX8" fmla="*/ 26256 w 389263"/>
                    <a:gd name="connsiteY8" fmla="*/ 150867 h 416864"/>
                    <a:gd name="connsiteX9" fmla="*/ 125202 w 389263"/>
                    <a:gd name="connsiteY9" fmla="*/ 297580 h 416864"/>
                    <a:gd name="connsiteX10" fmla="*/ 237796 w 389263"/>
                    <a:gd name="connsiteY10" fmla="*/ 297580 h 416864"/>
                    <a:gd name="connsiteX11" fmla="*/ 316270 w 389263"/>
                    <a:gd name="connsiteY11" fmla="*/ 195222 h 416864"/>
                    <a:gd name="connsiteX12" fmla="*/ 329918 w 389263"/>
                    <a:gd name="connsiteY12" fmla="*/ 741 h 41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263" h="416864">
                      <a:moveTo>
                        <a:pt x="329918" y="741"/>
                      </a:moveTo>
                      <a:cubicBezTo>
                        <a:pt x="340154" y="-9495"/>
                        <a:pt x="369155" y="88883"/>
                        <a:pt x="377685" y="133807"/>
                      </a:cubicBezTo>
                      <a:cubicBezTo>
                        <a:pt x="386215" y="178731"/>
                        <a:pt x="397019" y="225930"/>
                        <a:pt x="381097" y="270285"/>
                      </a:cubicBezTo>
                      <a:cubicBezTo>
                        <a:pt x="365175" y="314640"/>
                        <a:pt x="323094" y="376623"/>
                        <a:pt x="282151" y="399938"/>
                      </a:cubicBezTo>
                      <a:cubicBezTo>
                        <a:pt x="241208" y="423253"/>
                        <a:pt x="174107" y="418135"/>
                        <a:pt x="135438" y="410174"/>
                      </a:cubicBezTo>
                      <a:cubicBezTo>
                        <a:pt x="96769" y="402213"/>
                        <a:pt x="72317" y="375486"/>
                        <a:pt x="50139" y="352171"/>
                      </a:cubicBezTo>
                      <a:cubicBezTo>
                        <a:pt x="27961" y="328856"/>
                        <a:pt x="9196" y="318621"/>
                        <a:pt x="2372" y="270285"/>
                      </a:cubicBezTo>
                      <a:cubicBezTo>
                        <a:pt x="-4452" y="221949"/>
                        <a:pt x="5215" y="82059"/>
                        <a:pt x="9196" y="62156"/>
                      </a:cubicBezTo>
                      <a:cubicBezTo>
                        <a:pt x="13177" y="42253"/>
                        <a:pt x="6922" y="111630"/>
                        <a:pt x="26256" y="150867"/>
                      </a:cubicBezTo>
                      <a:cubicBezTo>
                        <a:pt x="45590" y="190104"/>
                        <a:pt x="89945" y="273128"/>
                        <a:pt x="125202" y="297580"/>
                      </a:cubicBezTo>
                      <a:cubicBezTo>
                        <a:pt x="160459" y="322032"/>
                        <a:pt x="205951" y="314640"/>
                        <a:pt x="237796" y="297580"/>
                      </a:cubicBezTo>
                      <a:cubicBezTo>
                        <a:pt x="269641" y="280520"/>
                        <a:pt x="300916" y="243558"/>
                        <a:pt x="316270" y="195222"/>
                      </a:cubicBezTo>
                      <a:cubicBezTo>
                        <a:pt x="331624" y="146886"/>
                        <a:pt x="319682" y="10977"/>
                        <a:pt x="329918" y="741"/>
                      </a:cubicBezTo>
                      <a:close/>
                    </a:path>
                  </a:pathLst>
                </a:cu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90" name="Forma livre 189"/>
                <p:cNvSpPr/>
                <p:nvPr/>
              </p:nvSpPr>
              <p:spPr>
                <a:xfrm>
                  <a:off x="2554399" y="2347976"/>
                  <a:ext cx="137735" cy="9868"/>
                </a:xfrm>
                <a:custGeom>
                  <a:avLst/>
                  <a:gdLst>
                    <a:gd name="connsiteX0" fmla="*/ 418012 w 418012"/>
                    <a:gd name="connsiteY0" fmla="*/ 0 h 29948"/>
                    <a:gd name="connsiteX1" fmla="*/ 223935 w 418012"/>
                    <a:gd name="connsiteY1" fmla="*/ 29858 h 29948"/>
                    <a:gd name="connsiteX2" fmla="*/ 0 w 418012"/>
                    <a:gd name="connsiteY2" fmla="*/ 7465 h 2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8012" h="29948">
                      <a:moveTo>
                        <a:pt x="418012" y="0"/>
                      </a:moveTo>
                      <a:cubicBezTo>
                        <a:pt x="355808" y="14307"/>
                        <a:pt x="293604" y="28614"/>
                        <a:pt x="223935" y="29858"/>
                      </a:cubicBezTo>
                      <a:cubicBezTo>
                        <a:pt x="154266" y="31102"/>
                        <a:pt x="77133" y="19283"/>
                        <a:pt x="0" y="7465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sp>
          <p:nvSpPr>
            <p:cNvPr id="215" name="Retângulo de cantos arredondados 214"/>
            <p:cNvSpPr/>
            <p:nvPr/>
          </p:nvSpPr>
          <p:spPr>
            <a:xfrm>
              <a:off x="1517736" y="3374793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9" name="Retângulo de cantos arredondados 258"/>
            <p:cNvSpPr/>
            <p:nvPr/>
          </p:nvSpPr>
          <p:spPr>
            <a:xfrm>
              <a:off x="2253115" y="338899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0" name="Retângulo de cantos arredondados 259"/>
            <p:cNvSpPr/>
            <p:nvPr/>
          </p:nvSpPr>
          <p:spPr>
            <a:xfrm>
              <a:off x="1517736" y="485758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1" name="Retângulo de cantos arredondados 260"/>
            <p:cNvSpPr/>
            <p:nvPr/>
          </p:nvSpPr>
          <p:spPr>
            <a:xfrm>
              <a:off x="2253063" y="4856567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2" name="Retângulo de cantos arredondados 261"/>
            <p:cNvSpPr/>
            <p:nvPr/>
          </p:nvSpPr>
          <p:spPr>
            <a:xfrm>
              <a:off x="1519639" y="4114519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3" name="Retângulo de cantos arredondados 262"/>
            <p:cNvSpPr/>
            <p:nvPr/>
          </p:nvSpPr>
          <p:spPr>
            <a:xfrm>
              <a:off x="2247930" y="4116172"/>
              <a:ext cx="684508" cy="684508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300" name="Retângulo 299">
            <a:hlinkClick r:id="rId3" action="ppaction://hlinksldjump"/>
          </p:cNvPr>
          <p:cNvSpPr/>
          <p:nvPr/>
        </p:nvSpPr>
        <p:spPr>
          <a:xfrm>
            <a:off x="8191720" y="6024107"/>
            <a:ext cx="667265" cy="48191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OK.</a:t>
            </a:r>
            <a:endParaRPr lang="pt-BR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2" name="Seta para a esquerda 201"/>
          <p:cNvSpPr/>
          <p:nvPr/>
        </p:nvSpPr>
        <p:spPr>
          <a:xfrm>
            <a:off x="2207903" y="809849"/>
            <a:ext cx="1019927" cy="505197"/>
          </a:xfrm>
          <a:prstGeom prst="leftArrow">
            <a:avLst/>
          </a:prstGeom>
          <a:solidFill>
            <a:schemeClr val="accent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99" name="Grupo 298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81" name="Grupo 280"/>
            <p:cNvGrpSpPr/>
            <p:nvPr/>
          </p:nvGrpSpPr>
          <p:grpSpPr>
            <a:xfrm>
              <a:off x="2458529" y="176726"/>
              <a:ext cx="2747157" cy="2747157"/>
              <a:chOff x="1166462" y="638629"/>
              <a:chExt cx="4666393" cy="4666393"/>
            </a:xfrm>
          </p:grpSpPr>
          <p:grpSp>
            <p:nvGrpSpPr>
              <p:cNvPr id="282" name="Grupo 281"/>
              <p:cNvGrpSpPr/>
              <p:nvPr/>
            </p:nvGrpSpPr>
            <p:grpSpPr>
              <a:xfrm>
                <a:off x="1166462" y="638629"/>
                <a:ext cx="4666393" cy="4666393"/>
                <a:chOff x="1166462" y="638629"/>
                <a:chExt cx="4666393" cy="4666393"/>
              </a:xfrm>
            </p:grpSpPr>
            <p:sp>
              <p:nvSpPr>
                <p:cNvPr id="295" name="Placa 294"/>
                <p:cNvSpPr/>
                <p:nvPr/>
              </p:nvSpPr>
              <p:spPr>
                <a:xfrm>
                  <a:off x="1166462" y="638629"/>
                  <a:ext cx="4666393" cy="4666393"/>
                </a:xfrm>
                <a:prstGeom prst="plaqu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6" name="Placa 295"/>
                <p:cNvSpPr/>
                <p:nvPr/>
              </p:nvSpPr>
              <p:spPr>
                <a:xfrm>
                  <a:off x="1340632" y="812799"/>
                  <a:ext cx="4318051" cy="4318051"/>
                </a:xfrm>
                <a:prstGeom prst="plaqu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83" name="Retângulo 282"/>
              <p:cNvSpPr/>
              <p:nvPr/>
            </p:nvSpPr>
            <p:spPr>
              <a:xfrm>
                <a:off x="2162628" y="958900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84" name="Retângulo 283"/>
              <p:cNvSpPr/>
              <p:nvPr/>
            </p:nvSpPr>
            <p:spPr>
              <a:xfrm>
                <a:off x="3736763" y="1205164"/>
                <a:ext cx="1070453" cy="57792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85" name="Grupo 284"/>
              <p:cNvGrpSpPr/>
              <p:nvPr/>
            </p:nvGrpSpPr>
            <p:grpSpPr>
              <a:xfrm rot="5400000">
                <a:off x="2789713" y="3183146"/>
                <a:ext cx="1419887" cy="2167304"/>
                <a:chOff x="1517736" y="3374793"/>
                <a:chExt cx="1419887" cy="2167304"/>
              </a:xfrm>
            </p:grpSpPr>
            <p:sp>
              <p:nvSpPr>
                <p:cNvPr id="289" name="Retângulo de cantos arredondados 288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0" name="Retângulo de cantos arredondados 289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1" name="Retângulo de cantos arredondados 290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2" name="Retângulo de cantos arredondados 291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3" name="Retângulo de cantos arredondados 292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4" name="Retângulo de cantos arredondados 293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86" name="Retângulo 285"/>
              <p:cNvSpPr/>
              <p:nvPr/>
            </p:nvSpPr>
            <p:spPr>
              <a:xfrm>
                <a:off x="2964430" y="2256926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cxnSp>
            <p:nvCxnSpPr>
              <p:cNvPr id="287" name="Conector angulado 286"/>
              <p:cNvCxnSpPr>
                <a:endCxn id="286" idx="1"/>
              </p:cNvCxnSpPr>
              <p:nvPr/>
            </p:nvCxnSpPr>
            <p:spPr>
              <a:xfrm rot="16200000" flipH="1">
                <a:off x="2306915" y="2134637"/>
                <a:ext cx="766605" cy="548425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Conector angulado 287"/>
              <p:cNvCxnSpPr>
                <a:endCxn id="286" idx="3"/>
              </p:cNvCxnSpPr>
              <p:nvPr/>
            </p:nvCxnSpPr>
            <p:spPr>
              <a:xfrm rot="5400000">
                <a:off x="3827189" y="2010639"/>
                <a:ext cx="989209" cy="573819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8" name="Seta para a direita listrada 297"/>
            <p:cNvSpPr/>
            <p:nvPr/>
          </p:nvSpPr>
          <p:spPr>
            <a:xfrm>
              <a:off x="4424181" y="1449543"/>
              <a:ext cx="441512" cy="440160"/>
            </a:xfrm>
            <a:prstGeom prst="stripedRightArrow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03" name="Melhoria"/>
          <p:cNvSpPr/>
          <p:nvPr/>
        </p:nvSpPr>
        <p:spPr>
          <a:xfrm>
            <a:off x="144369" y="758144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20127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8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62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93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500"/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24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20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1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2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9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"/>
                  </p:tgtEl>
                </p:cond>
              </p:nextCondLst>
            </p:seq>
          </p:childTnLst>
        </p:cTn>
      </p:par>
    </p:tnLst>
    <p:bldLst>
      <p:bldP spid="300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86" name="Grupo 85"/>
          <p:cNvGrpSpPr/>
          <p:nvPr/>
        </p:nvGrpSpPr>
        <p:grpSpPr>
          <a:xfrm>
            <a:off x="2959942" y="1660594"/>
            <a:ext cx="4386349" cy="4324314"/>
            <a:chOff x="7966213" y="2823075"/>
            <a:chExt cx="1779919" cy="1754746"/>
          </a:xfrm>
        </p:grpSpPr>
        <p:sp>
          <p:nvSpPr>
            <p:cNvPr id="87" name="Forma livre 86"/>
            <p:cNvSpPr/>
            <p:nvPr/>
          </p:nvSpPr>
          <p:spPr>
            <a:xfrm flipH="1">
              <a:off x="8483296" y="3599405"/>
              <a:ext cx="781794" cy="978416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8" name="Elipse 87"/>
            <p:cNvSpPr/>
            <p:nvPr/>
          </p:nvSpPr>
          <p:spPr>
            <a:xfrm>
              <a:off x="8349823" y="2823075"/>
              <a:ext cx="951087" cy="951086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Elipse 88"/>
            <p:cNvSpPr/>
            <p:nvPr/>
          </p:nvSpPr>
          <p:spPr>
            <a:xfrm>
              <a:off x="8651947" y="3016470"/>
              <a:ext cx="382701" cy="3174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Forma livre 93"/>
            <p:cNvSpPr/>
            <p:nvPr/>
          </p:nvSpPr>
          <p:spPr>
            <a:xfrm>
              <a:off x="7966213" y="3425573"/>
              <a:ext cx="528409" cy="330324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Elipse 94"/>
            <p:cNvSpPr/>
            <p:nvPr/>
          </p:nvSpPr>
          <p:spPr>
            <a:xfrm>
              <a:off x="8307035" y="3523459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96" name="Grupo 95"/>
            <p:cNvGrpSpPr/>
            <p:nvPr/>
          </p:nvGrpSpPr>
          <p:grpSpPr>
            <a:xfrm flipH="1">
              <a:off x="8944667" y="3088227"/>
              <a:ext cx="801465" cy="758709"/>
              <a:chOff x="5085340" y="3360110"/>
              <a:chExt cx="1861166" cy="1772552"/>
            </a:xfrm>
            <a:solidFill>
              <a:schemeClr val="bg1"/>
            </a:solidFill>
          </p:grpSpPr>
          <p:sp>
            <p:nvSpPr>
              <p:cNvPr id="103" name="Forma livre 10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4" name="Forma livre 10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7" name="Elipse 106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8" name="Elipse 107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97" name="Retângulo de cantos arredondados 96"/>
            <p:cNvSpPr/>
            <p:nvPr/>
          </p:nvSpPr>
          <p:spPr>
            <a:xfrm rot="1871123">
              <a:off x="8367116" y="3236967"/>
              <a:ext cx="577867" cy="206583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8" name="Elipse 97"/>
            <p:cNvSpPr/>
            <p:nvPr/>
          </p:nvSpPr>
          <p:spPr>
            <a:xfrm>
              <a:off x="8569342" y="3164811"/>
              <a:ext cx="469084" cy="469083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109" name="Grupo 108"/>
          <p:cNvGrpSpPr/>
          <p:nvPr/>
        </p:nvGrpSpPr>
        <p:grpSpPr>
          <a:xfrm>
            <a:off x="4611114" y="2285965"/>
            <a:ext cx="1920469" cy="1925444"/>
            <a:chOff x="5193518" y="2205734"/>
            <a:chExt cx="1632056" cy="1632056"/>
          </a:xfrm>
          <a:solidFill>
            <a:srgbClr val="760000"/>
          </a:solidFill>
        </p:grpSpPr>
        <p:sp>
          <p:nvSpPr>
            <p:cNvPr id="110" name="Elipse 109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Elipse 110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Placa 111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Elipse 112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4" name="Elipse 113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5" name="Elipse 114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6" name="Elipse 115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7" name="Texto explicativo em setas cruzadas 116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8" name="Cilindro 117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9" name="Cilindro 118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0" name="Cruz 119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1" name="Cruz 120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2" name="Cruz 121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Cruz 122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66" name="Grupo 65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67" name="Forma livre 66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73" name="Forma livre 7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4</a:t>
              </a:r>
            </a:p>
          </p:txBody>
        </p:sp>
      </p:grpSp>
      <p:grpSp>
        <p:nvGrpSpPr>
          <p:cNvPr id="74" name="Grupo 73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75" name="Placa 74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77" name="Retângulo 76"/>
            <p:cNvSpPr/>
            <p:nvPr/>
          </p:nvSpPr>
          <p:spPr>
            <a:xfrm>
              <a:off x="427419" y="242762"/>
              <a:ext cx="123740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24" name="Elipse 123"/>
          <p:cNvSpPr/>
          <p:nvPr/>
        </p:nvSpPr>
        <p:spPr>
          <a:xfrm>
            <a:off x="1292145" y="-1575567"/>
            <a:ext cx="9913924" cy="9913924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34" name="Grupo 33"/>
          <p:cNvGrpSpPr/>
          <p:nvPr/>
        </p:nvGrpSpPr>
        <p:grpSpPr>
          <a:xfrm>
            <a:off x="4440870" y="186115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35" name="Elipse 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" name="Elipse 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Placa 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Elipse 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Elipse 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" name="Elipse 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" name="Elipse 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Texto explicativo em setas cruzadas 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Cilindro 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Cilindro 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Cruz 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Cruz 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Cruz 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Cruz 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9" name="Grupo 48"/>
          <p:cNvGrpSpPr/>
          <p:nvPr/>
        </p:nvGrpSpPr>
        <p:grpSpPr>
          <a:xfrm>
            <a:off x="6381195" y="1607054"/>
            <a:ext cx="1571874" cy="5543371"/>
            <a:chOff x="5774769" y="880036"/>
            <a:chExt cx="1571874" cy="5543371"/>
          </a:xfrm>
        </p:grpSpPr>
        <p:sp>
          <p:nvSpPr>
            <p:cNvPr id="50" name="Retângulo 49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iângulo isósceles 50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795752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99" name="Grupo 98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100" name="Placa 99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427419" y="242762"/>
              <a:ext cx="123740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797940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>
            <a:hlinkClick r:id="rId2" action="ppaction://hlinksldjump"/>
          </p:cNvPr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>
            <a:hlinkClick r:id="rId3" action="ppaction://hlinksldjump"/>
          </p:cNvPr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>
            <a:hlinkClick r:id="rId3" action="ppaction://hlinksldjump"/>
          </p:cNvPr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>
            <a:hlinkClick r:id="rId3" action="ppaction://hlinksldjump"/>
          </p:cNvPr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2" name="Grupo 61"/>
          <p:cNvGrpSpPr/>
          <p:nvPr/>
        </p:nvGrpSpPr>
        <p:grpSpPr>
          <a:xfrm rot="20453045">
            <a:off x="7471946" y="1993554"/>
            <a:ext cx="1571874" cy="5543371"/>
            <a:chOff x="5774769" y="880036"/>
            <a:chExt cx="1571874" cy="5543371"/>
          </a:xfrm>
        </p:grpSpPr>
        <p:sp>
          <p:nvSpPr>
            <p:cNvPr id="65" name="Retângulo 64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riângulo isósceles 68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35" name="Forma livre 3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36" name="Forma livre 35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37" name="Grupo 36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38" name="Placa 37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27419" y="242762"/>
              <a:ext cx="123740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449931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000"/>
    </mc:Choice>
    <mc:Fallback xmlns="">
      <p:transition advClick="0" advTm="2000"/>
    </mc:Fallback>
  </mc:AlternateContent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34" name="Grupo 33"/>
          <p:cNvGrpSpPr/>
          <p:nvPr/>
        </p:nvGrpSpPr>
        <p:grpSpPr>
          <a:xfrm>
            <a:off x="2959942" y="1660594"/>
            <a:ext cx="4386349" cy="4324314"/>
            <a:chOff x="7966213" y="2823075"/>
            <a:chExt cx="1779919" cy="1754746"/>
          </a:xfrm>
        </p:grpSpPr>
        <p:sp>
          <p:nvSpPr>
            <p:cNvPr id="35" name="Forma livre 34"/>
            <p:cNvSpPr/>
            <p:nvPr/>
          </p:nvSpPr>
          <p:spPr>
            <a:xfrm flipH="1">
              <a:off x="8483296" y="3599405"/>
              <a:ext cx="781794" cy="978416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36" name="Elipse 35"/>
            <p:cNvSpPr/>
            <p:nvPr/>
          </p:nvSpPr>
          <p:spPr>
            <a:xfrm>
              <a:off x="8349823" y="2823075"/>
              <a:ext cx="951087" cy="951086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Elipse 36"/>
            <p:cNvSpPr/>
            <p:nvPr/>
          </p:nvSpPr>
          <p:spPr>
            <a:xfrm>
              <a:off x="8651947" y="3016470"/>
              <a:ext cx="382701" cy="3174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Forma livre 37"/>
            <p:cNvSpPr/>
            <p:nvPr/>
          </p:nvSpPr>
          <p:spPr>
            <a:xfrm>
              <a:off x="7966213" y="3425573"/>
              <a:ext cx="528409" cy="330324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Elipse 38"/>
            <p:cNvSpPr/>
            <p:nvPr/>
          </p:nvSpPr>
          <p:spPr>
            <a:xfrm>
              <a:off x="8307035" y="3523459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0" name="Grupo 39"/>
            <p:cNvGrpSpPr/>
            <p:nvPr/>
          </p:nvGrpSpPr>
          <p:grpSpPr>
            <a:xfrm flipH="1">
              <a:off x="8944667" y="3088227"/>
              <a:ext cx="801465" cy="758709"/>
              <a:chOff x="5085340" y="3360110"/>
              <a:chExt cx="1861166" cy="1772552"/>
            </a:xfrm>
            <a:solidFill>
              <a:schemeClr val="bg1"/>
            </a:solidFill>
          </p:grpSpPr>
          <p:sp>
            <p:nvSpPr>
              <p:cNvPr id="43" name="Forma livre 4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4" name="Forma livre 4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5" name="Elipse 44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46" name="Elipse 45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41" name="Retângulo de cantos arredondados 40"/>
            <p:cNvSpPr/>
            <p:nvPr/>
          </p:nvSpPr>
          <p:spPr>
            <a:xfrm rot="1871123">
              <a:off x="8367116" y="3236967"/>
              <a:ext cx="577867" cy="206583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Elipse 41"/>
            <p:cNvSpPr/>
            <p:nvPr/>
          </p:nvSpPr>
          <p:spPr>
            <a:xfrm>
              <a:off x="8569342" y="3164811"/>
              <a:ext cx="469084" cy="469083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7" name="Grupo 46"/>
          <p:cNvGrpSpPr/>
          <p:nvPr/>
        </p:nvGrpSpPr>
        <p:grpSpPr>
          <a:xfrm>
            <a:off x="4611114" y="2285965"/>
            <a:ext cx="1920469" cy="1925444"/>
            <a:chOff x="5193518" y="2205734"/>
            <a:chExt cx="1632056" cy="1632056"/>
          </a:xfrm>
          <a:solidFill>
            <a:srgbClr val="760000"/>
          </a:solidFill>
        </p:grpSpPr>
        <p:sp>
          <p:nvSpPr>
            <p:cNvPr id="48" name="Elipse 47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9" name="Elipse 48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0" name="Placa 49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Elipse 50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Elipse 59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Elipse 61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Elipse 64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9" name="Texto explicativo em setas cruzadas 68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Cilindro 69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Cilindro 70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Cruz 71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Cruz 72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Cruz 73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Cruz 74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53" name="Forma livre 52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54" name="Forma livre 53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55" name="Grupo 54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61" name="Placa 6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64" name="Retângulo 63"/>
            <p:cNvSpPr/>
            <p:nvPr/>
          </p:nvSpPr>
          <p:spPr>
            <a:xfrm>
              <a:off x="427419" y="242762"/>
              <a:ext cx="123740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77" name="Retângulo 76"/>
          <p:cNvSpPr/>
          <p:nvPr/>
        </p:nvSpPr>
        <p:spPr>
          <a:xfrm>
            <a:off x="-19050" y="-380498"/>
            <a:ext cx="12211050" cy="7238498"/>
          </a:xfrm>
          <a:prstGeom prst="rect">
            <a:avLst/>
          </a:prstGeom>
          <a:gradFill flip="none" rotWithShape="1">
            <a:gsLst>
              <a:gs pos="100000">
                <a:srgbClr val="4C0000"/>
              </a:gs>
              <a:gs pos="54000">
                <a:schemeClr val="bg1">
                  <a:alpha val="38000"/>
                </a:schemeClr>
              </a:gs>
            </a:gsLst>
            <a:path path="shape">
              <a:fillToRect l="50000" t="50000" r="50000" b="5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38218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34" name="Grupo 33"/>
          <p:cNvGrpSpPr/>
          <p:nvPr/>
        </p:nvGrpSpPr>
        <p:grpSpPr>
          <a:xfrm>
            <a:off x="4100803" y="2177262"/>
            <a:ext cx="4151543" cy="1753850"/>
            <a:chOff x="4025910" y="1867675"/>
            <a:chExt cx="4151543" cy="1753850"/>
          </a:xfrm>
        </p:grpSpPr>
        <p:sp>
          <p:nvSpPr>
            <p:cNvPr id="35" name="Pergaminho horizontal 34"/>
            <p:cNvSpPr/>
            <p:nvPr/>
          </p:nvSpPr>
          <p:spPr>
            <a:xfrm>
              <a:off x="4025910" y="1867675"/>
              <a:ext cx="4151543" cy="1753850"/>
            </a:xfrm>
            <a:prstGeom prst="horizontalScroll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Você morreu!</a:t>
              </a:r>
            </a:p>
            <a:p>
              <a:pPr algn="ctr"/>
              <a:endParaRPr lang="pt-BR" dirty="0">
                <a:solidFill>
                  <a:schemeClr val="tx1"/>
                </a:solidFill>
              </a:endParaRPr>
            </a:p>
            <a:p>
              <a:pPr algn="ctr"/>
              <a:endParaRPr lang="pt-BR" dirty="0" smtClean="0">
                <a:solidFill>
                  <a:schemeClr val="tx1"/>
                </a:solidFill>
              </a:endParaRPr>
            </a:p>
          </p:txBody>
        </p:sp>
        <p:sp>
          <p:nvSpPr>
            <p:cNvPr id="36" name="Retângulo 35">
              <a:hlinkClick r:id="rId2" action="ppaction://hlinksldjump"/>
            </p:cNvPr>
            <p:cNvSpPr/>
            <p:nvPr/>
          </p:nvSpPr>
          <p:spPr>
            <a:xfrm>
              <a:off x="4766872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Ir para o menu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  <p:sp>
          <p:nvSpPr>
            <p:cNvPr id="37" name="Retângulo 36">
              <a:hlinkClick r:id="rId3" action="ppaction://hlinksldjump"/>
            </p:cNvPr>
            <p:cNvSpPr/>
            <p:nvPr/>
          </p:nvSpPr>
          <p:spPr>
            <a:xfrm>
              <a:off x="6352367" y="2908589"/>
              <a:ext cx="1079292" cy="3292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</a:rPr>
                <a:t>Tentar novamente</a:t>
              </a:r>
              <a:endParaRPr lang="pt-BR" sz="11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40" name="Grupo 39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41" name="Placa 40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Retângulo 41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43" name="Retângulo 42"/>
            <p:cNvSpPr/>
            <p:nvPr/>
          </p:nvSpPr>
          <p:spPr>
            <a:xfrm>
              <a:off x="427419" y="242762"/>
              <a:ext cx="123740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665899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grpSp>
        <p:nvGrpSpPr>
          <p:cNvPr id="52" name="Grupo 51"/>
          <p:cNvGrpSpPr/>
          <p:nvPr/>
        </p:nvGrpSpPr>
        <p:grpSpPr>
          <a:xfrm>
            <a:off x="2935216" y="1666543"/>
            <a:ext cx="4408187" cy="4318365"/>
            <a:chOff x="4932940" y="2592757"/>
            <a:chExt cx="4184837" cy="4099567"/>
          </a:xfrm>
          <a:solidFill>
            <a:schemeClr val="bg1"/>
          </a:solidFill>
        </p:grpSpPr>
        <p:sp>
          <p:nvSpPr>
            <p:cNvPr id="53" name="Forma livre 52"/>
            <p:cNvSpPr/>
            <p:nvPr/>
          </p:nvSpPr>
          <p:spPr>
            <a:xfrm flipH="1">
              <a:off x="6167448" y="4406477"/>
              <a:ext cx="1826485" cy="2285847"/>
            </a:xfrm>
            <a:custGeom>
              <a:avLst/>
              <a:gdLst>
                <a:gd name="connsiteX0" fmla="*/ 563386 w 1678162"/>
                <a:gd name="connsiteY0" fmla="*/ 183722 h 2179038"/>
                <a:gd name="connsiteX1" fmla="*/ 457639 w 1678162"/>
                <a:gd name="connsiteY1" fmla="*/ 488522 h 2179038"/>
                <a:gd name="connsiteX2" fmla="*/ 351892 w 1678162"/>
                <a:gd name="connsiteY2" fmla="*/ 1048359 h 2179038"/>
                <a:gd name="connsiteX3" fmla="*/ 271027 w 1678162"/>
                <a:gd name="connsiteY3" fmla="*/ 1552212 h 2179038"/>
                <a:gd name="connsiteX4" fmla="*/ 47092 w 1678162"/>
                <a:gd name="connsiteY4" fmla="*/ 1726383 h 2179038"/>
                <a:gd name="connsiteX5" fmla="*/ 9770 w 1678162"/>
                <a:gd name="connsiteY5" fmla="*/ 1931657 h 2179038"/>
                <a:gd name="connsiteX6" fmla="*/ 177721 w 1678162"/>
                <a:gd name="connsiteY6" fmla="*/ 2062285 h 2179038"/>
                <a:gd name="connsiteX7" fmla="*/ 669133 w 1678162"/>
                <a:gd name="connsiteY7" fmla="*/ 1956538 h 2179038"/>
                <a:gd name="connsiteX8" fmla="*/ 781101 w 1678162"/>
                <a:gd name="connsiteY8" fmla="*/ 1670400 h 2179038"/>
                <a:gd name="connsiteX9" fmla="*/ 725117 w 1678162"/>
                <a:gd name="connsiteY9" fmla="*/ 1514889 h 2179038"/>
                <a:gd name="connsiteX10" fmla="*/ 787321 w 1678162"/>
                <a:gd name="connsiteY10" fmla="*/ 917730 h 2179038"/>
                <a:gd name="connsiteX11" fmla="*/ 973933 w 1678162"/>
                <a:gd name="connsiteY11" fmla="*/ 451200 h 2179038"/>
                <a:gd name="connsiteX12" fmla="*/ 1216529 w 1678162"/>
                <a:gd name="connsiteY12" fmla="*/ 1545991 h 2179038"/>
                <a:gd name="connsiteX13" fmla="*/ 1210309 w 1678162"/>
                <a:gd name="connsiteY13" fmla="*/ 1825910 h 2179038"/>
                <a:gd name="connsiteX14" fmla="*/ 1434243 w 1678162"/>
                <a:gd name="connsiteY14" fmla="*/ 2149371 h 2179038"/>
                <a:gd name="connsiteX15" fmla="*/ 1627076 w 1678162"/>
                <a:gd name="connsiteY15" fmla="*/ 2136930 h 2179038"/>
                <a:gd name="connsiteX16" fmla="*/ 1676839 w 1678162"/>
                <a:gd name="connsiteY16" fmla="*/ 1906775 h 2179038"/>
                <a:gd name="connsiteX17" fmla="*/ 1589754 w 1678162"/>
                <a:gd name="connsiteY17" fmla="*/ 1651738 h 2179038"/>
                <a:gd name="connsiteX18" fmla="*/ 1297394 w 1678162"/>
                <a:gd name="connsiteY18" fmla="*/ 152620 h 2179038"/>
                <a:gd name="connsiteX19" fmla="*/ 1284954 w 1678162"/>
                <a:gd name="connsiteY19" fmla="*/ 127738 h 217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162" h="2179038">
                  <a:moveTo>
                    <a:pt x="563386" y="183722"/>
                  </a:moveTo>
                  <a:cubicBezTo>
                    <a:pt x="528137" y="264069"/>
                    <a:pt x="492888" y="344416"/>
                    <a:pt x="457639" y="488522"/>
                  </a:cubicBezTo>
                  <a:cubicBezTo>
                    <a:pt x="422390" y="632628"/>
                    <a:pt x="382994" y="871077"/>
                    <a:pt x="351892" y="1048359"/>
                  </a:cubicBezTo>
                  <a:cubicBezTo>
                    <a:pt x="320790" y="1225641"/>
                    <a:pt x="321827" y="1439208"/>
                    <a:pt x="271027" y="1552212"/>
                  </a:cubicBezTo>
                  <a:cubicBezTo>
                    <a:pt x="220227" y="1665216"/>
                    <a:pt x="90635" y="1663142"/>
                    <a:pt x="47092" y="1726383"/>
                  </a:cubicBezTo>
                  <a:cubicBezTo>
                    <a:pt x="3549" y="1789624"/>
                    <a:pt x="-12002" y="1875673"/>
                    <a:pt x="9770" y="1931657"/>
                  </a:cubicBezTo>
                  <a:cubicBezTo>
                    <a:pt x="31541" y="1987641"/>
                    <a:pt x="67827" y="2058138"/>
                    <a:pt x="177721" y="2062285"/>
                  </a:cubicBezTo>
                  <a:cubicBezTo>
                    <a:pt x="287615" y="2066432"/>
                    <a:pt x="568570" y="2021852"/>
                    <a:pt x="669133" y="1956538"/>
                  </a:cubicBezTo>
                  <a:cubicBezTo>
                    <a:pt x="769696" y="1891224"/>
                    <a:pt x="771770" y="1744008"/>
                    <a:pt x="781101" y="1670400"/>
                  </a:cubicBezTo>
                  <a:cubicBezTo>
                    <a:pt x="790432" y="1596792"/>
                    <a:pt x="724080" y="1640334"/>
                    <a:pt x="725117" y="1514889"/>
                  </a:cubicBezTo>
                  <a:cubicBezTo>
                    <a:pt x="726154" y="1389444"/>
                    <a:pt x="745852" y="1095011"/>
                    <a:pt x="787321" y="917730"/>
                  </a:cubicBezTo>
                  <a:cubicBezTo>
                    <a:pt x="828790" y="740449"/>
                    <a:pt x="902398" y="346490"/>
                    <a:pt x="973933" y="451200"/>
                  </a:cubicBezTo>
                  <a:cubicBezTo>
                    <a:pt x="1045468" y="555910"/>
                    <a:pt x="1177133" y="1316873"/>
                    <a:pt x="1216529" y="1545991"/>
                  </a:cubicBezTo>
                  <a:cubicBezTo>
                    <a:pt x="1255925" y="1775109"/>
                    <a:pt x="1174023" y="1725347"/>
                    <a:pt x="1210309" y="1825910"/>
                  </a:cubicBezTo>
                  <a:cubicBezTo>
                    <a:pt x="1246595" y="1926473"/>
                    <a:pt x="1364782" y="2097534"/>
                    <a:pt x="1434243" y="2149371"/>
                  </a:cubicBezTo>
                  <a:cubicBezTo>
                    <a:pt x="1503704" y="2201208"/>
                    <a:pt x="1586643" y="2177363"/>
                    <a:pt x="1627076" y="2136930"/>
                  </a:cubicBezTo>
                  <a:cubicBezTo>
                    <a:pt x="1667509" y="2096497"/>
                    <a:pt x="1683059" y="1987640"/>
                    <a:pt x="1676839" y="1906775"/>
                  </a:cubicBezTo>
                  <a:cubicBezTo>
                    <a:pt x="1670619" y="1825910"/>
                    <a:pt x="1652995" y="1944097"/>
                    <a:pt x="1589754" y="1651738"/>
                  </a:cubicBezTo>
                  <a:cubicBezTo>
                    <a:pt x="1526513" y="1359379"/>
                    <a:pt x="1348194" y="406620"/>
                    <a:pt x="1297394" y="152620"/>
                  </a:cubicBezTo>
                  <a:cubicBezTo>
                    <a:pt x="1246594" y="-101380"/>
                    <a:pt x="1265774" y="13179"/>
                    <a:pt x="1284954" y="127738"/>
                  </a:cubicBez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54" name="Elipse 53"/>
            <p:cNvSpPr/>
            <p:nvPr/>
          </p:nvSpPr>
          <p:spPr>
            <a:xfrm>
              <a:off x="5855619" y="2592757"/>
              <a:ext cx="2221998" cy="2221998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5" name="Elipse 54"/>
            <p:cNvSpPr/>
            <p:nvPr/>
          </p:nvSpPr>
          <p:spPr>
            <a:xfrm>
              <a:off x="6561463" y="3044581"/>
              <a:ext cx="894094" cy="7415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Forma livre 55"/>
            <p:cNvSpPr/>
            <p:nvPr/>
          </p:nvSpPr>
          <p:spPr>
            <a:xfrm>
              <a:off x="4932940" y="3207710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Forma livre 56"/>
            <p:cNvSpPr/>
            <p:nvPr/>
          </p:nvSpPr>
          <p:spPr>
            <a:xfrm>
              <a:off x="4959400" y="4000357"/>
              <a:ext cx="1234508" cy="771727"/>
            </a:xfrm>
            <a:custGeom>
              <a:avLst/>
              <a:gdLst>
                <a:gd name="connsiteX0" fmla="*/ 1144475 w 1234508"/>
                <a:gd name="connsiteY0" fmla="*/ 14992 h 771727"/>
                <a:gd name="connsiteX1" fmla="*/ 29353 w 1234508"/>
                <a:gd name="connsiteY1" fmla="*/ 104202 h 771727"/>
                <a:gd name="connsiteX2" fmla="*/ 386192 w 1234508"/>
                <a:gd name="connsiteY2" fmla="*/ 606007 h 771727"/>
                <a:gd name="connsiteX3" fmla="*/ 1055265 w 1234508"/>
                <a:gd name="connsiteY3" fmla="*/ 762124 h 771727"/>
                <a:gd name="connsiteX4" fmla="*/ 1111021 w 1234508"/>
                <a:gd name="connsiteY4" fmla="*/ 371831 h 771727"/>
                <a:gd name="connsiteX5" fmla="*/ 341587 w 1234508"/>
                <a:gd name="connsiteY5" fmla="*/ 126505 h 771727"/>
                <a:gd name="connsiteX6" fmla="*/ 1066416 w 1234508"/>
                <a:gd name="connsiteY6" fmla="*/ 327227 h 771727"/>
                <a:gd name="connsiteX7" fmla="*/ 1155626 w 1234508"/>
                <a:gd name="connsiteY7" fmla="*/ 316075 h 771727"/>
                <a:gd name="connsiteX8" fmla="*/ 1144475 w 1234508"/>
                <a:gd name="connsiteY8" fmla="*/ 14992 h 77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508" h="771727">
                  <a:moveTo>
                    <a:pt x="1144475" y="14992"/>
                  </a:moveTo>
                  <a:cubicBezTo>
                    <a:pt x="956763" y="-20320"/>
                    <a:pt x="155733" y="5700"/>
                    <a:pt x="29353" y="104202"/>
                  </a:cubicBezTo>
                  <a:cubicBezTo>
                    <a:pt x="-97027" y="202704"/>
                    <a:pt x="215207" y="496353"/>
                    <a:pt x="386192" y="606007"/>
                  </a:cubicBezTo>
                  <a:cubicBezTo>
                    <a:pt x="557177" y="715661"/>
                    <a:pt x="934460" y="801153"/>
                    <a:pt x="1055265" y="762124"/>
                  </a:cubicBezTo>
                  <a:cubicBezTo>
                    <a:pt x="1176070" y="723095"/>
                    <a:pt x="1229967" y="477767"/>
                    <a:pt x="1111021" y="371831"/>
                  </a:cubicBezTo>
                  <a:cubicBezTo>
                    <a:pt x="992075" y="265895"/>
                    <a:pt x="349021" y="133939"/>
                    <a:pt x="341587" y="126505"/>
                  </a:cubicBezTo>
                  <a:cubicBezTo>
                    <a:pt x="334153" y="119071"/>
                    <a:pt x="930743" y="295632"/>
                    <a:pt x="1066416" y="327227"/>
                  </a:cubicBezTo>
                  <a:cubicBezTo>
                    <a:pt x="1202089" y="358822"/>
                    <a:pt x="1140758" y="371831"/>
                    <a:pt x="1155626" y="316075"/>
                  </a:cubicBezTo>
                  <a:cubicBezTo>
                    <a:pt x="1170494" y="260319"/>
                    <a:pt x="1332187" y="50304"/>
                    <a:pt x="1144475" y="14992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Elipse 57"/>
            <p:cNvSpPr/>
            <p:nvPr/>
          </p:nvSpPr>
          <p:spPr>
            <a:xfrm>
              <a:off x="5755653" y="4229045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Elipse 58"/>
            <p:cNvSpPr/>
            <p:nvPr/>
          </p:nvSpPr>
          <p:spPr>
            <a:xfrm>
              <a:off x="5729193" y="3436398"/>
              <a:ext cx="783211" cy="783211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1" name="Grupo 60"/>
            <p:cNvGrpSpPr/>
            <p:nvPr/>
          </p:nvGrpSpPr>
          <p:grpSpPr>
            <a:xfrm flipH="1">
              <a:off x="7245335" y="3212224"/>
              <a:ext cx="1872442" cy="1772552"/>
              <a:chOff x="5085340" y="3360110"/>
              <a:chExt cx="1861166" cy="1772552"/>
            </a:xfrm>
            <a:grpFill/>
          </p:grpSpPr>
          <p:sp>
            <p:nvSpPr>
              <p:cNvPr id="63" name="Forma livre 62"/>
              <p:cNvSpPr/>
              <p:nvPr/>
            </p:nvSpPr>
            <p:spPr>
              <a:xfrm>
                <a:off x="5085340" y="3360110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4" name="Forma livre 63"/>
              <p:cNvSpPr/>
              <p:nvPr/>
            </p:nvSpPr>
            <p:spPr>
              <a:xfrm>
                <a:off x="5367042" y="4120763"/>
                <a:ext cx="1234508" cy="771727"/>
              </a:xfrm>
              <a:custGeom>
                <a:avLst/>
                <a:gdLst>
                  <a:gd name="connsiteX0" fmla="*/ 1144475 w 1234508"/>
                  <a:gd name="connsiteY0" fmla="*/ 14992 h 771727"/>
                  <a:gd name="connsiteX1" fmla="*/ 29353 w 1234508"/>
                  <a:gd name="connsiteY1" fmla="*/ 104202 h 771727"/>
                  <a:gd name="connsiteX2" fmla="*/ 386192 w 1234508"/>
                  <a:gd name="connsiteY2" fmla="*/ 606007 h 771727"/>
                  <a:gd name="connsiteX3" fmla="*/ 1055265 w 1234508"/>
                  <a:gd name="connsiteY3" fmla="*/ 762124 h 771727"/>
                  <a:gd name="connsiteX4" fmla="*/ 1111021 w 1234508"/>
                  <a:gd name="connsiteY4" fmla="*/ 371831 h 771727"/>
                  <a:gd name="connsiteX5" fmla="*/ 341587 w 1234508"/>
                  <a:gd name="connsiteY5" fmla="*/ 126505 h 771727"/>
                  <a:gd name="connsiteX6" fmla="*/ 1066416 w 1234508"/>
                  <a:gd name="connsiteY6" fmla="*/ 327227 h 771727"/>
                  <a:gd name="connsiteX7" fmla="*/ 1155626 w 1234508"/>
                  <a:gd name="connsiteY7" fmla="*/ 316075 h 771727"/>
                  <a:gd name="connsiteX8" fmla="*/ 1144475 w 1234508"/>
                  <a:gd name="connsiteY8" fmla="*/ 14992 h 77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4508" h="771727">
                    <a:moveTo>
                      <a:pt x="1144475" y="14992"/>
                    </a:moveTo>
                    <a:cubicBezTo>
                      <a:pt x="956763" y="-20320"/>
                      <a:pt x="155733" y="5700"/>
                      <a:pt x="29353" y="104202"/>
                    </a:cubicBezTo>
                    <a:cubicBezTo>
                      <a:pt x="-97027" y="202704"/>
                      <a:pt x="215207" y="496353"/>
                      <a:pt x="386192" y="606007"/>
                    </a:cubicBezTo>
                    <a:cubicBezTo>
                      <a:pt x="557177" y="715661"/>
                      <a:pt x="934460" y="801153"/>
                      <a:pt x="1055265" y="762124"/>
                    </a:cubicBezTo>
                    <a:cubicBezTo>
                      <a:pt x="1176070" y="723095"/>
                      <a:pt x="1229967" y="477767"/>
                      <a:pt x="1111021" y="371831"/>
                    </a:cubicBezTo>
                    <a:cubicBezTo>
                      <a:pt x="992075" y="265895"/>
                      <a:pt x="349021" y="133939"/>
                      <a:pt x="341587" y="126505"/>
                    </a:cubicBezTo>
                    <a:cubicBezTo>
                      <a:pt x="334153" y="119071"/>
                      <a:pt x="930743" y="295632"/>
                      <a:pt x="1066416" y="327227"/>
                    </a:cubicBezTo>
                    <a:cubicBezTo>
                      <a:pt x="1202089" y="358822"/>
                      <a:pt x="1140758" y="371831"/>
                      <a:pt x="1155626" y="316075"/>
                    </a:cubicBezTo>
                    <a:cubicBezTo>
                      <a:pt x="1170494" y="260319"/>
                      <a:pt x="1332187" y="50304"/>
                      <a:pt x="1144475" y="14992"/>
                    </a:cubicBez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6" name="Elipse 65"/>
              <p:cNvSpPr/>
              <p:nvPr/>
            </p:nvSpPr>
            <p:spPr>
              <a:xfrm>
                <a:off x="6163295" y="4349451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67" name="Elipse 66"/>
              <p:cNvSpPr/>
              <p:nvPr/>
            </p:nvSpPr>
            <p:spPr>
              <a:xfrm>
                <a:off x="5881593" y="3588798"/>
                <a:ext cx="783211" cy="783211"/>
              </a:xfrm>
              <a:prstGeom prst="ellipse">
                <a:avLst/>
              </a:prstGeom>
              <a:solidFill>
                <a:srgbClr val="7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2" name="Grupo 61"/>
          <p:cNvGrpSpPr/>
          <p:nvPr/>
        </p:nvGrpSpPr>
        <p:grpSpPr>
          <a:xfrm>
            <a:off x="4733996" y="901784"/>
            <a:ext cx="680930" cy="680930"/>
            <a:chOff x="9724131" y="2587355"/>
            <a:chExt cx="680930" cy="680930"/>
          </a:xfrm>
        </p:grpSpPr>
        <p:sp>
          <p:nvSpPr>
            <p:cNvPr id="65" name="Forma livre 64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69" name="Forma livre 68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>
                  <a:latin typeface="Kraash" panose="03000600000000000000" pitchFamily="66" charset="0"/>
                </a:rPr>
                <a:t>1</a:t>
              </a:r>
            </a:p>
          </p:txBody>
        </p:sp>
      </p:grpSp>
      <p:grpSp>
        <p:nvGrpSpPr>
          <p:cNvPr id="70" name="Grupo 69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73" name="Placa 72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1</a:t>
              </a:r>
            </a:p>
          </p:txBody>
        </p:sp>
        <p:sp>
          <p:nvSpPr>
            <p:cNvPr id="75" name="Retângulo 74"/>
            <p:cNvSpPr/>
            <p:nvPr/>
          </p:nvSpPr>
          <p:spPr>
            <a:xfrm>
              <a:off x="427419" y="242762"/>
              <a:ext cx="1237401" cy="485357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4" name="Forma livre 3"/>
          <p:cNvSpPr/>
          <p:nvPr/>
        </p:nvSpPr>
        <p:spPr>
          <a:xfrm>
            <a:off x="3670264" y="1639108"/>
            <a:ext cx="2548251" cy="4239191"/>
          </a:xfrm>
          <a:custGeom>
            <a:avLst/>
            <a:gdLst>
              <a:gd name="connsiteX0" fmla="*/ 2068170 w 2548251"/>
              <a:gd name="connsiteY0" fmla="*/ 4154135 h 4239191"/>
              <a:gd name="connsiteX1" fmla="*/ 1941561 w 2548251"/>
              <a:gd name="connsiteY1" fmla="*/ 4154135 h 4239191"/>
              <a:gd name="connsiteX2" fmla="*/ 478521 w 2548251"/>
              <a:gd name="connsiteY2" fmla="*/ 4168203 h 4239191"/>
              <a:gd name="connsiteX3" fmla="*/ 219 w 2548251"/>
              <a:gd name="connsiteY3" fmla="*/ 3155329 h 4239191"/>
              <a:gd name="connsiteX4" fmla="*/ 520724 w 2548251"/>
              <a:gd name="connsiteY4" fmla="*/ 2634824 h 4239191"/>
              <a:gd name="connsiteX5" fmla="*/ 422250 w 2548251"/>
              <a:gd name="connsiteY5" fmla="*/ 3000584 h 4239191"/>
              <a:gd name="connsiteX6" fmla="*/ 900552 w 2548251"/>
              <a:gd name="connsiteY6" fmla="*/ 3113126 h 4239191"/>
              <a:gd name="connsiteX7" fmla="*/ 534792 w 2548251"/>
              <a:gd name="connsiteY7" fmla="*/ 2409741 h 4239191"/>
              <a:gd name="connsiteX8" fmla="*/ 534792 w 2548251"/>
              <a:gd name="connsiteY8" fmla="*/ 1636018 h 4239191"/>
              <a:gd name="connsiteX9" fmla="*/ 942755 w 2548251"/>
              <a:gd name="connsiteY9" fmla="*/ 988904 h 4239191"/>
              <a:gd name="connsiteX10" fmla="*/ 928687 w 2548251"/>
              <a:gd name="connsiteY10" fmla="*/ 440264 h 4239191"/>
              <a:gd name="connsiteX11" fmla="*/ 1083432 w 2548251"/>
              <a:gd name="connsiteY11" fmla="*/ 777889 h 4239191"/>
              <a:gd name="connsiteX12" fmla="*/ 1153770 w 2548251"/>
              <a:gd name="connsiteY12" fmla="*/ 1242123 h 4239191"/>
              <a:gd name="connsiteX13" fmla="*/ 928687 w 2548251"/>
              <a:gd name="connsiteY13" fmla="*/ 1621951 h 4239191"/>
              <a:gd name="connsiteX14" fmla="*/ 1336650 w 2548251"/>
              <a:gd name="connsiteY14" fmla="*/ 1256191 h 4239191"/>
              <a:gd name="connsiteX15" fmla="*/ 1224109 w 2548251"/>
              <a:gd name="connsiteY15" fmla="*/ 721618 h 4239191"/>
              <a:gd name="connsiteX16" fmla="*/ 1519530 w 2548251"/>
              <a:gd name="connsiteY16" fmla="*/ 4166 h 4239191"/>
              <a:gd name="connsiteX17" fmla="*/ 1435124 w 2548251"/>
              <a:gd name="connsiteY17" fmla="*/ 454332 h 4239191"/>
              <a:gd name="connsiteX18" fmla="*/ 1829019 w 2548251"/>
              <a:gd name="connsiteY18" fmla="*/ 1031108 h 4239191"/>
              <a:gd name="connsiteX19" fmla="*/ 1885290 w 2548251"/>
              <a:gd name="connsiteY19" fmla="*/ 1790763 h 4239191"/>
              <a:gd name="connsiteX20" fmla="*/ 1406989 w 2548251"/>
              <a:gd name="connsiteY20" fmla="*/ 2043981 h 4239191"/>
              <a:gd name="connsiteX21" fmla="*/ 1519530 w 2548251"/>
              <a:gd name="connsiteY21" fmla="*/ 2409741 h 4239191"/>
              <a:gd name="connsiteX22" fmla="*/ 1800884 w 2548251"/>
              <a:gd name="connsiteY22" fmla="*/ 2353471 h 4239191"/>
              <a:gd name="connsiteX23" fmla="*/ 1829019 w 2548251"/>
              <a:gd name="connsiteY23" fmla="*/ 2156523 h 4239191"/>
              <a:gd name="connsiteX24" fmla="*/ 2166644 w 2548251"/>
              <a:gd name="connsiteY24" fmla="*/ 2494148 h 4239191"/>
              <a:gd name="connsiteX25" fmla="*/ 2082238 w 2548251"/>
              <a:gd name="connsiteY25" fmla="*/ 3084991 h 4239191"/>
              <a:gd name="connsiteX26" fmla="*/ 1772749 w 2548251"/>
              <a:gd name="connsiteY26" fmla="*/ 3338209 h 4239191"/>
              <a:gd name="connsiteX27" fmla="*/ 2124441 w 2548251"/>
              <a:gd name="connsiteY27" fmla="*/ 3436683 h 4239191"/>
              <a:gd name="connsiteX28" fmla="*/ 2504269 w 2548251"/>
              <a:gd name="connsiteY28" fmla="*/ 3070923 h 4239191"/>
              <a:gd name="connsiteX29" fmla="*/ 2518336 w 2548251"/>
              <a:gd name="connsiteY29" fmla="*/ 3464818 h 4239191"/>
              <a:gd name="connsiteX30" fmla="*/ 2307321 w 2548251"/>
              <a:gd name="connsiteY30" fmla="*/ 4111932 h 4239191"/>
              <a:gd name="connsiteX31" fmla="*/ 2068170 w 2548251"/>
              <a:gd name="connsiteY31" fmla="*/ 4154135 h 423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48251" h="4239191">
                <a:moveTo>
                  <a:pt x="2068170" y="4154135"/>
                </a:moveTo>
                <a:cubicBezTo>
                  <a:pt x="2007210" y="4161169"/>
                  <a:pt x="1941561" y="4154135"/>
                  <a:pt x="1941561" y="4154135"/>
                </a:cubicBezTo>
                <a:cubicBezTo>
                  <a:pt x="1676620" y="4156480"/>
                  <a:pt x="802078" y="4334671"/>
                  <a:pt x="478521" y="4168203"/>
                </a:cubicBezTo>
                <a:cubicBezTo>
                  <a:pt x="154964" y="4001735"/>
                  <a:pt x="-6815" y="3410892"/>
                  <a:pt x="219" y="3155329"/>
                </a:cubicBezTo>
                <a:cubicBezTo>
                  <a:pt x="7253" y="2899766"/>
                  <a:pt x="450386" y="2660615"/>
                  <a:pt x="520724" y="2634824"/>
                </a:cubicBezTo>
                <a:cubicBezTo>
                  <a:pt x="591062" y="2609033"/>
                  <a:pt x="358945" y="2920867"/>
                  <a:pt x="422250" y="3000584"/>
                </a:cubicBezTo>
                <a:cubicBezTo>
                  <a:pt x="485555" y="3080301"/>
                  <a:pt x="881795" y="3211600"/>
                  <a:pt x="900552" y="3113126"/>
                </a:cubicBezTo>
                <a:cubicBezTo>
                  <a:pt x="919309" y="3014652"/>
                  <a:pt x="595752" y="2655926"/>
                  <a:pt x="534792" y="2409741"/>
                </a:cubicBezTo>
                <a:cubicBezTo>
                  <a:pt x="473832" y="2163556"/>
                  <a:pt x="466798" y="1872824"/>
                  <a:pt x="534792" y="1636018"/>
                </a:cubicBezTo>
                <a:cubicBezTo>
                  <a:pt x="602786" y="1399212"/>
                  <a:pt x="877106" y="1188196"/>
                  <a:pt x="942755" y="988904"/>
                </a:cubicBezTo>
                <a:cubicBezTo>
                  <a:pt x="1008404" y="789612"/>
                  <a:pt x="905241" y="475433"/>
                  <a:pt x="928687" y="440264"/>
                </a:cubicBezTo>
                <a:cubicBezTo>
                  <a:pt x="952133" y="405095"/>
                  <a:pt x="1045918" y="644246"/>
                  <a:pt x="1083432" y="777889"/>
                </a:cubicBezTo>
                <a:cubicBezTo>
                  <a:pt x="1120946" y="911532"/>
                  <a:pt x="1179561" y="1101446"/>
                  <a:pt x="1153770" y="1242123"/>
                </a:cubicBezTo>
                <a:cubicBezTo>
                  <a:pt x="1127979" y="1382800"/>
                  <a:pt x="898207" y="1619606"/>
                  <a:pt x="928687" y="1621951"/>
                </a:cubicBezTo>
                <a:cubicBezTo>
                  <a:pt x="959167" y="1624296"/>
                  <a:pt x="1287413" y="1406246"/>
                  <a:pt x="1336650" y="1256191"/>
                </a:cubicBezTo>
                <a:cubicBezTo>
                  <a:pt x="1385887" y="1106135"/>
                  <a:pt x="1193629" y="930289"/>
                  <a:pt x="1224109" y="721618"/>
                </a:cubicBezTo>
                <a:cubicBezTo>
                  <a:pt x="1254589" y="512947"/>
                  <a:pt x="1484361" y="48714"/>
                  <a:pt x="1519530" y="4166"/>
                </a:cubicBezTo>
                <a:cubicBezTo>
                  <a:pt x="1554699" y="-40382"/>
                  <a:pt x="1383543" y="283175"/>
                  <a:pt x="1435124" y="454332"/>
                </a:cubicBezTo>
                <a:cubicBezTo>
                  <a:pt x="1486705" y="625489"/>
                  <a:pt x="1753991" y="808370"/>
                  <a:pt x="1829019" y="1031108"/>
                </a:cubicBezTo>
                <a:cubicBezTo>
                  <a:pt x="1904047" y="1253846"/>
                  <a:pt x="1955628" y="1621951"/>
                  <a:pt x="1885290" y="1790763"/>
                </a:cubicBezTo>
                <a:cubicBezTo>
                  <a:pt x="1814952" y="1959575"/>
                  <a:pt x="1467949" y="1940818"/>
                  <a:pt x="1406989" y="2043981"/>
                </a:cubicBezTo>
                <a:cubicBezTo>
                  <a:pt x="1346029" y="2147144"/>
                  <a:pt x="1453881" y="2358159"/>
                  <a:pt x="1519530" y="2409741"/>
                </a:cubicBezTo>
                <a:cubicBezTo>
                  <a:pt x="1585179" y="2461323"/>
                  <a:pt x="1749302" y="2395674"/>
                  <a:pt x="1800884" y="2353471"/>
                </a:cubicBezTo>
                <a:cubicBezTo>
                  <a:pt x="1852465" y="2311268"/>
                  <a:pt x="1768059" y="2133077"/>
                  <a:pt x="1829019" y="2156523"/>
                </a:cubicBezTo>
                <a:cubicBezTo>
                  <a:pt x="1889979" y="2179969"/>
                  <a:pt x="2124441" y="2339403"/>
                  <a:pt x="2166644" y="2494148"/>
                </a:cubicBezTo>
                <a:cubicBezTo>
                  <a:pt x="2208847" y="2648893"/>
                  <a:pt x="2147887" y="2944314"/>
                  <a:pt x="2082238" y="3084991"/>
                </a:cubicBezTo>
                <a:cubicBezTo>
                  <a:pt x="2016589" y="3225668"/>
                  <a:pt x="1765715" y="3279594"/>
                  <a:pt x="1772749" y="3338209"/>
                </a:cubicBezTo>
                <a:cubicBezTo>
                  <a:pt x="1779783" y="3396824"/>
                  <a:pt x="2002521" y="3481231"/>
                  <a:pt x="2124441" y="3436683"/>
                </a:cubicBezTo>
                <a:cubicBezTo>
                  <a:pt x="2246361" y="3392135"/>
                  <a:pt x="2438620" y="3066234"/>
                  <a:pt x="2504269" y="3070923"/>
                </a:cubicBezTo>
                <a:cubicBezTo>
                  <a:pt x="2569918" y="3075612"/>
                  <a:pt x="2551161" y="3291316"/>
                  <a:pt x="2518336" y="3464818"/>
                </a:cubicBezTo>
                <a:cubicBezTo>
                  <a:pt x="2485511" y="3638319"/>
                  <a:pt x="2382349" y="3997046"/>
                  <a:pt x="2307321" y="4111932"/>
                </a:cubicBezTo>
                <a:cubicBezTo>
                  <a:pt x="2232293" y="4226818"/>
                  <a:pt x="2129130" y="4147101"/>
                  <a:pt x="2068170" y="4154135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34" name="Grupo 33"/>
          <p:cNvGrpSpPr/>
          <p:nvPr/>
        </p:nvGrpSpPr>
        <p:grpSpPr>
          <a:xfrm>
            <a:off x="4440870" y="1861152"/>
            <a:ext cx="3960862" cy="3971122"/>
            <a:chOff x="5193518" y="2205734"/>
            <a:chExt cx="1632056" cy="1632056"/>
          </a:xfrm>
          <a:solidFill>
            <a:srgbClr val="C00000">
              <a:alpha val="67000"/>
            </a:srgbClr>
          </a:solidFill>
        </p:grpSpPr>
        <p:sp>
          <p:nvSpPr>
            <p:cNvPr id="35" name="Elipse 34"/>
            <p:cNvSpPr/>
            <p:nvPr/>
          </p:nvSpPr>
          <p:spPr>
            <a:xfrm>
              <a:off x="5193518" y="2205734"/>
              <a:ext cx="1632056" cy="163205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" name="Elipse 35"/>
            <p:cNvSpPr/>
            <p:nvPr/>
          </p:nvSpPr>
          <p:spPr>
            <a:xfrm>
              <a:off x="5273411" y="2301637"/>
              <a:ext cx="1461066" cy="146106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Placa 36"/>
            <p:cNvSpPr/>
            <p:nvPr/>
          </p:nvSpPr>
          <p:spPr>
            <a:xfrm>
              <a:off x="5701315" y="2658266"/>
              <a:ext cx="632460" cy="800621"/>
            </a:xfrm>
            <a:prstGeom prst="plaqu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8" name="Elipse 37"/>
            <p:cNvSpPr/>
            <p:nvPr/>
          </p:nvSpPr>
          <p:spPr>
            <a:xfrm>
              <a:off x="6267200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Elipse 38"/>
            <p:cNvSpPr/>
            <p:nvPr/>
          </p:nvSpPr>
          <p:spPr>
            <a:xfrm>
              <a:off x="6272941" y="2539946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" name="Elipse 39"/>
            <p:cNvSpPr/>
            <p:nvPr/>
          </p:nvSpPr>
          <p:spPr>
            <a:xfrm>
              <a:off x="5570355" y="2538207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1" name="Elipse 40"/>
            <p:cNvSpPr/>
            <p:nvPr/>
          </p:nvSpPr>
          <p:spPr>
            <a:xfrm>
              <a:off x="5579571" y="3389672"/>
              <a:ext cx="197535" cy="19753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Texto explicativo em setas cruzadas 41"/>
            <p:cNvSpPr/>
            <p:nvPr/>
          </p:nvSpPr>
          <p:spPr>
            <a:xfrm>
              <a:off x="5810025" y="2764184"/>
              <a:ext cx="415040" cy="588783"/>
            </a:xfrm>
            <a:prstGeom prst="quadArrowCallout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3" name="Cilindro 42"/>
            <p:cNvSpPr/>
            <p:nvPr/>
          </p:nvSpPr>
          <p:spPr>
            <a:xfrm>
              <a:off x="6360624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4" name="Cilindro 43"/>
            <p:cNvSpPr/>
            <p:nvPr/>
          </p:nvSpPr>
          <p:spPr>
            <a:xfrm>
              <a:off x="5601328" y="2791291"/>
              <a:ext cx="71555" cy="538649"/>
            </a:xfrm>
            <a:prstGeom prst="can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Cruz 44"/>
            <p:cNvSpPr/>
            <p:nvPr/>
          </p:nvSpPr>
          <p:spPr>
            <a:xfrm>
              <a:off x="6175860" y="278748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Cruz 45"/>
            <p:cNvSpPr/>
            <p:nvPr/>
          </p:nvSpPr>
          <p:spPr>
            <a:xfrm>
              <a:off x="6172840" y="3222188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7" name="Cruz 46"/>
            <p:cNvSpPr/>
            <p:nvPr/>
          </p:nvSpPr>
          <p:spPr>
            <a:xfrm>
              <a:off x="5761457" y="3219011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Cruz 47"/>
            <p:cNvSpPr/>
            <p:nvPr/>
          </p:nvSpPr>
          <p:spPr>
            <a:xfrm>
              <a:off x="5757539" y="2784383"/>
              <a:ext cx="97773" cy="114553"/>
            </a:xfrm>
            <a:prstGeom prst="plus">
              <a:avLst/>
            </a:prstGeom>
            <a:grpFill/>
            <a:ln>
              <a:solidFill>
                <a:schemeClr val="tx1"/>
              </a:solidFill>
            </a:ln>
            <a:effectLst>
              <a:glow rad="635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9" name="Grupo 48"/>
          <p:cNvGrpSpPr/>
          <p:nvPr/>
        </p:nvGrpSpPr>
        <p:grpSpPr>
          <a:xfrm>
            <a:off x="6381195" y="1607054"/>
            <a:ext cx="1571874" cy="5543371"/>
            <a:chOff x="5774769" y="880036"/>
            <a:chExt cx="1571874" cy="5543371"/>
          </a:xfrm>
        </p:grpSpPr>
        <p:sp>
          <p:nvSpPr>
            <p:cNvPr id="50" name="Retângulo 49"/>
            <p:cNvSpPr/>
            <p:nvPr/>
          </p:nvSpPr>
          <p:spPr>
            <a:xfrm>
              <a:off x="5780000" y="2069295"/>
              <a:ext cx="1566643" cy="4354112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1" name="Triângulo isósceles 50"/>
            <p:cNvSpPr/>
            <p:nvPr/>
          </p:nvSpPr>
          <p:spPr>
            <a:xfrm>
              <a:off x="5774769" y="880036"/>
              <a:ext cx="1571874" cy="1204632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707840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tângulo 67"/>
          <p:cNvSpPr/>
          <p:nvPr/>
        </p:nvSpPr>
        <p:spPr>
          <a:xfrm>
            <a:off x="0" y="-380498"/>
            <a:ext cx="12192000" cy="3630852"/>
          </a:xfrm>
          <a:prstGeom prst="rect">
            <a:avLst/>
          </a:prstGeom>
          <a:gradFill>
            <a:gsLst>
              <a:gs pos="100000">
                <a:schemeClr val="accent1">
                  <a:lumMod val="5000"/>
                  <a:lumOff val="95000"/>
                </a:schemeClr>
              </a:gs>
              <a:gs pos="0">
                <a:schemeClr val="accent5">
                  <a:lumMod val="50000"/>
                </a:schemeClr>
              </a:gs>
            </a:gsLst>
            <a:lin ang="5400000" scaled="1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/>
          <p:cNvSpPr/>
          <p:nvPr/>
        </p:nvSpPr>
        <p:spPr>
          <a:xfrm>
            <a:off x="0" y="3227148"/>
            <a:ext cx="12192000" cy="363085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0" name="Elipse 89"/>
          <p:cNvSpPr/>
          <p:nvPr/>
        </p:nvSpPr>
        <p:spPr>
          <a:xfrm>
            <a:off x="166361" y="4042306"/>
            <a:ext cx="1090572" cy="1090572"/>
          </a:xfrm>
          <a:prstGeom prst="ellipse">
            <a:avLst/>
          </a:prstGeom>
          <a:solidFill>
            <a:srgbClr val="00B0F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Elipse 90"/>
          <p:cNvSpPr/>
          <p:nvPr/>
        </p:nvSpPr>
        <p:spPr>
          <a:xfrm>
            <a:off x="222615" y="5603579"/>
            <a:ext cx="1096866" cy="1096866"/>
          </a:xfrm>
          <a:prstGeom prst="ellipse">
            <a:avLst/>
          </a:prstGeom>
          <a:solidFill>
            <a:srgbClr val="FF00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2" name="Elipse 91"/>
          <p:cNvSpPr/>
          <p:nvPr/>
        </p:nvSpPr>
        <p:spPr>
          <a:xfrm>
            <a:off x="1779864" y="5625549"/>
            <a:ext cx="1092561" cy="1092561"/>
          </a:xfrm>
          <a:prstGeom prst="ellipse">
            <a:avLst/>
          </a:prstGeom>
          <a:solidFill>
            <a:srgbClr val="92D05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3" name="Elipse 92"/>
          <p:cNvSpPr/>
          <p:nvPr/>
        </p:nvSpPr>
        <p:spPr>
          <a:xfrm>
            <a:off x="1430862" y="4397829"/>
            <a:ext cx="1109953" cy="1109953"/>
          </a:xfrm>
          <a:prstGeom prst="ellipse">
            <a:avLst/>
          </a:prstGeom>
          <a:solidFill>
            <a:srgbClr val="FFFF00">
              <a:alpha val="44000"/>
            </a:srgb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05" name="Grupo 104"/>
          <p:cNvGrpSpPr/>
          <p:nvPr/>
        </p:nvGrpSpPr>
        <p:grpSpPr>
          <a:xfrm>
            <a:off x="7800102" y="-741507"/>
            <a:ext cx="471595" cy="471595"/>
            <a:chOff x="9724131" y="2587355"/>
            <a:chExt cx="680930" cy="680930"/>
          </a:xfrm>
        </p:grpSpPr>
        <p:sp>
          <p:nvSpPr>
            <p:cNvPr id="106" name="Forma livre 105"/>
            <p:cNvSpPr/>
            <p:nvPr/>
          </p:nvSpPr>
          <p:spPr>
            <a:xfrm rot="16200000">
              <a:off x="9768347" y="2591958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>
                <a:latin typeface="Kraash" panose="03000600000000000000" pitchFamily="66" charset="0"/>
              </a:endParaRPr>
            </a:p>
          </p:txBody>
        </p:sp>
        <p:sp>
          <p:nvSpPr>
            <p:cNvPr id="143" name="Forma livre 142"/>
            <p:cNvSpPr/>
            <p:nvPr/>
          </p:nvSpPr>
          <p:spPr>
            <a:xfrm>
              <a:off x="9768347" y="2587355"/>
              <a:ext cx="592497" cy="680930"/>
            </a:xfrm>
            <a:custGeom>
              <a:avLst/>
              <a:gdLst>
                <a:gd name="connsiteX0" fmla="*/ 867641 w 1740477"/>
                <a:gd name="connsiteY0" fmla="*/ 0 h 2000250"/>
                <a:gd name="connsiteX1" fmla="*/ 5195 w 1740477"/>
                <a:gd name="connsiteY1" fmla="*/ 431223 h 2000250"/>
                <a:gd name="connsiteX2" fmla="*/ 0 w 1740477"/>
                <a:gd name="connsiteY2" fmla="*/ 1563832 h 2000250"/>
                <a:gd name="connsiteX3" fmla="*/ 867641 w 1740477"/>
                <a:gd name="connsiteY3" fmla="*/ 2000250 h 2000250"/>
                <a:gd name="connsiteX4" fmla="*/ 1740477 w 1740477"/>
                <a:gd name="connsiteY4" fmla="*/ 1563832 h 2000250"/>
                <a:gd name="connsiteX5" fmla="*/ 1735282 w 1740477"/>
                <a:gd name="connsiteY5" fmla="*/ 436418 h 2000250"/>
                <a:gd name="connsiteX6" fmla="*/ 867641 w 1740477"/>
                <a:gd name="connsiteY6" fmla="*/ 0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477" h="2000250">
                  <a:moveTo>
                    <a:pt x="867641" y="0"/>
                  </a:moveTo>
                  <a:lnTo>
                    <a:pt x="5195" y="431223"/>
                  </a:lnTo>
                  <a:cubicBezTo>
                    <a:pt x="3463" y="808759"/>
                    <a:pt x="1732" y="1186296"/>
                    <a:pt x="0" y="1563832"/>
                  </a:cubicBezTo>
                  <a:lnTo>
                    <a:pt x="867641" y="2000250"/>
                  </a:lnTo>
                  <a:lnTo>
                    <a:pt x="1740477" y="1563832"/>
                  </a:lnTo>
                  <a:cubicBezTo>
                    <a:pt x="1738745" y="1188027"/>
                    <a:pt x="1737014" y="812223"/>
                    <a:pt x="1735282" y="436418"/>
                  </a:cubicBezTo>
                  <a:lnTo>
                    <a:pt x="867641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200" dirty="0">
                  <a:latin typeface="Kraash" panose="03000600000000000000" pitchFamily="66" charset="0"/>
                </a:rPr>
                <a:t>3</a:t>
              </a:r>
            </a:p>
          </p:txBody>
        </p:sp>
      </p:grpSp>
      <p:sp>
        <p:nvSpPr>
          <p:cNvPr id="60" name="Retângulo 59"/>
          <p:cNvSpPr/>
          <p:nvPr/>
        </p:nvSpPr>
        <p:spPr>
          <a:xfrm>
            <a:off x="3741856" y="-820790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1" name="Retângulo 70"/>
          <p:cNvSpPr/>
          <p:nvPr/>
        </p:nvSpPr>
        <p:spPr>
          <a:xfrm>
            <a:off x="4597468" y="-823033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2" name="Retângulo 71"/>
          <p:cNvSpPr/>
          <p:nvPr/>
        </p:nvSpPr>
        <p:spPr>
          <a:xfrm>
            <a:off x="5452329" y="-826332"/>
            <a:ext cx="857121" cy="335605"/>
          </a:xfrm>
          <a:prstGeom prst="rect">
            <a:avLst/>
          </a:prstGeom>
          <a:solidFill>
            <a:schemeClr val="accent6">
              <a:lumMod val="60000"/>
              <a:lumOff val="40000"/>
              <a:alpha val="7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70" name="Grupo 69"/>
          <p:cNvGrpSpPr/>
          <p:nvPr/>
        </p:nvGrpSpPr>
        <p:grpSpPr>
          <a:xfrm>
            <a:off x="3665834" y="180108"/>
            <a:ext cx="2767328" cy="540637"/>
            <a:chOff x="317473" y="114632"/>
            <a:chExt cx="4002157" cy="781878"/>
          </a:xfrm>
        </p:grpSpPr>
        <p:sp>
          <p:nvSpPr>
            <p:cNvPr id="73" name="Placa 72"/>
            <p:cNvSpPr/>
            <p:nvPr/>
          </p:nvSpPr>
          <p:spPr>
            <a:xfrm>
              <a:off x="317473" y="114632"/>
              <a:ext cx="4002157" cy="781878"/>
            </a:xfrm>
            <a:prstGeom prst="plaqu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/>
            <p:cNvSpPr/>
            <p:nvPr/>
          </p:nvSpPr>
          <p:spPr>
            <a:xfrm>
              <a:off x="427417" y="242763"/>
              <a:ext cx="3716270" cy="4853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2000" dirty="0" smtClean="0">
                  <a:solidFill>
                    <a:schemeClr val="tx1"/>
                  </a:solidFill>
                  <a:latin typeface="Algerian" panose="04020705040A02060702" pitchFamily="82" charset="0"/>
                </a:rPr>
                <a:t>Vida </a:t>
              </a:r>
              <a:r>
                <a:rPr lang="pt-BR" sz="2000" dirty="0">
                  <a:solidFill>
                    <a:schemeClr val="tx1"/>
                  </a:solidFill>
                  <a:latin typeface="Algerian" panose="04020705040A02060702" pitchFamily="82" charset="0"/>
                </a:rPr>
                <a:t>0</a:t>
              </a:r>
            </a:p>
          </p:txBody>
        </p:sp>
      </p:grpSp>
      <p:grpSp>
        <p:nvGrpSpPr>
          <p:cNvPr id="76" name="Grupo 75"/>
          <p:cNvGrpSpPr/>
          <p:nvPr/>
        </p:nvGrpSpPr>
        <p:grpSpPr>
          <a:xfrm>
            <a:off x="3622296" y="3431393"/>
            <a:ext cx="3102170" cy="2042908"/>
            <a:chOff x="9581512" y="4681576"/>
            <a:chExt cx="1305005" cy="859400"/>
          </a:xfrm>
        </p:grpSpPr>
        <p:sp>
          <p:nvSpPr>
            <p:cNvPr id="77" name="Elipse 76"/>
            <p:cNvSpPr/>
            <p:nvPr/>
          </p:nvSpPr>
          <p:spPr>
            <a:xfrm>
              <a:off x="9750117" y="4681576"/>
              <a:ext cx="951087" cy="766723"/>
            </a:xfrm>
            <a:prstGeom prst="ellipse">
              <a:avLst/>
            </a:prstGeom>
            <a:solidFill>
              <a:srgbClr val="00206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Elipse 77"/>
            <p:cNvSpPr/>
            <p:nvPr/>
          </p:nvSpPr>
          <p:spPr>
            <a:xfrm>
              <a:off x="10034309" y="4684017"/>
              <a:ext cx="382701" cy="8368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de cantos arredondados 78"/>
            <p:cNvSpPr/>
            <p:nvPr/>
          </p:nvSpPr>
          <p:spPr>
            <a:xfrm>
              <a:off x="9838655" y="4966124"/>
              <a:ext cx="791653" cy="413296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de cantos arredondados 79"/>
            <p:cNvSpPr/>
            <p:nvPr/>
          </p:nvSpPr>
          <p:spPr>
            <a:xfrm rot="1080104">
              <a:off x="9690429" y="5033743"/>
              <a:ext cx="203199" cy="307155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Elipse 80"/>
            <p:cNvSpPr/>
            <p:nvPr/>
          </p:nvSpPr>
          <p:spPr>
            <a:xfrm>
              <a:off x="9581512" y="5197159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2" name="Retângulo de cantos arredondados 81"/>
            <p:cNvSpPr/>
            <p:nvPr/>
          </p:nvSpPr>
          <p:spPr>
            <a:xfrm>
              <a:off x="9707329" y="4774294"/>
              <a:ext cx="203199" cy="307155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3" name="Elipse 82"/>
            <p:cNvSpPr/>
            <p:nvPr/>
          </p:nvSpPr>
          <p:spPr>
            <a:xfrm>
              <a:off x="9644977" y="4873572"/>
              <a:ext cx="335240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Retângulo de cantos arredondados 83"/>
            <p:cNvSpPr/>
            <p:nvPr/>
          </p:nvSpPr>
          <p:spPr>
            <a:xfrm>
              <a:off x="9786539" y="5038629"/>
              <a:ext cx="384876" cy="498415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5" name="Retângulo de cantos arredondados 84"/>
            <p:cNvSpPr/>
            <p:nvPr/>
          </p:nvSpPr>
          <p:spPr>
            <a:xfrm rot="20519896" flipH="1">
              <a:off x="10566128" y="5042321"/>
              <a:ext cx="208585" cy="307155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6" name="Elipse 85"/>
            <p:cNvSpPr/>
            <p:nvPr/>
          </p:nvSpPr>
          <p:spPr>
            <a:xfrm flipH="1">
              <a:off x="10542391" y="5205737"/>
              <a:ext cx="344126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7" name="Retângulo de cantos arredondados 86"/>
            <p:cNvSpPr/>
            <p:nvPr/>
          </p:nvSpPr>
          <p:spPr>
            <a:xfrm flipH="1">
              <a:off x="10548780" y="4782872"/>
              <a:ext cx="208585" cy="307155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8" name="Elipse 87"/>
            <p:cNvSpPr/>
            <p:nvPr/>
          </p:nvSpPr>
          <p:spPr>
            <a:xfrm flipH="1">
              <a:off x="10477244" y="4882150"/>
              <a:ext cx="344126" cy="335239"/>
            </a:xfrm>
            <a:prstGeom prst="ellipse">
              <a:avLst/>
            </a:prstGeom>
            <a:solidFill>
              <a:srgbClr val="760000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9" name="Retângulo de cantos arredondados 88"/>
            <p:cNvSpPr/>
            <p:nvPr/>
          </p:nvSpPr>
          <p:spPr>
            <a:xfrm>
              <a:off x="10295196" y="5035478"/>
              <a:ext cx="384876" cy="505498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4" name="Pergaminho horizontal 93"/>
          <p:cNvSpPr/>
          <p:nvPr/>
        </p:nvSpPr>
        <p:spPr>
          <a:xfrm>
            <a:off x="4222540" y="1527765"/>
            <a:ext cx="4151543" cy="3448287"/>
          </a:xfrm>
          <a:prstGeom prst="horizontalScroll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Você ganhou a batalha!</a:t>
            </a:r>
          </a:p>
          <a:p>
            <a:pPr algn="ctr"/>
            <a:r>
              <a:rPr lang="pt-BR" dirty="0" smtClean="0">
                <a:solidFill>
                  <a:schemeClr val="tx1"/>
                </a:solidFill>
                <a:latin typeface="Algerian" panose="04020705040A02060702" pitchFamily="82" charset="0"/>
              </a:rPr>
              <a:t>Aqui esta Sua recompensa:</a:t>
            </a: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 smtClean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  <a:latin typeface="Algerian" panose="04020705040A02060702" pitchFamily="82" charset="0"/>
            </a:endParaRPr>
          </a:p>
          <a:p>
            <a:pPr algn="ctr"/>
            <a:endParaRPr lang="pt-BR" dirty="0">
              <a:solidFill>
                <a:schemeClr val="tx1"/>
              </a:solidFill>
            </a:endParaRPr>
          </a:p>
          <a:p>
            <a:pPr algn="ctr"/>
            <a:endParaRPr lang="pt-BR" dirty="0" smtClean="0">
              <a:solidFill>
                <a:schemeClr val="tx1"/>
              </a:solidFill>
            </a:endParaRPr>
          </a:p>
        </p:txBody>
      </p:sp>
      <p:sp>
        <p:nvSpPr>
          <p:cNvPr id="95" name="Retângulo 94">
            <a:hlinkClick r:id="rId2" action="ppaction://hlinksldjump"/>
          </p:cNvPr>
          <p:cNvSpPr/>
          <p:nvPr/>
        </p:nvSpPr>
        <p:spPr>
          <a:xfrm>
            <a:off x="4845496" y="3796129"/>
            <a:ext cx="1079292" cy="64741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continuar</a:t>
            </a:r>
            <a:endParaRPr lang="pt-BR" sz="1400" dirty="0">
              <a:solidFill>
                <a:schemeClr val="tx1"/>
              </a:solidFill>
            </a:endParaRPr>
          </a:p>
        </p:txBody>
      </p:sp>
      <p:sp>
        <p:nvSpPr>
          <p:cNvPr id="96" name="Retângulo 95"/>
          <p:cNvSpPr/>
          <p:nvPr/>
        </p:nvSpPr>
        <p:spPr>
          <a:xfrm>
            <a:off x="6859254" y="3881046"/>
            <a:ext cx="1079292" cy="39303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400" dirty="0" smtClean="0">
                <a:solidFill>
                  <a:schemeClr val="tx1"/>
                </a:solidFill>
              </a:rPr>
              <a:t>Ouro 400</a:t>
            </a:r>
            <a:endParaRPr lang="pt-BR" sz="1400" dirty="0">
              <a:solidFill>
                <a:schemeClr val="tx1"/>
              </a:solidFill>
            </a:endParaRPr>
          </a:p>
        </p:txBody>
      </p:sp>
      <p:grpSp>
        <p:nvGrpSpPr>
          <p:cNvPr id="104" name="Grupo 103"/>
          <p:cNvGrpSpPr/>
          <p:nvPr/>
        </p:nvGrpSpPr>
        <p:grpSpPr>
          <a:xfrm>
            <a:off x="5763637" y="2919306"/>
            <a:ext cx="1167008" cy="901708"/>
            <a:chOff x="3039912" y="5979536"/>
            <a:chExt cx="1167008" cy="901708"/>
          </a:xfrm>
          <a:effectLst>
            <a:glow rad="749300">
              <a:schemeClr val="bg1">
                <a:alpha val="42000"/>
              </a:schemeClr>
            </a:glow>
          </a:effectLst>
        </p:grpSpPr>
        <p:grpSp>
          <p:nvGrpSpPr>
            <p:cNvPr id="107" name="Grupo 106"/>
            <p:cNvGrpSpPr/>
            <p:nvPr/>
          </p:nvGrpSpPr>
          <p:grpSpPr>
            <a:xfrm>
              <a:off x="3039912" y="6582096"/>
              <a:ext cx="1167008" cy="299148"/>
              <a:chOff x="2998310" y="5844362"/>
              <a:chExt cx="1167008" cy="299148"/>
            </a:xfrm>
          </p:grpSpPr>
          <p:sp>
            <p:nvSpPr>
              <p:cNvPr id="112" name="Forma livre 111"/>
              <p:cNvSpPr/>
              <p:nvPr/>
            </p:nvSpPr>
            <p:spPr>
              <a:xfrm>
                <a:off x="3871695" y="5909319"/>
                <a:ext cx="166853" cy="175084"/>
              </a:xfrm>
              <a:custGeom>
                <a:avLst/>
                <a:gdLst>
                  <a:gd name="connsiteX0" fmla="*/ 166853 w 166853"/>
                  <a:gd name="connsiteY0" fmla="*/ 174885 h 175084"/>
                  <a:gd name="connsiteX1" fmla="*/ 109391 w 166853"/>
                  <a:gd name="connsiteY1" fmla="*/ 152400 h 175084"/>
                  <a:gd name="connsiteX2" fmla="*/ 14453 w 166853"/>
                  <a:gd name="connsiteY2" fmla="*/ 32479 h 175084"/>
                  <a:gd name="connsiteX3" fmla="*/ 1962 w 166853"/>
                  <a:gd name="connsiteY3" fmla="*/ 0 h 175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53" h="175084">
                    <a:moveTo>
                      <a:pt x="166853" y="174885"/>
                    </a:moveTo>
                    <a:cubicBezTo>
                      <a:pt x="150822" y="175509"/>
                      <a:pt x="134791" y="176134"/>
                      <a:pt x="109391" y="152400"/>
                    </a:cubicBezTo>
                    <a:cubicBezTo>
                      <a:pt x="83991" y="128666"/>
                      <a:pt x="32358" y="57879"/>
                      <a:pt x="14453" y="32479"/>
                    </a:cubicBezTo>
                    <a:cubicBezTo>
                      <a:pt x="-3452" y="7079"/>
                      <a:pt x="-745" y="3539"/>
                      <a:pt x="1962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3" name="Losango 112"/>
              <p:cNvSpPr/>
              <p:nvPr/>
            </p:nvSpPr>
            <p:spPr>
              <a:xfrm rot="1106110">
                <a:off x="2998310" y="5902879"/>
                <a:ext cx="61541" cy="127036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4" name="Forma livre 113"/>
              <p:cNvSpPr/>
              <p:nvPr/>
            </p:nvSpPr>
            <p:spPr>
              <a:xfrm>
                <a:off x="3059191" y="5844362"/>
                <a:ext cx="442210" cy="151058"/>
              </a:xfrm>
              <a:custGeom>
                <a:avLst/>
                <a:gdLst>
                  <a:gd name="connsiteX0" fmla="*/ 0 w 442210"/>
                  <a:gd name="connsiteY0" fmla="*/ 134911 h 151058"/>
                  <a:gd name="connsiteX1" fmla="*/ 159895 w 442210"/>
                  <a:gd name="connsiteY1" fmla="*/ 147403 h 151058"/>
                  <a:gd name="connsiteX2" fmla="*/ 384748 w 442210"/>
                  <a:gd name="connsiteY2" fmla="*/ 77449 h 151058"/>
                  <a:gd name="connsiteX3" fmla="*/ 442210 w 442210"/>
                  <a:gd name="connsiteY3" fmla="*/ 0 h 151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2210" h="151058">
                    <a:moveTo>
                      <a:pt x="0" y="134911"/>
                    </a:moveTo>
                    <a:cubicBezTo>
                      <a:pt x="47885" y="145945"/>
                      <a:pt x="95770" y="156980"/>
                      <a:pt x="159895" y="147403"/>
                    </a:cubicBezTo>
                    <a:cubicBezTo>
                      <a:pt x="224020" y="137826"/>
                      <a:pt x="337696" y="102016"/>
                      <a:pt x="384748" y="77449"/>
                    </a:cubicBezTo>
                    <a:cubicBezTo>
                      <a:pt x="431800" y="52882"/>
                      <a:pt x="437005" y="26441"/>
                      <a:pt x="44221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5" name="Forma livre 114"/>
              <p:cNvSpPr/>
              <p:nvPr/>
            </p:nvSpPr>
            <p:spPr>
              <a:xfrm>
                <a:off x="4041047" y="6019247"/>
                <a:ext cx="124271" cy="64957"/>
              </a:xfrm>
              <a:custGeom>
                <a:avLst/>
                <a:gdLst>
                  <a:gd name="connsiteX0" fmla="*/ 0 w 124271"/>
                  <a:gd name="connsiteY0" fmla="*/ 64957 h 64957"/>
                  <a:gd name="connsiteX1" fmla="*/ 107429 w 124271"/>
                  <a:gd name="connsiteY1" fmla="*/ 52466 h 64957"/>
                  <a:gd name="connsiteX2" fmla="*/ 122419 w 124271"/>
                  <a:gd name="connsiteY2" fmla="*/ 0 h 6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271" h="64957">
                    <a:moveTo>
                      <a:pt x="0" y="64957"/>
                    </a:moveTo>
                    <a:cubicBezTo>
                      <a:pt x="43513" y="64124"/>
                      <a:pt x="87026" y="63292"/>
                      <a:pt x="107429" y="52466"/>
                    </a:cubicBezTo>
                    <a:cubicBezTo>
                      <a:pt x="127832" y="41640"/>
                      <a:pt x="125125" y="20820"/>
                      <a:pt x="122419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6" name="Losango 115"/>
              <p:cNvSpPr/>
              <p:nvPr/>
            </p:nvSpPr>
            <p:spPr>
              <a:xfrm rot="21282313">
                <a:off x="4038140" y="6026396"/>
                <a:ext cx="81006" cy="117114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08" name="Grupo 107"/>
            <p:cNvGrpSpPr/>
            <p:nvPr/>
          </p:nvGrpSpPr>
          <p:grpSpPr>
            <a:xfrm>
              <a:off x="3389656" y="5979536"/>
              <a:ext cx="659568" cy="487289"/>
              <a:chOff x="3337457" y="6403072"/>
              <a:chExt cx="659568" cy="487289"/>
            </a:xfrm>
          </p:grpSpPr>
          <p:sp>
            <p:nvSpPr>
              <p:cNvPr id="109" name="Forma livre 108"/>
              <p:cNvSpPr/>
              <p:nvPr/>
            </p:nvSpPr>
            <p:spPr>
              <a:xfrm rot="21406454">
                <a:off x="3379674" y="6403072"/>
                <a:ext cx="597363" cy="159753"/>
              </a:xfrm>
              <a:custGeom>
                <a:avLst/>
                <a:gdLst>
                  <a:gd name="connsiteX0" fmla="*/ 20241 w 597363"/>
                  <a:gd name="connsiteY0" fmla="*/ 0 h 159753"/>
                  <a:gd name="connsiteX1" fmla="*/ 254 w 597363"/>
                  <a:gd name="connsiteY1" fmla="*/ 59961 h 159753"/>
                  <a:gd name="connsiteX2" fmla="*/ 32733 w 597363"/>
                  <a:gd name="connsiteY2" fmla="*/ 94938 h 159753"/>
                  <a:gd name="connsiteX3" fmla="*/ 227605 w 597363"/>
                  <a:gd name="connsiteY3" fmla="*/ 122420 h 159753"/>
                  <a:gd name="connsiteX4" fmla="*/ 287566 w 597363"/>
                  <a:gd name="connsiteY4" fmla="*/ 74951 h 159753"/>
                  <a:gd name="connsiteX5" fmla="*/ 310051 w 597363"/>
                  <a:gd name="connsiteY5" fmla="*/ 127417 h 159753"/>
                  <a:gd name="connsiteX6" fmla="*/ 534904 w 597363"/>
                  <a:gd name="connsiteY6" fmla="*/ 157397 h 159753"/>
                  <a:gd name="connsiteX7" fmla="*/ 597363 w 597363"/>
                  <a:gd name="connsiteY7" fmla="*/ 64958 h 15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7363" h="159753">
                    <a:moveTo>
                      <a:pt x="20241" y="0"/>
                    </a:moveTo>
                    <a:cubicBezTo>
                      <a:pt x="9206" y="22069"/>
                      <a:pt x="-1828" y="44138"/>
                      <a:pt x="254" y="59961"/>
                    </a:cubicBezTo>
                    <a:cubicBezTo>
                      <a:pt x="2336" y="75784"/>
                      <a:pt x="-5159" y="84528"/>
                      <a:pt x="32733" y="94938"/>
                    </a:cubicBezTo>
                    <a:cubicBezTo>
                      <a:pt x="70625" y="105348"/>
                      <a:pt x="185133" y="125751"/>
                      <a:pt x="227605" y="122420"/>
                    </a:cubicBezTo>
                    <a:cubicBezTo>
                      <a:pt x="270077" y="119089"/>
                      <a:pt x="273825" y="74118"/>
                      <a:pt x="287566" y="74951"/>
                    </a:cubicBezTo>
                    <a:cubicBezTo>
                      <a:pt x="301307" y="75784"/>
                      <a:pt x="268828" y="113676"/>
                      <a:pt x="310051" y="127417"/>
                    </a:cubicBezTo>
                    <a:cubicBezTo>
                      <a:pt x="351274" y="141158"/>
                      <a:pt x="487019" y="167807"/>
                      <a:pt x="534904" y="157397"/>
                    </a:cubicBezTo>
                    <a:cubicBezTo>
                      <a:pt x="582789" y="146987"/>
                      <a:pt x="590076" y="105972"/>
                      <a:pt x="597363" y="6495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0" name="Forma livre 109"/>
              <p:cNvSpPr/>
              <p:nvPr/>
            </p:nvSpPr>
            <p:spPr>
              <a:xfrm>
                <a:off x="3339685" y="6443155"/>
                <a:ext cx="657340" cy="292308"/>
              </a:xfrm>
              <a:custGeom>
                <a:avLst/>
                <a:gdLst>
                  <a:gd name="connsiteX0" fmla="*/ 14990 w 662066"/>
                  <a:gd name="connsiteY0" fmla="*/ 32478 h 292308"/>
                  <a:gd name="connsiteX1" fmla="*/ 0 w 662066"/>
                  <a:gd name="connsiteY1" fmla="*/ 149901 h 292308"/>
                  <a:gd name="connsiteX2" fmla="*/ 327286 w 662066"/>
                  <a:gd name="connsiteY2" fmla="*/ 292308 h 292308"/>
                  <a:gd name="connsiteX3" fmla="*/ 642079 w 662066"/>
                  <a:gd name="connsiteY3" fmla="*/ 174885 h 292308"/>
                  <a:gd name="connsiteX4" fmla="*/ 649574 w 662066"/>
                  <a:gd name="connsiteY4" fmla="*/ 92439 h 292308"/>
                  <a:gd name="connsiteX5" fmla="*/ 662066 w 662066"/>
                  <a:gd name="connsiteY5" fmla="*/ 0 h 292308"/>
                  <a:gd name="connsiteX6" fmla="*/ 662066 w 662066"/>
                  <a:gd name="connsiteY6" fmla="*/ 0 h 292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2066" h="292308">
                    <a:moveTo>
                      <a:pt x="14990" y="32478"/>
                    </a:moveTo>
                    <a:lnTo>
                      <a:pt x="0" y="149901"/>
                    </a:lnTo>
                    <a:lnTo>
                      <a:pt x="327286" y="292308"/>
                    </a:lnTo>
                    <a:lnTo>
                      <a:pt x="642079" y="174885"/>
                    </a:lnTo>
                    <a:lnTo>
                      <a:pt x="649574" y="92439"/>
                    </a:lnTo>
                    <a:lnTo>
                      <a:pt x="662066" y="0"/>
                    </a:lnTo>
                    <a:lnTo>
                      <a:pt x="66206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11" name="Forma livre 110"/>
              <p:cNvSpPr/>
              <p:nvPr/>
            </p:nvSpPr>
            <p:spPr>
              <a:xfrm>
                <a:off x="3337457" y="6595555"/>
                <a:ext cx="637082" cy="294806"/>
              </a:xfrm>
              <a:custGeom>
                <a:avLst/>
                <a:gdLst>
                  <a:gd name="connsiteX0" fmla="*/ 4997 w 637082"/>
                  <a:gd name="connsiteY0" fmla="*/ 0 h 294806"/>
                  <a:gd name="connsiteX1" fmla="*/ 0 w 637082"/>
                  <a:gd name="connsiteY1" fmla="*/ 144905 h 294806"/>
                  <a:gd name="connsiteX2" fmla="*/ 329784 w 637082"/>
                  <a:gd name="connsiteY2" fmla="*/ 294806 h 294806"/>
                  <a:gd name="connsiteX3" fmla="*/ 627089 w 637082"/>
                  <a:gd name="connsiteY3" fmla="*/ 172387 h 294806"/>
                  <a:gd name="connsiteX4" fmla="*/ 637082 w 637082"/>
                  <a:gd name="connsiteY4" fmla="*/ 27482 h 29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082" h="294806">
                    <a:moveTo>
                      <a:pt x="4997" y="0"/>
                    </a:moveTo>
                    <a:lnTo>
                      <a:pt x="0" y="144905"/>
                    </a:lnTo>
                    <a:lnTo>
                      <a:pt x="329784" y="294806"/>
                    </a:lnTo>
                    <a:lnTo>
                      <a:pt x="627089" y="172387"/>
                    </a:lnTo>
                    <a:lnTo>
                      <a:pt x="637082" y="27482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5488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500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08" name="Grupo 207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10" name="Grupo 209"/>
            <p:cNvGrpSpPr/>
            <p:nvPr/>
          </p:nvGrpSpPr>
          <p:grpSpPr>
            <a:xfrm>
              <a:off x="2458529" y="176726"/>
              <a:ext cx="2747157" cy="2747157"/>
              <a:chOff x="1166462" y="638629"/>
              <a:chExt cx="4666393" cy="4666393"/>
            </a:xfrm>
          </p:grpSpPr>
          <p:grpSp>
            <p:nvGrpSpPr>
              <p:cNvPr id="222" name="Grupo 221"/>
              <p:cNvGrpSpPr/>
              <p:nvPr/>
            </p:nvGrpSpPr>
            <p:grpSpPr>
              <a:xfrm>
                <a:off x="1166462" y="638629"/>
                <a:ext cx="4666393" cy="4666393"/>
                <a:chOff x="1166462" y="638629"/>
                <a:chExt cx="4666393" cy="4666393"/>
              </a:xfrm>
            </p:grpSpPr>
            <p:sp>
              <p:nvSpPr>
                <p:cNvPr id="235" name="Placa 234"/>
                <p:cNvSpPr/>
                <p:nvPr/>
              </p:nvSpPr>
              <p:spPr>
                <a:xfrm>
                  <a:off x="1166462" y="638629"/>
                  <a:ext cx="4666393" cy="4666393"/>
                </a:xfrm>
                <a:prstGeom prst="plaqu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6" name="Placa 235"/>
                <p:cNvSpPr/>
                <p:nvPr/>
              </p:nvSpPr>
              <p:spPr>
                <a:xfrm>
                  <a:off x="1340632" y="812799"/>
                  <a:ext cx="4318051" cy="4318051"/>
                </a:xfrm>
                <a:prstGeom prst="plaqu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23" name="Retângulo 222"/>
              <p:cNvSpPr/>
              <p:nvPr/>
            </p:nvSpPr>
            <p:spPr>
              <a:xfrm>
                <a:off x="2162628" y="958900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24" name="Retângulo 223"/>
              <p:cNvSpPr/>
              <p:nvPr/>
            </p:nvSpPr>
            <p:spPr>
              <a:xfrm>
                <a:off x="3736763" y="1205164"/>
                <a:ext cx="1070453" cy="57792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225" name="Grupo 224"/>
              <p:cNvGrpSpPr/>
              <p:nvPr/>
            </p:nvGrpSpPr>
            <p:grpSpPr>
              <a:xfrm rot="5400000">
                <a:off x="2789713" y="3183146"/>
                <a:ext cx="1419887" cy="2167304"/>
                <a:chOff x="1517736" y="3374793"/>
                <a:chExt cx="1419887" cy="2167304"/>
              </a:xfrm>
            </p:grpSpPr>
            <p:sp>
              <p:nvSpPr>
                <p:cNvPr id="229" name="Retângulo de cantos arredondados 228"/>
                <p:cNvSpPr/>
                <p:nvPr/>
              </p:nvSpPr>
              <p:spPr>
                <a:xfrm>
                  <a:off x="1517736" y="3374793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0" name="Retângulo de cantos arredondados 229"/>
                <p:cNvSpPr/>
                <p:nvPr/>
              </p:nvSpPr>
              <p:spPr>
                <a:xfrm>
                  <a:off x="2253115" y="338899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1" name="Retângulo de cantos arredondados 230"/>
                <p:cNvSpPr/>
                <p:nvPr/>
              </p:nvSpPr>
              <p:spPr>
                <a:xfrm>
                  <a:off x="1517736" y="485758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2" name="Retângulo de cantos arredondados 231"/>
                <p:cNvSpPr/>
                <p:nvPr/>
              </p:nvSpPr>
              <p:spPr>
                <a:xfrm>
                  <a:off x="2253063" y="4856567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3" name="Retângulo de cantos arredondados 232"/>
                <p:cNvSpPr/>
                <p:nvPr/>
              </p:nvSpPr>
              <p:spPr>
                <a:xfrm>
                  <a:off x="1519639" y="4114519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34" name="Retângulo de cantos arredondados 233"/>
                <p:cNvSpPr/>
                <p:nvPr/>
              </p:nvSpPr>
              <p:spPr>
                <a:xfrm>
                  <a:off x="2247930" y="4116172"/>
                  <a:ext cx="684508" cy="684508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sp>
            <p:nvSpPr>
              <p:cNvPr id="226" name="Retângulo 225"/>
              <p:cNvSpPr/>
              <p:nvPr/>
            </p:nvSpPr>
            <p:spPr>
              <a:xfrm>
                <a:off x="2964430" y="2256926"/>
                <a:ext cx="1070453" cy="10704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cxnSp>
            <p:nvCxnSpPr>
              <p:cNvPr id="227" name="Conector angulado 226"/>
              <p:cNvCxnSpPr>
                <a:endCxn id="226" idx="1"/>
              </p:cNvCxnSpPr>
              <p:nvPr/>
            </p:nvCxnSpPr>
            <p:spPr>
              <a:xfrm rot="16200000" flipH="1">
                <a:off x="2306915" y="2134637"/>
                <a:ext cx="766605" cy="548425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Conector angulado 227"/>
              <p:cNvCxnSpPr>
                <a:endCxn id="226" idx="3"/>
              </p:cNvCxnSpPr>
              <p:nvPr/>
            </p:nvCxnSpPr>
            <p:spPr>
              <a:xfrm rot="5400000">
                <a:off x="3827189" y="2010639"/>
                <a:ext cx="989209" cy="573819"/>
              </a:xfrm>
              <a:prstGeom prst="bentConnector2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1" name="Seta para a direita listrada 210"/>
            <p:cNvSpPr/>
            <p:nvPr/>
          </p:nvSpPr>
          <p:spPr>
            <a:xfrm>
              <a:off x="4424181" y="1449543"/>
              <a:ext cx="441512" cy="440160"/>
            </a:xfrm>
            <a:prstGeom prst="stripedRightArrow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" name="Grupo 3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grpSp>
          <p:nvGrpSpPr>
            <p:cNvPr id="2" name="Grupo 1"/>
            <p:cNvGrpSpPr/>
            <p:nvPr/>
          </p:nvGrpSpPr>
          <p:grpSpPr>
            <a:xfrm>
              <a:off x="140681" y="3074411"/>
              <a:ext cx="2909805" cy="2759584"/>
              <a:chOff x="140681" y="3074411"/>
              <a:chExt cx="2909805" cy="2759584"/>
            </a:xfrm>
          </p:grpSpPr>
          <p:grpSp>
            <p:nvGrpSpPr>
              <p:cNvPr id="3" name="Grupo 2"/>
              <p:cNvGrpSpPr/>
              <p:nvPr/>
            </p:nvGrpSpPr>
            <p:grpSpPr>
              <a:xfrm>
                <a:off x="140681" y="3074411"/>
                <a:ext cx="2909805" cy="2759584"/>
                <a:chOff x="140681" y="3074411"/>
                <a:chExt cx="2909805" cy="2759584"/>
              </a:xfrm>
            </p:grpSpPr>
            <p:grpSp>
              <p:nvGrpSpPr>
                <p:cNvPr id="264" name="Grupo 263"/>
                <p:cNvGrpSpPr/>
                <p:nvPr/>
              </p:nvGrpSpPr>
              <p:grpSpPr>
                <a:xfrm>
                  <a:off x="140681" y="3074411"/>
                  <a:ext cx="2909805" cy="2759584"/>
                  <a:chOff x="140681" y="3074411"/>
                  <a:chExt cx="2909805" cy="2759584"/>
                </a:xfrm>
              </p:grpSpPr>
              <p:sp>
                <p:nvSpPr>
                  <p:cNvPr id="213" name="Retângulo de cantos arredondados 212"/>
                  <p:cNvSpPr/>
                  <p:nvPr/>
                </p:nvSpPr>
                <p:spPr>
                  <a:xfrm>
                    <a:off x="140681" y="3074411"/>
                    <a:ext cx="2909805" cy="2759584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Retângulo de cantos arredondados 213"/>
                  <p:cNvSpPr/>
                  <p:nvPr/>
                </p:nvSpPr>
                <p:spPr>
                  <a:xfrm>
                    <a:off x="223364" y="3146647"/>
                    <a:ext cx="2765026" cy="2622279"/>
                  </a:xfrm>
                  <a:prstGeom prst="roundRect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grpSp>
                <p:nvGrpSpPr>
                  <p:cNvPr id="159" name="Grupo 158"/>
                  <p:cNvGrpSpPr/>
                  <p:nvPr/>
                </p:nvGrpSpPr>
                <p:grpSpPr>
                  <a:xfrm>
                    <a:off x="266284" y="3370827"/>
                    <a:ext cx="1208386" cy="2098719"/>
                    <a:chOff x="-2712664" y="766087"/>
                    <a:chExt cx="1982164" cy="3442611"/>
                  </a:xfrm>
                </p:grpSpPr>
                <p:sp>
                  <p:nvSpPr>
                    <p:cNvPr id="160" name="Retângulo de cantos arredondados 159"/>
                    <p:cNvSpPr/>
                    <p:nvPr/>
                  </p:nvSpPr>
                  <p:spPr>
                    <a:xfrm>
                      <a:off x="-1808670" y="1765486"/>
                      <a:ext cx="230035" cy="220508"/>
                    </a:xfrm>
                    <a:prstGeom prst="roundRect">
                      <a:avLst/>
                    </a:pr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1" name="Forma livre 160"/>
                    <p:cNvSpPr/>
                    <p:nvPr/>
                  </p:nvSpPr>
                  <p:spPr>
                    <a:xfrm>
                      <a:off x="-1276542" y="1922209"/>
                      <a:ext cx="404924" cy="518066"/>
                    </a:xfrm>
                    <a:custGeom>
                      <a:avLst/>
                      <a:gdLst>
                        <a:gd name="connsiteX0" fmla="*/ 263787 w 553297"/>
                        <a:gd name="connsiteY0" fmla="*/ 2830 h 707896"/>
                        <a:gd name="connsiteX1" fmla="*/ 430649 w 553297"/>
                        <a:gd name="connsiteY1" fmla="*/ 266470 h 707896"/>
                        <a:gd name="connsiteX2" fmla="*/ 544114 w 553297"/>
                        <a:gd name="connsiteY2" fmla="*/ 610205 h 707896"/>
                        <a:gd name="connsiteX3" fmla="*/ 520754 w 553297"/>
                        <a:gd name="connsiteY3" fmla="*/ 670275 h 707896"/>
                        <a:gd name="connsiteX4" fmla="*/ 317183 w 553297"/>
                        <a:gd name="connsiteY4" fmla="*/ 700310 h 707896"/>
                        <a:gd name="connsiteX5" fmla="*/ 290485 w 553297"/>
                        <a:gd name="connsiteY5" fmla="*/ 526774 h 707896"/>
                        <a:gd name="connsiteX6" fmla="*/ 197043 w 553297"/>
                        <a:gd name="connsiteY6" fmla="*/ 363250 h 707896"/>
                        <a:gd name="connsiteX7" fmla="*/ 146 w 553297"/>
                        <a:gd name="connsiteY7" fmla="*/ 142993 h 707896"/>
                        <a:gd name="connsiteX8" fmla="*/ 263787 w 553297"/>
                        <a:gd name="connsiteY8" fmla="*/ 2830 h 707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53297" h="707896">
                          <a:moveTo>
                            <a:pt x="263787" y="2830"/>
                          </a:moveTo>
                          <a:cubicBezTo>
                            <a:pt x="335538" y="23410"/>
                            <a:pt x="383928" y="165241"/>
                            <a:pt x="430649" y="266470"/>
                          </a:cubicBezTo>
                          <a:cubicBezTo>
                            <a:pt x="477370" y="367699"/>
                            <a:pt x="529097" y="542904"/>
                            <a:pt x="544114" y="610205"/>
                          </a:cubicBezTo>
                          <a:cubicBezTo>
                            <a:pt x="559131" y="677506"/>
                            <a:pt x="558576" y="655258"/>
                            <a:pt x="520754" y="670275"/>
                          </a:cubicBezTo>
                          <a:cubicBezTo>
                            <a:pt x="482932" y="685292"/>
                            <a:pt x="355561" y="724227"/>
                            <a:pt x="317183" y="700310"/>
                          </a:cubicBezTo>
                          <a:cubicBezTo>
                            <a:pt x="278805" y="676393"/>
                            <a:pt x="310508" y="582951"/>
                            <a:pt x="290485" y="526774"/>
                          </a:cubicBezTo>
                          <a:cubicBezTo>
                            <a:pt x="270462" y="470597"/>
                            <a:pt x="245433" y="427214"/>
                            <a:pt x="197043" y="363250"/>
                          </a:cubicBezTo>
                          <a:cubicBezTo>
                            <a:pt x="148653" y="299287"/>
                            <a:pt x="-5416" y="207513"/>
                            <a:pt x="146" y="142993"/>
                          </a:cubicBezTo>
                          <a:cubicBezTo>
                            <a:pt x="5708" y="78473"/>
                            <a:pt x="192036" y="-17750"/>
                            <a:pt x="263787" y="283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2" name="Forma livre 161"/>
                    <p:cNvSpPr/>
                    <p:nvPr/>
                  </p:nvSpPr>
                  <p:spPr>
                    <a:xfrm>
                      <a:off x="-2670760" y="1895418"/>
                      <a:ext cx="482507" cy="577721"/>
                    </a:xfrm>
                    <a:custGeom>
                      <a:avLst/>
                      <a:gdLst>
                        <a:gd name="connsiteX0" fmla="*/ 372248 w 659307"/>
                        <a:gd name="connsiteY0" fmla="*/ 46666 h 789410"/>
                        <a:gd name="connsiteX1" fmla="*/ 155329 w 659307"/>
                        <a:gd name="connsiteY1" fmla="*/ 263586 h 789410"/>
                        <a:gd name="connsiteX2" fmla="*/ 35189 w 659307"/>
                        <a:gd name="connsiteY2" fmla="*/ 523889 h 789410"/>
                        <a:gd name="connsiteX3" fmla="*/ 1816 w 659307"/>
                        <a:gd name="connsiteY3" fmla="*/ 694088 h 789410"/>
                        <a:gd name="connsiteX4" fmla="*/ 78573 w 659307"/>
                        <a:gd name="connsiteY4" fmla="*/ 787530 h 789410"/>
                        <a:gd name="connsiteX5" fmla="*/ 288818 w 659307"/>
                        <a:gd name="connsiteY5" fmla="*/ 750821 h 789410"/>
                        <a:gd name="connsiteX6" fmla="*/ 308841 w 659307"/>
                        <a:gd name="connsiteY6" fmla="*/ 680739 h 789410"/>
                        <a:gd name="connsiteX7" fmla="*/ 325527 w 659307"/>
                        <a:gd name="connsiteY7" fmla="*/ 530564 h 789410"/>
                        <a:gd name="connsiteX8" fmla="*/ 452342 w 659307"/>
                        <a:gd name="connsiteY8" fmla="*/ 347016 h 789410"/>
                        <a:gd name="connsiteX9" fmla="*/ 659250 w 659307"/>
                        <a:gd name="connsiteY9" fmla="*/ 140108 h 789410"/>
                        <a:gd name="connsiteX10" fmla="*/ 472365 w 659307"/>
                        <a:gd name="connsiteY10" fmla="*/ 6619 h 789410"/>
                        <a:gd name="connsiteX11" fmla="*/ 372248 w 659307"/>
                        <a:gd name="connsiteY11" fmla="*/ 46666 h 789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59307" h="789410">
                          <a:moveTo>
                            <a:pt x="372248" y="46666"/>
                          </a:moveTo>
                          <a:cubicBezTo>
                            <a:pt x="319409" y="89494"/>
                            <a:pt x="211505" y="184049"/>
                            <a:pt x="155329" y="263586"/>
                          </a:cubicBezTo>
                          <a:cubicBezTo>
                            <a:pt x="99153" y="343123"/>
                            <a:pt x="60774" y="452139"/>
                            <a:pt x="35189" y="523889"/>
                          </a:cubicBezTo>
                          <a:cubicBezTo>
                            <a:pt x="9603" y="595639"/>
                            <a:pt x="-5415" y="650148"/>
                            <a:pt x="1816" y="694088"/>
                          </a:cubicBezTo>
                          <a:cubicBezTo>
                            <a:pt x="9047" y="738028"/>
                            <a:pt x="30739" y="778075"/>
                            <a:pt x="78573" y="787530"/>
                          </a:cubicBezTo>
                          <a:cubicBezTo>
                            <a:pt x="126407" y="796985"/>
                            <a:pt x="250440" y="768619"/>
                            <a:pt x="288818" y="750821"/>
                          </a:cubicBezTo>
                          <a:cubicBezTo>
                            <a:pt x="327196" y="733023"/>
                            <a:pt x="302723" y="717448"/>
                            <a:pt x="308841" y="680739"/>
                          </a:cubicBezTo>
                          <a:cubicBezTo>
                            <a:pt x="314959" y="644030"/>
                            <a:pt x="301610" y="586185"/>
                            <a:pt x="325527" y="530564"/>
                          </a:cubicBezTo>
                          <a:cubicBezTo>
                            <a:pt x="349444" y="474943"/>
                            <a:pt x="396722" y="412092"/>
                            <a:pt x="452342" y="347016"/>
                          </a:cubicBezTo>
                          <a:cubicBezTo>
                            <a:pt x="507962" y="281940"/>
                            <a:pt x="655913" y="196841"/>
                            <a:pt x="659250" y="140108"/>
                          </a:cubicBezTo>
                          <a:cubicBezTo>
                            <a:pt x="662587" y="83375"/>
                            <a:pt x="520198" y="22749"/>
                            <a:pt x="472365" y="6619"/>
                          </a:cubicBezTo>
                          <a:cubicBezTo>
                            <a:pt x="424532" y="-9511"/>
                            <a:pt x="425087" y="3838"/>
                            <a:pt x="372248" y="46666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3" name="Elipse 162"/>
                    <p:cNvSpPr/>
                    <p:nvPr/>
                  </p:nvSpPr>
                  <p:spPr>
                    <a:xfrm>
                      <a:off x="-2295525" y="766087"/>
                      <a:ext cx="1147886" cy="1069078"/>
                    </a:xfrm>
                    <a:prstGeom prst="ellipse">
                      <a:avLst/>
                    </a:pr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4" name="Forma livre 163"/>
                    <p:cNvSpPr/>
                    <p:nvPr/>
                  </p:nvSpPr>
                  <p:spPr>
                    <a:xfrm>
                      <a:off x="-1760455" y="1513239"/>
                      <a:ext cx="18293" cy="21989"/>
                    </a:xfrm>
                    <a:custGeom>
                      <a:avLst/>
                      <a:gdLst>
                        <a:gd name="connsiteX0" fmla="*/ 0 w 42041"/>
                        <a:gd name="connsiteY0" fmla="*/ 0 h 53180"/>
                        <a:gd name="connsiteX1" fmla="*/ 42041 w 42041"/>
                        <a:gd name="connsiteY1" fmla="*/ 52552 h 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041" h="53180">
                          <a:moveTo>
                            <a:pt x="0" y="0"/>
                          </a:moveTo>
                          <a:cubicBezTo>
                            <a:pt x="12571" y="62858"/>
                            <a:pt x="-7354" y="52552"/>
                            <a:pt x="42041" y="52552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5" name="Forma livre 164"/>
                    <p:cNvSpPr/>
                    <p:nvPr/>
                  </p:nvSpPr>
                  <p:spPr>
                    <a:xfrm>
                      <a:off x="-2225816" y="1114688"/>
                      <a:ext cx="396688" cy="371877"/>
                    </a:xfrm>
                    <a:custGeom>
                      <a:avLst/>
                      <a:gdLst>
                        <a:gd name="connsiteX0" fmla="*/ 504715 w 542043"/>
                        <a:gd name="connsiteY0" fmla="*/ 472133 h 508140"/>
                        <a:gd name="connsiteX1" fmla="*/ 517072 w 542043"/>
                        <a:gd name="connsiteY1" fmla="*/ 208522 h 508140"/>
                        <a:gd name="connsiteX2" fmla="*/ 269937 w 542043"/>
                        <a:gd name="connsiteY2" fmla="*/ 23171 h 508140"/>
                        <a:gd name="connsiteX3" fmla="*/ 92823 w 542043"/>
                        <a:gd name="connsiteY3" fmla="*/ 19052 h 508140"/>
                        <a:gd name="connsiteX4" fmla="*/ 6326 w 542043"/>
                        <a:gd name="connsiteY4" fmla="*/ 171452 h 508140"/>
                        <a:gd name="connsiteX5" fmla="*/ 35158 w 542043"/>
                        <a:gd name="connsiteY5" fmla="*/ 426825 h 508140"/>
                        <a:gd name="connsiteX6" fmla="*/ 261699 w 542043"/>
                        <a:gd name="connsiteY6" fmla="*/ 500966 h 508140"/>
                        <a:gd name="connsiteX7" fmla="*/ 504715 w 542043"/>
                        <a:gd name="connsiteY7" fmla="*/ 472133 h 5081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42043" h="508140">
                          <a:moveTo>
                            <a:pt x="504715" y="472133"/>
                          </a:moveTo>
                          <a:cubicBezTo>
                            <a:pt x="547277" y="423392"/>
                            <a:pt x="556202" y="283349"/>
                            <a:pt x="517072" y="208522"/>
                          </a:cubicBezTo>
                          <a:cubicBezTo>
                            <a:pt x="477942" y="133695"/>
                            <a:pt x="340645" y="54749"/>
                            <a:pt x="269937" y="23171"/>
                          </a:cubicBezTo>
                          <a:cubicBezTo>
                            <a:pt x="199229" y="-8407"/>
                            <a:pt x="136758" y="-5661"/>
                            <a:pt x="92823" y="19052"/>
                          </a:cubicBezTo>
                          <a:cubicBezTo>
                            <a:pt x="48888" y="43765"/>
                            <a:pt x="15937" y="103490"/>
                            <a:pt x="6326" y="171452"/>
                          </a:cubicBezTo>
                          <a:cubicBezTo>
                            <a:pt x="-3285" y="239414"/>
                            <a:pt x="-7404" y="371906"/>
                            <a:pt x="35158" y="426825"/>
                          </a:cubicBezTo>
                          <a:cubicBezTo>
                            <a:pt x="77720" y="481744"/>
                            <a:pt x="181380" y="493415"/>
                            <a:pt x="261699" y="500966"/>
                          </a:cubicBezTo>
                          <a:cubicBezTo>
                            <a:pt x="342018" y="508517"/>
                            <a:pt x="462153" y="520874"/>
                            <a:pt x="504715" y="47213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6" name="Forma livre 165"/>
                    <p:cNvSpPr/>
                    <p:nvPr/>
                  </p:nvSpPr>
                  <p:spPr>
                    <a:xfrm>
                      <a:off x="-1700255" y="1112164"/>
                      <a:ext cx="446336" cy="365800"/>
                    </a:xfrm>
                    <a:custGeom>
                      <a:avLst/>
                      <a:gdLst>
                        <a:gd name="connsiteX0" fmla="*/ 36135 w 609883"/>
                        <a:gd name="connsiteY0" fmla="*/ 472066 h 499837"/>
                        <a:gd name="connsiteX1" fmla="*/ 15540 w 609883"/>
                        <a:gd name="connsiteY1" fmla="*/ 262001 h 499837"/>
                        <a:gd name="connsiteX2" fmla="*/ 143227 w 609883"/>
                        <a:gd name="connsiteY2" fmla="*/ 130196 h 499837"/>
                        <a:gd name="connsiteX3" fmla="*/ 419194 w 609883"/>
                        <a:gd name="connsiteY3" fmla="*/ 2509 h 499837"/>
                        <a:gd name="connsiteX4" fmla="*/ 542762 w 609883"/>
                        <a:gd name="connsiteY4" fmla="*/ 68412 h 499837"/>
                        <a:gd name="connsiteX5" fmla="*/ 608664 w 609883"/>
                        <a:gd name="connsiteY5" fmla="*/ 332023 h 499837"/>
                        <a:gd name="connsiteX6" fmla="*/ 563356 w 609883"/>
                        <a:gd name="connsiteY6" fmla="*/ 443234 h 499837"/>
                        <a:gd name="connsiteX7" fmla="*/ 320340 w 609883"/>
                        <a:gd name="connsiteY7" fmla="*/ 492661 h 499837"/>
                        <a:gd name="connsiteX8" fmla="*/ 36135 w 609883"/>
                        <a:gd name="connsiteY8" fmla="*/ 472066 h 4998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09883" h="499837">
                          <a:moveTo>
                            <a:pt x="36135" y="472066"/>
                          </a:moveTo>
                          <a:cubicBezTo>
                            <a:pt x="-14665" y="433623"/>
                            <a:pt x="-2309" y="318979"/>
                            <a:pt x="15540" y="262001"/>
                          </a:cubicBezTo>
                          <a:cubicBezTo>
                            <a:pt x="33389" y="205023"/>
                            <a:pt x="75951" y="173445"/>
                            <a:pt x="143227" y="130196"/>
                          </a:cubicBezTo>
                          <a:cubicBezTo>
                            <a:pt x="210503" y="86947"/>
                            <a:pt x="352605" y="12806"/>
                            <a:pt x="419194" y="2509"/>
                          </a:cubicBezTo>
                          <a:cubicBezTo>
                            <a:pt x="485783" y="-7788"/>
                            <a:pt x="511184" y="13493"/>
                            <a:pt x="542762" y="68412"/>
                          </a:cubicBezTo>
                          <a:cubicBezTo>
                            <a:pt x="574340" y="123331"/>
                            <a:pt x="605232" y="269553"/>
                            <a:pt x="608664" y="332023"/>
                          </a:cubicBezTo>
                          <a:cubicBezTo>
                            <a:pt x="612096" y="394493"/>
                            <a:pt x="611410" y="416461"/>
                            <a:pt x="563356" y="443234"/>
                          </a:cubicBezTo>
                          <a:cubicBezTo>
                            <a:pt x="515302" y="470007"/>
                            <a:pt x="406151" y="485110"/>
                            <a:pt x="320340" y="492661"/>
                          </a:cubicBezTo>
                          <a:cubicBezTo>
                            <a:pt x="234529" y="500212"/>
                            <a:pt x="86935" y="510509"/>
                            <a:pt x="36135" y="472066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7" name="Forma livre 166"/>
                    <p:cNvSpPr/>
                    <p:nvPr/>
                  </p:nvSpPr>
                  <p:spPr>
                    <a:xfrm>
                      <a:off x="-1742874" y="1535421"/>
                      <a:ext cx="198949" cy="144690"/>
                    </a:xfrm>
                    <a:custGeom>
                      <a:avLst/>
                      <a:gdLst>
                        <a:gd name="connsiteX0" fmla="*/ 0 w 271848"/>
                        <a:gd name="connsiteY0" fmla="*/ 197708 h 197708"/>
                        <a:gd name="connsiteX1" fmla="*/ 127686 w 271848"/>
                        <a:gd name="connsiteY1" fmla="*/ 82378 h 197708"/>
                        <a:gd name="connsiteX2" fmla="*/ 271848 w 271848"/>
                        <a:gd name="connsiteY2" fmla="*/ 0 h 1977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71848" h="197708">
                          <a:moveTo>
                            <a:pt x="0" y="197708"/>
                          </a:moveTo>
                          <a:cubicBezTo>
                            <a:pt x="41189" y="156518"/>
                            <a:pt x="82378" y="115329"/>
                            <a:pt x="127686" y="82378"/>
                          </a:cubicBezTo>
                          <a:cubicBezTo>
                            <a:pt x="172994" y="49427"/>
                            <a:pt x="222421" y="24713"/>
                            <a:pt x="271848" y="0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8" name="Forma livre 167"/>
                    <p:cNvSpPr/>
                    <p:nvPr/>
                  </p:nvSpPr>
                  <p:spPr>
                    <a:xfrm>
                      <a:off x="-1997937" y="2301965"/>
                      <a:ext cx="560440" cy="625232"/>
                    </a:xfrm>
                    <a:custGeom>
                      <a:avLst/>
                      <a:gdLst>
                        <a:gd name="connsiteX0" fmla="*/ 12171 w 765797"/>
                        <a:gd name="connsiteY0" fmla="*/ 30145 h 854329"/>
                        <a:gd name="connsiteX1" fmla="*/ 32268 w 765797"/>
                        <a:gd name="connsiteY1" fmla="*/ 718457 h 854329"/>
                        <a:gd name="connsiteX2" fmla="*/ 288501 w 765797"/>
                        <a:gd name="connsiteY2" fmla="*/ 839037 h 854329"/>
                        <a:gd name="connsiteX3" fmla="*/ 705507 w 765797"/>
                        <a:gd name="connsiteY3" fmla="*/ 793820 h 854329"/>
                        <a:gd name="connsiteX4" fmla="*/ 730628 w 765797"/>
                        <a:gd name="connsiteY4" fmla="*/ 311499 h 854329"/>
                        <a:gd name="connsiteX5" fmla="*/ 765797 w 765797"/>
                        <a:gd name="connsiteY5" fmla="*/ 0 h 854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65797" h="854329">
                          <a:moveTo>
                            <a:pt x="12171" y="30145"/>
                          </a:moveTo>
                          <a:cubicBezTo>
                            <a:pt x="-808" y="306893"/>
                            <a:pt x="-13787" y="583642"/>
                            <a:pt x="32268" y="718457"/>
                          </a:cubicBezTo>
                          <a:cubicBezTo>
                            <a:pt x="78323" y="853272"/>
                            <a:pt x="176294" y="826476"/>
                            <a:pt x="288501" y="839037"/>
                          </a:cubicBezTo>
                          <a:cubicBezTo>
                            <a:pt x="400708" y="851598"/>
                            <a:pt x="631819" y="881743"/>
                            <a:pt x="705507" y="793820"/>
                          </a:cubicBezTo>
                          <a:cubicBezTo>
                            <a:pt x="779195" y="705897"/>
                            <a:pt x="720580" y="443802"/>
                            <a:pt x="730628" y="311499"/>
                          </a:cubicBezTo>
                          <a:cubicBezTo>
                            <a:pt x="740676" y="179196"/>
                            <a:pt x="753236" y="89598"/>
                            <a:pt x="765797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9" name="Elipse 168"/>
                    <p:cNvSpPr/>
                    <p:nvPr/>
                  </p:nvSpPr>
                  <p:spPr>
                    <a:xfrm>
                      <a:off x="-2712664" y="2368379"/>
                      <a:ext cx="370931" cy="359340"/>
                    </a:xfrm>
                    <a:prstGeom prst="ellips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0" name="Forma livre 169"/>
                    <p:cNvSpPr/>
                    <p:nvPr/>
                  </p:nvSpPr>
                  <p:spPr>
                    <a:xfrm>
                      <a:off x="-2482285" y="2531293"/>
                      <a:ext cx="75647" cy="170387"/>
                    </a:xfrm>
                    <a:custGeom>
                      <a:avLst/>
                      <a:gdLst>
                        <a:gd name="connsiteX0" fmla="*/ 64513 w 103366"/>
                        <a:gd name="connsiteY0" fmla="*/ 232820 h 232820"/>
                        <a:gd name="connsiteX1" fmla="*/ 102758 w 103366"/>
                        <a:gd name="connsiteY1" fmla="*/ 145900 h 232820"/>
                        <a:gd name="connsiteX2" fmla="*/ 81897 w 103366"/>
                        <a:gd name="connsiteY2" fmla="*/ 48549 h 232820"/>
                        <a:gd name="connsiteX3" fmla="*/ 5408 w 103366"/>
                        <a:gd name="connsiteY3" fmla="*/ 3351 h 232820"/>
                        <a:gd name="connsiteX4" fmla="*/ 12361 w 103366"/>
                        <a:gd name="connsiteY4" fmla="*/ 6827 h 2328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366" h="232820">
                          <a:moveTo>
                            <a:pt x="64513" y="232820"/>
                          </a:moveTo>
                          <a:cubicBezTo>
                            <a:pt x="82187" y="204716"/>
                            <a:pt x="99861" y="176612"/>
                            <a:pt x="102758" y="145900"/>
                          </a:cubicBezTo>
                          <a:cubicBezTo>
                            <a:pt x="105655" y="115188"/>
                            <a:pt x="98122" y="72307"/>
                            <a:pt x="81897" y="48549"/>
                          </a:cubicBezTo>
                          <a:cubicBezTo>
                            <a:pt x="65672" y="24791"/>
                            <a:pt x="16997" y="10305"/>
                            <a:pt x="5408" y="3351"/>
                          </a:cubicBezTo>
                          <a:cubicBezTo>
                            <a:pt x="-6181" y="-3603"/>
                            <a:pt x="3090" y="1612"/>
                            <a:pt x="12361" y="6827"/>
                          </a:cubicBezTo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1" name="Elipse 170"/>
                    <p:cNvSpPr/>
                    <p:nvPr/>
                  </p:nvSpPr>
                  <p:spPr>
                    <a:xfrm>
                      <a:off x="-1101431" y="2368379"/>
                      <a:ext cx="370931" cy="359340"/>
                    </a:xfrm>
                    <a:prstGeom prst="ellips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2" name="Forma livre 171"/>
                    <p:cNvSpPr/>
                    <p:nvPr/>
                  </p:nvSpPr>
                  <p:spPr>
                    <a:xfrm>
                      <a:off x="-1011923" y="2526112"/>
                      <a:ext cx="52640" cy="180657"/>
                    </a:xfrm>
                    <a:custGeom>
                      <a:avLst/>
                      <a:gdLst>
                        <a:gd name="connsiteX0" fmla="*/ 30206 w 71928"/>
                        <a:gd name="connsiteY0" fmla="*/ 246853 h 246853"/>
                        <a:gd name="connsiteX1" fmla="*/ 2392 w 71928"/>
                        <a:gd name="connsiteY1" fmla="*/ 135596 h 246853"/>
                        <a:gd name="connsiteX2" fmla="*/ 9345 w 71928"/>
                        <a:gd name="connsiteY2" fmla="*/ 55629 h 246853"/>
                        <a:gd name="connsiteX3" fmla="*/ 71928 w 71928"/>
                        <a:gd name="connsiteY3" fmla="*/ 0 h 246853"/>
                        <a:gd name="connsiteX4" fmla="*/ 71928 w 71928"/>
                        <a:gd name="connsiteY4" fmla="*/ 0 h 246853"/>
                        <a:gd name="connsiteX5" fmla="*/ 71928 w 71928"/>
                        <a:gd name="connsiteY5" fmla="*/ 0 h 246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1928" h="246853">
                          <a:moveTo>
                            <a:pt x="30206" y="246853"/>
                          </a:moveTo>
                          <a:cubicBezTo>
                            <a:pt x="18037" y="207160"/>
                            <a:pt x="5869" y="167467"/>
                            <a:pt x="2392" y="135596"/>
                          </a:cubicBezTo>
                          <a:cubicBezTo>
                            <a:pt x="-1085" y="103725"/>
                            <a:pt x="-2244" y="78228"/>
                            <a:pt x="9345" y="55629"/>
                          </a:cubicBezTo>
                          <a:cubicBezTo>
                            <a:pt x="20934" y="33030"/>
                            <a:pt x="71928" y="0"/>
                            <a:pt x="71928" y="0"/>
                          </a:cubicBezTo>
                          <a:lnTo>
                            <a:pt x="71928" y="0"/>
                          </a:lnTo>
                          <a:lnTo>
                            <a:pt x="71928" y="0"/>
                          </a:lnTo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3" name="Forma livre 172"/>
                    <p:cNvSpPr/>
                    <p:nvPr/>
                  </p:nvSpPr>
                  <p:spPr>
                    <a:xfrm>
                      <a:off x="-2403439" y="2613992"/>
                      <a:ext cx="1228145" cy="1594706"/>
                    </a:xfrm>
                    <a:custGeom>
                      <a:avLst/>
                      <a:gdLst>
                        <a:gd name="connsiteX0" fmla="*/ 563386 w 1678162"/>
                        <a:gd name="connsiteY0" fmla="*/ 183722 h 2179038"/>
                        <a:gd name="connsiteX1" fmla="*/ 457639 w 1678162"/>
                        <a:gd name="connsiteY1" fmla="*/ 488522 h 2179038"/>
                        <a:gd name="connsiteX2" fmla="*/ 351892 w 1678162"/>
                        <a:gd name="connsiteY2" fmla="*/ 1048359 h 2179038"/>
                        <a:gd name="connsiteX3" fmla="*/ 271027 w 1678162"/>
                        <a:gd name="connsiteY3" fmla="*/ 1552212 h 2179038"/>
                        <a:gd name="connsiteX4" fmla="*/ 47092 w 1678162"/>
                        <a:gd name="connsiteY4" fmla="*/ 1726383 h 2179038"/>
                        <a:gd name="connsiteX5" fmla="*/ 9770 w 1678162"/>
                        <a:gd name="connsiteY5" fmla="*/ 1931657 h 2179038"/>
                        <a:gd name="connsiteX6" fmla="*/ 177721 w 1678162"/>
                        <a:gd name="connsiteY6" fmla="*/ 2062285 h 2179038"/>
                        <a:gd name="connsiteX7" fmla="*/ 669133 w 1678162"/>
                        <a:gd name="connsiteY7" fmla="*/ 1956538 h 2179038"/>
                        <a:gd name="connsiteX8" fmla="*/ 781101 w 1678162"/>
                        <a:gd name="connsiteY8" fmla="*/ 1670400 h 2179038"/>
                        <a:gd name="connsiteX9" fmla="*/ 725117 w 1678162"/>
                        <a:gd name="connsiteY9" fmla="*/ 1514889 h 2179038"/>
                        <a:gd name="connsiteX10" fmla="*/ 787321 w 1678162"/>
                        <a:gd name="connsiteY10" fmla="*/ 917730 h 2179038"/>
                        <a:gd name="connsiteX11" fmla="*/ 973933 w 1678162"/>
                        <a:gd name="connsiteY11" fmla="*/ 451200 h 2179038"/>
                        <a:gd name="connsiteX12" fmla="*/ 1216529 w 1678162"/>
                        <a:gd name="connsiteY12" fmla="*/ 1545991 h 2179038"/>
                        <a:gd name="connsiteX13" fmla="*/ 1210309 w 1678162"/>
                        <a:gd name="connsiteY13" fmla="*/ 1825910 h 2179038"/>
                        <a:gd name="connsiteX14" fmla="*/ 1434243 w 1678162"/>
                        <a:gd name="connsiteY14" fmla="*/ 2149371 h 2179038"/>
                        <a:gd name="connsiteX15" fmla="*/ 1627076 w 1678162"/>
                        <a:gd name="connsiteY15" fmla="*/ 2136930 h 2179038"/>
                        <a:gd name="connsiteX16" fmla="*/ 1676839 w 1678162"/>
                        <a:gd name="connsiteY16" fmla="*/ 1906775 h 2179038"/>
                        <a:gd name="connsiteX17" fmla="*/ 1589754 w 1678162"/>
                        <a:gd name="connsiteY17" fmla="*/ 1651738 h 2179038"/>
                        <a:gd name="connsiteX18" fmla="*/ 1297394 w 1678162"/>
                        <a:gd name="connsiteY18" fmla="*/ 152620 h 2179038"/>
                        <a:gd name="connsiteX19" fmla="*/ 1284954 w 1678162"/>
                        <a:gd name="connsiteY19" fmla="*/ 127738 h 21790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678162" h="2179038">
                          <a:moveTo>
                            <a:pt x="563386" y="183722"/>
                          </a:moveTo>
                          <a:cubicBezTo>
                            <a:pt x="528137" y="264069"/>
                            <a:pt x="492888" y="344416"/>
                            <a:pt x="457639" y="488522"/>
                          </a:cubicBezTo>
                          <a:cubicBezTo>
                            <a:pt x="422390" y="632628"/>
                            <a:pt x="382994" y="871077"/>
                            <a:pt x="351892" y="1048359"/>
                          </a:cubicBezTo>
                          <a:cubicBezTo>
                            <a:pt x="320790" y="1225641"/>
                            <a:pt x="321827" y="1439208"/>
                            <a:pt x="271027" y="1552212"/>
                          </a:cubicBezTo>
                          <a:cubicBezTo>
                            <a:pt x="220227" y="1665216"/>
                            <a:pt x="90635" y="1663142"/>
                            <a:pt x="47092" y="1726383"/>
                          </a:cubicBezTo>
                          <a:cubicBezTo>
                            <a:pt x="3549" y="1789624"/>
                            <a:pt x="-12002" y="1875673"/>
                            <a:pt x="9770" y="1931657"/>
                          </a:cubicBezTo>
                          <a:cubicBezTo>
                            <a:pt x="31541" y="1987641"/>
                            <a:pt x="67827" y="2058138"/>
                            <a:pt x="177721" y="2062285"/>
                          </a:cubicBezTo>
                          <a:cubicBezTo>
                            <a:pt x="287615" y="2066432"/>
                            <a:pt x="568570" y="2021852"/>
                            <a:pt x="669133" y="1956538"/>
                          </a:cubicBezTo>
                          <a:cubicBezTo>
                            <a:pt x="769696" y="1891224"/>
                            <a:pt x="771770" y="1744008"/>
                            <a:pt x="781101" y="1670400"/>
                          </a:cubicBezTo>
                          <a:cubicBezTo>
                            <a:pt x="790432" y="1596792"/>
                            <a:pt x="724080" y="1640334"/>
                            <a:pt x="725117" y="1514889"/>
                          </a:cubicBezTo>
                          <a:cubicBezTo>
                            <a:pt x="726154" y="1389444"/>
                            <a:pt x="745852" y="1095011"/>
                            <a:pt x="787321" y="917730"/>
                          </a:cubicBezTo>
                          <a:cubicBezTo>
                            <a:pt x="828790" y="740449"/>
                            <a:pt x="902398" y="346490"/>
                            <a:pt x="973933" y="451200"/>
                          </a:cubicBezTo>
                          <a:cubicBezTo>
                            <a:pt x="1045468" y="555910"/>
                            <a:pt x="1177133" y="1316873"/>
                            <a:pt x="1216529" y="1545991"/>
                          </a:cubicBezTo>
                          <a:cubicBezTo>
                            <a:pt x="1255925" y="1775109"/>
                            <a:pt x="1174023" y="1725347"/>
                            <a:pt x="1210309" y="1825910"/>
                          </a:cubicBezTo>
                          <a:cubicBezTo>
                            <a:pt x="1246595" y="1926473"/>
                            <a:pt x="1364782" y="2097534"/>
                            <a:pt x="1434243" y="2149371"/>
                          </a:cubicBezTo>
                          <a:cubicBezTo>
                            <a:pt x="1503704" y="2201208"/>
                            <a:pt x="1586643" y="2177363"/>
                            <a:pt x="1627076" y="2136930"/>
                          </a:cubicBezTo>
                          <a:cubicBezTo>
                            <a:pt x="1667509" y="2096497"/>
                            <a:pt x="1683059" y="1987640"/>
                            <a:pt x="1676839" y="1906775"/>
                          </a:cubicBezTo>
                          <a:cubicBezTo>
                            <a:pt x="1670619" y="1825910"/>
                            <a:pt x="1652995" y="1944097"/>
                            <a:pt x="1589754" y="1651738"/>
                          </a:cubicBezTo>
                          <a:cubicBezTo>
                            <a:pt x="1526513" y="1359379"/>
                            <a:pt x="1348194" y="406620"/>
                            <a:pt x="1297394" y="152620"/>
                          </a:cubicBezTo>
                          <a:cubicBezTo>
                            <a:pt x="1246594" y="-101380"/>
                            <a:pt x="1265774" y="13179"/>
                            <a:pt x="1284954" y="127738"/>
                          </a:cubicBezTo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4" name="Forma livre 173"/>
                    <p:cNvSpPr/>
                    <p:nvPr/>
                  </p:nvSpPr>
                  <p:spPr>
                    <a:xfrm>
                      <a:off x="-2416062" y="1568632"/>
                      <a:ext cx="1403327" cy="1189808"/>
                    </a:xfrm>
                    <a:custGeom>
                      <a:avLst/>
                      <a:gdLst>
                        <a:gd name="connsiteX0" fmla="*/ 960079 w 1917534"/>
                        <a:gd name="connsiteY0" fmla="*/ 405360 h 1625777"/>
                        <a:gd name="connsiteX1" fmla="*/ 443785 w 1917534"/>
                        <a:gd name="connsiteY1" fmla="*/ 7254 h 1625777"/>
                        <a:gd name="connsiteX2" fmla="*/ 114103 w 1917534"/>
                        <a:gd name="connsiteY2" fmla="*/ 168985 h 1625777"/>
                        <a:gd name="connsiteX3" fmla="*/ 2136 w 1917534"/>
                        <a:gd name="connsiteY3" fmla="*/ 430242 h 1625777"/>
                        <a:gd name="connsiteX4" fmla="*/ 194969 w 1917534"/>
                        <a:gd name="connsiteY4" fmla="*/ 604413 h 1625777"/>
                        <a:gd name="connsiteX5" fmla="*/ 505989 w 1917534"/>
                        <a:gd name="connsiteY5" fmla="*/ 697719 h 1625777"/>
                        <a:gd name="connsiteX6" fmla="*/ 593075 w 1917534"/>
                        <a:gd name="connsiteY6" fmla="*/ 567091 h 1625777"/>
                        <a:gd name="connsiteX7" fmla="*/ 555752 w 1917534"/>
                        <a:gd name="connsiteY7" fmla="*/ 679058 h 1625777"/>
                        <a:gd name="connsiteX8" fmla="*/ 524650 w 1917534"/>
                        <a:gd name="connsiteY8" fmla="*/ 1027401 h 1625777"/>
                        <a:gd name="connsiteX9" fmla="*/ 524650 w 1917534"/>
                        <a:gd name="connsiteY9" fmla="*/ 1543695 h 1625777"/>
                        <a:gd name="connsiteX10" fmla="*/ 636618 w 1917534"/>
                        <a:gd name="connsiteY10" fmla="*/ 1605899 h 1625777"/>
                        <a:gd name="connsiteX11" fmla="*/ 1289760 w 1917534"/>
                        <a:gd name="connsiteY11" fmla="*/ 1618340 h 1625777"/>
                        <a:gd name="connsiteX12" fmla="*/ 1345744 w 1917534"/>
                        <a:gd name="connsiteY12" fmla="*/ 1500152 h 1625777"/>
                        <a:gd name="connsiteX13" fmla="*/ 1376846 w 1917534"/>
                        <a:gd name="connsiteY13" fmla="*/ 965197 h 1625777"/>
                        <a:gd name="connsiteX14" fmla="*/ 1414169 w 1917534"/>
                        <a:gd name="connsiteY14" fmla="*/ 623074 h 1625777"/>
                        <a:gd name="connsiteX15" fmla="*/ 1445271 w 1917534"/>
                        <a:gd name="connsiteY15" fmla="*/ 703940 h 1625777"/>
                        <a:gd name="connsiteX16" fmla="*/ 1644324 w 1917534"/>
                        <a:gd name="connsiteY16" fmla="*/ 629295 h 1625777"/>
                        <a:gd name="connsiteX17" fmla="*/ 1911801 w 1917534"/>
                        <a:gd name="connsiteY17" fmla="*/ 417801 h 1625777"/>
                        <a:gd name="connsiteX18" fmla="*/ 1806054 w 1917534"/>
                        <a:gd name="connsiteY18" fmla="*/ 200087 h 1625777"/>
                        <a:gd name="connsiteX19" fmla="*/ 1557238 w 1917534"/>
                        <a:gd name="connsiteY19" fmla="*/ 44576 h 1625777"/>
                        <a:gd name="connsiteX20" fmla="*/ 1134250 w 1917534"/>
                        <a:gd name="connsiteY20" fmla="*/ 249850 h 1625777"/>
                        <a:gd name="connsiteX21" fmla="*/ 960079 w 1917534"/>
                        <a:gd name="connsiteY21" fmla="*/ 405360 h 1625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917534" h="1625777">
                          <a:moveTo>
                            <a:pt x="960079" y="405360"/>
                          </a:moveTo>
                          <a:cubicBezTo>
                            <a:pt x="845002" y="364927"/>
                            <a:pt x="584781" y="46650"/>
                            <a:pt x="443785" y="7254"/>
                          </a:cubicBezTo>
                          <a:cubicBezTo>
                            <a:pt x="302789" y="-32142"/>
                            <a:pt x="187711" y="98487"/>
                            <a:pt x="114103" y="168985"/>
                          </a:cubicBezTo>
                          <a:cubicBezTo>
                            <a:pt x="40495" y="239483"/>
                            <a:pt x="-11342" y="357671"/>
                            <a:pt x="2136" y="430242"/>
                          </a:cubicBezTo>
                          <a:cubicBezTo>
                            <a:pt x="15614" y="502813"/>
                            <a:pt x="110994" y="559834"/>
                            <a:pt x="194969" y="604413"/>
                          </a:cubicBezTo>
                          <a:cubicBezTo>
                            <a:pt x="278944" y="648992"/>
                            <a:pt x="439638" y="703939"/>
                            <a:pt x="505989" y="697719"/>
                          </a:cubicBezTo>
                          <a:cubicBezTo>
                            <a:pt x="572340" y="691499"/>
                            <a:pt x="584781" y="570201"/>
                            <a:pt x="593075" y="567091"/>
                          </a:cubicBezTo>
                          <a:cubicBezTo>
                            <a:pt x="601369" y="563981"/>
                            <a:pt x="567156" y="602340"/>
                            <a:pt x="555752" y="679058"/>
                          </a:cubicBezTo>
                          <a:cubicBezTo>
                            <a:pt x="544348" y="755776"/>
                            <a:pt x="529834" y="883295"/>
                            <a:pt x="524650" y="1027401"/>
                          </a:cubicBezTo>
                          <a:cubicBezTo>
                            <a:pt x="519466" y="1171507"/>
                            <a:pt x="505989" y="1447279"/>
                            <a:pt x="524650" y="1543695"/>
                          </a:cubicBezTo>
                          <a:cubicBezTo>
                            <a:pt x="543311" y="1640111"/>
                            <a:pt x="509100" y="1593458"/>
                            <a:pt x="636618" y="1605899"/>
                          </a:cubicBezTo>
                          <a:cubicBezTo>
                            <a:pt x="764136" y="1618340"/>
                            <a:pt x="1171572" y="1635965"/>
                            <a:pt x="1289760" y="1618340"/>
                          </a:cubicBezTo>
                          <a:cubicBezTo>
                            <a:pt x="1407948" y="1600716"/>
                            <a:pt x="1331230" y="1609009"/>
                            <a:pt x="1345744" y="1500152"/>
                          </a:cubicBezTo>
                          <a:cubicBezTo>
                            <a:pt x="1360258" y="1391295"/>
                            <a:pt x="1365442" y="1111377"/>
                            <a:pt x="1376846" y="965197"/>
                          </a:cubicBezTo>
                          <a:cubicBezTo>
                            <a:pt x="1388250" y="819017"/>
                            <a:pt x="1402765" y="666617"/>
                            <a:pt x="1414169" y="623074"/>
                          </a:cubicBezTo>
                          <a:cubicBezTo>
                            <a:pt x="1425573" y="579531"/>
                            <a:pt x="1406912" y="702903"/>
                            <a:pt x="1445271" y="703940"/>
                          </a:cubicBezTo>
                          <a:cubicBezTo>
                            <a:pt x="1483630" y="704977"/>
                            <a:pt x="1566569" y="676985"/>
                            <a:pt x="1644324" y="629295"/>
                          </a:cubicBezTo>
                          <a:cubicBezTo>
                            <a:pt x="1722079" y="581605"/>
                            <a:pt x="1884846" y="489336"/>
                            <a:pt x="1911801" y="417801"/>
                          </a:cubicBezTo>
                          <a:cubicBezTo>
                            <a:pt x="1938756" y="346266"/>
                            <a:pt x="1865148" y="262291"/>
                            <a:pt x="1806054" y="200087"/>
                          </a:cubicBezTo>
                          <a:cubicBezTo>
                            <a:pt x="1746960" y="137883"/>
                            <a:pt x="1669205" y="36282"/>
                            <a:pt x="1557238" y="44576"/>
                          </a:cubicBezTo>
                          <a:cubicBezTo>
                            <a:pt x="1445271" y="52870"/>
                            <a:pt x="1227556" y="187646"/>
                            <a:pt x="1134250" y="249850"/>
                          </a:cubicBezTo>
                          <a:cubicBezTo>
                            <a:pt x="1040944" y="312054"/>
                            <a:pt x="1075156" y="445793"/>
                            <a:pt x="960079" y="405360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5" name="Forma livre 174"/>
                    <p:cNvSpPr/>
                    <p:nvPr/>
                  </p:nvSpPr>
                  <p:spPr>
                    <a:xfrm>
                      <a:off x="-2069630" y="2544893"/>
                      <a:ext cx="673769" cy="277311"/>
                    </a:xfrm>
                    <a:custGeom>
                      <a:avLst/>
                      <a:gdLst>
                        <a:gd name="connsiteX0" fmla="*/ 40921 w 920651"/>
                        <a:gd name="connsiteY0" fmla="*/ 15074 h 378923"/>
                        <a:gd name="connsiteX1" fmla="*/ 320840 w 920651"/>
                        <a:gd name="connsiteY1" fmla="*/ 39956 h 378923"/>
                        <a:gd name="connsiteX2" fmla="*/ 743828 w 920651"/>
                        <a:gd name="connsiteY2" fmla="*/ 58617 h 378923"/>
                        <a:gd name="connsiteX3" fmla="*/ 905558 w 920651"/>
                        <a:gd name="connsiteY3" fmla="*/ 64837 h 378923"/>
                        <a:gd name="connsiteX4" fmla="*/ 886897 w 920651"/>
                        <a:gd name="connsiteY4" fmla="*/ 319874 h 378923"/>
                        <a:gd name="connsiteX5" fmla="*/ 669183 w 920651"/>
                        <a:gd name="connsiteY5" fmla="*/ 375858 h 378923"/>
                        <a:gd name="connsiteX6" fmla="*/ 215093 w 920651"/>
                        <a:gd name="connsiteY6" fmla="*/ 363417 h 378923"/>
                        <a:gd name="connsiteX7" fmla="*/ 22260 w 920651"/>
                        <a:gd name="connsiteY7" fmla="*/ 294992 h 378923"/>
                        <a:gd name="connsiteX8" fmla="*/ 40921 w 920651"/>
                        <a:gd name="connsiteY8" fmla="*/ 15074 h 378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20651" h="378923">
                          <a:moveTo>
                            <a:pt x="40921" y="15074"/>
                          </a:moveTo>
                          <a:cubicBezTo>
                            <a:pt x="90684" y="-27432"/>
                            <a:pt x="203689" y="32699"/>
                            <a:pt x="320840" y="39956"/>
                          </a:cubicBezTo>
                          <a:cubicBezTo>
                            <a:pt x="437991" y="47213"/>
                            <a:pt x="743828" y="58617"/>
                            <a:pt x="743828" y="58617"/>
                          </a:cubicBezTo>
                          <a:cubicBezTo>
                            <a:pt x="841281" y="62764"/>
                            <a:pt x="881713" y="21294"/>
                            <a:pt x="905558" y="64837"/>
                          </a:cubicBezTo>
                          <a:cubicBezTo>
                            <a:pt x="929403" y="108380"/>
                            <a:pt x="926293" y="268037"/>
                            <a:pt x="886897" y="319874"/>
                          </a:cubicBezTo>
                          <a:cubicBezTo>
                            <a:pt x="847501" y="371711"/>
                            <a:pt x="781150" y="368601"/>
                            <a:pt x="669183" y="375858"/>
                          </a:cubicBezTo>
                          <a:cubicBezTo>
                            <a:pt x="557216" y="383115"/>
                            <a:pt x="322913" y="376895"/>
                            <a:pt x="215093" y="363417"/>
                          </a:cubicBezTo>
                          <a:cubicBezTo>
                            <a:pt x="107273" y="349939"/>
                            <a:pt x="55436" y="350976"/>
                            <a:pt x="22260" y="294992"/>
                          </a:cubicBezTo>
                          <a:cubicBezTo>
                            <a:pt x="-10916" y="239008"/>
                            <a:pt x="-8842" y="57580"/>
                            <a:pt x="40921" y="15074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6" name="Elipse 175"/>
                    <p:cNvSpPr/>
                    <p:nvPr/>
                  </p:nvSpPr>
                  <p:spPr>
                    <a:xfrm>
                      <a:off x="-1881453" y="2562491"/>
                      <a:ext cx="319741" cy="277311"/>
                    </a:xfrm>
                    <a:prstGeom prst="ellipse">
                      <a:avLst/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7" name="Triângulo isósceles 176"/>
                    <p:cNvSpPr/>
                    <p:nvPr/>
                  </p:nvSpPr>
                  <p:spPr>
                    <a:xfrm rot="12169286">
                      <a:off x="-2640517" y="2706760"/>
                      <a:ext cx="37368" cy="42684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8" name="Triângulo isósceles 177"/>
                    <p:cNvSpPr/>
                    <p:nvPr/>
                  </p:nvSpPr>
                  <p:spPr>
                    <a:xfrm rot="12169286">
                      <a:off x="-2677200" y="2671993"/>
                      <a:ext cx="47654" cy="54432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9" name="Triângulo isósceles 178"/>
                    <p:cNvSpPr/>
                    <p:nvPr/>
                  </p:nvSpPr>
                  <p:spPr>
                    <a:xfrm rot="12609937">
                      <a:off x="-2712423" y="2613919"/>
                      <a:ext cx="76510" cy="87395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80" name="Triângulo isósceles 179"/>
                    <p:cNvSpPr/>
                    <p:nvPr/>
                  </p:nvSpPr>
                  <p:spPr>
                    <a:xfrm rot="9430714" flipH="1">
                      <a:off x="-819841" y="2700395"/>
                      <a:ext cx="28589" cy="42684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81" name="Triângulo isósceles 180"/>
                    <p:cNvSpPr/>
                    <p:nvPr/>
                  </p:nvSpPr>
                  <p:spPr>
                    <a:xfrm rot="9430714" flipH="1">
                      <a:off x="-799646" y="2665629"/>
                      <a:ext cx="36459" cy="54432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82" name="Triângulo isósceles 181"/>
                    <p:cNvSpPr/>
                    <p:nvPr/>
                  </p:nvSpPr>
                  <p:spPr>
                    <a:xfrm rot="8990063" flipH="1">
                      <a:off x="-794774" y="2607554"/>
                      <a:ext cx="58535" cy="87395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grpSp>
                  <p:nvGrpSpPr>
                    <p:cNvPr id="183" name="Grupo 182"/>
                    <p:cNvGrpSpPr/>
                    <p:nvPr/>
                  </p:nvGrpSpPr>
                  <p:grpSpPr>
                    <a:xfrm>
                      <a:off x="-2104834" y="1221631"/>
                      <a:ext cx="165951" cy="199731"/>
                      <a:chOff x="2466349" y="2043693"/>
                      <a:chExt cx="262084" cy="315432"/>
                    </a:xfrm>
                  </p:grpSpPr>
                  <p:sp>
                    <p:nvSpPr>
                      <p:cNvPr id="191" name="Elipse 190"/>
                      <p:cNvSpPr/>
                      <p:nvPr/>
                    </p:nvSpPr>
                    <p:spPr>
                      <a:xfrm rot="20547745">
                        <a:off x="2466349" y="2043693"/>
                        <a:ext cx="262084" cy="315432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2" name="Elipse 191"/>
                      <p:cNvSpPr/>
                      <p:nvPr/>
                    </p:nvSpPr>
                    <p:spPr>
                      <a:xfrm rot="21377893">
                        <a:off x="2519398" y="2082253"/>
                        <a:ext cx="191800" cy="26968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3" name="Elipse 192"/>
                      <p:cNvSpPr/>
                      <p:nvPr/>
                    </p:nvSpPr>
                    <p:spPr>
                      <a:xfrm>
                        <a:off x="2548920" y="2112158"/>
                        <a:ext cx="86955" cy="8695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4" name="Retângulo de cantos arredondados 193"/>
                      <p:cNvSpPr/>
                      <p:nvPr/>
                    </p:nvSpPr>
                    <p:spPr>
                      <a:xfrm rot="18809357">
                        <a:off x="2554903" y="2096706"/>
                        <a:ext cx="31138" cy="30904"/>
                      </a:xfrm>
                      <a:prstGeom prst="round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5" name="Forma livre 194"/>
                      <p:cNvSpPr/>
                      <p:nvPr/>
                    </p:nvSpPr>
                    <p:spPr>
                      <a:xfrm>
                        <a:off x="2559135" y="2193760"/>
                        <a:ext cx="128263" cy="137357"/>
                      </a:xfrm>
                      <a:custGeom>
                        <a:avLst/>
                        <a:gdLst>
                          <a:gd name="connsiteX0" fmla="*/ 329918 w 389263"/>
                          <a:gd name="connsiteY0" fmla="*/ 741 h 416864"/>
                          <a:gd name="connsiteX1" fmla="*/ 377685 w 389263"/>
                          <a:gd name="connsiteY1" fmla="*/ 133807 h 416864"/>
                          <a:gd name="connsiteX2" fmla="*/ 381097 w 389263"/>
                          <a:gd name="connsiteY2" fmla="*/ 270285 h 416864"/>
                          <a:gd name="connsiteX3" fmla="*/ 282151 w 389263"/>
                          <a:gd name="connsiteY3" fmla="*/ 399938 h 416864"/>
                          <a:gd name="connsiteX4" fmla="*/ 135438 w 389263"/>
                          <a:gd name="connsiteY4" fmla="*/ 410174 h 416864"/>
                          <a:gd name="connsiteX5" fmla="*/ 50139 w 389263"/>
                          <a:gd name="connsiteY5" fmla="*/ 352171 h 416864"/>
                          <a:gd name="connsiteX6" fmla="*/ 2372 w 389263"/>
                          <a:gd name="connsiteY6" fmla="*/ 270285 h 416864"/>
                          <a:gd name="connsiteX7" fmla="*/ 9196 w 389263"/>
                          <a:gd name="connsiteY7" fmla="*/ 62156 h 416864"/>
                          <a:gd name="connsiteX8" fmla="*/ 26256 w 389263"/>
                          <a:gd name="connsiteY8" fmla="*/ 150867 h 416864"/>
                          <a:gd name="connsiteX9" fmla="*/ 125202 w 389263"/>
                          <a:gd name="connsiteY9" fmla="*/ 297580 h 416864"/>
                          <a:gd name="connsiteX10" fmla="*/ 237796 w 389263"/>
                          <a:gd name="connsiteY10" fmla="*/ 297580 h 416864"/>
                          <a:gd name="connsiteX11" fmla="*/ 316270 w 389263"/>
                          <a:gd name="connsiteY11" fmla="*/ 195222 h 416864"/>
                          <a:gd name="connsiteX12" fmla="*/ 329918 w 389263"/>
                          <a:gd name="connsiteY12" fmla="*/ 741 h 41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9263" h="416864">
                            <a:moveTo>
                              <a:pt x="329918" y="741"/>
                            </a:moveTo>
                            <a:cubicBezTo>
                              <a:pt x="340154" y="-9495"/>
                              <a:pt x="369155" y="88883"/>
                              <a:pt x="377685" y="133807"/>
                            </a:cubicBezTo>
                            <a:cubicBezTo>
                              <a:pt x="386215" y="178731"/>
                              <a:pt x="397019" y="225930"/>
                              <a:pt x="381097" y="270285"/>
                            </a:cubicBezTo>
                            <a:cubicBezTo>
                              <a:pt x="365175" y="314640"/>
                              <a:pt x="323094" y="376623"/>
                              <a:pt x="282151" y="399938"/>
                            </a:cubicBezTo>
                            <a:cubicBezTo>
                              <a:pt x="241208" y="423253"/>
                              <a:pt x="174107" y="418135"/>
                              <a:pt x="135438" y="410174"/>
                            </a:cubicBezTo>
                            <a:cubicBezTo>
                              <a:pt x="96769" y="402213"/>
                              <a:pt x="72317" y="375486"/>
                              <a:pt x="50139" y="352171"/>
                            </a:cubicBezTo>
                            <a:cubicBezTo>
                              <a:pt x="27961" y="328856"/>
                              <a:pt x="9196" y="318621"/>
                              <a:pt x="2372" y="270285"/>
                            </a:cubicBezTo>
                            <a:cubicBezTo>
                              <a:pt x="-4452" y="221949"/>
                              <a:pt x="5215" y="82059"/>
                              <a:pt x="9196" y="62156"/>
                            </a:cubicBezTo>
                            <a:cubicBezTo>
                              <a:pt x="13177" y="42253"/>
                              <a:pt x="6922" y="111630"/>
                              <a:pt x="26256" y="150867"/>
                            </a:cubicBezTo>
                            <a:cubicBezTo>
                              <a:pt x="45590" y="190104"/>
                              <a:pt x="89945" y="273128"/>
                              <a:pt x="125202" y="297580"/>
                            </a:cubicBezTo>
                            <a:cubicBezTo>
                              <a:pt x="160459" y="322032"/>
                              <a:pt x="205951" y="314640"/>
                              <a:pt x="237796" y="297580"/>
                            </a:cubicBezTo>
                            <a:cubicBezTo>
                              <a:pt x="269641" y="280520"/>
                              <a:pt x="300916" y="243558"/>
                              <a:pt x="316270" y="195222"/>
                            </a:cubicBezTo>
                            <a:cubicBezTo>
                              <a:pt x="331624" y="146886"/>
                              <a:pt x="319682" y="10977"/>
                              <a:pt x="329918" y="741"/>
                            </a:cubicBezTo>
                            <a:close/>
                          </a:path>
                        </a:pathLst>
                      </a:custGeom>
                      <a:solidFill>
                        <a:schemeClr val="bg2">
                          <a:lumMod val="25000"/>
                        </a:schemeClr>
                      </a:solidFill>
                      <a:ln>
                        <a:solidFill>
                          <a:schemeClr val="bg2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6" name="Forma livre 195"/>
                      <p:cNvSpPr/>
                      <p:nvPr/>
                    </p:nvSpPr>
                    <p:spPr>
                      <a:xfrm>
                        <a:off x="2554399" y="2347976"/>
                        <a:ext cx="137735" cy="9868"/>
                      </a:xfrm>
                      <a:custGeom>
                        <a:avLst/>
                        <a:gdLst>
                          <a:gd name="connsiteX0" fmla="*/ 418012 w 418012"/>
                          <a:gd name="connsiteY0" fmla="*/ 0 h 29948"/>
                          <a:gd name="connsiteX1" fmla="*/ 223935 w 418012"/>
                          <a:gd name="connsiteY1" fmla="*/ 29858 h 29948"/>
                          <a:gd name="connsiteX2" fmla="*/ 0 w 418012"/>
                          <a:gd name="connsiteY2" fmla="*/ 7465 h 299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18012" h="29948">
                            <a:moveTo>
                              <a:pt x="418012" y="0"/>
                            </a:moveTo>
                            <a:cubicBezTo>
                              <a:pt x="355808" y="14307"/>
                              <a:pt x="293604" y="28614"/>
                              <a:pt x="223935" y="29858"/>
                            </a:cubicBezTo>
                            <a:cubicBezTo>
                              <a:pt x="154266" y="31102"/>
                              <a:pt x="77133" y="19283"/>
                              <a:pt x="0" y="7465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</p:grpSp>
                <p:grpSp>
                  <p:nvGrpSpPr>
                    <p:cNvPr id="184" name="Grupo 183"/>
                    <p:cNvGrpSpPr/>
                    <p:nvPr/>
                  </p:nvGrpSpPr>
                  <p:grpSpPr>
                    <a:xfrm flipH="1">
                      <a:off x="-1585536" y="1237681"/>
                      <a:ext cx="171535" cy="199731"/>
                      <a:chOff x="2466349" y="2043693"/>
                      <a:chExt cx="262084" cy="315432"/>
                    </a:xfrm>
                  </p:grpSpPr>
                  <p:sp>
                    <p:nvSpPr>
                      <p:cNvPr id="185" name="Elipse 184"/>
                      <p:cNvSpPr/>
                      <p:nvPr/>
                    </p:nvSpPr>
                    <p:spPr>
                      <a:xfrm rot="20547745">
                        <a:off x="2466349" y="2043693"/>
                        <a:ext cx="262084" cy="315432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86" name="Elipse 185"/>
                      <p:cNvSpPr/>
                      <p:nvPr/>
                    </p:nvSpPr>
                    <p:spPr>
                      <a:xfrm rot="21377893">
                        <a:off x="2519398" y="2082253"/>
                        <a:ext cx="191800" cy="26968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87" name="Elipse 186"/>
                      <p:cNvSpPr/>
                      <p:nvPr/>
                    </p:nvSpPr>
                    <p:spPr>
                      <a:xfrm>
                        <a:off x="2548920" y="2112158"/>
                        <a:ext cx="86955" cy="8695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88" name="Retângulo de cantos arredondados 187"/>
                      <p:cNvSpPr/>
                      <p:nvPr/>
                    </p:nvSpPr>
                    <p:spPr>
                      <a:xfrm rot="18809357">
                        <a:off x="2554903" y="2096706"/>
                        <a:ext cx="31138" cy="30904"/>
                      </a:xfrm>
                      <a:prstGeom prst="round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89" name="Forma livre 188"/>
                      <p:cNvSpPr/>
                      <p:nvPr/>
                    </p:nvSpPr>
                    <p:spPr>
                      <a:xfrm>
                        <a:off x="2559135" y="2193760"/>
                        <a:ext cx="128263" cy="137357"/>
                      </a:xfrm>
                      <a:custGeom>
                        <a:avLst/>
                        <a:gdLst>
                          <a:gd name="connsiteX0" fmla="*/ 329918 w 389263"/>
                          <a:gd name="connsiteY0" fmla="*/ 741 h 416864"/>
                          <a:gd name="connsiteX1" fmla="*/ 377685 w 389263"/>
                          <a:gd name="connsiteY1" fmla="*/ 133807 h 416864"/>
                          <a:gd name="connsiteX2" fmla="*/ 381097 w 389263"/>
                          <a:gd name="connsiteY2" fmla="*/ 270285 h 416864"/>
                          <a:gd name="connsiteX3" fmla="*/ 282151 w 389263"/>
                          <a:gd name="connsiteY3" fmla="*/ 399938 h 416864"/>
                          <a:gd name="connsiteX4" fmla="*/ 135438 w 389263"/>
                          <a:gd name="connsiteY4" fmla="*/ 410174 h 416864"/>
                          <a:gd name="connsiteX5" fmla="*/ 50139 w 389263"/>
                          <a:gd name="connsiteY5" fmla="*/ 352171 h 416864"/>
                          <a:gd name="connsiteX6" fmla="*/ 2372 w 389263"/>
                          <a:gd name="connsiteY6" fmla="*/ 270285 h 416864"/>
                          <a:gd name="connsiteX7" fmla="*/ 9196 w 389263"/>
                          <a:gd name="connsiteY7" fmla="*/ 62156 h 416864"/>
                          <a:gd name="connsiteX8" fmla="*/ 26256 w 389263"/>
                          <a:gd name="connsiteY8" fmla="*/ 150867 h 416864"/>
                          <a:gd name="connsiteX9" fmla="*/ 125202 w 389263"/>
                          <a:gd name="connsiteY9" fmla="*/ 297580 h 416864"/>
                          <a:gd name="connsiteX10" fmla="*/ 237796 w 389263"/>
                          <a:gd name="connsiteY10" fmla="*/ 297580 h 416864"/>
                          <a:gd name="connsiteX11" fmla="*/ 316270 w 389263"/>
                          <a:gd name="connsiteY11" fmla="*/ 195222 h 416864"/>
                          <a:gd name="connsiteX12" fmla="*/ 329918 w 389263"/>
                          <a:gd name="connsiteY12" fmla="*/ 741 h 41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9263" h="416864">
                            <a:moveTo>
                              <a:pt x="329918" y="741"/>
                            </a:moveTo>
                            <a:cubicBezTo>
                              <a:pt x="340154" y="-9495"/>
                              <a:pt x="369155" y="88883"/>
                              <a:pt x="377685" y="133807"/>
                            </a:cubicBezTo>
                            <a:cubicBezTo>
                              <a:pt x="386215" y="178731"/>
                              <a:pt x="397019" y="225930"/>
                              <a:pt x="381097" y="270285"/>
                            </a:cubicBezTo>
                            <a:cubicBezTo>
                              <a:pt x="365175" y="314640"/>
                              <a:pt x="323094" y="376623"/>
                              <a:pt x="282151" y="399938"/>
                            </a:cubicBezTo>
                            <a:cubicBezTo>
                              <a:pt x="241208" y="423253"/>
                              <a:pt x="174107" y="418135"/>
                              <a:pt x="135438" y="410174"/>
                            </a:cubicBezTo>
                            <a:cubicBezTo>
                              <a:pt x="96769" y="402213"/>
                              <a:pt x="72317" y="375486"/>
                              <a:pt x="50139" y="352171"/>
                            </a:cubicBezTo>
                            <a:cubicBezTo>
                              <a:pt x="27961" y="328856"/>
                              <a:pt x="9196" y="318621"/>
                              <a:pt x="2372" y="270285"/>
                            </a:cubicBezTo>
                            <a:cubicBezTo>
                              <a:pt x="-4452" y="221949"/>
                              <a:pt x="5215" y="82059"/>
                              <a:pt x="9196" y="62156"/>
                            </a:cubicBezTo>
                            <a:cubicBezTo>
                              <a:pt x="13177" y="42253"/>
                              <a:pt x="6922" y="111630"/>
                              <a:pt x="26256" y="150867"/>
                            </a:cubicBezTo>
                            <a:cubicBezTo>
                              <a:pt x="45590" y="190104"/>
                              <a:pt x="89945" y="273128"/>
                              <a:pt x="125202" y="297580"/>
                            </a:cubicBezTo>
                            <a:cubicBezTo>
                              <a:pt x="160459" y="322032"/>
                              <a:pt x="205951" y="314640"/>
                              <a:pt x="237796" y="297580"/>
                            </a:cubicBezTo>
                            <a:cubicBezTo>
                              <a:pt x="269641" y="280520"/>
                              <a:pt x="300916" y="243558"/>
                              <a:pt x="316270" y="195222"/>
                            </a:cubicBezTo>
                            <a:cubicBezTo>
                              <a:pt x="331624" y="146886"/>
                              <a:pt x="319682" y="10977"/>
                              <a:pt x="329918" y="741"/>
                            </a:cubicBezTo>
                            <a:close/>
                          </a:path>
                        </a:pathLst>
                      </a:custGeom>
                      <a:solidFill>
                        <a:schemeClr val="bg2">
                          <a:lumMod val="25000"/>
                        </a:schemeClr>
                      </a:solidFill>
                      <a:ln>
                        <a:solidFill>
                          <a:schemeClr val="bg2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0" name="Forma livre 189"/>
                      <p:cNvSpPr/>
                      <p:nvPr/>
                    </p:nvSpPr>
                    <p:spPr>
                      <a:xfrm>
                        <a:off x="2554399" y="2347976"/>
                        <a:ext cx="137735" cy="9868"/>
                      </a:xfrm>
                      <a:custGeom>
                        <a:avLst/>
                        <a:gdLst>
                          <a:gd name="connsiteX0" fmla="*/ 418012 w 418012"/>
                          <a:gd name="connsiteY0" fmla="*/ 0 h 29948"/>
                          <a:gd name="connsiteX1" fmla="*/ 223935 w 418012"/>
                          <a:gd name="connsiteY1" fmla="*/ 29858 h 29948"/>
                          <a:gd name="connsiteX2" fmla="*/ 0 w 418012"/>
                          <a:gd name="connsiteY2" fmla="*/ 7465 h 299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18012" h="29948">
                            <a:moveTo>
                              <a:pt x="418012" y="0"/>
                            </a:moveTo>
                            <a:cubicBezTo>
                              <a:pt x="355808" y="14307"/>
                              <a:pt x="293604" y="28614"/>
                              <a:pt x="223935" y="29858"/>
                            </a:cubicBezTo>
                            <a:cubicBezTo>
                              <a:pt x="154266" y="31102"/>
                              <a:pt x="77133" y="19283"/>
                              <a:pt x="0" y="7465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</p:grpSp>
              </p:grpSp>
              <p:sp>
                <p:nvSpPr>
                  <p:cNvPr id="215" name="Retângulo de cantos arredondados 214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59" name="Retângulo de cantos arredondados 258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60" name="Retângulo de cantos arredondados 259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61" name="Retângulo de cantos arredondados 260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62" name="Retângulo de cantos arredondados 261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63" name="Retângulo de cantos arredondados 262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grpSp>
              <p:nvGrpSpPr>
                <p:cNvPr id="197" name="Grupo 196"/>
                <p:cNvGrpSpPr/>
                <p:nvPr/>
              </p:nvGrpSpPr>
              <p:grpSpPr>
                <a:xfrm>
                  <a:off x="631886" y="4451137"/>
                  <a:ext cx="466057" cy="327627"/>
                  <a:chOff x="1149305" y="7435791"/>
                  <a:chExt cx="1774352" cy="1247329"/>
                </a:xfrm>
                <a:effectLst>
                  <a:glow>
                    <a:schemeClr val="bg1"/>
                  </a:glow>
                </a:effectLst>
              </p:grpSpPr>
              <p:sp>
                <p:nvSpPr>
                  <p:cNvPr id="198" name="Placa 197"/>
                  <p:cNvSpPr/>
                  <p:nvPr/>
                </p:nvSpPr>
                <p:spPr>
                  <a:xfrm>
                    <a:off x="1585141" y="7435791"/>
                    <a:ext cx="889085" cy="1247329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01" name="Placa 200"/>
                  <p:cNvSpPr/>
                  <p:nvPr/>
                </p:nvSpPr>
                <p:spPr>
                  <a:xfrm rot="263748">
                    <a:off x="1149305" y="7449356"/>
                    <a:ext cx="389267" cy="918242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02" name="Placa 201"/>
                  <p:cNvSpPr/>
                  <p:nvPr/>
                </p:nvSpPr>
                <p:spPr>
                  <a:xfrm rot="21242254">
                    <a:off x="2534390" y="7453502"/>
                    <a:ext cx="389267" cy="925708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03" name="Placa 202"/>
                  <p:cNvSpPr/>
                  <p:nvPr/>
                </p:nvSpPr>
                <p:spPr>
                  <a:xfrm>
                    <a:off x="1648663" y="7514717"/>
                    <a:ext cx="774543" cy="1086636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04" name="Placa 203"/>
                  <p:cNvSpPr/>
                  <p:nvPr/>
                </p:nvSpPr>
                <p:spPr>
                  <a:xfrm rot="21242254">
                    <a:off x="2588681" y="7531236"/>
                    <a:ext cx="280686" cy="772058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05" name="Placa 204"/>
                  <p:cNvSpPr/>
                  <p:nvPr/>
                </p:nvSpPr>
                <p:spPr>
                  <a:xfrm rot="263748">
                    <a:off x="1206987" y="7507667"/>
                    <a:ext cx="273670" cy="775846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</p:grpSp>
          </p:grpSp>
          <p:sp>
            <p:nvSpPr>
              <p:cNvPr id="132" name="Retângulo de cantos arredondados 131">
                <a:hlinkClick r:id="rId4" action="ppaction://hlinksldjump"/>
              </p:cNvPr>
              <p:cNvSpPr/>
              <p:nvPr/>
            </p:nvSpPr>
            <p:spPr>
              <a:xfrm>
                <a:off x="1552938" y="3774352"/>
                <a:ext cx="621524" cy="263381"/>
              </a:xfrm>
              <a:prstGeom prst="round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pt-BR" sz="1400" dirty="0" smtClean="0"/>
                  <a:t>usar</a:t>
                </a:r>
                <a:endParaRPr lang="pt-BR" sz="1400" dirty="0"/>
              </a:p>
            </p:txBody>
          </p:sp>
        </p:grpSp>
        <p:sp>
          <p:nvSpPr>
            <p:cNvPr id="134" name="Placa 133"/>
            <p:cNvSpPr/>
            <p:nvPr/>
          </p:nvSpPr>
          <p:spPr>
            <a:xfrm rot="20965592">
              <a:off x="981277" y="4937987"/>
              <a:ext cx="12545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5" name="Placa 134"/>
            <p:cNvSpPr/>
            <p:nvPr/>
          </p:nvSpPr>
          <p:spPr>
            <a:xfrm rot="496285">
              <a:off x="629209" y="4918376"/>
              <a:ext cx="63960" cy="125451"/>
            </a:xfrm>
            <a:prstGeom prst="plaque">
              <a:avLst/>
            </a:pr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7" name="Forma livre 136"/>
            <p:cNvSpPr/>
            <p:nvPr/>
          </p:nvSpPr>
          <p:spPr>
            <a:xfrm>
              <a:off x="449871" y="3862560"/>
              <a:ext cx="199008" cy="259998"/>
            </a:xfrm>
            <a:custGeom>
              <a:avLst/>
              <a:gdLst>
                <a:gd name="connsiteX0" fmla="*/ 326072 w 326297"/>
                <a:gd name="connsiteY0" fmla="*/ 4074 h 426298"/>
                <a:gd name="connsiteX1" fmla="*/ 256118 w 326297"/>
                <a:gd name="connsiteY1" fmla="*/ 26559 h 426298"/>
                <a:gd name="connsiteX2" fmla="*/ 208649 w 326297"/>
                <a:gd name="connsiteY2" fmla="*/ 99011 h 426298"/>
                <a:gd name="connsiteX3" fmla="*/ 246124 w 326297"/>
                <a:gd name="connsiteY3" fmla="*/ 213936 h 426298"/>
                <a:gd name="connsiteX4" fmla="*/ 236131 w 326297"/>
                <a:gd name="connsiteY4" fmla="*/ 336356 h 426298"/>
                <a:gd name="connsiteX5" fmla="*/ 128701 w 326297"/>
                <a:gd name="connsiteY5" fmla="*/ 426296 h 426298"/>
                <a:gd name="connsiteX6" fmla="*/ 11278 w 326297"/>
                <a:gd name="connsiteY6" fmla="*/ 338854 h 426298"/>
                <a:gd name="connsiteX7" fmla="*/ 16275 w 326297"/>
                <a:gd name="connsiteY7" fmla="*/ 213936 h 426298"/>
                <a:gd name="connsiteX8" fmla="*/ 113711 w 326297"/>
                <a:gd name="connsiteY8" fmla="*/ 86519 h 426298"/>
                <a:gd name="connsiteX9" fmla="*/ 231134 w 326297"/>
                <a:gd name="connsiteY9" fmla="*/ 9070 h 426298"/>
                <a:gd name="connsiteX10" fmla="*/ 326072 w 326297"/>
                <a:gd name="connsiteY10" fmla="*/ 4074 h 42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297" h="426298">
                  <a:moveTo>
                    <a:pt x="326072" y="4074"/>
                  </a:moveTo>
                  <a:cubicBezTo>
                    <a:pt x="330236" y="6989"/>
                    <a:pt x="275688" y="10736"/>
                    <a:pt x="256118" y="26559"/>
                  </a:cubicBezTo>
                  <a:cubicBezTo>
                    <a:pt x="236547" y="42382"/>
                    <a:pt x="210315" y="67782"/>
                    <a:pt x="208649" y="99011"/>
                  </a:cubicBezTo>
                  <a:cubicBezTo>
                    <a:pt x="206983" y="130240"/>
                    <a:pt x="241544" y="174379"/>
                    <a:pt x="246124" y="213936"/>
                  </a:cubicBezTo>
                  <a:cubicBezTo>
                    <a:pt x="250704" y="253493"/>
                    <a:pt x="255701" y="300963"/>
                    <a:pt x="236131" y="336356"/>
                  </a:cubicBezTo>
                  <a:cubicBezTo>
                    <a:pt x="216561" y="371749"/>
                    <a:pt x="166176" y="425880"/>
                    <a:pt x="128701" y="426296"/>
                  </a:cubicBezTo>
                  <a:cubicBezTo>
                    <a:pt x="91226" y="426712"/>
                    <a:pt x="30016" y="374247"/>
                    <a:pt x="11278" y="338854"/>
                  </a:cubicBezTo>
                  <a:cubicBezTo>
                    <a:pt x="-7460" y="303461"/>
                    <a:pt x="-797" y="255992"/>
                    <a:pt x="16275" y="213936"/>
                  </a:cubicBezTo>
                  <a:cubicBezTo>
                    <a:pt x="33347" y="171880"/>
                    <a:pt x="77901" y="120663"/>
                    <a:pt x="113711" y="86519"/>
                  </a:cubicBezTo>
                  <a:cubicBezTo>
                    <a:pt x="149521" y="52375"/>
                    <a:pt x="197822" y="23644"/>
                    <a:pt x="231134" y="9070"/>
                  </a:cubicBezTo>
                  <a:cubicBezTo>
                    <a:pt x="264445" y="-5504"/>
                    <a:pt x="321908" y="1159"/>
                    <a:pt x="326072" y="40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8" name="Forma livre 137"/>
            <p:cNvSpPr/>
            <p:nvPr/>
          </p:nvSpPr>
          <p:spPr>
            <a:xfrm>
              <a:off x="1183015" y="3891821"/>
              <a:ext cx="118245" cy="223021"/>
            </a:xfrm>
            <a:custGeom>
              <a:avLst/>
              <a:gdLst>
                <a:gd name="connsiteX0" fmla="*/ 10913 w 193877"/>
                <a:gd name="connsiteY0" fmla="*/ 1066 h 365670"/>
                <a:gd name="connsiteX1" fmla="*/ 50887 w 193877"/>
                <a:gd name="connsiteY1" fmla="*/ 128483 h 365670"/>
                <a:gd name="connsiteX2" fmla="*/ 919 w 193877"/>
                <a:gd name="connsiteY2" fmla="*/ 243407 h 365670"/>
                <a:gd name="connsiteX3" fmla="*/ 23405 w 193877"/>
                <a:gd name="connsiteY3" fmla="*/ 345840 h 365670"/>
                <a:gd name="connsiteX4" fmla="*/ 83365 w 193877"/>
                <a:gd name="connsiteY4" fmla="*/ 358332 h 365670"/>
                <a:gd name="connsiteX5" fmla="*/ 183300 w 193877"/>
                <a:gd name="connsiteY5" fmla="*/ 260896 h 365670"/>
                <a:gd name="connsiteX6" fmla="*/ 180801 w 193877"/>
                <a:gd name="connsiteY6" fmla="*/ 185945 h 365670"/>
                <a:gd name="connsiteX7" fmla="*/ 93359 w 193877"/>
                <a:gd name="connsiteY7" fmla="*/ 73519 h 365670"/>
                <a:gd name="connsiteX8" fmla="*/ 10913 w 193877"/>
                <a:gd name="connsiteY8" fmla="*/ 1066 h 36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77" h="365670">
                  <a:moveTo>
                    <a:pt x="10913" y="1066"/>
                  </a:moveTo>
                  <a:cubicBezTo>
                    <a:pt x="3834" y="10227"/>
                    <a:pt x="52553" y="88093"/>
                    <a:pt x="50887" y="128483"/>
                  </a:cubicBezTo>
                  <a:cubicBezTo>
                    <a:pt x="49221" y="168873"/>
                    <a:pt x="5499" y="207181"/>
                    <a:pt x="919" y="243407"/>
                  </a:cubicBezTo>
                  <a:cubicBezTo>
                    <a:pt x="-3661" y="279633"/>
                    <a:pt x="9664" y="326686"/>
                    <a:pt x="23405" y="345840"/>
                  </a:cubicBezTo>
                  <a:cubicBezTo>
                    <a:pt x="37146" y="364994"/>
                    <a:pt x="56716" y="372489"/>
                    <a:pt x="83365" y="358332"/>
                  </a:cubicBezTo>
                  <a:cubicBezTo>
                    <a:pt x="110014" y="344175"/>
                    <a:pt x="167061" y="289627"/>
                    <a:pt x="183300" y="260896"/>
                  </a:cubicBezTo>
                  <a:cubicBezTo>
                    <a:pt x="199539" y="232165"/>
                    <a:pt x="195791" y="217175"/>
                    <a:pt x="180801" y="185945"/>
                  </a:cubicBezTo>
                  <a:cubicBezTo>
                    <a:pt x="165811" y="154715"/>
                    <a:pt x="118759" y="103083"/>
                    <a:pt x="93359" y="73519"/>
                  </a:cubicBezTo>
                  <a:cubicBezTo>
                    <a:pt x="67959" y="43955"/>
                    <a:pt x="17992" y="-8095"/>
                    <a:pt x="10913" y="10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1" name="Forma livre 140"/>
            <p:cNvSpPr/>
            <p:nvPr/>
          </p:nvSpPr>
          <p:spPr>
            <a:xfrm>
              <a:off x="574078" y="3807142"/>
              <a:ext cx="106662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42" name="Forma livre 141"/>
            <p:cNvSpPr/>
            <p:nvPr/>
          </p:nvSpPr>
          <p:spPr>
            <a:xfrm rot="160903" flipH="1">
              <a:off x="1093945" y="3823298"/>
              <a:ext cx="104447" cy="70092"/>
            </a:xfrm>
            <a:custGeom>
              <a:avLst/>
              <a:gdLst>
                <a:gd name="connsiteX0" fmla="*/ 0 w 174885"/>
                <a:gd name="connsiteY0" fmla="*/ 104931 h 114925"/>
                <a:gd name="connsiteX1" fmla="*/ 47469 w 174885"/>
                <a:gd name="connsiteY1" fmla="*/ 39974 h 114925"/>
                <a:gd name="connsiteX2" fmla="*/ 174885 w 174885"/>
                <a:gd name="connsiteY2" fmla="*/ 0 h 114925"/>
                <a:gd name="connsiteX3" fmla="*/ 122420 w 174885"/>
                <a:gd name="connsiteY3" fmla="*/ 54964 h 114925"/>
                <a:gd name="connsiteX4" fmla="*/ 167390 w 174885"/>
                <a:gd name="connsiteY4" fmla="*/ 114925 h 114925"/>
                <a:gd name="connsiteX5" fmla="*/ 109928 w 174885"/>
                <a:gd name="connsiteY5" fmla="*/ 87443 h 114925"/>
                <a:gd name="connsiteX6" fmla="*/ 54964 w 174885"/>
                <a:gd name="connsiteY6" fmla="*/ 87443 h 114925"/>
                <a:gd name="connsiteX7" fmla="*/ 0 w 174885"/>
                <a:gd name="connsiteY7" fmla="*/ 104931 h 11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85" h="114925">
                  <a:moveTo>
                    <a:pt x="0" y="104931"/>
                  </a:moveTo>
                  <a:lnTo>
                    <a:pt x="47469" y="39974"/>
                  </a:lnTo>
                  <a:lnTo>
                    <a:pt x="174885" y="0"/>
                  </a:lnTo>
                  <a:lnTo>
                    <a:pt x="122420" y="54964"/>
                  </a:lnTo>
                  <a:lnTo>
                    <a:pt x="167390" y="114925"/>
                  </a:lnTo>
                  <a:lnTo>
                    <a:pt x="109928" y="87443"/>
                  </a:lnTo>
                  <a:lnTo>
                    <a:pt x="54964" y="87443"/>
                  </a:lnTo>
                  <a:lnTo>
                    <a:pt x="0" y="104931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43" name="Grupo 142"/>
            <p:cNvGrpSpPr/>
            <p:nvPr/>
          </p:nvGrpSpPr>
          <p:grpSpPr>
            <a:xfrm>
              <a:off x="1659790" y="3409810"/>
              <a:ext cx="425053" cy="328424"/>
              <a:chOff x="3039912" y="5979536"/>
              <a:chExt cx="1167008" cy="901708"/>
            </a:xfrm>
          </p:grpSpPr>
          <p:grpSp>
            <p:nvGrpSpPr>
              <p:cNvPr id="144" name="Grupo 143"/>
              <p:cNvGrpSpPr/>
              <p:nvPr/>
            </p:nvGrpSpPr>
            <p:grpSpPr>
              <a:xfrm>
                <a:off x="3039912" y="6582096"/>
                <a:ext cx="1167008" cy="299148"/>
                <a:chOff x="2998310" y="5844362"/>
                <a:chExt cx="1167008" cy="299148"/>
              </a:xfrm>
            </p:grpSpPr>
            <p:sp>
              <p:nvSpPr>
                <p:cNvPr id="149" name="Forma livre 148"/>
                <p:cNvSpPr/>
                <p:nvPr/>
              </p:nvSpPr>
              <p:spPr>
                <a:xfrm>
                  <a:off x="3871695" y="5909319"/>
                  <a:ext cx="166853" cy="175084"/>
                </a:xfrm>
                <a:custGeom>
                  <a:avLst/>
                  <a:gdLst>
                    <a:gd name="connsiteX0" fmla="*/ 166853 w 166853"/>
                    <a:gd name="connsiteY0" fmla="*/ 174885 h 175084"/>
                    <a:gd name="connsiteX1" fmla="*/ 109391 w 166853"/>
                    <a:gd name="connsiteY1" fmla="*/ 152400 h 175084"/>
                    <a:gd name="connsiteX2" fmla="*/ 14453 w 166853"/>
                    <a:gd name="connsiteY2" fmla="*/ 32479 h 175084"/>
                    <a:gd name="connsiteX3" fmla="*/ 1962 w 166853"/>
                    <a:gd name="connsiteY3" fmla="*/ 0 h 17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6853" h="175084">
                      <a:moveTo>
                        <a:pt x="166853" y="174885"/>
                      </a:moveTo>
                      <a:cubicBezTo>
                        <a:pt x="150822" y="175509"/>
                        <a:pt x="134791" y="176134"/>
                        <a:pt x="109391" y="152400"/>
                      </a:cubicBezTo>
                      <a:cubicBezTo>
                        <a:pt x="83991" y="128666"/>
                        <a:pt x="32358" y="57879"/>
                        <a:pt x="14453" y="32479"/>
                      </a:cubicBezTo>
                      <a:cubicBezTo>
                        <a:pt x="-3452" y="7079"/>
                        <a:pt x="-745" y="3539"/>
                        <a:pt x="1962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50" name="Losango 149"/>
                <p:cNvSpPr/>
                <p:nvPr/>
              </p:nvSpPr>
              <p:spPr>
                <a:xfrm rot="1106110">
                  <a:off x="2998310" y="5902879"/>
                  <a:ext cx="61541" cy="127036"/>
                </a:xfrm>
                <a:prstGeom prst="diamond">
                  <a:avLst/>
                </a:prstGeom>
                <a:solidFill>
                  <a:schemeClr val="accent4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51" name="Forma livre 150"/>
                <p:cNvSpPr/>
                <p:nvPr/>
              </p:nvSpPr>
              <p:spPr>
                <a:xfrm>
                  <a:off x="3059191" y="5844362"/>
                  <a:ext cx="442210" cy="151058"/>
                </a:xfrm>
                <a:custGeom>
                  <a:avLst/>
                  <a:gdLst>
                    <a:gd name="connsiteX0" fmla="*/ 0 w 442210"/>
                    <a:gd name="connsiteY0" fmla="*/ 134911 h 151058"/>
                    <a:gd name="connsiteX1" fmla="*/ 159895 w 442210"/>
                    <a:gd name="connsiteY1" fmla="*/ 147403 h 151058"/>
                    <a:gd name="connsiteX2" fmla="*/ 384748 w 442210"/>
                    <a:gd name="connsiteY2" fmla="*/ 77449 h 151058"/>
                    <a:gd name="connsiteX3" fmla="*/ 442210 w 442210"/>
                    <a:gd name="connsiteY3" fmla="*/ 0 h 151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2210" h="151058">
                      <a:moveTo>
                        <a:pt x="0" y="134911"/>
                      </a:moveTo>
                      <a:cubicBezTo>
                        <a:pt x="47885" y="145945"/>
                        <a:pt x="95770" y="156980"/>
                        <a:pt x="159895" y="147403"/>
                      </a:cubicBezTo>
                      <a:cubicBezTo>
                        <a:pt x="224020" y="137826"/>
                        <a:pt x="337696" y="102016"/>
                        <a:pt x="384748" y="77449"/>
                      </a:cubicBezTo>
                      <a:cubicBezTo>
                        <a:pt x="431800" y="52882"/>
                        <a:pt x="437005" y="26441"/>
                        <a:pt x="44221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53" name="Forma livre 152"/>
                <p:cNvSpPr/>
                <p:nvPr/>
              </p:nvSpPr>
              <p:spPr>
                <a:xfrm>
                  <a:off x="4041047" y="6019247"/>
                  <a:ext cx="124271" cy="64957"/>
                </a:xfrm>
                <a:custGeom>
                  <a:avLst/>
                  <a:gdLst>
                    <a:gd name="connsiteX0" fmla="*/ 0 w 124271"/>
                    <a:gd name="connsiteY0" fmla="*/ 64957 h 64957"/>
                    <a:gd name="connsiteX1" fmla="*/ 107429 w 124271"/>
                    <a:gd name="connsiteY1" fmla="*/ 52466 h 64957"/>
                    <a:gd name="connsiteX2" fmla="*/ 122419 w 124271"/>
                    <a:gd name="connsiteY2" fmla="*/ 0 h 64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271" h="64957">
                      <a:moveTo>
                        <a:pt x="0" y="64957"/>
                      </a:moveTo>
                      <a:cubicBezTo>
                        <a:pt x="43513" y="64124"/>
                        <a:pt x="87026" y="63292"/>
                        <a:pt x="107429" y="52466"/>
                      </a:cubicBezTo>
                      <a:cubicBezTo>
                        <a:pt x="127832" y="41640"/>
                        <a:pt x="125125" y="20820"/>
                        <a:pt x="122419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55" name="Losango 154"/>
                <p:cNvSpPr/>
                <p:nvPr/>
              </p:nvSpPr>
              <p:spPr>
                <a:xfrm rot="21282313">
                  <a:off x="4038140" y="6026396"/>
                  <a:ext cx="81006" cy="117114"/>
                </a:xfrm>
                <a:prstGeom prst="diamond">
                  <a:avLst/>
                </a:prstGeom>
                <a:solidFill>
                  <a:schemeClr val="accent4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45" name="Grupo 144"/>
              <p:cNvGrpSpPr/>
              <p:nvPr/>
            </p:nvGrpSpPr>
            <p:grpSpPr>
              <a:xfrm>
                <a:off x="3389656" y="5979536"/>
                <a:ext cx="659568" cy="487289"/>
                <a:chOff x="3337457" y="6403072"/>
                <a:chExt cx="659568" cy="487289"/>
              </a:xfrm>
            </p:grpSpPr>
            <p:sp>
              <p:nvSpPr>
                <p:cNvPr id="146" name="Forma livre 145"/>
                <p:cNvSpPr/>
                <p:nvPr/>
              </p:nvSpPr>
              <p:spPr>
                <a:xfrm rot="21406454">
                  <a:off x="3379674" y="6403072"/>
                  <a:ext cx="597363" cy="159753"/>
                </a:xfrm>
                <a:custGeom>
                  <a:avLst/>
                  <a:gdLst>
                    <a:gd name="connsiteX0" fmla="*/ 20241 w 597363"/>
                    <a:gd name="connsiteY0" fmla="*/ 0 h 159753"/>
                    <a:gd name="connsiteX1" fmla="*/ 254 w 597363"/>
                    <a:gd name="connsiteY1" fmla="*/ 59961 h 159753"/>
                    <a:gd name="connsiteX2" fmla="*/ 32733 w 597363"/>
                    <a:gd name="connsiteY2" fmla="*/ 94938 h 159753"/>
                    <a:gd name="connsiteX3" fmla="*/ 227605 w 597363"/>
                    <a:gd name="connsiteY3" fmla="*/ 122420 h 159753"/>
                    <a:gd name="connsiteX4" fmla="*/ 287566 w 597363"/>
                    <a:gd name="connsiteY4" fmla="*/ 74951 h 159753"/>
                    <a:gd name="connsiteX5" fmla="*/ 310051 w 597363"/>
                    <a:gd name="connsiteY5" fmla="*/ 127417 h 159753"/>
                    <a:gd name="connsiteX6" fmla="*/ 534904 w 597363"/>
                    <a:gd name="connsiteY6" fmla="*/ 157397 h 159753"/>
                    <a:gd name="connsiteX7" fmla="*/ 597363 w 597363"/>
                    <a:gd name="connsiteY7" fmla="*/ 64958 h 159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7363" h="159753">
                      <a:moveTo>
                        <a:pt x="20241" y="0"/>
                      </a:moveTo>
                      <a:cubicBezTo>
                        <a:pt x="9206" y="22069"/>
                        <a:pt x="-1828" y="44138"/>
                        <a:pt x="254" y="59961"/>
                      </a:cubicBezTo>
                      <a:cubicBezTo>
                        <a:pt x="2336" y="75784"/>
                        <a:pt x="-5159" y="84528"/>
                        <a:pt x="32733" y="94938"/>
                      </a:cubicBezTo>
                      <a:cubicBezTo>
                        <a:pt x="70625" y="105348"/>
                        <a:pt x="185133" y="125751"/>
                        <a:pt x="227605" y="122420"/>
                      </a:cubicBezTo>
                      <a:cubicBezTo>
                        <a:pt x="270077" y="119089"/>
                        <a:pt x="273825" y="74118"/>
                        <a:pt x="287566" y="74951"/>
                      </a:cubicBezTo>
                      <a:cubicBezTo>
                        <a:pt x="301307" y="75784"/>
                        <a:pt x="268828" y="113676"/>
                        <a:pt x="310051" y="127417"/>
                      </a:cubicBezTo>
                      <a:cubicBezTo>
                        <a:pt x="351274" y="141158"/>
                        <a:pt x="487019" y="167807"/>
                        <a:pt x="534904" y="157397"/>
                      </a:cubicBezTo>
                      <a:cubicBezTo>
                        <a:pt x="582789" y="146987"/>
                        <a:pt x="590076" y="105972"/>
                        <a:pt x="597363" y="64958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47" name="Forma livre 146"/>
                <p:cNvSpPr/>
                <p:nvPr/>
              </p:nvSpPr>
              <p:spPr>
                <a:xfrm>
                  <a:off x="3339685" y="6443155"/>
                  <a:ext cx="657340" cy="292308"/>
                </a:xfrm>
                <a:custGeom>
                  <a:avLst/>
                  <a:gdLst>
                    <a:gd name="connsiteX0" fmla="*/ 14990 w 662066"/>
                    <a:gd name="connsiteY0" fmla="*/ 32478 h 292308"/>
                    <a:gd name="connsiteX1" fmla="*/ 0 w 662066"/>
                    <a:gd name="connsiteY1" fmla="*/ 149901 h 292308"/>
                    <a:gd name="connsiteX2" fmla="*/ 327286 w 662066"/>
                    <a:gd name="connsiteY2" fmla="*/ 292308 h 292308"/>
                    <a:gd name="connsiteX3" fmla="*/ 642079 w 662066"/>
                    <a:gd name="connsiteY3" fmla="*/ 174885 h 292308"/>
                    <a:gd name="connsiteX4" fmla="*/ 649574 w 662066"/>
                    <a:gd name="connsiteY4" fmla="*/ 92439 h 292308"/>
                    <a:gd name="connsiteX5" fmla="*/ 662066 w 662066"/>
                    <a:gd name="connsiteY5" fmla="*/ 0 h 292308"/>
                    <a:gd name="connsiteX6" fmla="*/ 662066 w 662066"/>
                    <a:gd name="connsiteY6" fmla="*/ 0 h 29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2066" h="292308">
                      <a:moveTo>
                        <a:pt x="14990" y="32478"/>
                      </a:moveTo>
                      <a:lnTo>
                        <a:pt x="0" y="149901"/>
                      </a:lnTo>
                      <a:lnTo>
                        <a:pt x="327286" y="292308"/>
                      </a:lnTo>
                      <a:lnTo>
                        <a:pt x="642079" y="174885"/>
                      </a:lnTo>
                      <a:lnTo>
                        <a:pt x="649574" y="92439"/>
                      </a:lnTo>
                      <a:lnTo>
                        <a:pt x="662066" y="0"/>
                      </a:lnTo>
                      <a:lnTo>
                        <a:pt x="662066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48" name="Forma livre 147"/>
                <p:cNvSpPr/>
                <p:nvPr/>
              </p:nvSpPr>
              <p:spPr>
                <a:xfrm>
                  <a:off x="3337457" y="6595555"/>
                  <a:ext cx="637082" cy="294806"/>
                </a:xfrm>
                <a:custGeom>
                  <a:avLst/>
                  <a:gdLst>
                    <a:gd name="connsiteX0" fmla="*/ 4997 w 637082"/>
                    <a:gd name="connsiteY0" fmla="*/ 0 h 294806"/>
                    <a:gd name="connsiteX1" fmla="*/ 0 w 637082"/>
                    <a:gd name="connsiteY1" fmla="*/ 144905 h 294806"/>
                    <a:gd name="connsiteX2" fmla="*/ 329784 w 637082"/>
                    <a:gd name="connsiteY2" fmla="*/ 294806 h 294806"/>
                    <a:gd name="connsiteX3" fmla="*/ 627089 w 637082"/>
                    <a:gd name="connsiteY3" fmla="*/ 172387 h 294806"/>
                    <a:gd name="connsiteX4" fmla="*/ 637082 w 637082"/>
                    <a:gd name="connsiteY4" fmla="*/ 27482 h 294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7082" h="294806">
                      <a:moveTo>
                        <a:pt x="4997" y="0"/>
                      </a:moveTo>
                      <a:lnTo>
                        <a:pt x="0" y="144905"/>
                      </a:lnTo>
                      <a:lnTo>
                        <a:pt x="329784" y="294806"/>
                      </a:lnTo>
                      <a:lnTo>
                        <a:pt x="627089" y="172387"/>
                      </a:lnTo>
                      <a:lnTo>
                        <a:pt x="637082" y="27482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79551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pic>
        <p:nvPicPr>
          <p:cNvPr id="217" name="Imagem 2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3379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500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" name="Grupo 5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grpSp>
          <p:nvGrpSpPr>
            <p:cNvPr id="7" name="Grupo 6"/>
            <p:cNvGrpSpPr/>
            <p:nvPr/>
          </p:nvGrpSpPr>
          <p:grpSpPr>
            <a:xfrm>
              <a:off x="140681" y="3074411"/>
              <a:ext cx="2909805" cy="2759584"/>
              <a:chOff x="140681" y="3074411"/>
              <a:chExt cx="2909805" cy="2759584"/>
            </a:xfrm>
          </p:grpSpPr>
          <p:grpSp>
            <p:nvGrpSpPr>
              <p:cNvPr id="3" name="Grupo 2"/>
              <p:cNvGrpSpPr/>
              <p:nvPr/>
            </p:nvGrpSpPr>
            <p:grpSpPr>
              <a:xfrm>
                <a:off x="140681" y="3074411"/>
                <a:ext cx="2909805" cy="2759584"/>
                <a:chOff x="140681" y="3074411"/>
                <a:chExt cx="2909805" cy="2759584"/>
              </a:xfrm>
            </p:grpSpPr>
            <p:grpSp>
              <p:nvGrpSpPr>
                <p:cNvPr id="264" name="Grupo 263"/>
                <p:cNvGrpSpPr/>
                <p:nvPr/>
              </p:nvGrpSpPr>
              <p:grpSpPr>
                <a:xfrm>
                  <a:off x="140681" y="3074411"/>
                  <a:ext cx="2909805" cy="2759584"/>
                  <a:chOff x="140681" y="3074411"/>
                  <a:chExt cx="2909805" cy="2759584"/>
                </a:xfrm>
              </p:grpSpPr>
              <p:sp>
                <p:nvSpPr>
                  <p:cNvPr id="213" name="Retângulo de cantos arredondados 212"/>
                  <p:cNvSpPr/>
                  <p:nvPr/>
                </p:nvSpPr>
                <p:spPr>
                  <a:xfrm>
                    <a:off x="140681" y="3074411"/>
                    <a:ext cx="2909805" cy="2759584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14" name="Retângulo de cantos arredondados 213"/>
                  <p:cNvSpPr/>
                  <p:nvPr/>
                </p:nvSpPr>
                <p:spPr>
                  <a:xfrm>
                    <a:off x="223364" y="3146647"/>
                    <a:ext cx="2765026" cy="2622279"/>
                  </a:xfrm>
                  <a:prstGeom prst="roundRect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grpSp>
                <p:nvGrpSpPr>
                  <p:cNvPr id="159" name="Grupo 158"/>
                  <p:cNvGrpSpPr/>
                  <p:nvPr/>
                </p:nvGrpSpPr>
                <p:grpSpPr>
                  <a:xfrm>
                    <a:off x="266284" y="3370827"/>
                    <a:ext cx="1208386" cy="2098719"/>
                    <a:chOff x="-2712664" y="766087"/>
                    <a:chExt cx="1982164" cy="3442611"/>
                  </a:xfrm>
                </p:grpSpPr>
                <p:sp>
                  <p:nvSpPr>
                    <p:cNvPr id="160" name="Retângulo de cantos arredondados 159"/>
                    <p:cNvSpPr/>
                    <p:nvPr/>
                  </p:nvSpPr>
                  <p:spPr>
                    <a:xfrm>
                      <a:off x="-1808670" y="1765486"/>
                      <a:ext cx="230035" cy="220508"/>
                    </a:xfrm>
                    <a:prstGeom prst="roundRect">
                      <a:avLst/>
                    </a:pr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1" name="Forma livre 160"/>
                    <p:cNvSpPr/>
                    <p:nvPr/>
                  </p:nvSpPr>
                  <p:spPr>
                    <a:xfrm>
                      <a:off x="-1276542" y="1922209"/>
                      <a:ext cx="404924" cy="518066"/>
                    </a:xfrm>
                    <a:custGeom>
                      <a:avLst/>
                      <a:gdLst>
                        <a:gd name="connsiteX0" fmla="*/ 263787 w 553297"/>
                        <a:gd name="connsiteY0" fmla="*/ 2830 h 707896"/>
                        <a:gd name="connsiteX1" fmla="*/ 430649 w 553297"/>
                        <a:gd name="connsiteY1" fmla="*/ 266470 h 707896"/>
                        <a:gd name="connsiteX2" fmla="*/ 544114 w 553297"/>
                        <a:gd name="connsiteY2" fmla="*/ 610205 h 707896"/>
                        <a:gd name="connsiteX3" fmla="*/ 520754 w 553297"/>
                        <a:gd name="connsiteY3" fmla="*/ 670275 h 707896"/>
                        <a:gd name="connsiteX4" fmla="*/ 317183 w 553297"/>
                        <a:gd name="connsiteY4" fmla="*/ 700310 h 707896"/>
                        <a:gd name="connsiteX5" fmla="*/ 290485 w 553297"/>
                        <a:gd name="connsiteY5" fmla="*/ 526774 h 707896"/>
                        <a:gd name="connsiteX6" fmla="*/ 197043 w 553297"/>
                        <a:gd name="connsiteY6" fmla="*/ 363250 h 707896"/>
                        <a:gd name="connsiteX7" fmla="*/ 146 w 553297"/>
                        <a:gd name="connsiteY7" fmla="*/ 142993 h 707896"/>
                        <a:gd name="connsiteX8" fmla="*/ 263787 w 553297"/>
                        <a:gd name="connsiteY8" fmla="*/ 2830 h 707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53297" h="707896">
                          <a:moveTo>
                            <a:pt x="263787" y="2830"/>
                          </a:moveTo>
                          <a:cubicBezTo>
                            <a:pt x="335538" y="23410"/>
                            <a:pt x="383928" y="165241"/>
                            <a:pt x="430649" y="266470"/>
                          </a:cubicBezTo>
                          <a:cubicBezTo>
                            <a:pt x="477370" y="367699"/>
                            <a:pt x="529097" y="542904"/>
                            <a:pt x="544114" y="610205"/>
                          </a:cubicBezTo>
                          <a:cubicBezTo>
                            <a:pt x="559131" y="677506"/>
                            <a:pt x="558576" y="655258"/>
                            <a:pt x="520754" y="670275"/>
                          </a:cubicBezTo>
                          <a:cubicBezTo>
                            <a:pt x="482932" y="685292"/>
                            <a:pt x="355561" y="724227"/>
                            <a:pt x="317183" y="700310"/>
                          </a:cubicBezTo>
                          <a:cubicBezTo>
                            <a:pt x="278805" y="676393"/>
                            <a:pt x="310508" y="582951"/>
                            <a:pt x="290485" y="526774"/>
                          </a:cubicBezTo>
                          <a:cubicBezTo>
                            <a:pt x="270462" y="470597"/>
                            <a:pt x="245433" y="427214"/>
                            <a:pt x="197043" y="363250"/>
                          </a:cubicBezTo>
                          <a:cubicBezTo>
                            <a:pt x="148653" y="299287"/>
                            <a:pt x="-5416" y="207513"/>
                            <a:pt x="146" y="142993"/>
                          </a:cubicBezTo>
                          <a:cubicBezTo>
                            <a:pt x="5708" y="78473"/>
                            <a:pt x="192036" y="-17750"/>
                            <a:pt x="263787" y="283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2" name="Forma livre 161"/>
                    <p:cNvSpPr/>
                    <p:nvPr/>
                  </p:nvSpPr>
                  <p:spPr>
                    <a:xfrm>
                      <a:off x="-2670760" y="1895418"/>
                      <a:ext cx="482507" cy="577721"/>
                    </a:xfrm>
                    <a:custGeom>
                      <a:avLst/>
                      <a:gdLst>
                        <a:gd name="connsiteX0" fmla="*/ 372248 w 659307"/>
                        <a:gd name="connsiteY0" fmla="*/ 46666 h 789410"/>
                        <a:gd name="connsiteX1" fmla="*/ 155329 w 659307"/>
                        <a:gd name="connsiteY1" fmla="*/ 263586 h 789410"/>
                        <a:gd name="connsiteX2" fmla="*/ 35189 w 659307"/>
                        <a:gd name="connsiteY2" fmla="*/ 523889 h 789410"/>
                        <a:gd name="connsiteX3" fmla="*/ 1816 w 659307"/>
                        <a:gd name="connsiteY3" fmla="*/ 694088 h 789410"/>
                        <a:gd name="connsiteX4" fmla="*/ 78573 w 659307"/>
                        <a:gd name="connsiteY4" fmla="*/ 787530 h 789410"/>
                        <a:gd name="connsiteX5" fmla="*/ 288818 w 659307"/>
                        <a:gd name="connsiteY5" fmla="*/ 750821 h 789410"/>
                        <a:gd name="connsiteX6" fmla="*/ 308841 w 659307"/>
                        <a:gd name="connsiteY6" fmla="*/ 680739 h 789410"/>
                        <a:gd name="connsiteX7" fmla="*/ 325527 w 659307"/>
                        <a:gd name="connsiteY7" fmla="*/ 530564 h 789410"/>
                        <a:gd name="connsiteX8" fmla="*/ 452342 w 659307"/>
                        <a:gd name="connsiteY8" fmla="*/ 347016 h 789410"/>
                        <a:gd name="connsiteX9" fmla="*/ 659250 w 659307"/>
                        <a:gd name="connsiteY9" fmla="*/ 140108 h 789410"/>
                        <a:gd name="connsiteX10" fmla="*/ 472365 w 659307"/>
                        <a:gd name="connsiteY10" fmla="*/ 6619 h 789410"/>
                        <a:gd name="connsiteX11" fmla="*/ 372248 w 659307"/>
                        <a:gd name="connsiteY11" fmla="*/ 46666 h 789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59307" h="789410">
                          <a:moveTo>
                            <a:pt x="372248" y="46666"/>
                          </a:moveTo>
                          <a:cubicBezTo>
                            <a:pt x="319409" y="89494"/>
                            <a:pt x="211505" y="184049"/>
                            <a:pt x="155329" y="263586"/>
                          </a:cubicBezTo>
                          <a:cubicBezTo>
                            <a:pt x="99153" y="343123"/>
                            <a:pt x="60774" y="452139"/>
                            <a:pt x="35189" y="523889"/>
                          </a:cubicBezTo>
                          <a:cubicBezTo>
                            <a:pt x="9603" y="595639"/>
                            <a:pt x="-5415" y="650148"/>
                            <a:pt x="1816" y="694088"/>
                          </a:cubicBezTo>
                          <a:cubicBezTo>
                            <a:pt x="9047" y="738028"/>
                            <a:pt x="30739" y="778075"/>
                            <a:pt x="78573" y="787530"/>
                          </a:cubicBezTo>
                          <a:cubicBezTo>
                            <a:pt x="126407" y="796985"/>
                            <a:pt x="250440" y="768619"/>
                            <a:pt x="288818" y="750821"/>
                          </a:cubicBezTo>
                          <a:cubicBezTo>
                            <a:pt x="327196" y="733023"/>
                            <a:pt x="302723" y="717448"/>
                            <a:pt x="308841" y="680739"/>
                          </a:cubicBezTo>
                          <a:cubicBezTo>
                            <a:pt x="314959" y="644030"/>
                            <a:pt x="301610" y="586185"/>
                            <a:pt x="325527" y="530564"/>
                          </a:cubicBezTo>
                          <a:cubicBezTo>
                            <a:pt x="349444" y="474943"/>
                            <a:pt x="396722" y="412092"/>
                            <a:pt x="452342" y="347016"/>
                          </a:cubicBezTo>
                          <a:cubicBezTo>
                            <a:pt x="507962" y="281940"/>
                            <a:pt x="655913" y="196841"/>
                            <a:pt x="659250" y="140108"/>
                          </a:cubicBezTo>
                          <a:cubicBezTo>
                            <a:pt x="662587" y="83375"/>
                            <a:pt x="520198" y="22749"/>
                            <a:pt x="472365" y="6619"/>
                          </a:cubicBezTo>
                          <a:cubicBezTo>
                            <a:pt x="424532" y="-9511"/>
                            <a:pt x="425087" y="3838"/>
                            <a:pt x="372248" y="46666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3" name="Elipse 162"/>
                    <p:cNvSpPr/>
                    <p:nvPr/>
                  </p:nvSpPr>
                  <p:spPr>
                    <a:xfrm>
                      <a:off x="-2295525" y="766087"/>
                      <a:ext cx="1147886" cy="1069078"/>
                    </a:xfrm>
                    <a:prstGeom prst="ellipse">
                      <a:avLst/>
                    </a:pr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4" name="Forma livre 163"/>
                    <p:cNvSpPr/>
                    <p:nvPr/>
                  </p:nvSpPr>
                  <p:spPr>
                    <a:xfrm>
                      <a:off x="-1760455" y="1513239"/>
                      <a:ext cx="18293" cy="21989"/>
                    </a:xfrm>
                    <a:custGeom>
                      <a:avLst/>
                      <a:gdLst>
                        <a:gd name="connsiteX0" fmla="*/ 0 w 42041"/>
                        <a:gd name="connsiteY0" fmla="*/ 0 h 53180"/>
                        <a:gd name="connsiteX1" fmla="*/ 42041 w 42041"/>
                        <a:gd name="connsiteY1" fmla="*/ 52552 h 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041" h="53180">
                          <a:moveTo>
                            <a:pt x="0" y="0"/>
                          </a:moveTo>
                          <a:cubicBezTo>
                            <a:pt x="12571" y="62858"/>
                            <a:pt x="-7354" y="52552"/>
                            <a:pt x="42041" y="52552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5" name="Forma livre 164"/>
                    <p:cNvSpPr/>
                    <p:nvPr/>
                  </p:nvSpPr>
                  <p:spPr>
                    <a:xfrm>
                      <a:off x="-2225816" y="1114688"/>
                      <a:ext cx="396688" cy="371877"/>
                    </a:xfrm>
                    <a:custGeom>
                      <a:avLst/>
                      <a:gdLst>
                        <a:gd name="connsiteX0" fmla="*/ 504715 w 542043"/>
                        <a:gd name="connsiteY0" fmla="*/ 472133 h 508140"/>
                        <a:gd name="connsiteX1" fmla="*/ 517072 w 542043"/>
                        <a:gd name="connsiteY1" fmla="*/ 208522 h 508140"/>
                        <a:gd name="connsiteX2" fmla="*/ 269937 w 542043"/>
                        <a:gd name="connsiteY2" fmla="*/ 23171 h 508140"/>
                        <a:gd name="connsiteX3" fmla="*/ 92823 w 542043"/>
                        <a:gd name="connsiteY3" fmla="*/ 19052 h 508140"/>
                        <a:gd name="connsiteX4" fmla="*/ 6326 w 542043"/>
                        <a:gd name="connsiteY4" fmla="*/ 171452 h 508140"/>
                        <a:gd name="connsiteX5" fmla="*/ 35158 w 542043"/>
                        <a:gd name="connsiteY5" fmla="*/ 426825 h 508140"/>
                        <a:gd name="connsiteX6" fmla="*/ 261699 w 542043"/>
                        <a:gd name="connsiteY6" fmla="*/ 500966 h 508140"/>
                        <a:gd name="connsiteX7" fmla="*/ 504715 w 542043"/>
                        <a:gd name="connsiteY7" fmla="*/ 472133 h 5081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42043" h="508140">
                          <a:moveTo>
                            <a:pt x="504715" y="472133"/>
                          </a:moveTo>
                          <a:cubicBezTo>
                            <a:pt x="547277" y="423392"/>
                            <a:pt x="556202" y="283349"/>
                            <a:pt x="517072" y="208522"/>
                          </a:cubicBezTo>
                          <a:cubicBezTo>
                            <a:pt x="477942" y="133695"/>
                            <a:pt x="340645" y="54749"/>
                            <a:pt x="269937" y="23171"/>
                          </a:cubicBezTo>
                          <a:cubicBezTo>
                            <a:pt x="199229" y="-8407"/>
                            <a:pt x="136758" y="-5661"/>
                            <a:pt x="92823" y="19052"/>
                          </a:cubicBezTo>
                          <a:cubicBezTo>
                            <a:pt x="48888" y="43765"/>
                            <a:pt x="15937" y="103490"/>
                            <a:pt x="6326" y="171452"/>
                          </a:cubicBezTo>
                          <a:cubicBezTo>
                            <a:pt x="-3285" y="239414"/>
                            <a:pt x="-7404" y="371906"/>
                            <a:pt x="35158" y="426825"/>
                          </a:cubicBezTo>
                          <a:cubicBezTo>
                            <a:pt x="77720" y="481744"/>
                            <a:pt x="181380" y="493415"/>
                            <a:pt x="261699" y="500966"/>
                          </a:cubicBezTo>
                          <a:cubicBezTo>
                            <a:pt x="342018" y="508517"/>
                            <a:pt x="462153" y="520874"/>
                            <a:pt x="504715" y="47213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6" name="Forma livre 165"/>
                    <p:cNvSpPr/>
                    <p:nvPr/>
                  </p:nvSpPr>
                  <p:spPr>
                    <a:xfrm>
                      <a:off x="-1700255" y="1112164"/>
                      <a:ext cx="446336" cy="365800"/>
                    </a:xfrm>
                    <a:custGeom>
                      <a:avLst/>
                      <a:gdLst>
                        <a:gd name="connsiteX0" fmla="*/ 36135 w 609883"/>
                        <a:gd name="connsiteY0" fmla="*/ 472066 h 499837"/>
                        <a:gd name="connsiteX1" fmla="*/ 15540 w 609883"/>
                        <a:gd name="connsiteY1" fmla="*/ 262001 h 499837"/>
                        <a:gd name="connsiteX2" fmla="*/ 143227 w 609883"/>
                        <a:gd name="connsiteY2" fmla="*/ 130196 h 499837"/>
                        <a:gd name="connsiteX3" fmla="*/ 419194 w 609883"/>
                        <a:gd name="connsiteY3" fmla="*/ 2509 h 499837"/>
                        <a:gd name="connsiteX4" fmla="*/ 542762 w 609883"/>
                        <a:gd name="connsiteY4" fmla="*/ 68412 h 499837"/>
                        <a:gd name="connsiteX5" fmla="*/ 608664 w 609883"/>
                        <a:gd name="connsiteY5" fmla="*/ 332023 h 499837"/>
                        <a:gd name="connsiteX6" fmla="*/ 563356 w 609883"/>
                        <a:gd name="connsiteY6" fmla="*/ 443234 h 499837"/>
                        <a:gd name="connsiteX7" fmla="*/ 320340 w 609883"/>
                        <a:gd name="connsiteY7" fmla="*/ 492661 h 499837"/>
                        <a:gd name="connsiteX8" fmla="*/ 36135 w 609883"/>
                        <a:gd name="connsiteY8" fmla="*/ 472066 h 4998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09883" h="499837">
                          <a:moveTo>
                            <a:pt x="36135" y="472066"/>
                          </a:moveTo>
                          <a:cubicBezTo>
                            <a:pt x="-14665" y="433623"/>
                            <a:pt x="-2309" y="318979"/>
                            <a:pt x="15540" y="262001"/>
                          </a:cubicBezTo>
                          <a:cubicBezTo>
                            <a:pt x="33389" y="205023"/>
                            <a:pt x="75951" y="173445"/>
                            <a:pt x="143227" y="130196"/>
                          </a:cubicBezTo>
                          <a:cubicBezTo>
                            <a:pt x="210503" y="86947"/>
                            <a:pt x="352605" y="12806"/>
                            <a:pt x="419194" y="2509"/>
                          </a:cubicBezTo>
                          <a:cubicBezTo>
                            <a:pt x="485783" y="-7788"/>
                            <a:pt x="511184" y="13493"/>
                            <a:pt x="542762" y="68412"/>
                          </a:cubicBezTo>
                          <a:cubicBezTo>
                            <a:pt x="574340" y="123331"/>
                            <a:pt x="605232" y="269553"/>
                            <a:pt x="608664" y="332023"/>
                          </a:cubicBezTo>
                          <a:cubicBezTo>
                            <a:pt x="612096" y="394493"/>
                            <a:pt x="611410" y="416461"/>
                            <a:pt x="563356" y="443234"/>
                          </a:cubicBezTo>
                          <a:cubicBezTo>
                            <a:pt x="515302" y="470007"/>
                            <a:pt x="406151" y="485110"/>
                            <a:pt x="320340" y="492661"/>
                          </a:cubicBezTo>
                          <a:cubicBezTo>
                            <a:pt x="234529" y="500212"/>
                            <a:pt x="86935" y="510509"/>
                            <a:pt x="36135" y="472066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7" name="Forma livre 166"/>
                    <p:cNvSpPr/>
                    <p:nvPr/>
                  </p:nvSpPr>
                  <p:spPr>
                    <a:xfrm>
                      <a:off x="-1742874" y="1535421"/>
                      <a:ext cx="198949" cy="144690"/>
                    </a:xfrm>
                    <a:custGeom>
                      <a:avLst/>
                      <a:gdLst>
                        <a:gd name="connsiteX0" fmla="*/ 0 w 271848"/>
                        <a:gd name="connsiteY0" fmla="*/ 197708 h 197708"/>
                        <a:gd name="connsiteX1" fmla="*/ 127686 w 271848"/>
                        <a:gd name="connsiteY1" fmla="*/ 82378 h 197708"/>
                        <a:gd name="connsiteX2" fmla="*/ 271848 w 271848"/>
                        <a:gd name="connsiteY2" fmla="*/ 0 h 1977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71848" h="197708">
                          <a:moveTo>
                            <a:pt x="0" y="197708"/>
                          </a:moveTo>
                          <a:cubicBezTo>
                            <a:pt x="41189" y="156518"/>
                            <a:pt x="82378" y="115329"/>
                            <a:pt x="127686" y="82378"/>
                          </a:cubicBezTo>
                          <a:cubicBezTo>
                            <a:pt x="172994" y="49427"/>
                            <a:pt x="222421" y="24713"/>
                            <a:pt x="271848" y="0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8" name="Forma livre 167"/>
                    <p:cNvSpPr/>
                    <p:nvPr/>
                  </p:nvSpPr>
                  <p:spPr>
                    <a:xfrm>
                      <a:off x="-1997937" y="2301965"/>
                      <a:ext cx="560440" cy="625232"/>
                    </a:xfrm>
                    <a:custGeom>
                      <a:avLst/>
                      <a:gdLst>
                        <a:gd name="connsiteX0" fmla="*/ 12171 w 765797"/>
                        <a:gd name="connsiteY0" fmla="*/ 30145 h 854329"/>
                        <a:gd name="connsiteX1" fmla="*/ 32268 w 765797"/>
                        <a:gd name="connsiteY1" fmla="*/ 718457 h 854329"/>
                        <a:gd name="connsiteX2" fmla="*/ 288501 w 765797"/>
                        <a:gd name="connsiteY2" fmla="*/ 839037 h 854329"/>
                        <a:gd name="connsiteX3" fmla="*/ 705507 w 765797"/>
                        <a:gd name="connsiteY3" fmla="*/ 793820 h 854329"/>
                        <a:gd name="connsiteX4" fmla="*/ 730628 w 765797"/>
                        <a:gd name="connsiteY4" fmla="*/ 311499 h 854329"/>
                        <a:gd name="connsiteX5" fmla="*/ 765797 w 765797"/>
                        <a:gd name="connsiteY5" fmla="*/ 0 h 854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65797" h="854329">
                          <a:moveTo>
                            <a:pt x="12171" y="30145"/>
                          </a:moveTo>
                          <a:cubicBezTo>
                            <a:pt x="-808" y="306893"/>
                            <a:pt x="-13787" y="583642"/>
                            <a:pt x="32268" y="718457"/>
                          </a:cubicBezTo>
                          <a:cubicBezTo>
                            <a:pt x="78323" y="853272"/>
                            <a:pt x="176294" y="826476"/>
                            <a:pt x="288501" y="839037"/>
                          </a:cubicBezTo>
                          <a:cubicBezTo>
                            <a:pt x="400708" y="851598"/>
                            <a:pt x="631819" y="881743"/>
                            <a:pt x="705507" y="793820"/>
                          </a:cubicBezTo>
                          <a:cubicBezTo>
                            <a:pt x="779195" y="705897"/>
                            <a:pt x="720580" y="443802"/>
                            <a:pt x="730628" y="311499"/>
                          </a:cubicBezTo>
                          <a:cubicBezTo>
                            <a:pt x="740676" y="179196"/>
                            <a:pt x="753236" y="89598"/>
                            <a:pt x="765797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69" name="Elipse 168"/>
                    <p:cNvSpPr/>
                    <p:nvPr/>
                  </p:nvSpPr>
                  <p:spPr>
                    <a:xfrm>
                      <a:off x="-2712664" y="2368379"/>
                      <a:ext cx="370931" cy="359340"/>
                    </a:xfrm>
                    <a:prstGeom prst="ellips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0" name="Forma livre 169"/>
                    <p:cNvSpPr/>
                    <p:nvPr/>
                  </p:nvSpPr>
                  <p:spPr>
                    <a:xfrm>
                      <a:off x="-2482285" y="2531293"/>
                      <a:ext cx="75647" cy="170387"/>
                    </a:xfrm>
                    <a:custGeom>
                      <a:avLst/>
                      <a:gdLst>
                        <a:gd name="connsiteX0" fmla="*/ 64513 w 103366"/>
                        <a:gd name="connsiteY0" fmla="*/ 232820 h 232820"/>
                        <a:gd name="connsiteX1" fmla="*/ 102758 w 103366"/>
                        <a:gd name="connsiteY1" fmla="*/ 145900 h 232820"/>
                        <a:gd name="connsiteX2" fmla="*/ 81897 w 103366"/>
                        <a:gd name="connsiteY2" fmla="*/ 48549 h 232820"/>
                        <a:gd name="connsiteX3" fmla="*/ 5408 w 103366"/>
                        <a:gd name="connsiteY3" fmla="*/ 3351 h 232820"/>
                        <a:gd name="connsiteX4" fmla="*/ 12361 w 103366"/>
                        <a:gd name="connsiteY4" fmla="*/ 6827 h 2328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366" h="232820">
                          <a:moveTo>
                            <a:pt x="64513" y="232820"/>
                          </a:moveTo>
                          <a:cubicBezTo>
                            <a:pt x="82187" y="204716"/>
                            <a:pt x="99861" y="176612"/>
                            <a:pt x="102758" y="145900"/>
                          </a:cubicBezTo>
                          <a:cubicBezTo>
                            <a:pt x="105655" y="115188"/>
                            <a:pt x="98122" y="72307"/>
                            <a:pt x="81897" y="48549"/>
                          </a:cubicBezTo>
                          <a:cubicBezTo>
                            <a:pt x="65672" y="24791"/>
                            <a:pt x="16997" y="10305"/>
                            <a:pt x="5408" y="3351"/>
                          </a:cubicBezTo>
                          <a:cubicBezTo>
                            <a:pt x="-6181" y="-3603"/>
                            <a:pt x="3090" y="1612"/>
                            <a:pt x="12361" y="6827"/>
                          </a:cubicBezTo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1" name="Elipse 170"/>
                    <p:cNvSpPr/>
                    <p:nvPr/>
                  </p:nvSpPr>
                  <p:spPr>
                    <a:xfrm>
                      <a:off x="-1101431" y="2368379"/>
                      <a:ext cx="370931" cy="359340"/>
                    </a:xfrm>
                    <a:prstGeom prst="ellips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2" name="Forma livre 171"/>
                    <p:cNvSpPr/>
                    <p:nvPr/>
                  </p:nvSpPr>
                  <p:spPr>
                    <a:xfrm>
                      <a:off x="-1011923" y="2526112"/>
                      <a:ext cx="52640" cy="180657"/>
                    </a:xfrm>
                    <a:custGeom>
                      <a:avLst/>
                      <a:gdLst>
                        <a:gd name="connsiteX0" fmla="*/ 30206 w 71928"/>
                        <a:gd name="connsiteY0" fmla="*/ 246853 h 246853"/>
                        <a:gd name="connsiteX1" fmla="*/ 2392 w 71928"/>
                        <a:gd name="connsiteY1" fmla="*/ 135596 h 246853"/>
                        <a:gd name="connsiteX2" fmla="*/ 9345 w 71928"/>
                        <a:gd name="connsiteY2" fmla="*/ 55629 h 246853"/>
                        <a:gd name="connsiteX3" fmla="*/ 71928 w 71928"/>
                        <a:gd name="connsiteY3" fmla="*/ 0 h 246853"/>
                        <a:gd name="connsiteX4" fmla="*/ 71928 w 71928"/>
                        <a:gd name="connsiteY4" fmla="*/ 0 h 246853"/>
                        <a:gd name="connsiteX5" fmla="*/ 71928 w 71928"/>
                        <a:gd name="connsiteY5" fmla="*/ 0 h 246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1928" h="246853">
                          <a:moveTo>
                            <a:pt x="30206" y="246853"/>
                          </a:moveTo>
                          <a:cubicBezTo>
                            <a:pt x="18037" y="207160"/>
                            <a:pt x="5869" y="167467"/>
                            <a:pt x="2392" y="135596"/>
                          </a:cubicBezTo>
                          <a:cubicBezTo>
                            <a:pt x="-1085" y="103725"/>
                            <a:pt x="-2244" y="78228"/>
                            <a:pt x="9345" y="55629"/>
                          </a:cubicBezTo>
                          <a:cubicBezTo>
                            <a:pt x="20934" y="33030"/>
                            <a:pt x="71928" y="0"/>
                            <a:pt x="71928" y="0"/>
                          </a:cubicBezTo>
                          <a:lnTo>
                            <a:pt x="71928" y="0"/>
                          </a:lnTo>
                          <a:lnTo>
                            <a:pt x="71928" y="0"/>
                          </a:lnTo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3" name="Forma livre 172"/>
                    <p:cNvSpPr/>
                    <p:nvPr/>
                  </p:nvSpPr>
                  <p:spPr>
                    <a:xfrm>
                      <a:off x="-2403439" y="2613992"/>
                      <a:ext cx="1228145" cy="1594706"/>
                    </a:xfrm>
                    <a:custGeom>
                      <a:avLst/>
                      <a:gdLst>
                        <a:gd name="connsiteX0" fmla="*/ 563386 w 1678162"/>
                        <a:gd name="connsiteY0" fmla="*/ 183722 h 2179038"/>
                        <a:gd name="connsiteX1" fmla="*/ 457639 w 1678162"/>
                        <a:gd name="connsiteY1" fmla="*/ 488522 h 2179038"/>
                        <a:gd name="connsiteX2" fmla="*/ 351892 w 1678162"/>
                        <a:gd name="connsiteY2" fmla="*/ 1048359 h 2179038"/>
                        <a:gd name="connsiteX3" fmla="*/ 271027 w 1678162"/>
                        <a:gd name="connsiteY3" fmla="*/ 1552212 h 2179038"/>
                        <a:gd name="connsiteX4" fmla="*/ 47092 w 1678162"/>
                        <a:gd name="connsiteY4" fmla="*/ 1726383 h 2179038"/>
                        <a:gd name="connsiteX5" fmla="*/ 9770 w 1678162"/>
                        <a:gd name="connsiteY5" fmla="*/ 1931657 h 2179038"/>
                        <a:gd name="connsiteX6" fmla="*/ 177721 w 1678162"/>
                        <a:gd name="connsiteY6" fmla="*/ 2062285 h 2179038"/>
                        <a:gd name="connsiteX7" fmla="*/ 669133 w 1678162"/>
                        <a:gd name="connsiteY7" fmla="*/ 1956538 h 2179038"/>
                        <a:gd name="connsiteX8" fmla="*/ 781101 w 1678162"/>
                        <a:gd name="connsiteY8" fmla="*/ 1670400 h 2179038"/>
                        <a:gd name="connsiteX9" fmla="*/ 725117 w 1678162"/>
                        <a:gd name="connsiteY9" fmla="*/ 1514889 h 2179038"/>
                        <a:gd name="connsiteX10" fmla="*/ 787321 w 1678162"/>
                        <a:gd name="connsiteY10" fmla="*/ 917730 h 2179038"/>
                        <a:gd name="connsiteX11" fmla="*/ 973933 w 1678162"/>
                        <a:gd name="connsiteY11" fmla="*/ 451200 h 2179038"/>
                        <a:gd name="connsiteX12" fmla="*/ 1216529 w 1678162"/>
                        <a:gd name="connsiteY12" fmla="*/ 1545991 h 2179038"/>
                        <a:gd name="connsiteX13" fmla="*/ 1210309 w 1678162"/>
                        <a:gd name="connsiteY13" fmla="*/ 1825910 h 2179038"/>
                        <a:gd name="connsiteX14" fmla="*/ 1434243 w 1678162"/>
                        <a:gd name="connsiteY14" fmla="*/ 2149371 h 2179038"/>
                        <a:gd name="connsiteX15" fmla="*/ 1627076 w 1678162"/>
                        <a:gd name="connsiteY15" fmla="*/ 2136930 h 2179038"/>
                        <a:gd name="connsiteX16" fmla="*/ 1676839 w 1678162"/>
                        <a:gd name="connsiteY16" fmla="*/ 1906775 h 2179038"/>
                        <a:gd name="connsiteX17" fmla="*/ 1589754 w 1678162"/>
                        <a:gd name="connsiteY17" fmla="*/ 1651738 h 2179038"/>
                        <a:gd name="connsiteX18" fmla="*/ 1297394 w 1678162"/>
                        <a:gd name="connsiteY18" fmla="*/ 152620 h 2179038"/>
                        <a:gd name="connsiteX19" fmla="*/ 1284954 w 1678162"/>
                        <a:gd name="connsiteY19" fmla="*/ 127738 h 21790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678162" h="2179038">
                          <a:moveTo>
                            <a:pt x="563386" y="183722"/>
                          </a:moveTo>
                          <a:cubicBezTo>
                            <a:pt x="528137" y="264069"/>
                            <a:pt x="492888" y="344416"/>
                            <a:pt x="457639" y="488522"/>
                          </a:cubicBezTo>
                          <a:cubicBezTo>
                            <a:pt x="422390" y="632628"/>
                            <a:pt x="382994" y="871077"/>
                            <a:pt x="351892" y="1048359"/>
                          </a:cubicBezTo>
                          <a:cubicBezTo>
                            <a:pt x="320790" y="1225641"/>
                            <a:pt x="321827" y="1439208"/>
                            <a:pt x="271027" y="1552212"/>
                          </a:cubicBezTo>
                          <a:cubicBezTo>
                            <a:pt x="220227" y="1665216"/>
                            <a:pt x="90635" y="1663142"/>
                            <a:pt x="47092" y="1726383"/>
                          </a:cubicBezTo>
                          <a:cubicBezTo>
                            <a:pt x="3549" y="1789624"/>
                            <a:pt x="-12002" y="1875673"/>
                            <a:pt x="9770" y="1931657"/>
                          </a:cubicBezTo>
                          <a:cubicBezTo>
                            <a:pt x="31541" y="1987641"/>
                            <a:pt x="67827" y="2058138"/>
                            <a:pt x="177721" y="2062285"/>
                          </a:cubicBezTo>
                          <a:cubicBezTo>
                            <a:pt x="287615" y="2066432"/>
                            <a:pt x="568570" y="2021852"/>
                            <a:pt x="669133" y="1956538"/>
                          </a:cubicBezTo>
                          <a:cubicBezTo>
                            <a:pt x="769696" y="1891224"/>
                            <a:pt x="771770" y="1744008"/>
                            <a:pt x="781101" y="1670400"/>
                          </a:cubicBezTo>
                          <a:cubicBezTo>
                            <a:pt x="790432" y="1596792"/>
                            <a:pt x="724080" y="1640334"/>
                            <a:pt x="725117" y="1514889"/>
                          </a:cubicBezTo>
                          <a:cubicBezTo>
                            <a:pt x="726154" y="1389444"/>
                            <a:pt x="745852" y="1095011"/>
                            <a:pt x="787321" y="917730"/>
                          </a:cubicBezTo>
                          <a:cubicBezTo>
                            <a:pt x="828790" y="740449"/>
                            <a:pt x="902398" y="346490"/>
                            <a:pt x="973933" y="451200"/>
                          </a:cubicBezTo>
                          <a:cubicBezTo>
                            <a:pt x="1045468" y="555910"/>
                            <a:pt x="1177133" y="1316873"/>
                            <a:pt x="1216529" y="1545991"/>
                          </a:cubicBezTo>
                          <a:cubicBezTo>
                            <a:pt x="1255925" y="1775109"/>
                            <a:pt x="1174023" y="1725347"/>
                            <a:pt x="1210309" y="1825910"/>
                          </a:cubicBezTo>
                          <a:cubicBezTo>
                            <a:pt x="1246595" y="1926473"/>
                            <a:pt x="1364782" y="2097534"/>
                            <a:pt x="1434243" y="2149371"/>
                          </a:cubicBezTo>
                          <a:cubicBezTo>
                            <a:pt x="1503704" y="2201208"/>
                            <a:pt x="1586643" y="2177363"/>
                            <a:pt x="1627076" y="2136930"/>
                          </a:cubicBezTo>
                          <a:cubicBezTo>
                            <a:pt x="1667509" y="2096497"/>
                            <a:pt x="1683059" y="1987640"/>
                            <a:pt x="1676839" y="1906775"/>
                          </a:cubicBezTo>
                          <a:cubicBezTo>
                            <a:pt x="1670619" y="1825910"/>
                            <a:pt x="1652995" y="1944097"/>
                            <a:pt x="1589754" y="1651738"/>
                          </a:cubicBezTo>
                          <a:cubicBezTo>
                            <a:pt x="1526513" y="1359379"/>
                            <a:pt x="1348194" y="406620"/>
                            <a:pt x="1297394" y="152620"/>
                          </a:cubicBezTo>
                          <a:cubicBezTo>
                            <a:pt x="1246594" y="-101380"/>
                            <a:pt x="1265774" y="13179"/>
                            <a:pt x="1284954" y="127738"/>
                          </a:cubicBezTo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4" name="Forma livre 173"/>
                    <p:cNvSpPr/>
                    <p:nvPr/>
                  </p:nvSpPr>
                  <p:spPr>
                    <a:xfrm>
                      <a:off x="-2416062" y="1568632"/>
                      <a:ext cx="1403327" cy="1189808"/>
                    </a:xfrm>
                    <a:custGeom>
                      <a:avLst/>
                      <a:gdLst>
                        <a:gd name="connsiteX0" fmla="*/ 960079 w 1917534"/>
                        <a:gd name="connsiteY0" fmla="*/ 405360 h 1625777"/>
                        <a:gd name="connsiteX1" fmla="*/ 443785 w 1917534"/>
                        <a:gd name="connsiteY1" fmla="*/ 7254 h 1625777"/>
                        <a:gd name="connsiteX2" fmla="*/ 114103 w 1917534"/>
                        <a:gd name="connsiteY2" fmla="*/ 168985 h 1625777"/>
                        <a:gd name="connsiteX3" fmla="*/ 2136 w 1917534"/>
                        <a:gd name="connsiteY3" fmla="*/ 430242 h 1625777"/>
                        <a:gd name="connsiteX4" fmla="*/ 194969 w 1917534"/>
                        <a:gd name="connsiteY4" fmla="*/ 604413 h 1625777"/>
                        <a:gd name="connsiteX5" fmla="*/ 505989 w 1917534"/>
                        <a:gd name="connsiteY5" fmla="*/ 697719 h 1625777"/>
                        <a:gd name="connsiteX6" fmla="*/ 593075 w 1917534"/>
                        <a:gd name="connsiteY6" fmla="*/ 567091 h 1625777"/>
                        <a:gd name="connsiteX7" fmla="*/ 555752 w 1917534"/>
                        <a:gd name="connsiteY7" fmla="*/ 679058 h 1625777"/>
                        <a:gd name="connsiteX8" fmla="*/ 524650 w 1917534"/>
                        <a:gd name="connsiteY8" fmla="*/ 1027401 h 1625777"/>
                        <a:gd name="connsiteX9" fmla="*/ 524650 w 1917534"/>
                        <a:gd name="connsiteY9" fmla="*/ 1543695 h 1625777"/>
                        <a:gd name="connsiteX10" fmla="*/ 636618 w 1917534"/>
                        <a:gd name="connsiteY10" fmla="*/ 1605899 h 1625777"/>
                        <a:gd name="connsiteX11" fmla="*/ 1289760 w 1917534"/>
                        <a:gd name="connsiteY11" fmla="*/ 1618340 h 1625777"/>
                        <a:gd name="connsiteX12" fmla="*/ 1345744 w 1917534"/>
                        <a:gd name="connsiteY12" fmla="*/ 1500152 h 1625777"/>
                        <a:gd name="connsiteX13" fmla="*/ 1376846 w 1917534"/>
                        <a:gd name="connsiteY13" fmla="*/ 965197 h 1625777"/>
                        <a:gd name="connsiteX14" fmla="*/ 1414169 w 1917534"/>
                        <a:gd name="connsiteY14" fmla="*/ 623074 h 1625777"/>
                        <a:gd name="connsiteX15" fmla="*/ 1445271 w 1917534"/>
                        <a:gd name="connsiteY15" fmla="*/ 703940 h 1625777"/>
                        <a:gd name="connsiteX16" fmla="*/ 1644324 w 1917534"/>
                        <a:gd name="connsiteY16" fmla="*/ 629295 h 1625777"/>
                        <a:gd name="connsiteX17" fmla="*/ 1911801 w 1917534"/>
                        <a:gd name="connsiteY17" fmla="*/ 417801 h 1625777"/>
                        <a:gd name="connsiteX18" fmla="*/ 1806054 w 1917534"/>
                        <a:gd name="connsiteY18" fmla="*/ 200087 h 1625777"/>
                        <a:gd name="connsiteX19" fmla="*/ 1557238 w 1917534"/>
                        <a:gd name="connsiteY19" fmla="*/ 44576 h 1625777"/>
                        <a:gd name="connsiteX20" fmla="*/ 1134250 w 1917534"/>
                        <a:gd name="connsiteY20" fmla="*/ 249850 h 1625777"/>
                        <a:gd name="connsiteX21" fmla="*/ 960079 w 1917534"/>
                        <a:gd name="connsiteY21" fmla="*/ 405360 h 1625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917534" h="1625777">
                          <a:moveTo>
                            <a:pt x="960079" y="405360"/>
                          </a:moveTo>
                          <a:cubicBezTo>
                            <a:pt x="845002" y="364927"/>
                            <a:pt x="584781" y="46650"/>
                            <a:pt x="443785" y="7254"/>
                          </a:cubicBezTo>
                          <a:cubicBezTo>
                            <a:pt x="302789" y="-32142"/>
                            <a:pt x="187711" y="98487"/>
                            <a:pt x="114103" y="168985"/>
                          </a:cubicBezTo>
                          <a:cubicBezTo>
                            <a:pt x="40495" y="239483"/>
                            <a:pt x="-11342" y="357671"/>
                            <a:pt x="2136" y="430242"/>
                          </a:cubicBezTo>
                          <a:cubicBezTo>
                            <a:pt x="15614" y="502813"/>
                            <a:pt x="110994" y="559834"/>
                            <a:pt x="194969" y="604413"/>
                          </a:cubicBezTo>
                          <a:cubicBezTo>
                            <a:pt x="278944" y="648992"/>
                            <a:pt x="439638" y="703939"/>
                            <a:pt x="505989" y="697719"/>
                          </a:cubicBezTo>
                          <a:cubicBezTo>
                            <a:pt x="572340" y="691499"/>
                            <a:pt x="584781" y="570201"/>
                            <a:pt x="593075" y="567091"/>
                          </a:cubicBezTo>
                          <a:cubicBezTo>
                            <a:pt x="601369" y="563981"/>
                            <a:pt x="567156" y="602340"/>
                            <a:pt x="555752" y="679058"/>
                          </a:cubicBezTo>
                          <a:cubicBezTo>
                            <a:pt x="544348" y="755776"/>
                            <a:pt x="529834" y="883295"/>
                            <a:pt x="524650" y="1027401"/>
                          </a:cubicBezTo>
                          <a:cubicBezTo>
                            <a:pt x="519466" y="1171507"/>
                            <a:pt x="505989" y="1447279"/>
                            <a:pt x="524650" y="1543695"/>
                          </a:cubicBezTo>
                          <a:cubicBezTo>
                            <a:pt x="543311" y="1640111"/>
                            <a:pt x="509100" y="1593458"/>
                            <a:pt x="636618" y="1605899"/>
                          </a:cubicBezTo>
                          <a:cubicBezTo>
                            <a:pt x="764136" y="1618340"/>
                            <a:pt x="1171572" y="1635965"/>
                            <a:pt x="1289760" y="1618340"/>
                          </a:cubicBezTo>
                          <a:cubicBezTo>
                            <a:pt x="1407948" y="1600716"/>
                            <a:pt x="1331230" y="1609009"/>
                            <a:pt x="1345744" y="1500152"/>
                          </a:cubicBezTo>
                          <a:cubicBezTo>
                            <a:pt x="1360258" y="1391295"/>
                            <a:pt x="1365442" y="1111377"/>
                            <a:pt x="1376846" y="965197"/>
                          </a:cubicBezTo>
                          <a:cubicBezTo>
                            <a:pt x="1388250" y="819017"/>
                            <a:pt x="1402765" y="666617"/>
                            <a:pt x="1414169" y="623074"/>
                          </a:cubicBezTo>
                          <a:cubicBezTo>
                            <a:pt x="1425573" y="579531"/>
                            <a:pt x="1406912" y="702903"/>
                            <a:pt x="1445271" y="703940"/>
                          </a:cubicBezTo>
                          <a:cubicBezTo>
                            <a:pt x="1483630" y="704977"/>
                            <a:pt x="1566569" y="676985"/>
                            <a:pt x="1644324" y="629295"/>
                          </a:cubicBezTo>
                          <a:cubicBezTo>
                            <a:pt x="1722079" y="581605"/>
                            <a:pt x="1884846" y="489336"/>
                            <a:pt x="1911801" y="417801"/>
                          </a:cubicBezTo>
                          <a:cubicBezTo>
                            <a:pt x="1938756" y="346266"/>
                            <a:pt x="1865148" y="262291"/>
                            <a:pt x="1806054" y="200087"/>
                          </a:cubicBezTo>
                          <a:cubicBezTo>
                            <a:pt x="1746960" y="137883"/>
                            <a:pt x="1669205" y="36282"/>
                            <a:pt x="1557238" y="44576"/>
                          </a:cubicBezTo>
                          <a:cubicBezTo>
                            <a:pt x="1445271" y="52870"/>
                            <a:pt x="1227556" y="187646"/>
                            <a:pt x="1134250" y="249850"/>
                          </a:cubicBezTo>
                          <a:cubicBezTo>
                            <a:pt x="1040944" y="312054"/>
                            <a:pt x="1075156" y="445793"/>
                            <a:pt x="960079" y="405360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5" name="Forma livre 174"/>
                    <p:cNvSpPr/>
                    <p:nvPr/>
                  </p:nvSpPr>
                  <p:spPr>
                    <a:xfrm>
                      <a:off x="-2069630" y="2544893"/>
                      <a:ext cx="673769" cy="277311"/>
                    </a:xfrm>
                    <a:custGeom>
                      <a:avLst/>
                      <a:gdLst>
                        <a:gd name="connsiteX0" fmla="*/ 40921 w 920651"/>
                        <a:gd name="connsiteY0" fmla="*/ 15074 h 378923"/>
                        <a:gd name="connsiteX1" fmla="*/ 320840 w 920651"/>
                        <a:gd name="connsiteY1" fmla="*/ 39956 h 378923"/>
                        <a:gd name="connsiteX2" fmla="*/ 743828 w 920651"/>
                        <a:gd name="connsiteY2" fmla="*/ 58617 h 378923"/>
                        <a:gd name="connsiteX3" fmla="*/ 905558 w 920651"/>
                        <a:gd name="connsiteY3" fmla="*/ 64837 h 378923"/>
                        <a:gd name="connsiteX4" fmla="*/ 886897 w 920651"/>
                        <a:gd name="connsiteY4" fmla="*/ 319874 h 378923"/>
                        <a:gd name="connsiteX5" fmla="*/ 669183 w 920651"/>
                        <a:gd name="connsiteY5" fmla="*/ 375858 h 378923"/>
                        <a:gd name="connsiteX6" fmla="*/ 215093 w 920651"/>
                        <a:gd name="connsiteY6" fmla="*/ 363417 h 378923"/>
                        <a:gd name="connsiteX7" fmla="*/ 22260 w 920651"/>
                        <a:gd name="connsiteY7" fmla="*/ 294992 h 378923"/>
                        <a:gd name="connsiteX8" fmla="*/ 40921 w 920651"/>
                        <a:gd name="connsiteY8" fmla="*/ 15074 h 378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20651" h="378923">
                          <a:moveTo>
                            <a:pt x="40921" y="15074"/>
                          </a:moveTo>
                          <a:cubicBezTo>
                            <a:pt x="90684" y="-27432"/>
                            <a:pt x="203689" y="32699"/>
                            <a:pt x="320840" y="39956"/>
                          </a:cubicBezTo>
                          <a:cubicBezTo>
                            <a:pt x="437991" y="47213"/>
                            <a:pt x="743828" y="58617"/>
                            <a:pt x="743828" y="58617"/>
                          </a:cubicBezTo>
                          <a:cubicBezTo>
                            <a:pt x="841281" y="62764"/>
                            <a:pt x="881713" y="21294"/>
                            <a:pt x="905558" y="64837"/>
                          </a:cubicBezTo>
                          <a:cubicBezTo>
                            <a:pt x="929403" y="108380"/>
                            <a:pt x="926293" y="268037"/>
                            <a:pt x="886897" y="319874"/>
                          </a:cubicBezTo>
                          <a:cubicBezTo>
                            <a:pt x="847501" y="371711"/>
                            <a:pt x="781150" y="368601"/>
                            <a:pt x="669183" y="375858"/>
                          </a:cubicBezTo>
                          <a:cubicBezTo>
                            <a:pt x="557216" y="383115"/>
                            <a:pt x="322913" y="376895"/>
                            <a:pt x="215093" y="363417"/>
                          </a:cubicBezTo>
                          <a:cubicBezTo>
                            <a:pt x="107273" y="349939"/>
                            <a:pt x="55436" y="350976"/>
                            <a:pt x="22260" y="294992"/>
                          </a:cubicBezTo>
                          <a:cubicBezTo>
                            <a:pt x="-10916" y="239008"/>
                            <a:pt x="-8842" y="57580"/>
                            <a:pt x="40921" y="15074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6" name="Elipse 175"/>
                    <p:cNvSpPr/>
                    <p:nvPr/>
                  </p:nvSpPr>
                  <p:spPr>
                    <a:xfrm>
                      <a:off x="-1881453" y="2562491"/>
                      <a:ext cx="319741" cy="277311"/>
                    </a:xfrm>
                    <a:prstGeom prst="ellipse">
                      <a:avLst/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7" name="Triângulo isósceles 176"/>
                    <p:cNvSpPr/>
                    <p:nvPr/>
                  </p:nvSpPr>
                  <p:spPr>
                    <a:xfrm rot="12169286">
                      <a:off x="-2640517" y="2706760"/>
                      <a:ext cx="37368" cy="42684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8" name="Triângulo isósceles 177"/>
                    <p:cNvSpPr/>
                    <p:nvPr/>
                  </p:nvSpPr>
                  <p:spPr>
                    <a:xfrm rot="12169286">
                      <a:off x="-2677200" y="2671993"/>
                      <a:ext cx="47654" cy="54432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79" name="Triângulo isósceles 178"/>
                    <p:cNvSpPr/>
                    <p:nvPr/>
                  </p:nvSpPr>
                  <p:spPr>
                    <a:xfrm rot="12609937">
                      <a:off x="-2712423" y="2613919"/>
                      <a:ext cx="76510" cy="87395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80" name="Triângulo isósceles 179"/>
                    <p:cNvSpPr/>
                    <p:nvPr/>
                  </p:nvSpPr>
                  <p:spPr>
                    <a:xfrm rot="9430714" flipH="1">
                      <a:off x="-819841" y="2700395"/>
                      <a:ext cx="28589" cy="42684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81" name="Triângulo isósceles 180"/>
                    <p:cNvSpPr/>
                    <p:nvPr/>
                  </p:nvSpPr>
                  <p:spPr>
                    <a:xfrm rot="9430714" flipH="1">
                      <a:off x="-799646" y="2665629"/>
                      <a:ext cx="36459" cy="54432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182" name="Triângulo isósceles 181"/>
                    <p:cNvSpPr/>
                    <p:nvPr/>
                  </p:nvSpPr>
                  <p:spPr>
                    <a:xfrm rot="8990063" flipH="1">
                      <a:off x="-794774" y="2607554"/>
                      <a:ext cx="58535" cy="87395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grpSp>
                  <p:nvGrpSpPr>
                    <p:cNvPr id="183" name="Grupo 182"/>
                    <p:cNvGrpSpPr/>
                    <p:nvPr/>
                  </p:nvGrpSpPr>
                  <p:grpSpPr>
                    <a:xfrm>
                      <a:off x="-2104834" y="1221631"/>
                      <a:ext cx="165951" cy="199731"/>
                      <a:chOff x="2466349" y="2043693"/>
                      <a:chExt cx="262084" cy="315432"/>
                    </a:xfrm>
                  </p:grpSpPr>
                  <p:sp>
                    <p:nvSpPr>
                      <p:cNvPr id="191" name="Elipse 190"/>
                      <p:cNvSpPr/>
                      <p:nvPr/>
                    </p:nvSpPr>
                    <p:spPr>
                      <a:xfrm rot="20547745">
                        <a:off x="2466349" y="2043693"/>
                        <a:ext cx="262084" cy="315432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2" name="Elipse 191"/>
                      <p:cNvSpPr/>
                      <p:nvPr/>
                    </p:nvSpPr>
                    <p:spPr>
                      <a:xfrm rot="21377893">
                        <a:off x="2519398" y="2082253"/>
                        <a:ext cx="191800" cy="26968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3" name="Elipse 192"/>
                      <p:cNvSpPr/>
                      <p:nvPr/>
                    </p:nvSpPr>
                    <p:spPr>
                      <a:xfrm>
                        <a:off x="2548920" y="2112158"/>
                        <a:ext cx="86955" cy="8695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4" name="Retângulo de cantos arredondados 193"/>
                      <p:cNvSpPr/>
                      <p:nvPr/>
                    </p:nvSpPr>
                    <p:spPr>
                      <a:xfrm rot="18809357">
                        <a:off x="2554903" y="2096706"/>
                        <a:ext cx="31138" cy="30904"/>
                      </a:xfrm>
                      <a:prstGeom prst="round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5" name="Forma livre 194"/>
                      <p:cNvSpPr/>
                      <p:nvPr/>
                    </p:nvSpPr>
                    <p:spPr>
                      <a:xfrm>
                        <a:off x="2559135" y="2193760"/>
                        <a:ext cx="128263" cy="137357"/>
                      </a:xfrm>
                      <a:custGeom>
                        <a:avLst/>
                        <a:gdLst>
                          <a:gd name="connsiteX0" fmla="*/ 329918 w 389263"/>
                          <a:gd name="connsiteY0" fmla="*/ 741 h 416864"/>
                          <a:gd name="connsiteX1" fmla="*/ 377685 w 389263"/>
                          <a:gd name="connsiteY1" fmla="*/ 133807 h 416864"/>
                          <a:gd name="connsiteX2" fmla="*/ 381097 w 389263"/>
                          <a:gd name="connsiteY2" fmla="*/ 270285 h 416864"/>
                          <a:gd name="connsiteX3" fmla="*/ 282151 w 389263"/>
                          <a:gd name="connsiteY3" fmla="*/ 399938 h 416864"/>
                          <a:gd name="connsiteX4" fmla="*/ 135438 w 389263"/>
                          <a:gd name="connsiteY4" fmla="*/ 410174 h 416864"/>
                          <a:gd name="connsiteX5" fmla="*/ 50139 w 389263"/>
                          <a:gd name="connsiteY5" fmla="*/ 352171 h 416864"/>
                          <a:gd name="connsiteX6" fmla="*/ 2372 w 389263"/>
                          <a:gd name="connsiteY6" fmla="*/ 270285 h 416864"/>
                          <a:gd name="connsiteX7" fmla="*/ 9196 w 389263"/>
                          <a:gd name="connsiteY7" fmla="*/ 62156 h 416864"/>
                          <a:gd name="connsiteX8" fmla="*/ 26256 w 389263"/>
                          <a:gd name="connsiteY8" fmla="*/ 150867 h 416864"/>
                          <a:gd name="connsiteX9" fmla="*/ 125202 w 389263"/>
                          <a:gd name="connsiteY9" fmla="*/ 297580 h 416864"/>
                          <a:gd name="connsiteX10" fmla="*/ 237796 w 389263"/>
                          <a:gd name="connsiteY10" fmla="*/ 297580 h 416864"/>
                          <a:gd name="connsiteX11" fmla="*/ 316270 w 389263"/>
                          <a:gd name="connsiteY11" fmla="*/ 195222 h 416864"/>
                          <a:gd name="connsiteX12" fmla="*/ 329918 w 389263"/>
                          <a:gd name="connsiteY12" fmla="*/ 741 h 41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9263" h="416864">
                            <a:moveTo>
                              <a:pt x="329918" y="741"/>
                            </a:moveTo>
                            <a:cubicBezTo>
                              <a:pt x="340154" y="-9495"/>
                              <a:pt x="369155" y="88883"/>
                              <a:pt x="377685" y="133807"/>
                            </a:cubicBezTo>
                            <a:cubicBezTo>
                              <a:pt x="386215" y="178731"/>
                              <a:pt x="397019" y="225930"/>
                              <a:pt x="381097" y="270285"/>
                            </a:cubicBezTo>
                            <a:cubicBezTo>
                              <a:pt x="365175" y="314640"/>
                              <a:pt x="323094" y="376623"/>
                              <a:pt x="282151" y="399938"/>
                            </a:cubicBezTo>
                            <a:cubicBezTo>
                              <a:pt x="241208" y="423253"/>
                              <a:pt x="174107" y="418135"/>
                              <a:pt x="135438" y="410174"/>
                            </a:cubicBezTo>
                            <a:cubicBezTo>
                              <a:pt x="96769" y="402213"/>
                              <a:pt x="72317" y="375486"/>
                              <a:pt x="50139" y="352171"/>
                            </a:cubicBezTo>
                            <a:cubicBezTo>
                              <a:pt x="27961" y="328856"/>
                              <a:pt x="9196" y="318621"/>
                              <a:pt x="2372" y="270285"/>
                            </a:cubicBezTo>
                            <a:cubicBezTo>
                              <a:pt x="-4452" y="221949"/>
                              <a:pt x="5215" y="82059"/>
                              <a:pt x="9196" y="62156"/>
                            </a:cubicBezTo>
                            <a:cubicBezTo>
                              <a:pt x="13177" y="42253"/>
                              <a:pt x="6922" y="111630"/>
                              <a:pt x="26256" y="150867"/>
                            </a:cubicBezTo>
                            <a:cubicBezTo>
                              <a:pt x="45590" y="190104"/>
                              <a:pt x="89945" y="273128"/>
                              <a:pt x="125202" y="297580"/>
                            </a:cubicBezTo>
                            <a:cubicBezTo>
                              <a:pt x="160459" y="322032"/>
                              <a:pt x="205951" y="314640"/>
                              <a:pt x="237796" y="297580"/>
                            </a:cubicBezTo>
                            <a:cubicBezTo>
                              <a:pt x="269641" y="280520"/>
                              <a:pt x="300916" y="243558"/>
                              <a:pt x="316270" y="195222"/>
                            </a:cubicBezTo>
                            <a:cubicBezTo>
                              <a:pt x="331624" y="146886"/>
                              <a:pt x="319682" y="10977"/>
                              <a:pt x="329918" y="741"/>
                            </a:cubicBezTo>
                            <a:close/>
                          </a:path>
                        </a:pathLst>
                      </a:custGeom>
                      <a:solidFill>
                        <a:schemeClr val="bg2">
                          <a:lumMod val="25000"/>
                        </a:schemeClr>
                      </a:solidFill>
                      <a:ln>
                        <a:solidFill>
                          <a:schemeClr val="bg2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6" name="Forma livre 195"/>
                      <p:cNvSpPr/>
                      <p:nvPr/>
                    </p:nvSpPr>
                    <p:spPr>
                      <a:xfrm>
                        <a:off x="2554399" y="2347976"/>
                        <a:ext cx="137735" cy="9868"/>
                      </a:xfrm>
                      <a:custGeom>
                        <a:avLst/>
                        <a:gdLst>
                          <a:gd name="connsiteX0" fmla="*/ 418012 w 418012"/>
                          <a:gd name="connsiteY0" fmla="*/ 0 h 29948"/>
                          <a:gd name="connsiteX1" fmla="*/ 223935 w 418012"/>
                          <a:gd name="connsiteY1" fmla="*/ 29858 h 29948"/>
                          <a:gd name="connsiteX2" fmla="*/ 0 w 418012"/>
                          <a:gd name="connsiteY2" fmla="*/ 7465 h 299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18012" h="29948">
                            <a:moveTo>
                              <a:pt x="418012" y="0"/>
                            </a:moveTo>
                            <a:cubicBezTo>
                              <a:pt x="355808" y="14307"/>
                              <a:pt x="293604" y="28614"/>
                              <a:pt x="223935" y="29858"/>
                            </a:cubicBezTo>
                            <a:cubicBezTo>
                              <a:pt x="154266" y="31102"/>
                              <a:pt x="77133" y="19283"/>
                              <a:pt x="0" y="7465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</p:grpSp>
                <p:grpSp>
                  <p:nvGrpSpPr>
                    <p:cNvPr id="184" name="Grupo 183"/>
                    <p:cNvGrpSpPr/>
                    <p:nvPr/>
                  </p:nvGrpSpPr>
                  <p:grpSpPr>
                    <a:xfrm flipH="1">
                      <a:off x="-1585536" y="1237681"/>
                      <a:ext cx="171535" cy="199731"/>
                      <a:chOff x="2466349" y="2043693"/>
                      <a:chExt cx="262084" cy="315432"/>
                    </a:xfrm>
                  </p:grpSpPr>
                  <p:sp>
                    <p:nvSpPr>
                      <p:cNvPr id="185" name="Elipse 184"/>
                      <p:cNvSpPr/>
                      <p:nvPr/>
                    </p:nvSpPr>
                    <p:spPr>
                      <a:xfrm rot="20547745">
                        <a:off x="2466349" y="2043693"/>
                        <a:ext cx="262084" cy="315432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86" name="Elipse 185"/>
                      <p:cNvSpPr/>
                      <p:nvPr/>
                    </p:nvSpPr>
                    <p:spPr>
                      <a:xfrm rot="21377893">
                        <a:off x="2519398" y="2082253"/>
                        <a:ext cx="191800" cy="26968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87" name="Elipse 186"/>
                      <p:cNvSpPr/>
                      <p:nvPr/>
                    </p:nvSpPr>
                    <p:spPr>
                      <a:xfrm>
                        <a:off x="2548920" y="2112158"/>
                        <a:ext cx="86955" cy="8695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88" name="Retângulo de cantos arredondados 187"/>
                      <p:cNvSpPr/>
                      <p:nvPr/>
                    </p:nvSpPr>
                    <p:spPr>
                      <a:xfrm rot="18809357">
                        <a:off x="2554903" y="2096706"/>
                        <a:ext cx="31138" cy="30904"/>
                      </a:xfrm>
                      <a:prstGeom prst="round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89" name="Forma livre 188"/>
                      <p:cNvSpPr/>
                      <p:nvPr/>
                    </p:nvSpPr>
                    <p:spPr>
                      <a:xfrm>
                        <a:off x="2559135" y="2193760"/>
                        <a:ext cx="128263" cy="137357"/>
                      </a:xfrm>
                      <a:custGeom>
                        <a:avLst/>
                        <a:gdLst>
                          <a:gd name="connsiteX0" fmla="*/ 329918 w 389263"/>
                          <a:gd name="connsiteY0" fmla="*/ 741 h 416864"/>
                          <a:gd name="connsiteX1" fmla="*/ 377685 w 389263"/>
                          <a:gd name="connsiteY1" fmla="*/ 133807 h 416864"/>
                          <a:gd name="connsiteX2" fmla="*/ 381097 w 389263"/>
                          <a:gd name="connsiteY2" fmla="*/ 270285 h 416864"/>
                          <a:gd name="connsiteX3" fmla="*/ 282151 w 389263"/>
                          <a:gd name="connsiteY3" fmla="*/ 399938 h 416864"/>
                          <a:gd name="connsiteX4" fmla="*/ 135438 w 389263"/>
                          <a:gd name="connsiteY4" fmla="*/ 410174 h 416864"/>
                          <a:gd name="connsiteX5" fmla="*/ 50139 w 389263"/>
                          <a:gd name="connsiteY5" fmla="*/ 352171 h 416864"/>
                          <a:gd name="connsiteX6" fmla="*/ 2372 w 389263"/>
                          <a:gd name="connsiteY6" fmla="*/ 270285 h 416864"/>
                          <a:gd name="connsiteX7" fmla="*/ 9196 w 389263"/>
                          <a:gd name="connsiteY7" fmla="*/ 62156 h 416864"/>
                          <a:gd name="connsiteX8" fmla="*/ 26256 w 389263"/>
                          <a:gd name="connsiteY8" fmla="*/ 150867 h 416864"/>
                          <a:gd name="connsiteX9" fmla="*/ 125202 w 389263"/>
                          <a:gd name="connsiteY9" fmla="*/ 297580 h 416864"/>
                          <a:gd name="connsiteX10" fmla="*/ 237796 w 389263"/>
                          <a:gd name="connsiteY10" fmla="*/ 297580 h 416864"/>
                          <a:gd name="connsiteX11" fmla="*/ 316270 w 389263"/>
                          <a:gd name="connsiteY11" fmla="*/ 195222 h 416864"/>
                          <a:gd name="connsiteX12" fmla="*/ 329918 w 389263"/>
                          <a:gd name="connsiteY12" fmla="*/ 741 h 41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9263" h="416864">
                            <a:moveTo>
                              <a:pt x="329918" y="741"/>
                            </a:moveTo>
                            <a:cubicBezTo>
                              <a:pt x="340154" y="-9495"/>
                              <a:pt x="369155" y="88883"/>
                              <a:pt x="377685" y="133807"/>
                            </a:cubicBezTo>
                            <a:cubicBezTo>
                              <a:pt x="386215" y="178731"/>
                              <a:pt x="397019" y="225930"/>
                              <a:pt x="381097" y="270285"/>
                            </a:cubicBezTo>
                            <a:cubicBezTo>
                              <a:pt x="365175" y="314640"/>
                              <a:pt x="323094" y="376623"/>
                              <a:pt x="282151" y="399938"/>
                            </a:cubicBezTo>
                            <a:cubicBezTo>
                              <a:pt x="241208" y="423253"/>
                              <a:pt x="174107" y="418135"/>
                              <a:pt x="135438" y="410174"/>
                            </a:cubicBezTo>
                            <a:cubicBezTo>
                              <a:pt x="96769" y="402213"/>
                              <a:pt x="72317" y="375486"/>
                              <a:pt x="50139" y="352171"/>
                            </a:cubicBezTo>
                            <a:cubicBezTo>
                              <a:pt x="27961" y="328856"/>
                              <a:pt x="9196" y="318621"/>
                              <a:pt x="2372" y="270285"/>
                            </a:cubicBezTo>
                            <a:cubicBezTo>
                              <a:pt x="-4452" y="221949"/>
                              <a:pt x="5215" y="82059"/>
                              <a:pt x="9196" y="62156"/>
                            </a:cubicBezTo>
                            <a:cubicBezTo>
                              <a:pt x="13177" y="42253"/>
                              <a:pt x="6922" y="111630"/>
                              <a:pt x="26256" y="150867"/>
                            </a:cubicBezTo>
                            <a:cubicBezTo>
                              <a:pt x="45590" y="190104"/>
                              <a:pt x="89945" y="273128"/>
                              <a:pt x="125202" y="297580"/>
                            </a:cubicBezTo>
                            <a:cubicBezTo>
                              <a:pt x="160459" y="322032"/>
                              <a:pt x="205951" y="314640"/>
                              <a:pt x="237796" y="297580"/>
                            </a:cubicBezTo>
                            <a:cubicBezTo>
                              <a:pt x="269641" y="280520"/>
                              <a:pt x="300916" y="243558"/>
                              <a:pt x="316270" y="195222"/>
                            </a:cubicBezTo>
                            <a:cubicBezTo>
                              <a:pt x="331624" y="146886"/>
                              <a:pt x="319682" y="10977"/>
                              <a:pt x="329918" y="741"/>
                            </a:cubicBezTo>
                            <a:close/>
                          </a:path>
                        </a:pathLst>
                      </a:custGeom>
                      <a:solidFill>
                        <a:schemeClr val="bg2">
                          <a:lumMod val="25000"/>
                        </a:schemeClr>
                      </a:solidFill>
                      <a:ln>
                        <a:solidFill>
                          <a:schemeClr val="bg2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190" name="Forma livre 189"/>
                      <p:cNvSpPr/>
                      <p:nvPr/>
                    </p:nvSpPr>
                    <p:spPr>
                      <a:xfrm>
                        <a:off x="2554399" y="2347976"/>
                        <a:ext cx="137735" cy="9868"/>
                      </a:xfrm>
                      <a:custGeom>
                        <a:avLst/>
                        <a:gdLst>
                          <a:gd name="connsiteX0" fmla="*/ 418012 w 418012"/>
                          <a:gd name="connsiteY0" fmla="*/ 0 h 29948"/>
                          <a:gd name="connsiteX1" fmla="*/ 223935 w 418012"/>
                          <a:gd name="connsiteY1" fmla="*/ 29858 h 29948"/>
                          <a:gd name="connsiteX2" fmla="*/ 0 w 418012"/>
                          <a:gd name="connsiteY2" fmla="*/ 7465 h 299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18012" h="29948">
                            <a:moveTo>
                              <a:pt x="418012" y="0"/>
                            </a:moveTo>
                            <a:cubicBezTo>
                              <a:pt x="355808" y="14307"/>
                              <a:pt x="293604" y="28614"/>
                              <a:pt x="223935" y="29858"/>
                            </a:cubicBezTo>
                            <a:cubicBezTo>
                              <a:pt x="154266" y="31102"/>
                              <a:pt x="77133" y="19283"/>
                              <a:pt x="0" y="7465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</p:grpSp>
              </p:grpSp>
              <p:sp>
                <p:nvSpPr>
                  <p:cNvPr id="215" name="Retângulo de cantos arredondados 214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59" name="Retângulo de cantos arredondados 258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60" name="Retângulo de cantos arredondados 259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61" name="Retângulo de cantos arredondados 260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62" name="Retângulo de cantos arredondados 261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63" name="Retângulo de cantos arredondados 262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grpSp>
              <p:nvGrpSpPr>
                <p:cNvPr id="197" name="Grupo 196"/>
                <p:cNvGrpSpPr/>
                <p:nvPr/>
              </p:nvGrpSpPr>
              <p:grpSpPr>
                <a:xfrm>
                  <a:off x="631886" y="4451137"/>
                  <a:ext cx="466057" cy="327627"/>
                  <a:chOff x="1149305" y="7435791"/>
                  <a:chExt cx="1774352" cy="1247329"/>
                </a:xfrm>
                <a:effectLst>
                  <a:glow>
                    <a:schemeClr val="bg1"/>
                  </a:glow>
                </a:effectLst>
              </p:grpSpPr>
              <p:sp>
                <p:nvSpPr>
                  <p:cNvPr id="198" name="Placa 197"/>
                  <p:cNvSpPr/>
                  <p:nvPr/>
                </p:nvSpPr>
                <p:spPr>
                  <a:xfrm>
                    <a:off x="1585141" y="7435791"/>
                    <a:ext cx="889085" cy="1247329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01" name="Placa 200"/>
                  <p:cNvSpPr/>
                  <p:nvPr/>
                </p:nvSpPr>
                <p:spPr>
                  <a:xfrm rot="263748">
                    <a:off x="1149305" y="7449356"/>
                    <a:ext cx="389267" cy="918242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02" name="Placa 201"/>
                  <p:cNvSpPr/>
                  <p:nvPr/>
                </p:nvSpPr>
                <p:spPr>
                  <a:xfrm rot="21242254">
                    <a:off x="2534390" y="7453502"/>
                    <a:ext cx="389267" cy="925708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03" name="Placa 202"/>
                  <p:cNvSpPr/>
                  <p:nvPr/>
                </p:nvSpPr>
                <p:spPr>
                  <a:xfrm>
                    <a:off x="1648663" y="7514717"/>
                    <a:ext cx="774543" cy="1086636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04" name="Placa 203"/>
                  <p:cNvSpPr/>
                  <p:nvPr/>
                </p:nvSpPr>
                <p:spPr>
                  <a:xfrm rot="21242254">
                    <a:off x="2588681" y="7531236"/>
                    <a:ext cx="280686" cy="772058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05" name="Placa 204"/>
                  <p:cNvSpPr/>
                  <p:nvPr/>
                </p:nvSpPr>
                <p:spPr>
                  <a:xfrm rot="263748">
                    <a:off x="1206987" y="7507667"/>
                    <a:ext cx="273670" cy="775846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</p:grpSp>
          </p:grpSp>
          <p:grpSp>
            <p:nvGrpSpPr>
              <p:cNvPr id="287" name="Grupo 286"/>
              <p:cNvGrpSpPr/>
              <p:nvPr/>
            </p:nvGrpSpPr>
            <p:grpSpPr>
              <a:xfrm>
                <a:off x="449871" y="3807142"/>
                <a:ext cx="851389" cy="1256296"/>
                <a:chOff x="1481570" y="5945521"/>
                <a:chExt cx="1395954" cy="2059850"/>
              </a:xfrm>
            </p:grpSpPr>
            <p:sp>
              <p:nvSpPr>
                <p:cNvPr id="288" name="Placa 287"/>
                <p:cNvSpPr/>
                <p:nvPr/>
              </p:nvSpPr>
              <p:spPr>
                <a:xfrm rot="20965592">
                  <a:off x="2352874" y="7799679"/>
                  <a:ext cx="205690" cy="205692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89" name="Placa 288"/>
                <p:cNvSpPr/>
                <p:nvPr/>
              </p:nvSpPr>
              <p:spPr>
                <a:xfrm rot="496285">
                  <a:off x="1775616" y="7767524"/>
                  <a:ext cx="104870" cy="205692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0" name="Forma livre 289"/>
                <p:cNvSpPr/>
                <p:nvPr/>
              </p:nvSpPr>
              <p:spPr>
                <a:xfrm>
                  <a:off x="1481570" y="6036386"/>
                  <a:ext cx="326297" cy="426298"/>
                </a:xfrm>
                <a:custGeom>
                  <a:avLst/>
                  <a:gdLst>
                    <a:gd name="connsiteX0" fmla="*/ 326072 w 326297"/>
                    <a:gd name="connsiteY0" fmla="*/ 4074 h 426298"/>
                    <a:gd name="connsiteX1" fmla="*/ 256118 w 326297"/>
                    <a:gd name="connsiteY1" fmla="*/ 26559 h 426298"/>
                    <a:gd name="connsiteX2" fmla="*/ 208649 w 326297"/>
                    <a:gd name="connsiteY2" fmla="*/ 99011 h 426298"/>
                    <a:gd name="connsiteX3" fmla="*/ 246124 w 326297"/>
                    <a:gd name="connsiteY3" fmla="*/ 213936 h 426298"/>
                    <a:gd name="connsiteX4" fmla="*/ 236131 w 326297"/>
                    <a:gd name="connsiteY4" fmla="*/ 336356 h 426298"/>
                    <a:gd name="connsiteX5" fmla="*/ 128701 w 326297"/>
                    <a:gd name="connsiteY5" fmla="*/ 426296 h 426298"/>
                    <a:gd name="connsiteX6" fmla="*/ 11278 w 326297"/>
                    <a:gd name="connsiteY6" fmla="*/ 338854 h 426298"/>
                    <a:gd name="connsiteX7" fmla="*/ 16275 w 326297"/>
                    <a:gd name="connsiteY7" fmla="*/ 213936 h 426298"/>
                    <a:gd name="connsiteX8" fmla="*/ 113711 w 326297"/>
                    <a:gd name="connsiteY8" fmla="*/ 86519 h 426298"/>
                    <a:gd name="connsiteX9" fmla="*/ 231134 w 326297"/>
                    <a:gd name="connsiteY9" fmla="*/ 9070 h 426298"/>
                    <a:gd name="connsiteX10" fmla="*/ 326072 w 326297"/>
                    <a:gd name="connsiteY10" fmla="*/ 4074 h 4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6297" h="426298">
                      <a:moveTo>
                        <a:pt x="326072" y="4074"/>
                      </a:moveTo>
                      <a:cubicBezTo>
                        <a:pt x="330236" y="6989"/>
                        <a:pt x="275688" y="10736"/>
                        <a:pt x="256118" y="26559"/>
                      </a:cubicBezTo>
                      <a:cubicBezTo>
                        <a:pt x="236547" y="42382"/>
                        <a:pt x="210315" y="67782"/>
                        <a:pt x="208649" y="99011"/>
                      </a:cubicBezTo>
                      <a:cubicBezTo>
                        <a:pt x="206983" y="130240"/>
                        <a:pt x="241544" y="174379"/>
                        <a:pt x="246124" y="213936"/>
                      </a:cubicBezTo>
                      <a:cubicBezTo>
                        <a:pt x="250704" y="253493"/>
                        <a:pt x="255701" y="300963"/>
                        <a:pt x="236131" y="336356"/>
                      </a:cubicBezTo>
                      <a:cubicBezTo>
                        <a:pt x="216561" y="371749"/>
                        <a:pt x="166176" y="425880"/>
                        <a:pt x="128701" y="426296"/>
                      </a:cubicBezTo>
                      <a:cubicBezTo>
                        <a:pt x="91226" y="426712"/>
                        <a:pt x="30016" y="374247"/>
                        <a:pt x="11278" y="338854"/>
                      </a:cubicBezTo>
                      <a:cubicBezTo>
                        <a:pt x="-7460" y="303461"/>
                        <a:pt x="-797" y="255992"/>
                        <a:pt x="16275" y="213936"/>
                      </a:cubicBezTo>
                      <a:cubicBezTo>
                        <a:pt x="33347" y="171880"/>
                        <a:pt x="77901" y="120663"/>
                        <a:pt x="113711" y="86519"/>
                      </a:cubicBezTo>
                      <a:cubicBezTo>
                        <a:pt x="149521" y="52375"/>
                        <a:pt x="197822" y="23644"/>
                        <a:pt x="231134" y="9070"/>
                      </a:cubicBezTo>
                      <a:cubicBezTo>
                        <a:pt x="264445" y="-5504"/>
                        <a:pt x="321908" y="1159"/>
                        <a:pt x="326072" y="407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1" name="Forma livre 290"/>
                <p:cNvSpPr/>
                <p:nvPr/>
              </p:nvSpPr>
              <p:spPr>
                <a:xfrm>
                  <a:off x="2683647" y="6084363"/>
                  <a:ext cx="193877" cy="365670"/>
                </a:xfrm>
                <a:custGeom>
                  <a:avLst/>
                  <a:gdLst>
                    <a:gd name="connsiteX0" fmla="*/ 10913 w 193877"/>
                    <a:gd name="connsiteY0" fmla="*/ 1066 h 365670"/>
                    <a:gd name="connsiteX1" fmla="*/ 50887 w 193877"/>
                    <a:gd name="connsiteY1" fmla="*/ 128483 h 365670"/>
                    <a:gd name="connsiteX2" fmla="*/ 919 w 193877"/>
                    <a:gd name="connsiteY2" fmla="*/ 243407 h 365670"/>
                    <a:gd name="connsiteX3" fmla="*/ 23405 w 193877"/>
                    <a:gd name="connsiteY3" fmla="*/ 345840 h 365670"/>
                    <a:gd name="connsiteX4" fmla="*/ 83365 w 193877"/>
                    <a:gd name="connsiteY4" fmla="*/ 358332 h 365670"/>
                    <a:gd name="connsiteX5" fmla="*/ 183300 w 193877"/>
                    <a:gd name="connsiteY5" fmla="*/ 260896 h 365670"/>
                    <a:gd name="connsiteX6" fmla="*/ 180801 w 193877"/>
                    <a:gd name="connsiteY6" fmla="*/ 185945 h 365670"/>
                    <a:gd name="connsiteX7" fmla="*/ 93359 w 193877"/>
                    <a:gd name="connsiteY7" fmla="*/ 73519 h 365670"/>
                    <a:gd name="connsiteX8" fmla="*/ 10913 w 193877"/>
                    <a:gd name="connsiteY8" fmla="*/ 1066 h 36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877" h="365670">
                      <a:moveTo>
                        <a:pt x="10913" y="1066"/>
                      </a:moveTo>
                      <a:cubicBezTo>
                        <a:pt x="3834" y="10227"/>
                        <a:pt x="52553" y="88093"/>
                        <a:pt x="50887" y="128483"/>
                      </a:cubicBezTo>
                      <a:cubicBezTo>
                        <a:pt x="49221" y="168873"/>
                        <a:pt x="5499" y="207181"/>
                        <a:pt x="919" y="243407"/>
                      </a:cubicBezTo>
                      <a:cubicBezTo>
                        <a:pt x="-3661" y="279633"/>
                        <a:pt x="9664" y="326686"/>
                        <a:pt x="23405" y="345840"/>
                      </a:cubicBezTo>
                      <a:cubicBezTo>
                        <a:pt x="37146" y="364994"/>
                        <a:pt x="56716" y="372489"/>
                        <a:pt x="83365" y="358332"/>
                      </a:cubicBezTo>
                      <a:cubicBezTo>
                        <a:pt x="110014" y="344175"/>
                        <a:pt x="167061" y="289627"/>
                        <a:pt x="183300" y="260896"/>
                      </a:cubicBezTo>
                      <a:cubicBezTo>
                        <a:pt x="199539" y="232165"/>
                        <a:pt x="195791" y="217175"/>
                        <a:pt x="180801" y="185945"/>
                      </a:cubicBezTo>
                      <a:cubicBezTo>
                        <a:pt x="165811" y="154715"/>
                        <a:pt x="118759" y="103083"/>
                        <a:pt x="93359" y="73519"/>
                      </a:cubicBezTo>
                      <a:cubicBezTo>
                        <a:pt x="67959" y="43955"/>
                        <a:pt x="17992" y="-8095"/>
                        <a:pt x="10913" y="106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2" name="Forma livre 291"/>
                <p:cNvSpPr/>
                <p:nvPr/>
              </p:nvSpPr>
              <p:spPr>
                <a:xfrm>
                  <a:off x="1685222" y="5945521"/>
                  <a:ext cx="174885" cy="114925"/>
                </a:xfrm>
                <a:custGeom>
                  <a:avLst/>
                  <a:gdLst>
                    <a:gd name="connsiteX0" fmla="*/ 0 w 174885"/>
                    <a:gd name="connsiteY0" fmla="*/ 104931 h 114925"/>
                    <a:gd name="connsiteX1" fmla="*/ 47469 w 174885"/>
                    <a:gd name="connsiteY1" fmla="*/ 39974 h 114925"/>
                    <a:gd name="connsiteX2" fmla="*/ 174885 w 174885"/>
                    <a:gd name="connsiteY2" fmla="*/ 0 h 114925"/>
                    <a:gd name="connsiteX3" fmla="*/ 122420 w 174885"/>
                    <a:gd name="connsiteY3" fmla="*/ 54964 h 114925"/>
                    <a:gd name="connsiteX4" fmla="*/ 167390 w 174885"/>
                    <a:gd name="connsiteY4" fmla="*/ 114925 h 114925"/>
                    <a:gd name="connsiteX5" fmla="*/ 109928 w 174885"/>
                    <a:gd name="connsiteY5" fmla="*/ 87443 h 114925"/>
                    <a:gd name="connsiteX6" fmla="*/ 54964 w 174885"/>
                    <a:gd name="connsiteY6" fmla="*/ 87443 h 114925"/>
                    <a:gd name="connsiteX7" fmla="*/ 0 w 174885"/>
                    <a:gd name="connsiteY7" fmla="*/ 104931 h 1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885" h="114925">
                      <a:moveTo>
                        <a:pt x="0" y="104931"/>
                      </a:moveTo>
                      <a:lnTo>
                        <a:pt x="47469" y="39974"/>
                      </a:lnTo>
                      <a:lnTo>
                        <a:pt x="174885" y="0"/>
                      </a:lnTo>
                      <a:lnTo>
                        <a:pt x="122420" y="54964"/>
                      </a:lnTo>
                      <a:lnTo>
                        <a:pt x="167390" y="114925"/>
                      </a:lnTo>
                      <a:lnTo>
                        <a:pt x="109928" y="87443"/>
                      </a:lnTo>
                      <a:lnTo>
                        <a:pt x="54964" y="87443"/>
                      </a:lnTo>
                      <a:lnTo>
                        <a:pt x="0" y="10493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93" name="Forma livre 292"/>
                <p:cNvSpPr/>
                <p:nvPr/>
              </p:nvSpPr>
              <p:spPr>
                <a:xfrm rot="160903" flipH="1">
                  <a:off x="2537606" y="5972010"/>
                  <a:ext cx="171254" cy="114925"/>
                </a:xfrm>
                <a:custGeom>
                  <a:avLst/>
                  <a:gdLst>
                    <a:gd name="connsiteX0" fmla="*/ 0 w 174885"/>
                    <a:gd name="connsiteY0" fmla="*/ 104931 h 114925"/>
                    <a:gd name="connsiteX1" fmla="*/ 47469 w 174885"/>
                    <a:gd name="connsiteY1" fmla="*/ 39974 h 114925"/>
                    <a:gd name="connsiteX2" fmla="*/ 174885 w 174885"/>
                    <a:gd name="connsiteY2" fmla="*/ 0 h 114925"/>
                    <a:gd name="connsiteX3" fmla="*/ 122420 w 174885"/>
                    <a:gd name="connsiteY3" fmla="*/ 54964 h 114925"/>
                    <a:gd name="connsiteX4" fmla="*/ 167390 w 174885"/>
                    <a:gd name="connsiteY4" fmla="*/ 114925 h 114925"/>
                    <a:gd name="connsiteX5" fmla="*/ 109928 w 174885"/>
                    <a:gd name="connsiteY5" fmla="*/ 87443 h 114925"/>
                    <a:gd name="connsiteX6" fmla="*/ 54964 w 174885"/>
                    <a:gd name="connsiteY6" fmla="*/ 87443 h 114925"/>
                    <a:gd name="connsiteX7" fmla="*/ 0 w 174885"/>
                    <a:gd name="connsiteY7" fmla="*/ 104931 h 1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885" h="114925">
                      <a:moveTo>
                        <a:pt x="0" y="104931"/>
                      </a:moveTo>
                      <a:lnTo>
                        <a:pt x="47469" y="39974"/>
                      </a:lnTo>
                      <a:lnTo>
                        <a:pt x="174885" y="0"/>
                      </a:lnTo>
                      <a:lnTo>
                        <a:pt x="122420" y="54964"/>
                      </a:lnTo>
                      <a:lnTo>
                        <a:pt x="167390" y="114925"/>
                      </a:lnTo>
                      <a:lnTo>
                        <a:pt x="109928" y="87443"/>
                      </a:lnTo>
                      <a:lnTo>
                        <a:pt x="54964" y="87443"/>
                      </a:lnTo>
                      <a:lnTo>
                        <a:pt x="0" y="10493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137" name="Grupo 136"/>
            <p:cNvGrpSpPr/>
            <p:nvPr/>
          </p:nvGrpSpPr>
          <p:grpSpPr>
            <a:xfrm>
              <a:off x="499349" y="5229780"/>
              <a:ext cx="685640" cy="175755"/>
              <a:chOff x="2998310" y="5844362"/>
              <a:chExt cx="1167008" cy="299148"/>
            </a:xfrm>
          </p:grpSpPr>
          <p:sp>
            <p:nvSpPr>
              <p:cNvPr id="138" name="Forma livre 137"/>
              <p:cNvSpPr/>
              <p:nvPr/>
            </p:nvSpPr>
            <p:spPr>
              <a:xfrm>
                <a:off x="3871695" y="5909319"/>
                <a:ext cx="166853" cy="175084"/>
              </a:xfrm>
              <a:custGeom>
                <a:avLst/>
                <a:gdLst>
                  <a:gd name="connsiteX0" fmla="*/ 166853 w 166853"/>
                  <a:gd name="connsiteY0" fmla="*/ 174885 h 175084"/>
                  <a:gd name="connsiteX1" fmla="*/ 109391 w 166853"/>
                  <a:gd name="connsiteY1" fmla="*/ 152400 h 175084"/>
                  <a:gd name="connsiteX2" fmla="*/ 14453 w 166853"/>
                  <a:gd name="connsiteY2" fmla="*/ 32479 h 175084"/>
                  <a:gd name="connsiteX3" fmla="*/ 1962 w 166853"/>
                  <a:gd name="connsiteY3" fmla="*/ 0 h 175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53" h="175084">
                    <a:moveTo>
                      <a:pt x="166853" y="174885"/>
                    </a:moveTo>
                    <a:cubicBezTo>
                      <a:pt x="150822" y="175509"/>
                      <a:pt x="134791" y="176134"/>
                      <a:pt x="109391" y="152400"/>
                    </a:cubicBezTo>
                    <a:cubicBezTo>
                      <a:pt x="83991" y="128666"/>
                      <a:pt x="32358" y="57879"/>
                      <a:pt x="14453" y="32479"/>
                    </a:cubicBezTo>
                    <a:cubicBezTo>
                      <a:pt x="-3452" y="7079"/>
                      <a:pt x="-745" y="3539"/>
                      <a:pt x="1962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1" name="Losango 140"/>
              <p:cNvSpPr/>
              <p:nvPr/>
            </p:nvSpPr>
            <p:spPr>
              <a:xfrm rot="1106110">
                <a:off x="2998310" y="5902879"/>
                <a:ext cx="61541" cy="127036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2" name="Forma livre 141"/>
              <p:cNvSpPr/>
              <p:nvPr/>
            </p:nvSpPr>
            <p:spPr>
              <a:xfrm>
                <a:off x="3059191" y="5844362"/>
                <a:ext cx="442210" cy="151058"/>
              </a:xfrm>
              <a:custGeom>
                <a:avLst/>
                <a:gdLst>
                  <a:gd name="connsiteX0" fmla="*/ 0 w 442210"/>
                  <a:gd name="connsiteY0" fmla="*/ 134911 h 151058"/>
                  <a:gd name="connsiteX1" fmla="*/ 159895 w 442210"/>
                  <a:gd name="connsiteY1" fmla="*/ 147403 h 151058"/>
                  <a:gd name="connsiteX2" fmla="*/ 384748 w 442210"/>
                  <a:gd name="connsiteY2" fmla="*/ 77449 h 151058"/>
                  <a:gd name="connsiteX3" fmla="*/ 442210 w 442210"/>
                  <a:gd name="connsiteY3" fmla="*/ 0 h 151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2210" h="151058">
                    <a:moveTo>
                      <a:pt x="0" y="134911"/>
                    </a:moveTo>
                    <a:cubicBezTo>
                      <a:pt x="47885" y="145945"/>
                      <a:pt x="95770" y="156980"/>
                      <a:pt x="159895" y="147403"/>
                    </a:cubicBezTo>
                    <a:cubicBezTo>
                      <a:pt x="224020" y="137826"/>
                      <a:pt x="337696" y="102016"/>
                      <a:pt x="384748" y="77449"/>
                    </a:cubicBezTo>
                    <a:cubicBezTo>
                      <a:pt x="431800" y="52882"/>
                      <a:pt x="437005" y="26441"/>
                      <a:pt x="44221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3" name="Forma livre 142"/>
              <p:cNvSpPr/>
              <p:nvPr/>
            </p:nvSpPr>
            <p:spPr>
              <a:xfrm>
                <a:off x="4041047" y="6019247"/>
                <a:ext cx="124271" cy="64957"/>
              </a:xfrm>
              <a:custGeom>
                <a:avLst/>
                <a:gdLst>
                  <a:gd name="connsiteX0" fmla="*/ 0 w 124271"/>
                  <a:gd name="connsiteY0" fmla="*/ 64957 h 64957"/>
                  <a:gd name="connsiteX1" fmla="*/ 107429 w 124271"/>
                  <a:gd name="connsiteY1" fmla="*/ 52466 h 64957"/>
                  <a:gd name="connsiteX2" fmla="*/ 122419 w 124271"/>
                  <a:gd name="connsiteY2" fmla="*/ 0 h 6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271" h="64957">
                    <a:moveTo>
                      <a:pt x="0" y="64957"/>
                    </a:moveTo>
                    <a:cubicBezTo>
                      <a:pt x="43513" y="64124"/>
                      <a:pt x="87026" y="63292"/>
                      <a:pt x="107429" y="52466"/>
                    </a:cubicBezTo>
                    <a:cubicBezTo>
                      <a:pt x="127832" y="41640"/>
                      <a:pt x="125125" y="20820"/>
                      <a:pt x="122419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4" name="Losango 143"/>
              <p:cNvSpPr/>
              <p:nvPr/>
            </p:nvSpPr>
            <p:spPr>
              <a:xfrm rot="21282313">
                <a:off x="4038140" y="6026396"/>
                <a:ext cx="81006" cy="117114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5" name="Grupo 144"/>
            <p:cNvGrpSpPr/>
            <p:nvPr/>
          </p:nvGrpSpPr>
          <p:grpSpPr>
            <a:xfrm>
              <a:off x="686685" y="4126301"/>
              <a:ext cx="387509" cy="286292"/>
              <a:chOff x="3337457" y="6403072"/>
              <a:chExt cx="659568" cy="487289"/>
            </a:xfrm>
          </p:grpSpPr>
          <p:sp>
            <p:nvSpPr>
              <p:cNvPr id="146" name="Forma livre 145"/>
              <p:cNvSpPr/>
              <p:nvPr/>
            </p:nvSpPr>
            <p:spPr>
              <a:xfrm rot="21406454">
                <a:off x="3379674" y="6403072"/>
                <a:ext cx="597363" cy="159753"/>
              </a:xfrm>
              <a:custGeom>
                <a:avLst/>
                <a:gdLst>
                  <a:gd name="connsiteX0" fmla="*/ 20241 w 597363"/>
                  <a:gd name="connsiteY0" fmla="*/ 0 h 159753"/>
                  <a:gd name="connsiteX1" fmla="*/ 254 w 597363"/>
                  <a:gd name="connsiteY1" fmla="*/ 59961 h 159753"/>
                  <a:gd name="connsiteX2" fmla="*/ 32733 w 597363"/>
                  <a:gd name="connsiteY2" fmla="*/ 94938 h 159753"/>
                  <a:gd name="connsiteX3" fmla="*/ 227605 w 597363"/>
                  <a:gd name="connsiteY3" fmla="*/ 122420 h 159753"/>
                  <a:gd name="connsiteX4" fmla="*/ 287566 w 597363"/>
                  <a:gd name="connsiteY4" fmla="*/ 74951 h 159753"/>
                  <a:gd name="connsiteX5" fmla="*/ 310051 w 597363"/>
                  <a:gd name="connsiteY5" fmla="*/ 127417 h 159753"/>
                  <a:gd name="connsiteX6" fmla="*/ 534904 w 597363"/>
                  <a:gd name="connsiteY6" fmla="*/ 157397 h 159753"/>
                  <a:gd name="connsiteX7" fmla="*/ 597363 w 597363"/>
                  <a:gd name="connsiteY7" fmla="*/ 64958 h 15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7363" h="159753">
                    <a:moveTo>
                      <a:pt x="20241" y="0"/>
                    </a:moveTo>
                    <a:cubicBezTo>
                      <a:pt x="9206" y="22069"/>
                      <a:pt x="-1828" y="44138"/>
                      <a:pt x="254" y="59961"/>
                    </a:cubicBezTo>
                    <a:cubicBezTo>
                      <a:pt x="2336" y="75784"/>
                      <a:pt x="-5159" y="84528"/>
                      <a:pt x="32733" y="94938"/>
                    </a:cubicBezTo>
                    <a:cubicBezTo>
                      <a:pt x="70625" y="105348"/>
                      <a:pt x="185133" y="125751"/>
                      <a:pt x="227605" y="122420"/>
                    </a:cubicBezTo>
                    <a:cubicBezTo>
                      <a:pt x="270077" y="119089"/>
                      <a:pt x="273825" y="74118"/>
                      <a:pt x="287566" y="74951"/>
                    </a:cubicBezTo>
                    <a:cubicBezTo>
                      <a:pt x="301307" y="75784"/>
                      <a:pt x="268828" y="113676"/>
                      <a:pt x="310051" y="127417"/>
                    </a:cubicBezTo>
                    <a:cubicBezTo>
                      <a:pt x="351274" y="141158"/>
                      <a:pt x="487019" y="167807"/>
                      <a:pt x="534904" y="157397"/>
                    </a:cubicBezTo>
                    <a:cubicBezTo>
                      <a:pt x="582789" y="146987"/>
                      <a:pt x="590076" y="105972"/>
                      <a:pt x="597363" y="6495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7" name="Forma livre 146"/>
              <p:cNvSpPr/>
              <p:nvPr/>
            </p:nvSpPr>
            <p:spPr>
              <a:xfrm>
                <a:off x="3339685" y="6443155"/>
                <a:ext cx="657340" cy="292308"/>
              </a:xfrm>
              <a:custGeom>
                <a:avLst/>
                <a:gdLst>
                  <a:gd name="connsiteX0" fmla="*/ 14990 w 662066"/>
                  <a:gd name="connsiteY0" fmla="*/ 32478 h 292308"/>
                  <a:gd name="connsiteX1" fmla="*/ 0 w 662066"/>
                  <a:gd name="connsiteY1" fmla="*/ 149901 h 292308"/>
                  <a:gd name="connsiteX2" fmla="*/ 327286 w 662066"/>
                  <a:gd name="connsiteY2" fmla="*/ 292308 h 292308"/>
                  <a:gd name="connsiteX3" fmla="*/ 642079 w 662066"/>
                  <a:gd name="connsiteY3" fmla="*/ 174885 h 292308"/>
                  <a:gd name="connsiteX4" fmla="*/ 649574 w 662066"/>
                  <a:gd name="connsiteY4" fmla="*/ 92439 h 292308"/>
                  <a:gd name="connsiteX5" fmla="*/ 662066 w 662066"/>
                  <a:gd name="connsiteY5" fmla="*/ 0 h 292308"/>
                  <a:gd name="connsiteX6" fmla="*/ 662066 w 662066"/>
                  <a:gd name="connsiteY6" fmla="*/ 0 h 292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2066" h="292308">
                    <a:moveTo>
                      <a:pt x="14990" y="32478"/>
                    </a:moveTo>
                    <a:lnTo>
                      <a:pt x="0" y="149901"/>
                    </a:lnTo>
                    <a:lnTo>
                      <a:pt x="327286" y="292308"/>
                    </a:lnTo>
                    <a:lnTo>
                      <a:pt x="642079" y="174885"/>
                    </a:lnTo>
                    <a:lnTo>
                      <a:pt x="649574" y="92439"/>
                    </a:lnTo>
                    <a:lnTo>
                      <a:pt x="662066" y="0"/>
                    </a:lnTo>
                    <a:lnTo>
                      <a:pt x="66206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48" name="Forma livre 147"/>
              <p:cNvSpPr/>
              <p:nvPr/>
            </p:nvSpPr>
            <p:spPr>
              <a:xfrm>
                <a:off x="3337457" y="6595555"/>
                <a:ext cx="637082" cy="294806"/>
              </a:xfrm>
              <a:custGeom>
                <a:avLst/>
                <a:gdLst>
                  <a:gd name="connsiteX0" fmla="*/ 4997 w 637082"/>
                  <a:gd name="connsiteY0" fmla="*/ 0 h 294806"/>
                  <a:gd name="connsiteX1" fmla="*/ 0 w 637082"/>
                  <a:gd name="connsiteY1" fmla="*/ 144905 h 294806"/>
                  <a:gd name="connsiteX2" fmla="*/ 329784 w 637082"/>
                  <a:gd name="connsiteY2" fmla="*/ 294806 h 294806"/>
                  <a:gd name="connsiteX3" fmla="*/ 627089 w 637082"/>
                  <a:gd name="connsiteY3" fmla="*/ 172387 h 294806"/>
                  <a:gd name="connsiteX4" fmla="*/ 637082 w 637082"/>
                  <a:gd name="connsiteY4" fmla="*/ 27482 h 29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082" h="294806">
                    <a:moveTo>
                      <a:pt x="4997" y="0"/>
                    </a:moveTo>
                    <a:lnTo>
                      <a:pt x="0" y="144905"/>
                    </a:lnTo>
                    <a:lnTo>
                      <a:pt x="329784" y="294806"/>
                    </a:lnTo>
                    <a:lnTo>
                      <a:pt x="627089" y="172387"/>
                    </a:lnTo>
                    <a:lnTo>
                      <a:pt x="637082" y="27482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sp>
        <p:nvSpPr>
          <p:cNvPr id="216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18" name="Grupo 217"/>
          <p:cNvGrpSpPr/>
          <p:nvPr/>
        </p:nvGrpSpPr>
        <p:grpSpPr>
          <a:xfrm>
            <a:off x="2582923" y="1054014"/>
            <a:ext cx="6931070" cy="3989041"/>
            <a:chOff x="2582923" y="1054014"/>
            <a:chExt cx="6931070" cy="3989041"/>
          </a:xfrm>
        </p:grpSpPr>
        <p:sp>
          <p:nvSpPr>
            <p:cNvPr id="219" name="Pergaminho horizontal 218"/>
            <p:cNvSpPr/>
            <p:nvPr/>
          </p:nvSpPr>
          <p:spPr>
            <a:xfrm>
              <a:off x="2582923" y="1054014"/>
              <a:ext cx="6931070" cy="3989041"/>
            </a:xfrm>
            <a:prstGeom prst="horizontalScroll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aphicFrame>
          <p:nvGraphicFramePr>
            <p:cNvPr id="220" name="Diagrama 219"/>
            <p:cNvGraphicFramePr/>
            <p:nvPr>
              <p:extLst>
                <p:ext uri="{D42A27DB-BD31-4B8C-83A1-F6EECF244321}">
                  <p14:modId xmlns:p14="http://schemas.microsoft.com/office/powerpoint/2010/main" val="1400702300"/>
                </p:ext>
              </p:extLst>
            </p:nvPr>
          </p:nvGraphicFramePr>
          <p:xfrm>
            <a:off x="3226219" y="1200139"/>
            <a:ext cx="5739561" cy="3826374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4" r:lo="rId5" r:qs="rId6" r:cs="rId7"/>
            </a:graphicData>
          </a:graphic>
        </p:graphicFrame>
      </p:grpSp>
      <p:grpSp>
        <p:nvGrpSpPr>
          <p:cNvPr id="5" name="Grupo 4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08" name="Grupo 207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210" name="Grupo 209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222" name="Grupo 221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235" name="Placa 234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6" name="Placa 235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3" name="Retângulo 222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Retângulo 223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grpSp>
              <p:nvGrpSpPr>
                <p:cNvPr id="225" name="Grupo 224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229" name="Retângulo de cantos arredondados 228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Retângulo de cantos arredondados 229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Retângulo de cantos arredondados 230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Retângulo de cantos arredondados 231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Retângulo de cantos arredondados 232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4" name="Retângulo de cantos arredondados 233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6" name="Retângulo 225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27" name="Conector angulado 226"/>
                <p:cNvCxnSpPr>
                  <a:endCxn id="226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Conector angulado 227"/>
                <p:cNvCxnSpPr>
                  <a:endCxn id="226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1" name="Seta para a direita listrada 210"/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149" name="Grupo 148"/>
            <p:cNvGrpSpPr/>
            <p:nvPr/>
          </p:nvGrpSpPr>
          <p:grpSpPr>
            <a:xfrm>
              <a:off x="3236443" y="1996954"/>
              <a:ext cx="318387" cy="246007"/>
              <a:chOff x="3198626" y="1962009"/>
              <a:chExt cx="425053" cy="328424"/>
            </a:xfrm>
          </p:grpSpPr>
          <p:sp>
            <p:nvSpPr>
              <p:cNvPr id="150" name="Forma livre 149"/>
              <p:cNvSpPr/>
              <p:nvPr/>
            </p:nvSpPr>
            <p:spPr>
              <a:xfrm>
                <a:off x="3516734" y="2205135"/>
                <a:ext cx="60772" cy="63770"/>
              </a:xfrm>
              <a:custGeom>
                <a:avLst/>
                <a:gdLst>
                  <a:gd name="connsiteX0" fmla="*/ 166853 w 166853"/>
                  <a:gd name="connsiteY0" fmla="*/ 174885 h 175084"/>
                  <a:gd name="connsiteX1" fmla="*/ 109391 w 166853"/>
                  <a:gd name="connsiteY1" fmla="*/ 152400 h 175084"/>
                  <a:gd name="connsiteX2" fmla="*/ 14453 w 166853"/>
                  <a:gd name="connsiteY2" fmla="*/ 32479 h 175084"/>
                  <a:gd name="connsiteX3" fmla="*/ 1962 w 166853"/>
                  <a:gd name="connsiteY3" fmla="*/ 0 h 175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53" h="175084">
                    <a:moveTo>
                      <a:pt x="166853" y="174885"/>
                    </a:moveTo>
                    <a:cubicBezTo>
                      <a:pt x="150822" y="175509"/>
                      <a:pt x="134791" y="176134"/>
                      <a:pt x="109391" y="152400"/>
                    </a:cubicBezTo>
                    <a:cubicBezTo>
                      <a:pt x="83991" y="128666"/>
                      <a:pt x="32358" y="57879"/>
                      <a:pt x="14453" y="32479"/>
                    </a:cubicBezTo>
                    <a:cubicBezTo>
                      <a:pt x="-3452" y="7079"/>
                      <a:pt x="-745" y="3539"/>
                      <a:pt x="1962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1" name="Losango 150"/>
              <p:cNvSpPr/>
              <p:nvPr/>
            </p:nvSpPr>
            <p:spPr>
              <a:xfrm rot="1106110">
                <a:off x="3198626" y="2202789"/>
                <a:ext cx="22415" cy="46270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3" name="Forma livre 152"/>
              <p:cNvSpPr/>
              <p:nvPr/>
            </p:nvSpPr>
            <p:spPr>
              <a:xfrm>
                <a:off x="3220800" y="2181476"/>
                <a:ext cx="161064" cy="55019"/>
              </a:xfrm>
              <a:custGeom>
                <a:avLst/>
                <a:gdLst>
                  <a:gd name="connsiteX0" fmla="*/ 0 w 442210"/>
                  <a:gd name="connsiteY0" fmla="*/ 134911 h 151058"/>
                  <a:gd name="connsiteX1" fmla="*/ 159895 w 442210"/>
                  <a:gd name="connsiteY1" fmla="*/ 147403 h 151058"/>
                  <a:gd name="connsiteX2" fmla="*/ 384748 w 442210"/>
                  <a:gd name="connsiteY2" fmla="*/ 77449 h 151058"/>
                  <a:gd name="connsiteX3" fmla="*/ 442210 w 442210"/>
                  <a:gd name="connsiteY3" fmla="*/ 0 h 151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2210" h="151058">
                    <a:moveTo>
                      <a:pt x="0" y="134911"/>
                    </a:moveTo>
                    <a:cubicBezTo>
                      <a:pt x="47885" y="145945"/>
                      <a:pt x="95770" y="156980"/>
                      <a:pt x="159895" y="147403"/>
                    </a:cubicBezTo>
                    <a:cubicBezTo>
                      <a:pt x="224020" y="137826"/>
                      <a:pt x="337696" y="102016"/>
                      <a:pt x="384748" y="77449"/>
                    </a:cubicBezTo>
                    <a:cubicBezTo>
                      <a:pt x="431800" y="52882"/>
                      <a:pt x="437005" y="26441"/>
                      <a:pt x="44221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55" name="Forma livre 154"/>
              <p:cNvSpPr/>
              <p:nvPr/>
            </p:nvSpPr>
            <p:spPr>
              <a:xfrm>
                <a:off x="3578416" y="2245173"/>
                <a:ext cx="45263" cy="23659"/>
              </a:xfrm>
              <a:custGeom>
                <a:avLst/>
                <a:gdLst>
                  <a:gd name="connsiteX0" fmla="*/ 0 w 124271"/>
                  <a:gd name="connsiteY0" fmla="*/ 64957 h 64957"/>
                  <a:gd name="connsiteX1" fmla="*/ 107429 w 124271"/>
                  <a:gd name="connsiteY1" fmla="*/ 52466 h 64957"/>
                  <a:gd name="connsiteX2" fmla="*/ 122419 w 124271"/>
                  <a:gd name="connsiteY2" fmla="*/ 0 h 6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271" h="64957">
                    <a:moveTo>
                      <a:pt x="0" y="64957"/>
                    </a:moveTo>
                    <a:cubicBezTo>
                      <a:pt x="43513" y="64124"/>
                      <a:pt x="87026" y="63292"/>
                      <a:pt x="107429" y="52466"/>
                    </a:cubicBezTo>
                    <a:cubicBezTo>
                      <a:pt x="127832" y="41640"/>
                      <a:pt x="125125" y="20820"/>
                      <a:pt x="122419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99" name="Losango 198"/>
              <p:cNvSpPr/>
              <p:nvPr/>
            </p:nvSpPr>
            <p:spPr>
              <a:xfrm rot="21282313">
                <a:off x="3577358" y="2247777"/>
                <a:ext cx="29504" cy="42656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0" name="Forma livre 199"/>
              <p:cNvSpPr/>
              <p:nvPr/>
            </p:nvSpPr>
            <p:spPr>
              <a:xfrm rot="21406454">
                <a:off x="3341387" y="1962009"/>
                <a:ext cx="217574" cy="58186"/>
              </a:xfrm>
              <a:custGeom>
                <a:avLst/>
                <a:gdLst>
                  <a:gd name="connsiteX0" fmla="*/ 20241 w 597363"/>
                  <a:gd name="connsiteY0" fmla="*/ 0 h 159753"/>
                  <a:gd name="connsiteX1" fmla="*/ 254 w 597363"/>
                  <a:gd name="connsiteY1" fmla="*/ 59961 h 159753"/>
                  <a:gd name="connsiteX2" fmla="*/ 32733 w 597363"/>
                  <a:gd name="connsiteY2" fmla="*/ 94938 h 159753"/>
                  <a:gd name="connsiteX3" fmla="*/ 227605 w 597363"/>
                  <a:gd name="connsiteY3" fmla="*/ 122420 h 159753"/>
                  <a:gd name="connsiteX4" fmla="*/ 287566 w 597363"/>
                  <a:gd name="connsiteY4" fmla="*/ 74951 h 159753"/>
                  <a:gd name="connsiteX5" fmla="*/ 310051 w 597363"/>
                  <a:gd name="connsiteY5" fmla="*/ 127417 h 159753"/>
                  <a:gd name="connsiteX6" fmla="*/ 534904 w 597363"/>
                  <a:gd name="connsiteY6" fmla="*/ 157397 h 159753"/>
                  <a:gd name="connsiteX7" fmla="*/ 597363 w 597363"/>
                  <a:gd name="connsiteY7" fmla="*/ 64958 h 15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7363" h="159753">
                    <a:moveTo>
                      <a:pt x="20241" y="0"/>
                    </a:moveTo>
                    <a:cubicBezTo>
                      <a:pt x="9206" y="22069"/>
                      <a:pt x="-1828" y="44138"/>
                      <a:pt x="254" y="59961"/>
                    </a:cubicBezTo>
                    <a:cubicBezTo>
                      <a:pt x="2336" y="75784"/>
                      <a:pt x="-5159" y="84528"/>
                      <a:pt x="32733" y="94938"/>
                    </a:cubicBezTo>
                    <a:cubicBezTo>
                      <a:pt x="70625" y="105348"/>
                      <a:pt x="185133" y="125751"/>
                      <a:pt x="227605" y="122420"/>
                    </a:cubicBezTo>
                    <a:cubicBezTo>
                      <a:pt x="270077" y="119089"/>
                      <a:pt x="273825" y="74118"/>
                      <a:pt x="287566" y="74951"/>
                    </a:cubicBezTo>
                    <a:cubicBezTo>
                      <a:pt x="301307" y="75784"/>
                      <a:pt x="268828" y="113676"/>
                      <a:pt x="310051" y="127417"/>
                    </a:cubicBezTo>
                    <a:cubicBezTo>
                      <a:pt x="351274" y="141158"/>
                      <a:pt x="487019" y="167807"/>
                      <a:pt x="534904" y="157397"/>
                    </a:cubicBezTo>
                    <a:cubicBezTo>
                      <a:pt x="582789" y="146987"/>
                      <a:pt x="590076" y="105972"/>
                      <a:pt x="597363" y="6495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7" name="Forma livre 206"/>
              <p:cNvSpPr/>
              <p:nvPr/>
            </p:nvSpPr>
            <p:spPr>
              <a:xfrm>
                <a:off x="3326822" y="1976608"/>
                <a:ext cx="239420" cy="106466"/>
              </a:xfrm>
              <a:custGeom>
                <a:avLst/>
                <a:gdLst>
                  <a:gd name="connsiteX0" fmla="*/ 14990 w 662066"/>
                  <a:gd name="connsiteY0" fmla="*/ 32478 h 292308"/>
                  <a:gd name="connsiteX1" fmla="*/ 0 w 662066"/>
                  <a:gd name="connsiteY1" fmla="*/ 149901 h 292308"/>
                  <a:gd name="connsiteX2" fmla="*/ 327286 w 662066"/>
                  <a:gd name="connsiteY2" fmla="*/ 292308 h 292308"/>
                  <a:gd name="connsiteX3" fmla="*/ 642079 w 662066"/>
                  <a:gd name="connsiteY3" fmla="*/ 174885 h 292308"/>
                  <a:gd name="connsiteX4" fmla="*/ 649574 w 662066"/>
                  <a:gd name="connsiteY4" fmla="*/ 92439 h 292308"/>
                  <a:gd name="connsiteX5" fmla="*/ 662066 w 662066"/>
                  <a:gd name="connsiteY5" fmla="*/ 0 h 292308"/>
                  <a:gd name="connsiteX6" fmla="*/ 662066 w 662066"/>
                  <a:gd name="connsiteY6" fmla="*/ 0 h 292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2066" h="292308">
                    <a:moveTo>
                      <a:pt x="14990" y="32478"/>
                    </a:moveTo>
                    <a:lnTo>
                      <a:pt x="0" y="149901"/>
                    </a:lnTo>
                    <a:lnTo>
                      <a:pt x="327286" y="292308"/>
                    </a:lnTo>
                    <a:lnTo>
                      <a:pt x="642079" y="174885"/>
                    </a:lnTo>
                    <a:lnTo>
                      <a:pt x="649574" y="92439"/>
                    </a:lnTo>
                    <a:lnTo>
                      <a:pt x="662066" y="0"/>
                    </a:lnTo>
                    <a:lnTo>
                      <a:pt x="66206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09" name="Forma livre 208"/>
              <p:cNvSpPr/>
              <p:nvPr/>
            </p:nvSpPr>
            <p:spPr>
              <a:xfrm>
                <a:off x="3326011" y="2032116"/>
                <a:ext cx="232041" cy="107376"/>
              </a:xfrm>
              <a:custGeom>
                <a:avLst/>
                <a:gdLst>
                  <a:gd name="connsiteX0" fmla="*/ 4997 w 637082"/>
                  <a:gd name="connsiteY0" fmla="*/ 0 h 294806"/>
                  <a:gd name="connsiteX1" fmla="*/ 0 w 637082"/>
                  <a:gd name="connsiteY1" fmla="*/ 144905 h 294806"/>
                  <a:gd name="connsiteX2" fmla="*/ 329784 w 637082"/>
                  <a:gd name="connsiteY2" fmla="*/ 294806 h 294806"/>
                  <a:gd name="connsiteX3" fmla="*/ 627089 w 637082"/>
                  <a:gd name="connsiteY3" fmla="*/ 172387 h 294806"/>
                  <a:gd name="connsiteX4" fmla="*/ 637082 w 637082"/>
                  <a:gd name="connsiteY4" fmla="*/ 27482 h 29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082" h="294806">
                    <a:moveTo>
                      <a:pt x="4997" y="0"/>
                    </a:moveTo>
                    <a:lnTo>
                      <a:pt x="0" y="144905"/>
                    </a:lnTo>
                    <a:lnTo>
                      <a:pt x="329784" y="294806"/>
                    </a:lnTo>
                    <a:lnTo>
                      <a:pt x="627089" y="172387"/>
                    </a:lnTo>
                    <a:lnTo>
                      <a:pt x="637082" y="27482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212" name="Retângulo de cantos arredondados 211">
              <a:hlinkClick r:id="rId9" action="ppaction://hlinksldjump"/>
            </p:cNvPr>
            <p:cNvSpPr/>
            <p:nvPr/>
          </p:nvSpPr>
          <p:spPr>
            <a:xfrm rot="5400000">
              <a:off x="3189631" y="1900660"/>
              <a:ext cx="412008" cy="402977"/>
            </a:xfrm>
            <a:prstGeom prst="roundRect">
              <a:avLst/>
            </a:prstGeom>
            <a:solidFill>
              <a:schemeClr val="bg2">
                <a:lumMod val="75000"/>
                <a:alpha val="2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122732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Imagem 1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2000"/>
            <a:ext cx="12192000" cy="7620000"/>
          </a:xfrm>
          <a:prstGeom prst="rect">
            <a:avLst/>
          </a:prstGeom>
        </p:spPr>
      </p:pic>
      <p:pic>
        <p:nvPicPr>
          <p:cNvPr id="221" name="Imagem 2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763379"/>
            <a:ext cx="12192000" cy="7620000"/>
          </a:xfrm>
          <a:prstGeom prst="rect">
            <a:avLst/>
          </a:prstGeom>
        </p:spPr>
      </p:pic>
      <p:grpSp>
        <p:nvGrpSpPr>
          <p:cNvPr id="154" name="Grupo 153"/>
          <p:cNvGrpSpPr/>
          <p:nvPr/>
        </p:nvGrpSpPr>
        <p:grpSpPr>
          <a:xfrm>
            <a:off x="141926" y="2054279"/>
            <a:ext cx="1777232" cy="583262"/>
            <a:chOff x="1795628" y="2398509"/>
            <a:chExt cx="1777232" cy="583262"/>
          </a:xfrm>
        </p:grpSpPr>
        <p:sp>
          <p:nvSpPr>
            <p:cNvPr id="84" name="Retângulo de cantos arredondados 83"/>
            <p:cNvSpPr/>
            <p:nvPr/>
          </p:nvSpPr>
          <p:spPr>
            <a:xfrm>
              <a:off x="1795628" y="239850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dirty="0" smtClean="0">
                  <a:latin typeface="Comic Sans MS" panose="030F0702030302020204" pitchFamily="66" charset="0"/>
                </a:rPr>
                <a:t>          </a:t>
              </a:r>
              <a:r>
                <a:rPr lang="pt-BR" sz="1200" dirty="0" smtClean="0">
                  <a:latin typeface="Comic Sans MS" panose="030F0702030302020204" pitchFamily="66" charset="0"/>
                </a:rPr>
                <a:t>Inventário</a:t>
              </a:r>
              <a:endParaRPr lang="pt-BR" sz="12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85" name="Grupo 84"/>
            <p:cNvGrpSpPr/>
            <p:nvPr/>
          </p:nvGrpSpPr>
          <p:grpSpPr>
            <a:xfrm>
              <a:off x="1895066" y="2409674"/>
              <a:ext cx="654360" cy="560932"/>
              <a:chOff x="8367058" y="419100"/>
              <a:chExt cx="5444192" cy="4666876"/>
            </a:xfrm>
          </p:grpSpPr>
          <p:sp>
            <p:nvSpPr>
              <p:cNvPr id="86" name="Forma livre 85"/>
              <p:cNvSpPr/>
              <p:nvPr/>
            </p:nvSpPr>
            <p:spPr>
              <a:xfrm>
                <a:off x="8505825" y="419100"/>
                <a:ext cx="5305425" cy="4657725"/>
              </a:xfrm>
              <a:custGeom>
                <a:avLst/>
                <a:gdLst>
                  <a:gd name="connsiteX0" fmla="*/ 104775 w 5305425"/>
                  <a:gd name="connsiteY0" fmla="*/ 1000125 h 4657725"/>
                  <a:gd name="connsiteX1" fmla="*/ 228600 w 5305425"/>
                  <a:gd name="connsiteY1" fmla="*/ 809625 h 4657725"/>
                  <a:gd name="connsiteX2" fmla="*/ 390525 w 5305425"/>
                  <a:gd name="connsiteY2" fmla="*/ 666750 h 4657725"/>
                  <a:gd name="connsiteX3" fmla="*/ 600075 w 5305425"/>
                  <a:gd name="connsiteY3" fmla="*/ 552450 h 4657725"/>
                  <a:gd name="connsiteX4" fmla="*/ 828675 w 5305425"/>
                  <a:gd name="connsiteY4" fmla="*/ 457200 h 4657725"/>
                  <a:gd name="connsiteX5" fmla="*/ 1066800 w 5305425"/>
                  <a:gd name="connsiteY5" fmla="*/ 419100 h 4657725"/>
                  <a:gd name="connsiteX6" fmla="*/ 1619250 w 5305425"/>
                  <a:gd name="connsiteY6" fmla="*/ 371475 h 4657725"/>
                  <a:gd name="connsiteX7" fmla="*/ 1981200 w 5305425"/>
                  <a:gd name="connsiteY7" fmla="*/ 323850 h 4657725"/>
                  <a:gd name="connsiteX8" fmla="*/ 2514600 w 5305425"/>
                  <a:gd name="connsiteY8" fmla="*/ 123825 h 4657725"/>
                  <a:gd name="connsiteX9" fmla="*/ 2990850 w 5305425"/>
                  <a:gd name="connsiteY9" fmla="*/ 66675 h 4657725"/>
                  <a:gd name="connsiteX10" fmla="*/ 3743325 w 5305425"/>
                  <a:gd name="connsiteY10" fmla="*/ 114300 h 4657725"/>
                  <a:gd name="connsiteX11" fmla="*/ 3800475 w 5305425"/>
                  <a:gd name="connsiteY11" fmla="*/ 0 h 4657725"/>
                  <a:gd name="connsiteX12" fmla="*/ 3981450 w 5305425"/>
                  <a:gd name="connsiteY12" fmla="*/ 0 h 4657725"/>
                  <a:gd name="connsiteX13" fmla="*/ 4276725 w 5305425"/>
                  <a:gd name="connsiteY13" fmla="*/ 28575 h 4657725"/>
                  <a:gd name="connsiteX14" fmla="*/ 4505325 w 5305425"/>
                  <a:gd name="connsiteY14" fmla="*/ 123825 h 4657725"/>
                  <a:gd name="connsiteX15" fmla="*/ 4752975 w 5305425"/>
                  <a:gd name="connsiteY15" fmla="*/ 304800 h 4657725"/>
                  <a:gd name="connsiteX16" fmla="*/ 4924425 w 5305425"/>
                  <a:gd name="connsiteY16" fmla="*/ 542925 h 4657725"/>
                  <a:gd name="connsiteX17" fmla="*/ 5067300 w 5305425"/>
                  <a:gd name="connsiteY17" fmla="*/ 781050 h 4657725"/>
                  <a:gd name="connsiteX18" fmla="*/ 5191125 w 5305425"/>
                  <a:gd name="connsiteY18" fmla="*/ 1038225 h 4657725"/>
                  <a:gd name="connsiteX19" fmla="*/ 5286375 w 5305425"/>
                  <a:gd name="connsiteY19" fmla="*/ 1457325 h 4657725"/>
                  <a:gd name="connsiteX20" fmla="*/ 5305425 w 5305425"/>
                  <a:gd name="connsiteY20" fmla="*/ 1676400 h 4657725"/>
                  <a:gd name="connsiteX21" fmla="*/ 5295900 w 5305425"/>
                  <a:gd name="connsiteY21" fmla="*/ 2019300 h 4657725"/>
                  <a:gd name="connsiteX22" fmla="*/ 5238750 w 5305425"/>
                  <a:gd name="connsiteY22" fmla="*/ 2552700 h 4657725"/>
                  <a:gd name="connsiteX23" fmla="*/ 5210175 w 5305425"/>
                  <a:gd name="connsiteY23" fmla="*/ 3057525 h 4657725"/>
                  <a:gd name="connsiteX24" fmla="*/ 5172075 w 5305425"/>
                  <a:gd name="connsiteY24" fmla="*/ 3562350 h 4657725"/>
                  <a:gd name="connsiteX25" fmla="*/ 2057400 w 5305425"/>
                  <a:gd name="connsiteY25" fmla="*/ 4657725 h 4657725"/>
                  <a:gd name="connsiteX26" fmla="*/ 381000 w 5305425"/>
                  <a:gd name="connsiteY26" fmla="*/ 2790825 h 4657725"/>
                  <a:gd name="connsiteX27" fmla="*/ 0 w 5305425"/>
                  <a:gd name="connsiteY27" fmla="*/ 1485900 h 4657725"/>
                  <a:gd name="connsiteX28" fmla="*/ 104775 w 5305425"/>
                  <a:gd name="connsiteY28" fmla="*/ 1000125 h 465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05425" h="4657725">
                    <a:moveTo>
                      <a:pt x="104775" y="1000125"/>
                    </a:moveTo>
                    <a:lnTo>
                      <a:pt x="228600" y="809625"/>
                    </a:lnTo>
                    <a:lnTo>
                      <a:pt x="390525" y="666750"/>
                    </a:lnTo>
                    <a:lnTo>
                      <a:pt x="600075" y="552450"/>
                    </a:lnTo>
                    <a:lnTo>
                      <a:pt x="828675" y="457200"/>
                    </a:lnTo>
                    <a:lnTo>
                      <a:pt x="1066800" y="419100"/>
                    </a:lnTo>
                    <a:lnTo>
                      <a:pt x="1619250" y="371475"/>
                    </a:lnTo>
                    <a:lnTo>
                      <a:pt x="1981200" y="323850"/>
                    </a:lnTo>
                    <a:lnTo>
                      <a:pt x="2514600" y="123825"/>
                    </a:lnTo>
                    <a:lnTo>
                      <a:pt x="2990850" y="66675"/>
                    </a:lnTo>
                    <a:lnTo>
                      <a:pt x="3743325" y="114300"/>
                    </a:lnTo>
                    <a:lnTo>
                      <a:pt x="3800475" y="0"/>
                    </a:lnTo>
                    <a:lnTo>
                      <a:pt x="3981450" y="0"/>
                    </a:lnTo>
                    <a:lnTo>
                      <a:pt x="4276725" y="28575"/>
                    </a:lnTo>
                    <a:lnTo>
                      <a:pt x="4505325" y="123825"/>
                    </a:lnTo>
                    <a:lnTo>
                      <a:pt x="4752975" y="304800"/>
                    </a:lnTo>
                    <a:lnTo>
                      <a:pt x="4924425" y="542925"/>
                    </a:lnTo>
                    <a:lnTo>
                      <a:pt x="5067300" y="781050"/>
                    </a:lnTo>
                    <a:lnTo>
                      <a:pt x="5191125" y="1038225"/>
                    </a:lnTo>
                    <a:lnTo>
                      <a:pt x="5286375" y="1457325"/>
                    </a:lnTo>
                    <a:lnTo>
                      <a:pt x="5305425" y="1676400"/>
                    </a:lnTo>
                    <a:lnTo>
                      <a:pt x="5295900" y="2019300"/>
                    </a:lnTo>
                    <a:lnTo>
                      <a:pt x="5238750" y="2552700"/>
                    </a:lnTo>
                    <a:lnTo>
                      <a:pt x="5210175" y="3057525"/>
                    </a:lnTo>
                    <a:lnTo>
                      <a:pt x="5172075" y="3562350"/>
                    </a:lnTo>
                    <a:lnTo>
                      <a:pt x="2057400" y="4657725"/>
                    </a:lnTo>
                    <a:lnTo>
                      <a:pt x="381000" y="2790825"/>
                    </a:lnTo>
                    <a:lnTo>
                      <a:pt x="0" y="1485900"/>
                    </a:lnTo>
                    <a:lnTo>
                      <a:pt x="104775" y="100012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7" name="Forma livre 86"/>
              <p:cNvSpPr/>
              <p:nvPr/>
            </p:nvSpPr>
            <p:spPr>
              <a:xfrm>
                <a:off x="11857318" y="1822824"/>
                <a:ext cx="1051858" cy="1834776"/>
              </a:xfrm>
              <a:custGeom>
                <a:avLst/>
                <a:gdLst>
                  <a:gd name="connsiteX0" fmla="*/ 884517 w 1051858"/>
                  <a:gd name="connsiteY0" fmla="*/ 41835 h 1834776"/>
                  <a:gd name="connsiteX1" fmla="*/ 992094 w 1051858"/>
                  <a:gd name="connsiteY1" fmla="*/ 185270 h 1834776"/>
                  <a:gd name="connsiteX2" fmla="*/ 1051858 w 1051858"/>
                  <a:gd name="connsiteY2" fmla="*/ 400423 h 1834776"/>
                  <a:gd name="connsiteX3" fmla="*/ 1021976 w 1051858"/>
                  <a:gd name="connsiteY3" fmla="*/ 794870 h 1834776"/>
                  <a:gd name="connsiteX4" fmla="*/ 1016000 w 1051858"/>
                  <a:gd name="connsiteY4" fmla="*/ 986117 h 1834776"/>
                  <a:gd name="connsiteX5" fmla="*/ 1033929 w 1051858"/>
                  <a:gd name="connsiteY5" fmla="*/ 1428376 h 1834776"/>
                  <a:gd name="connsiteX6" fmla="*/ 944282 w 1051858"/>
                  <a:gd name="connsiteY6" fmla="*/ 1637552 h 1834776"/>
                  <a:gd name="connsiteX7" fmla="*/ 705223 w 1051858"/>
                  <a:gd name="connsiteY7" fmla="*/ 1751105 h 1834776"/>
                  <a:gd name="connsiteX8" fmla="*/ 412376 w 1051858"/>
                  <a:gd name="connsiteY8" fmla="*/ 1810870 h 1834776"/>
                  <a:gd name="connsiteX9" fmla="*/ 173317 w 1051858"/>
                  <a:gd name="connsiteY9" fmla="*/ 1834776 h 1834776"/>
                  <a:gd name="connsiteX10" fmla="*/ 83670 w 1051858"/>
                  <a:gd name="connsiteY10" fmla="*/ 1679388 h 1834776"/>
                  <a:gd name="connsiteX11" fmla="*/ 53788 w 1051858"/>
                  <a:gd name="connsiteY11" fmla="*/ 1416423 h 1834776"/>
                  <a:gd name="connsiteX12" fmla="*/ 17929 w 1051858"/>
                  <a:gd name="connsiteY12" fmla="*/ 896470 h 1834776"/>
                  <a:gd name="connsiteX13" fmla="*/ 0 w 1051858"/>
                  <a:gd name="connsiteY13" fmla="*/ 723152 h 1834776"/>
                  <a:gd name="connsiteX14" fmla="*/ 11953 w 1051858"/>
                  <a:gd name="connsiteY14" fmla="*/ 519952 h 1834776"/>
                  <a:gd name="connsiteX15" fmla="*/ 137458 w 1051858"/>
                  <a:gd name="connsiteY15" fmla="*/ 245035 h 1834776"/>
                  <a:gd name="connsiteX16" fmla="*/ 376517 w 1051858"/>
                  <a:gd name="connsiteY16" fmla="*/ 59764 h 1834776"/>
                  <a:gd name="connsiteX17" fmla="*/ 585694 w 1051858"/>
                  <a:gd name="connsiteY17" fmla="*/ 0 h 1834776"/>
                  <a:gd name="connsiteX18" fmla="*/ 884517 w 1051858"/>
                  <a:gd name="connsiteY18" fmla="*/ 41835 h 183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858" h="1834776">
                    <a:moveTo>
                      <a:pt x="884517" y="41835"/>
                    </a:moveTo>
                    <a:lnTo>
                      <a:pt x="992094" y="185270"/>
                    </a:lnTo>
                    <a:lnTo>
                      <a:pt x="1051858" y="400423"/>
                    </a:lnTo>
                    <a:lnTo>
                      <a:pt x="1021976" y="794870"/>
                    </a:lnTo>
                    <a:lnTo>
                      <a:pt x="1016000" y="986117"/>
                    </a:lnTo>
                    <a:lnTo>
                      <a:pt x="1033929" y="1428376"/>
                    </a:lnTo>
                    <a:lnTo>
                      <a:pt x="944282" y="1637552"/>
                    </a:lnTo>
                    <a:lnTo>
                      <a:pt x="705223" y="1751105"/>
                    </a:lnTo>
                    <a:lnTo>
                      <a:pt x="412376" y="1810870"/>
                    </a:lnTo>
                    <a:lnTo>
                      <a:pt x="173317" y="1834776"/>
                    </a:lnTo>
                    <a:lnTo>
                      <a:pt x="83670" y="1679388"/>
                    </a:lnTo>
                    <a:lnTo>
                      <a:pt x="53788" y="1416423"/>
                    </a:lnTo>
                    <a:lnTo>
                      <a:pt x="17929" y="896470"/>
                    </a:lnTo>
                    <a:lnTo>
                      <a:pt x="0" y="723152"/>
                    </a:lnTo>
                    <a:lnTo>
                      <a:pt x="11953" y="519952"/>
                    </a:lnTo>
                    <a:lnTo>
                      <a:pt x="137458" y="245035"/>
                    </a:lnTo>
                    <a:lnTo>
                      <a:pt x="376517" y="59764"/>
                    </a:lnTo>
                    <a:lnTo>
                      <a:pt x="585694" y="0"/>
                    </a:lnTo>
                    <a:lnTo>
                      <a:pt x="884517" y="41835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Forma livre 87"/>
              <p:cNvSpPr/>
              <p:nvPr/>
            </p:nvSpPr>
            <p:spPr>
              <a:xfrm>
                <a:off x="8367058" y="2438400"/>
                <a:ext cx="2253130" cy="2647576"/>
              </a:xfrm>
              <a:custGeom>
                <a:avLst/>
                <a:gdLst>
                  <a:gd name="connsiteX0" fmla="*/ 0 w 2253130"/>
                  <a:gd name="connsiteY0" fmla="*/ 0 h 2647576"/>
                  <a:gd name="connsiteX1" fmla="*/ 322730 w 2253130"/>
                  <a:gd name="connsiteY1" fmla="*/ 1984188 h 2647576"/>
                  <a:gd name="connsiteX2" fmla="*/ 2193365 w 2253130"/>
                  <a:gd name="connsiteY2" fmla="*/ 2647576 h 2647576"/>
                  <a:gd name="connsiteX3" fmla="*/ 2253130 w 2253130"/>
                  <a:gd name="connsiteY3" fmla="*/ 776941 h 2647576"/>
                  <a:gd name="connsiteX4" fmla="*/ 0 w 2253130"/>
                  <a:gd name="connsiteY4" fmla="*/ 0 h 264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3130" h="2647576">
                    <a:moveTo>
                      <a:pt x="0" y="0"/>
                    </a:moveTo>
                    <a:lnTo>
                      <a:pt x="322730" y="1984188"/>
                    </a:lnTo>
                    <a:lnTo>
                      <a:pt x="2193365" y="2647576"/>
                    </a:lnTo>
                    <a:lnTo>
                      <a:pt x="2253130" y="7769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Forma livre 88"/>
              <p:cNvSpPr/>
              <p:nvPr/>
            </p:nvSpPr>
            <p:spPr>
              <a:xfrm>
                <a:off x="8367875" y="1119582"/>
                <a:ext cx="2261467" cy="2096430"/>
              </a:xfrm>
              <a:custGeom>
                <a:avLst/>
                <a:gdLst>
                  <a:gd name="connsiteX0" fmla="*/ 0 w 2261467"/>
                  <a:gd name="connsiteY0" fmla="*/ 1320305 h 2096430"/>
                  <a:gd name="connsiteX1" fmla="*/ 8921 w 2261467"/>
                  <a:gd name="connsiteY1" fmla="*/ 1012531 h 2096430"/>
                  <a:gd name="connsiteX2" fmla="*/ 80289 w 2261467"/>
                  <a:gd name="connsiteY2" fmla="*/ 620008 h 2096430"/>
                  <a:gd name="connsiteX3" fmla="*/ 245327 w 2261467"/>
                  <a:gd name="connsiteY3" fmla="*/ 298853 h 2096430"/>
                  <a:gd name="connsiteX4" fmla="*/ 468351 w 2261467"/>
                  <a:gd name="connsiteY4" fmla="*/ 102592 h 2096430"/>
                  <a:gd name="connsiteX5" fmla="*/ 762744 w 2261467"/>
                  <a:gd name="connsiteY5" fmla="*/ 0 h 2096430"/>
                  <a:gd name="connsiteX6" fmla="*/ 1034833 w 2261467"/>
                  <a:gd name="connsiteY6" fmla="*/ 8921 h 2096430"/>
                  <a:gd name="connsiteX7" fmla="*/ 1298002 w 2261467"/>
                  <a:gd name="connsiteY7" fmla="*/ 66908 h 2096430"/>
                  <a:gd name="connsiteX8" fmla="*/ 1556710 w 2261467"/>
                  <a:gd name="connsiteY8" fmla="*/ 160578 h 2096430"/>
                  <a:gd name="connsiteX9" fmla="*/ 1810958 w 2261467"/>
                  <a:gd name="connsiteY9" fmla="*/ 347918 h 2096430"/>
                  <a:gd name="connsiteX10" fmla="*/ 2020601 w 2261467"/>
                  <a:gd name="connsiteY10" fmla="*/ 611087 h 2096430"/>
                  <a:gd name="connsiteX11" fmla="*/ 2167797 w 2261467"/>
                  <a:gd name="connsiteY11" fmla="*/ 950084 h 2096430"/>
                  <a:gd name="connsiteX12" fmla="*/ 2257007 w 2261467"/>
                  <a:gd name="connsiteY12" fmla="*/ 1405054 h 2096430"/>
                  <a:gd name="connsiteX13" fmla="*/ 2261467 w 2261467"/>
                  <a:gd name="connsiteY13" fmla="*/ 1891247 h 2096430"/>
                  <a:gd name="connsiteX14" fmla="*/ 2248086 w 2261467"/>
                  <a:gd name="connsiteY14" fmla="*/ 2096430 h 2096430"/>
                  <a:gd name="connsiteX15" fmla="*/ 0 w 2261467"/>
                  <a:gd name="connsiteY15" fmla="*/ 1320305 h 209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1467" h="2096430">
                    <a:moveTo>
                      <a:pt x="0" y="1320305"/>
                    </a:moveTo>
                    <a:lnTo>
                      <a:pt x="8921" y="1012531"/>
                    </a:lnTo>
                    <a:lnTo>
                      <a:pt x="80289" y="620008"/>
                    </a:lnTo>
                    <a:lnTo>
                      <a:pt x="245327" y="298853"/>
                    </a:lnTo>
                    <a:lnTo>
                      <a:pt x="468351" y="102592"/>
                    </a:lnTo>
                    <a:lnTo>
                      <a:pt x="762744" y="0"/>
                    </a:lnTo>
                    <a:lnTo>
                      <a:pt x="1034833" y="8921"/>
                    </a:lnTo>
                    <a:lnTo>
                      <a:pt x="1298002" y="66908"/>
                    </a:lnTo>
                    <a:lnTo>
                      <a:pt x="1556710" y="160578"/>
                    </a:lnTo>
                    <a:lnTo>
                      <a:pt x="1810958" y="347918"/>
                    </a:lnTo>
                    <a:lnTo>
                      <a:pt x="2020601" y="611087"/>
                    </a:lnTo>
                    <a:lnTo>
                      <a:pt x="2167797" y="950084"/>
                    </a:lnTo>
                    <a:lnTo>
                      <a:pt x="2257007" y="1405054"/>
                    </a:lnTo>
                    <a:cubicBezTo>
                      <a:pt x="2258494" y="1567118"/>
                      <a:pt x="2259980" y="1729183"/>
                      <a:pt x="2261467" y="1891247"/>
                    </a:cubicBezTo>
                    <a:lnTo>
                      <a:pt x="2248086" y="2096430"/>
                    </a:lnTo>
                    <a:lnTo>
                      <a:pt x="0" y="1320305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0" name="Forma livre 89"/>
              <p:cNvSpPr/>
              <p:nvPr/>
            </p:nvSpPr>
            <p:spPr>
              <a:xfrm>
                <a:off x="8641080" y="1531620"/>
                <a:ext cx="1783080" cy="1280160"/>
              </a:xfrm>
              <a:custGeom>
                <a:avLst/>
                <a:gdLst>
                  <a:gd name="connsiteX0" fmla="*/ 0 w 1783080"/>
                  <a:gd name="connsiteY0" fmla="*/ 651510 h 1280160"/>
                  <a:gd name="connsiteX1" fmla="*/ 57150 w 1783080"/>
                  <a:gd name="connsiteY1" fmla="*/ 400050 h 1280160"/>
                  <a:gd name="connsiteX2" fmla="*/ 205740 w 1783080"/>
                  <a:gd name="connsiteY2" fmla="*/ 171450 h 1280160"/>
                  <a:gd name="connsiteX3" fmla="*/ 525780 w 1783080"/>
                  <a:gd name="connsiteY3" fmla="*/ 11430 h 1280160"/>
                  <a:gd name="connsiteX4" fmla="*/ 925830 w 1783080"/>
                  <a:gd name="connsiteY4" fmla="*/ 0 h 1280160"/>
                  <a:gd name="connsiteX5" fmla="*/ 1245870 w 1783080"/>
                  <a:gd name="connsiteY5" fmla="*/ 125730 h 1280160"/>
                  <a:gd name="connsiteX6" fmla="*/ 1497330 w 1783080"/>
                  <a:gd name="connsiteY6" fmla="*/ 377190 h 1280160"/>
                  <a:gd name="connsiteX7" fmla="*/ 1703070 w 1783080"/>
                  <a:gd name="connsiteY7" fmla="*/ 754380 h 1280160"/>
                  <a:gd name="connsiteX8" fmla="*/ 1783080 w 1783080"/>
                  <a:gd name="connsiteY8" fmla="*/ 1154430 h 1280160"/>
                  <a:gd name="connsiteX9" fmla="*/ 1760220 w 1783080"/>
                  <a:gd name="connsiteY9" fmla="*/ 1280160 h 1280160"/>
                  <a:gd name="connsiteX10" fmla="*/ 0 w 1783080"/>
                  <a:gd name="connsiteY10" fmla="*/ 651510 h 12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3080" h="1280160">
                    <a:moveTo>
                      <a:pt x="0" y="651510"/>
                    </a:moveTo>
                    <a:lnTo>
                      <a:pt x="57150" y="400050"/>
                    </a:lnTo>
                    <a:lnTo>
                      <a:pt x="205740" y="171450"/>
                    </a:lnTo>
                    <a:lnTo>
                      <a:pt x="525780" y="11430"/>
                    </a:lnTo>
                    <a:lnTo>
                      <a:pt x="925830" y="0"/>
                    </a:lnTo>
                    <a:lnTo>
                      <a:pt x="1245870" y="125730"/>
                    </a:lnTo>
                    <a:lnTo>
                      <a:pt x="1497330" y="377190"/>
                    </a:lnTo>
                    <a:lnTo>
                      <a:pt x="1703070" y="754380"/>
                    </a:lnTo>
                    <a:lnTo>
                      <a:pt x="1783080" y="1154430"/>
                    </a:lnTo>
                    <a:lnTo>
                      <a:pt x="1760220" y="1280160"/>
                    </a:lnTo>
                    <a:lnTo>
                      <a:pt x="0" y="6515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1" name="Forma livre 90"/>
              <p:cNvSpPr/>
              <p:nvPr/>
            </p:nvSpPr>
            <p:spPr>
              <a:xfrm>
                <a:off x="8586439" y="1471961"/>
                <a:ext cx="1819879" cy="1422896"/>
              </a:xfrm>
              <a:custGeom>
                <a:avLst/>
                <a:gdLst>
                  <a:gd name="connsiteX0" fmla="*/ 1810958 w 1819879"/>
                  <a:gd name="connsiteY0" fmla="*/ 1342607 h 1422896"/>
                  <a:gd name="connsiteX1" fmla="*/ 1819879 w 1819879"/>
                  <a:gd name="connsiteY1" fmla="*/ 1422896 h 1422896"/>
                  <a:gd name="connsiteX2" fmla="*/ 0 w 1819879"/>
                  <a:gd name="connsiteY2" fmla="*/ 762743 h 1422896"/>
                  <a:gd name="connsiteX3" fmla="*/ 4461 w 1819879"/>
                  <a:gd name="connsiteY3" fmla="*/ 633389 h 1422896"/>
                  <a:gd name="connsiteX4" fmla="*/ 71368 w 1819879"/>
                  <a:gd name="connsiteY4" fmla="*/ 396983 h 1422896"/>
                  <a:gd name="connsiteX5" fmla="*/ 187341 w 1819879"/>
                  <a:gd name="connsiteY5" fmla="*/ 214103 h 1422896"/>
                  <a:gd name="connsiteX6" fmla="*/ 410365 w 1819879"/>
                  <a:gd name="connsiteY6" fmla="*/ 53526 h 1422896"/>
                  <a:gd name="connsiteX7" fmla="*/ 660152 w 1819879"/>
                  <a:gd name="connsiteY7" fmla="*/ 0 h 1422896"/>
                  <a:gd name="connsiteX8" fmla="*/ 976847 w 1819879"/>
                  <a:gd name="connsiteY8" fmla="*/ 53526 h 1422896"/>
                  <a:gd name="connsiteX9" fmla="*/ 579863 w 1819879"/>
                  <a:gd name="connsiteY9" fmla="*/ 71368 h 1422896"/>
                  <a:gd name="connsiteX10" fmla="*/ 258708 w 1819879"/>
                  <a:gd name="connsiteY10" fmla="*/ 223024 h 1422896"/>
                  <a:gd name="connsiteX11" fmla="*/ 111512 w 1819879"/>
                  <a:gd name="connsiteY11" fmla="*/ 463891 h 1422896"/>
                  <a:gd name="connsiteX12" fmla="*/ 57986 w 1819879"/>
                  <a:gd name="connsiteY12" fmla="*/ 718139 h 1422896"/>
                  <a:gd name="connsiteX13" fmla="*/ 1810958 w 1819879"/>
                  <a:gd name="connsiteY13" fmla="*/ 1342607 h 142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19879" h="1422896">
                    <a:moveTo>
                      <a:pt x="1810958" y="1342607"/>
                    </a:moveTo>
                    <a:lnTo>
                      <a:pt x="1819879" y="1422896"/>
                    </a:lnTo>
                    <a:lnTo>
                      <a:pt x="0" y="762743"/>
                    </a:lnTo>
                    <a:lnTo>
                      <a:pt x="4461" y="633389"/>
                    </a:lnTo>
                    <a:lnTo>
                      <a:pt x="71368" y="396983"/>
                    </a:lnTo>
                    <a:lnTo>
                      <a:pt x="187341" y="214103"/>
                    </a:lnTo>
                    <a:lnTo>
                      <a:pt x="410365" y="53526"/>
                    </a:lnTo>
                    <a:lnTo>
                      <a:pt x="660152" y="0"/>
                    </a:lnTo>
                    <a:lnTo>
                      <a:pt x="976847" y="53526"/>
                    </a:lnTo>
                    <a:lnTo>
                      <a:pt x="579863" y="71368"/>
                    </a:lnTo>
                    <a:lnTo>
                      <a:pt x="258708" y="223024"/>
                    </a:lnTo>
                    <a:lnTo>
                      <a:pt x="111512" y="463891"/>
                    </a:lnTo>
                    <a:lnTo>
                      <a:pt x="57986" y="718139"/>
                    </a:lnTo>
                    <a:lnTo>
                      <a:pt x="1810958" y="1342607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2" name="Forma livre 91"/>
              <p:cNvSpPr/>
              <p:nvPr/>
            </p:nvSpPr>
            <p:spPr>
              <a:xfrm>
                <a:off x="8647953" y="2838824"/>
                <a:ext cx="1667435" cy="1864658"/>
              </a:xfrm>
              <a:custGeom>
                <a:avLst/>
                <a:gdLst>
                  <a:gd name="connsiteX0" fmla="*/ 0 w 1667435"/>
                  <a:gd name="connsiteY0" fmla="*/ 0 h 1864658"/>
                  <a:gd name="connsiteX1" fmla="*/ 1637553 w 1667435"/>
                  <a:gd name="connsiteY1" fmla="*/ 531905 h 1864658"/>
                  <a:gd name="connsiteX2" fmla="*/ 1667435 w 1667435"/>
                  <a:gd name="connsiteY2" fmla="*/ 1864658 h 1864658"/>
                  <a:gd name="connsiteX3" fmla="*/ 215153 w 1667435"/>
                  <a:gd name="connsiteY3" fmla="*/ 1344705 h 1864658"/>
                  <a:gd name="connsiteX4" fmla="*/ 0 w 1667435"/>
                  <a:gd name="connsiteY4" fmla="*/ 0 h 1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435" h="1864658">
                    <a:moveTo>
                      <a:pt x="0" y="0"/>
                    </a:moveTo>
                    <a:lnTo>
                      <a:pt x="1637553" y="531905"/>
                    </a:lnTo>
                    <a:lnTo>
                      <a:pt x="1667435" y="1864658"/>
                    </a:lnTo>
                    <a:lnTo>
                      <a:pt x="215153" y="13447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3" name="Forma livre 92"/>
              <p:cNvSpPr/>
              <p:nvPr/>
            </p:nvSpPr>
            <p:spPr>
              <a:xfrm>
                <a:off x="8588188" y="2814918"/>
                <a:ext cx="1733177" cy="1972235"/>
              </a:xfrm>
              <a:custGeom>
                <a:avLst/>
                <a:gdLst>
                  <a:gd name="connsiteX0" fmla="*/ 53788 w 1733177"/>
                  <a:gd name="connsiteY0" fmla="*/ 17929 h 1972235"/>
                  <a:gd name="connsiteX1" fmla="*/ 0 w 1733177"/>
                  <a:gd name="connsiteY1" fmla="*/ 0 h 1972235"/>
                  <a:gd name="connsiteX2" fmla="*/ 221130 w 1733177"/>
                  <a:gd name="connsiteY2" fmla="*/ 1422400 h 1972235"/>
                  <a:gd name="connsiteX3" fmla="*/ 1733177 w 1733177"/>
                  <a:gd name="connsiteY3" fmla="*/ 1972235 h 1972235"/>
                  <a:gd name="connsiteX4" fmla="*/ 1733177 w 1733177"/>
                  <a:gd name="connsiteY4" fmla="*/ 1888564 h 1972235"/>
                  <a:gd name="connsiteX5" fmla="*/ 268941 w 1733177"/>
                  <a:gd name="connsiteY5" fmla="*/ 1368611 h 1972235"/>
                  <a:gd name="connsiteX6" fmla="*/ 53788 w 1733177"/>
                  <a:gd name="connsiteY6" fmla="*/ 17929 h 1972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77" h="1972235">
                    <a:moveTo>
                      <a:pt x="53788" y="17929"/>
                    </a:moveTo>
                    <a:lnTo>
                      <a:pt x="0" y="0"/>
                    </a:lnTo>
                    <a:lnTo>
                      <a:pt x="221130" y="1422400"/>
                    </a:lnTo>
                    <a:lnTo>
                      <a:pt x="1733177" y="1972235"/>
                    </a:lnTo>
                    <a:lnTo>
                      <a:pt x="1733177" y="1888564"/>
                    </a:lnTo>
                    <a:lnTo>
                      <a:pt x="268941" y="1368611"/>
                    </a:lnTo>
                    <a:lnTo>
                      <a:pt x="53788" y="17929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4" name="Forma livre 93"/>
              <p:cNvSpPr/>
              <p:nvPr/>
            </p:nvSpPr>
            <p:spPr>
              <a:xfrm>
                <a:off x="10948894" y="2946400"/>
                <a:ext cx="1290918" cy="1661459"/>
              </a:xfrm>
              <a:custGeom>
                <a:avLst/>
                <a:gdLst>
                  <a:gd name="connsiteX0" fmla="*/ 866588 w 1290918"/>
                  <a:gd name="connsiteY0" fmla="*/ 0 h 1661459"/>
                  <a:gd name="connsiteX1" fmla="*/ 902447 w 1290918"/>
                  <a:gd name="connsiteY1" fmla="*/ 513976 h 1661459"/>
                  <a:gd name="connsiteX2" fmla="*/ 932330 w 1290918"/>
                  <a:gd name="connsiteY2" fmla="*/ 615576 h 1661459"/>
                  <a:gd name="connsiteX3" fmla="*/ 1033930 w 1290918"/>
                  <a:gd name="connsiteY3" fmla="*/ 699247 h 1661459"/>
                  <a:gd name="connsiteX4" fmla="*/ 1141506 w 1290918"/>
                  <a:gd name="connsiteY4" fmla="*/ 717176 h 1661459"/>
                  <a:gd name="connsiteX5" fmla="*/ 1272988 w 1290918"/>
                  <a:gd name="connsiteY5" fmla="*/ 699247 h 1661459"/>
                  <a:gd name="connsiteX6" fmla="*/ 1290918 w 1290918"/>
                  <a:gd name="connsiteY6" fmla="*/ 1243106 h 1661459"/>
                  <a:gd name="connsiteX7" fmla="*/ 0 w 1290918"/>
                  <a:gd name="connsiteY7" fmla="*/ 1661459 h 1661459"/>
                  <a:gd name="connsiteX8" fmla="*/ 137459 w 1290918"/>
                  <a:gd name="connsiteY8" fmla="*/ 125506 h 1661459"/>
                  <a:gd name="connsiteX9" fmla="*/ 866588 w 1290918"/>
                  <a:gd name="connsiteY9" fmla="*/ 0 h 166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0918" h="1661459">
                    <a:moveTo>
                      <a:pt x="866588" y="0"/>
                    </a:moveTo>
                    <a:lnTo>
                      <a:pt x="902447" y="513976"/>
                    </a:lnTo>
                    <a:lnTo>
                      <a:pt x="932330" y="615576"/>
                    </a:lnTo>
                    <a:lnTo>
                      <a:pt x="1033930" y="699247"/>
                    </a:lnTo>
                    <a:lnTo>
                      <a:pt x="1141506" y="717176"/>
                    </a:lnTo>
                    <a:lnTo>
                      <a:pt x="1272988" y="699247"/>
                    </a:lnTo>
                    <a:lnTo>
                      <a:pt x="1290918" y="1243106"/>
                    </a:lnTo>
                    <a:lnTo>
                      <a:pt x="0" y="1661459"/>
                    </a:lnTo>
                    <a:lnTo>
                      <a:pt x="137459" y="125506"/>
                    </a:lnTo>
                    <a:lnTo>
                      <a:pt x="866588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5" name="Forma livre 94"/>
              <p:cNvSpPr/>
              <p:nvPr/>
            </p:nvSpPr>
            <p:spPr>
              <a:xfrm>
                <a:off x="12562541" y="2504141"/>
                <a:ext cx="842683" cy="1565835"/>
              </a:xfrm>
              <a:custGeom>
                <a:avLst/>
                <a:gdLst>
                  <a:gd name="connsiteX0" fmla="*/ 0 w 842683"/>
                  <a:gd name="connsiteY0" fmla="*/ 1069788 h 1565835"/>
                  <a:gd name="connsiteX1" fmla="*/ 0 w 842683"/>
                  <a:gd name="connsiteY1" fmla="*/ 1565835 h 1565835"/>
                  <a:gd name="connsiteX2" fmla="*/ 747059 w 842683"/>
                  <a:gd name="connsiteY2" fmla="*/ 1308847 h 1565835"/>
                  <a:gd name="connsiteX3" fmla="*/ 753035 w 842683"/>
                  <a:gd name="connsiteY3" fmla="*/ 1123577 h 1565835"/>
                  <a:gd name="connsiteX4" fmla="*/ 788894 w 842683"/>
                  <a:gd name="connsiteY4" fmla="*/ 759012 h 1565835"/>
                  <a:gd name="connsiteX5" fmla="*/ 824753 w 842683"/>
                  <a:gd name="connsiteY5" fmla="*/ 430306 h 1565835"/>
                  <a:gd name="connsiteX6" fmla="*/ 842683 w 842683"/>
                  <a:gd name="connsiteY6" fmla="*/ 245035 h 1565835"/>
                  <a:gd name="connsiteX7" fmla="*/ 842683 w 842683"/>
                  <a:gd name="connsiteY7" fmla="*/ 0 h 1565835"/>
                  <a:gd name="connsiteX8" fmla="*/ 316753 w 842683"/>
                  <a:gd name="connsiteY8" fmla="*/ 101600 h 1565835"/>
                  <a:gd name="connsiteX9" fmla="*/ 310777 w 842683"/>
                  <a:gd name="connsiteY9" fmla="*/ 251012 h 1565835"/>
                  <a:gd name="connsiteX10" fmla="*/ 328706 w 842683"/>
                  <a:gd name="connsiteY10" fmla="*/ 531906 h 1565835"/>
                  <a:gd name="connsiteX11" fmla="*/ 328706 w 842683"/>
                  <a:gd name="connsiteY11" fmla="*/ 741083 h 1565835"/>
                  <a:gd name="connsiteX12" fmla="*/ 239059 w 842683"/>
                  <a:gd name="connsiteY12" fmla="*/ 956235 h 1565835"/>
                  <a:gd name="connsiteX13" fmla="*/ 0 w 842683"/>
                  <a:gd name="connsiteY13" fmla="*/ 1069788 h 156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2683" h="1565835">
                    <a:moveTo>
                      <a:pt x="0" y="1069788"/>
                    </a:moveTo>
                    <a:lnTo>
                      <a:pt x="0" y="1565835"/>
                    </a:lnTo>
                    <a:lnTo>
                      <a:pt x="747059" y="1308847"/>
                    </a:lnTo>
                    <a:lnTo>
                      <a:pt x="753035" y="1123577"/>
                    </a:lnTo>
                    <a:lnTo>
                      <a:pt x="788894" y="759012"/>
                    </a:lnTo>
                    <a:lnTo>
                      <a:pt x="824753" y="430306"/>
                    </a:lnTo>
                    <a:lnTo>
                      <a:pt x="842683" y="245035"/>
                    </a:lnTo>
                    <a:lnTo>
                      <a:pt x="842683" y="0"/>
                    </a:lnTo>
                    <a:lnTo>
                      <a:pt x="316753" y="101600"/>
                    </a:lnTo>
                    <a:lnTo>
                      <a:pt x="310777" y="251012"/>
                    </a:lnTo>
                    <a:lnTo>
                      <a:pt x="328706" y="531906"/>
                    </a:lnTo>
                    <a:lnTo>
                      <a:pt x="328706" y="741083"/>
                    </a:lnTo>
                    <a:lnTo>
                      <a:pt x="239059" y="956235"/>
                    </a:lnTo>
                    <a:lnTo>
                      <a:pt x="0" y="1069788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6" name="Forma livre 95"/>
              <p:cNvSpPr/>
              <p:nvPr/>
            </p:nvSpPr>
            <p:spPr>
              <a:xfrm>
                <a:off x="12221882" y="3639671"/>
                <a:ext cx="53789" cy="555811"/>
              </a:xfrm>
              <a:custGeom>
                <a:avLst/>
                <a:gdLst>
                  <a:gd name="connsiteX0" fmla="*/ 0 w 53789"/>
                  <a:gd name="connsiteY0" fmla="*/ 555811 h 555811"/>
                  <a:gd name="connsiteX1" fmla="*/ 53789 w 53789"/>
                  <a:gd name="connsiteY1" fmla="*/ 525929 h 555811"/>
                  <a:gd name="connsiteX2" fmla="*/ 53789 w 53789"/>
                  <a:gd name="connsiteY2" fmla="*/ 0 h 555811"/>
                  <a:gd name="connsiteX3" fmla="*/ 5977 w 53789"/>
                  <a:gd name="connsiteY3" fmla="*/ 5976 h 555811"/>
                  <a:gd name="connsiteX4" fmla="*/ 0 w 53789"/>
                  <a:gd name="connsiteY4" fmla="*/ 555811 h 55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89" h="555811">
                    <a:moveTo>
                      <a:pt x="0" y="555811"/>
                    </a:moveTo>
                    <a:lnTo>
                      <a:pt x="53789" y="525929"/>
                    </a:lnTo>
                    <a:lnTo>
                      <a:pt x="53789" y="0"/>
                    </a:lnTo>
                    <a:lnTo>
                      <a:pt x="5977" y="5976"/>
                    </a:lnTo>
                    <a:cubicBezTo>
                      <a:pt x="3985" y="189254"/>
                      <a:pt x="1992" y="372533"/>
                      <a:pt x="0" y="5558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7" name="Forma livre 96"/>
              <p:cNvSpPr/>
              <p:nvPr/>
            </p:nvSpPr>
            <p:spPr>
              <a:xfrm>
                <a:off x="11785600" y="1775012"/>
                <a:ext cx="938306" cy="1876612"/>
              </a:xfrm>
              <a:custGeom>
                <a:avLst/>
                <a:gdLst>
                  <a:gd name="connsiteX0" fmla="*/ 239059 w 938306"/>
                  <a:gd name="connsiteY0" fmla="*/ 1876612 h 1876612"/>
                  <a:gd name="connsiteX1" fmla="*/ 149412 w 938306"/>
                  <a:gd name="connsiteY1" fmla="*/ 1727200 h 1876612"/>
                  <a:gd name="connsiteX2" fmla="*/ 119529 w 938306"/>
                  <a:gd name="connsiteY2" fmla="*/ 1368612 h 1876612"/>
                  <a:gd name="connsiteX3" fmla="*/ 95624 w 938306"/>
                  <a:gd name="connsiteY3" fmla="*/ 1057835 h 1876612"/>
                  <a:gd name="connsiteX4" fmla="*/ 71718 w 938306"/>
                  <a:gd name="connsiteY4" fmla="*/ 759012 h 1876612"/>
                  <a:gd name="connsiteX5" fmla="*/ 89647 w 938306"/>
                  <a:gd name="connsiteY5" fmla="*/ 567764 h 1876612"/>
                  <a:gd name="connsiteX6" fmla="*/ 221129 w 938306"/>
                  <a:gd name="connsiteY6" fmla="*/ 298823 h 1876612"/>
                  <a:gd name="connsiteX7" fmla="*/ 454212 w 938306"/>
                  <a:gd name="connsiteY7" fmla="*/ 113553 h 1876612"/>
                  <a:gd name="connsiteX8" fmla="*/ 675341 w 938306"/>
                  <a:gd name="connsiteY8" fmla="*/ 47812 h 1876612"/>
                  <a:gd name="connsiteX9" fmla="*/ 938306 w 938306"/>
                  <a:gd name="connsiteY9" fmla="*/ 77694 h 1876612"/>
                  <a:gd name="connsiteX10" fmla="*/ 735106 w 938306"/>
                  <a:gd name="connsiteY10" fmla="*/ 0 h 1876612"/>
                  <a:gd name="connsiteX11" fmla="*/ 549835 w 938306"/>
                  <a:gd name="connsiteY11" fmla="*/ 0 h 1876612"/>
                  <a:gd name="connsiteX12" fmla="*/ 316753 w 938306"/>
                  <a:gd name="connsiteY12" fmla="*/ 95623 h 1876612"/>
                  <a:gd name="connsiteX13" fmla="*/ 167341 w 938306"/>
                  <a:gd name="connsiteY13" fmla="*/ 221129 h 1876612"/>
                  <a:gd name="connsiteX14" fmla="*/ 53788 w 938306"/>
                  <a:gd name="connsiteY14" fmla="*/ 406400 h 1876612"/>
                  <a:gd name="connsiteX15" fmla="*/ 0 w 938306"/>
                  <a:gd name="connsiteY15" fmla="*/ 597647 h 1876612"/>
                  <a:gd name="connsiteX16" fmla="*/ 0 w 938306"/>
                  <a:gd name="connsiteY16" fmla="*/ 747059 h 1876612"/>
                  <a:gd name="connsiteX17" fmla="*/ 23906 w 938306"/>
                  <a:gd name="connsiteY17" fmla="*/ 980141 h 1876612"/>
                  <a:gd name="connsiteX18" fmla="*/ 29882 w 938306"/>
                  <a:gd name="connsiteY18" fmla="*/ 1177364 h 1876612"/>
                  <a:gd name="connsiteX19" fmla="*/ 65741 w 938306"/>
                  <a:gd name="connsiteY19" fmla="*/ 1691341 h 1876612"/>
                  <a:gd name="connsiteX20" fmla="*/ 89647 w 938306"/>
                  <a:gd name="connsiteY20" fmla="*/ 1792941 h 1876612"/>
                  <a:gd name="connsiteX21" fmla="*/ 185271 w 938306"/>
                  <a:gd name="connsiteY21" fmla="*/ 1864659 h 1876612"/>
                  <a:gd name="connsiteX22" fmla="*/ 239059 w 938306"/>
                  <a:gd name="connsiteY22" fmla="*/ 1876612 h 1876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38306" h="1876612">
                    <a:moveTo>
                      <a:pt x="239059" y="1876612"/>
                    </a:moveTo>
                    <a:lnTo>
                      <a:pt x="149412" y="1727200"/>
                    </a:lnTo>
                    <a:lnTo>
                      <a:pt x="119529" y="1368612"/>
                    </a:lnTo>
                    <a:lnTo>
                      <a:pt x="95624" y="1057835"/>
                    </a:lnTo>
                    <a:lnTo>
                      <a:pt x="71718" y="759012"/>
                    </a:lnTo>
                    <a:lnTo>
                      <a:pt x="89647" y="567764"/>
                    </a:lnTo>
                    <a:lnTo>
                      <a:pt x="221129" y="298823"/>
                    </a:lnTo>
                    <a:lnTo>
                      <a:pt x="454212" y="113553"/>
                    </a:lnTo>
                    <a:lnTo>
                      <a:pt x="675341" y="47812"/>
                    </a:lnTo>
                    <a:lnTo>
                      <a:pt x="938306" y="77694"/>
                    </a:lnTo>
                    <a:lnTo>
                      <a:pt x="735106" y="0"/>
                    </a:lnTo>
                    <a:lnTo>
                      <a:pt x="549835" y="0"/>
                    </a:lnTo>
                    <a:lnTo>
                      <a:pt x="316753" y="95623"/>
                    </a:lnTo>
                    <a:lnTo>
                      <a:pt x="167341" y="221129"/>
                    </a:lnTo>
                    <a:lnTo>
                      <a:pt x="53788" y="406400"/>
                    </a:lnTo>
                    <a:lnTo>
                      <a:pt x="0" y="597647"/>
                    </a:lnTo>
                    <a:lnTo>
                      <a:pt x="0" y="747059"/>
                    </a:lnTo>
                    <a:lnTo>
                      <a:pt x="23906" y="980141"/>
                    </a:lnTo>
                    <a:lnTo>
                      <a:pt x="29882" y="1177364"/>
                    </a:lnTo>
                    <a:lnTo>
                      <a:pt x="65741" y="1691341"/>
                    </a:lnTo>
                    <a:lnTo>
                      <a:pt x="89647" y="1792941"/>
                    </a:lnTo>
                    <a:lnTo>
                      <a:pt x="185271" y="1864659"/>
                    </a:lnTo>
                    <a:lnTo>
                      <a:pt x="239059" y="187661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8" name="Forma livre 97"/>
              <p:cNvSpPr/>
              <p:nvPr/>
            </p:nvSpPr>
            <p:spPr>
              <a:xfrm>
                <a:off x="12395200" y="2241176"/>
                <a:ext cx="262965" cy="1045883"/>
              </a:xfrm>
              <a:custGeom>
                <a:avLst/>
                <a:gdLst>
                  <a:gd name="connsiteX0" fmla="*/ 35859 w 262965"/>
                  <a:gd name="connsiteY0" fmla="*/ 0 h 1045883"/>
                  <a:gd name="connsiteX1" fmla="*/ 173318 w 262965"/>
                  <a:gd name="connsiteY1" fmla="*/ 53789 h 1045883"/>
                  <a:gd name="connsiteX2" fmla="*/ 251012 w 262965"/>
                  <a:gd name="connsiteY2" fmla="*/ 173318 h 1045883"/>
                  <a:gd name="connsiteX3" fmla="*/ 262965 w 262965"/>
                  <a:gd name="connsiteY3" fmla="*/ 286871 h 1045883"/>
                  <a:gd name="connsiteX4" fmla="*/ 221129 w 262965"/>
                  <a:gd name="connsiteY4" fmla="*/ 400424 h 1045883"/>
                  <a:gd name="connsiteX5" fmla="*/ 131482 w 262965"/>
                  <a:gd name="connsiteY5" fmla="*/ 472142 h 1045883"/>
                  <a:gd name="connsiteX6" fmla="*/ 203200 w 262965"/>
                  <a:gd name="connsiteY6" fmla="*/ 1021977 h 1045883"/>
                  <a:gd name="connsiteX7" fmla="*/ 113553 w 262965"/>
                  <a:gd name="connsiteY7" fmla="*/ 1045883 h 1045883"/>
                  <a:gd name="connsiteX8" fmla="*/ 17929 w 262965"/>
                  <a:gd name="connsiteY8" fmla="*/ 460189 h 1045883"/>
                  <a:gd name="connsiteX9" fmla="*/ 0 w 262965"/>
                  <a:gd name="connsiteY9" fmla="*/ 125506 h 1045883"/>
                  <a:gd name="connsiteX10" fmla="*/ 35859 w 262965"/>
                  <a:gd name="connsiteY10" fmla="*/ 0 h 104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965" h="1045883">
                    <a:moveTo>
                      <a:pt x="35859" y="0"/>
                    </a:moveTo>
                    <a:lnTo>
                      <a:pt x="173318" y="53789"/>
                    </a:lnTo>
                    <a:lnTo>
                      <a:pt x="251012" y="173318"/>
                    </a:lnTo>
                    <a:lnTo>
                      <a:pt x="262965" y="286871"/>
                    </a:lnTo>
                    <a:lnTo>
                      <a:pt x="221129" y="400424"/>
                    </a:lnTo>
                    <a:lnTo>
                      <a:pt x="131482" y="472142"/>
                    </a:lnTo>
                    <a:lnTo>
                      <a:pt x="203200" y="1021977"/>
                    </a:lnTo>
                    <a:lnTo>
                      <a:pt x="113553" y="1045883"/>
                    </a:lnTo>
                    <a:lnTo>
                      <a:pt x="17929" y="460189"/>
                    </a:lnTo>
                    <a:lnTo>
                      <a:pt x="0" y="125506"/>
                    </a:lnTo>
                    <a:lnTo>
                      <a:pt x="35859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99" name="Forma livre 98"/>
              <p:cNvSpPr/>
              <p:nvPr/>
            </p:nvSpPr>
            <p:spPr>
              <a:xfrm>
                <a:off x="12162118" y="2241176"/>
                <a:ext cx="466164" cy="1093695"/>
              </a:xfrm>
              <a:custGeom>
                <a:avLst/>
                <a:gdLst>
                  <a:gd name="connsiteX0" fmla="*/ 262964 w 466164"/>
                  <a:gd name="connsiteY0" fmla="*/ 0 h 1093695"/>
                  <a:gd name="connsiteX1" fmla="*/ 143435 w 466164"/>
                  <a:gd name="connsiteY1" fmla="*/ 35859 h 1093695"/>
                  <a:gd name="connsiteX2" fmla="*/ 65741 w 466164"/>
                  <a:gd name="connsiteY2" fmla="*/ 101600 h 1093695"/>
                  <a:gd name="connsiteX3" fmla="*/ 17929 w 466164"/>
                  <a:gd name="connsiteY3" fmla="*/ 161365 h 1093695"/>
                  <a:gd name="connsiteX4" fmla="*/ 0 w 466164"/>
                  <a:gd name="connsiteY4" fmla="*/ 233083 h 1093695"/>
                  <a:gd name="connsiteX5" fmla="*/ 11953 w 466164"/>
                  <a:gd name="connsiteY5" fmla="*/ 334683 h 1093695"/>
                  <a:gd name="connsiteX6" fmla="*/ 71717 w 466164"/>
                  <a:gd name="connsiteY6" fmla="*/ 424330 h 1093695"/>
                  <a:gd name="connsiteX7" fmla="*/ 167341 w 466164"/>
                  <a:gd name="connsiteY7" fmla="*/ 478118 h 1093695"/>
                  <a:gd name="connsiteX8" fmla="*/ 71717 w 466164"/>
                  <a:gd name="connsiteY8" fmla="*/ 1093695 h 1093695"/>
                  <a:gd name="connsiteX9" fmla="*/ 406400 w 466164"/>
                  <a:gd name="connsiteY9" fmla="*/ 1033930 h 1093695"/>
                  <a:gd name="connsiteX10" fmla="*/ 346635 w 466164"/>
                  <a:gd name="connsiteY10" fmla="*/ 466165 h 1093695"/>
                  <a:gd name="connsiteX11" fmla="*/ 424329 w 466164"/>
                  <a:gd name="connsiteY11" fmla="*/ 376518 h 1093695"/>
                  <a:gd name="connsiteX12" fmla="*/ 460188 w 466164"/>
                  <a:gd name="connsiteY12" fmla="*/ 286871 h 1093695"/>
                  <a:gd name="connsiteX13" fmla="*/ 466164 w 466164"/>
                  <a:gd name="connsiteY13" fmla="*/ 215153 h 1093695"/>
                  <a:gd name="connsiteX14" fmla="*/ 448235 w 466164"/>
                  <a:gd name="connsiteY14" fmla="*/ 119530 h 1093695"/>
                  <a:gd name="connsiteX15" fmla="*/ 340658 w 466164"/>
                  <a:gd name="connsiteY15" fmla="*/ 41836 h 1093695"/>
                  <a:gd name="connsiteX16" fmla="*/ 262964 w 466164"/>
                  <a:gd name="connsiteY16" fmla="*/ 0 h 109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6164" h="1093695">
                    <a:moveTo>
                      <a:pt x="262964" y="0"/>
                    </a:moveTo>
                    <a:lnTo>
                      <a:pt x="143435" y="35859"/>
                    </a:lnTo>
                    <a:lnTo>
                      <a:pt x="65741" y="101600"/>
                    </a:lnTo>
                    <a:lnTo>
                      <a:pt x="17929" y="161365"/>
                    </a:lnTo>
                    <a:lnTo>
                      <a:pt x="0" y="233083"/>
                    </a:lnTo>
                    <a:lnTo>
                      <a:pt x="11953" y="334683"/>
                    </a:lnTo>
                    <a:lnTo>
                      <a:pt x="71717" y="424330"/>
                    </a:lnTo>
                    <a:lnTo>
                      <a:pt x="167341" y="478118"/>
                    </a:lnTo>
                    <a:lnTo>
                      <a:pt x="71717" y="1093695"/>
                    </a:lnTo>
                    <a:lnTo>
                      <a:pt x="406400" y="1033930"/>
                    </a:lnTo>
                    <a:lnTo>
                      <a:pt x="346635" y="466165"/>
                    </a:lnTo>
                    <a:lnTo>
                      <a:pt x="424329" y="376518"/>
                    </a:lnTo>
                    <a:lnTo>
                      <a:pt x="460188" y="286871"/>
                    </a:lnTo>
                    <a:lnTo>
                      <a:pt x="466164" y="215153"/>
                    </a:lnTo>
                    <a:lnTo>
                      <a:pt x="448235" y="119530"/>
                    </a:lnTo>
                    <a:lnTo>
                      <a:pt x="340658" y="41836"/>
                    </a:lnTo>
                    <a:lnTo>
                      <a:pt x="26296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0" name="Forma livre 99"/>
              <p:cNvSpPr/>
              <p:nvPr/>
            </p:nvSpPr>
            <p:spPr>
              <a:xfrm>
                <a:off x="12915153" y="764988"/>
                <a:ext cx="567765" cy="2492188"/>
              </a:xfrm>
              <a:custGeom>
                <a:avLst/>
                <a:gdLst>
                  <a:gd name="connsiteX0" fmla="*/ 436282 w 567765"/>
                  <a:gd name="connsiteY0" fmla="*/ 2492188 h 2492188"/>
                  <a:gd name="connsiteX1" fmla="*/ 508000 w 567765"/>
                  <a:gd name="connsiteY1" fmla="*/ 2199341 h 2492188"/>
                  <a:gd name="connsiteX2" fmla="*/ 555812 w 567765"/>
                  <a:gd name="connsiteY2" fmla="*/ 1816847 h 2492188"/>
                  <a:gd name="connsiteX3" fmla="*/ 567765 w 567765"/>
                  <a:gd name="connsiteY3" fmla="*/ 1422400 h 2492188"/>
                  <a:gd name="connsiteX4" fmla="*/ 531906 w 567765"/>
                  <a:gd name="connsiteY4" fmla="*/ 1033930 h 2492188"/>
                  <a:gd name="connsiteX5" fmla="*/ 424329 w 567765"/>
                  <a:gd name="connsiteY5" fmla="*/ 627530 h 2492188"/>
                  <a:gd name="connsiteX6" fmla="*/ 256988 w 567765"/>
                  <a:gd name="connsiteY6" fmla="*/ 304800 h 2492188"/>
                  <a:gd name="connsiteX7" fmla="*/ 0 w 567765"/>
                  <a:gd name="connsiteY7" fmla="*/ 0 h 2492188"/>
                  <a:gd name="connsiteX8" fmla="*/ 137459 w 567765"/>
                  <a:gd name="connsiteY8" fmla="*/ 203200 h 2492188"/>
                  <a:gd name="connsiteX9" fmla="*/ 268941 w 567765"/>
                  <a:gd name="connsiteY9" fmla="*/ 442259 h 2492188"/>
                  <a:gd name="connsiteX10" fmla="*/ 394447 w 567765"/>
                  <a:gd name="connsiteY10" fmla="*/ 753036 h 2492188"/>
                  <a:gd name="connsiteX11" fmla="*/ 454212 w 567765"/>
                  <a:gd name="connsiteY11" fmla="*/ 1093694 h 2492188"/>
                  <a:gd name="connsiteX12" fmla="*/ 490071 w 567765"/>
                  <a:gd name="connsiteY12" fmla="*/ 1290918 h 2492188"/>
                  <a:gd name="connsiteX13" fmla="*/ 490071 w 567765"/>
                  <a:gd name="connsiteY13" fmla="*/ 1529977 h 2492188"/>
                  <a:gd name="connsiteX14" fmla="*/ 496047 w 567765"/>
                  <a:gd name="connsiteY14" fmla="*/ 1751106 h 2492188"/>
                  <a:gd name="connsiteX15" fmla="*/ 496047 w 567765"/>
                  <a:gd name="connsiteY15" fmla="*/ 1978212 h 2492188"/>
                  <a:gd name="connsiteX16" fmla="*/ 436282 w 567765"/>
                  <a:gd name="connsiteY16" fmla="*/ 2492188 h 24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7765" h="2492188">
                    <a:moveTo>
                      <a:pt x="436282" y="2492188"/>
                    </a:moveTo>
                    <a:lnTo>
                      <a:pt x="508000" y="2199341"/>
                    </a:lnTo>
                    <a:lnTo>
                      <a:pt x="555812" y="1816847"/>
                    </a:lnTo>
                    <a:lnTo>
                      <a:pt x="567765" y="1422400"/>
                    </a:lnTo>
                    <a:lnTo>
                      <a:pt x="531906" y="1033930"/>
                    </a:lnTo>
                    <a:lnTo>
                      <a:pt x="424329" y="627530"/>
                    </a:lnTo>
                    <a:lnTo>
                      <a:pt x="256988" y="304800"/>
                    </a:lnTo>
                    <a:lnTo>
                      <a:pt x="0" y="0"/>
                    </a:lnTo>
                    <a:lnTo>
                      <a:pt x="137459" y="203200"/>
                    </a:lnTo>
                    <a:lnTo>
                      <a:pt x="268941" y="442259"/>
                    </a:lnTo>
                    <a:lnTo>
                      <a:pt x="394447" y="753036"/>
                    </a:lnTo>
                    <a:lnTo>
                      <a:pt x="454212" y="1093694"/>
                    </a:lnTo>
                    <a:lnTo>
                      <a:pt x="490071" y="1290918"/>
                    </a:lnTo>
                    <a:lnTo>
                      <a:pt x="490071" y="1529977"/>
                    </a:lnTo>
                    <a:lnTo>
                      <a:pt x="496047" y="1751106"/>
                    </a:lnTo>
                    <a:lnTo>
                      <a:pt x="496047" y="1978212"/>
                    </a:lnTo>
                    <a:lnTo>
                      <a:pt x="436282" y="2492188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1" name="Forma livre 100"/>
              <p:cNvSpPr/>
              <p:nvPr/>
            </p:nvSpPr>
            <p:spPr>
              <a:xfrm>
                <a:off x="9568329" y="543859"/>
                <a:ext cx="2563906" cy="2187388"/>
              </a:xfrm>
              <a:custGeom>
                <a:avLst/>
                <a:gdLst>
                  <a:gd name="connsiteX0" fmla="*/ 0 w 2563906"/>
                  <a:gd name="connsiteY0" fmla="*/ 304800 h 2187388"/>
                  <a:gd name="connsiteX1" fmla="*/ 1440330 w 2563906"/>
                  <a:gd name="connsiteY1" fmla="*/ 0 h 2187388"/>
                  <a:gd name="connsiteX2" fmla="*/ 1631577 w 2563906"/>
                  <a:gd name="connsiteY2" fmla="*/ 89647 h 2187388"/>
                  <a:gd name="connsiteX3" fmla="*/ 1978212 w 2563906"/>
                  <a:gd name="connsiteY3" fmla="*/ 316753 h 2187388"/>
                  <a:gd name="connsiteX4" fmla="*/ 2187389 w 2563906"/>
                  <a:gd name="connsiteY4" fmla="*/ 513976 h 2187388"/>
                  <a:gd name="connsiteX5" fmla="*/ 2348753 w 2563906"/>
                  <a:gd name="connsiteY5" fmla="*/ 711200 h 2187388"/>
                  <a:gd name="connsiteX6" fmla="*/ 2492189 w 2563906"/>
                  <a:gd name="connsiteY6" fmla="*/ 1004047 h 2187388"/>
                  <a:gd name="connsiteX7" fmla="*/ 2563906 w 2563906"/>
                  <a:gd name="connsiteY7" fmla="*/ 1308847 h 2187388"/>
                  <a:gd name="connsiteX8" fmla="*/ 2528047 w 2563906"/>
                  <a:gd name="connsiteY8" fmla="*/ 1320800 h 2187388"/>
                  <a:gd name="connsiteX9" fmla="*/ 2390589 w 2563906"/>
                  <a:gd name="connsiteY9" fmla="*/ 1446306 h 2187388"/>
                  <a:gd name="connsiteX10" fmla="*/ 2265083 w 2563906"/>
                  <a:gd name="connsiteY10" fmla="*/ 1625600 h 2187388"/>
                  <a:gd name="connsiteX11" fmla="*/ 2211295 w 2563906"/>
                  <a:gd name="connsiteY11" fmla="*/ 1834776 h 2187388"/>
                  <a:gd name="connsiteX12" fmla="*/ 2211295 w 2563906"/>
                  <a:gd name="connsiteY12" fmla="*/ 1984188 h 2187388"/>
                  <a:gd name="connsiteX13" fmla="*/ 1380565 w 2563906"/>
                  <a:gd name="connsiteY13" fmla="*/ 2187388 h 2187388"/>
                  <a:gd name="connsiteX14" fmla="*/ 1380565 w 2563906"/>
                  <a:gd name="connsiteY14" fmla="*/ 1918447 h 2187388"/>
                  <a:gd name="connsiteX15" fmla="*/ 1338730 w 2563906"/>
                  <a:gd name="connsiteY15" fmla="*/ 1559859 h 2187388"/>
                  <a:gd name="connsiteX16" fmla="*/ 1261036 w 2563906"/>
                  <a:gd name="connsiteY16" fmla="*/ 1290917 h 2187388"/>
                  <a:gd name="connsiteX17" fmla="*/ 1123577 w 2563906"/>
                  <a:gd name="connsiteY17" fmla="*/ 962212 h 2187388"/>
                  <a:gd name="connsiteX18" fmla="*/ 926353 w 2563906"/>
                  <a:gd name="connsiteY18" fmla="*/ 669365 h 2187388"/>
                  <a:gd name="connsiteX19" fmla="*/ 717177 w 2563906"/>
                  <a:gd name="connsiteY19" fmla="*/ 496047 h 2187388"/>
                  <a:gd name="connsiteX20" fmla="*/ 531906 w 2563906"/>
                  <a:gd name="connsiteY20" fmla="*/ 388470 h 2187388"/>
                  <a:gd name="connsiteX21" fmla="*/ 298824 w 2563906"/>
                  <a:gd name="connsiteY21" fmla="*/ 322729 h 2187388"/>
                  <a:gd name="connsiteX22" fmla="*/ 0 w 2563906"/>
                  <a:gd name="connsiteY22" fmla="*/ 304800 h 21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63906" h="2187388">
                    <a:moveTo>
                      <a:pt x="0" y="304800"/>
                    </a:moveTo>
                    <a:lnTo>
                      <a:pt x="1440330" y="0"/>
                    </a:lnTo>
                    <a:lnTo>
                      <a:pt x="1631577" y="89647"/>
                    </a:lnTo>
                    <a:lnTo>
                      <a:pt x="1978212" y="316753"/>
                    </a:lnTo>
                    <a:lnTo>
                      <a:pt x="2187389" y="513976"/>
                    </a:lnTo>
                    <a:lnTo>
                      <a:pt x="2348753" y="711200"/>
                    </a:lnTo>
                    <a:lnTo>
                      <a:pt x="2492189" y="1004047"/>
                    </a:lnTo>
                    <a:lnTo>
                      <a:pt x="2563906" y="1308847"/>
                    </a:lnTo>
                    <a:lnTo>
                      <a:pt x="2528047" y="1320800"/>
                    </a:lnTo>
                    <a:lnTo>
                      <a:pt x="2390589" y="1446306"/>
                    </a:lnTo>
                    <a:lnTo>
                      <a:pt x="2265083" y="1625600"/>
                    </a:lnTo>
                    <a:lnTo>
                      <a:pt x="2211295" y="1834776"/>
                    </a:lnTo>
                    <a:lnTo>
                      <a:pt x="2211295" y="1984188"/>
                    </a:lnTo>
                    <a:lnTo>
                      <a:pt x="1380565" y="2187388"/>
                    </a:lnTo>
                    <a:lnTo>
                      <a:pt x="1380565" y="1918447"/>
                    </a:lnTo>
                    <a:lnTo>
                      <a:pt x="1338730" y="1559859"/>
                    </a:lnTo>
                    <a:lnTo>
                      <a:pt x="1261036" y="1290917"/>
                    </a:lnTo>
                    <a:lnTo>
                      <a:pt x="1123577" y="962212"/>
                    </a:lnTo>
                    <a:lnTo>
                      <a:pt x="926353" y="669365"/>
                    </a:lnTo>
                    <a:lnTo>
                      <a:pt x="717177" y="496047"/>
                    </a:lnTo>
                    <a:lnTo>
                      <a:pt x="531906" y="388470"/>
                    </a:lnTo>
                    <a:lnTo>
                      <a:pt x="298824" y="322729"/>
                    </a:lnTo>
                    <a:lnTo>
                      <a:pt x="0" y="3048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102" name="Forma livre 101"/>
              <p:cNvSpPr/>
              <p:nvPr/>
            </p:nvSpPr>
            <p:spPr>
              <a:xfrm>
                <a:off x="11504706" y="424329"/>
                <a:ext cx="1906494" cy="1780989"/>
              </a:xfrm>
              <a:custGeom>
                <a:avLst/>
                <a:gdLst>
                  <a:gd name="connsiteX0" fmla="*/ 1380565 w 1906494"/>
                  <a:gd name="connsiteY0" fmla="*/ 298824 h 1780989"/>
                  <a:gd name="connsiteX1" fmla="*/ 1105647 w 1906494"/>
                  <a:gd name="connsiteY1" fmla="*/ 119530 h 1780989"/>
                  <a:gd name="connsiteX2" fmla="*/ 812800 w 1906494"/>
                  <a:gd name="connsiteY2" fmla="*/ 0 h 1780989"/>
                  <a:gd name="connsiteX3" fmla="*/ 0 w 1906494"/>
                  <a:gd name="connsiteY3" fmla="*/ 65742 h 1780989"/>
                  <a:gd name="connsiteX4" fmla="*/ 167341 w 1906494"/>
                  <a:gd name="connsiteY4" fmla="*/ 161365 h 1780989"/>
                  <a:gd name="connsiteX5" fmla="*/ 346635 w 1906494"/>
                  <a:gd name="connsiteY5" fmla="*/ 268942 h 1780989"/>
                  <a:gd name="connsiteX6" fmla="*/ 531906 w 1906494"/>
                  <a:gd name="connsiteY6" fmla="*/ 430306 h 1780989"/>
                  <a:gd name="connsiteX7" fmla="*/ 705223 w 1906494"/>
                  <a:gd name="connsiteY7" fmla="*/ 639483 h 1780989"/>
                  <a:gd name="connsiteX8" fmla="*/ 836706 w 1906494"/>
                  <a:gd name="connsiteY8" fmla="*/ 842683 h 1780989"/>
                  <a:gd name="connsiteX9" fmla="*/ 926353 w 1906494"/>
                  <a:gd name="connsiteY9" fmla="*/ 1075765 h 1780989"/>
                  <a:gd name="connsiteX10" fmla="*/ 980141 w 1906494"/>
                  <a:gd name="connsiteY10" fmla="*/ 1344706 h 1780989"/>
                  <a:gd name="connsiteX11" fmla="*/ 980141 w 1906494"/>
                  <a:gd name="connsiteY11" fmla="*/ 1344706 h 1780989"/>
                  <a:gd name="connsiteX12" fmla="*/ 1255059 w 1906494"/>
                  <a:gd name="connsiteY12" fmla="*/ 1440330 h 1780989"/>
                  <a:gd name="connsiteX13" fmla="*/ 1350682 w 1906494"/>
                  <a:gd name="connsiteY13" fmla="*/ 1571812 h 1780989"/>
                  <a:gd name="connsiteX14" fmla="*/ 1410447 w 1906494"/>
                  <a:gd name="connsiteY14" fmla="*/ 1780989 h 1780989"/>
                  <a:gd name="connsiteX15" fmla="*/ 1894541 w 1906494"/>
                  <a:gd name="connsiteY15" fmla="*/ 1703295 h 1780989"/>
                  <a:gd name="connsiteX16" fmla="*/ 1906494 w 1906494"/>
                  <a:gd name="connsiteY16" fmla="*/ 1619624 h 1780989"/>
                  <a:gd name="connsiteX17" fmla="*/ 1804894 w 1906494"/>
                  <a:gd name="connsiteY17" fmla="*/ 1099671 h 1780989"/>
                  <a:gd name="connsiteX18" fmla="*/ 1685365 w 1906494"/>
                  <a:gd name="connsiteY18" fmla="*/ 788895 h 1780989"/>
                  <a:gd name="connsiteX19" fmla="*/ 1559859 w 1906494"/>
                  <a:gd name="connsiteY19" fmla="*/ 567765 h 1780989"/>
                  <a:gd name="connsiteX20" fmla="*/ 1380565 w 1906494"/>
                  <a:gd name="connsiteY20" fmla="*/ 298824 h 178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06494" h="1780989">
                    <a:moveTo>
                      <a:pt x="1380565" y="298824"/>
                    </a:moveTo>
                    <a:lnTo>
                      <a:pt x="1105647" y="119530"/>
                    </a:lnTo>
                    <a:lnTo>
                      <a:pt x="812800" y="0"/>
                    </a:lnTo>
                    <a:lnTo>
                      <a:pt x="0" y="65742"/>
                    </a:lnTo>
                    <a:lnTo>
                      <a:pt x="167341" y="161365"/>
                    </a:lnTo>
                    <a:lnTo>
                      <a:pt x="346635" y="268942"/>
                    </a:lnTo>
                    <a:lnTo>
                      <a:pt x="531906" y="430306"/>
                    </a:lnTo>
                    <a:lnTo>
                      <a:pt x="705223" y="639483"/>
                    </a:lnTo>
                    <a:lnTo>
                      <a:pt x="836706" y="842683"/>
                    </a:lnTo>
                    <a:lnTo>
                      <a:pt x="926353" y="1075765"/>
                    </a:lnTo>
                    <a:lnTo>
                      <a:pt x="980141" y="1344706"/>
                    </a:lnTo>
                    <a:lnTo>
                      <a:pt x="980141" y="1344706"/>
                    </a:lnTo>
                    <a:lnTo>
                      <a:pt x="1255059" y="1440330"/>
                    </a:lnTo>
                    <a:lnTo>
                      <a:pt x="1350682" y="1571812"/>
                    </a:lnTo>
                    <a:lnTo>
                      <a:pt x="1410447" y="1780989"/>
                    </a:lnTo>
                    <a:lnTo>
                      <a:pt x="1894541" y="1703295"/>
                    </a:lnTo>
                    <a:lnTo>
                      <a:pt x="1906494" y="1619624"/>
                    </a:lnTo>
                    <a:lnTo>
                      <a:pt x="1804894" y="1099671"/>
                    </a:lnTo>
                    <a:lnTo>
                      <a:pt x="1685365" y="788895"/>
                    </a:lnTo>
                    <a:lnTo>
                      <a:pt x="1559859" y="567765"/>
                    </a:lnTo>
                    <a:lnTo>
                      <a:pt x="1380565" y="29882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157" name="Grupo 156"/>
          <p:cNvGrpSpPr/>
          <p:nvPr/>
        </p:nvGrpSpPr>
        <p:grpSpPr>
          <a:xfrm>
            <a:off x="141926" y="1323909"/>
            <a:ext cx="1777232" cy="711214"/>
            <a:chOff x="1795628" y="1648694"/>
            <a:chExt cx="1777232" cy="711214"/>
          </a:xfrm>
        </p:grpSpPr>
        <p:sp>
          <p:nvSpPr>
            <p:cNvPr id="103" name="Retângulo de cantos arredondados 102"/>
            <p:cNvSpPr/>
            <p:nvPr/>
          </p:nvSpPr>
          <p:spPr>
            <a:xfrm>
              <a:off x="1795628" y="1737899"/>
              <a:ext cx="1777232" cy="583261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Campanha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grpSp>
          <p:nvGrpSpPr>
            <p:cNvPr id="116" name="Grupo 115"/>
            <p:cNvGrpSpPr/>
            <p:nvPr/>
          </p:nvGrpSpPr>
          <p:grpSpPr>
            <a:xfrm>
              <a:off x="1896035" y="1648694"/>
              <a:ext cx="462358" cy="711214"/>
              <a:chOff x="1406022" y="2365440"/>
              <a:chExt cx="1371600" cy="2109841"/>
            </a:xfrm>
          </p:grpSpPr>
          <p:grpSp>
            <p:nvGrpSpPr>
              <p:cNvPr id="108" name="Grupo 107"/>
              <p:cNvGrpSpPr/>
              <p:nvPr/>
            </p:nvGrpSpPr>
            <p:grpSpPr>
              <a:xfrm>
                <a:off x="1406022" y="2777954"/>
                <a:ext cx="1371600" cy="1392937"/>
                <a:chOff x="1406022" y="2777954"/>
                <a:chExt cx="1371600" cy="1392937"/>
              </a:xfrm>
            </p:grpSpPr>
            <p:sp>
              <p:nvSpPr>
                <p:cNvPr id="104" name="Elipse 103"/>
                <p:cNvSpPr/>
                <p:nvPr/>
              </p:nvSpPr>
              <p:spPr>
                <a:xfrm>
                  <a:off x="1406022" y="2777954"/>
                  <a:ext cx="1371600" cy="1371600"/>
                </a:xfrm>
                <a:prstGeom prst="ellipse">
                  <a:avLst/>
                </a:prstGeom>
                <a:solidFill>
                  <a:srgbClr val="A64C0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06" name="Rosca 105"/>
                <p:cNvSpPr/>
                <p:nvPr/>
              </p:nvSpPr>
              <p:spPr>
                <a:xfrm>
                  <a:off x="1406022" y="2777954"/>
                  <a:ext cx="1371600" cy="1392937"/>
                </a:xfrm>
                <a:prstGeom prst="donut">
                  <a:avLst>
                    <a:gd name="adj" fmla="val 8415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Elipse 106"/>
                <p:cNvSpPr/>
                <p:nvPr/>
              </p:nvSpPr>
              <p:spPr>
                <a:xfrm>
                  <a:off x="1818553" y="3190485"/>
                  <a:ext cx="546537" cy="546537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  <p:grpSp>
            <p:nvGrpSpPr>
              <p:cNvPr id="115" name="Grupo 114"/>
              <p:cNvGrpSpPr/>
              <p:nvPr/>
            </p:nvGrpSpPr>
            <p:grpSpPr>
              <a:xfrm rot="19603886">
                <a:off x="1653001" y="2365440"/>
                <a:ext cx="817004" cy="2109841"/>
                <a:chOff x="3939428" y="570153"/>
                <a:chExt cx="1153261" cy="2978195"/>
              </a:xfrm>
            </p:grpSpPr>
            <p:sp>
              <p:nvSpPr>
                <p:cNvPr id="109" name="Retângulo de cantos arredondados 108"/>
                <p:cNvSpPr/>
                <p:nvPr/>
              </p:nvSpPr>
              <p:spPr>
                <a:xfrm>
                  <a:off x="4376057" y="2674234"/>
                  <a:ext cx="287383" cy="874114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0" name="Retângulo de cantos arredondados 109"/>
                <p:cNvSpPr/>
                <p:nvPr/>
              </p:nvSpPr>
              <p:spPr>
                <a:xfrm>
                  <a:off x="4075610" y="2647975"/>
                  <a:ext cx="888275" cy="194941"/>
                </a:xfrm>
                <a:prstGeom prst="round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1" name="Elipse 110"/>
                <p:cNvSpPr/>
                <p:nvPr/>
              </p:nvSpPr>
              <p:spPr>
                <a:xfrm>
                  <a:off x="4766117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2" name="Elipse 111"/>
                <p:cNvSpPr/>
                <p:nvPr/>
              </p:nvSpPr>
              <p:spPr>
                <a:xfrm>
                  <a:off x="3939428" y="2496982"/>
                  <a:ext cx="326572" cy="345934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3" name="Retângulo 112"/>
                <p:cNvSpPr/>
                <p:nvPr/>
              </p:nvSpPr>
              <p:spPr>
                <a:xfrm>
                  <a:off x="4310112" y="1009355"/>
                  <a:ext cx="411892" cy="1637241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114" name="Triângulo isósceles 113"/>
                <p:cNvSpPr/>
                <p:nvPr/>
              </p:nvSpPr>
              <p:spPr>
                <a:xfrm>
                  <a:off x="4310112" y="570153"/>
                  <a:ext cx="411892" cy="439202"/>
                </a:xfrm>
                <a:prstGeom prst="triangl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</p:grpSp>
      <p:grpSp>
        <p:nvGrpSpPr>
          <p:cNvPr id="152" name="Grupo 151"/>
          <p:cNvGrpSpPr/>
          <p:nvPr/>
        </p:nvGrpSpPr>
        <p:grpSpPr>
          <a:xfrm>
            <a:off x="141926" y="768363"/>
            <a:ext cx="1777232" cy="583262"/>
            <a:chOff x="2525475" y="926114"/>
            <a:chExt cx="1777232" cy="583262"/>
          </a:xfrm>
        </p:grpSpPr>
        <p:sp>
          <p:nvSpPr>
            <p:cNvPr id="120" name="Retângulo de cantos arredondados 119"/>
            <p:cNvSpPr/>
            <p:nvPr/>
          </p:nvSpPr>
          <p:spPr>
            <a:xfrm>
              <a:off x="2525475" y="926114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Melhoria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3" name="Cruz 132"/>
            <p:cNvSpPr/>
            <p:nvPr/>
          </p:nvSpPr>
          <p:spPr>
            <a:xfrm>
              <a:off x="2627958" y="1026829"/>
              <a:ext cx="369873" cy="369873"/>
            </a:xfrm>
            <a:prstGeom prst="plus">
              <a:avLst>
                <a:gd name="adj" fmla="val 3576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156" name="Grupo 155"/>
          <p:cNvGrpSpPr/>
          <p:nvPr/>
        </p:nvGrpSpPr>
        <p:grpSpPr>
          <a:xfrm>
            <a:off x="141926" y="135535"/>
            <a:ext cx="1777232" cy="583262"/>
            <a:chOff x="1795628" y="267259"/>
            <a:chExt cx="1777232" cy="583262"/>
          </a:xfrm>
        </p:grpSpPr>
        <p:sp>
          <p:nvSpPr>
            <p:cNvPr id="136" name="Retângulo de cantos arredondados 135"/>
            <p:cNvSpPr/>
            <p:nvPr/>
          </p:nvSpPr>
          <p:spPr>
            <a:xfrm>
              <a:off x="1795628" y="267259"/>
              <a:ext cx="1777232" cy="583262"/>
            </a:xfrm>
            <a:prstGeom prst="roundRect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400" dirty="0" smtClean="0">
                  <a:latin typeface="Comic Sans MS" panose="030F0702030302020204" pitchFamily="66" charset="0"/>
                </a:rPr>
                <a:t>            Ouro 500</a:t>
              </a:r>
              <a:endParaRPr lang="pt-BR" sz="1400" dirty="0">
                <a:latin typeface="Comic Sans MS" panose="030F0702030302020204" pitchFamily="66" charset="0"/>
              </a:endParaRPr>
            </a:p>
          </p:txBody>
        </p:sp>
        <p:sp>
          <p:nvSpPr>
            <p:cNvPr id="139" name="Elipse 138"/>
            <p:cNvSpPr/>
            <p:nvPr/>
          </p:nvSpPr>
          <p:spPr>
            <a:xfrm>
              <a:off x="1919986" y="313464"/>
              <a:ext cx="462358" cy="46235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 smtClean="0">
                  <a:solidFill>
                    <a:schemeClr val="tx1"/>
                  </a:solidFill>
                  <a:latin typeface="CHASE ZEN SPRAWL" pitchFamily="2" charset="0"/>
                </a:rPr>
                <a:t>JVS</a:t>
              </a:r>
              <a:endParaRPr lang="pt-BR" sz="1100" dirty="0">
                <a:solidFill>
                  <a:schemeClr val="tx1"/>
                </a:solidFill>
                <a:latin typeface="CHASE ZEN SPRAWL" pitchFamily="2" charset="0"/>
              </a:endParaRPr>
            </a:p>
          </p:txBody>
        </p:sp>
        <p:sp>
          <p:nvSpPr>
            <p:cNvPr id="140" name="Rosca 139"/>
            <p:cNvSpPr/>
            <p:nvPr/>
          </p:nvSpPr>
          <p:spPr>
            <a:xfrm>
              <a:off x="1919986" y="307056"/>
              <a:ext cx="462358" cy="469551"/>
            </a:xfrm>
            <a:prstGeom prst="donut">
              <a:avLst>
                <a:gd name="adj" fmla="val 8415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chemeClr val="tx1"/>
                </a:solidFill>
              </a:endParaRPr>
            </a:p>
          </p:txBody>
        </p:sp>
      </p:grpSp>
      <p:sp>
        <p:nvSpPr>
          <p:cNvPr id="206" name="Inventário"/>
          <p:cNvSpPr/>
          <p:nvPr/>
        </p:nvSpPr>
        <p:spPr>
          <a:xfrm>
            <a:off x="137404" y="2053729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  <a:effectLst>
            <a:glow>
              <a:schemeClr val="bg1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0" name="Melhorar"/>
          <p:cNvSpPr/>
          <p:nvPr/>
        </p:nvSpPr>
        <p:spPr>
          <a:xfrm>
            <a:off x="137404" y="768462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" name="Grupo 5"/>
          <p:cNvGrpSpPr/>
          <p:nvPr/>
        </p:nvGrpSpPr>
        <p:grpSpPr>
          <a:xfrm>
            <a:off x="2458529" y="176726"/>
            <a:ext cx="2747157" cy="2747157"/>
            <a:chOff x="2458529" y="176726"/>
            <a:chExt cx="2747157" cy="2747157"/>
          </a:xfrm>
        </p:grpSpPr>
        <p:grpSp>
          <p:nvGrpSpPr>
            <p:cNvPr id="208" name="Grupo 207"/>
            <p:cNvGrpSpPr/>
            <p:nvPr/>
          </p:nvGrpSpPr>
          <p:grpSpPr>
            <a:xfrm>
              <a:off x="2458529" y="176726"/>
              <a:ext cx="2747157" cy="2747157"/>
              <a:chOff x="2458529" y="176726"/>
              <a:chExt cx="2747157" cy="2747157"/>
            </a:xfrm>
          </p:grpSpPr>
          <p:grpSp>
            <p:nvGrpSpPr>
              <p:cNvPr id="210" name="Grupo 209"/>
              <p:cNvGrpSpPr/>
              <p:nvPr/>
            </p:nvGrpSpPr>
            <p:grpSpPr>
              <a:xfrm>
                <a:off x="2458529" y="176726"/>
                <a:ext cx="2747157" cy="2747157"/>
                <a:chOff x="1166462" y="638629"/>
                <a:chExt cx="4666393" cy="4666393"/>
              </a:xfrm>
            </p:grpSpPr>
            <p:grpSp>
              <p:nvGrpSpPr>
                <p:cNvPr id="222" name="Grupo 221"/>
                <p:cNvGrpSpPr/>
                <p:nvPr/>
              </p:nvGrpSpPr>
              <p:grpSpPr>
                <a:xfrm>
                  <a:off x="1166462" y="638629"/>
                  <a:ext cx="4666393" cy="4666393"/>
                  <a:chOff x="1166462" y="638629"/>
                  <a:chExt cx="4666393" cy="4666393"/>
                </a:xfrm>
              </p:grpSpPr>
              <p:sp>
                <p:nvSpPr>
                  <p:cNvPr id="235" name="Placa 234"/>
                  <p:cNvSpPr/>
                  <p:nvPr/>
                </p:nvSpPr>
                <p:spPr>
                  <a:xfrm>
                    <a:off x="1166462" y="638629"/>
                    <a:ext cx="4666393" cy="4666393"/>
                  </a:xfrm>
                  <a:prstGeom prst="plaqu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6" name="Placa 235"/>
                  <p:cNvSpPr/>
                  <p:nvPr/>
                </p:nvSpPr>
                <p:spPr>
                  <a:xfrm>
                    <a:off x="1340632" y="812799"/>
                    <a:ext cx="4318051" cy="4318051"/>
                  </a:xfrm>
                  <a:prstGeom prst="plaque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3" name="Retângulo 222"/>
                <p:cNvSpPr/>
                <p:nvPr/>
              </p:nvSpPr>
              <p:spPr>
                <a:xfrm>
                  <a:off x="2162628" y="958900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24" name="Retângulo 223"/>
                <p:cNvSpPr/>
                <p:nvPr/>
              </p:nvSpPr>
              <p:spPr>
                <a:xfrm>
                  <a:off x="3736763" y="1205164"/>
                  <a:ext cx="1070453" cy="577924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 dirty="0"/>
                </a:p>
              </p:txBody>
            </p:sp>
            <p:grpSp>
              <p:nvGrpSpPr>
                <p:cNvPr id="225" name="Grupo 224"/>
                <p:cNvGrpSpPr/>
                <p:nvPr/>
              </p:nvGrpSpPr>
              <p:grpSpPr>
                <a:xfrm rot="5400000">
                  <a:off x="2789713" y="3183146"/>
                  <a:ext cx="1419887" cy="2167304"/>
                  <a:chOff x="1517736" y="3374793"/>
                  <a:chExt cx="1419887" cy="2167304"/>
                </a:xfrm>
              </p:grpSpPr>
              <p:sp>
                <p:nvSpPr>
                  <p:cNvPr id="229" name="Retângulo de cantos arredondados 228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0" name="Retângulo de cantos arredondados 229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1" name="Retângulo de cantos arredondados 230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2" name="Retângulo de cantos arredondados 231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3" name="Retângulo de cantos arredondados 232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34" name="Retângulo de cantos arredondados 233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sp>
              <p:nvSpPr>
                <p:cNvPr id="226" name="Retângulo 225"/>
                <p:cNvSpPr/>
                <p:nvPr/>
              </p:nvSpPr>
              <p:spPr>
                <a:xfrm>
                  <a:off x="2964430" y="2256926"/>
                  <a:ext cx="1070453" cy="1070453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cxnSp>
              <p:nvCxnSpPr>
                <p:cNvPr id="227" name="Conector angulado 226"/>
                <p:cNvCxnSpPr>
                  <a:endCxn id="226" idx="1"/>
                </p:cNvCxnSpPr>
                <p:nvPr/>
              </p:nvCxnSpPr>
              <p:spPr>
                <a:xfrm rot="16200000" flipH="1">
                  <a:off x="2306915" y="2134637"/>
                  <a:ext cx="766605" cy="548425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Conector angulado 227"/>
                <p:cNvCxnSpPr>
                  <a:endCxn id="226" idx="3"/>
                </p:cNvCxnSpPr>
                <p:nvPr/>
              </p:nvCxnSpPr>
              <p:spPr>
                <a:xfrm rot="5400000">
                  <a:off x="3827189" y="2010639"/>
                  <a:ext cx="989209" cy="573819"/>
                </a:xfrm>
                <a:prstGeom prst="bentConnector2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1" name="Seta para a direita listrada 210"/>
              <p:cNvSpPr/>
              <p:nvPr/>
            </p:nvSpPr>
            <p:spPr>
              <a:xfrm>
                <a:off x="4424181" y="1449543"/>
                <a:ext cx="441512" cy="440160"/>
              </a:xfrm>
              <a:prstGeom prst="stripedRightArrow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sp>
          <p:nvSpPr>
            <p:cNvPr id="199" name="Forma livre 198"/>
            <p:cNvSpPr/>
            <p:nvPr/>
          </p:nvSpPr>
          <p:spPr>
            <a:xfrm>
              <a:off x="3433342" y="751492"/>
              <a:ext cx="45521" cy="47767"/>
            </a:xfrm>
            <a:custGeom>
              <a:avLst/>
              <a:gdLst>
                <a:gd name="connsiteX0" fmla="*/ 166853 w 166853"/>
                <a:gd name="connsiteY0" fmla="*/ 174885 h 175084"/>
                <a:gd name="connsiteX1" fmla="*/ 109391 w 166853"/>
                <a:gd name="connsiteY1" fmla="*/ 152400 h 175084"/>
                <a:gd name="connsiteX2" fmla="*/ 14453 w 166853"/>
                <a:gd name="connsiteY2" fmla="*/ 32479 h 175084"/>
                <a:gd name="connsiteX3" fmla="*/ 1962 w 166853"/>
                <a:gd name="connsiteY3" fmla="*/ 0 h 1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853" h="175084">
                  <a:moveTo>
                    <a:pt x="166853" y="174885"/>
                  </a:moveTo>
                  <a:cubicBezTo>
                    <a:pt x="150822" y="175509"/>
                    <a:pt x="134791" y="176134"/>
                    <a:pt x="109391" y="152400"/>
                  </a:cubicBezTo>
                  <a:cubicBezTo>
                    <a:pt x="83991" y="128666"/>
                    <a:pt x="32358" y="57879"/>
                    <a:pt x="14453" y="32479"/>
                  </a:cubicBezTo>
                  <a:cubicBezTo>
                    <a:pt x="-3452" y="7079"/>
                    <a:pt x="-745" y="3539"/>
                    <a:pt x="196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0" name="Losango 199"/>
            <p:cNvSpPr/>
            <p:nvPr/>
          </p:nvSpPr>
          <p:spPr>
            <a:xfrm rot="1106110">
              <a:off x="3195062" y="749735"/>
              <a:ext cx="16790" cy="34659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7" name="Forma livre 206"/>
            <p:cNvSpPr/>
            <p:nvPr/>
          </p:nvSpPr>
          <p:spPr>
            <a:xfrm>
              <a:off x="3211671" y="733770"/>
              <a:ext cx="120645" cy="41212"/>
            </a:xfrm>
            <a:custGeom>
              <a:avLst/>
              <a:gdLst>
                <a:gd name="connsiteX0" fmla="*/ 0 w 442210"/>
                <a:gd name="connsiteY0" fmla="*/ 134911 h 151058"/>
                <a:gd name="connsiteX1" fmla="*/ 159895 w 442210"/>
                <a:gd name="connsiteY1" fmla="*/ 147403 h 151058"/>
                <a:gd name="connsiteX2" fmla="*/ 384748 w 442210"/>
                <a:gd name="connsiteY2" fmla="*/ 77449 h 151058"/>
                <a:gd name="connsiteX3" fmla="*/ 442210 w 442210"/>
                <a:gd name="connsiteY3" fmla="*/ 0 h 15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210" h="151058">
                  <a:moveTo>
                    <a:pt x="0" y="134911"/>
                  </a:moveTo>
                  <a:cubicBezTo>
                    <a:pt x="47885" y="145945"/>
                    <a:pt x="95770" y="156980"/>
                    <a:pt x="159895" y="147403"/>
                  </a:cubicBezTo>
                  <a:cubicBezTo>
                    <a:pt x="224020" y="137826"/>
                    <a:pt x="337696" y="102016"/>
                    <a:pt x="384748" y="77449"/>
                  </a:cubicBezTo>
                  <a:cubicBezTo>
                    <a:pt x="431800" y="52882"/>
                    <a:pt x="437005" y="26441"/>
                    <a:pt x="44221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09" name="Forma livre 208"/>
            <p:cNvSpPr/>
            <p:nvPr/>
          </p:nvSpPr>
          <p:spPr>
            <a:xfrm>
              <a:off x="3479545" y="781483"/>
              <a:ext cx="33904" cy="17722"/>
            </a:xfrm>
            <a:custGeom>
              <a:avLst/>
              <a:gdLst>
                <a:gd name="connsiteX0" fmla="*/ 0 w 124271"/>
                <a:gd name="connsiteY0" fmla="*/ 64957 h 64957"/>
                <a:gd name="connsiteX1" fmla="*/ 107429 w 124271"/>
                <a:gd name="connsiteY1" fmla="*/ 52466 h 64957"/>
                <a:gd name="connsiteX2" fmla="*/ 122419 w 124271"/>
                <a:gd name="connsiteY2" fmla="*/ 0 h 6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271" h="64957">
                  <a:moveTo>
                    <a:pt x="0" y="64957"/>
                  </a:moveTo>
                  <a:cubicBezTo>
                    <a:pt x="43513" y="64124"/>
                    <a:pt x="87026" y="63292"/>
                    <a:pt x="107429" y="52466"/>
                  </a:cubicBezTo>
                  <a:cubicBezTo>
                    <a:pt x="127832" y="41640"/>
                    <a:pt x="125125" y="20820"/>
                    <a:pt x="122419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2" name="Losango 211"/>
            <p:cNvSpPr/>
            <p:nvPr/>
          </p:nvSpPr>
          <p:spPr>
            <a:xfrm rot="21282313">
              <a:off x="3478752" y="783433"/>
              <a:ext cx="22100" cy="31952"/>
            </a:xfrm>
            <a:prstGeom prst="diamond">
              <a:avLst/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6" name="Forma livre 215"/>
            <p:cNvSpPr/>
            <p:nvPr/>
          </p:nvSpPr>
          <p:spPr>
            <a:xfrm rot="21406454">
              <a:off x="3301997" y="569378"/>
              <a:ext cx="162974" cy="43584"/>
            </a:xfrm>
            <a:custGeom>
              <a:avLst/>
              <a:gdLst>
                <a:gd name="connsiteX0" fmla="*/ 20241 w 597363"/>
                <a:gd name="connsiteY0" fmla="*/ 0 h 159753"/>
                <a:gd name="connsiteX1" fmla="*/ 254 w 597363"/>
                <a:gd name="connsiteY1" fmla="*/ 59961 h 159753"/>
                <a:gd name="connsiteX2" fmla="*/ 32733 w 597363"/>
                <a:gd name="connsiteY2" fmla="*/ 94938 h 159753"/>
                <a:gd name="connsiteX3" fmla="*/ 227605 w 597363"/>
                <a:gd name="connsiteY3" fmla="*/ 122420 h 159753"/>
                <a:gd name="connsiteX4" fmla="*/ 287566 w 597363"/>
                <a:gd name="connsiteY4" fmla="*/ 74951 h 159753"/>
                <a:gd name="connsiteX5" fmla="*/ 310051 w 597363"/>
                <a:gd name="connsiteY5" fmla="*/ 127417 h 159753"/>
                <a:gd name="connsiteX6" fmla="*/ 534904 w 597363"/>
                <a:gd name="connsiteY6" fmla="*/ 157397 h 159753"/>
                <a:gd name="connsiteX7" fmla="*/ 597363 w 597363"/>
                <a:gd name="connsiteY7" fmla="*/ 64958 h 15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7363" h="159753">
                  <a:moveTo>
                    <a:pt x="20241" y="0"/>
                  </a:moveTo>
                  <a:cubicBezTo>
                    <a:pt x="9206" y="22069"/>
                    <a:pt x="-1828" y="44138"/>
                    <a:pt x="254" y="59961"/>
                  </a:cubicBezTo>
                  <a:cubicBezTo>
                    <a:pt x="2336" y="75784"/>
                    <a:pt x="-5159" y="84528"/>
                    <a:pt x="32733" y="94938"/>
                  </a:cubicBezTo>
                  <a:cubicBezTo>
                    <a:pt x="70625" y="105348"/>
                    <a:pt x="185133" y="125751"/>
                    <a:pt x="227605" y="122420"/>
                  </a:cubicBezTo>
                  <a:cubicBezTo>
                    <a:pt x="270077" y="119089"/>
                    <a:pt x="273825" y="74118"/>
                    <a:pt x="287566" y="74951"/>
                  </a:cubicBezTo>
                  <a:cubicBezTo>
                    <a:pt x="301307" y="75784"/>
                    <a:pt x="268828" y="113676"/>
                    <a:pt x="310051" y="127417"/>
                  </a:cubicBezTo>
                  <a:cubicBezTo>
                    <a:pt x="351274" y="141158"/>
                    <a:pt x="487019" y="167807"/>
                    <a:pt x="534904" y="157397"/>
                  </a:cubicBezTo>
                  <a:cubicBezTo>
                    <a:pt x="582789" y="146987"/>
                    <a:pt x="590076" y="105972"/>
                    <a:pt x="597363" y="64958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7" name="Forma livre 216"/>
            <p:cNvSpPr/>
            <p:nvPr/>
          </p:nvSpPr>
          <p:spPr>
            <a:xfrm>
              <a:off x="3291088" y="580313"/>
              <a:ext cx="179338" cy="79749"/>
            </a:xfrm>
            <a:custGeom>
              <a:avLst/>
              <a:gdLst>
                <a:gd name="connsiteX0" fmla="*/ 14990 w 662066"/>
                <a:gd name="connsiteY0" fmla="*/ 32478 h 292308"/>
                <a:gd name="connsiteX1" fmla="*/ 0 w 662066"/>
                <a:gd name="connsiteY1" fmla="*/ 149901 h 292308"/>
                <a:gd name="connsiteX2" fmla="*/ 327286 w 662066"/>
                <a:gd name="connsiteY2" fmla="*/ 292308 h 292308"/>
                <a:gd name="connsiteX3" fmla="*/ 642079 w 662066"/>
                <a:gd name="connsiteY3" fmla="*/ 174885 h 292308"/>
                <a:gd name="connsiteX4" fmla="*/ 649574 w 662066"/>
                <a:gd name="connsiteY4" fmla="*/ 92439 h 292308"/>
                <a:gd name="connsiteX5" fmla="*/ 662066 w 662066"/>
                <a:gd name="connsiteY5" fmla="*/ 0 h 292308"/>
                <a:gd name="connsiteX6" fmla="*/ 662066 w 662066"/>
                <a:gd name="connsiteY6" fmla="*/ 0 h 29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066" h="292308">
                  <a:moveTo>
                    <a:pt x="14990" y="32478"/>
                  </a:moveTo>
                  <a:lnTo>
                    <a:pt x="0" y="149901"/>
                  </a:lnTo>
                  <a:lnTo>
                    <a:pt x="327286" y="292308"/>
                  </a:lnTo>
                  <a:lnTo>
                    <a:pt x="642079" y="174885"/>
                  </a:lnTo>
                  <a:lnTo>
                    <a:pt x="649574" y="92439"/>
                  </a:lnTo>
                  <a:lnTo>
                    <a:pt x="662066" y="0"/>
                  </a:lnTo>
                  <a:lnTo>
                    <a:pt x="662066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18" name="Forma livre 217"/>
            <p:cNvSpPr/>
            <p:nvPr/>
          </p:nvSpPr>
          <p:spPr>
            <a:xfrm>
              <a:off x="3290480" y="621892"/>
              <a:ext cx="173811" cy="80430"/>
            </a:xfrm>
            <a:custGeom>
              <a:avLst/>
              <a:gdLst>
                <a:gd name="connsiteX0" fmla="*/ 4997 w 637082"/>
                <a:gd name="connsiteY0" fmla="*/ 0 h 294806"/>
                <a:gd name="connsiteX1" fmla="*/ 0 w 637082"/>
                <a:gd name="connsiteY1" fmla="*/ 144905 h 294806"/>
                <a:gd name="connsiteX2" fmla="*/ 329784 w 637082"/>
                <a:gd name="connsiteY2" fmla="*/ 294806 h 294806"/>
                <a:gd name="connsiteX3" fmla="*/ 627089 w 637082"/>
                <a:gd name="connsiteY3" fmla="*/ 172387 h 294806"/>
                <a:gd name="connsiteX4" fmla="*/ 637082 w 637082"/>
                <a:gd name="connsiteY4" fmla="*/ 27482 h 29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082" h="294806">
                  <a:moveTo>
                    <a:pt x="4997" y="0"/>
                  </a:moveTo>
                  <a:lnTo>
                    <a:pt x="0" y="144905"/>
                  </a:lnTo>
                  <a:lnTo>
                    <a:pt x="329784" y="294806"/>
                  </a:lnTo>
                  <a:lnTo>
                    <a:pt x="627089" y="172387"/>
                  </a:lnTo>
                  <a:lnTo>
                    <a:pt x="637082" y="27482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Mais 4"/>
            <p:cNvSpPr/>
            <p:nvPr/>
          </p:nvSpPr>
          <p:spPr>
            <a:xfrm rot="2909524">
              <a:off x="2988166" y="315034"/>
              <a:ext cx="765488" cy="765488"/>
            </a:xfrm>
            <a:prstGeom prst="mathPlus">
              <a:avLst>
                <a:gd name="adj1" fmla="val 13752"/>
              </a:avLst>
            </a:prstGeom>
            <a:solidFill>
              <a:srgbClr val="FF0000">
                <a:alpha val="20000"/>
              </a:srgbClr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20" name="Campanha"/>
          <p:cNvSpPr/>
          <p:nvPr/>
        </p:nvSpPr>
        <p:spPr>
          <a:xfrm>
            <a:off x="141926" y="1407367"/>
            <a:ext cx="1777232" cy="583262"/>
          </a:xfrm>
          <a:prstGeom prst="roundRect">
            <a:avLst/>
          </a:prstGeom>
          <a:solidFill>
            <a:schemeClr val="accent1">
              <a:alpha val="1000"/>
            </a:schemeClr>
          </a:solidFill>
          <a:ln>
            <a:solidFill>
              <a:schemeClr val="accent1">
                <a:shade val="50000"/>
                <a:alpha val="1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41" name="Grupo 240"/>
          <p:cNvGrpSpPr/>
          <p:nvPr/>
        </p:nvGrpSpPr>
        <p:grpSpPr>
          <a:xfrm>
            <a:off x="140681" y="3074411"/>
            <a:ext cx="2909805" cy="2759584"/>
            <a:chOff x="140681" y="3074411"/>
            <a:chExt cx="2909805" cy="2759584"/>
          </a:xfrm>
        </p:grpSpPr>
        <p:grpSp>
          <p:nvGrpSpPr>
            <p:cNvPr id="242" name="Grupo 241"/>
            <p:cNvGrpSpPr/>
            <p:nvPr/>
          </p:nvGrpSpPr>
          <p:grpSpPr>
            <a:xfrm>
              <a:off x="140681" y="3074411"/>
              <a:ext cx="2909805" cy="2759584"/>
              <a:chOff x="140681" y="3074411"/>
              <a:chExt cx="2909805" cy="2759584"/>
            </a:xfrm>
          </p:grpSpPr>
          <p:grpSp>
            <p:nvGrpSpPr>
              <p:cNvPr id="253" name="Grupo 252"/>
              <p:cNvGrpSpPr/>
              <p:nvPr/>
            </p:nvGrpSpPr>
            <p:grpSpPr>
              <a:xfrm>
                <a:off x="140681" y="3074411"/>
                <a:ext cx="2909805" cy="2759584"/>
                <a:chOff x="140681" y="3074411"/>
                <a:chExt cx="2909805" cy="2759584"/>
              </a:xfrm>
            </p:grpSpPr>
            <p:grpSp>
              <p:nvGrpSpPr>
                <p:cNvPr id="267" name="Grupo 266"/>
                <p:cNvGrpSpPr/>
                <p:nvPr/>
              </p:nvGrpSpPr>
              <p:grpSpPr>
                <a:xfrm>
                  <a:off x="140681" y="3074411"/>
                  <a:ext cx="2909805" cy="2759584"/>
                  <a:chOff x="140681" y="3074411"/>
                  <a:chExt cx="2909805" cy="2759584"/>
                </a:xfrm>
              </p:grpSpPr>
              <p:sp>
                <p:nvSpPr>
                  <p:cNvPr id="275" name="Retângulo de cantos arredondados 274"/>
                  <p:cNvSpPr/>
                  <p:nvPr/>
                </p:nvSpPr>
                <p:spPr>
                  <a:xfrm>
                    <a:off x="140681" y="3074411"/>
                    <a:ext cx="2909805" cy="2759584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76" name="Retângulo de cantos arredondados 275"/>
                  <p:cNvSpPr/>
                  <p:nvPr/>
                </p:nvSpPr>
                <p:spPr>
                  <a:xfrm>
                    <a:off x="223364" y="3146647"/>
                    <a:ext cx="2765026" cy="2622279"/>
                  </a:xfrm>
                  <a:prstGeom prst="roundRect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grpSp>
                <p:nvGrpSpPr>
                  <p:cNvPr id="277" name="Grupo 276"/>
                  <p:cNvGrpSpPr/>
                  <p:nvPr/>
                </p:nvGrpSpPr>
                <p:grpSpPr>
                  <a:xfrm>
                    <a:off x="266284" y="3370827"/>
                    <a:ext cx="1208386" cy="2098719"/>
                    <a:chOff x="-2712664" y="766087"/>
                    <a:chExt cx="1982164" cy="3442611"/>
                  </a:xfrm>
                </p:grpSpPr>
                <p:sp>
                  <p:nvSpPr>
                    <p:cNvPr id="284" name="Retângulo de cantos arredondados 283"/>
                    <p:cNvSpPr/>
                    <p:nvPr/>
                  </p:nvSpPr>
                  <p:spPr>
                    <a:xfrm>
                      <a:off x="-1808670" y="1765486"/>
                      <a:ext cx="230035" cy="220508"/>
                    </a:xfrm>
                    <a:prstGeom prst="roundRect">
                      <a:avLst/>
                    </a:pr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285" name="Forma livre 284"/>
                    <p:cNvSpPr/>
                    <p:nvPr/>
                  </p:nvSpPr>
                  <p:spPr>
                    <a:xfrm>
                      <a:off x="-1276542" y="1922209"/>
                      <a:ext cx="404924" cy="518066"/>
                    </a:xfrm>
                    <a:custGeom>
                      <a:avLst/>
                      <a:gdLst>
                        <a:gd name="connsiteX0" fmla="*/ 263787 w 553297"/>
                        <a:gd name="connsiteY0" fmla="*/ 2830 h 707896"/>
                        <a:gd name="connsiteX1" fmla="*/ 430649 w 553297"/>
                        <a:gd name="connsiteY1" fmla="*/ 266470 h 707896"/>
                        <a:gd name="connsiteX2" fmla="*/ 544114 w 553297"/>
                        <a:gd name="connsiteY2" fmla="*/ 610205 h 707896"/>
                        <a:gd name="connsiteX3" fmla="*/ 520754 w 553297"/>
                        <a:gd name="connsiteY3" fmla="*/ 670275 h 707896"/>
                        <a:gd name="connsiteX4" fmla="*/ 317183 w 553297"/>
                        <a:gd name="connsiteY4" fmla="*/ 700310 h 707896"/>
                        <a:gd name="connsiteX5" fmla="*/ 290485 w 553297"/>
                        <a:gd name="connsiteY5" fmla="*/ 526774 h 707896"/>
                        <a:gd name="connsiteX6" fmla="*/ 197043 w 553297"/>
                        <a:gd name="connsiteY6" fmla="*/ 363250 h 707896"/>
                        <a:gd name="connsiteX7" fmla="*/ 146 w 553297"/>
                        <a:gd name="connsiteY7" fmla="*/ 142993 h 707896"/>
                        <a:gd name="connsiteX8" fmla="*/ 263787 w 553297"/>
                        <a:gd name="connsiteY8" fmla="*/ 2830 h 707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53297" h="707896">
                          <a:moveTo>
                            <a:pt x="263787" y="2830"/>
                          </a:moveTo>
                          <a:cubicBezTo>
                            <a:pt x="335538" y="23410"/>
                            <a:pt x="383928" y="165241"/>
                            <a:pt x="430649" y="266470"/>
                          </a:cubicBezTo>
                          <a:cubicBezTo>
                            <a:pt x="477370" y="367699"/>
                            <a:pt x="529097" y="542904"/>
                            <a:pt x="544114" y="610205"/>
                          </a:cubicBezTo>
                          <a:cubicBezTo>
                            <a:pt x="559131" y="677506"/>
                            <a:pt x="558576" y="655258"/>
                            <a:pt x="520754" y="670275"/>
                          </a:cubicBezTo>
                          <a:cubicBezTo>
                            <a:pt x="482932" y="685292"/>
                            <a:pt x="355561" y="724227"/>
                            <a:pt x="317183" y="700310"/>
                          </a:cubicBezTo>
                          <a:cubicBezTo>
                            <a:pt x="278805" y="676393"/>
                            <a:pt x="310508" y="582951"/>
                            <a:pt x="290485" y="526774"/>
                          </a:cubicBezTo>
                          <a:cubicBezTo>
                            <a:pt x="270462" y="470597"/>
                            <a:pt x="245433" y="427214"/>
                            <a:pt x="197043" y="363250"/>
                          </a:cubicBezTo>
                          <a:cubicBezTo>
                            <a:pt x="148653" y="299287"/>
                            <a:pt x="-5416" y="207513"/>
                            <a:pt x="146" y="142993"/>
                          </a:cubicBezTo>
                          <a:cubicBezTo>
                            <a:pt x="5708" y="78473"/>
                            <a:pt x="192036" y="-17750"/>
                            <a:pt x="263787" y="283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286" name="Forma livre 285"/>
                    <p:cNvSpPr/>
                    <p:nvPr/>
                  </p:nvSpPr>
                  <p:spPr>
                    <a:xfrm>
                      <a:off x="-2670760" y="1895418"/>
                      <a:ext cx="482507" cy="577721"/>
                    </a:xfrm>
                    <a:custGeom>
                      <a:avLst/>
                      <a:gdLst>
                        <a:gd name="connsiteX0" fmla="*/ 372248 w 659307"/>
                        <a:gd name="connsiteY0" fmla="*/ 46666 h 789410"/>
                        <a:gd name="connsiteX1" fmla="*/ 155329 w 659307"/>
                        <a:gd name="connsiteY1" fmla="*/ 263586 h 789410"/>
                        <a:gd name="connsiteX2" fmla="*/ 35189 w 659307"/>
                        <a:gd name="connsiteY2" fmla="*/ 523889 h 789410"/>
                        <a:gd name="connsiteX3" fmla="*/ 1816 w 659307"/>
                        <a:gd name="connsiteY3" fmla="*/ 694088 h 789410"/>
                        <a:gd name="connsiteX4" fmla="*/ 78573 w 659307"/>
                        <a:gd name="connsiteY4" fmla="*/ 787530 h 789410"/>
                        <a:gd name="connsiteX5" fmla="*/ 288818 w 659307"/>
                        <a:gd name="connsiteY5" fmla="*/ 750821 h 789410"/>
                        <a:gd name="connsiteX6" fmla="*/ 308841 w 659307"/>
                        <a:gd name="connsiteY6" fmla="*/ 680739 h 789410"/>
                        <a:gd name="connsiteX7" fmla="*/ 325527 w 659307"/>
                        <a:gd name="connsiteY7" fmla="*/ 530564 h 789410"/>
                        <a:gd name="connsiteX8" fmla="*/ 452342 w 659307"/>
                        <a:gd name="connsiteY8" fmla="*/ 347016 h 789410"/>
                        <a:gd name="connsiteX9" fmla="*/ 659250 w 659307"/>
                        <a:gd name="connsiteY9" fmla="*/ 140108 h 789410"/>
                        <a:gd name="connsiteX10" fmla="*/ 472365 w 659307"/>
                        <a:gd name="connsiteY10" fmla="*/ 6619 h 789410"/>
                        <a:gd name="connsiteX11" fmla="*/ 372248 w 659307"/>
                        <a:gd name="connsiteY11" fmla="*/ 46666 h 789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59307" h="789410">
                          <a:moveTo>
                            <a:pt x="372248" y="46666"/>
                          </a:moveTo>
                          <a:cubicBezTo>
                            <a:pt x="319409" y="89494"/>
                            <a:pt x="211505" y="184049"/>
                            <a:pt x="155329" y="263586"/>
                          </a:cubicBezTo>
                          <a:cubicBezTo>
                            <a:pt x="99153" y="343123"/>
                            <a:pt x="60774" y="452139"/>
                            <a:pt x="35189" y="523889"/>
                          </a:cubicBezTo>
                          <a:cubicBezTo>
                            <a:pt x="9603" y="595639"/>
                            <a:pt x="-5415" y="650148"/>
                            <a:pt x="1816" y="694088"/>
                          </a:cubicBezTo>
                          <a:cubicBezTo>
                            <a:pt x="9047" y="738028"/>
                            <a:pt x="30739" y="778075"/>
                            <a:pt x="78573" y="787530"/>
                          </a:cubicBezTo>
                          <a:cubicBezTo>
                            <a:pt x="126407" y="796985"/>
                            <a:pt x="250440" y="768619"/>
                            <a:pt x="288818" y="750821"/>
                          </a:cubicBezTo>
                          <a:cubicBezTo>
                            <a:pt x="327196" y="733023"/>
                            <a:pt x="302723" y="717448"/>
                            <a:pt x="308841" y="680739"/>
                          </a:cubicBezTo>
                          <a:cubicBezTo>
                            <a:pt x="314959" y="644030"/>
                            <a:pt x="301610" y="586185"/>
                            <a:pt x="325527" y="530564"/>
                          </a:cubicBezTo>
                          <a:cubicBezTo>
                            <a:pt x="349444" y="474943"/>
                            <a:pt x="396722" y="412092"/>
                            <a:pt x="452342" y="347016"/>
                          </a:cubicBezTo>
                          <a:cubicBezTo>
                            <a:pt x="507962" y="281940"/>
                            <a:pt x="655913" y="196841"/>
                            <a:pt x="659250" y="140108"/>
                          </a:cubicBezTo>
                          <a:cubicBezTo>
                            <a:pt x="662587" y="83375"/>
                            <a:pt x="520198" y="22749"/>
                            <a:pt x="472365" y="6619"/>
                          </a:cubicBezTo>
                          <a:cubicBezTo>
                            <a:pt x="424532" y="-9511"/>
                            <a:pt x="425087" y="3838"/>
                            <a:pt x="372248" y="46666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294" name="Elipse 293"/>
                    <p:cNvSpPr/>
                    <p:nvPr/>
                  </p:nvSpPr>
                  <p:spPr>
                    <a:xfrm>
                      <a:off x="-2295525" y="766087"/>
                      <a:ext cx="1147886" cy="1069078"/>
                    </a:xfrm>
                    <a:prstGeom prst="ellipse">
                      <a:avLst/>
                    </a:prstGeom>
                    <a:solidFill>
                      <a:schemeClr val="accent2">
                        <a:lumMod val="20000"/>
                        <a:lumOff val="8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295" name="Forma livre 294"/>
                    <p:cNvSpPr/>
                    <p:nvPr/>
                  </p:nvSpPr>
                  <p:spPr>
                    <a:xfrm>
                      <a:off x="-1760455" y="1513239"/>
                      <a:ext cx="18293" cy="21989"/>
                    </a:xfrm>
                    <a:custGeom>
                      <a:avLst/>
                      <a:gdLst>
                        <a:gd name="connsiteX0" fmla="*/ 0 w 42041"/>
                        <a:gd name="connsiteY0" fmla="*/ 0 h 53180"/>
                        <a:gd name="connsiteX1" fmla="*/ 42041 w 42041"/>
                        <a:gd name="connsiteY1" fmla="*/ 52552 h 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041" h="53180">
                          <a:moveTo>
                            <a:pt x="0" y="0"/>
                          </a:moveTo>
                          <a:cubicBezTo>
                            <a:pt x="12571" y="62858"/>
                            <a:pt x="-7354" y="52552"/>
                            <a:pt x="42041" y="52552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296" name="Forma livre 295"/>
                    <p:cNvSpPr/>
                    <p:nvPr/>
                  </p:nvSpPr>
                  <p:spPr>
                    <a:xfrm>
                      <a:off x="-2225816" y="1114688"/>
                      <a:ext cx="396688" cy="371877"/>
                    </a:xfrm>
                    <a:custGeom>
                      <a:avLst/>
                      <a:gdLst>
                        <a:gd name="connsiteX0" fmla="*/ 504715 w 542043"/>
                        <a:gd name="connsiteY0" fmla="*/ 472133 h 508140"/>
                        <a:gd name="connsiteX1" fmla="*/ 517072 w 542043"/>
                        <a:gd name="connsiteY1" fmla="*/ 208522 h 508140"/>
                        <a:gd name="connsiteX2" fmla="*/ 269937 w 542043"/>
                        <a:gd name="connsiteY2" fmla="*/ 23171 h 508140"/>
                        <a:gd name="connsiteX3" fmla="*/ 92823 w 542043"/>
                        <a:gd name="connsiteY3" fmla="*/ 19052 h 508140"/>
                        <a:gd name="connsiteX4" fmla="*/ 6326 w 542043"/>
                        <a:gd name="connsiteY4" fmla="*/ 171452 h 508140"/>
                        <a:gd name="connsiteX5" fmla="*/ 35158 w 542043"/>
                        <a:gd name="connsiteY5" fmla="*/ 426825 h 508140"/>
                        <a:gd name="connsiteX6" fmla="*/ 261699 w 542043"/>
                        <a:gd name="connsiteY6" fmla="*/ 500966 h 508140"/>
                        <a:gd name="connsiteX7" fmla="*/ 504715 w 542043"/>
                        <a:gd name="connsiteY7" fmla="*/ 472133 h 5081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42043" h="508140">
                          <a:moveTo>
                            <a:pt x="504715" y="472133"/>
                          </a:moveTo>
                          <a:cubicBezTo>
                            <a:pt x="547277" y="423392"/>
                            <a:pt x="556202" y="283349"/>
                            <a:pt x="517072" y="208522"/>
                          </a:cubicBezTo>
                          <a:cubicBezTo>
                            <a:pt x="477942" y="133695"/>
                            <a:pt x="340645" y="54749"/>
                            <a:pt x="269937" y="23171"/>
                          </a:cubicBezTo>
                          <a:cubicBezTo>
                            <a:pt x="199229" y="-8407"/>
                            <a:pt x="136758" y="-5661"/>
                            <a:pt x="92823" y="19052"/>
                          </a:cubicBezTo>
                          <a:cubicBezTo>
                            <a:pt x="48888" y="43765"/>
                            <a:pt x="15937" y="103490"/>
                            <a:pt x="6326" y="171452"/>
                          </a:cubicBezTo>
                          <a:cubicBezTo>
                            <a:pt x="-3285" y="239414"/>
                            <a:pt x="-7404" y="371906"/>
                            <a:pt x="35158" y="426825"/>
                          </a:cubicBezTo>
                          <a:cubicBezTo>
                            <a:pt x="77720" y="481744"/>
                            <a:pt x="181380" y="493415"/>
                            <a:pt x="261699" y="500966"/>
                          </a:cubicBezTo>
                          <a:cubicBezTo>
                            <a:pt x="342018" y="508517"/>
                            <a:pt x="462153" y="520874"/>
                            <a:pt x="504715" y="47213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297" name="Forma livre 296"/>
                    <p:cNvSpPr/>
                    <p:nvPr/>
                  </p:nvSpPr>
                  <p:spPr>
                    <a:xfrm>
                      <a:off x="-1700255" y="1112164"/>
                      <a:ext cx="446336" cy="365800"/>
                    </a:xfrm>
                    <a:custGeom>
                      <a:avLst/>
                      <a:gdLst>
                        <a:gd name="connsiteX0" fmla="*/ 36135 w 609883"/>
                        <a:gd name="connsiteY0" fmla="*/ 472066 h 499837"/>
                        <a:gd name="connsiteX1" fmla="*/ 15540 w 609883"/>
                        <a:gd name="connsiteY1" fmla="*/ 262001 h 499837"/>
                        <a:gd name="connsiteX2" fmla="*/ 143227 w 609883"/>
                        <a:gd name="connsiteY2" fmla="*/ 130196 h 499837"/>
                        <a:gd name="connsiteX3" fmla="*/ 419194 w 609883"/>
                        <a:gd name="connsiteY3" fmla="*/ 2509 h 499837"/>
                        <a:gd name="connsiteX4" fmla="*/ 542762 w 609883"/>
                        <a:gd name="connsiteY4" fmla="*/ 68412 h 499837"/>
                        <a:gd name="connsiteX5" fmla="*/ 608664 w 609883"/>
                        <a:gd name="connsiteY5" fmla="*/ 332023 h 499837"/>
                        <a:gd name="connsiteX6" fmla="*/ 563356 w 609883"/>
                        <a:gd name="connsiteY6" fmla="*/ 443234 h 499837"/>
                        <a:gd name="connsiteX7" fmla="*/ 320340 w 609883"/>
                        <a:gd name="connsiteY7" fmla="*/ 492661 h 499837"/>
                        <a:gd name="connsiteX8" fmla="*/ 36135 w 609883"/>
                        <a:gd name="connsiteY8" fmla="*/ 472066 h 4998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09883" h="499837">
                          <a:moveTo>
                            <a:pt x="36135" y="472066"/>
                          </a:moveTo>
                          <a:cubicBezTo>
                            <a:pt x="-14665" y="433623"/>
                            <a:pt x="-2309" y="318979"/>
                            <a:pt x="15540" y="262001"/>
                          </a:cubicBezTo>
                          <a:cubicBezTo>
                            <a:pt x="33389" y="205023"/>
                            <a:pt x="75951" y="173445"/>
                            <a:pt x="143227" y="130196"/>
                          </a:cubicBezTo>
                          <a:cubicBezTo>
                            <a:pt x="210503" y="86947"/>
                            <a:pt x="352605" y="12806"/>
                            <a:pt x="419194" y="2509"/>
                          </a:cubicBezTo>
                          <a:cubicBezTo>
                            <a:pt x="485783" y="-7788"/>
                            <a:pt x="511184" y="13493"/>
                            <a:pt x="542762" y="68412"/>
                          </a:cubicBezTo>
                          <a:cubicBezTo>
                            <a:pt x="574340" y="123331"/>
                            <a:pt x="605232" y="269553"/>
                            <a:pt x="608664" y="332023"/>
                          </a:cubicBezTo>
                          <a:cubicBezTo>
                            <a:pt x="612096" y="394493"/>
                            <a:pt x="611410" y="416461"/>
                            <a:pt x="563356" y="443234"/>
                          </a:cubicBezTo>
                          <a:cubicBezTo>
                            <a:pt x="515302" y="470007"/>
                            <a:pt x="406151" y="485110"/>
                            <a:pt x="320340" y="492661"/>
                          </a:cubicBezTo>
                          <a:cubicBezTo>
                            <a:pt x="234529" y="500212"/>
                            <a:pt x="86935" y="510509"/>
                            <a:pt x="36135" y="472066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298" name="Forma livre 297"/>
                    <p:cNvSpPr/>
                    <p:nvPr/>
                  </p:nvSpPr>
                  <p:spPr>
                    <a:xfrm>
                      <a:off x="-1742874" y="1535421"/>
                      <a:ext cx="198949" cy="144690"/>
                    </a:xfrm>
                    <a:custGeom>
                      <a:avLst/>
                      <a:gdLst>
                        <a:gd name="connsiteX0" fmla="*/ 0 w 271848"/>
                        <a:gd name="connsiteY0" fmla="*/ 197708 h 197708"/>
                        <a:gd name="connsiteX1" fmla="*/ 127686 w 271848"/>
                        <a:gd name="connsiteY1" fmla="*/ 82378 h 197708"/>
                        <a:gd name="connsiteX2" fmla="*/ 271848 w 271848"/>
                        <a:gd name="connsiteY2" fmla="*/ 0 h 1977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71848" h="197708">
                          <a:moveTo>
                            <a:pt x="0" y="197708"/>
                          </a:moveTo>
                          <a:cubicBezTo>
                            <a:pt x="41189" y="156518"/>
                            <a:pt x="82378" y="115329"/>
                            <a:pt x="127686" y="82378"/>
                          </a:cubicBezTo>
                          <a:cubicBezTo>
                            <a:pt x="172994" y="49427"/>
                            <a:pt x="222421" y="24713"/>
                            <a:pt x="271848" y="0"/>
                          </a:cubicBezTo>
                        </a:path>
                      </a:pathLst>
                    </a:cu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299" name="Forma livre 298"/>
                    <p:cNvSpPr/>
                    <p:nvPr/>
                  </p:nvSpPr>
                  <p:spPr>
                    <a:xfrm>
                      <a:off x="-1997937" y="2301965"/>
                      <a:ext cx="560440" cy="625232"/>
                    </a:xfrm>
                    <a:custGeom>
                      <a:avLst/>
                      <a:gdLst>
                        <a:gd name="connsiteX0" fmla="*/ 12171 w 765797"/>
                        <a:gd name="connsiteY0" fmla="*/ 30145 h 854329"/>
                        <a:gd name="connsiteX1" fmla="*/ 32268 w 765797"/>
                        <a:gd name="connsiteY1" fmla="*/ 718457 h 854329"/>
                        <a:gd name="connsiteX2" fmla="*/ 288501 w 765797"/>
                        <a:gd name="connsiteY2" fmla="*/ 839037 h 854329"/>
                        <a:gd name="connsiteX3" fmla="*/ 705507 w 765797"/>
                        <a:gd name="connsiteY3" fmla="*/ 793820 h 854329"/>
                        <a:gd name="connsiteX4" fmla="*/ 730628 w 765797"/>
                        <a:gd name="connsiteY4" fmla="*/ 311499 h 854329"/>
                        <a:gd name="connsiteX5" fmla="*/ 765797 w 765797"/>
                        <a:gd name="connsiteY5" fmla="*/ 0 h 8543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65797" h="854329">
                          <a:moveTo>
                            <a:pt x="12171" y="30145"/>
                          </a:moveTo>
                          <a:cubicBezTo>
                            <a:pt x="-808" y="306893"/>
                            <a:pt x="-13787" y="583642"/>
                            <a:pt x="32268" y="718457"/>
                          </a:cubicBezTo>
                          <a:cubicBezTo>
                            <a:pt x="78323" y="853272"/>
                            <a:pt x="176294" y="826476"/>
                            <a:pt x="288501" y="839037"/>
                          </a:cubicBezTo>
                          <a:cubicBezTo>
                            <a:pt x="400708" y="851598"/>
                            <a:pt x="631819" y="881743"/>
                            <a:pt x="705507" y="793820"/>
                          </a:cubicBezTo>
                          <a:cubicBezTo>
                            <a:pt x="779195" y="705897"/>
                            <a:pt x="720580" y="443802"/>
                            <a:pt x="730628" y="311499"/>
                          </a:cubicBezTo>
                          <a:cubicBezTo>
                            <a:pt x="740676" y="179196"/>
                            <a:pt x="753236" y="89598"/>
                            <a:pt x="765797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00" name="Elipse 299"/>
                    <p:cNvSpPr/>
                    <p:nvPr/>
                  </p:nvSpPr>
                  <p:spPr>
                    <a:xfrm>
                      <a:off x="-2712664" y="2368379"/>
                      <a:ext cx="370931" cy="359340"/>
                    </a:xfrm>
                    <a:prstGeom prst="ellips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01" name="Forma livre 300"/>
                    <p:cNvSpPr/>
                    <p:nvPr/>
                  </p:nvSpPr>
                  <p:spPr>
                    <a:xfrm>
                      <a:off x="-2482285" y="2531293"/>
                      <a:ext cx="75647" cy="170387"/>
                    </a:xfrm>
                    <a:custGeom>
                      <a:avLst/>
                      <a:gdLst>
                        <a:gd name="connsiteX0" fmla="*/ 64513 w 103366"/>
                        <a:gd name="connsiteY0" fmla="*/ 232820 h 232820"/>
                        <a:gd name="connsiteX1" fmla="*/ 102758 w 103366"/>
                        <a:gd name="connsiteY1" fmla="*/ 145900 h 232820"/>
                        <a:gd name="connsiteX2" fmla="*/ 81897 w 103366"/>
                        <a:gd name="connsiteY2" fmla="*/ 48549 h 232820"/>
                        <a:gd name="connsiteX3" fmla="*/ 5408 w 103366"/>
                        <a:gd name="connsiteY3" fmla="*/ 3351 h 232820"/>
                        <a:gd name="connsiteX4" fmla="*/ 12361 w 103366"/>
                        <a:gd name="connsiteY4" fmla="*/ 6827 h 2328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366" h="232820">
                          <a:moveTo>
                            <a:pt x="64513" y="232820"/>
                          </a:moveTo>
                          <a:cubicBezTo>
                            <a:pt x="82187" y="204716"/>
                            <a:pt x="99861" y="176612"/>
                            <a:pt x="102758" y="145900"/>
                          </a:cubicBezTo>
                          <a:cubicBezTo>
                            <a:pt x="105655" y="115188"/>
                            <a:pt x="98122" y="72307"/>
                            <a:pt x="81897" y="48549"/>
                          </a:cubicBezTo>
                          <a:cubicBezTo>
                            <a:pt x="65672" y="24791"/>
                            <a:pt x="16997" y="10305"/>
                            <a:pt x="5408" y="3351"/>
                          </a:cubicBezTo>
                          <a:cubicBezTo>
                            <a:pt x="-6181" y="-3603"/>
                            <a:pt x="3090" y="1612"/>
                            <a:pt x="12361" y="6827"/>
                          </a:cubicBezTo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02" name="Elipse 301"/>
                    <p:cNvSpPr/>
                    <p:nvPr/>
                  </p:nvSpPr>
                  <p:spPr>
                    <a:xfrm>
                      <a:off x="-1101431" y="2368379"/>
                      <a:ext cx="370931" cy="359340"/>
                    </a:xfrm>
                    <a:prstGeom prst="ellips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03" name="Forma livre 302"/>
                    <p:cNvSpPr/>
                    <p:nvPr/>
                  </p:nvSpPr>
                  <p:spPr>
                    <a:xfrm>
                      <a:off x="-1011923" y="2526112"/>
                      <a:ext cx="52640" cy="180657"/>
                    </a:xfrm>
                    <a:custGeom>
                      <a:avLst/>
                      <a:gdLst>
                        <a:gd name="connsiteX0" fmla="*/ 30206 w 71928"/>
                        <a:gd name="connsiteY0" fmla="*/ 246853 h 246853"/>
                        <a:gd name="connsiteX1" fmla="*/ 2392 w 71928"/>
                        <a:gd name="connsiteY1" fmla="*/ 135596 h 246853"/>
                        <a:gd name="connsiteX2" fmla="*/ 9345 w 71928"/>
                        <a:gd name="connsiteY2" fmla="*/ 55629 h 246853"/>
                        <a:gd name="connsiteX3" fmla="*/ 71928 w 71928"/>
                        <a:gd name="connsiteY3" fmla="*/ 0 h 246853"/>
                        <a:gd name="connsiteX4" fmla="*/ 71928 w 71928"/>
                        <a:gd name="connsiteY4" fmla="*/ 0 h 246853"/>
                        <a:gd name="connsiteX5" fmla="*/ 71928 w 71928"/>
                        <a:gd name="connsiteY5" fmla="*/ 0 h 246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1928" h="246853">
                          <a:moveTo>
                            <a:pt x="30206" y="246853"/>
                          </a:moveTo>
                          <a:cubicBezTo>
                            <a:pt x="18037" y="207160"/>
                            <a:pt x="5869" y="167467"/>
                            <a:pt x="2392" y="135596"/>
                          </a:cubicBezTo>
                          <a:cubicBezTo>
                            <a:pt x="-1085" y="103725"/>
                            <a:pt x="-2244" y="78228"/>
                            <a:pt x="9345" y="55629"/>
                          </a:cubicBezTo>
                          <a:cubicBezTo>
                            <a:pt x="20934" y="33030"/>
                            <a:pt x="71928" y="0"/>
                            <a:pt x="71928" y="0"/>
                          </a:cubicBezTo>
                          <a:lnTo>
                            <a:pt x="71928" y="0"/>
                          </a:lnTo>
                          <a:lnTo>
                            <a:pt x="71928" y="0"/>
                          </a:lnTo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04" name="Forma livre 303"/>
                    <p:cNvSpPr/>
                    <p:nvPr/>
                  </p:nvSpPr>
                  <p:spPr>
                    <a:xfrm>
                      <a:off x="-2403439" y="2613992"/>
                      <a:ext cx="1228145" cy="1594706"/>
                    </a:xfrm>
                    <a:custGeom>
                      <a:avLst/>
                      <a:gdLst>
                        <a:gd name="connsiteX0" fmla="*/ 563386 w 1678162"/>
                        <a:gd name="connsiteY0" fmla="*/ 183722 h 2179038"/>
                        <a:gd name="connsiteX1" fmla="*/ 457639 w 1678162"/>
                        <a:gd name="connsiteY1" fmla="*/ 488522 h 2179038"/>
                        <a:gd name="connsiteX2" fmla="*/ 351892 w 1678162"/>
                        <a:gd name="connsiteY2" fmla="*/ 1048359 h 2179038"/>
                        <a:gd name="connsiteX3" fmla="*/ 271027 w 1678162"/>
                        <a:gd name="connsiteY3" fmla="*/ 1552212 h 2179038"/>
                        <a:gd name="connsiteX4" fmla="*/ 47092 w 1678162"/>
                        <a:gd name="connsiteY4" fmla="*/ 1726383 h 2179038"/>
                        <a:gd name="connsiteX5" fmla="*/ 9770 w 1678162"/>
                        <a:gd name="connsiteY5" fmla="*/ 1931657 h 2179038"/>
                        <a:gd name="connsiteX6" fmla="*/ 177721 w 1678162"/>
                        <a:gd name="connsiteY6" fmla="*/ 2062285 h 2179038"/>
                        <a:gd name="connsiteX7" fmla="*/ 669133 w 1678162"/>
                        <a:gd name="connsiteY7" fmla="*/ 1956538 h 2179038"/>
                        <a:gd name="connsiteX8" fmla="*/ 781101 w 1678162"/>
                        <a:gd name="connsiteY8" fmla="*/ 1670400 h 2179038"/>
                        <a:gd name="connsiteX9" fmla="*/ 725117 w 1678162"/>
                        <a:gd name="connsiteY9" fmla="*/ 1514889 h 2179038"/>
                        <a:gd name="connsiteX10" fmla="*/ 787321 w 1678162"/>
                        <a:gd name="connsiteY10" fmla="*/ 917730 h 2179038"/>
                        <a:gd name="connsiteX11" fmla="*/ 973933 w 1678162"/>
                        <a:gd name="connsiteY11" fmla="*/ 451200 h 2179038"/>
                        <a:gd name="connsiteX12" fmla="*/ 1216529 w 1678162"/>
                        <a:gd name="connsiteY12" fmla="*/ 1545991 h 2179038"/>
                        <a:gd name="connsiteX13" fmla="*/ 1210309 w 1678162"/>
                        <a:gd name="connsiteY13" fmla="*/ 1825910 h 2179038"/>
                        <a:gd name="connsiteX14" fmla="*/ 1434243 w 1678162"/>
                        <a:gd name="connsiteY14" fmla="*/ 2149371 h 2179038"/>
                        <a:gd name="connsiteX15" fmla="*/ 1627076 w 1678162"/>
                        <a:gd name="connsiteY15" fmla="*/ 2136930 h 2179038"/>
                        <a:gd name="connsiteX16" fmla="*/ 1676839 w 1678162"/>
                        <a:gd name="connsiteY16" fmla="*/ 1906775 h 2179038"/>
                        <a:gd name="connsiteX17" fmla="*/ 1589754 w 1678162"/>
                        <a:gd name="connsiteY17" fmla="*/ 1651738 h 2179038"/>
                        <a:gd name="connsiteX18" fmla="*/ 1297394 w 1678162"/>
                        <a:gd name="connsiteY18" fmla="*/ 152620 h 2179038"/>
                        <a:gd name="connsiteX19" fmla="*/ 1284954 w 1678162"/>
                        <a:gd name="connsiteY19" fmla="*/ 127738 h 21790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678162" h="2179038">
                          <a:moveTo>
                            <a:pt x="563386" y="183722"/>
                          </a:moveTo>
                          <a:cubicBezTo>
                            <a:pt x="528137" y="264069"/>
                            <a:pt x="492888" y="344416"/>
                            <a:pt x="457639" y="488522"/>
                          </a:cubicBezTo>
                          <a:cubicBezTo>
                            <a:pt x="422390" y="632628"/>
                            <a:pt x="382994" y="871077"/>
                            <a:pt x="351892" y="1048359"/>
                          </a:cubicBezTo>
                          <a:cubicBezTo>
                            <a:pt x="320790" y="1225641"/>
                            <a:pt x="321827" y="1439208"/>
                            <a:pt x="271027" y="1552212"/>
                          </a:cubicBezTo>
                          <a:cubicBezTo>
                            <a:pt x="220227" y="1665216"/>
                            <a:pt x="90635" y="1663142"/>
                            <a:pt x="47092" y="1726383"/>
                          </a:cubicBezTo>
                          <a:cubicBezTo>
                            <a:pt x="3549" y="1789624"/>
                            <a:pt x="-12002" y="1875673"/>
                            <a:pt x="9770" y="1931657"/>
                          </a:cubicBezTo>
                          <a:cubicBezTo>
                            <a:pt x="31541" y="1987641"/>
                            <a:pt x="67827" y="2058138"/>
                            <a:pt x="177721" y="2062285"/>
                          </a:cubicBezTo>
                          <a:cubicBezTo>
                            <a:pt x="287615" y="2066432"/>
                            <a:pt x="568570" y="2021852"/>
                            <a:pt x="669133" y="1956538"/>
                          </a:cubicBezTo>
                          <a:cubicBezTo>
                            <a:pt x="769696" y="1891224"/>
                            <a:pt x="771770" y="1744008"/>
                            <a:pt x="781101" y="1670400"/>
                          </a:cubicBezTo>
                          <a:cubicBezTo>
                            <a:pt x="790432" y="1596792"/>
                            <a:pt x="724080" y="1640334"/>
                            <a:pt x="725117" y="1514889"/>
                          </a:cubicBezTo>
                          <a:cubicBezTo>
                            <a:pt x="726154" y="1389444"/>
                            <a:pt x="745852" y="1095011"/>
                            <a:pt x="787321" y="917730"/>
                          </a:cubicBezTo>
                          <a:cubicBezTo>
                            <a:pt x="828790" y="740449"/>
                            <a:pt x="902398" y="346490"/>
                            <a:pt x="973933" y="451200"/>
                          </a:cubicBezTo>
                          <a:cubicBezTo>
                            <a:pt x="1045468" y="555910"/>
                            <a:pt x="1177133" y="1316873"/>
                            <a:pt x="1216529" y="1545991"/>
                          </a:cubicBezTo>
                          <a:cubicBezTo>
                            <a:pt x="1255925" y="1775109"/>
                            <a:pt x="1174023" y="1725347"/>
                            <a:pt x="1210309" y="1825910"/>
                          </a:cubicBezTo>
                          <a:cubicBezTo>
                            <a:pt x="1246595" y="1926473"/>
                            <a:pt x="1364782" y="2097534"/>
                            <a:pt x="1434243" y="2149371"/>
                          </a:cubicBezTo>
                          <a:cubicBezTo>
                            <a:pt x="1503704" y="2201208"/>
                            <a:pt x="1586643" y="2177363"/>
                            <a:pt x="1627076" y="2136930"/>
                          </a:cubicBezTo>
                          <a:cubicBezTo>
                            <a:pt x="1667509" y="2096497"/>
                            <a:pt x="1683059" y="1987640"/>
                            <a:pt x="1676839" y="1906775"/>
                          </a:cubicBezTo>
                          <a:cubicBezTo>
                            <a:pt x="1670619" y="1825910"/>
                            <a:pt x="1652995" y="1944097"/>
                            <a:pt x="1589754" y="1651738"/>
                          </a:cubicBezTo>
                          <a:cubicBezTo>
                            <a:pt x="1526513" y="1359379"/>
                            <a:pt x="1348194" y="406620"/>
                            <a:pt x="1297394" y="152620"/>
                          </a:cubicBezTo>
                          <a:cubicBezTo>
                            <a:pt x="1246594" y="-101380"/>
                            <a:pt x="1265774" y="13179"/>
                            <a:pt x="1284954" y="127738"/>
                          </a:cubicBezTo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05" name="Forma livre 304"/>
                    <p:cNvSpPr/>
                    <p:nvPr/>
                  </p:nvSpPr>
                  <p:spPr>
                    <a:xfrm>
                      <a:off x="-2416062" y="1568632"/>
                      <a:ext cx="1403327" cy="1189808"/>
                    </a:xfrm>
                    <a:custGeom>
                      <a:avLst/>
                      <a:gdLst>
                        <a:gd name="connsiteX0" fmla="*/ 960079 w 1917534"/>
                        <a:gd name="connsiteY0" fmla="*/ 405360 h 1625777"/>
                        <a:gd name="connsiteX1" fmla="*/ 443785 w 1917534"/>
                        <a:gd name="connsiteY1" fmla="*/ 7254 h 1625777"/>
                        <a:gd name="connsiteX2" fmla="*/ 114103 w 1917534"/>
                        <a:gd name="connsiteY2" fmla="*/ 168985 h 1625777"/>
                        <a:gd name="connsiteX3" fmla="*/ 2136 w 1917534"/>
                        <a:gd name="connsiteY3" fmla="*/ 430242 h 1625777"/>
                        <a:gd name="connsiteX4" fmla="*/ 194969 w 1917534"/>
                        <a:gd name="connsiteY4" fmla="*/ 604413 h 1625777"/>
                        <a:gd name="connsiteX5" fmla="*/ 505989 w 1917534"/>
                        <a:gd name="connsiteY5" fmla="*/ 697719 h 1625777"/>
                        <a:gd name="connsiteX6" fmla="*/ 593075 w 1917534"/>
                        <a:gd name="connsiteY6" fmla="*/ 567091 h 1625777"/>
                        <a:gd name="connsiteX7" fmla="*/ 555752 w 1917534"/>
                        <a:gd name="connsiteY7" fmla="*/ 679058 h 1625777"/>
                        <a:gd name="connsiteX8" fmla="*/ 524650 w 1917534"/>
                        <a:gd name="connsiteY8" fmla="*/ 1027401 h 1625777"/>
                        <a:gd name="connsiteX9" fmla="*/ 524650 w 1917534"/>
                        <a:gd name="connsiteY9" fmla="*/ 1543695 h 1625777"/>
                        <a:gd name="connsiteX10" fmla="*/ 636618 w 1917534"/>
                        <a:gd name="connsiteY10" fmla="*/ 1605899 h 1625777"/>
                        <a:gd name="connsiteX11" fmla="*/ 1289760 w 1917534"/>
                        <a:gd name="connsiteY11" fmla="*/ 1618340 h 1625777"/>
                        <a:gd name="connsiteX12" fmla="*/ 1345744 w 1917534"/>
                        <a:gd name="connsiteY12" fmla="*/ 1500152 h 1625777"/>
                        <a:gd name="connsiteX13" fmla="*/ 1376846 w 1917534"/>
                        <a:gd name="connsiteY13" fmla="*/ 965197 h 1625777"/>
                        <a:gd name="connsiteX14" fmla="*/ 1414169 w 1917534"/>
                        <a:gd name="connsiteY14" fmla="*/ 623074 h 1625777"/>
                        <a:gd name="connsiteX15" fmla="*/ 1445271 w 1917534"/>
                        <a:gd name="connsiteY15" fmla="*/ 703940 h 1625777"/>
                        <a:gd name="connsiteX16" fmla="*/ 1644324 w 1917534"/>
                        <a:gd name="connsiteY16" fmla="*/ 629295 h 1625777"/>
                        <a:gd name="connsiteX17" fmla="*/ 1911801 w 1917534"/>
                        <a:gd name="connsiteY17" fmla="*/ 417801 h 1625777"/>
                        <a:gd name="connsiteX18" fmla="*/ 1806054 w 1917534"/>
                        <a:gd name="connsiteY18" fmla="*/ 200087 h 1625777"/>
                        <a:gd name="connsiteX19" fmla="*/ 1557238 w 1917534"/>
                        <a:gd name="connsiteY19" fmla="*/ 44576 h 1625777"/>
                        <a:gd name="connsiteX20" fmla="*/ 1134250 w 1917534"/>
                        <a:gd name="connsiteY20" fmla="*/ 249850 h 1625777"/>
                        <a:gd name="connsiteX21" fmla="*/ 960079 w 1917534"/>
                        <a:gd name="connsiteY21" fmla="*/ 405360 h 1625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917534" h="1625777">
                          <a:moveTo>
                            <a:pt x="960079" y="405360"/>
                          </a:moveTo>
                          <a:cubicBezTo>
                            <a:pt x="845002" y="364927"/>
                            <a:pt x="584781" y="46650"/>
                            <a:pt x="443785" y="7254"/>
                          </a:cubicBezTo>
                          <a:cubicBezTo>
                            <a:pt x="302789" y="-32142"/>
                            <a:pt x="187711" y="98487"/>
                            <a:pt x="114103" y="168985"/>
                          </a:cubicBezTo>
                          <a:cubicBezTo>
                            <a:pt x="40495" y="239483"/>
                            <a:pt x="-11342" y="357671"/>
                            <a:pt x="2136" y="430242"/>
                          </a:cubicBezTo>
                          <a:cubicBezTo>
                            <a:pt x="15614" y="502813"/>
                            <a:pt x="110994" y="559834"/>
                            <a:pt x="194969" y="604413"/>
                          </a:cubicBezTo>
                          <a:cubicBezTo>
                            <a:pt x="278944" y="648992"/>
                            <a:pt x="439638" y="703939"/>
                            <a:pt x="505989" y="697719"/>
                          </a:cubicBezTo>
                          <a:cubicBezTo>
                            <a:pt x="572340" y="691499"/>
                            <a:pt x="584781" y="570201"/>
                            <a:pt x="593075" y="567091"/>
                          </a:cubicBezTo>
                          <a:cubicBezTo>
                            <a:pt x="601369" y="563981"/>
                            <a:pt x="567156" y="602340"/>
                            <a:pt x="555752" y="679058"/>
                          </a:cubicBezTo>
                          <a:cubicBezTo>
                            <a:pt x="544348" y="755776"/>
                            <a:pt x="529834" y="883295"/>
                            <a:pt x="524650" y="1027401"/>
                          </a:cubicBezTo>
                          <a:cubicBezTo>
                            <a:pt x="519466" y="1171507"/>
                            <a:pt x="505989" y="1447279"/>
                            <a:pt x="524650" y="1543695"/>
                          </a:cubicBezTo>
                          <a:cubicBezTo>
                            <a:pt x="543311" y="1640111"/>
                            <a:pt x="509100" y="1593458"/>
                            <a:pt x="636618" y="1605899"/>
                          </a:cubicBezTo>
                          <a:cubicBezTo>
                            <a:pt x="764136" y="1618340"/>
                            <a:pt x="1171572" y="1635965"/>
                            <a:pt x="1289760" y="1618340"/>
                          </a:cubicBezTo>
                          <a:cubicBezTo>
                            <a:pt x="1407948" y="1600716"/>
                            <a:pt x="1331230" y="1609009"/>
                            <a:pt x="1345744" y="1500152"/>
                          </a:cubicBezTo>
                          <a:cubicBezTo>
                            <a:pt x="1360258" y="1391295"/>
                            <a:pt x="1365442" y="1111377"/>
                            <a:pt x="1376846" y="965197"/>
                          </a:cubicBezTo>
                          <a:cubicBezTo>
                            <a:pt x="1388250" y="819017"/>
                            <a:pt x="1402765" y="666617"/>
                            <a:pt x="1414169" y="623074"/>
                          </a:cubicBezTo>
                          <a:cubicBezTo>
                            <a:pt x="1425573" y="579531"/>
                            <a:pt x="1406912" y="702903"/>
                            <a:pt x="1445271" y="703940"/>
                          </a:cubicBezTo>
                          <a:cubicBezTo>
                            <a:pt x="1483630" y="704977"/>
                            <a:pt x="1566569" y="676985"/>
                            <a:pt x="1644324" y="629295"/>
                          </a:cubicBezTo>
                          <a:cubicBezTo>
                            <a:pt x="1722079" y="581605"/>
                            <a:pt x="1884846" y="489336"/>
                            <a:pt x="1911801" y="417801"/>
                          </a:cubicBezTo>
                          <a:cubicBezTo>
                            <a:pt x="1938756" y="346266"/>
                            <a:pt x="1865148" y="262291"/>
                            <a:pt x="1806054" y="200087"/>
                          </a:cubicBezTo>
                          <a:cubicBezTo>
                            <a:pt x="1746960" y="137883"/>
                            <a:pt x="1669205" y="36282"/>
                            <a:pt x="1557238" y="44576"/>
                          </a:cubicBezTo>
                          <a:cubicBezTo>
                            <a:pt x="1445271" y="52870"/>
                            <a:pt x="1227556" y="187646"/>
                            <a:pt x="1134250" y="249850"/>
                          </a:cubicBezTo>
                          <a:cubicBezTo>
                            <a:pt x="1040944" y="312054"/>
                            <a:pt x="1075156" y="445793"/>
                            <a:pt x="960079" y="405360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06" name="Forma livre 305"/>
                    <p:cNvSpPr/>
                    <p:nvPr/>
                  </p:nvSpPr>
                  <p:spPr>
                    <a:xfrm>
                      <a:off x="-2069630" y="2544893"/>
                      <a:ext cx="673769" cy="277311"/>
                    </a:xfrm>
                    <a:custGeom>
                      <a:avLst/>
                      <a:gdLst>
                        <a:gd name="connsiteX0" fmla="*/ 40921 w 920651"/>
                        <a:gd name="connsiteY0" fmla="*/ 15074 h 378923"/>
                        <a:gd name="connsiteX1" fmla="*/ 320840 w 920651"/>
                        <a:gd name="connsiteY1" fmla="*/ 39956 h 378923"/>
                        <a:gd name="connsiteX2" fmla="*/ 743828 w 920651"/>
                        <a:gd name="connsiteY2" fmla="*/ 58617 h 378923"/>
                        <a:gd name="connsiteX3" fmla="*/ 905558 w 920651"/>
                        <a:gd name="connsiteY3" fmla="*/ 64837 h 378923"/>
                        <a:gd name="connsiteX4" fmla="*/ 886897 w 920651"/>
                        <a:gd name="connsiteY4" fmla="*/ 319874 h 378923"/>
                        <a:gd name="connsiteX5" fmla="*/ 669183 w 920651"/>
                        <a:gd name="connsiteY5" fmla="*/ 375858 h 378923"/>
                        <a:gd name="connsiteX6" fmla="*/ 215093 w 920651"/>
                        <a:gd name="connsiteY6" fmla="*/ 363417 h 378923"/>
                        <a:gd name="connsiteX7" fmla="*/ 22260 w 920651"/>
                        <a:gd name="connsiteY7" fmla="*/ 294992 h 378923"/>
                        <a:gd name="connsiteX8" fmla="*/ 40921 w 920651"/>
                        <a:gd name="connsiteY8" fmla="*/ 15074 h 378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20651" h="378923">
                          <a:moveTo>
                            <a:pt x="40921" y="15074"/>
                          </a:moveTo>
                          <a:cubicBezTo>
                            <a:pt x="90684" y="-27432"/>
                            <a:pt x="203689" y="32699"/>
                            <a:pt x="320840" y="39956"/>
                          </a:cubicBezTo>
                          <a:cubicBezTo>
                            <a:pt x="437991" y="47213"/>
                            <a:pt x="743828" y="58617"/>
                            <a:pt x="743828" y="58617"/>
                          </a:cubicBezTo>
                          <a:cubicBezTo>
                            <a:pt x="841281" y="62764"/>
                            <a:pt x="881713" y="21294"/>
                            <a:pt x="905558" y="64837"/>
                          </a:cubicBezTo>
                          <a:cubicBezTo>
                            <a:pt x="929403" y="108380"/>
                            <a:pt x="926293" y="268037"/>
                            <a:pt x="886897" y="319874"/>
                          </a:cubicBezTo>
                          <a:cubicBezTo>
                            <a:pt x="847501" y="371711"/>
                            <a:pt x="781150" y="368601"/>
                            <a:pt x="669183" y="375858"/>
                          </a:cubicBezTo>
                          <a:cubicBezTo>
                            <a:pt x="557216" y="383115"/>
                            <a:pt x="322913" y="376895"/>
                            <a:pt x="215093" y="363417"/>
                          </a:cubicBezTo>
                          <a:cubicBezTo>
                            <a:pt x="107273" y="349939"/>
                            <a:pt x="55436" y="350976"/>
                            <a:pt x="22260" y="294992"/>
                          </a:cubicBezTo>
                          <a:cubicBezTo>
                            <a:pt x="-10916" y="239008"/>
                            <a:pt x="-8842" y="57580"/>
                            <a:pt x="40921" y="15074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07" name="Elipse 306"/>
                    <p:cNvSpPr/>
                    <p:nvPr/>
                  </p:nvSpPr>
                  <p:spPr>
                    <a:xfrm>
                      <a:off x="-1881453" y="2562491"/>
                      <a:ext cx="319741" cy="277311"/>
                    </a:xfrm>
                    <a:prstGeom prst="ellipse">
                      <a:avLst/>
                    </a:prstGeom>
                    <a:solidFill>
                      <a:schemeClr val="tx2">
                        <a:lumMod val="60000"/>
                        <a:lumOff val="4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08" name="Triângulo isósceles 307"/>
                    <p:cNvSpPr/>
                    <p:nvPr/>
                  </p:nvSpPr>
                  <p:spPr>
                    <a:xfrm rot="12169286">
                      <a:off x="-2640517" y="2706760"/>
                      <a:ext cx="37368" cy="42684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09" name="Triângulo isósceles 308"/>
                    <p:cNvSpPr/>
                    <p:nvPr/>
                  </p:nvSpPr>
                  <p:spPr>
                    <a:xfrm rot="12169286">
                      <a:off x="-2677200" y="2671993"/>
                      <a:ext cx="47654" cy="54432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10" name="Triângulo isósceles 309"/>
                    <p:cNvSpPr/>
                    <p:nvPr/>
                  </p:nvSpPr>
                  <p:spPr>
                    <a:xfrm rot="12609937">
                      <a:off x="-2712423" y="2613919"/>
                      <a:ext cx="76510" cy="87395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11" name="Triângulo isósceles 310"/>
                    <p:cNvSpPr/>
                    <p:nvPr/>
                  </p:nvSpPr>
                  <p:spPr>
                    <a:xfrm rot="9430714" flipH="1">
                      <a:off x="-819841" y="2700395"/>
                      <a:ext cx="28589" cy="42684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12" name="Triângulo isósceles 311"/>
                    <p:cNvSpPr/>
                    <p:nvPr/>
                  </p:nvSpPr>
                  <p:spPr>
                    <a:xfrm rot="9430714" flipH="1">
                      <a:off x="-799646" y="2665629"/>
                      <a:ext cx="36459" cy="54432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sp>
                  <p:nvSpPr>
                    <p:cNvPr id="313" name="Triângulo isósceles 312"/>
                    <p:cNvSpPr/>
                    <p:nvPr/>
                  </p:nvSpPr>
                  <p:spPr>
                    <a:xfrm rot="8990063" flipH="1">
                      <a:off x="-794774" y="2607554"/>
                      <a:ext cx="58535" cy="87395"/>
                    </a:xfrm>
                    <a:prstGeom prst="triangle">
                      <a:avLst/>
                    </a:prstGeom>
                    <a:solidFill>
                      <a:schemeClr val="bg1">
                        <a:lumMod val="6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pt-BR" dirty="0"/>
                    </a:p>
                  </p:txBody>
                </p:sp>
                <p:grpSp>
                  <p:nvGrpSpPr>
                    <p:cNvPr id="314" name="Grupo 313"/>
                    <p:cNvGrpSpPr/>
                    <p:nvPr/>
                  </p:nvGrpSpPr>
                  <p:grpSpPr>
                    <a:xfrm>
                      <a:off x="-2104834" y="1221631"/>
                      <a:ext cx="165951" cy="199731"/>
                      <a:chOff x="2466349" y="2043693"/>
                      <a:chExt cx="262084" cy="315432"/>
                    </a:xfrm>
                  </p:grpSpPr>
                  <p:sp>
                    <p:nvSpPr>
                      <p:cNvPr id="322" name="Elipse 321"/>
                      <p:cNvSpPr/>
                      <p:nvPr/>
                    </p:nvSpPr>
                    <p:spPr>
                      <a:xfrm rot="20547745">
                        <a:off x="2466349" y="2043693"/>
                        <a:ext cx="262084" cy="315432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323" name="Elipse 322"/>
                      <p:cNvSpPr/>
                      <p:nvPr/>
                    </p:nvSpPr>
                    <p:spPr>
                      <a:xfrm rot="21377893">
                        <a:off x="2519398" y="2082253"/>
                        <a:ext cx="191800" cy="26968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324" name="Elipse 323"/>
                      <p:cNvSpPr/>
                      <p:nvPr/>
                    </p:nvSpPr>
                    <p:spPr>
                      <a:xfrm>
                        <a:off x="2548920" y="2112158"/>
                        <a:ext cx="86955" cy="8695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325" name="Retângulo de cantos arredondados 324"/>
                      <p:cNvSpPr/>
                      <p:nvPr/>
                    </p:nvSpPr>
                    <p:spPr>
                      <a:xfrm rot="18809357">
                        <a:off x="2554903" y="2096706"/>
                        <a:ext cx="31138" cy="30904"/>
                      </a:xfrm>
                      <a:prstGeom prst="round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326" name="Forma livre 325"/>
                      <p:cNvSpPr/>
                      <p:nvPr/>
                    </p:nvSpPr>
                    <p:spPr>
                      <a:xfrm>
                        <a:off x="2559135" y="2193760"/>
                        <a:ext cx="128263" cy="137357"/>
                      </a:xfrm>
                      <a:custGeom>
                        <a:avLst/>
                        <a:gdLst>
                          <a:gd name="connsiteX0" fmla="*/ 329918 w 389263"/>
                          <a:gd name="connsiteY0" fmla="*/ 741 h 416864"/>
                          <a:gd name="connsiteX1" fmla="*/ 377685 w 389263"/>
                          <a:gd name="connsiteY1" fmla="*/ 133807 h 416864"/>
                          <a:gd name="connsiteX2" fmla="*/ 381097 w 389263"/>
                          <a:gd name="connsiteY2" fmla="*/ 270285 h 416864"/>
                          <a:gd name="connsiteX3" fmla="*/ 282151 w 389263"/>
                          <a:gd name="connsiteY3" fmla="*/ 399938 h 416864"/>
                          <a:gd name="connsiteX4" fmla="*/ 135438 w 389263"/>
                          <a:gd name="connsiteY4" fmla="*/ 410174 h 416864"/>
                          <a:gd name="connsiteX5" fmla="*/ 50139 w 389263"/>
                          <a:gd name="connsiteY5" fmla="*/ 352171 h 416864"/>
                          <a:gd name="connsiteX6" fmla="*/ 2372 w 389263"/>
                          <a:gd name="connsiteY6" fmla="*/ 270285 h 416864"/>
                          <a:gd name="connsiteX7" fmla="*/ 9196 w 389263"/>
                          <a:gd name="connsiteY7" fmla="*/ 62156 h 416864"/>
                          <a:gd name="connsiteX8" fmla="*/ 26256 w 389263"/>
                          <a:gd name="connsiteY8" fmla="*/ 150867 h 416864"/>
                          <a:gd name="connsiteX9" fmla="*/ 125202 w 389263"/>
                          <a:gd name="connsiteY9" fmla="*/ 297580 h 416864"/>
                          <a:gd name="connsiteX10" fmla="*/ 237796 w 389263"/>
                          <a:gd name="connsiteY10" fmla="*/ 297580 h 416864"/>
                          <a:gd name="connsiteX11" fmla="*/ 316270 w 389263"/>
                          <a:gd name="connsiteY11" fmla="*/ 195222 h 416864"/>
                          <a:gd name="connsiteX12" fmla="*/ 329918 w 389263"/>
                          <a:gd name="connsiteY12" fmla="*/ 741 h 41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9263" h="416864">
                            <a:moveTo>
                              <a:pt x="329918" y="741"/>
                            </a:moveTo>
                            <a:cubicBezTo>
                              <a:pt x="340154" y="-9495"/>
                              <a:pt x="369155" y="88883"/>
                              <a:pt x="377685" y="133807"/>
                            </a:cubicBezTo>
                            <a:cubicBezTo>
                              <a:pt x="386215" y="178731"/>
                              <a:pt x="397019" y="225930"/>
                              <a:pt x="381097" y="270285"/>
                            </a:cubicBezTo>
                            <a:cubicBezTo>
                              <a:pt x="365175" y="314640"/>
                              <a:pt x="323094" y="376623"/>
                              <a:pt x="282151" y="399938"/>
                            </a:cubicBezTo>
                            <a:cubicBezTo>
                              <a:pt x="241208" y="423253"/>
                              <a:pt x="174107" y="418135"/>
                              <a:pt x="135438" y="410174"/>
                            </a:cubicBezTo>
                            <a:cubicBezTo>
                              <a:pt x="96769" y="402213"/>
                              <a:pt x="72317" y="375486"/>
                              <a:pt x="50139" y="352171"/>
                            </a:cubicBezTo>
                            <a:cubicBezTo>
                              <a:pt x="27961" y="328856"/>
                              <a:pt x="9196" y="318621"/>
                              <a:pt x="2372" y="270285"/>
                            </a:cubicBezTo>
                            <a:cubicBezTo>
                              <a:pt x="-4452" y="221949"/>
                              <a:pt x="5215" y="82059"/>
                              <a:pt x="9196" y="62156"/>
                            </a:cubicBezTo>
                            <a:cubicBezTo>
                              <a:pt x="13177" y="42253"/>
                              <a:pt x="6922" y="111630"/>
                              <a:pt x="26256" y="150867"/>
                            </a:cubicBezTo>
                            <a:cubicBezTo>
                              <a:pt x="45590" y="190104"/>
                              <a:pt x="89945" y="273128"/>
                              <a:pt x="125202" y="297580"/>
                            </a:cubicBezTo>
                            <a:cubicBezTo>
                              <a:pt x="160459" y="322032"/>
                              <a:pt x="205951" y="314640"/>
                              <a:pt x="237796" y="297580"/>
                            </a:cubicBezTo>
                            <a:cubicBezTo>
                              <a:pt x="269641" y="280520"/>
                              <a:pt x="300916" y="243558"/>
                              <a:pt x="316270" y="195222"/>
                            </a:cubicBezTo>
                            <a:cubicBezTo>
                              <a:pt x="331624" y="146886"/>
                              <a:pt x="319682" y="10977"/>
                              <a:pt x="329918" y="741"/>
                            </a:cubicBezTo>
                            <a:close/>
                          </a:path>
                        </a:pathLst>
                      </a:custGeom>
                      <a:solidFill>
                        <a:schemeClr val="bg2">
                          <a:lumMod val="25000"/>
                        </a:schemeClr>
                      </a:solidFill>
                      <a:ln>
                        <a:solidFill>
                          <a:schemeClr val="bg2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327" name="Forma livre 326"/>
                      <p:cNvSpPr/>
                      <p:nvPr/>
                    </p:nvSpPr>
                    <p:spPr>
                      <a:xfrm>
                        <a:off x="2554399" y="2347976"/>
                        <a:ext cx="137735" cy="9868"/>
                      </a:xfrm>
                      <a:custGeom>
                        <a:avLst/>
                        <a:gdLst>
                          <a:gd name="connsiteX0" fmla="*/ 418012 w 418012"/>
                          <a:gd name="connsiteY0" fmla="*/ 0 h 29948"/>
                          <a:gd name="connsiteX1" fmla="*/ 223935 w 418012"/>
                          <a:gd name="connsiteY1" fmla="*/ 29858 h 29948"/>
                          <a:gd name="connsiteX2" fmla="*/ 0 w 418012"/>
                          <a:gd name="connsiteY2" fmla="*/ 7465 h 299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18012" h="29948">
                            <a:moveTo>
                              <a:pt x="418012" y="0"/>
                            </a:moveTo>
                            <a:cubicBezTo>
                              <a:pt x="355808" y="14307"/>
                              <a:pt x="293604" y="28614"/>
                              <a:pt x="223935" y="29858"/>
                            </a:cubicBezTo>
                            <a:cubicBezTo>
                              <a:pt x="154266" y="31102"/>
                              <a:pt x="77133" y="19283"/>
                              <a:pt x="0" y="7465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</p:grpSp>
                <p:grpSp>
                  <p:nvGrpSpPr>
                    <p:cNvPr id="315" name="Grupo 314"/>
                    <p:cNvGrpSpPr/>
                    <p:nvPr/>
                  </p:nvGrpSpPr>
                  <p:grpSpPr>
                    <a:xfrm flipH="1">
                      <a:off x="-1585536" y="1237681"/>
                      <a:ext cx="171535" cy="199731"/>
                      <a:chOff x="2466349" y="2043693"/>
                      <a:chExt cx="262084" cy="315432"/>
                    </a:xfrm>
                  </p:grpSpPr>
                  <p:sp>
                    <p:nvSpPr>
                      <p:cNvPr id="316" name="Elipse 315"/>
                      <p:cNvSpPr/>
                      <p:nvPr/>
                    </p:nvSpPr>
                    <p:spPr>
                      <a:xfrm rot="20547745">
                        <a:off x="2466349" y="2043693"/>
                        <a:ext cx="262084" cy="315432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317" name="Elipse 316"/>
                      <p:cNvSpPr/>
                      <p:nvPr/>
                    </p:nvSpPr>
                    <p:spPr>
                      <a:xfrm rot="21377893">
                        <a:off x="2519398" y="2082253"/>
                        <a:ext cx="191800" cy="269680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318" name="Elipse 317"/>
                      <p:cNvSpPr/>
                      <p:nvPr/>
                    </p:nvSpPr>
                    <p:spPr>
                      <a:xfrm>
                        <a:off x="2548920" y="2112158"/>
                        <a:ext cx="86955" cy="8695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319" name="Retângulo de cantos arredondados 318"/>
                      <p:cNvSpPr/>
                      <p:nvPr/>
                    </p:nvSpPr>
                    <p:spPr>
                      <a:xfrm rot="18809357">
                        <a:off x="2554903" y="2096706"/>
                        <a:ext cx="31138" cy="30904"/>
                      </a:xfrm>
                      <a:prstGeom prst="roundRect">
                        <a:avLst/>
                      </a:prstGeom>
                      <a:solidFill>
                        <a:schemeClr val="bg1"/>
                      </a:solidFill>
                      <a:ln>
                        <a:solidFill>
                          <a:schemeClr val="bg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320" name="Forma livre 319"/>
                      <p:cNvSpPr/>
                      <p:nvPr/>
                    </p:nvSpPr>
                    <p:spPr>
                      <a:xfrm>
                        <a:off x="2559135" y="2193760"/>
                        <a:ext cx="128263" cy="137357"/>
                      </a:xfrm>
                      <a:custGeom>
                        <a:avLst/>
                        <a:gdLst>
                          <a:gd name="connsiteX0" fmla="*/ 329918 w 389263"/>
                          <a:gd name="connsiteY0" fmla="*/ 741 h 416864"/>
                          <a:gd name="connsiteX1" fmla="*/ 377685 w 389263"/>
                          <a:gd name="connsiteY1" fmla="*/ 133807 h 416864"/>
                          <a:gd name="connsiteX2" fmla="*/ 381097 w 389263"/>
                          <a:gd name="connsiteY2" fmla="*/ 270285 h 416864"/>
                          <a:gd name="connsiteX3" fmla="*/ 282151 w 389263"/>
                          <a:gd name="connsiteY3" fmla="*/ 399938 h 416864"/>
                          <a:gd name="connsiteX4" fmla="*/ 135438 w 389263"/>
                          <a:gd name="connsiteY4" fmla="*/ 410174 h 416864"/>
                          <a:gd name="connsiteX5" fmla="*/ 50139 w 389263"/>
                          <a:gd name="connsiteY5" fmla="*/ 352171 h 416864"/>
                          <a:gd name="connsiteX6" fmla="*/ 2372 w 389263"/>
                          <a:gd name="connsiteY6" fmla="*/ 270285 h 416864"/>
                          <a:gd name="connsiteX7" fmla="*/ 9196 w 389263"/>
                          <a:gd name="connsiteY7" fmla="*/ 62156 h 416864"/>
                          <a:gd name="connsiteX8" fmla="*/ 26256 w 389263"/>
                          <a:gd name="connsiteY8" fmla="*/ 150867 h 416864"/>
                          <a:gd name="connsiteX9" fmla="*/ 125202 w 389263"/>
                          <a:gd name="connsiteY9" fmla="*/ 297580 h 416864"/>
                          <a:gd name="connsiteX10" fmla="*/ 237796 w 389263"/>
                          <a:gd name="connsiteY10" fmla="*/ 297580 h 416864"/>
                          <a:gd name="connsiteX11" fmla="*/ 316270 w 389263"/>
                          <a:gd name="connsiteY11" fmla="*/ 195222 h 416864"/>
                          <a:gd name="connsiteX12" fmla="*/ 329918 w 389263"/>
                          <a:gd name="connsiteY12" fmla="*/ 741 h 416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389263" h="416864">
                            <a:moveTo>
                              <a:pt x="329918" y="741"/>
                            </a:moveTo>
                            <a:cubicBezTo>
                              <a:pt x="340154" y="-9495"/>
                              <a:pt x="369155" y="88883"/>
                              <a:pt x="377685" y="133807"/>
                            </a:cubicBezTo>
                            <a:cubicBezTo>
                              <a:pt x="386215" y="178731"/>
                              <a:pt x="397019" y="225930"/>
                              <a:pt x="381097" y="270285"/>
                            </a:cubicBezTo>
                            <a:cubicBezTo>
                              <a:pt x="365175" y="314640"/>
                              <a:pt x="323094" y="376623"/>
                              <a:pt x="282151" y="399938"/>
                            </a:cubicBezTo>
                            <a:cubicBezTo>
                              <a:pt x="241208" y="423253"/>
                              <a:pt x="174107" y="418135"/>
                              <a:pt x="135438" y="410174"/>
                            </a:cubicBezTo>
                            <a:cubicBezTo>
                              <a:pt x="96769" y="402213"/>
                              <a:pt x="72317" y="375486"/>
                              <a:pt x="50139" y="352171"/>
                            </a:cubicBezTo>
                            <a:cubicBezTo>
                              <a:pt x="27961" y="328856"/>
                              <a:pt x="9196" y="318621"/>
                              <a:pt x="2372" y="270285"/>
                            </a:cubicBezTo>
                            <a:cubicBezTo>
                              <a:pt x="-4452" y="221949"/>
                              <a:pt x="5215" y="82059"/>
                              <a:pt x="9196" y="62156"/>
                            </a:cubicBezTo>
                            <a:cubicBezTo>
                              <a:pt x="13177" y="42253"/>
                              <a:pt x="6922" y="111630"/>
                              <a:pt x="26256" y="150867"/>
                            </a:cubicBezTo>
                            <a:cubicBezTo>
                              <a:pt x="45590" y="190104"/>
                              <a:pt x="89945" y="273128"/>
                              <a:pt x="125202" y="297580"/>
                            </a:cubicBezTo>
                            <a:cubicBezTo>
                              <a:pt x="160459" y="322032"/>
                              <a:pt x="205951" y="314640"/>
                              <a:pt x="237796" y="297580"/>
                            </a:cubicBezTo>
                            <a:cubicBezTo>
                              <a:pt x="269641" y="280520"/>
                              <a:pt x="300916" y="243558"/>
                              <a:pt x="316270" y="195222"/>
                            </a:cubicBezTo>
                            <a:cubicBezTo>
                              <a:pt x="331624" y="146886"/>
                              <a:pt x="319682" y="10977"/>
                              <a:pt x="329918" y="741"/>
                            </a:cubicBezTo>
                            <a:close/>
                          </a:path>
                        </a:pathLst>
                      </a:custGeom>
                      <a:solidFill>
                        <a:schemeClr val="bg2">
                          <a:lumMod val="25000"/>
                        </a:schemeClr>
                      </a:solidFill>
                      <a:ln>
                        <a:solidFill>
                          <a:schemeClr val="bg2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  <p:sp>
                    <p:nvSpPr>
                      <p:cNvPr id="321" name="Forma livre 320"/>
                      <p:cNvSpPr/>
                      <p:nvPr/>
                    </p:nvSpPr>
                    <p:spPr>
                      <a:xfrm>
                        <a:off x="2554399" y="2347976"/>
                        <a:ext cx="137735" cy="9868"/>
                      </a:xfrm>
                      <a:custGeom>
                        <a:avLst/>
                        <a:gdLst>
                          <a:gd name="connsiteX0" fmla="*/ 418012 w 418012"/>
                          <a:gd name="connsiteY0" fmla="*/ 0 h 29948"/>
                          <a:gd name="connsiteX1" fmla="*/ 223935 w 418012"/>
                          <a:gd name="connsiteY1" fmla="*/ 29858 h 29948"/>
                          <a:gd name="connsiteX2" fmla="*/ 0 w 418012"/>
                          <a:gd name="connsiteY2" fmla="*/ 7465 h 299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418012" h="29948">
                            <a:moveTo>
                              <a:pt x="418012" y="0"/>
                            </a:moveTo>
                            <a:cubicBezTo>
                              <a:pt x="355808" y="14307"/>
                              <a:pt x="293604" y="28614"/>
                              <a:pt x="223935" y="29858"/>
                            </a:cubicBezTo>
                            <a:cubicBezTo>
                              <a:pt x="154266" y="31102"/>
                              <a:pt x="77133" y="19283"/>
                              <a:pt x="0" y="7465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pt-BR"/>
                      </a:p>
                    </p:txBody>
                  </p:sp>
                </p:grpSp>
              </p:grpSp>
              <p:sp>
                <p:nvSpPr>
                  <p:cNvPr id="278" name="Retângulo de cantos arredondados 277"/>
                  <p:cNvSpPr/>
                  <p:nvPr/>
                </p:nvSpPr>
                <p:spPr>
                  <a:xfrm>
                    <a:off x="1517736" y="3374793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79" name="Retângulo de cantos arredondados 278"/>
                  <p:cNvSpPr/>
                  <p:nvPr/>
                </p:nvSpPr>
                <p:spPr>
                  <a:xfrm>
                    <a:off x="2253115" y="338899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80" name="Retângulo de cantos arredondados 279"/>
                  <p:cNvSpPr/>
                  <p:nvPr/>
                </p:nvSpPr>
                <p:spPr>
                  <a:xfrm>
                    <a:off x="1517736" y="485758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81" name="Retângulo de cantos arredondados 280"/>
                  <p:cNvSpPr/>
                  <p:nvPr/>
                </p:nvSpPr>
                <p:spPr>
                  <a:xfrm>
                    <a:off x="2253063" y="4856567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82" name="Retângulo de cantos arredondados 281"/>
                  <p:cNvSpPr/>
                  <p:nvPr/>
                </p:nvSpPr>
                <p:spPr>
                  <a:xfrm>
                    <a:off x="1519639" y="4114519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  <p:sp>
                <p:nvSpPr>
                  <p:cNvPr id="283" name="Retângulo de cantos arredondados 282"/>
                  <p:cNvSpPr/>
                  <p:nvPr/>
                </p:nvSpPr>
                <p:spPr>
                  <a:xfrm>
                    <a:off x="2247930" y="4116172"/>
                    <a:ext cx="684508" cy="684508"/>
                  </a:xfrm>
                  <a:prstGeom prst="roundRect">
                    <a:avLst/>
                  </a:prstGeom>
                  <a:solidFill>
                    <a:schemeClr val="bg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/>
                  </a:p>
                </p:txBody>
              </p:sp>
            </p:grpSp>
            <p:grpSp>
              <p:nvGrpSpPr>
                <p:cNvPr id="268" name="Grupo 267"/>
                <p:cNvGrpSpPr/>
                <p:nvPr/>
              </p:nvGrpSpPr>
              <p:grpSpPr>
                <a:xfrm>
                  <a:off x="631886" y="4451137"/>
                  <a:ext cx="466057" cy="327627"/>
                  <a:chOff x="1149305" y="7435791"/>
                  <a:chExt cx="1774352" cy="1247329"/>
                </a:xfrm>
                <a:effectLst>
                  <a:glow>
                    <a:schemeClr val="bg1"/>
                  </a:glow>
                </a:effectLst>
              </p:grpSpPr>
              <p:sp>
                <p:nvSpPr>
                  <p:cNvPr id="269" name="Placa 268"/>
                  <p:cNvSpPr/>
                  <p:nvPr/>
                </p:nvSpPr>
                <p:spPr>
                  <a:xfrm>
                    <a:off x="1585141" y="7435791"/>
                    <a:ext cx="889085" cy="1247329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70" name="Placa 269"/>
                  <p:cNvSpPr/>
                  <p:nvPr/>
                </p:nvSpPr>
                <p:spPr>
                  <a:xfrm rot="263748">
                    <a:off x="1149305" y="7449356"/>
                    <a:ext cx="389267" cy="918242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71" name="Placa 270"/>
                  <p:cNvSpPr/>
                  <p:nvPr/>
                </p:nvSpPr>
                <p:spPr>
                  <a:xfrm rot="21242254">
                    <a:off x="2534390" y="7453502"/>
                    <a:ext cx="389267" cy="925708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72" name="Placa 271"/>
                  <p:cNvSpPr/>
                  <p:nvPr/>
                </p:nvSpPr>
                <p:spPr>
                  <a:xfrm>
                    <a:off x="1648663" y="7514717"/>
                    <a:ext cx="774543" cy="1086636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73" name="Placa 272"/>
                  <p:cNvSpPr/>
                  <p:nvPr/>
                </p:nvSpPr>
                <p:spPr>
                  <a:xfrm rot="21242254">
                    <a:off x="2588681" y="7531236"/>
                    <a:ext cx="280686" cy="772058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  <p:sp>
                <p:nvSpPr>
                  <p:cNvPr id="274" name="Placa 273"/>
                  <p:cNvSpPr/>
                  <p:nvPr/>
                </p:nvSpPr>
                <p:spPr>
                  <a:xfrm rot="263748">
                    <a:off x="1206987" y="7507667"/>
                    <a:ext cx="273670" cy="775846"/>
                  </a:xfrm>
                  <a:prstGeom prst="plaque">
                    <a:avLst/>
                  </a:prstGeom>
                  <a:solidFill>
                    <a:schemeClr val="accent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pt-BR" dirty="0"/>
                  </a:p>
                </p:txBody>
              </p:sp>
            </p:grpSp>
          </p:grpSp>
          <p:grpSp>
            <p:nvGrpSpPr>
              <p:cNvPr id="254" name="Grupo 253"/>
              <p:cNvGrpSpPr/>
              <p:nvPr/>
            </p:nvGrpSpPr>
            <p:grpSpPr>
              <a:xfrm>
                <a:off x="449871" y="3807142"/>
                <a:ext cx="851389" cy="1256296"/>
                <a:chOff x="1481570" y="5945521"/>
                <a:chExt cx="1395954" cy="2059850"/>
              </a:xfrm>
            </p:grpSpPr>
            <p:sp>
              <p:nvSpPr>
                <p:cNvPr id="255" name="Placa 254"/>
                <p:cNvSpPr/>
                <p:nvPr/>
              </p:nvSpPr>
              <p:spPr>
                <a:xfrm rot="20965592">
                  <a:off x="2352874" y="7799679"/>
                  <a:ext cx="205690" cy="205692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6" name="Placa 255"/>
                <p:cNvSpPr/>
                <p:nvPr/>
              </p:nvSpPr>
              <p:spPr>
                <a:xfrm rot="496285">
                  <a:off x="1775616" y="7767524"/>
                  <a:ext cx="104870" cy="205692"/>
                </a:xfrm>
                <a:prstGeom prst="plaque">
                  <a:avLst/>
                </a:pr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7" name="Forma livre 256"/>
                <p:cNvSpPr/>
                <p:nvPr/>
              </p:nvSpPr>
              <p:spPr>
                <a:xfrm>
                  <a:off x="1481570" y="6036386"/>
                  <a:ext cx="326297" cy="426298"/>
                </a:xfrm>
                <a:custGeom>
                  <a:avLst/>
                  <a:gdLst>
                    <a:gd name="connsiteX0" fmla="*/ 326072 w 326297"/>
                    <a:gd name="connsiteY0" fmla="*/ 4074 h 426298"/>
                    <a:gd name="connsiteX1" fmla="*/ 256118 w 326297"/>
                    <a:gd name="connsiteY1" fmla="*/ 26559 h 426298"/>
                    <a:gd name="connsiteX2" fmla="*/ 208649 w 326297"/>
                    <a:gd name="connsiteY2" fmla="*/ 99011 h 426298"/>
                    <a:gd name="connsiteX3" fmla="*/ 246124 w 326297"/>
                    <a:gd name="connsiteY3" fmla="*/ 213936 h 426298"/>
                    <a:gd name="connsiteX4" fmla="*/ 236131 w 326297"/>
                    <a:gd name="connsiteY4" fmla="*/ 336356 h 426298"/>
                    <a:gd name="connsiteX5" fmla="*/ 128701 w 326297"/>
                    <a:gd name="connsiteY5" fmla="*/ 426296 h 426298"/>
                    <a:gd name="connsiteX6" fmla="*/ 11278 w 326297"/>
                    <a:gd name="connsiteY6" fmla="*/ 338854 h 426298"/>
                    <a:gd name="connsiteX7" fmla="*/ 16275 w 326297"/>
                    <a:gd name="connsiteY7" fmla="*/ 213936 h 426298"/>
                    <a:gd name="connsiteX8" fmla="*/ 113711 w 326297"/>
                    <a:gd name="connsiteY8" fmla="*/ 86519 h 426298"/>
                    <a:gd name="connsiteX9" fmla="*/ 231134 w 326297"/>
                    <a:gd name="connsiteY9" fmla="*/ 9070 h 426298"/>
                    <a:gd name="connsiteX10" fmla="*/ 326072 w 326297"/>
                    <a:gd name="connsiteY10" fmla="*/ 4074 h 42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6297" h="426298">
                      <a:moveTo>
                        <a:pt x="326072" y="4074"/>
                      </a:moveTo>
                      <a:cubicBezTo>
                        <a:pt x="330236" y="6989"/>
                        <a:pt x="275688" y="10736"/>
                        <a:pt x="256118" y="26559"/>
                      </a:cubicBezTo>
                      <a:cubicBezTo>
                        <a:pt x="236547" y="42382"/>
                        <a:pt x="210315" y="67782"/>
                        <a:pt x="208649" y="99011"/>
                      </a:cubicBezTo>
                      <a:cubicBezTo>
                        <a:pt x="206983" y="130240"/>
                        <a:pt x="241544" y="174379"/>
                        <a:pt x="246124" y="213936"/>
                      </a:cubicBezTo>
                      <a:cubicBezTo>
                        <a:pt x="250704" y="253493"/>
                        <a:pt x="255701" y="300963"/>
                        <a:pt x="236131" y="336356"/>
                      </a:cubicBezTo>
                      <a:cubicBezTo>
                        <a:pt x="216561" y="371749"/>
                        <a:pt x="166176" y="425880"/>
                        <a:pt x="128701" y="426296"/>
                      </a:cubicBezTo>
                      <a:cubicBezTo>
                        <a:pt x="91226" y="426712"/>
                        <a:pt x="30016" y="374247"/>
                        <a:pt x="11278" y="338854"/>
                      </a:cubicBezTo>
                      <a:cubicBezTo>
                        <a:pt x="-7460" y="303461"/>
                        <a:pt x="-797" y="255992"/>
                        <a:pt x="16275" y="213936"/>
                      </a:cubicBezTo>
                      <a:cubicBezTo>
                        <a:pt x="33347" y="171880"/>
                        <a:pt x="77901" y="120663"/>
                        <a:pt x="113711" y="86519"/>
                      </a:cubicBezTo>
                      <a:cubicBezTo>
                        <a:pt x="149521" y="52375"/>
                        <a:pt x="197822" y="23644"/>
                        <a:pt x="231134" y="9070"/>
                      </a:cubicBezTo>
                      <a:cubicBezTo>
                        <a:pt x="264445" y="-5504"/>
                        <a:pt x="321908" y="1159"/>
                        <a:pt x="326072" y="407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58" name="Forma livre 257"/>
                <p:cNvSpPr/>
                <p:nvPr/>
              </p:nvSpPr>
              <p:spPr>
                <a:xfrm>
                  <a:off x="2683647" y="6084363"/>
                  <a:ext cx="193877" cy="365670"/>
                </a:xfrm>
                <a:custGeom>
                  <a:avLst/>
                  <a:gdLst>
                    <a:gd name="connsiteX0" fmla="*/ 10913 w 193877"/>
                    <a:gd name="connsiteY0" fmla="*/ 1066 h 365670"/>
                    <a:gd name="connsiteX1" fmla="*/ 50887 w 193877"/>
                    <a:gd name="connsiteY1" fmla="*/ 128483 h 365670"/>
                    <a:gd name="connsiteX2" fmla="*/ 919 w 193877"/>
                    <a:gd name="connsiteY2" fmla="*/ 243407 h 365670"/>
                    <a:gd name="connsiteX3" fmla="*/ 23405 w 193877"/>
                    <a:gd name="connsiteY3" fmla="*/ 345840 h 365670"/>
                    <a:gd name="connsiteX4" fmla="*/ 83365 w 193877"/>
                    <a:gd name="connsiteY4" fmla="*/ 358332 h 365670"/>
                    <a:gd name="connsiteX5" fmla="*/ 183300 w 193877"/>
                    <a:gd name="connsiteY5" fmla="*/ 260896 h 365670"/>
                    <a:gd name="connsiteX6" fmla="*/ 180801 w 193877"/>
                    <a:gd name="connsiteY6" fmla="*/ 185945 h 365670"/>
                    <a:gd name="connsiteX7" fmla="*/ 93359 w 193877"/>
                    <a:gd name="connsiteY7" fmla="*/ 73519 h 365670"/>
                    <a:gd name="connsiteX8" fmla="*/ 10913 w 193877"/>
                    <a:gd name="connsiteY8" fmla="*/ 1066 h 36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877" h="365670">
                      <a:moveTo>
                        <a:pt x="10913" y="1066"/>
                      </a:moveTo>
                      <a:cubicBezTo>
                        <a:pt x="3834" y="10227"/>
                        <a:pt x="52553" y="88093"/>
                        <a:pt x="50887" y="128483"/>
                      </a:cubicBezTo>
                      <a:cubicBezTo>
                        <a:pt x="49221" y="168873"/>
                        <a:pt x="5499" y="207181"/>
                        <a:pt x="919" y="243407"/>
                      </a:cubicBezTo>
                      <a:cubicBezTo>
                        <a:pt x="-3661" y="279633"/>
                        <a:pt x="9664" y="326686"/>
                        <a:pt x="23405" y="345840"/>
                      </a:cubicBezTo>
                      <a:cubicBezTo>
                        <a:pt x="37146" y="364994"/>
                        <a:pt x="56716" y="372489"/>
                        <a:pt x="83365" y="358332"/>
                      </a:cubicBezTo>
                      <a:cubicBezTo>
                        <a:pt x="110014" y="344175"/>
                        <a:pt x="167061" y="289627"/>
                        <a:pt x="183300" y="260896"/>
                      </a:cubicBezTo>
                      <a:cubicBezTo>
                        <a:pt x="199539" y="232165"/>
                        <a:pt x="195791" y="217175"/>
                        <a:pt x="180801" y="185945"/>
                      </a:cubicBezTo>
                      <a:cubicBezTo>
                        <a:pt x="165811" y="154715"/>
                        <a:pt x="118759" y="103083"/>
                        <a:pt x="93359" y="73519"/>
                      </a:cubicBezTo>
                      <a:cubicBezTo>
                        <a:pt x="67959" y="43955"/>
                        <a:pt x="17992" y="-8095"/>
                        <a:pt x="10913" y="106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5" name="Forma livre 264"/>
                <p:cNvSpPr/>
                <p:nvPr/>
              </p:nvSpPr>
              <p:spPr>
                <a:xfrm>
                  <a:off x="1685222" y="5945521"/>
                  <a:ext cx="174885" cy="114925"/>
                </a:xfrm>
                <a:custGeom>
                  <a:avLst/>
                  <a:gdLst>
                    <a:gd name="connsiteX0" fmla="*/ 0 w 174885"/>
                    <a:gd name="connsiteY0" fmla="*/ 104931 h 114925"/>
                    <a:gd name="connsiteX1" fmla="*/ 47469 w 174885"/>
                    <a:gd name="connsiteY1" fmla="*/ 39974 h 114925"/>
                    <a:gd name="connsiteX2" fmla="*/ 174885 w 174885"/>
                    <a:gd name="connsiteY2" fmla="*/ 0 h 114925"/>
                    <a:gd name="connsiteX3" fmla="*/ 122420 w 174885"/>
                    <a:gd name="connsiteY3" fmla="*/ 54964 h 114925"/>
                    <a:gd name="connsiteX4" fmla="*/ 167390 w 174885"/>
                    <a:gd name="connsiteY4" fmla="*/ 114925 h 114925"/>
                    <a:gd name="connsiteX5" fmla="*/ 109928 w 174885"/>
                    <a:gd name="connsiteY5" fmla="*/ 87443 h 114925"/>
                    <a:gd name="connsiteX6" fmla="*/ 54964 w 174885"/>
                    <a:gd name="connsiteY6" fmla="*/ 87443 h 114925"/>
                    <a:gd name="connsiteX7" fmla="*/ 0 w 174885"/>
                    <a:gd name="connsiteY7" fmla="*/ 104931 h 1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885" h="114925">
                      <a:moveTo>
                        <a:pt x="0" y="104931"/>
                      </a:moveTo>
                      <a:lnTo>
                        <a:pt x="47469" y="39974"/>
                      </a:lnTo>
                      <a:lnTo>
                        <a:pt x="174885" y="0"/>
                      </a:lnTo>
                      <a:lnTo>
                        <a:pt x="122420" y="54964"/>
                      </a:lnTo>
                      <a:lnTo>
                        <a:pt x="167390" y="114925"/>
                      </a:lnTo>
                      <a:lnTo>
                        <a:pt x="109928" y="87443"/>
                      </a:lnTo>
                      <a:lnTo>
                        <a:pt x="54964" y="87443"/>
                      </a:lnTo>
                      <a:lnTo>
                        <a:pt x="0" y="10493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  <p:sp>
              <p:nvSpPr>
                <p:cNvPr id="266" name="Forma livre 265"/>
                <p:cNvSpPr/>
                <p:nvPr/>
              </p:nvSpPr>
              <p:spPr>
                <a:xfrm rot="160903" flipH="1">
                  <a:off x="2537606" y="5972010"/>
                  <a:ext cx="171254" cy="114925"/>
                </a:xfrm>
                <a:custGeom>
                  <a:avLst/>
                  <a:gdLst>
                    <a:gd name="connsiteX0" fmla="*/ 0 w 174885"/>
                    <a:gd name="connsiteY0" fmla="*/ 104931 h 114925"/>
                    <a:gd name="connsiteX1" fmla="*/ 47469 w 174885"/>
                    <a:gd name="connsiteY1" fmla="*/ 39974 h 114925"/>
                    <a:gd name="connsiteX2" fmla="*/ 174885 w 174885"/>
                    <a:gd name="connsiteY2" fmla="*/ 0 h 114925"/>
                    <a:gd name="connsiteX3" fmla="*/ 122420 w 174885"/>
                    <a:gd name="connsiteY3" fmla="*/ 54964 h 114925"/>
                    <a:gd name="connsiteX4" fmla="*/ 167390 w 174885"/>
                    <a:gd name="connsiteY4" fmla="*/ 114925 h 114925"/>
                    <a:gd name="connsiteX5" fmla="*/ 109928 w 174885"/>
                    <a:gd name="connsiteY5" fmla="*/ 87443 h 114925"/>
                    <a:gd name="connsiteX6" fmla="*/ 54964 w 174885"/>
                    <a:gd name="connsiteY6" fmla="*/ 87443 h 114925"/>
                    <a:gd name="connsiteX7" fmla="*/ 0 w 174885"/>
                    <a:gd name="connsiteY7" fmla="*/ 104931 h 114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885" h="114925">
                      <a:moveTo>
                        <a:pt x="0" y="104931"/>
                      </a:moveTo>
                      <a:lnTo>
                        <a:pt x="47469" y="39974"/>
                      </a:lnTo>
                      <a:lnTo>
                        <a:pt x="174885" y="0"/>
                      </a:lnTo>
                      <a:lnTo>
                        <a:pt x="122420" y="54964"/>
                      </a:lnTo>
                      <a:lnTo>
                        <a:pt x="167390" y="114925"/>
                      </a:lnTo>
                      <a:lnTo>
                        <a:pt x="109928" y="87443"/>
                      </a:lnTo>
                      <a:lnTo>
                        <a:pt x="54964" y="87443"/>
                      </a:lnTo>
                      <a:lnTo>
                        <a:pt x="0" y="10493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pt-BR"/>
                </a:p>
              </p:txBody>
            </p:sp>
          </p:grpSp>
        </p:grpSp>
        <p:grpSp>
          <p:nvGrpSpPr>
            <p:cNvPr id="243" name="Grupo 242"/>
            <p:cNvGrpSpPr/>
            <p:nvPr/>
          </p:nvGrpSpPr>
          <p:grpSpPr>
            <a:xfrm>
              <a:off x="499349" y="5229780"/>
              <a:ext cx="685640" cy="175755"/>
              <a:chOff x="2998310" y="5844362"/>
              <a:chExt cx="1167008" cy="299148"/>
            </a:xfrm>
          </p:grpSpPr>
          <p:sp>
            <p:nvSpPr>
              <p:cNvPr id="248" name="Forma livre 247"/>
              <p:cNvSpPr/>
              <p:nvPr/>
            </p:nvSpPr>
            <p:spPr>
              <a:xfrm>
                <a:off x="3871695" y="5909319"/>
                <a:ext cx="166853" cy="175084"/>
              </a:xfrm>
              <a:custGeom>
                <a:avLst/>
                <a:gdLst>
                  <a:gd name="connsiteX0" fmla="*/ 166853 w 166853"/>
                  <a:gd name="connsiteY0" fmla="*/ 174885 h 175084"/>
                  <a:gd name="connsiteX1" fmla="*/ 109391 w 166853"/>
                  <a:gd name="connsiteY1" fmla="*/ 152400 h 175084"/>
                  <a:gd name="connsiteX2" fmla="*/ 14453 w 166853"/>
                  <a:gd name="connsiteY2" fmla="*/ 32479 h 175084"/>
                  <a:gd name="connsiteX3" fmla="*/ 1962 w 166853"/>
                  <a:gd name="connsiteY3" fmla="*/ 0 h 175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53" h="175084">
                    <a:moveTo>
                      <a:pt x="166853" y="174885"/>
                    </a:moveTo>
                    <a:cubicBezTo>
                      <a:pt x="150822" y="175509"/>
                      <a:pt x="134791" y="176134"/>
                      <a:pt x="109391" y="152400"/>
                    </a:cubicBezTo>
                    <a:cubicBezTo>
                      <a:pt x="83991" y="128666"/>
                      <a:pt x="32358" y="57879"/>
                      <a:pt x="14453" y="32479"/>
                    </a:cubicBezTo>
                    <a:cubicBezTo>
                      <a:pt x="-3452" y="7079"/>
                      <a:pt x="-745" y="3539"/>
                      <a:pt x="1962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9" name="Losango 248"/>
              <p:cNvSpPr/>
              <p:nvPr/>
            </p:nvSpPr>
            <p:spPr>
              <a:xfrm rot="1106110">
                <a:off x="2998310" y="5902879"/>
                <a:ext cx="61541" cy="127036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0" name="Forma livre 249"/>
              <p:cNvSpPr/>
              <p:nvPr/>
            </p:nvSpPr>
            <p:spPr>
              <a:xfrm>
                <a:off x="3059191" y="5844362"/>
                <a:ext cx="442210" cy="151058"/>
              </a:xfrm>
              <a:custGeom>
                <a:avLst/>
                <a:gdLst>
                  <a:gd name="connsiteX0" fmla="*/ 0 w 442210"/>
                  <a:gd name="connsiteY0" fmla="*/ 134911 h 151058"/>
                  <a:gd name="connsiteX1" fmla="*/ 159895 w 442210"/>
                  <a:gd name="connsiteY1" fmla="*/ 147403 h 151058"/>
                  <a:gd name="connsiteX2" fmla="*/ 384748 w 442210"/>
                  <a:gd name="connsiteY2" fmla="*/ 77449 h 151058"/>
                  <a:gd name="connsiteX3" fmla="*/ 442210 w 442210"/>
                  <a:gd name="connsiteY3" fmla="*/ 0 h 151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2210" h="151058">
                    <a:moveTo>
                      <a:pt x="0" y="134911"/>
                    </a:moveTo>
                    <a:cubicBezTo>
                      <a:pt x="47885" y="145945"/>
                      <a:pt x="95770" y="156980"/>
                      <a:pt x="159895" y="147403"/>
                    </a:cubicBezTo>
                    <a:cubicBezTo>
                      <a:pt x="224020" y="137826"/>
                      <a:pt x="337696" y="102016"/>
                      <a:pt x="384748" y="77449"/>
                    </a:cubicBezTo>
                    <a:cubicBezTo>
                      <a:pt x="431800" y="52882"/>
                      <a:pt x="437005" y="26441"/>
                      <a:pt x="44221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1" name="Forma livre 250"/>
              <p:cNvSpPr/>
              <p:nvPr/>
            </p:nvSpPr>
            <p:spPr>
              <a:xfrm>
                <a:off x="4041047" y="6019247"/>
                <a:ext cx="124271" cy="64957"/>
              </a:xfrm>
              <a:custGeom>
                <a:avLst/>
                <a:gdLst>
                  <a:gd name="connsiteX0" fmla="*/ 0 w 124271"/>
                  <a:gd name="connsiteY0" fmla="*/ 64957 h 64957"/>
                  <a:gd name="connsiteX1" fmla="*/ 107429 w 124271"/>
                  <a:gd name="connsiteY1" fmla="*/ 52466 h 64957"/>
                  <a:gd name="connsiteX2" fmla="*/ 122419 w 124271"/>
                  <a:gd name="connsiteY2" fmla="*/ 0 h 6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271" h="64957">
                    <a:moveTo>
                      <a:pt x="0" y="64957"/>
                    </a:moveTo>
                    <a:cubicBezTo>
                      <a:pt x="43513" y="64124"/>
                      <a:pt x="87026" y="63292"/>
                      <a:pt x="107429" y="52466"/>
                    </a:cubicBezTo>
                    <a:cubicBezTo>
                      <a:pt x="127832" y="41640"/>
                      <a:pt x="125125" y="20820"/>
                      <a:pt x="122419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52" name="Losango 251"/>
              <p:cNvSpPr/>
              <p:nvPr/>
            </p:nvSpPr>
            <p:spPr>
              <a:xfrm rot="21282313">
                <a:off x="4038140" y="6026396"/>
                <a:ext cx="81006" cy="117114"/>
              </a:xfrm>
              <a:prstGeom prst="diamond">
                <a:avLst/>
              </a:prstGeom>
              <a:solidFill>
                <a:schemeClr val="accent4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grpSp>
          <p:nvGrpSpPr>
            <p:cNvPr id="244" name="Grupo 243"/>
            <p:cNvGrpSpPr/>
            <p:nvPr/>
          </p:nvGrpSpPr>
          <p:grpSpPr>
            <a:xfrm>
              <a:off x="686685" y="4126301"/>
              <a:ext cx="387509" cy="286292"/>
              <a:chOff x="3337457" y="6403072"/>
              <a:chExt cx="659568" cy="487289"/>
            </a:xfrm>
          </p:grpSpPr>
          <p:sp>
            <p:nvSpPr>
              <p:cNvPr id="245" name="Forma livre 244"/>
              <p:cNvSpPr/>
              <p:nvPr/>
            </p:nvSpPr>
            <p:spPr>
              <a:xfrm rot="21406454">
                <a:off x="3379674" y="6403072"/>
                <a:ext cx="597363" cy="159753"/>
              </a:xfrm>
              <a:custGeom>
                <a:avLst/>
                <a:gdLst>
                  <a:gd name="connsiteX0" fmla="*/ 20241 w 597363"/>
                  <a:gd name="connsiteY0" fmla="*/ 0 h 159753"/>
                  <a:gd name="connsiteX1" fmla="*/ 254 w 597363"/>
                  <a:gd name="connsiteY1" fmla="*/ 59961 h 159753"/>
                  <a:gd name="connsiteX2" fmla="*/ 32733 w 597363"/>
                  <a:gd name="connsiteY2" fmla="*/ 94938 h 159753"/>
                  <a:gd name="connsiteX3" fmla="*/ 227605 w 597363"/>
                  <a:gd name="connsiteY3" fmla="*/ 122420 h 159753"/>
                  <a:gd name="connsiteX4" fmla="*/ 287566 w 597363"/>
                  <a:gd name="connsiteY4" fmla="*/ 74951 h 159753"/>
                  <a:gd name="connsiteX5" fmla="*/ 310051 w 597363"/>
                  <a:gd name="connsiteY5" fmla="*/ 127417 h 159753"/>
                  <a:gd name="connsiteX6" fmla="*/ 534904 w 597363"/>
                  <a:gd name="connsiteY6" fmla="*/ 157397 h 159753"/>
                  <a:gd name="connsiteX7" fmla="*/ 597363 w 597363"/>
                  <a:gd name="connsiteY7" fmla="*/ 64958 h 15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7363" h="159753">
                    <a:moveTo>
                      <a:pt x="20241" y="0"/>
                    </a:moveTo>
                    <a:cubicBezTo>
                      <a:pt x="9206" y="22069"/>
                      <a:pt x="-1828" y="44138"/>
                      <a:pt x="254" y="59961"/>
                    </a:cubicBezTo>
                    <a:cubicBezTo>
                      <a:pt x="2336" y="75784"/>
                      <a:pt x="-5159" y="84528"/>
                      <a:pt x="32733" y="94938"/>
                    </a:cubicBezTo>
                    <a:cubicBezTo>
                      <a:pt x="70625" y="105348"/>
                      <a:pt x="185133" y="125751"/>
                      <a:pt x="227605" y="122420"/>
                    </a:cubicBezTo>
                    <a:cubicBezTo>
                      <a:pt x="270077" y="119089"/>
                      <a:pt x="273825" y="74118"/>
                      <a:pt x="287566" y="74951"/>
                    </a:cubicBezTo>
                    <a:cubicBezTo>
                      <a:pt x="301307" y="75784"/>
                      <a:pt x="268828" y="113676"/>
                      <a:pt x="310051" y="127417"/>
                    </a:cubicBezTo>
                    <a:cubicBezTo>
                      <a:pt x="351274" y="141158"/>
                      <a:pt x="487019" y="167807"/>
                      <a:pt x="534904" y="157397"/>
                    </a:cubicBezTo>
                    <a:cubicBezTo>
                      <a:pt x="582789" y="146987"/>
                      <a:pt x="590076" y="105972"/>
                      <a:pt x="597363" y="6495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6" name="Forma livre 245"/>
              <p:cNvSpPr/>
              <p:nvPr/>
            </p:nvSpPr>
            <p:spPr>
              <a:xfrm>
                <a:off x="3339685" y="6443155"/>
                <a:ext cx="657340" cy="292308"/>
              </a:xfrm>
              <a:custGeom>
                <a:avLst/>
                <a:gdLst>
                  <a:gd name="connsiteX0" fmla="*/ 14990 w 662066"/>
                  <a:gd name="connsiteY0" fmla="*/ 32478 h 292308"/>
                  <a:gd name="connsiteX1" fmla="*/ 0 w 662066"/>
                  <a:gd name="connsiteY1" fmla="*/ 149901 h 292308"/>
                  <a:gd name="connsiteX2" fmla="*/ 327286 w 662066"/>
                  <a:gd name="connsiteY2" fmla="*/ 292308 h 292308"/>
                  <a:gd name="connsiteX3" fmla="*/ 642079 w 662066"/>
                  <a:gd name="connsiteY3" fmla="*/ 174885 h 292308"/>
                  <a:gd name="connsiteX4" fmla="*/ 649574 w 662066"/>
                  <a:gd name="connsiteY4" fmla="*/ 92439 h 292308"/>
                  <a:gd name="connsiteX5" fmla="*/ 662066 w 662066"/>
                  <a:gd name="connsiteY5" fmla="*/ 0 h 292308"/>
                  <a:gd name="connsiteX6" fmla="*/ 662066 w 662066"/>
                  <a:gd name="connsiteY6" fmla="*/ 0 h 292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2066" h="292308">
                    <a:moveTo>
                      <a:pt x="14990" y="32478"/>
                    </a:moveTo>
                    <a:lnTo>
                      <a:pt x="0" y="149901"/>
                    </a:lnTo>
                    <a:lnTo>
                      <a:pt x="327286" y="292308"/>
                    </a:lnTo>
                    <a:lnTo>
                      <a:pt x="642079" y="174885"/>
                    </a:lnTo>
                    <a:lnTo>
                      <a:pt x="649574" y="92439"/>
                    </a:lnTo>
                    <a:lnTo>
                      <a:pt x="662066" y="0"/>
                    </a:lnTo>
                    <a:lnTo>
                      <a:pt x="662066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247" name="Forma livre 246"/>
              <p:cNvSpPr/>
              <p:nvPr/>
            </p:nvSpPr>
            <p:spPr>
              <a:xfrm>
                <a:off x="3337457" y="6595555"/>
                <a:ext cx="637082" cy="294806"/>
              </a:xfrm>
              <a:custGeom>
                <a:avLst/>
                <a:gdLst>
                  <a:gd name="connsiteX0" fmla="*/ 4997 w 637082"/>
                  <a:gd name="connsiteY0" fmla="*/ 0 h 294806"/>
                  <a:gd name="connsiteX1" fmla="*/ 0 w 637082"/>
                  <a:gd name="connsiteY1" fmla="*/ 144905 h 294806"/>
                  <a:gd name="connsiteX2" fmla="*/ 329784 w 637082"/>
                  <a:gd name="connsiteY2" fmla="*/ 294806 h 294806"/>
                  <a:gd name="connsiteX3" fmla="*/ 627089 w 637082"/>
                  <a:gd name="connsiteY3" fmla="*/ 172387 h 294806"/>
                  <a:gd name="connsiteX4" fmla="*/ 637082 w 637082"/>
                  <a:gd name="connsiteY4" fmla="*/ 27482 h 29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082" h="294806">
                    <a:moveTo>
                      <a:pt x="4997" y="0"/>
                    </a:moveTo>
                    <a:lnTo>
                      <a:pt x="0" y="144905"/>
                    </a:lnTo>
                    <a:lnTo>
                      <a:pt x="329784" y="294806"/>
                    </a:lnTo>
                    <a:lnTo>
                      <a:pt x="627089" y="172387"/>
                    </a:lnTo>
                    <a:lnTo>
                      <a:pt x="637082" y="27482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</p:grpSp>
      <p:grpSp>
        <p:nvGrpSpPr>
          <p:cNvPr id="237" name="Grupo 236"/>
          <p:cNvGrpSpPr/>
          <p:nvPr/>
        </p:nvGrpSpPr>
        <p:grpSpPr>
          <a:xfrm>
            <a:off x="2582923" y="1054014"/>
            <a:ext cx="6931070" cy="3989041"/>
            <a:chOff x="2582923" y="1054014"/>
            <a:chExt cx="6931070" cy="3989041"/>
          </a:xfrm>
        </p:grpSpPr>
        <p:sp>
          <p:nvSpPr>
            <p:cNvPr id="238" name="Pergaminho horizontal 237"/>
            <p:cNvSpPr/>
            <p:nvPr/>
          </p:nvSpPr>
          <p:spPr>
            <a:xfrm>
              <a:off x="2582923" y="1054014"/>
              <a:ext cx="6931070" cy="3989041"/>
            </a:xfrm>
            <a:prstGeom prst="horizontalScroll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aphicFrame>
          <p:nvGraphicFramePr>
            <p:cNvPr id="239" name="Diagrama 238"/>
            <p:cNvGraphicFramePr/>
            <p:nvPr>
              <p:extLst>
                <p:ext uri="{D42A27DB-BD31-4B8C-83A1-F6EECF244321}">
                  <p14:modId xmlns:p14="http://schemas.microsoft.com/office/powerpoint/2010/main" val="3059586163"/>
                </p:ext>
              </p:extLst>
            </p:nvPr>
          </p:nvGraphicFramePr>
          <p:xfrm>
            <a:off x="3226219" y="1200139"/>
            <a:ext cx="5739561" cy="3826374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4" r:lo="rId5" r:qs="rId6" r:cs="rId7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2818392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1619</TotalTime>
  <Words>2399</Words>
  <Application>Microsoft Office PowerPoint</Application>
  <PresentationFormat>Widescreen</PresentationFormat>
  <Paragraphs>1161</Paragraphs>
  <Slides>215</Slides>
  <Notes>48</Notes>
  <HiddenSlides>0</HiddenSlides>
  <MMClips>0</MMClips>
  <ScaleCrop>false</ScaleCrop>
  <HeadingPairs>
    <vt:vector size="6" baseType="variant">
      <vt:variant>
        <vt:lpstr>Fontes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215</vt:i4>
      </vt:variant>
    </vt:vector>
  </HeadingPairs>
  <TitlesOfParts>
    <vt:vector size="224" baseType="lpstr">
      <vt:lpstr>Algerian</vt:lpstr>
      <vt:lpstr>Arial</vt:lpstr>
      <vt:lpstr>Calibri</vt:lpstr>
      <vt:lpstr>Calibri Light</vt:lpstr>
      <vt:lpstr>CHASE ZEN SPRAWL</vt:lpstr>
      <vt:lpstr>Comic Sans MS</vt:lpstr>
      <vt:lpstr>Cooper Black</vt:lpstr>
      <vt:lpstr>Kraash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joao vitor sampaio</dc:creator>
  <cp:lastModifiedBy>joao vitor sampaio</cp:lastModifiedBy>
  <cp:revision>212</cp:revision>
  <dcterms:created xsi:type="dcterms:W3CDTF">2016-11-09T21:03:06Z</dcterms:created>
  <dcterms:modified xsi:type="dcterms:W3CDTF">2016-11-21T16:33:53Z</dcterms:modified>
</cp:coreProperties>
</file>