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7"/>
  </p:notesMasterIdLst>
  <p:sldIdLst>
    <p:sldId id="367" r:id="rId2"/>
    <p:sldId id="260" r:id="rId3"/>
    <p:sldId id="257" r:id="rId4"/>
    <p:sldId id="335" r:id="rId5"/>
    <p:sldId id="334" r:id="rId6"/>
    <p:sldId id="336" r:id="rId7"/>
    <p:sldId id="337" r:id="rId8"/>
    <p:sldId id="338" r:id="rId9"/>
    <p:sldId id="339" r:id="rId10"/>
    <p:sldId id="368" r:id="rId11"/>
    <p:sldId id="340" r:id="rId12"/>
    <p:sldId id="268" r:id="rId13"/>
    <p:sldId id="269" r:id="rId14"/>
    <p:sldId id="270" r:id="rId15"/>
    <p:sldId id="271" r:id="rId16"/>
    <p:sldId id="272" r:id="rId17"/>
    <p:sldId id="273" r:id="rId18"/>
    <p:sldId id="351" r:id="rId19"/>
    <p:sldId id="267" r:id="rId20"/>
    <p:sldId id="341" r:id="rId21"/>
    <p:sldId id="295" r:id="rId22"/>
    <p:sldId id="296" r:id="rId23"/>
    <p:sldId id="294" r:id="rId24"/>
    <p:sldId id="297" r:id="rId25"/>
    <p:sldId id="277" r:id="rId26"/>
    <p:sldId id="344" r:id="rId27"/>
    <p:sldId id="347" r:id="rId28"/>
    <p:sldId id="370" r:id="rId29"/>
    <p:sldId id="371" r:id="rId30"/>
    <p:sldId id="372" r:id="rId31"/>
    <p:sldId id="435" r:id="rId32"/>
    <p:sldId id="436" r:id="rId33"/>
    <p:sldId id="343" r:id="rId34"/>
    <p:sldId id="350" r:id="rId35"/>
    <p:sldId id="342" r:id="rId36"/>
    <p:sldId id="293" r:id="rId37"/>
    <p:sldId id="301" r:id="rId38"/>
    <p:sldId id="302" r:id="rId39"/>
    <p:sldId id="373" r:id="rId40"/>
    <p:sldId id="303" r:id="rId41"/>
    <p:sldId id="366" r:id="rId42"/>
    <p:sldId id="305" r:id="rId43"/>
    <p:sldId id="306" r:id="rId44"/>
    <p:sldId id="307" r:id="rId45"/>
    <p:sldId id="308" r:id="rId46"/>
    <p:sldId id="386" r:id="rId47"/>
    <p:sldId id="387" r:id="rId48"/>
    <p:sldId id="388" r:id="rId49"/>
    <p:sldId id="389" r:id="rId50"/>
    <p:sldId id="390" r:id="rId51"/>
    <p:sldId id="391" r:id="rId52"/>
    <p:sldId id="393" r:id="rId53"/>
    <p:sldId id="394" r:id="rId54"/>
    <p:sldId id="309" r:id="rId55"/>
    <p:sldId id="310" r:id="rId56"/>
    <p:sldId id="392" r:id="rId57"/>
    <p:sldId id="311" r:id="rId58"/>
    <p:sldId id="312" r:id="rId59"/>
    <p:sldId id="313" r:id="rId60"/>
    <p:sldId id="314" r:id="rId61"/>
    <p:sldId id="315" r:id="rId62"/>
    <p:sldId id="316" r:id="rId63"/>
    <p:sldId id="317" r:id="rId64"/>
    <p:sldId id="375" r:id="rId65"/>
    <p:sldId id="395" r:id="rId66"/>
    <p:sldId id="434" r:id="rId67"/>
    <p:sldId id="396" r:id="rId68"/>
    <p:sldId id="397" r:id="rId69"/>
    <p:sldId id="398" r:id="rId70"/>
    <p:sldId id="399" r:id="rId71"/>
    <p:sldId id="400" r:id="rId72"/>
    <p:sldId id="401" r:id="rId73"/>
    <p:sldId id="402" r:id="rId74"/>
    <p:sldId id="403" r:id="rId75"/>
    <p:sldId id="409" r:id="rId76"/>
    <p:sldId id="433" r:id="rId77"/>
    <p:sldId id="405" r:id="rId78"/>
    <p:sldId id="406" r:id="rId79"/>
    <p:sldId id="407" r:id="rId80"/>
    <p:sldId id="408" r:id="rId81"/>
    <p:sldId id="410" r:id="rId82"/>
    <p:sldId id="411" r:id="rId83"/>
    <p:sldId id="412" r:id="rId84"/>
    <p:sldId id="413" r:id="rId85"/>
    <p:sldId id="414" r:id="rId86"/>
    <p:sldId id="415" r:id="rId87"/>
    <p:sldId id="416" r:id="rId88"/>
    <p:sldId id="417" r:id="rId89"/>
    <p:sldId id="418" r:id="rId90"/>
    <p:sldId id="419" r:id="rId91"/>
    <p:sldId id="420" r:id="rId92"/>
    <p:sldId id="421" r:id="rId93"/>
    <p:sldId id="422" r:id="rId94"/>
    <p:sldId id="423" r:id="rId95"/>
    <p:sldId id="424" r:id="rId96"/>
    <p:sldId id="425" r:id="rId97"/>
    <p:sldId id="426" r:id="rId98"/>
    <p:sldId id="427" r:id="rId99"/>
    <p:sldId id="428" r:id="rId100"/>
    <p:sldId id="429" r:id="rId101"/>
    <p:sldId id="430" r:id="rId102"/>
    <p:sldId id="431" r:id="rId103"/>
    <p:sldId id="377" r:id="rId104"/>
    <p:sldId id="378" r:id="rId105"/>
    <p:sldId id="379" r:id="rId106"/>
    <p:sldId id="380" r:id="rId107"/>
    <p:sldId id="381" r:id="rId108"/>
    <p:sldId id="382" r:id="rId109"/>
    <p:sldId id="383" r:id="rId110"/>
    <p:sldId id="384" r:id="rId111"/>
    <p:sldId id="385" r:id="rId112"/>
    <p:sldId id="432" r:id="rId113"/>
    <p:sldId id="323" r:id="rId114"/>
    <p:sldId id="324" r:id="rId115"/>
    <p:sldId id="325" r:id="rId116"/>
    <p:sldId id="369" r:id="rId117"/>
    <p:sldId id="326" r:id="rId118"/>
    <p:sldId id="352" r:id="rId119"/>
    <p:sldId id="327" r:id="rId120"/>
    <p:sldId id="328" r:id="rId121"/>
    <p:sldId id="329" r:id="rId122"/>
    <p:sldId id="330" r:id="rId123"/>
    <p:sldId id="331" r:id="rId124"/>
    <p:sldId id="322" r:id="rId125"/>
    <p:sldId id="259" r:id="rId1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43739"/>
    <p:restoredTop sz="86425"/>
  </p:normalViewPr>
  <p:slideViewPr>
    <p:cSldViewPr>
      <p:cViewPr>
        <p:scale>
          <a:sx n="91" d="100"/>
          <a:sy n="91" d="100"/>
        </p:scale>
        <p:origin x="144" y="336"/>
      </p:cViewPr>
      <p:guideLst>
        <p:guide orient="horz" pos="2160"/>
        <p:guide pos="2880"/>
      </p:guideLst>
    </p:cSldViewPr>
  </p:slideViewPr>
  <p:outlineViewPr>
    <p:cViewPr>
      <p:scale>
        <a:sx n="33" d="100"/>
        <a:sy n="33" d="100"/>
      </p:scale>
      <p:origin x="0" y="-1612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notesMaster" Target="notesMasters/notesMaster1.xml"/><Relationship Id="rId128" Type="http://schemas.openxmlformats.org/officeDocument/2006/relationships/presProps" Target="presProps.xml"/><Relationship Id="rId129" Type="http://schemas.openxmlformats.org/officeDocument/2006/relationships/viewProps" Target="view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theme" Target="theme/theme1.xml"/><Relationship Id="rId13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iagrams/_rels/data10.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1" Type="http://schemas.openxmlformats.org/officeDocument/2006/relationships/image" Target="../media/image25.png"/><Relationship Id="rId2" Type="http://schemas.openxmlformats.org/officeDocument/2006/relationships/image" Target="../media/image26.png"/></Relationships>
</file>

<file path=ppt/diagrams/_rels/drawing10.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1" Type="http://schemas.openxmlformats.org/officeDocument/2006/relationships/image" Target="../media/image25.png"/><Relationship Id="rId2" Type="http://schemas.openxmlformats.org/officeDocument/2006/relationships/image" Target="../media/image26.png"/></Relationships>
</file>

<file path=ppt/diagrams/colors1.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5">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E87ABA-0F03-9040-B75B-AE8403B185FE}" type="doc">
      <dgm:prSet loTypeId="urn:microsoft.com/office/officeart/2005/8/layout/radial3" loCatId="" qsTypeId="urn:microsoft.com/office/officeart/2005/8/quickstyle/simple4" qsCatId="simple" csTypeId="urn:microsoft.com/office/officeart/2005/8/colors/colorful1#2" csCatId="colorful" phldr="1"/>
      <dgm:spPr/>
      <dgm:t>
        <a:bodyPr/>
        <a:lstStyle/>
        <a:p>
          <a:endParaRPr lang="en-US"/>
        </a:p>
      </dgm:t>
    </dgm:pt>
    <dgm:pt modelId="{D8E36392-064E-7F4D-8668-B3CE01C8AD33}">
      <dgm:prSet phldrT="[Text]" custT="1"/>
      <dgm:spPr>
        <a:solidFill>
          <a:schemeClr val="accent4"/>
        </a:solidFill>
      </dgm:spPr>
      <dgm:t>
        <a:bodyPr/>
        <a:lstStyle/>
        <a:p>
          <a:r>
            <a:rPr lang="en-US" sz="1400" b="1" dirty="0" smtClean="0"/>
            <a:t>KUALITAS KARAKTER</a:t>
          </a:r>
          <a:endParaRPr lang="en-US" sz="1400" b="1" dirty="0"/>
        </a:p>
      </dgm:t>
    </dgm:pt>
    <dgm:pt modelId="{0CF09B9D-01AB-8C4D-A9A6-FEADE2EE30B0}" type="parTrans" cxnId="{F187DE25-52A5-354D-B1DA-04C806687527}">
      <dgm:prSet/>
      <dgm:spPr/>
      <dgm:t>
        <a:bodyPr/>
        <a:lstStyle/>
        <a:p>
          <a:endParaRPr lang="en-US"/>
        </a:p>
      </dgm:t>
    </dgm:pt>
    <dgm:pt modelId="{ECA66126-A8C5-764C-B869-EFA7CA7EED23}" type="sibTrans" cxnId="{F187DE25-52A5-354D-B1DA-04C806687527}">
      <dgm:prSet/>
      <dgm:spPr/>
      <dgm:t>
        <a:bodyPr/>
        <a:lstStyle/>
        <a:p>
          <a:endParaRPr lang="en-US"/>
        </a:p>
      </dgm:t>
    </dgm:pt>
    <dgm:pt modelId="{694B98E0-83E6-4D45-BDAA-3E14C9027B3C}">
      <dgm:prSet phldrT="[Text]" custT="1"/>
      <dgm:spPr>
        <a:solidFill>
          <a:schemeClr val="accent4">
            <a:lumMod val="40000"/>
            <a:lumOff val="60000"/>
          </a:schemeClr>
        </a:solidFill>
      </dgm:spPr>
      <dgm:t>
        <a:bodyPr/>
        <a:lstStyle/>
        <a:p>
          <a:r>
            <a:rPr lang="en-US" sz="900" b="1" dirty="0" err="1" smtClean="0"/>
            <a:t>Nasionalisme</a:t>
          </a:r>
          <a:r>
            <a:rPr lang="en-US" sz="900" b="1" dirty="0" smtClean="0"/>
            <a:t> </a:t>
          </a:r>
          <a:endParaRPr lang="en-US" sz="900" b="1" dirty="0"/>
        </a:p>
      </dgm:t>
    </dgm:pt>
    <dgm:pt modelId="{237B6A1B-7A43-FD44-A113-E432BF67D076}" type="parTrans" cxnId="{FB237BFC-2649-0142-A2D5-7453A0523812}">
      <dgm:prSet/>
      <dgm:spPr/>
      <dgm:t>
        <a:bodyPr/>
        <a:lstStyle/>
        <a:p>
          <a:endParaRPr lang="en-US"/>
        </a:p>
      </dgm:t>
    </dgm:pt>
    <dgm:pt modelId="{B339C7D6-D09A-4A43-AF5A-69386E8B7F85}" type="sibTrans" cxnId="{FB237BFC-2649-0142-A2D5-7453A0523812}">
      <dgm:prSet/>
      <dgm:spPr/>
      <dgm:t>
        <a:bodyPr/>
        <a:lstStyle/>
        <a:p>
          <a:endParaRPr lang="en-US"/>
        </a:p>
      </dgm:t>
    </dgm:pt>
    <dgm:pt modelId="{2371900B-8140-D742-87DE-FB038384DDB6}">
      <dgm:prSet phldrT="[Text]" custT="1"/>
      <dgm:spPr>
        <a:solidFill>
          <a:schemeClr val="accent4">
            <a:lumMod val="40000"/>
            <a:lumOff val="60000"/>
          </a:schemeClr>
        </a:solidFill>
      </dgm:spPr>
      <dgm:t>
        <a:bodyPr/>
        <a:lstStyle/>
        <a:p>
          <a:r>
            <a:rPr lang="en-US" sz="900" b="1" dirty="0" err="1" smtClean="0"/>
            <a:t>Integritas</a:t>
          </a:r>
          <a:endParaRPr lang="en-US" sz="900" b="1" dirty="0"/>
        </a:p>
      </dgm:t>
    </dgm:pt>
    <dgm:pt modelId="{59B97900-335F-7A44-8A0E-93041FD890BE}" type="parTrans" cxnId="{AA6FD3AD-BB66-924D-AE0D-FD9FAC92AC8D}">
      <dgm:prSet/>
      <dgm:spPr/>
      <dgm:t>
        <a:bodyPr/>
        <a:lstStyle/>
        <a:p>
          <a:endParaRPr lang="en-US"/>
        </a:p>
      </dgm:t>
    </dgm:pt>
    <dgm:pt modelId="{75CD00F4-9A04-3346-AC5A-58371A9FFB57}" type="sibTrans" cxnId="{AA6FD3AD-BB66-924D-AE0D-FD9FAC92AC8D}">
      <dgm:prSet/>
      <dgm:spPr/>
      <dgm:t>
        <a:bodyPr/>
        <a:lstStyle/>
        <a:p>
          <a:endParaRPr lang="en-US"/>
        </a:p>
      </dgm:t>
    </dgm:pt>
    <dgm:pt modelId="{A004AC76-9337-634B-93E5-EB43899665E3}">
      <dgm:prSet phldrT="[Text]" custT="1"/>
      <dgm:spPr>
        <a:solidFill>
          <a:schemeClr val="accent4">
            <a:lumMod val="40000"/>
            <a:lumOff val="60000"/>
          </a:schemeClr>
        </a:solidFill>
      </dgm:spPr>
      <dgm:t>
        <a:bodyPr/>
        <a:lstStyle/>
        <a:p>
          <a:r>
            <a:rPr lang="en-US" sz="1050" b="1" dirty="0" err="1" smtClean="0"/>
            <a:t>Mandiri</a:t>
          </a:r>
          <a:endParaRPr lang="en-US" sz="1050" b="1" dirty="0"/>
        </a:p>
      </dgm:t>
    </dgm:pt>
    <dgm:pt modelId="{4D17386D-B321-2C44-9F31-A405BCB4A789}" type="parTrans" cxnId="{E6F9E92A-7E99-9944-96EA-F9CBDE3B09DD}">
      <dgm:prSet/>
      <dgm:spPr/>
      <dgm:t>
        <a:bodyPr/>
        <a:lstStyle/>
        <a:p>
          <a:endParaRPr lang="en-US"/>
        </a:p>
      </dgm:t>
    </dgm:pt>
    <dgm:pt modelId="{D34D4B12-CB1A-5A47-BAC7-6A3E82CCA0D5}" type="sibTrans" cxnId="{E6F9E92A-7E99-9944-96EA-F9CBDE3B09DD}">
      <dgm:prSet/>
      <dgm:spPr/>
      <dgm:t>
        <a:bodyPr/>
        <a:lstStyle/>
        <a:p>
          <a:endParaRPr lang="en-US"/>
        </a:p>
      </dgm:t>
    </dgm:pt>
    <dgm:pt modelId="{50DD952D-E52B-CE41-8238-81CAF7A39B1F}">
      <dgm:prSet phldrT="[Text]" custT="1"/>
      <dgm:spPr>
        <a:solidFill>
          <a:schemeClr val="accent4">
            <a:lumMod val="40000"/>
            <a:lumOff val="60000"/>
          </a:schemeClr>
        </a:solidFill>
      </dgm:spPr>
      <dgm:t>
        <a:bodyPr/>
        <a:lstStyle/>
        <a:p>
          <a:r>
            <a:rPr lang="en-US" sz="1100" b="1" dirty="0" err="1" smtClean="0"/>
            <a:t>Gotong</a:t>
          </a:r>
          <a:r>
            <a:rPr lang="en-US" sz="1100" b="1" dirty="0" smtClean="0"/>
            <a:t> </a:t>
          </a:r>
          <a:r>
            <a:rPr lang="en-US" sz="1100" b="1" dirty="0" err="1" smtClean="0"/>
            <a:t>Royong</a:t>
          </a:r>
          <a:endParaRPr lang="en-US" sz="1100" b="1" dirty="0"/>
        </a:p>
      </dgm:t>
    </dgm:pt>
    <dgm:pt modelId="{BD76D54C-78B2-E545-8066-9719115EC9E7}" type="parTrans" cxnId="{18203F1F-E7A7-B44E-BF5A-F953D4EA446C}">
      <dgm:prSet/>
      <dgm:spPr/>
      <dgm:t>
        <a:bodyPr/>
        <a:lstStyle/>
        <a:p>
          <a:endParaRPr lang="en-US"/>
        </a:p>
      </dgm:t>
    </dgm:pt>
    <dgm:pt modelId="{E5CC8101-5D88-F148-B8ED-F92157B43701}" type="sibTrans" cxnId="{18203F1F-E7A7-B44E-BF5A-F953D4EA446C}">
      <dgm:prSet/>
      <dgm:spPr/>
      <dgm:t>
        <a:bodyPr/>
        <a:lstStyle/>
        <a:p>
          <a:endParaRPr lang="en-US"/>
        </a:p>
      </dgm:t>
    </dgm:pt>
    <dgm:pt modelId="{E77BB048-5A23-BA46-931D-B58DADD9385C}">
      <dgm:prSet custT="1"/>
      <dgm:spPr>
        <a:solidFill>
          <a:schemeClr val="accent4">
            <a:lumMod val="40000"/>
            <a:lumOff val="60000"/>
          </a:schemeClr>
        </a:solidFill>
      </dgm:spPr>
      <dgm:t>
        <a:bodyPr/>
        <a:lstStyle/>
        <a:p>
          <a:r>
            <a:rPr lang="en-US" sz="1100" b="1" dirty="0" err="1" smtClean="0"/>
            <a:t>Religius</a:t>
          </a:r>
          <a:endParaRPr lang="en-US" sz="1100" b="1" dirty="0"/>
        </a:p>
      </dgm:t>
    </dgm:pt>
    <dgm:pt modelId="{759C3CE7-8C60-A945-B77E-30C8855013D3}" type="parTrans" cxnId="{2E7DD909-C507-FE4E-AF5C-7DE8E8B691DD}">
      <dgm:prSet/>
      <dgm:spPr/>
      <dgm:t>
        <a:bodyPr/>
        <a:lstStyle/>
        <a:p>
          <a:endParaRPr lang="en-US"/>
        </a:p>
      </dgm:t>
    </dgm:pt>
    <dgm:pt modelId="{E339FD7F-D8E1-1F4B-A3B1-9947DA300DA1}" type="sibTrans" cxnId="{2E7DD909-C507-FE4E-AF5C-7DE8E8B691DD}">
      <dgm:prSet/>
      <dgm:spPr/>
      <dgm:t>
        <a:bodyPr/>
        <a:lstStyle/>
        <a:p>
          <a:endParaRPr lang="en-US"/>
        </a:p>
      </dgm:t>
    </dgm:pt>
    <dgm:pt modelId="{5410CCE2-6D30-2D48-B450-060F44BAF7D5}" type="pres">
      <dgm:prSet presAssocID="{BDE87ABA-0F03-9040-B75B-AE8403B185FE}" presName="composite" presStyleCnt="0">
        <dgm:presLayoutVars>
          <dgm:chMax val="1"/>
          <dgm:dir/>
          <dgm:resizeHandles val="exact"/>
        </dgm:presLayoutVars>
      </dgm:prSet>
      <dgm:spPr/>
      <dgm:t>
        <a:bodyPr/>
        <a:lstStyle/>
        <a:p>
          <a:endParaRPr lang="en-US"/>
        </a:p>
      </dgm:t>
    </dgm:pt>
    <dgm:pt modelId="{B67F2852-3F64-AB4B-9438-77ED495B6CFB}" type="pres">
      <dgm:prSet presAssocID="{BDE87ABA-0F03-9040-B75B-AE8403B185FE}" presName="radial" presStyleCnt="0">
        <dgm:presLayoutVars>
          <dgm:animLvl val="ctr"/>
        </dgm:presLayoutVars>
      </dgm:prSet>
      <dgm:spPr/>
    </dgm:pt>
    <dgm:pt modelId="{6A224507-C126-8B49-A471-A3A614621CCB}" type="pres">
      <dgm:prSet presAssocID="{D8E36392-064E-7F4D-8668-B3CE01C8AD33}" presName="centerShape" presStyleLbl="vennNode1" presStyleIdx="0" presStyleCnt="6"/>
      <dgm:spPr/>
      <dgm:t>
        <a:bodyPr/>
        <a:lstStyle/>
        <a:p>
          <a:endParaRPr lang="en-US"/>
        </a:p>
      </dgm:t>
    </dgm:pt>
    <dgm:pt modelId="{412772F7-12FA-394C-9D55-59FA8735D1A0}" type="pres">
      <dgm:prSet presAssocID="{694B98E0-83E6-4D45-BDAA-3E14C9027B3C}" presName="node" presStyleLbl="vennNode1" presStyleIdx="1" presStyleCnt="6" custScaleX="136476">
        <dgm:presLayoutVars>
          <dgm:bulletEnabled val="1"/>
        </dgm:presLayoutVars>
      </dgm:prSet>
      <dgm:spPr/>
      <dgm:t>
        <a:bodyPr/>
        <a:lstStyle/>
        <a:p>
          <a:endParaRPr lang="en-US"/>
        </a:p>
      </dgm:t>
    </dgm:pt>
    <dgm:pt modelId="{A681AB10-BE6D-A146-83A7-5D1091F565EE}" type="pres">
      <dgm:prSet presAssocID="{2371900B-8140-D742-87DE-FB038384DDB6}" presName="node" presStyleLbl="vennNode1" presStyleIdx="2" presStyleCnt="6">
        <dgm:presLayoutVars>
          <dgm:bulletEnabled val="1"/>
        </dgm:presLayoutVars>
      </dgm:prSet>
      <dgm:spPr/>
      <dgm:t>
        <a:bodyPr/>
        <a:lstStyle/>
        <a:p>
          <a:endParaRPr lang="en-US"/>
        </a:p>
      </dgm:t>
    </dgm:pt>
    <dgm:pt modelId="{687FBA2B-4EEC-CE4A-8B3D-EAD26FD3A224}" type="pres">
      <dgm:prSet presAssocID="{A004AC76-9337-634B-93E5-EB43899665E3}" presName="node" presStyleLbl="vennNode1" presStyleIdx="3" presStyleCnt="6">
        <dgm:presLayoutVars>
          <dgm:bulletEnabled val="1"/>
        </dgm:presLayoutVars>
      </dgm:prSet>
      <dgm:spPr/>
      <dgm:t>
        <a:bodyPr/>
        <a:lstStyle/>
        <a:p>
          <a:endParaRPr lang="en-US"/>
        </a:p>
      </dgm:t>
    </dgm:pt>
    <dgm:pt modelId="{A32E814E-3F49-1846-BBD1-D25A499BF5E1}" type="pres">
      <dgm:prSet presAssocID="{50DD952D-E52B-CE41-8238-81CAF7A39B1F}" presName="node" presStyleLbl="vennNode1" presStyleIdx="4" presStyleCnt="6">
        <dgm:presLayoutVars>
          <dgm:bulletEnabled val="1"/>
        </dgm:presLayoutVars>
      </dgm:prSet>
      <dgm:spPr/>
      <dgm:t>
        <a:bodyPr/>
        <a:lstStyle/>
        <a:p>
          <a:endParaRPr lang="en-US"/>
        </a:p>
      </dgm:t>
    </dgm:pt>
    <dgm:pt modelId="{64D7F840-2F63-7B48-A407-1AA706A3D569}" type="pres">
      <dgm:prSet presAssocID="{E77BB048-5A23-BA46-931D-B58DADD9385C}" presName="node" presStyleLbl="vennNode1" presStyleIdx="5" presStyleCnt="6">
        <dgm:presLayoutVars>
          <dgm:bulletEnabled val="1"/>
        </dgm:presLayoutVars>
      </dgm:prSet>
      <dgm:spPr/>
      <dgm:t>
        <a:bodyPr/>
        <a:lstStyle/>
        <a:p>
          <a:endParaRPr lang="en-US"/>
        </a:p>
      </dgm:t>
    </dgm:pt>
  </dgm:ptLst>
  <dgm:cxnLst>
    <dgm:cxn modelId="{43B949CA-EC49-4D8B-BBEA-F2EB587B3170}" type="presOf" srcId="{694B98E0-83E6-4D45-BDAA-3E14C9027B3C}" destId="{412772F7-12FA-394C-9D55-59FA8735D1A0}" srcOrd="0" destOrd="0" presId="urn:microsoft.com/office/officeart/2005/8/layout/radial3"/>
    <dgm:cxn modelId="{2E7DD909-C507-FE4E-AF5C-7DE8E8B691DD}" srcId="{D8E36392-064E-7F4D-8668-B3CE01C8AD33}" destId="{E77BB048-5A23-BA46-931D-B58DADD9385C}" srcOrd="4" destOrd="0" parTransId="{759C3CE7-8C60-A945-B77E-30C8855013D3}" sibTransId="{E339FD7F-D8E1-1F4B-A3B1-9947DA300DA1}"/>
    <dgm:cxn modelId="{A6EE74BA-7027-41CA-B1F4-882B89967BDF}" type="presOf" srcId="{E77BB048-5A23-BA46-931D-B58DADD9385C}" destId="{64D7F840-2F63-7B48-A407-1AA706A3D569}" srcOrd="0" destOrd="0" presId="urn:microsoft.com/office/officeart/2005/8/layout/radial3"/>
    <dgm:cxn modelId="{F187DE25-52A5-354D-B1DA-04C806687527}" srcId="{BDE87ABA-0F03-9040-B75B-AE8403B185FE}" destId="{D8E36392-064E-7F4D-8668-B3CE01C8AD33}" srcOrd="0" destOrd="0" parTransId="{0CF09B9D-01AB-8C4D-A9A6-FEADE2EE30B0}" sibTransId="{ECA66126-A8C5-764C-B869-EFA7CA7EED23}"/>
    <dgm:cxn modelId="{18203F1F-E7A7-B44E-BF5A-F953D4EA446C}" srcId="{D8E36392-064E-7F4D-8668-B3CE01C8AD33}" destId="{50DD952D-E52B-CE41-8238-81CAF7A39B1F}" srcOrd="3" destOrd="0" parTransId="{BD76D54C-78B2-E545-8066-9719115EC9E7}" sibTransId="{E5CC8101-5D88-F148-B8ED-F92157B43701}"/>
    <dgm:cxn modelId="{04CDA5A3-078B-47CC-9010-C35BDCABE2EB}" type="presOf" srcId="{2371900B-8140-D742-87DE-FB038384DDB6}" destId="{A681AB10-BE6D-A146-83A7-5D1091F565EE}" srcOrd="0" destOrd="0" presId="urn:microsoft.com/office/officeart/2005/8/layout/radial3"/>
    <dgm:cxn modelId="{E6F9E92A-7E99-9944-96EA-F9CBDE3B09DD}" srcId="{D8E36392-064E-7F4D-8668-B3CE01C8AD33}" destId="{A004AC76-9337-634B-93E5-EB43899665E3}" srcOrd="2" destOrd="0" parTransId="{4D17386D-B321-2C44-9F31-A405BCB4A789}" sibTransId="{D34D4B12-CB1A-5A47-BAC7-6A3E82CCA0D5}"/>
    <dgm:cxn modelId="{966E22FF-FCFD-425D-BF4E-E0317639C022}" type="presOf" srcId="{50DD952D-E52B-CE41-8238-81CAF7A39B1F}" destId="{A32E814E-3F49-1846-BBD1-D25A499BF5E1}" srcOrd="0" destOrd="0" presId="urn:microsoft.com/office/officeart/2005/8/layout/radial3"/>
    <dgm:cxn modelId="{327416E0-FC2E-4D02-947C-7C65FE433C7B}" type="presOf" srcId="{D8E36392-064E-7F4D-8668-B3CE01C8AD33}" destId="{6A224507-C126-8B49-A471-A3A614621CCB}" srcOrd="0" destOrd="0" presId="urn:microsoft.com/office/officeart/2005/8/layout/radial3"/>
    <dgm:cxn modelId="{FB237BFC-2649-0142-A2D5-7453A0523812}" srcId="{D8E36392-064E-7F4D-8668-B3CE01C8AD33}" destId="{694B98E0-83E6-4D45-BDAA-3E14C9027B3C}" srcOrd="0" destOrd="0" parTransId="{237B6A1B-7A43-FD44-A113-E432BF67D076}" sibTransId="{B339C7D6-D09A-4A43-AF5A-69386E8B7F85}"/>
    <dgm:cxn modelId="{CBDE44B3-9D5C-495A-B267-7761BA37ECCF}" type="presOf" srcId="{BDE87ABA-0F03-9040-B75B-AE8403B185FE}" destId="{5410CCE2-6D30-2D48-B450-060F44BAF7D5}" srcOrd="0" destOrd="0" presId="urn:microsoft.com/office/officeart/2005/8/layout/radial3"/>
    <dgm:cxn modelId="{AA6FD3AD-BB66-924D-AE0D-FD9FAC92AC8D}" srcId="{D8E36392-064E-7F4D-8668-B3CE01C8AD33}" destId="{2371900B-8140-D742-87DE-FB038384DDB6}" srcOrd="1" destOrd="0" parTransId="{59B97900-335F-7A44-8A0E-93041FD890BE}" sibTransId="{75CD00F4-9A04-3346-AC5A-58371A9FFB57}"/>
    <dgm:cxn modelId="{DEA9324E-59EA-4CE3-B4DF-873292FDB691}" type="presOf" srcId="{A004AC76-9337-634B-93E5-EB43899665E3}" destId="{687FBA2B-4EEC-CE4A-8B3D-EAD26FD3A224}" srcOrd="0" destOrd="0" presId="urn:microsoft.com/office/officeart/2005/8/layout/radial3"/>
    <dgm:cxn modelId="{8E0FE576-9877-4AF4-BB22-EEA8C39C5ADE}" type="presParOf" srcId="{5410CCE2-6D30-2D48-B450-060F44BAF7D5}" destId="{B67F2852-3F64-AB4B-9438-77ED495B6CFB}" srcOrd="0" destOrd="0" presId="urn:microsoft.com/office/officeart/2005/8/layout/radial3"/>
    <dgm:cxn modelId="{CB962354-97C5-49CC-962C-CD1BB3229B5E}" type="presParOf" srcId="{B67F2852-3F64-AB4B-9438-77ED495B6CFB}" destId="{6A224507-C126-8B49-A471-A3A614621CCB}" srcOrd="0" destOrd="0" presId="urn:microsoft.com/office/officeart/2005/8/layout/radial3"/>
    <dgm:cxn modelId="{F5C3C29D-C5C8-4820-A6A3-9C1EAB83C538}" type="presParOf" srcId="{B67F2852-3F64-AB4B-9438-77ED495B6CFB}" destId="{412772F7-12FA-394C-9D55-59FA8735D1A0}" srcOrd="1" destOrd="0" presId="urn:microsoft.com/office/officeart/2005/8/layout/radial3"/>
    <dgm:cxn modelId="{0FF0213D-4D28-4DD3-9E3D-3BF822C83603}" type="presParOf" srcId="{B67F2852-3F64-AB4B-9438-77ED495B6CFB}" destId="{A681AB10-BE6D-A146-83A7-5D1091F565EE}" srcOrd="2" destOrd="0" presId="urn:microsoft.com/office/officeart/2005/8/layout/radial3"/>
    <dgm:cxn modelId="{9CEA15E0-9ABB-43FE-9D2A-071717DC78EB}" type="presParOf" srcId="{B67F2852-3F64-AB4B-9438-77ED495B6CFB}" destId="{687FBA2B-4EEC-CE4A-8B3D-EAD26FD3A224}" srcOrd="3" destOrd="0" presId="urn:microsoft.com/office/officeart/2005/8/layout/radial3"/>
    <dgm:cxn modelId="{02DC9D14-C81F-433D-953D-5DB482E1369A}" type="presParOf" srcId="{B67F2852-3F64-AB4B-9438-77ED495B6CFB}" destId="{A32E814E-3F49-1846-BBD1-D25A499BF5E1}" srcOrd="4" destOrd="0" presId="urn:microsoft.com/office/officeart/2005/8/layout/radial3"/>
    <dgm:cxn modelId="{79F116B3-0592-46A0-AC51-CBA7D6816768}" type="presParOf" srcId="{B67F2852-3F64-AB4B-9438-77ED495B6CFB}" destId="{64D7F840-2F63-7B48-A407-1AA706A3D569}" srcOrd="5"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067F689-334B-8549-85D1-1E4DDCE8E621}" type="doc">
      <dgm:prSet loTypeId="urn:microsoft.com/office/officeart/2008/layout/HexagonCluster" loCatId="" qsTypeId="urn:microsoft.com/office/officeart/2005/8/quickstyle/simple4" qsCatId="simple" csTypeId="urn:microsoft.com/office/officeart/2005/8/colors/accent1_2" csCatId="accent1" phldr="1"/>
      <dgm:spPr/>
      <dgm:t>
        <a:bodyPr/>
        <a:lstStyle/>
        <a:p>
          <a:endParaRPr lang="en-US"/>
        </a:p>
      </dgm:t>
    </dgm:pt>
    <dgm:pt modelId="{A35CE4A4-CE38-CA47-B682-A71CEE1C754E}">
      <dgm:prSet phldrT="[Text]"/>
      <dgm:spPr>
        <a:solidFill>
          <a:srgbClr val="FFC000"/>
        </a:solidFill>
      </dgm:spPr>
      <dgm:t>
        <a:bodyPr/>
        <a:lstStyle/>
        <a:p>
          <a:r>
            <a:rPr lang="en-US" dirty="0"/>
            <a:t>Visual</a:t>
          </a:r>
        </a:p>
      </dgm:t>
    </dgm:pt>
    <dgm:pt modelId="{175FC47F-39EB-E74A-8715-E90B87D59789}" type="parTrans" cxnId="{55102AB8-FA71-B14C-A631-94B77C4901A7}">
      <dgm:prSet/>
      <dgm:spPr/>
      <dgm:t>
        <a:bodyPr/>
        <a:lstStyle/>
        <a:p>
          <a:endParaRPr lang="en-US"/>
        </a:p>
      </dgm:t>
    </dgm:pt>
    <dgm:pt modelId="{BE879F29-9F90-4543-869C-31366F0C552D}" type="sibTrans" cxnId="{55102AB8-FA71-B14C-A631-94B77C4901A7}">
      <dgm:prSet/>
      <dgm:spPr>
        <a:blipFill rotWithShape="1">
          <a:blip xmlns:r="http://schemas.openxmlformats.org/officeDocument/2006/relationships" r:embed="rId1"/>
          <a:stretch>
            <a:fillRect/>
          </a:stretch>
        </a:blipFill>
      </dgm:spPr>
      <dgm:t>
        <a:bodyPr/>
        <a:lstStyle/>
        <a:p>
          <a:endParaRPr lang="en-US"/>
        </a:p>
      </dgm:t>
    </dgm:pt>
    <dgm:pt modelId="{8A71E763-3249-8649-871B-B2EFFA6326CD}">
      <dgm:prSet phldrT="[Text]"/>
      <dgm:spPr>
        <a:solidFill>
          <a:srgbClr val="FF1012"/>
        </a:solidFill>
      </dgm:spPr>
      <dgm:t>
        <a:bodyPr/>
        <a:lstStyle/>
        <a:p>
          <a:r>
            <a:rPr lang="en-US" dirty="0"/>
            <a:t>Audio</a:t>
          </a:r>
        </a:p>
      </dgm:t>
    </dgm:pt>
    <dgm:pt modelId="{A9B1D400-1372-EE45-BCC0-8F7ECE1275B6}" type="parTrans" cxnId="{9835ECB7-E78D-9341-B1D2-9184E78B4050}">
      <dgm:prSet/>
      <dgm:spPr/>
      <dgm:t>
        <a:bodyPr/>
        <a:lstStyle/>
        <a:p>
          <a:endParaRPr lang="en-US"/>
        </a:p>
      </dgm:t>
    </dgm:pt>
    <dgm:pt modelId="{5849B8A1-2B6D-3049-B0FC-34260F1B78F2}" type="sibTrans" cxnId="{9835ECB7-E78D-9341-B1D2-9184E78B4050}">
      <dgm:prSet/>
      <dgm:spPr>
        <a:blipFill rotWithShape="1">
          <a:blip xmlns:r="http://schemas.openxmlformats.org/officeDocument/2006/relationships" r:embed="rId2"/>
          <a:stretch>
            <a:fillRect/>
          </a:stretch>
        </a:blipFill>
      </dgm:spPr>
      <dgm:t>
        <a:bodyPr/>
        <a:lstStyle/>
        <a:p>
          <a:endParaRPr lang="en-US"/>
        </a:p>
      </dgm:t>
    </dgm:pt>
    <dgm:pt modelId="{F6BD8C5C-6BDE-934A-A37D-3CB1549277B4}">
      <dgm:prSet phldrT="[Text]"/>
      <dgm:spPr>
        <a:solidFill>
          <a:srgbClr val="7030A0"/>
        </a:solidFill>
      </dgm:spPr>
      <dgm:t>
        <a:bodyPr/>
        <a:lstStyle/>
        <a:p>
          <a:r>
            <a:rPr lang="en-US" dirty="0" err="1"/>
            <a:t>Cetak</a:t>
          </a:r>
          <a:r>
            <a:rPr lang="en-US" dirty="0"/>
            <a:t>/</a:t>
          </a:r>
          <a:r>
            <a:rPr lang="en-US" dirty="0" err="1"/>
            <a:t>tulis</a:t>
          </a:r>
          <a:endParaRPr lang="en-US" dirty="0"/>
        </a:p>
      </dgm:t>
    </dgm:pt>
    <dgm:pt modelId="{CD368CB7-5D47-E345-99B6-645F3291A682}" type="parTrans" cxnId="{E83DE8EF-757D-AB44-B9C9-0067887CB774}">
      <dgm:prSet/>
      <dgm:spPr/>
      <dgm:t>
        <a:bodyPr/>
        <a:lstStyle/>
        <a:p>
          <a:endParaRPr lang="en-US"/>
        </a:p>
      </dgm:t>
    </dgm:pt>
    <dgm:pt modelId="{37222873-790C-964D-8213-835AAA62A984}" type="sibTrans" cxnId="{E83DE8EF-757D-AB44-B9C9-0067887CB774}">
      <dgm:prSet/>
      <dgm:spPr>
        <a:blipFill rotWithShape="1">
          <a:blip xmlns:r="http://schemas.openxmlformats.org/officeDocument/2006/relationships" r:embed="rId3"/>
          <a:stretch>
            <a:fillRect/>
          </a:stretch>
        </a:blipFill>
      </dgm:spPr>
      <dgm:t>
        <a:bodyPr/>
        <a:lstStyle/>
        <a:p>
          <a:endParaRPr lang="en-US"/>
        </a:p>
      </dgm:t>
    </dgm:pt>
    <dgm:pt modelId="{4AA51D33-92B6-8D4C-8E08-EBF95687D9BC}">
      <dgm:prSet phldrT="[Text]"/>
      <dgm:spPr>
        <a:solidFill>
          <a:srgbClr val="00B050"/>
        </a:solidFill>
      </dgm:spPr>
      <dgm:t>
        <a:bodyPr/>
        <a:lstStyle/>
        <a:p>
          <a:r>
            <a:rPr lang="en-US" dirty="0"/>
            <a:t>Audiovisual</a:t>
          </a:r>
        </a:p>
      </dgm:t>
    </dgm:pt>
    <dgm:pt modelId="{842A07EF-2A48-8D42-A394-C87C56931D16}" type="parTrans" cxnId="{EE1F4F75-8248-AD40-805F-8B6F365A0F2B}">
      <dgm:prSet/>
      <dgm:spPr/>
      <dgm:t>
        <a:bodyPr/>
        <a:lstStyle/>
        <a:p>
          <a:endParaRPr lang="en-US"/>
        </a:p>
      </dgm:t>
    </dgm:pt>
    <dgm:pt modelId="{7E39170A-25E6-D847-A9AE-C2BE84C3AEE3}" type="sibTrans" cxnId="{EE1F4F75-8248-AD40-805F-8B6F365A0F2B}">
      <dgm:prSet/>
      <dgm:spPr>
        <a:blipFill rotWithShape="1">
          <a:blip xmlns:r="http://schemas.openxmlformats.org/officeDocument/2006/relationships" r:embed="rId4"/>
          <a:stretch>
            <a:fillRect/>
          </a:stretch>
        </a:blipFill>
      </dgm:spPr>
      <dgm:t>
        <a:bodyPr/>
        <a:lstStyle/>
        <a:p>
          <a:endParaRPr lang="en-US"/>
        </a:p>
      </dgm:t>
    </dgm:pt>
    <dgm:pt modelId="{5EC6B390-46A3-A447-90EF-EB204628F8C0}">
      <dgm:prSet phldrT="[Text]"/>
      <dgm:spPr>
        <a:solidFill>
          <a:srgbClr val="0070C0"/>
        </a:solidFill>
      </dgm:spPr>
      <dgm:t>
        <a:bodyPr/>
        <a:lstStyle/>
        <a:p>
          <a:r>
            <a:rPr lang="en-US" dirty="0"/>
            <a:t>Digital</a:t>
          </a:r>
        </a:p>
      </dgm:t>
    </dgm:pt>
    <dgm:pt modelId="{9262910A-BE7F-B34A-90C2-5BF5EBB7F2D1}" type="parTrans" cxnId="{211C14DA-0E59-D34E-A1F1-42DCA2693F4B}">
      <dgm:prSet/>
      <dgm:spPr/>
      <dgm:t>
        <a:bodyPr/>
        <a:lstStyle/>
        <a:p>
          <a:endParaRPr lang="en-US"/>
        </a:p>
      </dgm:t>
    </dgm:pt>
    <dgm:pt modelId="{28AF945B-D549-C04F-B2E4-CE6A9A2AAF9F}" type="sibTrans" cxnId="{211C14DA-0E59-D34E-A1F1-42DCA2693F4B}">
      <dgm:prSet/>
      <dgm:spPr>
        <a:blipFill rotWithShape="1">
          <a:blip xmlns:r="http://schemas.openxmlformats.org/officeDocument/2006/relationships" r:embed="rId5"/>
          <a:stretch>
            <a:fillRect/>
          </a:stretch>
        </a:blipFill>
      </dgm:spPr>
      <dgm:t>
        <a:bodyPr/>
        <a:lstStyle/>
        <a:p>
          <a:endParaRPr lang="en-US"/>
        </a:p>
      </dgm:t>
    </dgm:pt>
    <dgm:pt modelId="{1C2D37DB-B78C-9244-A2B7-F57876080B0B}">
      <dgm:prSet phldrT="[Text]"/>
      <dgm:spPr>
        <a:solidFill>
          <a:schemeClr val="accent4">
            <a:lumMod val="75000"/>
          </a:schemeClr>
        </a:solidFill>
      </dgm:spPr>
      <dgm:t>
        <a:bodyPr/>
        <a:lstStyle/>
        <a:p>
          <a:r>
            <a:rPr lang="en-US" dirty="0" err="1"/>
            <a:t>Kinestetik</a:t>
          </a:r>
          <a:endParaRPr lang="en-US" dirty="0"/>
        </a:p>
      </dgm:t>
    </dgm:pt>
    <dgm:pt modelId="{306B74B5-57C1-5A43-A1BE-607AFFDC031C}" type="parTrans" cxnId="{405A6239-C702-E14B-A56D-A820E236C8A0}">
      <dgm:prSet/>
      <dgm:spPr/>
      <dgm:t>
        <a:bodyPr/>
        <a:lstStyle/>
        <a:p>
          <a:endParaRPr lang="en-US"/>
        </a:p>
      </dgm:t>
    </dgm:pt>
    <dgm:pt modelId="{BDECB0D5-B0AC-B848-A6AC-4B3DEFF60FF4}" type="sibTrans" cxnId="{405A6239-C702-E14B-A56D-A820E236C8A0}">
      <dgm:prSet/>
      <dgm:spPr>
        <a:blipFill rotWithShape="1">
          <a:blip xmlns:r="http://schemas.openxmlformats.org/officeDocument/2006/relationships" r:embed="rId6"/>
          <a:stretch>
            <a:fillRect/>
          </a:stretch>
        </a:blipFill>
      </dgm:spPr>
      <dgm:t>
        <a:bodyPr/>
        <a:lstStyle/>
        <a:p>
          <a:endParaRPr lang="en-US"/>
        </a:p>
      </dgm:t>
    </dgm:pt>
    <dgm:pt modelId="{D018BF9D-99E2-A143-BD76-1B9ED34CECC1}" type="pres">
      <dgm:prSet presAssocID="{3067F689-334B-8549-85D1-1E4DDCE8E621}" presName="Name0" presStyleCnt="0">
        <dgm:presLayoutVars>
          <dgm:chMax val="21"/>
          <dgm:chPref val="21"/>
        </dgm:presLayoutVars>
      </dgm:prSet>
      <dgm:spPr/>
      <dgm:t>
        <a:bodyPr/>
        <a:lstStyle/>
        <a:p>
          <a:endParaRPr lang="en-US"/>
        </a:p>
      </dgm:t>
    </dgm:pt>
    <dgm:pt modelId="{B3DA56A3-F773-AD49-AFB5-BB00D43F0455}" type="pres">
      <dgm:prSet presAssocID="{A35CE4A4-CE38-CA47-B682-A71CEE1C754E}" presName="text1" presStyleCnt="0"/>
      <dgm:spPr/>
    </dgm:pt>
    <dgm:pt modelId="{4A963D48-FEDB-D64D-B4A4-F018D3AB0E67}" type="pres">
      <dgm:prSet presAssocID="{A35CE4A4-CE38-CA47-B682-A71CEE1C754E}" presName="textRepeatNode" presStyleLbl="alignNode1" presStyleIdx="0" presStyleCnt="6">
        <dgm:presLayoutVars>
          <dgm:chMax val="0"/>
          <dgm:chPref val="0"/>
          <dgm:bulletEnabled val="1"/>
        </dgm:presLayoutVars>
      </dgm:prSet>
      <dgm:spPr/>
      <dgm:t>
        <a:bodyPr/>
        <a:lstStyle/>
        <a:p>
          <a:endParaRPr lang="en-US"/>
        </a:p>
      </dgm:t>
    </dgm:pt>
    <dgm:pt modelId="{C35CCB3D-991E-174A-94F3-B0F16DA07288}" type="pres">
      <dgm:prSet presAssocID="{A35CE4A4-CE38-CA47-B682-A71CEE1C754E}" presName="textaccent1" presStyleCnt="0"/>
      <dgm:spPr/>
    </dgm:pt>
    <dgm:pt modelId="{DE146C2D-165B-C04F-B13E-2CF2B770C44B}" type="pres">
      <dgm:prSet presAssocID="{A35CE4A4-CE38-CA47-B682-A71CEE1C754E}" presName="accentRepeatNode" presStyleLbl="solidAlignAcc1" presStyleIdx="0" presStyleCnt="12"/>
      <dgm:spPr/>
    </dgm:pt>
    <dgm:pt modelId="{428B092A-2672-CB40-80C2-6D9D3DA9E67A}" type="pres">
      <dgm:prSet presAssocID="{BE879F29-9F90-4543-869C-31366F0C552D}" presName="image1" presStyleCnt="0"/>
      <dgm:spPr/>
    </dgm:pt>
    <dgm:pt modelId="{A8AC0AB4-EDD7-044E-832E-8D3355F8D50A}" type="pres">
      <dgm:prSet presAssocID="{BE879F29-9F90-4543-869C-31366F0C552D}" presName="imageRepeatNode" presStyleLbl="alignAcc1" presStyleIdx="0" presStyleCnt="6"/>
      <dgm:spPr/>
      <dgm:t>
        <a:bodyPr/>
        <a:lstStyle/>
        <a:p>
          <a:endParaRPr lang="en-US"/>
        </a:p>
      </dgm:t>
    </dgm:pt>
    <dgm:pt modelId="{347ED287-7103-694F-A276-69B1593523AE}" type="pres">
      <dgm:prSet presAssocID="{BE879F29-9F90-4543-869C-31366F0C552D}" presName="imageaccent1" presStyleCnt="0"/>
      <dgm:spPr/>
    </dgm:pt>
    <dgm:pt modelId="{F7017116-94F0-8F4D-9EA2-A53B9013F5ED}" type="pres">
      <dgm:prSet presAssocID="{BE879F29-9F90-4543-869C-31366F0C552D}" presName="accentRepeatNode" presStyleLbl="solidAlignAcc1" presStyleIdx="1" presStyleCnt="12"/>
      <dgm:spPr/>
    </dgm:pt>
    <dgm:pt modelId="{104926BB-7832-F442-8295-ABBF060B4738}" type="pres">
      <dgm:prSet presAssocID="{8A71E763-3249-8649-871B-B2EFFA6326CD}" presName="text2" presStyleCnt="0"/>
      <dgm:spPr/>
    </dgm:pt>
    <dgm:pt modelId="{5F8BD465-C7C4-DA4F-B400-7AC6C7DBC99E}" type="pres">
      <dgm:prSet presAssocID="{8A71E763-3249-8649-871B-B2EFFA6326CD}" presName="textRepeatNode" presStyleLbl="alignNode1" presStyleIdx="1" presStyleCnt="6">
        <dgm:presLayoutVars>
          <dgm:chMax val="0"/>
          <dgm:chPref val="0"/>
          <dgm:bulletEnabled val="1"/>
        </dgm:presLayoutVars>
      </dgm:prSet>
      <dgm:spPr/>
      <dgm:t>
        <a:bodyPr/>
        <a:lstStyle/>
        <a:p>
          <a:endParaRPr lang="en-US"/>
        </a:p>
      </dgm:t>
    </dgm:pt>
    <dgm:pt modelId="{1BA75D8E-6D4D-574D-BA28-07A2943BA5F1}" type="pres">
      <dgm:prSet presAssocID="{8A71E763-3249-8649-871B-B2EFFA6326CD}" presName="textaccent2" presStyleCnt="0"/>
      <dgm:spPr/>
    </dgm:pt>
    <dgm:pt modelId="{569D4F89-A24E-D341-8670-3B22673DEEC9}" type="pres">
      <dgm:prSet presAssocID="{8A71E763-3249-8649-871B-B2EFFA6326CD}" presName="accentRepeatNode" presStyleLbl="solidAlignAcc1" presStyleIdx="2" presStyleCnt="12"/>
      <dgm:spPr/>
    </dgm:pt>
    <dgm:pt modelId="{798D3889-E603-BE4B-A5A2-CD68FC06FD99}" type="pres">
      <dgm:prSet presAssocID="{5849B8A1-2B6D-3049-B0FC-34260F1B78F2}" presName="image2" presStyleCnt="0"/>
      <dgm:spPr/>
    </dgm:pt>
    <dgm:pt modelId="{7EE4143E-0596-E14C-8482-97D33B825DC8}" type="pres">
      <dgm:prSet presAssocID="{5849B8A1-2B6D-3049-B0FC-34260F1B78F2}" presName="imageRepeatNode" presStyleLbl="alignAcc1" presStyleIdx="1" presStyleCnt="6"/>
      <dgm:spPr/>
      <dgm:t>
        <a:bodyPr/>
        <a:lstStyle/>
        <a:p>
          <a:endParaRPr lang="en-US"/>
        </a:p>
      </dgm:t>
    </dgm:pt>
    <dgm:pt modelId="{774E6486-0B7C-0F4E-95AB-5B688F1D418B}" type="pres">
      <dgm:prSet presAssocID="{5849B8A1-2B6D-3049-B0FC-34260F1B78F2}" presName="imageaccent2" presStyleCnt="0"/>
      <dgm:spPr/>
    </dgm:pt>
    <dgm:pt modelId="{A04C79B1-76CC-AE44-815F-04384DF8BC1B}" type="pres">
      <dgm:prSet presAssocID="{5849B8A1-2B6D-3049-B0FC-34260F1B78F2}" presName="accentRepeatNode" presStyleLbl="solidAlignAcc1" presStyleIdx="3" presStyleCnt="12"/>
      <dgm:spPr/>
    </dgm:pt>
    <dgm:pt modelId="{D760CAFB-0416-6D4B-845A-12B99A87D45A}" type="pres">
      <dgm:prSet presAssocID="{F6BD8C5C-6BDE-934A-A37D-3CB1549277B4}" presName="text3" presStyleCnt="0"/>
      <dgm:spPr/>
    </dgm:pt>
    <dgm:pt modelId="{D4B1D51D-6727-C54A-B945-7C52AEAE8129}" type="pres">
      <dgm:prSet presAssocID="{F6BD8C5C-6BDE-934A-A37D-3CB1549277B4}" presName="textRepeatNode" presStyleLbl="alignNode1" presStyleIdx="2" presStyleCnt="6">
        <dgm:presLayoutVars>
          <dgm:chMax val="0"/>
          <dgm:chPref val="0"/>
          <dgm:bulletEnabled val="1"/>
        </dgm:presLayoutVars>
      </dgm:prSet>
      <dgm:spPr/>
      <dgm:t>
        <a:bodyPr/>
        <a:lstStyle/>
        <a:p>
          <a:endParaRPr lang="en-US"/>
        </a:p>
      </dgm:t>
    </dgm:pt>
    <dgm:pt modelId="{03846BDF-E0E7-4744-A8D1-76A401EDB6BC}" type="pres">
      <dgm:prSet presAssocID="{F6BD8C5C-6BDE-934A-A37D-3CB1549277B4}" presName="textaccent3" presStyleCnt="0"/>
      <dgm:spPr/>
    </dgm:pt>
    <dgm:pt modelId="{E4B8D362-6145-8245-8270-B03248940E49}" type="pres">
      <dgm:prSet presAssocID="{F6BD8C5C-6BDE-934A-A37D-3CB1549277B4}" presName="accentRepeatNode" presStyleLbl="solidAlignAcc1" presStyleIdx="4" presStyleCnt="12"/>
      <dgm:spPr/>
    </dgm:pt>
    <dgm:pt modelId="{01B7B0CF-6546-BF43-8C3F-B36517ABDF3C}" type="pres">
      <dgm:prSet presAssocID="{37222873-790C-964D-8213-835AAA62A984}" presName="image3" presStyleCnt="0"/>
      <dgm:spPr/>
    </dgm:pt>
    <dgm:pt modelId="{B55DC65D-36C1-BC4C-8DD7-C0BB48AC9C4D}" type="pres">
      <dgm:prSet presAssocID="{37222873-790C-964D-8213-835AAA62A984}" presName="imageRepeatNode" presStyleLbl="alignAcc1" presStyleIdx="2" presStyleCnt="6"/>
      <dgm:spPr/>
      <dgm:t>
        <a:bodyPr/>
        <a:lstStyle/>
        <a:p>
          <a:endParaRPr lang="en-US"/>
        </a:p>
      </dgm:t>
    </dgm:pt>
    <dgm:pt modelId="{482CAD07-38A8-F74B-B02F-E7F2CBF26707}" type="pres">
      <dgm:prSet presAssocID="{37222873-790C-964D-8213-835AAA62A984}" presName="imageaccent3" presStyleCnt="0"/>
      <dgm:spPr/>
    </dgm:pt>
    <dgm:pt modelId="{E3D53F70-64B4-0B4E-851A-9D6214EB96E8}" type="pres">
      <dgm:prSet presAssocID="{37222873-790C-964D-8213-835AAA62A984}" presName="accentRepeatNode" presStyleLbl="solidAlignAcc1" presStyleIdx="5" presStyleCnt="12"/>
      <dgm:spPr/>
    </dgm:pt>
    <dgm:pt modelId="{3B4469B0-2FF4-7345-BDC0-9CA2394FC9F9}" type="pres">
      <dgm:prSet presAssocID="{4AA51D33-92B6-8D4C-8E08-EBF95687D9BC}" presName="text4" presStyleCnt="0"/>
      <dgm:spPr/>
    </dgm:pt>
    <dgm:pt modelId="{B8BFCDCB-8F7E-AC4A-A6A0-8EADA3623066}" type="pres">
      <dgm:prSet presAssocID="{4AA51D33-92B6-8D4C-8E08-EBF95687D9BC}" presName="textRepeatNode" presStyleLbl="alignNode1" presStyleIdx="3" presStyleCnt="6">
        <dgm:presLayoutVars>
          <dgm:chMax val="0"/>
          <dgm:chPref val="0"/>
          <dgm:bulletEnabled val="1"/>
        </dgm:presLayoutVars>
      </dgm:prSet>
      <dgm:spPr/>
      <dgm:t>
        <a:bodyPr/>
        <a:lstStyle/>
        <a:p>
          <a:endParaRPr lang="en-US"/>
        </a:p>
      </dgm:t>
    </dgm:pt>
    <dgm:pt modelId="{EE30FFC7-ED98-F041-B656-B6B51EDE5083}" type="pres">
      <dgm:prSet presAssocID="{4AA51D33-92B6-8D4C-8E08-EBF95687D9BC}" presName="textaccent4" presStyleCnt="0"/>
      <dgm:spPr/>
    </dgm:pt>
    <dgm:pt modelId="{C9DFC4D6-739E-9B44-9932-4FE130C128E3}" type="pres">
      <dgm:prSet presAssocID="{4AA51D33-92B6-8D4C-8E08-EBF95687D9BC}" presName="accentRepeatNode" presStyleLbl="solidAlignAcc1" presStyleIdx="6" presStyleCnt="12"/>
      <dgm:spPr/>
    </dgm:pt>
    <dgm:pt modelId="{9046E40E-C143-F94C-8540-ED661E335910}" type="pres">
      <dgm:prSet presAssocID="{7E39170A-25E6-D847-A9AE-C2BE84C3AEE3}" presName="image4" presStyleCnt="0"/>
      <dgm:spPr/>
    </dgm:pt>
    <dgm:pt modelId="{A00E76DD-8619-4B43-8178-00BB3949CCBC}" type="pres">
      <dgm:prSet presAssocID="{7E39170A-25E6-D847-A9AE-C2BE84C3AEE3}" presName="imageRepeatNode" presStyleLbl="alignAcc1" presStyleIdx="3" presStyleCnt="6"/>
      <dgm:spPr/>
      <dgm:t>
        <a:bodyPr/>
        <a:lstStyle/>
        <a:p>
          <a:endParaRPr lang="en-US"/>
        </a:p>
      </dgm:t>
    </dgm:pt>
    <dgm:pt modelId="{02405340-45B6-5E46-B29C-C656F3E2427B}" type="pres">
      <dgm:prSet presAssocID="{7E39170A-25E6-D847-A9AE-C2BE84C3AEE3}" presName="imageaccent4" presStyleCnt="0"/>
      <dgm:spPr/>
    </dgm:pt>
    <dgm:pt modelId="{8B1BC6E5-5F3B-784C-9662-8236918381B2}" type="pres">
      <dgm:prSet presAssocID="{7E39170A-25E6-D847-A9AE-C2BE84C3AEE3}" presName="accentRepeatNode" presStyleLbl="solidAlignAcc1" presStyleIdx="7" presStyleCnt="12"/>
      <dgm:spPr/>
    </dgm:pt>
    <dgm:pt modelId="{23E9BFD3-AEA5-8D47-B9E6-7B43EE7CBB07}" type="pres">
      <dgm:prSet presAssocID="{5EC6B390-46A3-A447-90EF-EB204628F8C0}" presName="text5" presStyleCnt="0"/>
      <dgm:spPr/>
    </dgm:pt>
    <dgm:pt modelId="{BDF35C50-0941-8744-BD7F-38F0EC47EFEE}" type="pres">
      <dgm:prSet presAssocID="{5EC6B390-46A3-A447-90EF-EB204628F8C0}" presName="textRepeatNode" presStyleLbl="alignNode1" presStyleIdx="4" presStyleCnt="6">
        <dgm:presLayoutVars>
          <dgm:chMax val="0"/>
          <dgm:chPref val="0"/>
          <dgm:bulletEnabled val="1"/>
        </dgm:presLayoutVars>
      </dgm:prSet>
      <dgm:spPr/>
      <dgm:t>
        <a:bodyPr/>
        <a:lstStyle/>
        <a:p>
          <a:endParaRPr lang="en-US"/>
        </a:p>
      </dgm:t>
    </dgm:pt>
    <dgm:pt modelId="{4239FEBD-6E65-074B-85FC-B33EEBDB378E}" type="pres">
      <dgm:prSet presAssocID="{5EC6B390-46A3-A447-90EF-EB204628F8C0}" presName="textaccent5" presStyleCnt="0"/>
      <dgm:spPr/>
    </dgm:pt>
    <dgm:pt modelId="{ED9222B5-EA09-5F49-8AF8-084696386B4B}" type="pres">
      <dgm:prSet presAssocID="{5EC6B390-46A3-A447-90EF-EB204628F8C0}" presName="accentRepeatNode" presStyleLbl="solidAlignAcc1" presStyleIdx="8" presStyleCnt="12"/>
      <dgm:spPr/>
    </dgm:pt>
    <dgm:pt modelId="{5446AE9A-BBE0-1C41-9092-6620581FD7D1}" type="pres">
      <dgm:prSet presAssocID="{28AF945B-D549-C04F-B2E4-CE6A9A2AAF9F}" presName="image5" presStyleCnt="0"/>
      <dgm:spPr/>
    </dgm:pt>
    <dgm:pt modelId="{87661A4D-D5C1-5347-8F2A-CD53CE68BC4E}" type="pres">
      <dgm:prSet presAssocID="{28AF945B-D549-C04F-B2E4-CE6A9A2AAF9F}" presName="imageRepeatNode" presStyleLbl="alignAcc1" presStyleIdx="4" presStyleCnt="6"/>
      <dgm:spPr/>
      <dgm:t>
        <a:bodyPr/>
        <a:lstStyle/>
        <a:p>
          <a:endParaRPr lang="en-US"/>
        </a:p>
      </dgm:t>
    </dgm:pt>
    <dgm:pt modelId="{A3358B26-D503-8941-8247-16B01CA62FCA}" type="pres">
      <dgm:prSet presAssocID="{28AF945B-D549-C04F-B2E4-CE6A9A2AAF9F}" presName="imageaccent5" presStyleCnt="0"/>
      <dgm:spPr/>
    </dgm:pt>
    <dgm:pt modelId="{636A3A50-67D4-974E-9B7C-E2266C06E868}" type="pres">
      <dgm:prSet presAssocID="{28AF945B-D549-C04F-B2E4-CE6A9A2AAF9F}" presName="accentRepeatNode" presStyleLbl="solidAlignAcc1" presStyleIdx="9" presStyleCnt="12"/>
      <dgm:spPr/>
    </dgm:pt>
    <dgm:pt modelId="{92BF00C2-AEEB-5148-80DF-05E052A29E62}" type="pres">
      <dgm:prSet presAssocID="{1C2D37DB-B78C-9244-A2B7-F57876080B0B}" presName="text6" presStyleCnt="0"/>
      <dgm:spPr/>
    </dgm:pt>
    <dgm:pt modelId="{8D5F2A1A-BBF4-4741-80EA-8A691C002465}" type="pres">
      <dgm:prSet presAssocID="{1C2D37DB-B78C-9244-A2B7-F57876080B0B}" presName="textRepeatNode" presStyleLbl="alignNode1" presStyleIdx="5" presStyleCnt="6">
        <dgm:presLayoutVars>
          <dgm:chMax val="0"/>
          <dgm:chPref val="0"/>
          <dgm:bulletEnabled val="1"/>
        </dgm:presLayoutVars>
      </dgm:prSet>
      <dgm:spPr/>
      <dgm:t>
        <a:bodyPr/>
        <a:lstStyle/>
        <a:p>
          <a:endParaRPr lang="en-US"/>
        </a:p>
      </dgm:t>
    </dgm:pt>
    <dgm:pt modelId="{A2979371-9E61-6E4E-8C18-FFE0215D6C68}" type="pres">
      <dgm:prSet presAssocID="{1C2D37DB-B78C-9244-A2B7-F57876080B0B}" presName="textaccent6" presStyleCnt="0"/>
      <dgm:spPr/>
    </dgm:pt>
    <dgm:pt modelId="{E367ED0C-38C5-7745-BD03-0578CFD600EA}" type="pres">
      <dgm:prSet presAssocID="{1C2D37DB-B78C-9244-A2B7-F57876080B0B}" presName="accentRepeatNode" presStyleLbl="solidAlignAcc1" presStyleIdx="10" presStyleCnt="12"/>
      <dgm:spPr/>
    </dgm:pt>
    <dgm:pt modelId="{67FA0AF9-55AD-F943-92F3-0C63D0209CF9}" type="pres">
      <dgm:prSet presAssocID="{BDECB0D5-B0AC-B848-A6AC-4B3DEFF60FF4}" presName="image6" presStyleCnt="0"/>
      <dgm:spPr/>
    </dgm:pt>
    <dgm:pt modelId="{F15531DE-3AB3-A446-A14A-96E350A2A75B}" type="pres">
      <dgm:prSet presAssocID="{BDECB0D5-B0AC-B848-A6AC-4B3DEFF60FF4}" presName="imageRepeatNode" presStyleLbl="alignAcc1" presStyleIdx="5" presStyleCnt="6"/>
      <dgm:spPr/>
      <dgm:t>
        <a:bodyPr/>
        <a:lstStyle/>
        <a:p>
          <a:endParaRPr lang="en-US"/>
        </a:p>
      </dgm:t>
    </dgm:pt>
    <dgm:pt modelId="{57898BEC-2EDC-2341-93E4-FD236A8A727F}" type="pres">
      <dgm:prSet presAssocID="{BDECB0D5-B0AC-B848-A6AC-4B3DEFF60FF4}" presName="imageaccent6" presStyleCnt="0"/>
      <dgm:spPr/>
    </dgm:pt>
    <dgm:pt modelId="{9BAE5CB0-CF30-5A4D-A629-4E8A336B57D3}" type="pres">
      <dgm:prSet presAssocID="{BDECB0D5-B0AC-B848-A6AC-4B3DEFF60FF4}" presName="accentRepeatNode" presStyleLbl="solidAlignAcc1" presStyleIdx="11" presStyleCnt="12"/>
      <dgm:spPr/>
    </dgm:pt>
  </dgm:ptLst>
  <dgm:cxnLst>
    <dgm:cxn modelId="{2A9F6F36-5A84-DB49-B5AC-DD77E89BD621}" type="presOf" srcId="{5849B8A1-2B6D-3049-B0FC-34260F1B78F2}" destId="{7EE4143E-0596-E14C-8482-97D33B825DC8}" srcOrd="0" destOrd="0" presId="urn:microsoft.com/office/officeart/2008/layout/HexagonCluster"/>
    <dgm:cxn modelId="{E1710A64-1DFE-A44C-9130-2359F6701503}" type="presOf" srcId="{37222873-790C-964D-8213-835AAA62A984}" destId="{B55DC65D-36C1-BC4C-8DD7-C0BB48AC9C4D}" srcOrd="0" destOrd="0" presId="urn:microsoft.com/office/officeart/2008/layout/HexagonCluster"/>
    <dgm:cxn modelId="{9F616C76-5E91-C64A-AFA4-03E764A82658}" type="presOf" srcId="{BDECB0D5-B0AC-B848-A6AC-4B3DEFF60FF4}" destId="{F15531DE-3AB3-A446-A14A-96E350A2A75B}" srcOrd="0" destOrd="0" presId="urn:microsoft.com/office/officeart/2008/layout/HexagonCluster"/>
    <dgm:cxn modelId="{55102AB8-FA71-B14C-A631-94B77C4901A7}" srcId="{3067F689-334B-8549-85D1-1E4DDCE8E621}" destId="{A35CE4A4-CE38-CA47-B682-A71CEE1C754E}" srcOrd="0" destOrd="0" parTransId="{175FC47F-39EB-E74A-8715-E90B87D59789}" sibTransId="{BE879F29-9F90-4543-869C-31366F0C552D}"/>
    <dgm:cxn modelId="{0B09EC84-374C-F541-8E2D-4CA13D6FC638}" type="presOf" srcId="{28AF945B-D549-C04F-B2E4-CE6A9A2AAF9F}" destId="{87661A4D-D5C1-5347-8F2A-CD53CE68BC4E}" srcOrd="0" destOrd="0" presId="urn:microsoft.com/office/officeart/2008/layout/HexagonCluster"/>
    <dgm:cxn modelId="{EE1F4F75-8248-AD40-805F-8B6F365A0F2B}" srcId="{3067F689-334B-8549-85D1-1E4DDCE8E621}" destId="{4AA51D33-92B6-8D4C-8E08-EBF95687D9BC}" srcOrd="3" destOrd="0" parTransId="{842A07EF-2A48-8D42-A394-C87C56931D16}" sibTransId="{7E39170A-25E6-D847-A9AE-C2BE84C3AEE3}"/>
    <dgm:cxn modelId="{405A6239-C702-E14B-A56D-A820E236C8A0}" srcId="{3067F689-334B-8549-85D1-1E4DDCE8E621}" destId="{1C2D37DB-B78C-9244-A2B7-F57876080B0B}" srcOrd="5" destOrd="0" parTransId="{306B74B5-57C1-5A43-A1BE-607AFFDC031C}" sibTransId="{BDECB0D5-B0AC-B848-A6AC-4B3DEFF60FF4}"/>
    <dgm:cxn modelId="{CA72E0C5-DA9F-754B-97A1-A011908A8C12}" type="presOf" srcId="{A35CE4A4-CE38-CA47-B682-A71CEE1C754E}" destId="{4A963D48-FEDB-D64D-B4A4-F018D3AB0E67}" srcOrd="0" destOrd="0" presId="urn:microsoft.com/office/officeart/2008/layout/HexagonCluster"/>
    <dgm:cxn modelId="{2C833BD9-481B-3948-B758-FADD38F416DE}" type="presOf" srcId="{BE879F29-9F90-4543-869C-31366F0C552D}" destId="{A8AC0AB4-EDD7-044E-832E-8D3355F8D50A}" srcOrd="0" destOrd="0" presId="urn:microsoft.com/office/officeart/2008/layout/HexagonCluster"/>
    <dgm:cxn modelId="{211C14DA-0E59-D34E-A1F1-42DCA2693F4B}" srcId="{3067F689-334B-8549-85D1-1E4DDCE8E621}" destId="{5EC6B390-46A3-A447-90EF-EB204628F8C0}" srcOrd="4" destOrd="0" parTransId="{9262910A-BE7F-B34A-90C2-5BF5EBB7F2D1}" sibTransId="{28AF945B-D549-C04F-B2E4-CE6A9A2AAF9F}"/>
    <dgm:cxn modelId="{93066D48-2DF7-6641-823D-448983C0E15D}" type="presOf" srcId="{7E39170A-25E6-D847-A9AE-C2BE84C3AEE3}" destId="{A00E76DD-8619-4B43-8178-00BB3949CCBC}" srcOrd="0" destOrd="0" presId="urn:microsoft.com/office/officeart/2008/layout/HexagonCluster"/>
    <dgm:cxn modelId="{A76542C7-5BBC-F740-9C18-9B44FFFA9DFA}" type="presOf" srcId="{8A71E763-3249-8649-871B-B2EFFA6326CD}" destId="{5F8BD465-C7C4-DA4F-B400-7AC6C7DBC99E}" srcOrd="0" destOrd="0" presId="urn:microsoft.com/office/officeart/2008/layout/HexagonCluster"/>
    <dgm:cxn modelId="{85C360F9-12CE-CE40-939A-EFFC2BDCBADB}" type="presOf" srcId="{1C2D37DB-B78C-9244-A2B7-F57876080B0B}" destId="{8D5F2A1A-BBF4-4741-80EA-8A691C002465}" srcOrd="0" destOrd="0" presId="urn:microsoft.com/office/officeart/2008/layout/HexagonCluster"/>
    <dgm:cxn modelId="{C602201A-7056-C34A-843A-A3EBE3FFC6B9}" type="presOf" srcId="{5EC6B390-46A3-A447-90EF-EB204628F8C0}" destId="{BDF35C50-0941-8744-BD7F-38F0EC47EFEE}" srcOrd="0" destOrd="0" presId="urn:microsoft.com/office/officeart/2008/layout/HexagonCluster"/>
    <dgm:cxn modelId="{445B883F-501B-8944-8DD1-BC0797F711C5}" type="presOf" srcId="{3067F689-334B-8549-85D1-1E4DDCE8E621}" destId="{D018BF9D-99E2-A143-BD76-1B9ED34CECC1}" srcOrd="0" destOrd="0" presId="urn:microsoft.com/office/officeart/2008/layout/HexagonCluster"/>
    <dgm:cxn modelId="{4D619643-78FB-1946-A793-ED96F48E24FC}" type="presOf" srcId="{F6BD8C5C-6BDE-934A-A37D-3CB1549277B4}" destId="{D4B1D51D-6727-C54A-B945-7C52AEAE8129}" srcOrd="0" destOrd="0" presId="urn:microsoft.com/office/officeart/2008/layout/HexagonCluster"/>
    <dgm:cxn modelId="{27BCFE0C-C1F9-904C-99C2-4F51EE9D24D1}" type="presOf" srcId="{4AA51D33-92B6-8D4C-8E08-EBF95687D9BC}" destId="{B8BFCDCB-8F7E-AC4A-A6A0-8EADA3623066}" srcOrd="0" destOrd="0" presId="urn:microsoft.com/office/officeart/2008/layout/HexagonCluster"/>
    <dgm:cxn modelId="{9835ECB7-E78D-9341-B1D2-9184E78B4050}" srcId="{3067F689-334B-8549-85D1-1E4DDCE8E621}" destId="{8A71E763-3249-8649-871B-B2EFFA6326CD}" srcOrd="1" destOrd="0" parTransId="{A9B1D400-1372-EE45-BCC0-8F7ECE1275B6}" sibTransId="{5849B8A1-2B6D-3049-B0FC-34260F1B78F2}"/>
    <dgm:cxn modelId="{E83DE8EF-757D-AB44-B9C9-0067887CB774}" srcId="{3067F689-334B-8549-85D1-1E4DDCE8E621}" destId="{F6BD8C5C-6BDE-934A-A37D-3CB1549277B4}" srcOrd="2" destOrd="0" parTransId="{CD368CB7-5D47-E345-99B6-645F3291A682}" sibTransId="{37222873-790C-964D-8213-835AAA62A984}"/>
    <dgm:cxn modelId="{5E6E106D-B2AE-2A42-B5C3-F3873802B26B}" type="presParOf" srcId="{D018BF9D-99E2-A143-BD76-1B9ED34CECC1}" destId="{B3DA56A3-F773-AD49-AFB5-BB00D43F0455}" srcOrd="0" destOrd="0" presId="urn:microsoft.com/office/officeart/2008/layout/HexagonCluster"/>
    <dgm:cxn modelId="{8A30946B-CEC3-1A4C-9D8B-855A4C928954}" type="presParOf" srcId="{B3DA56A3-F773-AD49-AFB5-BB00D43F0455}" destId="{4A963D48-FEDB-D64D-B4A4-F018D3AB0E67}" srcOrd="0" destOrd="0" presId="urn:microsoft.com/office/officeart/2008/layout/HexagonCluster"/>
    <dgm:cxn modelId="{4D1A1F47-D116-3444-A865-3DC460C7C3A2}" type="presParOf" srcId="{D018BF9D-99E2-A143-BD76-1B9ED34CECC1}" destId="{C35CCB3D-991E-174A-94F3-B0F16DA07288}" srcOrd="1" destOrd="0" presId="urn:microsoft.com/office/officeart/2008/layout/HexagonCluster"/>
    <dgm:cxn modelId="{2D205D9A-DE62-1A4F-9CD3-3754678FA6BC}" type="presParOf" srcId="{C35CCB3D-991E-174A-94F3-B0F16DA07288}" destId="{DE146C2D-165B-C04F-B13E-2CF2B770C44B}" srcOrd="0" destOrd="0" presId="urn:microsoft.com/office/officeart/2008/layout/HexagonCluster"/>
    <dgm:cxn modelId="{29AEF6ED-208B-BA4D-9954-1EE0C27433DE}" type="presParOf" srcId="{D018BF9D-99E2-A143-BD76-1B9ED34CECC1}" destId="{428B092A-2672-CB40-80C2-6D9D3DA9E67A}" srcOrd="2" destOrd="0" presId="urn:microsoft.com/office/officeart/2008/layout/HexagonCluster"/>
    <dgm:cxn modelId="{6B06C538-F3BD-FF49-934A-1A19EFF2ED13}" type="presParOf" srcId="{428B092A-2672-CB40-80C2-6D9D3DA9E67A}" destId="{A8AC0AB4-EDD7-044E-832E-8D3355F8D50A}" srcOrd="0" destOrd="0" presId="urn:microsoft.com/office/officeart/2008/layout/HexagonCluster"/>
    <dgm:cxn modelId="{87222474-58DD-7B45-95F3-EA751EB6C5DC}" type="presParOf" srcId="{D018BF9D-99E2-A143-BD76-1B9ED34CECC1}" destId="{347ED287-7103-694F-A276-69B1593523AE}" srcOrd="3" destOrd="0" presId="urn:microsoft.com/office/officeart/2008/layout/HexagonCluster"/>
    <dgm:cxn modelId="{8E3C33C8-CC42-EE4C-B3E8-41C199C64952}" type="presParOf" srcId="{347ED287-7103-694F-A276-69B1593523AE}" destId="{F7017116-94F0-8F4D-9EA2-A53B9013F5ED}" srcOrd="0" destOrd="0" presId="urn:microsoft.com/office/officeart/2008/layout/HexagonCluster"/>
    <dgm:cxn modelId="{16D4CED3-6386-1142-9922-DAD03C9C248B}" type="presParOf" srcId="{D018BF9D-99E2-A143-BD76-1B9ED34CECC1}" destId="{104926BB-7832-F442-8295-ABBF060B4738}" srcOrd="4" destOrd="0" presId="urn:microsoft.com/office/officeart/2008/layout/HexagonCluster"/>
    <dgm:cxn modelId="{EB7CCD97-7B1D-5E41-91B0-8BEF59DA3249}" type="presParOf" srcId="{104926BB-7832-F442-8295-ABBF060B4738}" destId="{5F8BD465-C7C4-DA4F-B400-7AC6C7DBC99E}" srcOrd="0" destOrd="0" presId="urn:microsoft.com/office/officeart/2008/layout/HexagonCluster"/>
    <dgm:cxn modelId="{29AAA4CD-12CF-6244-8DA1-71EFE535AFC6}" type="presParOf" srcId="{D018BF9D-99E2-A143-BD76-1B9ED34CECC1}" destId="{1BA75D8E-6D4D-574D-BA28-07A2943BA5F1}" srcOrd="5" destOrd="0" presId="urn:microsoft.com/office/officeart/2008/layout/HexagonCluster"/>
    <dgm:cxn modelId="{26431CD3-176F-3046-A86B-0B5247E9041F}" type="presParOf" srcId="{1BA75D8E-6D4D-574D-BA28-07A2943BA5F1}" destId="{569D4F89-A24E-D341-8670-3B22673DEEC9}" srcOrd="0" destOrd="0" presId="urn:microsoft.com/office/officeart/2008/layout/HexagonCluster"/>
    <dgm:cxn modelId="{005E6531-7148-2F44-BAB1-11F1D754BD80}" type="presParOf" srcId="{D018BF9D-99E2-A143-BD76-1B9ED34CECC1}" destId="{798D3889-E603-BE4B-A5A2-CD68FC06FD99}" srcOrd="6" destOrd="0" presId="urn:microsoft.com/office/officeart/2008/layout/HexagonCluster"/>
    <dgm:cxn modelId="{D19DD7BE-06F7-0A45-880B-A24C21473730}" type="presParOf" srcId="{798D3889-E603-BE4B-A5A2-CD68FC06FD99}" destId="{7EE4143E-0596-E14C-8482-97D33B825DC8}" srcOrd="0" destOrd="0" presId="urn:microsoft.com/office/officeart/2008/layout/HexagonCluster"/>
    <dgm:cxn modelId="{B02D36E0-F40A-E949-A410-F08317B049D0}" type="presParOf" srcId="{D018BF9D-99E2-A143-BD76-1B9ED34CECC1}" destId="{774E6486-0B7C-0F4E-95AB-5B688F1D418B}" srcOrd="7" destOrd="0" presId="urn:microsoft.com/office/officeart/2008/layout/HexagonCluster"/>
    <dgm:cxn modelId="{98D2803C-7DE6-684F-B9CC-C4A3EE1B69C8}" type="presParOf" srcId="{774E6486-0B7C-0F4E-95AB-5B688F1D418B}" destId="{A04C79B1-76CC-AE44-815F-04384DF8BC1B}" srcOrd="0" destOrd="0" presId="urn:microsoft.com/office/officeart/2008/layout/HexagonCluster"/>
    <dgm:cxn modelId="{71D21FFE-F7DD-0649-823E-A38541A30BA5}" type="presParOf" srcId="{D018BF9D-99E2-A143-BD76-1B9ED34CECC1}" destId="{D760CAFB-0416-6D4B-845A-12B99A87D45A}" srcOrd="8" destOrd="0" presId="urn:microsoft.com/office/officeart/2008/layout/HexagonCluster"/>
    <dgm:cxn modelId="{65372BA1-3D74-194D-BE3A-6CC5C099288B}" type="presParOf" srcId="{D760CAFB-0416-6D4B-845A-12B99A87D45A}" destId="{D4B1D51D-6727-C54A-B945-7C52AEAE8129}" srcOrd="0" destOrd="0" presId="urn:microsoft.com/office/officeart/2008/layout/HexagonCluster"/>
    <dgm:cxn modelId="{8DE8455C-8C1E-A341-B3CD-D9F2E12D2CF1}" type="presParOf" srcId="{D018BF9D-99E2-A143-BD76-1B9ED34CECC1}" destId="{03846BDF-E0E7-4744-A8D1-76A401EDB6BC}" srcOrd="9" destOrd="0" presId="urn:microsoft.com/office/officeart/2008/layout/HexagonCluster"/>
    <dgm:cxn modelId="{F78F330A-BA31-9642-A1C5-0F6A3DD81095}" type="presParOf" srcId="{03846BDF-E0E7-4744-A8D1-76A401EDB6BC}" destId="{E4B8D362-6145-8245-8270-B03248940E49}" srcOrd="0" destOrd="0" presId="urn:microsoft.com/office/officeart/2008/layout/HexagonCluster"/>
    <dgm:cxn modelId="{9486BD01-FD2F-B749-A8C7-67D202E6A30F}" type="presParOf" srcId="{D018BF9D-99E2-A143-BD76-1B9ED34CECC1}" destId="{01B7B0CF-6546-BF43-8C3F-B36517ABDF3C}" srcOrd="10" destOrd="0" presId="urn:microsoft.com/office/officeart/2008/layout/HexagonCluster"/>
    <dgm:cxn modelId="{016F2BAF-F73E-6544-923D-608CB249FC28}" type="presParOf" srcId="{01B7B0CF-6546-BF43-8C3F-B36517ABDF3C}" destId="{B55DC65D-36C1-BC4C-8DD7-C0BB48AC9C4D}" srcOrd="0" destOrd="0" presId="urn:microsoft.com/office/officeart/2008/layout/HexagonCluster"/>
    <dgm:cxn modelId="{633F28B7-56A5-C34A-AA34-487D7E8B5BB1}" type="presParOf" srcId="{D018BF9D-99E2-A143-BD76-1B9ED34CECC1}" destId="{482CAD07-38A8-F74B-B02F-E7F2CBF26707}" srcOrd="11" destOrd="0" presId="urn:microsoft.com/office/officeart/2008/layout/HexagonCluster"/>
    <dgm:cxn modelId="{085C1536-ECE1-4742-A1F7-BCEF69D364A0}" type="presParOf" srcId="{482CAD07-38A8-F74B-B02F-E7F2CBF26707}" destId="{E3D53F70-64B4-0B4E-851A-9D6214EB96E8}" srcOrd="0" destOrd="0" presId="urn:microsoft.com/office/officeart/2008/layout/HexagonCluster"/>
    <dgm:cxn modelId="{7B1CA2A5-BCE2-604B-A40C-A00A7A7F9867}" type="presParOf" srcId="{D018BF9D-99E2-A143-BD76-1B9ED34CECC1}" destId="{3B4469B0-2FF4-7345-BDC0-9CA2394FC9F9}" srcOrd="12" destOrd="0" presId="urn:microsoft.com/office/officeart/2008/layout/HexagonCluster"/>
    <dgm:cxn modelId="{08180955-EEC5-D24B-88C9-C25E2DFF518A}" type="presParOf" srcId="{3B4469B0-2FF4-7345-BDC0-9CA2394FC9F9}" destId="{B8BFCDCB-8F7E-AC4A-A6A0-8EADA3623066}" srcOrd="0" destOrd="0" presId="urn:microsoft.com/office/officeart/2008/layout/HexagonCluster"/>
    <dgm:cxn modelId="{1D5E2642-778E-2F4B-A01A-4C14974BF835}" type="presParOf" srcId="{D018BF9D-99E2-A143-BD76-1B9ED34CECC1}" destId="{EE30FFC7-ED98-F041-B656-B6B51EDE5083}" srcOrd="13" destOrd="0" presId="urn:microsoft.com/office/officeart/2008/layout/HexagonCluster"/>
    <dgm:cxn modelId="{D260933A-30A4-6D41-99CA-29AD8C4CD58B}" type="presParOf" srcId="{EE30FFC7-ED98-F041-B656-B6B51EDE5083}" destId="{C9DFC4D6-739E-9B44-9932-4FE130C128E3}" srcOrd="0" destOrd="0" presId="urn:microsoft.com/office/officeart/2008/layout/HexagonCluster"/>
    <dgm:cxn modelId="{4B605C59-403F-BF41-BCAC-1F2B5AACED46}" type="presParOf" srcId="{D018BF9D-99E2-A143-BD76-1B9ED34CECC1}" destId="{9046E40E-C143-F94C-8540-ED661E335910}" srcOrd="14" destOrd="0" presId="urn:microsoft.com/office/officeart/2008/layout/HexagonCluster"/>
    <dgm:cxn modelId="{1BFB0B38-30AC-1E40-86BB-714D29C83B7E}" type="presParOf" srcId="{9046E40E-C143-F94C-8540-ED661E335910}" destId="{A00E76DD-8619-4B43-8178-00BB3949CCBC}" srcOrd="0" destOrd="0" presId="urn:microsoft.com/office/officeart/2008/layout/HexagonCluster"/>
    <dgm:cxn modelId="{107AF050-37BD-B849-87AB-48A8FACB90F4}" type="presParOf" srcId="{D018BF9D-99E2-A143-BD76-1B9ED34CECC1}" destId="{02405340-45B6-5E46-B29C-C656F3E2427B}" srcOrd="15" destOrd="0" presId="urn:microsoft.com/office/officeart/2008/layout/HexagonCluster"/>
    <dgm:cxn modelId="{3640564D-4008-5A41-B0AF-2067BB0EEA27}" type="presParOf" srcId="{02405340-45B6-5E46-B29C-C656F3E2427B}" destId="{8B1BC6E5-5F3B-784C-9662-8236918381B2}" srcOrd="0" destOrd="0" presId="urn:microsoft.com/office/officeart/2008/layout/HexagonCluster"/>
    <dgm:cxn modelId="{E5D48F98-896F-EC4C-9C1F-49B27F40A95A}" type="presParOf" srcId="{D018BF9D-99E2-A143-BD76-1B9ED34CECC1}" destId="{23E9BFD3-AEA5-8D47-B9E6-7B43EE7CBB07}" srcOrd="16" destOrd="0" presId="urn:microsoft.com/office/officeart/2008/layout/HexagonCluster"/>
    <dgm:cxn modelId="{010058DC-9577-9C41-8C00-3131BE7EA455}" type="presParOf" srcId="{23E9BFD3-AEA5-8D47-B9E6-7B43EE7CBB07}" destId="{BDF35C50-0941-8744-BD7F-38F0EC47EFEE}" srcOrd="0" destOrd="0" presId="urn:microsoft.com/office/officeart/2008/layout/HexagonCluster"/>
    <dgm:cxn modelId="{26601B22-6258-9040-88B3-C25E699DE651}" type="presParOf" srcId="{D018BF9D-99E2-A143-BD76-1B9ED34CECC1}" destId="{4239FEBD-6E65-074B-85FC-B33EEBDB378E}" srcOrd="17" destOrd="0" presId="urn:microsoft.com/office/officeart/2008/layout/HexagonCluster"/>
    <dgm:cxn modelId="{875E85BF-1F21-2742-8368-73415D010D4B}" type="presParOf" srcId="{4239FEBD-6E65-074B-85FC-B33EEBDB378E}" destId="{ED9222B5-EA09-5F49-8AF8-084696386B4B}" srcOrd="0" destOrd="0" presId="urn:microsoft.com/office/officeart/2008/layout/HexagonCluster"/>
    <dgm:cxn modelId="{0650B298-079E-8E4D-A9C5-FC3E1878C50D}" type="presParOf" srcId="{D018BF9D-99E2-A143-BD76-1B9ED34CECC1}" destId="{5446AE9A-BBE0-1C41-9092-6620581FD7D1}" srcOrd="18" destOrd="0" presId="urn:microsoft.com/office/officeart/2008/layout/HexagonCluster"/>
    <dgm:cxn modelId="{7F4E82D9-3510-7047-9661-4C568F71B338}" type="presParOf" srcId="{5446AE9A-BBE0-1C41-9092-6620581FD7D1}" destId="{87661A4D-D5C1-5347-8F2A-CD53CE68BC4E}" srcOrd="0" destOrd="0" presId="urn:microsoft.com/office/officeart/2008/layout/HexagonCluster"/>
    <dgm:cxn modelId="{79AFF62E-46CD-5041-8610-BB8651FE5391}" type="presParOf" srcId="{D018BF9D-99E2-A143-BD76-1B9ED34CECC1}" destId="{A3358B26-D503-8941-8247-16B01CA62FCA}" srcOrd="19" destOrd="0" presId="urn:microsoft.com/office/officeart/2008/layout/HexagonCluster"/>
    <dgm:cxn modelId="{8C259079-439F-9141-BFA4-A146DB6FBC51}" type="presParOf" srcId="{A3358B26-D503-8941-8247-16B01CA62FCA}" destId="{636A3A50-67D4-974E-9B7C-E2266C06E868}" srcOrd="0" destOrd="0" presId="urn:microsoft.com/office/officeart/2008/layout/HexagonCluster"/>
    <dgm:cxn modelId="{EF941ABE-D827-1347-90AE-A81B8F4D9AF2}" type="presParOf" srcId="{D018BF9D-99E2-A143-BD76-1B9ED34CECC1}" destId="{92BF00C2-AEEB-5148-80DF-05E052A29E62}" srcOrd="20" destOrd="0" presId="urn:microsoft.com/office/officeart/2008/layout/HexagonCluster"/>
    <dgm:cxn modelId="{19FF7100-92CF-4D43-9797-C4F1FFAF85BB}" type="presParOf" srcId="{92BF00C2-AEEB-5148-80DF-05E052A29E62}" destId="{8D5F2A1A-BBF4-4741-80EA-8A691C002465}" srcOrd="0" destOrd="0" presId="urn:microsoft.com/office/officeart/2008/layout/HexagonCluster"/>
    <dgm:cxn modelId="{803E9EB1-0D09-AF4D-9BA8-4EB1C4CAEB7B}" type="presParOf" srcId="{D018BF9D-99E2-A143-BD76-1B9ED34CECC1}" destId="{A2979371-9E61-6E4E-8C18-FFE0215D6C68}" srcOrd="21" destOrd="0" presId="urn:microsoft.com/office/officeart/2008/layout/HexagonCluster"/>
    <dgm:cxn modelId="{A2EBBACE-49BA-004D-ABFC-2AC730D4184D}" type="presParOf" srcId="{A2979371-9E61-6E4E-8C18-FFE0215D6C68}" destId="{E367ED0C-38C5-7745-BD03-0578CFD600EA}" srcOrd="0" destOrd="0" presId="urn:microsoft.com/office/officeart/2008/layout/HexagonCluster"/>
    <dgm:cxn modelId="{12161688-78E2-C443-8140-822C97F745CB}" type="presParOf" srcId="{D018BF9D-99E2-A143-BD76-1B9ED34CECC1}" destId="{67FA0AF9-55AD-F943-92F3-0C63D0209CF9}" srcOrd="22" destOrd="0" presId="urn:microsoft.com/office/officeart/2008/layout/HexagonCluster"/>
    <dgm:cxn modelId="{23C09705-BDBD-A947-809E-C65DDD100469}" type="presParOf" srcId="{67FA0AF9-55AD-F943-92F3-0C63D0209CF9}" destId="{F15531DE-3AB3-A446-A14A-96E350A2A75B}" srcOrd="0" destOrd="0" presId="urn:microsoft.com/office/officeart/2008/layout/HexagonCluster"/>
    <dgm:cxn modelId="{88C1EC5C-59B9-AA4D-BC9D-6249FBFCB00D}" type="presParOf" srcId="{D018BF9D-99E2-A143-BD76-1B9ED34CECC1}" destId="{57898BEC-2EDC-2341-93E4-FD236A8A727F}" srcOrd="23" destOrd="0" presId="urn:microsoft.com/office/officeart/2008/layout/HexagonCluster"/>
    <dgm:cxn modelId="{D4410A4C-4402-8441-A200-4AD34EEBEB90}" type="presParOf" srcId="{57898BEC-2EDC-2341-93E4-FD236A8A727F}" destId="{9BAE5CB0-CF30-5A4D-A629-4E8A336B57D3}"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CB6A190-B470-48C4-92EB-36B9A9DEA598}" type="doc">
      <dgm:prSet loTypeId="urn:microsoft.com/office/officeart/2005/8/layout/vList2" loCatId="list" qsTypeId="urn:microsoft.com/office/officeart/2005/8/quickstyle/simple1" qsCatId="simple" csTypeId="urn:microsoft.com/office/officeart/2005/8/colors/colorful1#1" csCatId="colorful" phldr="1"/>
      <dgm:spPr/>
    </dgm:pt>
    <dgm:pt modelId="{FA20CE3B-5385-473C-B592-CCF40E01A6F0}">
      <dgm:prSet phldrT="[Text]" custT="1"/>
      <dgm:spPr/>
      <dgm:t>
        <a:bodyPr/>
        <a:lstStyle/>
        <a:p>
          <a:r>
            <a:rPr lang="en-US" sz="2000" b="1" dirty="0"/>
            <a:t>Sesuai dengan tahapan perkembangan peserta didik  berdasarkan karakteristiknya</a:t>
          </a:r>
        </a:p>
      </dgm:t>
    </dgm:pt>
    <dgm:pt modelId="{4D455358-6F0E-41DF-8056-2F88E409B4E6}" type="parTrans" cxnId="{6C98F22B-CDB7-4E36-BDB5-A58F55D64916}">
      <dgm:prSet/>
      <dgm:spPr/>
      <dgm:t>
        <a:bodyPr/>
        <a:lstStyle/>
        <a:p>
          <a:endParaRPr lang="en-US"/>
        </a:p>
      </dgm:t>
    </dgm:pt>
    <dgm:pt modelId="{C77C9A0A-94BB-4565-A0A2-0B9CBE59518D}" type="sibTrans" cxnId="{6C98F22B-CDB7-4E36-BDB5-A58F55D64916}">
      <dgm:prSet/>
      <dgm:spPr/>
      <dgm:t>
        <a:bodyPr/>
        <a:lstStyle/>
        <a:p>
          <a:endParaRPr lang="en-US"/>
        </a:p>
      </dgm:t>
    </dgm:pt>
    <dgm:pt modelId="{097E070C-422F-4DF1-98CC-5F915B3D5FBA}">
      <dgm:prSet phldrT="[Text]" custT="1"/>
      <dgm:spPr/>
      <dgm:t>
        <a:bodyPr/>
        <a:lstStyle/>
        <a:p>
          <a:r>
            <a:rPr lang="en-US" sz="2000" b="1" dirty="0"/>
            <a:t>Dilaksanakan secara berimbang; menggunakan berbagai ragam teks dan memperhatikan kebutuhan peserta didik</a:t>
          </a:r>
        </a:p>
      </dgm:t>
    </dgm:pt>
    <dgm:pt modelId="{40491E7E-F4A7-4815-A9E0-6DC0CFA661BB}" type="parTrans" cxnId="{2EF12807-140D-4999-ADBA-EFC71EC7E196}">
      <dgm:prSet/>
      <dgm:spPr/>
      <dgm:t>
        <a:bodyPr/>
        <a:lstStyle/>
        <a:p>
          <a:endParaRPr lang="en-US"/>
        </a:p>
      </dgm:t>
    </dgm:pt>
    <dgm:pt modelId="{C41999C0-F7AE-4E0B-9E4E-535E4D892BA3}" type="sibTrans" cxnId="{2EF12807-140D-4999-ADBA-EFC71EC7E196}">
      <dgm:prSet/>
      <dgm:spPr/>
      <dgm:t>
        <a:bodyPr/>
        <a:lstStyle/>
        <a:p>
          <a:endParaRPr lang="en-US"/>
        </a:p>
      </dgm:t>
    </dgm:pt>
    <dgm:pt modelId="{DB77F6CD-DF40-44A8-867A-46AFB0AFD7AE}">
      <dgm:prSet phldrT="[Text]" custT="1"/>
      <dgm:spPr/>
      <dgm:t>
        <a:bodyPr/>
        <a:lstStyle/>
        <a:p>
          <a:r>
            <a:rPr lang="en-US" sz="2000" b="1" dirty="0"/>
            <a:t>Berlangsung secara terintegrasi dan holistik di semua area kurikulum</a:t>
          </a:r>
        </a:p>
      </dgm:t>
    </dgm:pt>
    <dgm:pt modelId="{E09DCB1B-2AFC-45CA-9157-8B918E5B5A3F}" type="parTrans" cxnId="{9339CE68-0ED7-47B4-94FB-61924F321FFE}">
      <dgm:prSet/>
      <dgm:spPr/>
      <dgm:t>
        <a:bodyPr/>
        <a:lstStyle/>
        <a:p>
          <a:endParaRPr lang="en-US"/>
        </a:p>
      </dgm:t>
    </dgm:pt>
    <dgm:pt modelId="{AEF11790-CB4D-41DB-853E-48CF1AE90EBF}" type="sibTrans" cxnId="{9339CE68-0ED7-47B4-94FB-61924F321FFE}">
      <dgm:prSet/>
      <dgm:spPr/>
      <dgm:t>
        <a:bodyPr/>
        <a:lstStyle/>
        <a:p>
          <a:endParaRPr lang="en-US"/>
        </a:p>
      </dgm:t>
    </dgm:pt>
    <dgm:pt modelId="{468272BE-26D3-4148-BC43-83FA845917EE}">
      <dgm:prSet phldrT="[Text]" custT="1"/>
      <dgm:spPr/>
      <dgm:t>
        <a:bodyPr/>
        <a:lstStyle/>
        <a:p>
          <a:r>
            <a:rPr lang="en-US" sz="2000" b="1" dirty="0"/>
            <a:t>Kegiatan literasi dilakukan secara berkelanjutan</a:t>
          </a:r>
        </a:p>
      </dgm:t>
    </dgm:pt>
    <dgm:pt modelId="{46DC1BDE-D403-4042-8407-E81D64C627E1}" type="parTrans" cxnId="{97310A0E-88A8-458C-AB13-7DB802A4574A}">
      <dgm:prSet/>
      <dgm:spPr/>
      <dgm:t>
        <a:bodyPr/>
        <a:lstStyle/>
        <a:p>
          <a:endParaRPr lang="en-US"/>
        </a:p>
      </dgm:t>
    </dgm:pt>
    <dgm:pt modelId="{BAE9810B-25A6-4FEC-B383-6A7EEE13F2DC}" type="sibTrans" cxnId="{97310A0E-88A8-458C-AB13-7DB802A4574A}">
      <dgm:prSet/>
      <dgm:spPr/>
      <dgm:t>
        <a:bodyPr/>
        <a:lstStyle/>
        <a:p>
          <a:endParaRPr lang="en-US"/>
        </a:p>
      </dgm:t>
    </dgm:pt>
    <dgm:pt modelId="{7E5D9C7F-AB90-44A8-A2C9-7034BC2DC38B}">
      <dgm:prSet phldrT="[Text]" custT="1"/>
      <dgm:spPr/>
      <dgm:t>
        <a:bodyPr/>
        <a:lstStyle/>
        <a:p>
          <a:r>
            <a:rPr lang="en-US" sz="2000" b="1" dirty="0"/>
            <a:t>Melibatkan kegiatan </a:t>
          </a:r>
          <a:r>
            <a:rPr lang="en-US" sz="2000" b="1" dirty="0" err="1" smtClean="0"/>
            <a:t>kecakapan</a:t>
          </a:r>
          <a:r>
            <a:rPr lang="en-US" sz="2000" b="1" dirty="0" smtClean="0"/>
            <a:t> </a:t>
          </a:r>
          <a:r>
            <a:rPr lang="en-US" sz="2000" b="1" dirty="0" err="1" smtClean="0"/>
            <a:t>berkomunikasi</a:t>
          </a:r>
          <a:r>
            <a:rPr lang="en-US" sz="2000" b="1" dirty="0" smtClean="0"/>
            <a:t> </a:t>
          </a:r>
          <a:r>
            <a:rPr lang="en-US" sz="2000" b="1" dirty="0" err="1" smtClean="0"/>
            <a:t>lisan</a:t>
          </a:r>
          <a:endParaRPr lang="en-US" sz="2000" b="1" dirty="0"/>
        </a:p>
      </dgm:t>
    </dgm:pt>
    <dgm:pt modelId="{98D64AF7-91A5-460E-BC6F-7612829A7F88}" type="parTrans" cxnId="{44CECED7-0F2C-4950-9A3D-1DB2A7F8C7A9}">
      <dgm:prSet/>
      <dgm:spPr/>
      <dgm:t>
        <a:bodyPr/>
        <a:lstStyle/>
        <a:p>
          <a:endParaRPr lang="en-US"/>
        </a:p>
      </dgm:t>
    </dgm:pt>
    <dgm:pt modelId="{F87AEF56-7871-4BFA-9F34-06560F340112}" type="sibTrans" cxnId="{44CECED7-0F2C-4950-9A3D-1DB2A7F8C7A9}">
      <dgm:prSet/>
      <dgm:spPr/>
      <dgm:t>
        <a:bodyPr/>
        <a:lstStyle/>
        <a:p>
          <a:endParaRPr lang="en-US"/>
        </a:p>
      </dgm:t>
    </dgm:pt>
    <dgm:pt modelId="{CFFA9422-42CC-4ABB-8C5B-B4B2D0C83DCA}">
      <dgm:prSet phldrT="[Text]" custT="1"/>
      <dgm:spPr/>
      <dgm:t>
        <a:bodyPr/>
        <a:lstStyle/>
        <a:p>
          <a:r>
            <a:rPr lang="en-US" sz="2000" b="1" dirty="0"/>
            <a:t>Mempertimbangkan keberagaman </a:t>
          </a:r>
        </a:p>
      </dgm:t>
    </dgm:pt>
    <dgm:pt modelId="{EFFE14A1-4B84-4FAD-BB10-6A169948B8E1}" type="parTrans" cxnId="{06EBD37E-2569-47B7-B2D3-30A4D650790A}">
      <dgm:prSet/>
      <dgm:spPr/>
      <dgm:t>
        <a:bodyPr/>
        <a:lstStyle/>
        <a:p>
          <a:endParaRPr lang="en-US"/>
        </a:p>
      </dgm:t>
    </dgm:pt>
    <dgm:pt modelId="{D4487EB5-89AB-416E-970F-D193DB7C0DFC}" type="sibTrans" cxnId="{06EBD37E-2569-47B7-B2D3-30A4D650790A}">
      <dgm:prSet/>
      <dgm:spPr/>
      <dgm:t>
        <a:bodyPr/>
        <a:lstStyle/>
        <a:p>
          <a:endParaRPr lang="en-US"/>
        </a:p>
      </dgm:t>
    </dgm:pt>
    <dgm:pt modelId="{F3774E76-25C5-4417-B6FE-2661744630DA}" type="pres">
      <dgm:prSet presAssocID="{ACB6A190-B470-48C4-92EB-36B9A9DEA598}" presName="linear" presStyleCnt="0">
        <dgm:presLayoutVars>
          <dgm:animLvl val="lvl"/>
          <dgm:resizeHandles val="exact"/>
        </dgm:presLayoutVars>
      </dgm:prSet>
      <dgm:spPr/>
    </dgm:pt>
    <dgm:pt modelId="{1E746152-B684-4D9E-B603-206096244616}" type="pres">
      <dgm:prSet presAssocID="{FA20CE3B-5385-473C-B592-CCF40E01A6F0}" presName="parentText" presStyleLbl="node1" presStyleIdx="0" presStyleCnt="6" custLinFactY="-9728" custLinFactNeighborY="-100000">
        <dgm:presLayoutVars>
          <dgm:chMax val="0"/>
          <dgm:bulletEnabled val="1"/>
        </dgm:presLayoutVars>
      </dgm:prSet>
      <dgm:spPr/>
      <dgm:t>
        <a:bodyPr/>
        <a:lstStyle/>
        <a:p>
          <a:endParaRPr lang="en-US"/>
        </a:p>
      </dgm:t>
    </dgm:pt>
    <dgm:pt modelId="{B995A8E6-3469-45B0-B447-C15690731FCD}" type="pres">
      <dgm:prSet presAssocID="{C77C9A0A-94BB-4565-A0A2-0B9CBE59518D}" presName="spacer" presStyleCnt="0"/>
      <dgm:spPr/>
    </dgm:pt>
    <dgm:pt modelId="{DC0BB7C7-16C7-40CC-BAB6-B1D34659F01F}" type="pres">
      <dgm:prSet presAssocID="{097E070C-422F-4DF1-98CC-5F915B3D5FBA}" presName="parentText" presStyleLbl="node1" presStyleIdx="1" presStyleCnt="6">
        <dgm:presLayoutVars>
          <dgm:chMax val="0"/>
          <dgm:bulletEnabled val="1"/>
        </dgm:presLayoutVars>
      </dgm:prSet>
      <dgm:spPr/>
      <dgm:t>
        <a:bodyPr/>
        <a:lstStyle/>
        <a:p>
          <a:endParaRPr lang="en-US"/>
        </a:p>
      </dgm:t>
    </dgm:pt>
    <dgm:pt modelId="{3811BA67-2309-4BBB-BB8A-39FC209AFD9F}" type="pres">
      <dgm:prSet presAssocID="{C41999C0-F7AE-4E0B-9E4E-535E4D892BA3}" presName="spacer" presStyleCnt="0"/>
      <dgm:spPr/>
    </dgm:pt>
    <dgm:pt modelId="{7016FF4B-1CD2-428C-AE58-13346021A787}" type="pres">
      <dgm:prSet presAssocID="{DB77F6CD-DF40-44A8-867A-46AFB0AFD7AE}" presName="parentText" presStyleLbl="node1" presStyleIdx="2" presStyleCnt="6">
        <dgm:presLayoutVars>
          <dgm:chMax val="0"/>
          <dgm:bulletEnabled val="1"/>
        </dgm:presLayoutVars>
      </dgm:prSet>
      <dgm:spPr/>
      <dgm:t>
        <a:bodyPr/>
        <a:lstStyle/>
        <a:p>
          <a:endParaRPr lang="en-US"/>
        </a:p>
      </dgm:t>
    </dgm:pt>
    <dgm:pt modelId="{0DD25252-2948-447E-A9A9-F4600B203205}" type="pres">
      <dgm:prSet presAssocID="{AEF11790-CB4D-41DB-853E-48CF1AE90EBF}" presName="spacer" presStyleCnt="0"/>
      <dgm:spPr/>
    </dgm:pt>
    <dgm:pt modelId="{B54A3232-EA4E-4DD8-BDA7-8401993085EA}" type="pres">
      <dgm:prSet presAssocID="{468272BE-26D3-4148-BC43-83FA845917EE}" presName="parentText" presStyleLbl="node1" presStyleIdx="3" presStyleCnt="6">
        <dgm:presLayoutVars>
          <dgm:chMax val="0"/>
          <dgm:bulletEnabled val="1"/>
        </dgm:presLayoutVars>
      </dgm:prSet>
      <dgm:spPr/>
      <dgm:t>
        <a:bodyPr/>
        <a:lstStyle/>
        <a:p>
          <a:endParaRPr lang="en-US"/>
        </a:p>
      </dgm:t>
    </dgm:pt>
    <dgm:pt modelId="{63811F86-2E50-4643-9913-CEDCBE246A23}" type="pres">
      <dgm:prSet presAssocID="{BAE9810B-25A6-4FEC-B383-6A7EEE13F2DC}" presName="spacer" presStyleCnt="0"/>
      <dgm:spPr/>
    </dgm:pt>
    <dgm:pt modelId="{5E985CB7-04D8-4AD8-ACAF-086764F43562}" type="pres">
      <dgm:prSet presAssocID="{7E5D9C7F-AB90-44A8-A2C9-7034BC2DC38B}" presName="parentText" presStyleLbl="node1" presStyleIdx="4" presStyleCnt="6">
        <dgm:presLayoutVars>
          <dgm:chMax val="0"/>
          <dgm:bulletEnabled val="1"/>
        </dgm:presLayoutVars>
      </dgm:prSet>
      <dgm:spPr/>
      <dgm:t>
        <a:bodyPr/>
        <a:lstStyle/>
        <a:p>
          <a:endParaRPr lang="en-US"/>
        </a:p>
      </dgm:t>
    </dgm:pt>
    <dgm:pt modelId="{BB2BB9E0-F830-408C-ABBC-9022BD7F4C29}" type="pres">
      <dgm:prSet presAssocID="{F87AEF56-7871-4BFA-9F34-06560F340112}" presName="spacer" presStyleCnt="0"/>
      <dgm:spPr/>
    </dgm:pt>
    <dgm:pt modelId="{AAFA66DD-8FCE-4949-B10E-99F7C103CCC1}" type="pres">
      <dgm:prSet presAssocID="{CFFA9422-42CC-4ABB-8C5B-B4B2D0C83DCA}" presName="parentText" presStyleLbl="node1" presStyleIdx="5" presStyleCnt="6">
        <dgm:presLayoutVars>
          <dgm:chMax val="0"/>
          <dgm:bulletEnabled val="1"/>
        </dgm:presLayoutVars>
      </dgm:prSet>
      <dgm:spPr/>
      <dgm:t>
        <a:bodyPr/>
        <a:lstStyle/>
        <a:p>
          <a:endParaRPr lang="en-US"/>
        </a:p>
      </dgm:t>
    </dgm:pt>
  </dgm:ptLst>
  <dgm:cxnLst>
    <dgm:cxn modelId="{2EF12807-140D-4999-ADBA-EFC71EC7E196}" srcId="{ACB6A190-B470-48C4-92EB-36B9A9DEA598}" destId="{097E070C-422F-4DF1-98CC-5F915B3D5FBA}" srcOrd="1" destOrd="0" parTransId="{40491E7E-F4A7-4815-A9E0-6DC0CFA661BB}" sibTransId="{C41999C0-F7AE-4E0B-9E4E-535E4D892BA3}"/>
    <dgm:cxn modelId="{71407EB3-DCBB-42CC-AC85-49699F78ADBF}" type="presOf" srcId="{DB77F6CD-DF40-44A8-867A-46AFB0AFD7AE}" destId="{7016FF4B-1CD2-428C-AE58-13346021A787}" srcOrd="0" destOrd="0" presId="urn:microsoft.com/office/officeart/2005/8/layout/vList2"/>
    <dgm:cxn modelId="{315F8E32-9464-48E9-88B1-337796AE8E92}" type="presOf" srcId="{FA20CE3B-5385-473C-B592-CCF40E01A6F0}" destId="{1E746152-B684-4D9E-B603-206096244616}" srcOrd="0" destOrd="0" presId="urn:microsoft.com/office/officeart/2005/8/layout/vList2"/>
    <dgm:cxn modelId="{97310A0E-88A8-458C-AB13-7DB802A4574A}" srcId="{ACB6A190-B470-48C4-92EB-36B9A9DEA598}" destId="{468272BE-26D3-4148-BC43-83FA845917EE}" srcOrd="3" destOrd="0" parTransId="{46DC1BDE-D403-4042-8407-E81D64C627E1}" sibTransId="{BAE9810B-25A6-4FEC-B383-6A7EEE13F2DC}"/>
    <dgm:cxn modelId="{F8BE79C0-BC66-44CC-8B48-60DAF7E16F59}" type="presOf" srcId="{ACB6A190-B470-48C4-92EB-36B9A9DEA598}" destId="{F3774E76-25C5-4417-B6FE-2661744630DA}" srcOrd="0" destOrd="0" presId="urn:microsoft.com/office/officeart/2005/8/layout/vList2"/>
    <dgm:cxn modelId="{BAE33DF6-BCEB-42CA-992F-03C38A4F489A}" type="presOf" srcId="{7E5D9C7F-AB90-44A8-A2C9-7034BC2DC38B}" destId="{5E985CB7-04D8-4AD8-ACAF-086764F43562}" srcOrd="0" destOrd="0" presId="urn:microsoft.com/office/officeart/2005/8/layout/vList2"/>
    <dgm:cxn modelId="{57EE8955-3ECB-4DB6-8C12-99653DA8B2A2}" type="presOf" srcId="{CFFA9422-42CC-4ABB-8C5B-B4B2D0C83DCA}" destId="{AAFA66DD-8FCE-4949-B10E-99F7C103CCC1}" srcOrd="0" destOrd="0" presId="urn:microsoft.com/office/officeart/2005/8/layout/vList2"/>
    <dgm:cxn modelId="{6C98F22B-CDB7-4E36-BDB5-A58F55D64916}" srcId="{ACB6A190-B470-48C4-92EB-36B9A9DEA598}" destId="{FA20CE3B-5385-473C-B592-CCF40E01A6F0}" srcOrd="0" destOrd="0" parTransId="{4D455358-6F0E-41DF-8056-2F88E409B4E6}" sibTransId="{C77C9A0A-94BB-4565-A0A2-0B9CBE59518D}"/>
    <dgm:cxn modelId="{9339CE68-0ED7-47B4-94FB-61924F321FFE}" srcId="{ACB6A190-B470-48C4-92EB-36B9A9DEA598}" destId="{DB77F6CD-DF40-44A8-867A-46AFB0AFD7AE}" srcOrd="2" destOrd="0" parTransId="{E09DCB1B-2AFC-45CA-9157-8B918E5B5A3F}" sibTransId="{AEF11790-CB4D-41DB-853E-48CF1AE90EBF}"/>
    <dgm:cxn modelId="{1CB5E77F-A2AB-413A-BBC9-B190AC4278AB}" type="presOf" srcId="{097E070C-422F-4DF1-98CC-5F915B3D5FBA}" destId="{DC0BB7C7-16C7-40CC-BAB6-B1D34659F01F}" srcOrd="0" destOrd="0" presId="urn:microsoft.com/office/officeart/2005/8/layout/vList2"/>
    <dgm:cxn modelId="{06EBD37E-2569-47B7-B2D3-30A4D650790A}" srcId="{ACB6A190-B470-48C4-92EB-36B9A9DEA598}" destId="{CFFA9422-42CC-4ABB-8C5B-B4B2D0C83DCA}" srcOrd="5" destOrd="0" parTransId="{EFFE14A1-4B84-4FAD-BB10-6A169948B8E1}" sibTransId="{D4487EB5-89AB-416E-970F-D193DB7C0DFC}"/>
    <dgm:cxn modelId="{44CECED7-0F2C-4950-9A3D-1DB2A7F8C7A9}" srcId="{ACB6A190-B470-48C4-92EB-36B9A9DEA598}" destId="{7E5D9C7F-AB90-44A8-A2C9-7034BC2DC38B}" srcOrd="4" destOrd="0" parTransId="{98D64AF7-91A5-460E-BC6F-7612829A7F88}" sibTransId="{F87AEF56-7871-4BFA-9F34-06560F340112}"/>
    <dgm:cxn modelId="{3E949069-6D7B-4B24-86F4-79DE982FB791}" type="presOf" srcId="{468272BE-26D3-4148-BC43-83FA845917EE}" destId="{B54A3232-EA4E-4DD8-BDA7-8401993085EA}" srcOrd="0" destOrd="0" presId="urn:microsoft.com/office/officeart/2005/8/layout/vList2"/>
    <dgm:cxn modelId="{7BF45AB1-329D-47AD-80B7-BCA7291590A1}" type="presParOf" srcId="{F3774E76-25C5-4417-B6FE-2661744630DA}" destId="{1E746152-B684-4D9E-B603-206096244616}" srcOrd="0" destOrd="0" presId="urn:microsoft.com/office/officeart/2005/8/layout/vList2"/>
    <dgm:cxn modelId="{F6EB8802-E18E-40D3-A15B-0010A0C46340}" type="presParOf" srcId="{F3774E76-25C5-4417-B6FE-2661744630DA}" destId="{B995A8E6-3469-45B0-B447-C15690731FCD}" srcOrd="1" destOrd="0" presId="urn:microsoft.com/office/officeart/2005/8/layout/vList2"/>
    <dgm:cxn modelId="{A74C3F99-29D2-4730-B97B-FC2D5D17C3C2}" type="presParOf" srcId="{F3774E76-25C5-4417-B6FE-2661744630DA}" destId="{DC0BB7C7-16C7-40CC-BAB6-B1D34659F01F}" srcOrd="2" destOrd="0" presId="urn:microsoft.com/office/officeart/2005/8/layout/vList2"/>
    <dgm:cxn modelId="{22388DA7-513A-414E-BCE6-43CD6D7B2A9E}" type="presParOf" srcId="{F3774E76-25C5-4417-B6FE-2661744630DA}" destId="{3811BA67-2309-4BBB-BB8A-39FC209AFD9F}" srcOrd="3" destOrd="0" presId="urn:microsoft.com/office/officeart/2005/8/layout/vList2"/>
    <dgm:cxn modelId="{EBD9CDD0-0B2D-4B6B-ACBA-9F959FBF6AD1}" type="presParOf" srcId="{F3774E76-25C5-4417-B6FE-2661744630DA}" destId="{7016FF4B-1CD2-428C-AE58-13346021A787}" srcOrd="4" destOrd="0" presId="urn:microsoft.com/office/officeart/2005/8/layout/vList2"/>
    <dgm:cxn modelId="{EE9927E1-667E-42B6-B856-B782233C65B6}" type="presParOf" srcId="{F3774E76-25C5-4417-B6FE-2661744630DA}" destId="{0DD25252-2948-447E-A9A9-F4600B203205}" srcOrd="5" destOrd="0" presId="urn:microsoft.com/office/officeart/2005/8/layout/vList2"/>
    <dgm:cxn modelId="{C5EA943D-A394-47B0-B1C6-E12DE793D713}" type="presParOf" srcId="{F3774E76-25C5-4417-B6FE-2661744630DA}" destId="{B54A3232-EA4E-4DD8-BDA7-8401993085EA}" srcOrd="6" destOrd="0" presId="urn:microsoft.com/office/officeart/2005/8/layout/vList2"/>
    <dgm:cxn modelId="{57637778-94F8-4F6F-A471-1E70D1A032CA}" type="presParOf" srcId="{F3774E76-25C5-4417-B6FE-2661744630DA}" destId="{63811F86-2E50-4643-9913-CEDCBE246A23}" srcOrd="7" destOrd="0" presId="urn:microsoft.com/office/officeart/2005/8/layout/vList2"/>
    <dgm:cxn modelId="{CB358F84-94ED-4114-B1ED-4DE219DC69B8}" type="presParOf" srcId="{F3774E76-25C5-4417-B6FE-2661744630DA}" destId="{5E985CB7-04D8-4AD8-ACAF-086764F43562}" srcOrd="8" destOrd="0" presId="urn:microsoft.com/office/officeart/2005/8/layout/vList2"/>
    <dgm:cxn modelId="{274C09CC-9C7F-44D5-8BB0-5038BA04439F}" type="presParOf" srcId="{F3774E76-25C5-4417-B6FE-2661744630DA}" destId="{BB2BB9E0-F830-408C-ABBC-9022BD7F4C29}" srcOrd="9" destOrd="0" presId="urn:microsoft.com/office/officeart/2005/8/layout/vList2"/>
    <dgm:cxn modelId="{8FA4831A-9AB0-46F9-A28D-D93C3FC9E168}" type="presParOf" srcId="{F3774E76-25C5-4417-B6FE-2661744630DA}" destId="{AAFA66DD-8FCE-4949-B10E-99F7C103CCC1}"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EF65FE0-E17D-4F88-8D79-6BA5631DEB82}" type="doc">
      <dgm:prSet loTypeId="urn:microsoft.com/office/officeart/2005/8/layout/default#1" loCatId="list" qsTypeId="urn:microsoft.com/office/officeart/2005/8/quickstyle/simple5" qsCatId="simple" csTypeId="urn:microsoft.com/office/officeart/2005/8/colors/colorful1#2" csCatId="colorful" phldr="1"/>
      <dgm:spPr/>
      <dgm:t>
        <a:bodyPr/>
        <a:lstStyle/>
        <a:p>
          <a:endParaRPr lang="en-US"/>
        </a:p>
      </dgm:t>
    </dgm:pt>
    <dgm:pt modelId="{A2D38441-CF77-40D6-8D5A-952F9483E040}">
      <dgm:prSet custT="1"/>
      <dgm:spPr/>
      <dgm:t>
        <a:bodyPr/>
        <a:lstStyle/>
        <a:p>
          <a:r>
            <a:rPr lang="en-US" sz="2400" dirty="0">
              <a:latin typeface="Tahoma" panose="020B0604030504040204" pitchFamily="34" charset="0"/>
              <a:ea typeface="Tahoma" panose="020B0604030504040204" pitchFamily="34" charset="0"/>
              <a:cs typeface="Tahoma" panose="020B0604030504040204" pitchFamily="34" charset="0"/>
            </a:rPr>
            <a:t>Mengkondisikan </a:t>
          </a:r>
          <a:r>
            <a:rPr lang="en-US" sz="2400" dirty="0" smtClean="0">
              <a:latin typeface="Tahoma" panose="020B0604030504040204" pitchFamily="34" charset="0"/>
              <a:ea typeface="Tahoma" panose="020B0604030504040204" pitchFamily="34" charset="0"/>
              <a:cs typeface="Tahoma" panose="020B0604030504040204" pitchFamily="34" charset="0"/>
            </a:rPr>
            <a:t>l</a:t>
          </a:r>
          <a:r>
            <a:rPr lang="id-ID" sz="2400" dirty="0" smtClean="0">
              <a:latin typeface="Tahoma" panose="020B0604030504040204" pitchFamily="34" charset="0"/>
              <a:ea typeface="Tahoma" panose="020B0604030504040204" pitchFamily="34" charset="0"/>
              <a:cs typeface="Tahoma" panose="020B0604030504040204" pitchFamily="34" charset="0"/>
            </a:rPr>
            <a:t>ingkungan fisik ramah literasi.</a:t>
          </a:r>
          <a:endParaRPr lang="en-US" sz="2400" dirty="0">
            <a:latin typeface="Tahoma" panose="020B0604030504040204" pitchFamily="34" charset="0"/>
            <a:ea typeface="Tahoma" panose="020B0604030504040204" pitchFamily="34" charset="0"/>
            <a:cs typeface="Tahoma" panose="020B0604030504040204" pitchFamily="34" charset="0"/>
          </a:endParaRPr>
        </a:p>
      </dgm:t>
    </dgm:pt>
    <dgm:pt modelId="{C58AE642-F1A9-4E55-876A-C1476919967E}" type="parTrans" cxnId="{0DDBF17A-1604-4F43-816A-0DC4DFD6004E}">
      <dgm:prSet/>
      <dgm:spPr/>
      <dgm:t>
        <a:bodyPr/>
        <a:lstStyle/>
        <a:p>
          <a:endParaRPr lang="en-US"/>
        </a:p>
      </dgm:t>
    </dgm:pt>
    <dgm:pt modelId="{15F2FE48-EF69-4214-A053-5DAA008CBF0F}" type="sibTrans" cxnId="{0DDBF17A-1604-4F43-816A-0DC4DFD6004E}">
      <dgm:prSet/>
      <dgm:spPr/>
      <dgm:t>
        <a:bodyPr/>
        <a:lstStyle/>
        <a:p>
          <a:endParaRPr lang="en-US"/>
        </a:p>
      </dgm:t>
    </dgm:pt>
    <dgm:pt modelId="{F192666C-32CD-494F-92CD-F3E74379A1ED}">
      <dgm:prSet custT="1"/>
      <dgm:spPr/>
      <dgm:t>
        <a:bodyPr/>
        <a:lstStyle/>
        <a:p>
          <a:r>
            <a:rPr lang="en-US" sz="2400" dirty="0">
              <a:latin typeface="Tahoma" panose="020B0604030504040204" pitchFamily="34" charset="0"/>
              <a:ea typeface="Tahoma" panose="020B0604030504040204" pitchFamily="34" charset="0"/>
              <a:cs typeface="Tahoma" panose="020B0604030504040204" pitchFamily="34" charset="0"/>
            </a:rPr>
            <a:t>Mengupayakan </a:t>
          </a:r>
          <a:r>
            <a:rPr lang="en-US" sz="2400" dirty="0" smtClean="0">
              <a:latin typeface="Tahoma" panose="020B0604030504040204" pitchFamily="34" charset="0"/>
              <a:ea typeface="Tahoma" panose="020B0604030504040204" pitchFamily="34" charset="0"/>
              <a:cs typeface="Tahoma" panose="020B0604030504040204" pitchFamily="34" charset="0"/>
            </a:rPr>
            <a:t>l</a:t>
          </a:r>
          <a:r>
            <a:rPr lang="id-ID" sz="2400" dirty="0" smtClean="0">
              <a:latin typeface="Tahoma" panose="020B0604030504040204" pitchFamily="34" charset="0"/>
              <a:ea typeface="Tahoma" panose="020B0604030504040204" pitchFamily="34" charset="0"/>
              <a:cs typeface="Tahoma" panose="020B0604030504040204" pitchFamily="34" charset="0"/>
            </a:rPr>
            <a:t>ingkungan sosial </a:t>
          </a:r>
          <a:r>
            <a:rPr lang="id-ID" sz="2400" dirty="0">
              <a:latin typeface="Tahoma" panose="020B0604030504040204" pitchFamily="34" charset="0"/>
              <a:ea typeface="Tahoma" panose="020B0604030504040204" pitchFamily="34" charset="0"/>
              <a:cs typeface="Tahoma" panose="020B0604030504040204" pitchFamily="34" charset="0"/>
            </a:rPr>
            <a:t>dan </a:t>
          </a:r>
          <a:r>
            <a:rPr lang="id-ID" sz="2400" dirty="0" smtClean="0">
              <a:latin typeface="Tahoma" panose="020B0604030504040204" pitchFamily="34" charset="0"/>
              <a:ea typeface="Tahoma" panose="020B0604030504040204" pitchFamily="34" charset="0"/>
              <a:cs typeface="Tahoma" panose="020B0604030504040204" pitchFamily="34" charset="0"/>
            </a:rPr>
            <a:t>afektif.</a:t>
          </a:r>
          <a:endParaRPr lang="en-US" sz="2400" dirty="0">
            <a:latin typeface="Tahoma" panose="020B0604030504040204" pitchFamily="34" charset="0"/>
            <a:ea typeface="Tahoma" panose="020B0604030504040204" pitchFamily="34" charset="0"/>
            <a:cs typeface="Tahoma" panose="020B0604030504040204" pitchFamily="34" charset="0"/>
          </a:endParaRPr>
        </a:p>
      </dgm:t>
    </dgm:pt>
    <dgm:pt modelId="{DDFB2EDD-6C27-4FA0-A24E-8D7EEA23F9DE}" type="parTrans" cxnId="{A2789BF5-5D23-475E-A8B9-F1421B03D6CA}">
      <dgm:prSet/>
      <dgm:spPr/>
      <dgm:t>
        <a:bodyPr/>
        <a:lstStyle/>
        <a:p>
          <a:endParaRPr lang="en-US"/>
        </a:p>
      </dgm:t>
    </dgm:pt>
    <dgm:pt modelId="{0F9E124F-81AE-4EEB-B929-2E636CD3B1BA}" type="sibTrans" cxnId="{A2789BF5-5D23-475E-A8B9-F1421B03D6CA}">
      <dgm:prSet/>
      <dgm:spPr/>
      <dgm:t>
        <a:bodyPr/>
        <a:lstStyle/>
        <a:p>
          <a:endParaRPr lang="en-US"/>
        </a:p>
      </dgm:t>
    </dgm:pt>
    <dgm:pt modelId="{BDA01E33-4863-4D40-8877-575D13EF53E4}">
      <dgm:prSet custT="1"/>
      <dgm:spPr/>
      <dgm:t>
        <a:bodyPr/>
        <a:lstStyle/>
        <a:p>
          <a:r>
            <a:rPr lang="en-US" sz="2400" dirty="0">
              <a:latin typeface="Tahoma" panose="020B0604030504040204" pitchFamily="34" charset="0"/>
              <a:ea typeface="Tahoma" panose="020B0604030504040204" pitchFamily="34" charset="0"/>
              <a:cs typeface="Tahoma" panose="020B0604030504040204" pitchFamily="34" charset="0"/>
            </a:rPr>
            <a:t>Mengupayakan </a:t>
          </a:r>
          <a:r>
            <a:rPr lang="en-US" sz="2400" dirty="0" smtClean="0">
              <a:latin typeface="Tahoma" panose="020B0604030504040204" pitchFamily="34" charset="0"/>
              <a:ea typeface="Tahoma" panose="020B0604030504040204" pitchFamily="34" charset="0"/>
              <a:cs typeface="Tahoma" panose="020B0604030504040204" pitchFamily="34" charset="0"/>
            </a:rPr>
            <a:t>sekolah </a:t>
          </a:r>
          <a:r>
            <a:rPr lang="en-US" sz="2400" dirty="0">
              <a:latin typeface="Tahoma" panose="020B0604030504040204" pitchFamily="34" charset="0"/>
              <a:ea typeface="Tahoma" panose="020B0604030504040204" pitchFamily="34" charset="0"/>
              <a:cs typeface="Tahoma" panose="020B0604030504040204" pitchFamily="34" charset="0"/>
            </a:rPr>
            <a:t>sebagai </a:t>
          </a:r>
          <a:r>
            <a:rPr lang="en-US" sz="2400" dirty="0" smtClean="0">
              <a:latin typeface="Tahoma" panose="020B0604030504040204" pitchFamily="34" charset="0"/>
              <a:ea typeface="Tahoma" panose="020B0604030504040204" pitchFamily="34" charset="0"/>
              <a:cs typeface="Tahoma" panose="020B0604030504040204" pitchFamily="34" charset="0"/>
            </a:rPr>
            <a:t>l</a:t>
          </a:r>
          <a:r>
            <a:rPr lang="id-ID" sz="2400" dirty="0" smtClean="0">
              <a:latin typeface="Tahoma" panose="020B0604030504040204" pitchFamily="34" charset="0"/>
              <a:ea typeface="Tahoma" panose="020B0604030504040204" pitchFamily="34" charset="0"/>
              <a:cs typeface="Tahoma" panose="020B0604030504040204" pitchFamily="34" charset="0"/>
            </a:rPr>
            <a:t>ingkungan akademik</a:t>
          </a:r>
          <a:r>
            <a:rPr lang="en-US" sz="2400" dirty="0" smtClean="0">
              <a:latin typeface="Tahoma" panose="020B0604030504040204" pitchFamily="34" charset="0"/>
              <a:ea typeface="Tahoma" panose="020B0604030504040204" pitchFamily="34" charset="0"/>
              <a:cs typeface="Tahoma" panose="020B0604030504040204" pitchFamily="34" charset="0"/>
            </a:rPr>
            <a:t> </a:t>
          </a:r>
          <a:r>
            <a:rPr lang="en-US" sz="2400" dirty="0">
              <a:latin typeface="Tahoma" panose="020B0604030504040204" pitchFamily="34" charset="0"/>
              <a:ea typeface="Tahoma" panose="020B0604030504040204" pitchFamily="34" charset="0"/>
              <a:cs typeface="Tahoma" panose="020B0604030504040204" pitchFamily="34" charset="0"/>
            </a:rPr>
            <a:t>yang </a:t>
          </a:r>
          <a:r>
            <a:rPr lang="en-US" sz="2400" dirty="0" err="1" smtClean="0">
              <a:latin typeface="Tahoma" panose="020B0604030504040204" pitchFamily="34" charset="0"/>
              <a:ea typeface="Tahoma" panose="020B0604030504040204" pitchFamily="34" charset="0"/>
              <a:cs typeface="Tahoma" panose="020B0604030504040204" pitchFamily="34" charset="0"/>
            </a:rPr>
            <a:t>literat</a:t>
          </a:r>
          <a:r>
            <a:rPr lang="en-US" sz="2400" dirty="0" smtClean="0">
              <a:latin typeface="Tahoma" panose="020B0604030504040204" pitchFamily="34" charset="0"/>
              <a:ea typeface="Tahoma" panose="020B0604030504040204" pitchFamily="34" charset="0"/>
              <a:cs typeface="Tahoma" panose="020B0604030504040204" pitchFamily="34" charset="0"/>
            </a:rPr>
            <a:t>.</a:t>
          </a:r>
          <a:endParaRPr lang="en-US" sz="2400" dirty="0">
            <a:latin typeface="Tahoma" panose="020B0604030504040204" pitchFamily="34" charset="0"/>
            <a:ea typeface="Tahoma" panose="020B0604030504040204" pitchFamily="34" charset="0"/>
            <a:cs typeface="Tahoma" panose="020B0604030504040204" pitchFamily="34" charset="0"/>
          </a:endParaRPr>
        </a:p>
      </dgm:t>
    </dgm:pt>
    <dgm:pt modelId="{7704D803-7C98-40FB-A317-2BEC741AB4DC}" type="parTrans" cxnId="{CD9E6504-0934-4279-87B7-334A58749412}">
      <dgm:prSet/>
      <dgm:spPr/>
      <dgm:t>
        <a:bodyPr/>
        <a:lstStyle/>
        <a:p>
          <a:endParaRPr lang="en-US"/>
        </a:p>
      </dgm:t>
    </dgm:pt>
    <dgm:pt modelId="{88300E0C-AE77-482B-8B7A-4F36C2213B9A}" type="sibTrans" cxnId="{CD9E6504-0934-4279-87B7-334A58749412}">
      <dgm:prSet/>
      <dgm:spPr/>
      <dgm:t>
        <a:bodyPr/>
        <a:lstStyle/>
        <a:p>
          <a:endParaRPr lang="en-US"/>
        </a:p>
      </dgm:t>
    </dgm:pt>
    <dgm:pt modelId="{EB872B84-7D46-44C4-8408-EEDFF4C99462}" type="pres">
      <dgm:prSet presAssocID="{6EF65FE0-E17D-4F88-8D79-6BA5631DEB82}" presName="diagram" presStyleCnt="0">
        <dgm:presLayoutVars>
          <dgm:dir/>
          <dgm:resizeHandles val="exact"/>
        </dgm:presLayoutVars>
      </dgm:prSet>
      <dgm:spPr/>
      <dgm:t>
        <a:bodyPr/>
        <a:lstStyle/>
        <a:p>
          <a:endParaRPr lang="en-US"/>
        </a:p>
      </dgm:t>
    </dgm:pt>
    <dgm:pt modelId="{DF59A4BB-09BA-4163-AE33-13D8EC3390C1}" type="pres">
      <dgm:prSet presAssocID="{A2D38441-CF77-40D6-8D5A-952F9483E040}" presName="node" presStyleLbl="node1" presStyleIdx="0" presStyleCnt="3" custLinFactNeighborY="9436">
        <dgm:presLayoutVars>
          <dgm:bulletEnabled val="1"/>
        </dgm:presLayoutVars>
      </dgm:prSet>
      <dgm:spPr/>
      <dgm:t>
        <a:bodyPr/>
        <a:lstStyle/>
        <a:p>
          <a:endParaRPr lang="en-US"/>
        </a:p>
      </dgm:t>
    </dgm:pt>
    <dgm:pt modelId="{C1203983-F2DF-473E-8374-0188AFCCBB6A}" type="pres">
      <dgm:prSet presAssocID="{15F2FE48-EF69-4214-A053-5DAA008CBF0F}" presName="sibTrans" presStyleCnt="0"/>
      <dgm:spPr/>
    </dgm:pt>
    <dgm:pt modelId="{48113A41-F56B-4429-90AE-02622A718C13}" type="pres">
      <dgm:prSet presAssocID="{F192666C-32CD-494F-92CD-F3E74379A1ED}" presName="node" presStyleLbl="node1" presStyleIdx="1" presStyleCnt="3" custLinFactNeighborY="9436">
        <dgm:presLayoutVars>
          <dgm:bulletEnabled val="1"/>
        </dgm:presLayoutVars>
      </dgm:prSet>
      <dgm:spPr/>
      <dgm:t>
        <a:bodyPr/>
        <a:lstStyle/>
        <a:p>
          <a:endParaRPr lang="en-US"/>
        </a:p>
      </dgm:t>
    </dgm:pt>
    <dgm:pt modelId="{DD2BC792-B691-402D-AB00-A1050D1F9E6F}" type="pres">
      <dgm:prSet presAssocID="{0F9E124F-81AE-4EEB-B929-2E636CD3B1BA}" presName="sibTrans" presStyleCnt="0"/>
      <dgm:spPr/>
    </dgm:pt>
    <dgm:pt modelId="{E0C979C6-34B9-4FF4-88C4-145B30BFDA9E}" type="pres">
      <dgm:prSet presAssocID="{BDA01E33-4863-4D40-8877-575D13EF53E4}" presName="node" presStyleLbl="node1" presStyleIdx="2" presStyleCnt="3" custScaleY="73301" custLinFactNeighborY="3883">
        <dgm:presLayoutVars>
          <dgm:bulletEnabled val="1"/>
        </dgm:presLayoutVars>
      </dgm:prSet>
      <dgm:spPr/>
      <dgm:t>
        <a:bodyPr/>
        <a:lstStyle/>
        <a:p>
          <a:endParaRPr lang="en-US"/>
        </a:p>
      </dgm:t>
    </dgm:pt>
  </dgm:ptLst>
  <dgm:cxnLst>
    <dgm:cxn modelId="{A2789BF5-5D23-475E-A8B9-F1421B03D6CA}" srcId="{6EF65FE0-E17D-4F88-8D79-6BA5631DEB82}" destId="{F192666C-32CD-494F-92CD-F3E74379A1ED}" srcOrd="1" destOrd="0" parTransId="{DDFB2EDD-6C27-4FA0-A24E-8D7EEA23F9DE}" sibTransId="{0F9E124F-81AE-4EEB-B929-2E636CD3B1BA}"/>
    <dgm:cxn modelId="{ABFFCB60-9C7A-4B2E-8672-0C60BE29189F}" type="presOf" srcId="{BDA01E33-4863-4D40-8877-575D13EF53E4}" destId="{E0C979C6-34B9-4FF4-88C4-145B30BFDA9E}" srcOrd="0" destOrd="0" presId="urn:microsoft.com/office/officeart/2005/8/layout/default#1"/>
    <dgm:cxn modelId="{AC0F8EC5-19E5-40A6-91B4-AF593004CDE0}" type="presOf" srcId="{F192666C-32CD-494F-92CD-F3E74379A1ED}" destId="{48113A41-F56B-4429-90AE-02622A718C13}" srcOrd="0" destOrd="0" presId="urn:microsoft.com/office/officeart/2005/8/layout/default#1"/>
    <dgm:cxn modelId="{6FD006DD-1D13-4F66-87E8-0F8F2E82AD9F}" type="presOf" srcId="{A2D38441-CF77-40D6-8D5A-952F9483E040}" destId="{DF59A4BB-09BA-4163-AE33-13D8EC3390C1}" srcOrd="0" destOrd="0" presId="urn:microsoft.com/office/officeart/2005/8/layout/default#1"/>
    <dgm:cxn modelId="{15A622F9-5780-4FE6-9A20-E76EF60EFF3A}" type="presOf" srcId="{6EF65FE0-E17D-4F88-8D79-6BA5631DEB82}" destId="{EB872B84-7D46-44C4-8408-EEDFF4C99462}" srcOrd="0" destOrd="0" presId="urn:microsoft.com/office/officeart/2005/8/layout/default#1"/>
    <dgm:cxn modelId="{0DDBF17A-1604-4F43-816A-0DC4DFD6004E}" srcId="{6EF65FE0-E17D-4F88-8D79-6BA5631DEB82}" destId="{A2D38441-CF77-40D6-8D5A-952F9483E040}" srcOrd="0" destOrd="0" parTransId="{C58AE642-F1A9-4E55-876A-C1476919967E}" sibTransId="{15F2FE48-EF69-4214-A053-5DAA008CBF0F}"/>
    <dgm:cxn modelId="{CD9E6504-0934-4279-87B7-334A58749412}" srcId="{6EF65FE0-E17D-4F88-8D79-6BA5631DEB82}" destId="{BDA01E33-4863-4D40-8877-575D13EF53E4}" srcOrd="2" destOrd="0" parTransId="{7704D803-7C98-40FB-A317-2BEC741AB4DC}" sibTransId="{88300E0C-AE77-482B-8B7A-4F36C2213B9A}"/>
    <dgm:cxn modelId="{763DFE34-1DEC-4226-9700-F6CFE252DCF9}" type="presParOf" srcId="{EB872B84-7D46-44C4-8408-EEDFF4C99462}" destId="{DF59A4BB-09BA-4163-AE33-13D8EC3390C1}" srcOrd="0" destOrd="0" presId="urn:microsoft.com/office/officeart/2005/8/layout/default#1"/>
    <dgm:cxn modelId="{29D8953B-D5A1-4BAD-9822-F45B900525A0}" type="presParOf" srcId="{EB872B84-7D46-44C4-8408-EEDFF4C99462}" destId="{C1203983-F2DF-473E-8374-0188AFCCBB6A}" srcOrd="1" destOrd="0" presId="urn:microsoft.com/office/officeart/2005/8/layout/default#1"/>
    <dgm:cxn modelId="{27252B4A-C767-4FB2-B270-2F02B786221B}" type="presParOf" srcId="{EB872B84-7D46-44C4-8408-EEDFF4C99462}" destId="{48113A41-F56B-4429-90AE-02622A718C13}" srcOrd="2" destOrd="0" presId="urn:microsoft.com/office/officeart/2005/8/layout/default#1"/>
    <dgm:cxn modelId="{2C71076B-2ED3-48D5-BB09-67A9D510B48A}" type="presParOf" srcId="{EB872B84-7D46-44C4-8408-EEDFF4C99462}" destId="{DD2BC792-B691-402D-AB00-A1050D1F9E6F}" srcOrd="3" destOrd="0" presId="urn:microsoft.com/office/officeart/2005/8/layout/default#1"/>
    <dgm:cxn modelId="{0D0FD103-A37F-4EB8-AE54-841A7B657802}" type="presParOf" srcId="{EB872B84-7D46-44C4-8408-EEDFF4C99462}" destId="{E0C979C6-34B9-4FF4-88C4-145B30BFDA9E}" srcOrd="4" destOrd="0" presId="urn:microsoft.com/office/officeart/2005/8/layout/defaul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D970D89-FAFF-4F41-BBD5-058711A0BBFB}" type="doc">
      <dgm:prSet loTypeId="urn:microsoft.com/office/officeart/2005/8/layout/vList5" loCatId="list" qsTypeId="urn:microsoft.com/office/officeart/2005/8/quickstyle/simple1" qsCatId="simple" csTypeId="urn:microsoft.com/office/officeart/2005/8/colors/colorful1#5" csCatId="colorful" phldr="1"/>
      <dgm:spPr/>
      <dgm:t>
        <a:bodyPr/>
        <a:lstStyle/>
        <a:p>
          <a:endParaRPr lang="en-US"/>
        </a:p>
      </dgm:t>
    </dgm:pt>
    <dgm:pt modelId="{0F7D8A30-D486-49A8-806A-0EB7CD5A8692}">
      <dgm:prSet phldrT="[Text]"/>
      <dgm:spPr/>
      <dgm:t>
        <a:bodyPr vert="vert"/>
        <a:lstStyle/>
        <a:p>
          <a:r>
            <a:rPr lang="en-US" dirty="0" err="1" smtClean="0">
              <a:solidFill>
                <a:schemeClr val="tx1"/>
              </a:solidFill>
            </a:rPr>
            <a:t>Jenis</a:t>
          </a:r>
          <a:r>
            <a:rPr lang="en-US" dirty="0" smtClean="0">
              <a:solidFill>
                <a:schemeClr val="tx1"/>
              </a:solidFill>
            </a:rPr>
            <a:t> </a:t>
          </a:r>
          <a:r>
            <a:rPr lang="en-US" dirty="0" err="1" smtClean="0">
              <a:solidFill>
                <a:schemeClr val="tx1"/>
              </a:solidFill>
            </a:rPr>
            <a:t>Kegiatan</a:t>
          </a:r>
          <a:endParaRPr lang="en-US" dirty="0">
            <a:solidFill>
              <a:schemeClr val="tx1"/>
            </a:solidFill>
          </a:endParaRPr>
        </a:p>
      </dgm:t>
    </dgm:pt>
    <dgm:pt modelId="{EB506FE6-10B7-4E8D-B144-8E833BC5A626}" type="parTrans" cxnId="{7FD8E6C4-D7EA-49CA-A49C-729D791D97C8}">
      <dgm:prSet/>
      <dgm:spPr/>
      <dgm:t>
        <a:bodyPr/>
        <a:lstStyle/>
        <a:p>
          <a:endParaRPr lang="en-US"/>
        </a:p>
      </dgm:t>
    </dgm:pt>
    <dgm:pt modelId="{23B592F4-CA33-4665-9A4E-6524555D7C83}" type="sibTrans" cxnId="{7FD8E6C4-D7EA-49CA-A49C-729D791D97C8}">
      <dgm:prSet/>
      <dgm:spPr/>
      <dgm:t>
        <a:bodyPr/>
        <a:lstStyle/>
        <a:p>
          <a:endParaRPr lang="en-US"/>
        </a:p>
      </dgm:t>
    </dgm:pt>
    <dgm:pt modelId="{0E18C220-7A36-4F8F-A5B8-94109035020E}">
      <dgm:prSet phldrT="[Text]" custT="1"/>
      <dgm:spPr/>
      <dgm:t>
        <a:bodyPr/>
        <a:lstStyle/>
        <a:p>
          <a:r>
            <a:rPr lang="en-US" sz="2000" dirty="0" err="1" smtClean="0"/>
            <a:t>Pembentukan</a:t>
          </a:r>
          <a:r>
            <a:rPr lang="en-US" sz="2000" dirty="0" smtClean="0"/>
            <a:t> TLS-</a:t>
          </a:r>
          <a:r>
            <a:rPr lang="en-US" sz="2000" dirty="0" err="1" smtClean="0"/>
            <a:t>perlu</a:t>
          </a:r>
          <a:r>
            <a:rPr lang="en-US" sz="2000" dirty="0" smtClean="0"/>
            <a:t> </a:t>
          </a:r>
          <a:r>
            <a:rPr lang="en-US" sz="2000" dirty="0" err="1" smtClean="0"/>
            <a:t>diterbitkan</a:t>
          </a:r>
          <a:r>
            <a:rPr lang="en-US" sz="2000" dirty="0" smtClean="0"/>
            <a:t> SK TLS </a:t>
          </a:r>
          <a:r>
            <a:rPr lang="en-US" sz="2000" dirty="0" err="1" smtClean="0"/>
            <a:t>oleh</a:t>
          </a:r>
          <a:r>
            <a:rPr lang="en-US" sz="2000" dirty="0" smtClean="0"/>
            <a:t> </a:t>
          </a:r>
          <a:r>
            <a:rPr lang="en-US" sz="2000" dirty="0" err="1" smtClean="0"/>
            <a:t>Kepala</a:t>
          </a:r>
          <a:r>
            <a:rPr lang="en-US" sz="2000" dirty="0" smtClean="0"/>
            <a:t> </a:t>
          </a:r>
          <a:r>
            <a:rPr lang="en-US" sz="2000" dirty="0" err="1" smtClean="0"/>
            <a:t>Sekolah</a:t>
          </a:r>
          <a:endParaRPr lang="en-US" sz="2000" dirty="0"/>
        </a:p>
      </dgm:t>
    </dgm:pt>
    <dgm:pt modelId="{5E57B865-3D2D-4DFD-93A1-BBFE148362B4}" type="parTrans" cxnId="{91EF8B02-DFD3-4554-AB21-30E8A83625C2}">
      <dgm:prSet/>
      <dgm:spPr/>
      <dgm:t>
        <a:bodyPr/>
        <a:lstStyle/>
        <a:p>
          <a:endParaRPr lang="en-US"/>
        </a:p>
      </dgm:t>
    </dgm:pt>
    <dgm:pt modelId="{45188916-8358-4A76-B693-B27DC52701E1}" type="sibTrans" cxnId="{91EF8B02-DFD3-4554-AB21-30E8A83625C2}">
      <dgm:prSet/>
      <dgm:spPr/>
      <dgm:t>
        <a:bodyPr/>
        <a:lstStyle/>
        <a:p>
          <a:endParaRPr lang="en-US"/>
        </a:p>
      </dgm:t>
    </dgm:pt>
    <dgm:pt modelId="{CFAFF1EE-F7E5-4EC1-954E-6DEB8BEF4D4D}">
      <dgm:prSet phldrT="[Text]" custT="1"/>
      <dgm:spPr/>
      <dgm:t>
        <a:bodyPr/>
        <a:lstStyle/>
        <a:p>
          <a:r>
            <a:rPr lang="en-US" sz="2000" dirty="0" err="1" smtClean="0"/>
            <a:t>Penyiapan</a:t>
          </a:r>
          <a:r>
            <a:rPr lang="en-US" sz="2000" dirty="0" smtClean="0"/>
            <a:t> </a:t>
          </a:r>
          <a:r>
            <a:rPr lang="en-US" sz="2000" dirty="0" err="1" smtClean="0"/>
            <a:t>sarana</a:t>
          </a:r>
          <a:r>
            <a:rPr lang="en-US" sz="2000" dirty="0" smtClean="0"/>
            <a:t> </a:t>
          </a:r>
          <a:r>
            <a:rPr lang="en-US" sz="2000" dirty="0" err="1" smtClean="0"/>
            <a:t>literasi</a:t>
          </a:r>
          <a:r>
            <a:rPr lang="en-US" sz="2000" dirty="0" smtClean="0"/>
            <a:t> (</a:t>
          </a:r>
          <a:r>
            <a:rPr lang="en-US" sz="2000" dirty="0" err="1" smtClean="0"/>
            <a:t>penyediaan</a:t>
          </a:r>
          <a:r>
            <a:rPr lang="en-US" sz="2000" dirty="0" smtClean="0"/>
            <a:t> area </a:t>
          </a:r>
          <a:r>
            <a:rPr lang="en-US" sz="2000" dirty="0" err="1" smtClean="0"/>
            <a:t>baca</a:t>
          </a:r>
          <a:r>
            <a:rPr lang="en-US" sz="2000" dirty="0" smtClean="0"/>
            <a:t>, </a:t>
          </a:r>
          <a:r>
            <a:rPr lang="en-US" sz="2000" dirty="0" err="1" smtClean="0"/>
            <a:t>sudut</a:t>
          </a:r>
          <a:r>
            <a:rPr lang="en-US" sz="2000" dirty="0" smtClean="0"/>
            <a:t> </a:t>
          </a:r>
          <a:r>
            <a:rPr lang="en-US" sz="2000" dirty="0" err="1" smtClean="0"/>
            <a:t>buu</a:t>
          </a:r>
          <a:r>
            <a:rPr lang="en-US" sz="2000" dirty="0" smtClean="0"/>
            <a:t> </a:t>
          </a:r>
          <a:r>
            <a:rPr lang="en-US" sz="2000" dirty="0" err="1" smtClean="0"/>
            <a:t>kelas</a:t>
          </a:r>
          <a:r>
            <a:rPr lang="en-US" sz="2000" dirty="0" smtClean="0"/>
            <a:t>, </a:t>
          </a:r>
          <a:r>
            <a:rPr lang="en-US" sz="2000" dirty="0" err="1" smtClean="0"/>
            <a:t>buku</a:t>
          </a:r>
          <a:r>
            <a:rPr lang="en-US" sz="2000" dirty="0" smtClean="0"/>
            <a:t> </a:t>
          </a:r>
          <a:r>
            <a:rPr lang="en-US" sz="2000" dirty="0" err="1" smtClean="0"/>
            <a:t>bacaan</a:t>
          </a:r>
          <a:r>
            <a:rPr lang="en-US" sz="2000" dirty="0" smtClean="0"/>
            <a:t> </a:t>
          </a:r>
          <a:r>
            <a:rPr lang="en-US" sz="2000" dirty="0" err="1" smtClean="0"/>
            <a:t>dan</a:t>
          </a:r>
          <a:r>
            <a:rPr lang="en-US" sz="2000" dirty="0" smtClean="0"/>
            <a:t> </a:t>
          </a:r>
          <a:r>
            <a:rPr lang="en-US" sz="2000" dirty="0" err="1" smtClean="0"/>
            <a:t>akses</a:t>
          </a:r>
          <a:r>
            <a:rPr lang="en-US" sz="2000" dirty="0" smtClean="0"/>
            <a:t> internet)</a:t>
          </a:r>
          <a:endParaRPr lang="en-US" sz="2000" dirty="0"/>
        </a:p>
      </dgm:t>
    </dgm:pt>
    <dgm:pt modelId="{1E432652-08CF-435A-AF94-C5F15A2DBAE3}" type="parTrans" cxnId="{28853BB4-CF34-425E-A6F9-8549BD293399}">
      <dgm:prSet/>
      <dgm:spPr/>
      <dgm:t>
        <a:bodyPr/>
        <a:lstStyle/>
        <a:p>
          <a:endParaRPr lang="en-US"/>
        </a:p>
      </dgm:t>
    </dgm:pt>
    <dgm:pt modelId="{AEEB9EE6-20ED-4FA0-9FF6-34DB993E4D16}" type="sibTrans" cxnId="{28853BB4-CF34-425E-A6F9-8549BD293399}">
      <dgm:prSet/>
      <dgm:spPr/>
      <dgm:t>
        <a:bodyPr/>
        <a:lstStyle/>
        <a:p>
          <a:endParaRPr lang="en-US"/>
        </a:p>
      </dgm:t>
    </dgm:pt>
    <dgm:pt modelId="{DEB454F1-CC81-4F5A-89CF-E801FE6A6EF5}">
      <dgm:prSet phldrT="[Text]" custT="1"/>
      <dgm:spPr/>
      <dgm:t>
        <a:bodyPr/>
        <a:lstStyle/>
        <a:p>
          <a:r>
            <a:rPr lang="en-US" sz="2000" dirty="0" err="1" smtClean="0"/>
            <a:t>Pembuatan</a:t>
          </a:r>
          <a:r>
            <a:rPr lang="en-US" sz="2000" dirty="0" smtClean="0"/>
            <a:t> </a:t>
          </a:r>
          <a:r>
            <a:rPr lang="en-US" sz="2000" dirty="0" err="1" smtClean="0"/>
            <a:t>Jurnal</a:t>
          </a:r>
          <a:r>
            <a:rPr lang="en-US" sz="2000" dirty="0" smtClean="0"/>
            <a:t> </a:t>
          </a:r>
          <a:r>
            <a:rPr lang="en-US" sz="2000" dirty="0" err="1" smtClean="0"/>
            <a:t>membaca</a:t>
          </a:r>
          <a:r>
            <a:rPr lang="en-US" sz="2000" dirty="0" smtClean="0"/>
            <a:t> </a:t>
          </a:r>
          <a:r>
            <a:rPr lang="en-US" sz="2000" dirty="0" err="1" smtClean="0"/>
            <a:t>siswa</a:t>
          </a:r>
          <a:r>
            <a:rPr lang="en-US" sz="2000" dirty="0" smtClean="0"/>
            <a:t> –</a:t>
          </a:r>
          <a:r>
            <a:rPr lang="en-US" sz="2000" dirty="0" err="1" smtClean="0"/>
            <a:t>pencatatan</a:t>
          </a:r>
          <a:r>
            <a:rPr lang="en-US" sz="2000" dirty="0" smtClean="0"/>
            <a:t>  </a:t>
          </a:r>
          <a:r>
            <a:rPr lang="en-US" sz="2000" dirty="0" err="1" smtClean="0"/>
            <a:t>kegiatan</a:t>
          </a:r>
          <a:r>
            <a:rPr lang="en-US" sz="2000" dirty="0" smtClean="0"/>
            <a:t> </a:t>
          </a:r>
          <a:r>
            <a:rPr lang="en-US" sz="2000" dirty="0" err="1" smtClean="0"/>
            <a:t>membaca</a:t>
          </a:r>
          <a:r>
            <a:rPr lang="en-US" sz="2000" dirty="0" smtClean="0"/>
            <a:t> </a:t>
          </a:r>
          <a:r>
            <a:rPr lang="en-US" sz="2000" dirty="0" err="1" smtClean="0"/>
            <a:t>harian</a:t>
          </a:r>
          <a:r>
            <a:rPr lang="en-US" sz="2000" dirty="0" smtClean="0"/>
            <a:t> </a:t>
          </a:r>
          <a:r>
            <a:rPr lang="en-US" sz="2000" dirty="0" err="1" smtClean="0"/>
            <a:t>tiap</a:t>
          </a:r>
          <a:r>
            <a:rPr lang="en-US" sz="2000" dirty="0" smtClean="0"/>
            <a:t> </a:t>
          </a:r>
          <a:r>
            <a:rPr lang="en-US" sz="2000" dirty="0" err="1" smtClean="0"/>
            <a:t>peserta</a:t>
          </a:r>
          <a:r>
            <a:rPr lang="en-US" sz="2000" dirty="0" smtClean="0"/>
            <a:t> </a:t>
          </a:r>
          <a:r>
            <a:rPr lang="en-US" sz="2000" dirty="0" err="1" smtClean="0"/>
            <a:t>didik</a:t>
          </a:r>
          <a:endParaRPr lang="en-US" sz="2000" dirty="0"/>
        </a:p>
      </dgm:t>
    </dgm:pt>
    <dgm:pt modelId="{584FC7AF-03EF-4015-AF8A-7911D89D1C0A}" type="parTrans" cxnId="{28C5A5AF-BD96-4034-BF4B-FDAAA08AC971}">
      <dgm:prSet/>
      <dgm:spPr/>
      <dgm:t>
        <a:bodyPr/>
        <a:lstStyle/>
        <a:p>
          <a:endParaRPr lang="en-US"/>
        </a:p>
      </dgm:t>
    </dgm:pt>
    <dgm:pt modelId="{B6F32F12-8E46-4F38-8FE5-2F26DE92BEC9}" type="sibTrans" cxnId="{28C5A5AF-BD96-4034-BF4B-FDAAA08AC971}">
      <dgm:prSet/>
      <dgm:spPr/>
      <dgm:t>
        <a:bodyPr/>
        <a:lstStyle/>
        <a:p>
          <a:endParaRPr lang="en-US"/>
        </a:p>
      </dgm:t>
    </dgm:pt>
    <dgm:pt modelId="{8EB6DFAB-9666-4215-817E-5EA3812BB2AE}">
      <dgm:prSet custT="1"/>
      <dgm:spPr/>
      <dgm:t>
        <a:bodyPr/>
        <a:lstStyle/>
        <a:p>
          <a:r>
            <a:rPr lang="en-US" sz="2000" dirty="0" err="1" smtClean="0"/>
            <a:t>Menciptakan</a:t>
          </a:r>
          <a:r>
            <a:rPr lang="en-US" sz="2000" dirty="0" smtClean="0"/>
            <a:t> </a:t>
          </a:r>
          <a:r>
            <a:rPr lang="en-US" sz="2000" dirty="0" err="1" smtClean="0"/>
            <a:t>lingkungan</a:t>
          </a:r>
          <a:r>
            <a:rPr lang="en-US" sz="2000" dirty="0" smtClean="0"/>
            <a:t> </a:t>
          </a:r>
          <a:r>
            <a:rPr lang="en-US" sz="2000" dirty="0" err="1" smtClean="0"/>
            <a:t>sosial</a:t>
          </a:r>
          <a:r>
            <a:rPr lang="en-US" sz="2000" dirty="0" smtClean="0"/>
            <a:t> </a:t>
          </a:r>
          <a:r>
            <a:rPr lang="en-US" sz="2000" dirty="0" err="1" smtClean="0"/>
            <a:t>dan</a:t>
          </a:r>
          <a:r>
            <a:rPr lang="en-US" sz="2000" dirty="0" smtClean="0"/>
            <a:t> </a:t>
          </a:r>
          <a:r>
            <a:rPr lang="en-US" sz="2000" dirty="0" err="1" smtClean="0"/>
            <a:t>afektif</a:t>
          </a:r>
          <a:r>
            <a:rPr lang="en-US" sz="2000" dirty="0" smtClean="0"/>
            <a:t> yang </a:t>
          </a:r>
          <a:r>
            <a:rPr lang="en-US" sz="2000" dirty="0" err="1" smtClean="0"/>
            <a:t>nyaman</a:t>
          </a:r>
          <a:r>
            <a:rPr lang="en-US" sz="2000" dirty="0" smtClean="0"/>
            <a:t> </a:t>
          </a:r>
          <a:r>
            <a:rPr lang="en-US" sz="2000" dirty="0" err="1" smtClean="0"/>
            <a:t>untuk</a:t>
          </a:r>
          <a:r>
            <a:rPr lang="en-US" sz="2000" dirty="0" smtClean="0"/>
            <a:t> </a:t>
          </a:r>
          <a:r>
            <a:rPr lang="en-US" sz="2000" dirty="0" err="1" smtClean="0"/>
            <a:t>membaca</a:t>
          </a:r>
          <a:endParaRPr lang="en-US" sz="2000" dirty="0" smtClean="0"/>
        </a:p>
      </dgm:t>
    </dgm:pt>
    <dgm:pt modelId="{A1E6FA46-C723-4703-860B-5C70C2D2E180}" type="parTrans" cxnId="{0B9ED881-E54B-4AEC-B814-4A1D981619AB}">
      <dgm:prSet/>
      <dgm:spPr/>
      <dgm:t>
        <a:bodyPr/>
        <a:lstStyle/>
        <a:p>
          <a:endParaRPr lang="en-US"/>
        </a:p>
      </dgm:t>
    </dgm:pt>
    <dgm:pt modelId="{F2F4FE29-330C-4878-B38A-F4DA46224B69}" type="sibTrans" cxnId="{0B9ED881-E54B-4AEC-B814-4A1D981619AB}">
      <dgm:prSet/>
      <dgm:spPr/>
      <dgm:t>
        <a:bodyPr/>
        <a:lstStyle/>
        <a:p>
          <a:endParaRPr lang="en-US"/>
        </a:p>
      </dgm:t>
    </dgm:pt>
    <dgm:pt modelId="{D0C18885-5C50-473A-B494-C6B36B6D7DF1}">
      <dgm:prSet custT="1"/>
      <dgm:spPr/>
      <dgm:t>
        <a:bodyPr/>
        <a:lstStyle/>
        <a:p>
          <a:r>
            <a:rPr lang="en-US" sz="2000" dirty="0" err="1" smtClean="0"/>
            <a:t>Pembimbingan</a:t>
          </a:r>
          <a:r>
            <a:rPr lang="en-US" sz="2000" dirty="0" smtClean="0"/>
            <a:t> e-</a:t>
          </a:r>
          <a:r>
            <a:rPr lang="en-US" sz="2000" dirty="0" err="1" smtClean="0"/>
            <a:t>literasi</a:t>
          </a:r>
          <a:r>
            <a:rPr lang="en-US" sz="2000" dirty="0" smtClean="0"/>
            <a:t> </a:t>
          </a:r>
          <a:r>
            <a:rPr lang="en-US" sz="2000" dirty="0" err="1" smtClean="0"/>
            <a:t>secara</a:t>
          </a:r>
          <a:r>
            <a:rPr lang="en-US" sz="2000" dirty="0" smtClean="0"/>
            <a:t> </a:t>
          </a:r>
          <a:r>
            <a:rPr lang="en-US" sz="2000" dirty="0" err="1" smtClean="0"/>
            <a:t>bertanggungjawab</a:t>
          </a:r>
          <a:r>
            <a:rPr lang="en-US" sz="2000" dirty="0" smtClean="0"/>
            <a:t>: </a:t>
          </a:r>
          <a:r>
            <a:rPr lang="en-US" sz="2000" dirty="0" err="1" smtClean="0"/>
            <a:t>dapat</a:t>
          </a:r>
          <a:r>
            <a:rPr lang="en-US" sz="2000" dirty="0" smtClean="0"/>
            <a:t> </a:t>
          </a:r>
          <a:r>
            <a:rPr lang="en-US" sz="2000" dirty="0" err="1" smtClean="0"/>
            <a:t>dilakukan</a:t>
          </a:r>
          <a:r>
            <a:rPr lang="en-US" sz="2000" dirty="0" smtClean="0"/>
            <a:t> </a:t>
          </a:r>
          <a:r>
            <a:rPr lang="en-US" sz="2000" dirty="0" err="1" smtClean="0"/>
            <a:t>misalnya</a:t>
          </a:r>
          <a:r>
            <a:rPr lang="en-US" sz="2000" dirty="0" smtClean="0"/>
            <a:t> </a:t>
          </a:r>
          <a:r>
            <a:rPr lang="en-US" sz="2000" dirty="0" err="1" smtClean="0"/>
            <a:t>dengan</a:t>
          </a:r>
          <a:r>
            <a:rPr lang="en-US" sz="2000" dirty="0" smtClean="0"/>
            <a:t> </a:t>
          </a:r>
          <a:r>
            <a:rPr lang="en-US" sz="2000" dirty="0" err="1" smtClean="0"/>
            <a:t>cara</a:t>
          </a:r>
          <a:r>
            <a:rPr lang="en-US" sz="2000" dirty="0" smtClean="0"/>
            <a:t>  sharing </a:t>
          </a:r>
          <a:r>
            <a:rPr lang="en-US" sz="2000" dirty="0" err="1" smtClean="0"/>
            <a:t>tentang</a:t>
          </a:r>
          <a:r>
            <a:rPr lang="en-US" sz="2000" dirty="0" smtClean="0"/>
            <a:t> </a:t>
          </a:r>
          <a:r>
            <a:rPr lang="en-US" sz="2000" dirty="0" err="1" smtClean="0"/>
            <a:t>penggunaan</a:t>
          </a:r>
          <a:r>
            <a:rPr lang="en-US" sz="2000" dirty="0" smtClean="0"/>
            <a:t> gadget </a:t>
          </a:r>
          <a:r>
            <a:rPr lang="en-US" sz="2000" dirty="0" err="1" smtClean="0"/>
            <a:t>dan</a:t>
          </a:r>
          <a:r>
            <a:rPr lang="en-US" sz="2000" dirty="0" smtClean="0"/>
            <a:t> </a:t>
          </a:r>
          <a:r>
            <a:rPr lang="en-US" sz="2000" dirty="0" err="1" smtClean="0"/>
            <a:t>Medsos</a:t>
          </a:r>
          <a:endParaRPr lang="en-US" sz="2000" dirty="0" smtClean="0"/>
        </a:p>
      </dgm:t>
    </dgm:pt>
    <dgm:pt modelId="{17154AB0-B57E-4A40-8980-356CF1E92A14}" type="parTrans" cxnId="{6D53FF95-2F97-448E-8191-3354386A6294}">
      <dgm:prSet/>
      <dgm:spPr/>
      <dgm:t>
        <a:bodyPr/>
        <a:lstStyle/>
        <a:p>
          <a:endParaRPr lang="en-US"/>
        </a:p>
      </dgm:t>
    </dgm:pt>
    <dgm:pt modelId="{6585585F-C92D-4B3E-9427-3CC7CC97EC74}" type="sibTrans" cxnId="{6D53FF95-2F97-448E-8191-3354386A6294}">
      <dgm:prSet/>
      <dgm:spPr/>
      <dgm:t>
        <a:bodyPr/>
        <a:lstStyle/>
        <a:p>
          <a:endParaRPr lang="en-US"/>
        </a:p>
      </dgm:t>
    </dgm:pt>
    <dgm:pt modelId="{D793FD64-3B8E-4285-BAEB-476917C9F44E}">
      <dgm:prSet custT="1"/>
      <dgm:spPr/>
      <dgm:t>
        <a:bodyPr/>
        <a:lstStyle/>
        <a:p>
          <a:r>
            <a:rPr lang="en-US" sz="2000" dirty="0" err="1" smtClean="0"/>
            <a:t>Memperkenalkan</a:t>
          </a:r>
          <a:r>
            <a:rPr lang="en-US" sz="2000" dirty="0" smtClean="0"/>
            <a:t> </a:t>
          </a:r>
          <a:r>
            <a:rPr lang="id-ID" sz="2000" dirty="0" smtClean="0"/>
            <a:t>etika perilaku </a:t>
          </a:r>
          <a:r>
            <a:rPr lang="en-US" sz="2000" dirty="0" err="1" smtClean="0"/>
            <a:t>dan</a:t>
          </a:r>
          <a:r>
            <a:rPr lang="en-US" sz="2000" dirty="0" smtClean="0"/>
            <a:t> </a:t>
          </a:r>
          <a:r>
            <a:rPr lang="id-ID" sz="2000" dirty="0" smtClean="0"/>
            <a:t>hukum </a:t>
          </a:r>
          <a:r>
            <a:rPr lang="en-US" sz="2000" dirty="0" err="1" smtClean="0"/>
            <a:t>dalam</a:t>
          </a:r>
          <a:r>
            <a:rPr lang="id-ID" sz="2000" dirty="0" smtClean="0"/>
            <a:t> menggunakan teknologi informasi dan komunikasi</a:t>
          </a:r>
          <a:r>
            <a:rPr lang="en-US" sz="2000" dirty="0" smtClean="0"/>
            <a:t>- </a:t>
          </a:r>
          <a:r>
            <a:rPr lang="en-US" sz="2000" dirty="0" err="1" smtClean="0"/>
            <a:t>memperkenalkan</a:t>
          </a:r>
          <a:r>
            <a:rPr lang="en-US" sz="2000" dirty="0" smtClean="0"/>
            <a:t> UU ITE</a:t>
          </a:r>
        </a:p>
      </dgm:t>
    </dgm:pt>
    <dgm:pt modelId="{BF619D0D-06F8-41C4-A82D-FAA069B4F9F3}" type="parTrans" cxnId="{780354E4-286D-42E4-ABD8-60D67409DC26}">
      <dgm:prSet/>
      <dgm:spPr/>
      <dgm:t>
        <a:bodyPr/>
        <a:lstStyle/>
        <a:p>
          <a:endParaRPr lang="en-US"/>
        </a:p>
      </dgm:t>
    </dgm:pt>
    <dgm:pt modelId="{75DEB326-75BD-422E-BE83-CD83C673DC0A}" type="sibTrans" cxnId="{780354E4-286D-42E4-ABD8-60D67409DC26}">
      <dgm:prSet/>
      <dgm:spPr/>
      <dgm:t>
        <a:bodyPr/>
        <a:lstStyle/>
        <a:p>
          <a:endParaRPr lang="en-US"/>
        </a:p>
      </dgm:t>
    </dgm:pt>
    <dgm:pt modelId="{2DE55324-4297-4DD2-90E3-42DA36F1302A}">
      <dgm:prSet phldrT="[Text]" custT="1"/>
      <dgm:spPr/>
      <dgm:t>
        <a:bodyPr/>
        <a:lstStyle/>
        <a:p>
          <a:r>
            <a:rPr lang="en-US" sz="2000" dirty="0" smtClean="0"/>
            <a:t>15 </a:t>
          </a:r>
          <a:r>
            <a:rPr lang="en-US" sz="2000" dirty="0" err="1" smtClean="0"/>
            <a:t>menit</a:t>
          </a:r>
          <a:r>
            <a:rPr lang="en-US" sz="2000" dirty="0" smtClean="0"/>
            <a:t> </a:t>
          </a:r>
          <a:r>
            <a:rPr lang="en-US" sz="2000" dirty="0" err="1" smtClean="0"/>
            <a:t>membaca</a:t>
          </a:r>
          <a:r>
            <a:rPr lang="en-US" sz="2000" dirty="0" smtClean="0"/>
            <a:t> </a:t>
          </a:r>
          <a:r>
            <a:rPr lang="en-US" sz="2000" dirty="0" err="1" smtClean="0"/>
            <a:t>sebelum</a:t>
          </a:r>
          <a:r>
            <a:rPr lang="en-US" sz="2000" dirty="0" smtClean="0"/>
            <a:t> jam </a:t>
          </a:r>
          <a:r>
            <a:rPr lang="en-US" sz="2000" dirty="0" err="1" smtClean="0"/>
            <a:t>pelajaran</a:t>
          </a:r>
          <a:r>
            <a:rPr lang="en-US" sz="2000" dirty="0" smtClean="0"/>
            <a:t>-Guru </a:t>
          </a:r>
          <a:r>
            <a:rPr lang="en-US" sz="2000" dirty="0" err="1" smtClean="0"/>
            <a:t>dan</a:t>
          </a:r>
          <a:r>
            <a:rPr lang="en-US" sz="2000" dirty="0" smtClean="0"/>
            <a:t> </a:t>
          </a:r>
          <a:r>
            <a:rPr lang="en-US" sz="2000" dirty="0" err="1" smtClean="0"/>
            <a:t>warga</a:t>
          </a:r>
          <a:r>
            <a:rPr lang="en-US" sz="2000" dirty="0" smtClean="0"/>
            <a:t> </a:t>
          </a:r>
          <a:r>
            <a:rPr lang="en-US" sz="2000" dirty="0" err="1" smtClean="0"/>
            <a:t>sekolah</a:t>
          </a:r>
          <a:r>
            <a:rPr lang="en-US" sz="2000" dirty="0" smtClean="0"/>
            <a:t>  </a:t>
          </a:r>
          <a:r>
            <a:rPr lang="en-US" sz="2000" dirty="0" err="1" smtClean="0"/>
            <a:t>lainnya</a:t>
          </a:r>
          <a:r>
            <a:rPr lang="en-US" sz="2000" dirty="0" smtClean="0"/>
            <a:t> </a:t>
          </a:r>
          <a:r>
            <a:rPr lang="en-US" sz="2000" dirty="0" err="1" smtClean="0"/>
            <a:t>juga</a:t>
          </a:r>
          <a:r>
            <a:rPr lang="en-US" sz="2000" dirty="0" smtClean="0"/>
            <a:t> </a:t>
          </a:r>
          <a:r>
            <a:rPr lang="en-US" sz="2000" dirty="0" err="1" smtClean="0"/>
            <a:t>melakukan</a:t>
          </a:r>
          <a:r>
            <a:rPr lang="en-US" sz="2000" dirty="0" smtClean="0"/>
            <a:t> </a:t>
          </a:r>
          <a:r>
            <a:rPr lang="en-US" sz="2000" dirty="0" err="1" smtClean="0"/>
            <a:t>kegiatan</a:t>
          </a:r>
          <a:r>
            <a:rPr lang="en-US" sz="2000" dirty="0" smtClean="0"/>
            <a:t> </a:t>
          </a:r>
          <a:r>
            <a:rPr lang="en-US" sz="2000" dirty="0" err="1" smtClean="0"/>
            <a:t>membaca</a:t>
          </a:r>
          <a:endParaRPr lang="en-US" sz="2000" dirty="0"/>
        </a:p>
      </dgm:t>
    </dgm:pt>
    <dgm:pt modelId="{AFED7DEB-4CB7-41E1-A61C-B40DC0932CDF}" type="parTrans" cxnId="{8888B3B6-6790-4F0E-B43B-9DA2F8BD9DC8}">
      <dgm:prSet/>
      <dgm:spPr/>
      <dgm:t>
        <a:bodyPr/>
        <a:lstStyle/>
        <a:p>
          <a:endParaRPr lang="en-US"/>
        </a:p>
      </dgm:t>
    </dgm:pt>
    <dgm:pt modelId="{B4ED8640-66F5-4458-BD32-54EC72CEF246}" type="sibTrans" cxnId="{8888B3B6-6790-4F0E-B43B-9DA2F8BD9DC8}">
      <dgm:prSet/>
      <dgm:spPr/>
      <dgm:t>
        <a:bodyPr/>
        <a:lstStyle/>
        <a:p>
          <a:endParaRPr lang="en-US"/>
        </a:p>
      </dgm:t>
    </dgm:pt>
    <dgm:pt modelId="{051372AF-2847-4DEA-8966-5C46B656311E}" type="pres">
      <dgm:prSet presAssocID="{3D970D89-FAFF-4F41-BBD5-058711A0BBFB}" presName="Name0" presStyleCnt="0">
        <dgm:presLayoutVars>
          <dgm:dir/>
          <dgm:animLvl val="lvl"/>
          <dgm:resizeHandles val="exact"/>
        </dgm:presLayoutVars>
      </dgm:prSet>
      <dgm:spPr/>
      <dgm:t>
        <a:bodyPr/>
        <a:lstStyle/>
        <a:p>
          <a:endParaRPr lang="en-US"/>
        </a:p>
      </dgm:t>
    </dgm:pt>
    <dgm:pt modelId="{BC5EF2E7-1AF5-48E3-B054-3884F9DF2585}" type="pres">
      <dgm:prSet presAssocID="{0F7D8A30-D486-49A8-806A-0EB7CD5A8692}" presName="linNode" presStyleCnt="0"/>
      <dgm:spPr/>
    </dgm:pt>
    <dgm:pt modelId="{6C6421E7-B43E-4C0D-A0A5-EB9D86225581}" type="pres">
      <dgm:prSet presAssocID="{0F7D8A30-D486-49A8-806A-0EB7CD5A8692}" presName="parentText" presStyleLbl="node1" presStyleIdx="0" presStyleCnt="1" custScaleX="38272" custScaleY="100000" custLinFactNeighborX="-15914">
        <dgm:presLayoutVars>
          <dgm:chMax val="1"/>
          <dgm:bulletEnabled val="1"/>
        </dgm:presLayoutVars>
      </dgm:prSet>
      <dgm:spPr/>
      <dgm:t>
        <a:bodyPr/>
        <a:lstStyle/>
        <a:p>
          <a:endParaRPr lang="en-US"/>
        </a:p>
      </dgm:t>
    </dgm:pt>
    <dgm:pt modelId="{2B1C4871-7074-43E8-897E-5042DE8B0B3B}" type="pres">
      <dgm:prSet presAssocID="{0F7D8A30-D486-49A8-806A-0EB7CD5A8692}" presName="descendantText" presStyleLbl="alignAccFollowNode1" presStyleIdx="0" presStyleCnt="1" custScaleX="131482" custScaleY="122289">
        <dgm:presLayoutVars>
          <dgm:bulletEnabled val="1"/>
        </dgm:presLayoutVars>
      </dgm:prSet>
      <dgm:spPr/>
      <dgm:t>
        <a:bodyPr/>
        <a:lstStyle/>
        <a:p>
          <a:endParaRPr lang="en-US"/>
        </a:p>
      </dgm:t>
    </dgm:pt>
  </dgm:ptLst>
  <dgm:cxnLst>
    <dgm:cxn modelId="{6D53FF95-2F97-448E-8191-3354386A6294}" srcId="{0F7D8A30-D486-49A8-806A-0EB7CD5A8692}" destId="{D0C18885-5C50-473A-B494-C6B36B6D7DF1}" srcOrd="5" destOrd="0" parTransId="{17154AB0-B57E-4A40-8980-356CF1E92A14}" sibTransId="{6585585F-C92D-4B3E-9427-3CC7CC97EC74}"/>
    <dgm:cxn modelId="{8888B3B6-6790-4F0E-B43B-9DA2F8BD9DC8}" srcId="{0F7D8A30-D486-49A8-806A-0EB7CD5A8692}" destId="{2DE55324-4297-4DD2-90E3-42DA36F1302A}" srcOrd="1" destOrd="0" parTransId="{AFED7DEB-4CB7-41E1-A61C-B40DC0932CDF}" sibTransId="{B4ED8640-66F5-4458-BD32-54EC72CEF246}"/>
    <dgm:cxn modelId="{0FE38861-B61F-4870-BC2C-36C993F1A59F}" type="presOf" srcId="{D793FD64-3B8E-4285-BAEB-476917C9F44E}" destId="{2B1C4871-7074-43E8-897E-5042DE8B0B3B}" srcOrd="0" destOrd="6" presId="urn:microsoft.com/office/officeart/2005/8/layout/vList5"/>
    <dgm:cxn modelId="{347804AA-734D-466F-B777-B4E48A73D25F}" type="presOf" srcId="{DEB454F1-CC81-4F5A-89CF-E801FE6A6EF5}" destId="{2B1C4871-7074-43E8-897E-5042DE8B0B3B}" srcOrd="0" destOrd="2" presId="urn:microsoft.com/office/officeart/2005/8/layout/vList5"/>
    <dgm:cxn modelId="{28C5A5AF-BD96-4034-BF4B-FDAAA08AC971}" srcId="{0F7D8A30-D486-49A8-806A-0EB7CD5A8692}" destId="{DEB454F1-CC81-4F5A-89CF-E801FE6A6EF5}" srcOrd="2" destOrd="0" parTransId="{584FC7AF-03EF-4015-AF8A-7911D89D1C0A}" sibTransId="{B6F32F12-8E46-4F38-8FE5-2F26DE92BEC9}"/>
    <dgm:cxn modelId="{7FD8E6C4-D7EA-49CA-A49C-729D791D97C8}" srcId="{3D970D89-FAFF-4F41-BBD5-058711A0BBFB}" destId="{0F7D8A30-D486-49A8-806A-0EB7CD5A8692}" srcOrd="0" destOrd="0" parTransId="{EB506FE6-10B7-4E8D-B144-8E833BC5A626}" sibTransId="{23B592F4-CA33-4665-9A4E-6524555D7C83}"/>
    <dgm:cxn modelId="{780354E4-286D-42E4-ABD8-60D67409DC26}" srcId="{0F7D8A30-D486-49A8-806A-0EB7CD5A8692}" destId="{D793FD64-3B8E-4285-BAEB-476917C9F44E}" srcOrd="6" destOrd="0" parTransId="{BF619D0D-06F8-41C4-A82D-FAA069B4F9F3}" sibTransId="{75DEB326-75BD-422E-BE83-CD83C673DC0A}"/>
    <dgm:cxn modelId="{28853BB4-CF34-425E-A6F9-8549BD293399}" srcId="{0F7D8A30-D486-49A8-806A-0EB7CD5A8692}" destId="{CFAFF1EE-F7E5-4EC1-954E-6DEB8BEF4D4D}" srcOrd="3" destOrd="0" parTransId="{1E432652-08CF-435A-AF94-C5F15A2DBAE3}" sibTransId="{AEEB9EE6-20ED-4FA0-9FF6-34DB993E4D16}"/>
    <dgm:cxn modelId="{4A9B40D2-B0CE-4E9C-91FE-01A411FDAA30}" type="presOf" srcId="{0F7D8A30-D486-49A8-806A-0EB7CD5A8692}" destId="{6C6421E7-B43E-4C0D-A0A5-EB9D86225581}" srcOrd="0" destOrd="0" presId="urn:microsoft.com/office/officeart/2005/8/layout/vList5"/>
    <dgm:cxn modelId="{142CB444-58E0-430A-AF2E-D0630990A7E0}" type="presOf" srcId="{8EB6DFAB-9666-4215-817E-5EA3812BB2AE}" destId="{2B1C4871-7074-43E8-897E-5042DE8B0B3B}" srcOrd="0" destOrd="4" presId="urn:microsoft.com/office/officeart/2005/8/layout/vList5"/>
    <dgm:cxn modelId="{0B9ED881-E54B-4AEC-B814-4A1D981619AB}" srcId="{0F7D8A30-D486-49A8-806A-0EB7CD5A8692}" destId="{8EB6DFAB-9666-4215-817E-5EA3812BB2AE}" srcOrd="4" destOrd="0" parTransId="{A1E6FA46-C723-4703-860B-5C70C2D2E180}" sibTransId="{F2F4FE29-330C-4878-B38A-F4DA46224B69}"/>
    <dgm:cxn modelId="{F4FD9FD5-A250-461B-8D05-D39150B9A747}" type="presOf" srcId="{0E18C220-7A36-4F8F-A5B8-94109035020E}" destId="{2B1C4871-7074-43E8-897E-5042DE8B0B3B}" srcOrd="0" destOrd="0" presId="urn:microsoft.com/office/officeart/2005/8/layout/vList5"/>
    <dgm:cxn modelId="{96A853A7-B5C8-4035-B0EE-A5E66F5D2351}" type="presOf" srcId="{D0C18885-5C50-473A-B494-C6B36B6D7DF1}" destId="{2B1C4871-7074-43E8-897E-5042DE8B0B3B}" srcOrd="0" destOrd="5" presId="urn:microsoft.com/office/officeart/2005/8/layout/vList5"/>
    <dgm:cxn modelId="{91EF8B02-DFD3-4554-AB21-30E8A83625C2}" srcId="{0F7D8A30-D486-49A8-806A-0EB7CD5A8692}" destId="{0E18C220-7A36-4F8F-A5B8-94109035020E}" srcOrd="0" destOrd="0" parTransId="{5E57B865-3D2D-4DFD-93A1-BBFE148362B4}" sibTransId="{45188916-8358-4A76-B693-B27DC52701E1}"/>
    <dgm:cxn modelId="{AA363E3A-136B-4D7C-B048-42017F6EAA99}" type="presOf" srcId="{3D970D89-FAFF-4F41-BBD5-058711A0BBFB}" destId="{051372AF-2847-4DEA-8966-5C46B656311E}" srcOrd="0" destOrd="0" presId="urn:microsoft.com/office/officeart/2005/8/layout/vList5"/>
    <dgm:cxn modelId="{BA87088D-8D8D-4F79-B020-7FB16C8BEA0F}" type="presOf" srcId="{CFAFF1EE-F7E5-4EC1-954E-6DEB8BEF4D4D}" destId="{2B1C4871-7074-43E8-897E-5042DE8B0B3B}" srcOrd="0" destOrd="3" presId="urn:microsoft.com/office/officeart/2005/8/layout/vList5"/>
    <dgm:cxn modelId="{B12350B7-146B-4EE2-9D85-F38B44B6CCFB}" type="presOf" srcId="{2DE55324-4297-4DD2-90E3-42DA36F1302A}" destId="{2B1C4871-7074-43E8-897E-5042DE8B0B3B}" srcOrd="0" destOrd="1" presId="urn:microsoft.com/office/officeart/2005/8/layout/vList5"/>
    <dgm:cxn modelId="{DF1BE0CA-DDA1-469D-AE61-DC95D1E726A8}" type="presParOf" srcId="{051372AF-2847-4DEA-8966-5C46B656311E}" destId="{BC5EF2E7-1AF5-48E3-B054-3884F9DF2585}" srcOrd="0" destOrd="0" presId="urn:microsoft.com/office/officeart/2005/8/layout/vList5"/>
    <dgm:cxn modelId="{2D3B313E-8251-4D3D-B507-6B696474416F}" type="presParOf" srcId="{BC5EF2E7-1AF5-48E3-B054-3884F9DF2585}" destId="{6C6421E7-B43E-4C0D-A0A5-EB9D86225581}" srcOrd="0" destOrd="0" presId="urn:microsoft.com/office/officeart/2005/8/layout/vList5"/>
    <dgm:cxn modelId="{A8FAC53C-D980-4A2D-8AA6-CE1EA4C0B84F}" type="presParOf" srcId="{BC5EF2E7-1AF5-48E3-B054-3884F9DF2585}" destId="{2B1C4871-7074-43E8-897E-5042DE8B0B3B}"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0B5243B-A732-49D7-8EB0-C4B1C68D0047}"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A8127C56-D7B8-4828-BABD-EACA83789D33}">
      <dgm:prSet phldrT="[Text]" custT="1"/>
      <dgm:spPr>
        <a:solidFill>
          <a:srgbClr val="00B050"/>
        </a:solidFill>
      </dgm:spPr>
      <dgm:t>
        <a:bodyPr/>
        <a:lstStyle/>
        <a:p>
          <a:r>
            <a:rPr lang="en-US" sz="2800" b="1" dirty="0" smtClean="0"/>
            <a:t>KEPSEK</a:t>
          </a:r>
          <a:endParaRPr lang="en-US" sz="2800" b="1" dirty="0"/>
        </a:p>
      </dgm:t>
    </dgm:pt>
    <dgm:pt modelId="{11CB1344-0C47-4EAD-A650-9DFA6D8816A5}" type="parTrans" cxnId="{5024A820-21F4-4394-8AC4-43A431F9A004}">
      <dgm:prSet/>
      <dgm:spPr/>
      <dgm:t>
        <a:bodyPr/>
        <a:lstStyle/>
        <a:p>
          <a:endParaRPr lang="en-US"/>
        </a:p>
      </dgm:t>
    </dgm:pt>
    <dgm:pt modelId="{C3C58ADC-8128-4B5A-B5F1-129F3B6968DE}" type="sibTrans" cxnId="{5024A820-21F4-4394-8AC4-43A431F9A004}">
      <dgm:prSet/>
      <dgm:spPr/>
      <dgm:t>
        <a:bodyPr/>
        <a:lstStyle/>
        <a:p>
          <a:endParaRPr lang="en-US"/>
        </a:p>
      </dgm:t>
    </dgm:pt>
    <dgm:pt modelId="{860EF3F6-F064-4961-8BC9-50B55678EB80}">
      <dgm:prSet phldrT="[Text]" custT="1"/>
      <dgm:spPr>
        <a:solidFill>
          <a:srgbClr val="FFFF00">
            <a:alpha val="90000"/>
          </a:srgbClr>
        </a:solidFill>
      </dgm:spPr>
      <dgm:t>
        <a:bodyPr/>
        <a:lstStyle/>
        <a:p>
          <a:r>
            <a:rPr lang="en-US" sz="1600" b="1" dirty="0" err="1" smtClean="0"/>
            <a:t>membentuk</a:t>
          </a:r>
          <a:r>
            <a:rPr lang="en-US" sz="1600" b="1" dirty="0" smtClean="0"/>
            <a:t>  </a:t>
          </a:r>
          <a:r>
            <a:rPr lang="en-US" sz="1600" b="1" dirty="0" err="1" smtClean="0"/>
            <a:t>bersama</a:t>
          </a:r>
          <a:r>
            <a:rPr lang="en-US" sz="1600" b="1" dirty="0" smtClean="0"/>
            <a:t> </a:t>
          </a:r>
          <a:r>
            <a:rPr lang="en-US" sz="1600" b="1" dirty="0" err="1" smtClean="0"/>
            <a:t>dengan</a:t>
          </a:r>
          <a:r>
            <a:rPr lang="en-US" sz="1600" b="1" dirty="0" smtClean="0"/>
            <a:t> </a:t>
          </a:r>
          <a:r>
            <a:rPr lang="en-US" sz="1600" b="1" dirty="0" err="1" smtClean="0"/>
            <a:t>para</a:t>
          </a:r>
          <a:r>
            <a:rPr lang="en-US" sz="1600" b="1" dirty="0" smtClean="0"/>
            <a:t> </a:t>
          </a:r>
          <a:r>
            <a:rPr lang="en-US" sz="1600" b="1" dirty="0" err="1" smtClean="0"/>
            <a:t>Wakil</a:t>
          </a:r>
          <a:r>
            <a:rPr lang="en-US" sz="1600" b="1" dirty="0" smtClean="0"/>
            <a:t> </a:t>
          </a:r>
          <a:r>
            <a:rPr lang="en-US" sz="1600" b="1" dirty="0" err="1" smtClean="0"/>
            <a:t>Kepala</a:t>
          </a:r>
          <a:r>
            <a:rPr lang="en-US" sz="1600" b="1" dirty="0" smtClean="0"/>
            <a:t> </a:t>
          </a:r>
          <a:r>
            <a:rPr lang="en-US" sz="1600" b="1" dirty="0" err="1" smtClean="0"/>
            <a:t>Sekolah</a:t>
          </a:r>
          <a:r>
            <a:rPr lang="en-US" sz="1600" b="1" dirty="0" smtClean="0"/>
            <a:t>:</a:t>
          </a:r>
          <a:endParaRPr lang="en-US" sz="1600" b="1" dirty="0"/>
        </a:p>
      </dgm:t>
    </dgm:pt>
    <dgm:pt modelId="{317048FB-6CBD-46D1-86C2-A4E6E67F470F}" type="parTrans" cxnId="{BAD1A29E-FC6C-4BAA-B498-30255B86CA33}">
      <dgm:prSet/>
      <dgm:spPr/>
      <dgm:t>
        <a:bodyPr/>
        <a:lstStyle/>
        <a:p>
          <a:endParaRPr lang="en-US"/>
        </a:p>
      </dgm:t>
    </dgm:pt>
    <dgm:pt modelId="{EF212BAB-BAB9-406B-B4CC-DAF4FC723475}" type="sibTrans" cxnId="{BAD1A29E-FC6C-4BAA-B498-30255B86CA33}">
      <dgm:prSet/>
      <dgm:spPr/>
      <dgm:t>
        <a:bodyPr/>
        <a:lstStyle/>
        <a:p>
          <a:endParaRPr lang="en-US"/>
        </a:p>
      </dgm:t>
    </dgm:pt>
    <dgm:pt modelId="{F67E2EF2-CBB7-455D-AB63-C9FDF6508F83}">
      <dgm:prSet phldrT="[Text]" custT="1"/>
      <dgm:spPr>
        <a:solidFill>
          <a:schemeClr val="accent2">
            <a:lumMod val="75000"/>
          </a:schemeClr>
        </a:solidFill>
      </dgm:spPr>
      <dgm:t>
        <a:bodyPr/>
        <a:lstStyle/>
        <a:p>
          <a:pPr>
            <a:lnSpc>
              <a:spcPct val="100000"/>
            </a:lnSpc>
          </a:pPr>
          <a:r>
            <a:rPr lang="en-US" sz="2400" b="1" dirty="0" smtClean="0"/>
            <a:t>WAKIL KEPSEK</a:t>
          </a:r>
          <a:endParaRPr lang="en-US" sz="2400" b="1" dirty="0"/>
        </a:p>
      </dgm:t>
    </dgm:pt>
    <dgm:pt modelId="{9B528888-B758-4355-A12A-0A59285E1E86}" type="parTrans" cxnId="{5A74FA2D-9EAB-4C4A-B09B-50B3BE2C23CC}">
      <dgm:prSet/>
      <dgm:spPr/>
      <dgm:t>
        <a:bodyPr/>
        <a:lstStyle/>
        <a:p>
          <a:endParaRPr lang="en-US"/>
        </a:p>
      </dgm:t>
    </dgm:pt>
    <dgm:pt modelId="{DB2651E8-DBB5-4DFB-BC5A-B3A1BB1CA110}" type="sibTrans" cxnId="{5A74FA2D-9EAB-4C4A-B09B-50B3BE2C23CC}">
      <dgm:prSet/>
      <dgm:spPr/>
      <dgm:t>
        <a:bodyPr/>
        <a:lstStyle/>
        <a:p>
          <a:endParaRPr lang="en-US"/>
        </a:p>
      </dgm:t>
    </dgm:pt>
    <dgm:pt modelId="{266EC7ED-9F48-455C-8F4B-C356DD5A2F89}">
      <dgm:prSet phldrT="[Text]" custT="1"/>
      <dgm:spPr>
        <a:solidFill>
          <a:srgbClr val="00B0F0">
            <a:alpha val="90000"/>
          </a:srgbClr>
        </a:solidFill>
      </dgm:spPr>
      <dgm:t>
        <a:bodyPr/>
        <a:lstStyle/>
        <a:p>
          <a:r>
            <a:rPr lang="en-US" sz="1600" b="1" dirty="0" err="1" smtClean="0"/>
            <a:t>Membantu</a:t>
          </a:r>
          <a:r>
            <a:rPr lang="en-US" sz="1600" b="1" dirty="0" smtClean="0"/>
            <a:t> </a:t>
          </a:r>
          <a:r>
            <a:rPr lang="en-US" sz="1600" b="1" dirty="0" err="1" smtClean="0"/>
            <a:t>Kepala</a:t>
          </a:r>
          <a:r>
            <a:rPr lang="en-US" sz="1600" b="1" dirty="0" smtClean="0"/>
            <a:t> </a:t>
          </a:r>
          <a:r>
            <a:rPr lang="en-US" sz="1600" b="1" dirty="0" err="1" smtClean="0"/>
            <a:t>sekolah</a:t>
          </a:r>
          <a:r>
            <a:rPr lang="en-US" sz="1600" b="1" dirty="0" smtClean="0"/>
            <a:t> </a:t>
          </a:r>
          <a:r>
            <a:rPr lang="en-US" sz="1600" b="1" dirty="0" err="1" smtClean="0"/>
            <a:t>merumuskan</a:t>
          </a:r>
          <a:r>
            <a:rPr lang="en-US" sz="1600" b="1" dirty="0" smtClean="0"/>
            <a:t> </a:t>
          </a:r>
          <a:r>
            <a:rPr lang="en-US" sz="1600" b="1" dirty="0" err="1" smtClean="0"/>
            <a:t>tugas</a:t>
          </a:r>
          <a:r>
            <a:rPr lang="en-US" sz="1600" b="1" dirty="0" smtClean="0"/>
            <a:t>, </a:t>
          </a:r>
          <a:r>
            <a:rPr lang="en-US" sz="1600" b="1" dirty="0" err="1" smtClean="0"/>
            <a:t>fungsi</a:t>
          </a:r>
          <a:r>
            <a:rPr lang="en-US" sz="1600" b="1" dirty="0" smtClean="0"/>
            <a:t> </a:t>
          </a:r>
          <a:r>
            <a:rPr lang="en-US" sz="1600" b="1" dirty="0" err="1" smtClean="0"/>
            <a:t>dan</a:t>
          </a:r>
          <a:r>
            <a:rPr lang="en-US" sz="1600" b="1" dirty="0" smtClean="0"/>
            <a:t> </a:t>
          </a:r>
          <a:r>
            <a:rPr lang="en-US" sz="1600" b="1" dirty="0" err="1" smtClean="0"/>
            <a:t>kewenangan</a:t>
          </a:r>
          <a:r>
            <a:rPr lang="en-US" sz="1600" b="1" dirty="0" smtClean="0"/>
            <a:t> TLS</a:t>
          </a:r>
          <a:endParaRPr lang="en-US" sz="1600" b="1" dirty="0"/>
        </a:p>
      </dgm:t>
    </dgm:pt>
    <dgm:pt modelId="{2E058524-6622-41A6-A35F-C7DA36044592}" type="parTrans" cxnId="{B98C3226-855F-4600-9927-074BE277FC9E}">
      <dgm:prSet/>
      <dgm:spPr/>
      <dgm:t>
        <a:bodyPr/>
        <a:lstStyle/>
        <a:p>
          <a:endParaRPr lang="en-US"/>
        </a:p>
      </dgm:t>
    </dgm:pt>
    <dgm:pt modelId="{9FDAF7BD-22E8-4CAA-A16A-D14AAFF423D6}" type="sibTrans" cxnId="{B98C3226-855F-4600-9927-074BE277FC9E}">
      <dgm:prSet/>
      <dgm:spPr/>
      <dgm:t>
        <a:bodyPr/>
        <a:lstStyle/>
        <a:p>
          <a:endParaRPr lang="en-US"/>
        </a:p>
      </dgm:t>
    </dgm:pt>
    <dgm:pt modelId="{DE98FD74-7650-4F2C-A9A3-A2B0D979DA09}">
      <dgm:prSet phldrT="[Text]"/>
      <dgm:spPr>
        <a:solidFill>
          <a:schemeClr val="accent4">
            <a:lumMod val="75000"/>
          </a:schemeClr>
        </a:solidFill>
      </dgm:spPr>
      <dgm:t>
        <a:bodyPr/>
        <a:lstStyle/>
        <a:p>
          <a:r>
            <a:rPr lang="en-US" b="1" dirty="0" smtClean="0"/>
            <a:t>TLS</a:t>
          </a:r>
          <a:endParaRPr lang="en-US" b="1" dirty="0"/>
        </a:p>
      </dgm:t>
    </dgm:pt>
    <dgm:pt modelId="{5CE55004-00FC-425E-A6DB-EE21BFC1E5AF}" type="parTrans" cxnId="{9123428C-A9AE-4046-B5AD-5A183FBF2EF1}">
      <dgm:prSet/>
      <dgm:spPr/>
      <dgm:t>
        <a:bodyPr/>
        <a:lstStyle/>
        <a:p>
          <a:endParaRPr lang="en-US"/>
        </a:p>
      </dgm:t>
    </dgm:pt>
    <dgm:pt modelId="{EB20F3BC-AB23-430F-A8C0-0FDEF2E27D2E}" type="sibTrans" cxnId="{9123428C-A9AE-4046-B5AD-5A183FBF2EF1}">
      <dgm:prSet/>
      <dgm:spPr/>
      <dgm:t>
        <a:bodyPr/>
        <a:lstStyle/>
        <a:p>
          <a:endParaRPr lang="en-US"/>
        </a:p>
      </dgm:t>
    </dgm:pt>
    <dgm:pt modelId="{7FA595C2-85A5-4EBF-97E5-FCF1E50BEE7B}">
      <dgm:prSet phldrT="[Text]" custT="1"/>
      <dgm:spPr>
        <a:solidFill>
          <a:schemeClr val="accent6">
            <a:lumMod val="60000"/>
            <a:lumOff val="40000"/>
            <a:alpha val="90000"/>
          </a:schemeClr>
        </a:solidFill>
      </dgm:spPr>
      <dgm:t>
        <a:bodyPr/>
        <a:lstStyle/>
        <a:p>
          <a:r>
            <a:rPr lang="en-US" sz="1600" b="1" dirty="0" err="1" smtClean="0"/>
            <a:t>Melakukan</a:t>
          </a:r>
          <a:r>
            <a:rPr lang="en-US" sz="1600" b="1" dirty="0" smtClean="0"/>
            <a:t> </a:t>
          </a:r>
          <a:r>
            <a:rPr lang="en-US" sz="1600" b="1" dirty="0" err="1" smtClean="0"/>
            <a:t>sosialisasi</a:t>
          </a:r>
          <a:r>
            <a:rPr lang="en-US" sz="1600" b="1" dirty="0" smtClean="0"/>
            <a:t> TLS</a:t>
          </a:r>
          <a:endParaRPr lang="en-US" sz="1600" b="1" dirty="0"/>
        </a:p>
      </dgm:t>
    </dgm:pt>
    <dgm:pt modelId="{24D4A08F-7E31-485B-A836-98FB933486C6}" type="parTrans" cxnId="{C84C1E3D-CB91-4D38-88AE-218E89B03374}">
      <dgm:prSet/>
      <dgm:spPr/>
      <dgm:t>
        <a:bodyPr/>
        <a:lstStyle/>
        <a:p>
          <a:endParaRPr lang="en-US"/>
        </a:p>
      </dgm:t>
    </dgm:pt>
    <dgm:pt modelId="{38A95CFD-1E0F-4E02-A76B-2D153111F1D4}" type="sibTrans" cxnId="{C84C1E3D-CB91-4D38-88AE-218E89B03374}">
      <dgm:prSet/>
      <dgm:spPr/>
      <dgm:t>
        <a:bodyPr/>
        <a:lstStyle/>
        <a:p>
          <a:endParaRPr lang="en-US"/>
        </a:p>
      </dgm:t>
    </dgm:pt>
    <dgm:pt modelId="{C86EB180-4B47-4A54-99EC-F09AA776BAED}">
      <dgm:prSet phldrT="[Text]" custT="1"/>
      <dgm:spPr>
        <a:solidFill>
          <a:schemeClr val="accent6">
            <a:lumMod val="60000"/>
            <a:lumOff val="40000"/>
            <a:alpha val="90000"/>
          </a:schemeClr>
        </a:solidFill>
      </dgm:spPr>
      <dgm:t>
        <a:bodyPr/>
        <a:lstStyle/>
        <a:p>
          <a:r>
            <a:rPr lang="en-US" sz="1600" b="1" dirty="0" err="1" smtClean="0"/>
            <a:t>Bertanggungjawab</a:t>
          </a:r>
          <a:r>
            <a:rPr lang="en-US" sz="1600" b="1" dirty="0" smtClean="0"/>
            <a:t> </a:t>
          </a:r>
          <a:r>
            <a:rPr lang="en-US" sz="1600" b="1" dirty="0" err="1" smtClean="0"/>
            <a:t>terimplementasikannya</a:t>
          </a:r>
          <a:r>
            <a:rPr lang="en-US" sz="1600" b="1" dirty="0" smtClean="0"/>
            <a:t> GLS </a:t>
          </a:r>
          <a:r>
            <a:rPr lang="en-US" sz="1600" b="1" dirty="0" err="1" smtClean="0"/>
            <a:t>di</a:t>
          </a:r>
          <a:r>
            <a:rPr lang="en-US" sz="1600" b="1" dirty="0" smtClean="0"/>
            <a:t> </a:t>
          </a:r>
          <a:r>
            <a:rPr lang="en-US" sz="1600" b="1" dirty="0" err="1" smtClean="0"/>
            <a:t>sekolah</a:t>
          </a:r>
          <a:endParaRPr lang="en-US" sz="1600" b="1" dirty="0"/>
        </a:p>
      </dgm:t>
    </dgm:pt>
    <dgm:pt modelId="{1FB34CFC-C56A-4EFE-89EB-BC02DDF19044}" type="parTrans" cxnId="{F6B033AB-136C-49AC-871D-21AC843733B2}">
      <dgm:prSet/>
      <dgm:spPr/>
      <dgm:t>
        <a:bodyPr/>
        <a:lstStyle/>
        <a:p>
          <a:endParaRPr lang="en-US"/>
        </a:p>
      </dgm:t>
    </dgm:pt>
    <dgm:pt modelId="{E763EB0D-AAAD-41C1-BE8B-247AE6033EE6}" type="sibTrans" cxnId="{F6B033AB-136C-49AC-871D-21AC843733B2}">
      <dgm:prSet/>
      <dgm:spPr/>
      <dgm:t>
        <a:bodyPr/>
        <a:lstStyle/>
        <a:p>
          <a:endParaRPr lang="en-US"/>
        </a:p>
      </dgm:t>
    </dgm:pt>
    <dgm:pt modelId="{1BA14D32-6DB2-4B9E-BB77-7A69D9B8869F}">
      <dgm:prSet custT="1"/>
      <dgm:spPr>
        <a:solidFill>
          <a:srgbClr val="FFFF00">
            <a:alpha val="90000"/>
          </a:srgbClr>
        </a:solidFill>
      </dgm:spPr>
      <dgm:t>
        <a:bodyPr/>
        <a:lstStyle/>
        <a:p>
          <a:r>
            <a:rPr lang="en-US" sz="1600" b="1" dirty="0" err="1" smtClean="0"/>
            <a:t>Penerbitan</a:t>
          </a:r>
          <a:r>
            <a:rPr lang="en-US" sz="1600" b="1" dirty="0" smtClean="0"/>
            <a:t> SK TLS</a:t>
          </a:r>
        </a:p>
      </dgm:t>
    </dgm:pt>
    <dgm:pt modelId="{2FAFE81F-7042-4FA5-A5A5-7AAC179387D2}" type="parTrans" cxnId="{17286130-C3F9-42A2-99F4-D7336AD6258B}">
      <dgm:prSet/>
      <dgm:spPr/>
      <dgm:t>
        <a:bodyPr/>
        <a:lstStyle/>
        <a:p>
          <a:endParaRPr lang="en-US"/>
        </a:p>
      </dgm:t>
    </dgm:pt>
    <dgm:pt modelId="{A563B0C0-15AD-42DD-9E70-AB7AEACDC057}" type="sibTrans" cxnId="{17286130-C3F9-42A2-99F4-D7336AD6258B}">
      <dgm:prSet/>
      <dgm:spPr/>
      <dgm:t>
        <a:bodyPr/>
        <a:lstStyle/>
        <a:p>
          <a:endParaRPr lang="en-US"/>
        </a:p>
      </dgm:t>
    </dgm:pt>
    <dgm:pt modelId="{97A1586B-AF0F-4639-9455-BC050FAC92A5}">
      <dgm:prSet phldrT="[Text]" custT="1"/>
      <dgm:spPr>
        <a:solidFill>
          <a:srgbClr val="FFFF00">
            <a:alpha val="90000"/>
          </a:srgbClr>
        </a:solidFill>
      </dgm:spPr>
      <dgm:t>
        <a:bodyPr/>
        <a:lstStyle/>
        <a:p>
          <a:r>
            <a:rPr lang="en-US" sz="1600" b="1" dirty="0" smtClean="0"/>
            <a:t> </a:t>
          </a:r>
          <a:r>
            <a:rPr lang="en-US" sz="1600" b="1" dirty="0" err="1" smtClean="0"/>
            <a:t>mencermati</a:t>
          </a:r>
          <a:r>
            <a:rPr lang="en-US" sz="1600" b="1" dirty="0" smtClean="0"/>
            <a:t> </a:t>
          </a:r>
          <a:r>
            <a:rPr lang="en-US" sz="1600" b="1" dirty="0" err="1" smtClean="0"/>
            <a:t>dan</a:t>
          </a:r>
          <a:r>
            <a:rPr lang="en-US" sz="1600" b="1" dirty="0" smtClean="0"/>
            <a:t> </a:t>
          </a:r>
          <a:r>
            <a:rPr lang="en-US" sz="1600" b="1" dirty="0" err="1" smtClean="0"/>
            <a:t>menyusun</a:t>
          </a:r>
          <a:r>
            <a:rPr lang="en-US" sz="1600" b="1" dirty="0" smtClean="0"/>
            <a:t> Tim TLS ; </a:t>
          </a:r>
          <a:endParaRPr lang="en-US" sz="1600" b="1" dirty="0"/>
        </a:p>
      </dgm:t>
    </dgm:pt>
    <dgm:pt modelId="{E87BEBC9-7769-457A-BA29-ED786BB669DF}" type="parTrans" cxnId="{E28B67C3-A539-4598-B2DA-CDB9052A260C}">
      <dgm:prSet/>
      <dgm:spPr/>
      <dgm:t>
        <a:bodyPr/>
        <a:lstStyle/>
        <a:p>
          <a:endParaRPr lang="en-US"/>
        </a:p>
      </dgm:t>
    </dgm:pt>
    <dgm:pt modelId="{439DED39-2A39-46BE-AEDC-08DCBA4D2AAB}" type="sibTrans" cxnId="{E28B67C3-A539-4598-B2DA-CDB9052A260C}">
      <dgm:prSet/>
      <dgm:spPr/>
      <dgm:t>
        <a:bodyPr/>
        <a:lstStyle/>
        <a:p>
          <a:endParaRPr lang="en-US"/>
        </a:p>
      </dgm:t>
    </dgm:pt>
    <dgm:pt modelId="{33784F80-C02A-49E8-9331-9791B8896F75}">
      <dgm:prSet phldrT="[Text]" custT="1"/>
      <dgm:spPr>
        <a:solidFill>
          <a:srgbClr val="FFFF00">
            <a:alpha val="90000"/>
          </a:srgbClr>
        </a:solidFill>
      </dgm:spPr>
      <dgm:t>
        <a:bodyPr/>
        <a:lstStyle/>
        <a:p>
          <a:r>
            <a:rPr lang="en-US" sz="1600" b="1" dirty="0" err="1" smtClean="0"/>
            <a:t>menyusun</a:t>
          </a:r>
          <a:r>
            <a:rPr lang="en-US" sz="1600" b="1" dirty="0" smtClean="0"/>
            <a:t> </a:t>
          </a:r>
          <a:r>
            <a:rPr lang="en-US" sz="1600" b="1" dirty="0" err="1" smtClean="0"/>
            <a:t>Tupoksi</a:t>
          </a:r>
          <a:r>
            <a:rPr lang="en-US" sz="1600" b="1" dirty="0" smtClean="0"/>
            <a:t> TLS</a:t>
          </a:r>
          <a:endParaRPr lang="en-US" sz="1600" b="1" dirty="0"/>
        </a:p>
      </dgm:t>
    </dgm:pt>
    <dgm:pt modelId="{18390AC4-F541-4682-BB91-5A9EBE6D2B23}" type="parTrans" cxnId="{BF14E51D-A5E2-41DF-9BFA-4B46DFF17A3A}">
      <dgm:prSet/>
      <dgm:spPr/>
      <dgm:t>
        <a:bodyPr/>
        <a:lstStyle/>
        <a:p>
          <a:endParaRPr lang="en-US"/>
        </a:p>
      </dgm:t>
    </dgm:pt>
    <dgm:pt modelId="{4B909997-34A8-467E-98E3-3DA16E1D2938}" type="sibTrans" cxnId="{BF14E51D-A5E2-41DF-9BFA-4B46DFF17A3A}">
      <dgm:prSet/>
      <dgm:spPr/>
      <dgm:t>
        <a:bodyPr/>
        <a:lstStyle/>
        <a:p>
          <a:endParaRPr lang="en-US"/>
        </a:p>
      </dgm:t>
    </dgm:pt>
    <dgm:pt modelId="{56446341-73B7-46D4-BE10-2F62B66DFB58}">
      <dgm:prSet phldrT="[Text]" custT="1"/>
      <dgm:spPr>
        <a:solidFill>
          <a:srgbClr val="00B0F0">
            <a:alpha val="90000"/>
          </a:srgbClr>
        </a:solidFill>
      </dgm:spPr>
      <dgm:t>
        <a:bodyPr/>
        <a:lstStyle/>
        <a:p>
          <a:r>
            <a:rPr lang="en-US" sz="1600" b="1" dirty="0" err="1" smtClean="0"/>
            <a:t>Membantu</a:t>
          </a:r>
          <a:r>
            <a:rPr lang="en-US" sz="1600" b="1" dirty="0" smtClean="0"/>
            <a:t> </a:t>
          </a:r>
          <a:r>
            <a:rPr lang="en-US" sz="1600" b="1" dirty="0" err="1" smtClean="0"/>
            <a:t>kepala</a:t>
          </a:r>
          <a:r>
            <a:rPr lang="en-US" sz="1600" b="1" dirty="0" smtClean="0"/>
            <a:t> </a:t>
          </a:r>
          <a:r>
            <a:rPr lang="en-US" sz="1600" b="1" dirty="0" err="1" smtClean="0"/>
            <a:t>sekolah</a:t>
          </a:r>
          <a:r>
            <a:rPr lang="en-US" sz="1600" b="1" dirty="0" smtClean="0"/>
            <a:t> </a:t>
          </a:r>
          <a:r>
            <a:rPr lang="en-US" sz="1600" b="1" dirty="0" err="1" smtClean="0"/>
            <a:t>mencermati</a:t>
          </a:r>
          <a:r>
            <a:rPr lang="en-US" sz="1600" b="1" dirty="0" smtClean="0"/>
            <a:t> </a:t>
          </a:r>
          <a:r>
            <a:rPr lang="en-US" sz="1600" b="1" dirty="0" err="1" smtClean="0"/>
            <a:t>calon</a:t>
          </a:r>
          <a:r>
            <a:rPr lang="en-US" sz="1600" b="1" dirty="0" smtClean="0"/>
            <a:t> </a:t>
          </a:r>
          <a:r>
            <a:rPr lang="en-US" sz="1600" b="1" dirty="0" err="1" smtClean="0"/>
            <a:t>dan</a:t>
          </a:r>
          <a:r>
            <a:rPr lang="en-US" sz="1600" b="1" dirty="0" smtClean="0"/>
            <a:t> </a:t>
          </a:r>
          <a:r>
            <a:rPr lang="en-US" sz="1600" b="1" dirty="0" err="1" smtClean="0"/>
            <a:t>memilih</a:t>
          </a:r>
          <a:r>
            <a:rPr lang="en-US" sz="1600" b="1" dirty="0" smtClean="0"/>
            <a:t> </a:t>
          </a:r>
          <a:r>
            <a:rPr lang="en-US" sz="1600" b="1" dirty="0" err="1" smtClean="0"/>
            <a:t>personalia</a:t>
          </a:r>
          <a:r>
            <a:rPr lang="en-US" sz="1600" b="1" dirty="0" smtClean="0"/>
            <a:t> TLS</a:t>
          </a:r>
          <a:endParaRPr lang="en-US" sz="1600" b="1" dirty="0"/>
        </a:p>
      </dgm:t>
    </dgm:pt>
    <dgm:pt modelId="{4CC60B34-EF33-4CBE-8DB8-540F9BF90131}" type="parTrans" cxnId="{3E0FB3BF-07F6-4436-8303-386D3A2D298B}">
      <dgm:prSet/>
      <dgm:spPr/>
      <dgm:t>
        <a:bodyPr/>
        <a:lstStyle/>
        <a:p>
          <a:endParaRPr lang="en-US"/>
        </a:p>
      </dgm:t>
    </dgm:pt>
    <dgm:pt modelId="{FAC7444E-BC67-4D5C-A620-8C3E830473A8}" type="sibTrans" cxnId="{3E0FB3BF-07F6-4436-8303-386D3A2D298B}">
      <dgm:prSet/>
      <dgm:spPr/>
      <dgm:t>
        <a:bodyPr/>
        <a:lstStyle/>
        <a:p>
          <a:endParaRPr lang="en-US"/>
        </a:p>
      </dgm:t>
    </dgm:pt>
    <dgm:pt modelId="{4F088F22-FE5C-42D8-A311-AEC9053F0E2E}">
      <dgm:prSet phldrT="[Text]" custT="1"/>
      <dgm:spPr>
        <a:solidFill>
          <a:srgbClr val="00B0F0">
            <a:alpha val="90000"/>
          </a:srgbClr>
        </a:solidFill>
      </dgm:spPr>
      <dgm:t>
        <a:bodyPr/>
        <a:lstStyle/>
        <a:p>
          <a:r>
            <a:rPr lang="en-US" sz="1600" b="1" dirty="0" err="1" smtClean="0"/>
            <a:t>Membantu</a:t>
          </a:r>
          <a:r>
            <a:rPr lang="en-US" sz="1600" b="1" dirty="0" smtClean="0"/>
            <a:t> </a:t>
          </a:r>
          <a:r>
            <a:rPr lang="en-US" sz="1600" b="1" dirty="0" err="1" smtClean="0"/>
            <a:t>kepala</a:t>
          </a:r>
          <a:r>
            <a:rPr lang="en-US" sz="1600" b="1" dirty="0" smtClean="0"/>
            <a:t> </a:t>
          </a:r>
          <a:r>
            <a:rPr lang="en-US" sz="1600" b="1" dirty="0" err="1" smtClean="0"/>
            <a:t>sekolah</a:t>
          </a:r>
          <a:r>
            <a:rPr lang="en-US" sz="1600" b="1" dirty="0" smtClean="0"/>
            <a:t> </a:t>
          </a:r>
          <a:r>
            <a:rPr lang="en-US" sz="1600" b="1" dirty="0" err="1" smtClean="0"/>
            <a:t>Menyusun</a:t>
          </a:r>
          <a:r>
            <a:rPr lang="en-US" sz="1600" b="1" dirty="0" smtClean="0"/>
            <a:t> </a:t>
          </a:r>
          <a:r>
            <a:rPr lang="en-US" sz="1600" b="1" dirty="0" err="1" smtClean="0"/>
            <a:t>Personalia</a:t>
          </a:r>
          <a:r>
            <a:rPr lang="en-US" sz="1600" b="1" dirty="0" smtClean="0"/>
            <a:t> TLS </a:t>
          </a:r>
          <a:r>
            <a:rPr lang="en-US" sz="1600" b="1" dirty="0" err="1" smtClean="0"/>
            <a:t>sekolah</a:t>
          </a:r>
          <a:endParaRPr lang="en-US" sz="1600" b="1" dirty="0"/>
        </a:p>
      </dgm:t>
    </dgm:pt>
    <dgm:pt modelId="{4582504C-6F9A-4AA1-A283-51F1A60B4710}" type="parTrans" cxnId="{CF78EB1B-2C04-48C2-A7F5-804138CD6DA3}">
      <dgm:prSet/>
      <dgm:spPr/>
      <dgm:t>
        <a:bodyPr/>
        <a:lstStyle/>
        <a:p>
          <a:endParaRPr lang="en-US"/>
        </a:p>
      </dgm:t>
    </dgm:pt>
    <dgm:pt modelId="{BD99F5FA-F396-48C2-B0A2-ECB26DEA8C9F}" type="sibTrans" cxnId="{CF78EB1B-2C04-48C2-A7F5-804138CD6DA3}">
      <dgm:prSet/>
      <dgm:spPr/>
      <dgm:t>
        <a:bodyPr/>
        <a:lstStyle/>
        <a:p>
          <a:endParaRPr lang="en-US"/>
        </a:p>
      </dgm:t>
    </dgm:pt>
    <dgm:pt modelId="{715F0B90-B65F-4D88-9BA6-87D7AD6B7B6B}">
      <dgm:prSet phldrT="[Text]" custT="1"/>
      <dgm:spPr>
        <a:solidFill>
          <a:schemeClr val="accent6">
            <a:lumMod val="60000"/>
            <a:lumOff val="40000"/>
            <a:alpha val="90000"/>
          </a:schemeClr>
        </a:solidFill>
      </dgm:spPr>
      <dgm:t>
        <a:bodyPr/>
        <a:lstStyle/>
        <a:p>
          <a:endParaRPr lang="en-US" sz="1600" dirty="0"/>
        </a:p>
      </dgm:t>
    </dgm:pt>
    <dgm:pt modelId="{F3A033AA-6A40-4172-B420-D068F6F6B6AF}" type="parTrans" cxnId="{DE8D1F05-8CF6-4253-8E44-1330684B1EB1}">
      <dgm:prSet/>
      <dgm:spPr/>
      <dgm:t>
        <a:bodyPr/>
        <a:lstStyle/>
        <a:p>
          <a:endParaRPr lang="en-US"/>
        </a:p>
      </dgm:t>
    </dgm:pt>
    <dgm:pt modelId="{FFDB01F3-9EF1-4AD1-89F4-A0A8C4A07409}" type="sibTrans" cxnId="{DE8D1F05-8CF6-4253-8E44-1330684B1EB1}">
      <dgm:prSet/>
      <dgm:spPr/>
      <dgm:t>
        <a:bodyPr/>
        <a:lstStyle/>
        <a:p>
          <a:endParaRPr lang="en-US"/>
        </a:p>
      </dgm:t>
    </dgm:pt>
    <dgm:pt modelId="{0EF58475-4EA7-45EF-AA08-C62ED29A5646}">
      <dgm:prSet phldrT="[Text]" custT="1"/>
      <dgm:spPr>
        <a:solidFill>
          <a:schemeClr val="accent6">
            <a:lumMod val="60000"/>
            <a:lumOff val="40000"/>
            <a:alpha val="90000"/>
          </a:schemeClr>
        </a:solidFill>
      </dgm:spPr>
      <dgm:t>
        <a:bodyPr/>
        <a:lstStyle/>
        <a:p>
          <a:r>
            <a:rPr lang="en-US" sz="1600" b="1" dirty="0" err="1" smtClean="0"/>
            <a:t>Bekerjasama</a:t>
          </a:r>
          <a:r>
            <a:rPr lang="en-US" sz="1600" b="1" dirty="0" smtClean="0"/>
            <a:t> </a:t>
          </a:r>
          <a:r>
            <a:rPr lang="en-US" sz="1600" b="1" dirty="0" err="1" smtClean="0"/>
            <a:t>dengan</a:t>
          </a:r>
          <a:r>
            <a:rPr lang="en-US" sz="1600" b="1" dirty="0" smtClean="0"/>
            <a:t> </a:t>
          </a:r>
          <a:r>
            <a:rPr lang="en-US" sz="1600" b="1" dirty="0" err="1" smtClean="0"/>
            <a:t>Manajemen</a:t>
          </a:r>
          <a:r>
            <a:rPr lang="en-US" sz="1600" b="1" dirty="0" smtClean="0"/>
            <a:t> </a:t>
          </a:r>
          <a:r>
            <a:rPr lang="en-US" sz="1600" b="1" dirty="0" err="1" smtClean="0"/>
            <a:t>Sekolah</a:t>
          </a:r>
          <a:r>
            <a:rPr lang="en-US" sz="1600" b="1" dirty="0" smtClean="0"/>
            <a:t> </a:t>
          </a:r>
          <a:r>
            <a:rPr lang="en-US" sz="1600" b="1" dirty="0" err="1" smtClean="0"/>
            <a:t>terkait</a:t>
          </a:r>
          <a:r>
            <a:rPr lang="en-US" sz="1600" b="1" dirty="0" smtClean="0"/>
            <a:t> </a:t>
          </a:r>
          <a:r>
            <a:rPr lang="en-US" sz="1600" b="1" dirty="0" err="1" smtClean="0"/>
            <a:t>menyiapkan</a:t>
          </a:r>
          <a:r>
            <a:rPr lang="en-US" sz="1600" b="1" dirty="0" smtClean="0"/>
            <a:t> </a:t>
          </a:r>
          <a:r>
            <a:rPr lang="en-US" sz="1600" b="1" dirty="0" err="1" smtClean="0"/>
            <a:t>Lingkungan</a:t>
          </a:r>
          <a:r>
            <a:rPr lang="en-US" sz="1600" b="1" dirty="0" smtClean="0"/>
            <a:t> </a:t>
          </a:r>
          <a:r>
            <a:rPr lang="en-US" sz="1600" b="1" dirty="0" err="1" smtClean="0"/>
            <a:t>fisik</a:t>
          </a:r>
          <a:r>
            <a:rPr lang="en-US" sz="1600" b="1" dirty="0" smtClean="0"/>
            <a:t> GLS</a:t>
          </a:r>
          <a:endParaRPr lang="en-US" sz="1600" b="1" dirty="0"/>
        </a:p>
      </dgm:t>
    </dgm:pt>
    <dgm:pt modelId="{E8A12A95-6C00-4314-BF66-0606CE66D3D9}" type="parTrans" cxnId="{F93BCB31-F666-4343-B8FF-F603A26CAA0C}">
      <dgm:prSet/>
      <dgm:spPr/>
      <dgm:t>
        <a:bodyPr/>
        <a:lstStyle/>
        <a:p>
          <a:endParaRPr lang="en-US"/>
        </a:p>
      </dgm:t>
    </dgm:pt>
    <dgm:pt modelId="{8D110138-AC7D-4A91-AD60-56442B95BA0C}" type="sibTrans" cxnId="{F93BCB31-F666-4343-B8FF-F603A26CAA0C}">
      <dgm:prSet/>
      <dgm:spPr/>
      <dgm:t>
        <a:bodyPr/>
        <a:lstStyle/>
        <a:p>
          <a:endParaRPr lang="en-US"/>
        </a:p>
      </dgm:t>
    </dgm:pt>
    <dgm:pt modelId="{5BAB0327-3820-446E-815E-AA0F47F5282A}">
      <dgm:prSet phldrT="[Text]" custT="1"/>
      <dgm:spPr>
        <a:solidFill>
          <a:schemeClr val="accent6">
            <a:lumMod val="60000"/>
            <a:lumOff val="40000"/>
            <a:alpha val="90000"/>
          </a:schemeClr>
        </a:solidFill>
      </dgm:spPr>
      <dgm:t>
        <a:bodyPr/>
        <a:lstStyle/>
        <a:p>
          <a:r>
            <a:rPr lang="en-US" sz="1600" b="1" dirty="0" err="1" smtClean="0"/>
            <a:t>Mengkoordinasikan</a:t>
          </a:r>
          <a:r>
            <a:rPr lang="en-US" sz="1600" b="1" dirty="0" smtClean="0"/>
            <a:t> </a:t>
          </a:r>
          <a:r>
            <a:rPr lang="en-US" sz="1600" b="1" dirty="0" err="1" smtClean="0"/>
            <a:t>berbagai</a:t>
          </a:r>
          <a:r>
            <a:rPr lang="en-US" sz="1600" b="1" dirty="0" smtClean="0"/>
            <a:t> </a:t>
          </a:r>
          <a:r>
            <a:rPr lang="en-US" sz="1600" b="1" dirty="0" err="1" smtClean="0"/>
            <a:t>kegiatan</a:t>
          </a:r>
          <a:r>
            <a:rPr lang="en-US" sz="1600" b="1" dirty="0" smtClean="0"/>
            <a:t> GLS </a:t>
          </a:r>
          <a:r>
            <a:rPr lang="en-US" sz="1600" b="1" dirty="0" err="1" smtClean="0"/>
            <a:t>di</a:t>
          </a:r>
          <a:r>
            <a:rPr lang="en-US" sz="1600" b="1" dirty="0" smtClean="0"/>
            <a:t> </a:t>
          </a:r>
          <a:r>
            <a:rPr lang="en-US" sz="1600" b="1" dirty="0" err="1" smtClean="0"/>
            <a:t>sekolah</a:t>
          </a:r>
          <a:r>
            <a:rPr lang="en-US" sz="1600" b="1" dirty="0" smtClean="0"/>
            <a:t> </a:t>
          </a:r>
          <a:r>
            <a:rPr lang="en-US" sz="1600" b="1" dirty="0" err="1" smtClean="0"/>
            <a:t>dengan</a:t>
          </a:r>
          <a:r>
            <a:rPr lang="en-US" sz="1600" b="1" dirty="0" smtClean="0"/>
            <a:t> </a:t>
          </a:r>
          <a:r>
            <a:rPr lang="en-US" sz="1600" b="1" dirty="0" err="1" smtClean="0"/>
            <a:t>pihak</a:t>
          </a:r>
          <a:r>
            <a:rPr lang="en-US" sz="1600" b="1" dirty="0" smtClean="0"/>
            <a:t>  internal </a:t>
          </a:r>
          <a:r>
            <a:rPr lang="en-US" sz="1600" b="1" dirty="0" err="1" smtClean="0"/>
            <a:t>maupun</a:t>
          </a:r>
          <a:r>
            <a:rPr lang="en-US" sz="1600" b="1" dirty="0" smtClean="0"/>
            <a:t> </a:t>
          </a:r>
          <a:r>
            <a:rPr lang="en-US" sz="1600" b="1" dirty="0" err="1" smtClean="0"/>
            <a:t>eksternal</a:t>
          </a:r>
          <a:r>
            <a:rPr lang="en-US" sz="1600" b="1" dirty="0" smtClean="0"/>
            <a:t> </a:t>
          </a:r>
          <a:r>
            <a:rPr lang="en-US" sz="1600" b="1" dirty="0" err="1" smtClean="0"/>
            <a:t>Sekolah</a:t>
          </a:r>
          <a:endParaRPr lang="en-US" sz="1600" b="1" dirty="0"/>
        </a:p>
      </dgm:t>
    </dgm:pt>
    <dgm:pt modelId="{4544A25D-6680-4460-8ECD-C7CB415021FB}" type="parTrans" cxnId="{B7DCC7B6-4394-4490-A59A-5FE7E076F883}">
      <dgm:prSet/>
      <dgm:spPr/>
      <dgm:t>
        <a:bodyPr/>
        <a:lstStyle/>
        <a:p>
          <a:endParaRPr lang="en-US"/>
        </a:p>
      </dgm:t>
    </dgm:pt>
    <dgm:pt modelId="{E5EEE7D3-BC1F-406F-8C49-69DCF636BAB3}" type="sibTrans" cxnId="{B7DCC7B6-4394-4490-A59A-5FE7E076F883}">
      <dgm:prSet/>
      <dgm:spPr/>
      <dgm:t>
        <a:bodyPr/>
        <a:lstStyle/>
        <a:p>
          <a:endParaRPr lang="en-US"/>
        </a:p>
      </dgm:t>
    </dgm:pt>
    <dgm:pt modelId="{7F3163D8-277A-4DB7-ACA1-EBE8E0ED86CE}" type="pres">
      <dgm:prSet presAssocID="{A0B5243B-A732-49D7-8EB0-C4B1C68D0047}" presName="linearFlow" presStyleCnt="0">
        <dgm:presLayoutVars>
          <dgm:dir/>
          <dgm:animLvl val="lvl"/>
          <dgm:resizeHandles val="exact"/>
        </dgm:presLayoutVars>
      </dgm:prSet>
      <dgm:spPr/>
      <dgm:t>
        <a:bodyPr/>
        <a:lstStyle/>
        <a:p>
          <a:endParaRPr lang="en-US"/>
        </a:p>
      </dgm:t>
    </dgm:pt>
    <dgm:pt modelId="{823A638D-9D95-4065-8512-B123B5DA7AB6}" type="pres">
      <dgm:prSet presAssocID="{A8127C56-D7B8-4828-BABD-EACA83789D33}" presName="composite" presStyleCnt="0"/>
      <dgm:spPr/>
      <dgm:t>
        <a:bodyPr/>
        <a:lstStyle/>
        <a:p>
          <a:endParaRPr lang="en-US"/>
        </a:p>
      </dgm:t>
    </dgm:pt>
    <dgm:pt modelId="{2356CFEB-D403-46A3-BA61-9B199123DD80}" type="pres">
      <dgm:prSet presAssocID="{A8127C56-D7B8-4828-BABD-EACA83789D33}" presName="parentText" presStyleLbl="alignNode1" presStyleIdx="0" presStyleCnt="3">
        <dgm:presLayoutVars>
          <dgm:chMax val="1"/>
          <dgm:bulletEnabled val="1"/>
        </dgm:presLayoutVars>
      </dgm:prSet>
      <dgm:spPr/>
      <dgm:t>
        <a:bodyPr/>
        <a:lstStyle/>
        <a:p>
          <a:endParaRPr lang="en-US"/>
        </a:p>
      </dgm:t>
    </dgm:pt>
    <dgm:pt modelId="{4319CD0A-DCCB-404C-8D8B-A7C944E71573}" type="pres">
      <dgm:prSet presAssocID="{A8127C56-D7B8-4828-BABD-EACA83789D33}" presName="descendantText" presStyleLbl="alignAcc1" presStyleIdx="0" presStyleCnt="3">
        <dgm:presLayoutVars>
          <dgm:bulletEnabled val="1"/>
        </dgm:presLayoutVars>
      </dgm:prSet>
      <dgm:spPr/>
      <dgm:t>
        <a:bodyPr/>
        <a:lstStyle/>
        <a:p>
          <a:endParaRPr lang="en-US"/>
        </a:p>
      </dgm:t>
    </dgm:pt>
    <dgm:pt modelId="{9258B70B-EA0F-4DB2-BC2D-0EE73C931617}" type="pres">
      <dgm:prSet presAssocID="{C3C58ADC-8128-4B5A-B5F1-129F3B6968DE}" presName="sp" presStyleCnt="0"/>
      <dgm:spPr/>
      <dgm:t>
        <a:bodyPr/>
        <a:lstStyle/>
        <a:p>
          <a:endParaRPr lang="en-US"/>
        </a:p>
      </dgm:t>
    </dgm:pt>
    <dgm:pt modelId="{06A313EE-7505-45D7-8D33-53B64D3A28C8}" type="pres">
      <dgm:prSet presAssocID="{F67E2EF2-CBB7-455D-AB63-C9FDF6508F83}" presName="composite" presStyleCnt="0"/>
      <dgm:spPr/>
      <dgm:t>
        <a:bodyPr/>
        <a:lstStyle/>
        <a:p>
          <a:endParaRPr lang="en-US"/>
        </a:p>
      </dgm:t>
    </dgm:pt>
    <dgm:pt modelId="{2B891385-8DED-4809-AB31-350655634A73}" type="pres">
      <dgm:prSet presAssocID="{F67E2EF2-CBB7-455D-AB63-C9FDF6508F83}" presName="parentText" presStyleLbl="alignNode1" presStyleIdx="1" presStyleCnt="3" custLinFactNeighborY="64">
        <dgm:presLayoutVars>
          <dgm:chMax val="1"/>
          <dgm:bulletEnabled val="1"/>
        </dgm:presLayoutVars>
      </dgm:prSet>
      <dgm:spPr/>
      <dgm:t>
        <a:bodyPr/>
        <a:lstStyle/>
        <a:p>
          <a:endParaRPr lang="en-US"/>
        </a:p>
      </dgm:t>
    </dgm:pt>
    <dgm:pt modelId="{1357297A-86AE-4BFE-AB84-839311329CE3}" type="pres">
      <dgm:prSet presAssocID="{F67E2EF2-CBB7-455D-AB63-C9FDF6508F83}" presName="descendantText" presStyleLbl="alignAcc1" presStyleIdx="1" presStyleCnt="3">
        <dgm:presLayoutVars>
          <dgm:bulletEnabled val="1"/>
        </dgm:presLayoutVars>
      </dgm:prSet>
      <dgm:spPr/>
      <dgm:t>
        <a:bodyPr/>
        <a:lstStyle/>
        <a:p>
          <a:endParaRPr lang="en-US"/>
        </a:p>
      </dgm:t>
    </dgm:pt>
    <dgm:pt modelId="{7E6771A4-15DB-42C5-AC39-053EFA511BA8}" type="pres">
      <dgm:prSet presAssocID="{DB2651E8-DBB5-4DFB-BC5A-B3A1BB1CA110}" presName="sp" presStyleCnt="0"/>
      <dgm:spPr/>
      <dgm:t>
        <a:bodyPr/>
        <a:lstStyle/>
        <a:p>
          <a:endParaRPr lang="en-US"/>
        </a:p>
      </dgm:t>
    </dgm:pt>
    <dgm:pt modelId="{673FEF3B-30E1-4C13-BF5E-B1B23BEA3C3B}" type="pres">
      <dgm:prSet presAssocID="{DE98FD74-7650-4F2C-A9A3-A2B0D979DA09}" presName="composite" presStyleCnt="0"/>
      <dgm:spPr/>
      <dgm:t>
        <a:bodyPr/>
        <a:lstStyle/>
        <a:p>
          <a:endParaRPr lang="en-US"/>
        </a:p>
      </dgm:t>
    </dgm:pt>
    <dgm:pt modelId="{B9BBCB77-7106-48AE-9310-D2CCEAA6B5FD}" type="pres">
      <dgm:prSet presAssocID="{DE98FD74-7650-4F2C-A9A3-A2B0D979DA09}" presName="parentText" presStyleLbl="alignNode1" presStyleIdx="2" presStyleCnt="3" custLinFactNeighborY="-17753">
        <dgm:presLayoutVars>
          <dgm:chMax val="1"/>
          <dgm:bulletEnabled val="1"/>
        </dgm:presLayoutVars>
      </dgm:prSet>
      <dgm:spPr/>
      <dgm:t>
        <a:bodyPr/>
        <a:lstStyle/>
        <a:p>
          <a:endParaRPr lang="en-US"/>
        </a:p>
      </dgm:t>
    </dgm:pt>
    <dgm:pt modelId="{E11D9E20-A965-4433-BAA0-2F398711DD61}" type="pres">
      <dgm:prSet presAssocID="{DE98FD74-7650-4F2C-A9A3-A2B0D979DA09}" presName="descendantText" presStyleLbl="alignAcc1" presStyleIdx="2" presStyleCnt="3" custScaleY="149758">
        <dgm:presLayoutVars>
          <dgm:bulletEnabled val="1"/>
        </dgm:presLayoutVars>
      </dgm:prSet>
      <dgm:spPr/>
      <dgm:t>
        <a:bodyPr/>
        <a:lstStyle/>
        <a:p>
          <a:endParaRPr lang="en-US"/>
        </a:p>
      </dgm:t>
    </dgm:pt>
  </dgm:ptLst>
  <dgm:cxnLst>
    <dgm:cxn modelId="{5024A820-21F4-4394-8AC4-43A431F9A004}" srcId="{A0B5243B-A732-49D7-8EB0-C4B1C68D0047}" destId="{A8127C56-D7B8-4828-BABD-EACA83789D33}" srcOrd="0" destOrd="0" parTransId="{11CB1344-0C47-4EAD-A650-9DFA6D8816A5}" sibTransId="{C3C58ADC-8128-4B5A-B5F1-129F3B6968DE}"/>
    <dgm:cxn modelId="{BAD1A29E-FC6C-4BAA-B498-30255B86CA33}" srcId="{A8127C56-D7B8-4828-BABD-EACA83789D33}" destId="{860EF3F6-F064-4961-8BC9-50B55678EB80}" srcOrd="0" destOrd="0" parTransId="{317048FB-6CBD-46D1-86C2-A4E6E67F470F}" sibTransId="{EF212BAB-BAB9-406B-B4CC-DAF4FC723475}"/>
    <dgm:cxn modelId="{229DC257-54ED-40A9-A98A-5D3676AF51CA}" type="presOf" srcId="{266EC7ED-9F48-455C-8F4B-C356DD5A2F89}" destId="{1357297A-86AE-4BFE-AB84-839311329CE3}" srcOrd="0" destOrd="0" presId="urn:microsoft.com/office/officeart/2005/8/layout/chevron2"/>
    <dgm:cxn modelId="{A3A5CEA0-A0BA-434E-BED8-E0EA5690F791}" type="presOf" srcId="{A8127C56-D7B8-4828-BABD-EACA83789D33}" destId="{2356CFEB-D403-46A3-BA61-9B199123DD80}" srcOrd="0" destOrd="0" presId="urn:microsoft.com/office/officeart/2005/8/layout/chevron2"/>
    <dgm:cxn modelId="{DE8D1F05-8CF6-4253-8E44-1330684B1EB1}" srcId="{DE98FD74-7650-4F2C-A9A3-A2B0D979DA09}" destId="{715F0B90-B65F-4D88-9BA6-87D7AD6B7B6B}" srcOrd="4" destOrd="0" parTransId="{F3A033AA-6A40-4172-B420-D068F6F6B6AF}" sibTransId="{FFDB01F3-9EF1-4AD1-89F4-A0A8C4A07409}"/>
    <dgm:cxn modelId="{6C60E367-B05D-4769-812F-047CB6143E8E}" type="presOf" srcId="{97A1586B-AF0F-4639-9455-BC050FAC92A5}" destId="{4319CD0A-DCCB-404C-8D8B-A7C944E71573}" srcOrd="0" destOrd="1" presId="urn:microsoft.com/office/officeart/2005/8/layout/chevron2"/>
    <dgm:cxn modelId="{6529BF16-A9C7-41B7-836E-EB1363CFCDB9}" type="presOf" srcId="{4F088F22-FE5C-42D8-A311-AEC9053F0E2E}" destId="{1357297A-86AE-4BFE-AB84-839311329CE3}" srcOrd="0" destOrd="2" presId="urn:microsoft.com/office/officeart/2005/8/layout/chevron2"/>
    <dgm:cxn modelId="{163C5F5A-0B21-4292-95CC-91B9DCC44538}" type="presOf" srcId="{7FA595C2-85A5-4EBF-97E5-FCF1E50BEE7B}" destId="{E11D9E20-A965-4433-BAA0-2F398711DD61}" srcOrd="0" destOrd="0" presId="urn:microsoft.com/office/officeart/2005/8/layout/chevron2"/>
    <dgm:cxn modelId="{5E84B98B-C534-471D-967E-19E13AC51348}" type="presOf" srcId="{DE98FD74-7650-4F2C-A9A3-A2B0D979DA09}" destId="{B9BBCB77-7106-48AE-9310-D2CCEAA6B5FD}" srcOrd="0" destOrd="0" presId="urn:microsoft.com/office/officeart/2005/8/layout/chevron2"/>
    <dgm:cxn modelId="{3E0FB3BF-07F6-4436-8303-386D3A2D298B}" srcId="{F67E2EF2-CBB7-455D-AB63-C9FDF6508F83}" destId="{56446341-73B7-46D4-BE10-2F62B66DFB58}" srcOrd="1" destOrd="0" parTransId="{4CC60B34-EF33-4CBE-8DB8-540F9BF90131}" sibTransId="{FAC7444E-BC67-4D5C-A620-8C3E830473A8}"/>
    <dgm:cxn modelId="{5A74FA2D-9EAB-4C4A-B09B-50B3BE2C23CC}" srcId="{A0B5243B-A732-49D7-8EB0-C4B1C68D0047}" destId="{F67E2EF2-CBB7-455D-AB63-C9FDF6508F83}" srcOrd="1" destOrd="0" parTransId="{9B528888-B758-4355-A12A-0A59285E1E86}" sibTransId="{DB2651E8-DBB5-4DFB-BC5A-B3A1BB1CA110}"/>
    <dgm:cxn modelId="{F93BCB31-F666-4343-B8FF-F603A26CAA0C}" srcId="{DE98FD74-7650-4F2C-A9A3-A2B0D979DA09}" destId="{0EF58475-4EA7-45EF-AA08-C62ED29A5646}" srcOrd="1" destOrd="0" parTransId="{E8A12A95-6C00-4314-BF66-0606CE66D3D9}" sibTransId="{8D110138-AC7D-4A91-AD60-56442B95BA0C}"/>
    <dgm:cxn modelId="{35C71099-87DD-4C69-A340-B35DDEEA9AA7}" type="presOf" srcId="{56446341-73B7-46D4-BE10-2F62B66DFB58}" destId="{1357297A-86AE-4BFE-AB84-839311329CE3}" srcOrd="0" destOrd="1" presId="urn:microsoft.com/office/officeart/2005/8/layout/chevron2"/>
    <dgm:cxn modelId="{E28B67C3-A539-4598-B2DA-CDB9052A260C}" srcId="{860EF3F6-F064-4961-8BC9-50B55678EB80}" destId="{97A1586B-AF0F-4639-9455-BC050FAC92A5}" srcOrd="0" destOrd="0" parTransId="{E87BEBC9-7769-457A-BA29-ED786BB669DF}" sibTransId="{439DED39-2A39-46BE-AEDC-08DCBA4D2AAB}"/>
    <dgm:cxn modelId="{C84C1E3D-CB91-4D38-88AE-218E89B03374}" srcId="{DE98FD74-7650-4F2C-A9A3-A2B0D979DA09}" destId="{7FA595C2-85A5-4EBF-97E5-FCF1E50BEE7B}" srcOrd="0" destOrd="0" parTransId="{24D4A08F-7E31-485B-A836-98FB933486C6}" sibTransId="{38A95CFD-1E0F-4E02-A76B-2D153111F1D4}"/>
    <dgm:cxn modelId="{48562C6F-D04C-407F-B6E0-AF97D6E5CFF3}" type="presOf" srcId="{860EF3F6-F064-4961-8BC9-50B55678EB80}" destId="{4319CD0A-DCCB-404C-8D8B-A7C944E71573}" srcOrd="0" destOrd="0" presId="urn:microsoft.com/office/officeart/2005/8/layout/chevron2"/>
    <dgm:cxn modelId="{F6B033AB-136C-49AC-871D-21AC843733B2}" srcId="{DE98FD74-7650-4F2C-A9A3-A2B0D979DA09}" destId="{C86EB180-4B47-4A54-99EC-F09AA776BAED}" srcOrd="2" destOrd="0" parTransId="{1FB34CFC-C56A-4EFE-89EB-BC02DDF19044}" sibTransId="{E763EB0D-AAAD-41C1-BE8B-247AE6033EE6}"/>
    <dgm:cxn modelId="{7F883930-326F-44C5-8726-02DE14993F7A}" type="presOf" srcId="{33784F80-C02A-49E8-9331-9791B8896F75}" destId="{4319CD0A-DCCB-404C-8D8B-A7C944E71573}" srcOrd="0" destOrd="2" presId="urn:microsoft.com/office/officeart/2005/8/layout/chevron2"/>
    <dgm:cxn modelId="{295E2BE5-A30B-4B9E-9979-B67F28E1EE97}" type="presOf" srcId="{A0B5243B-A732-49D7-8EB0-C4B1C68D0047}" destId="{7F3163D8-277A-4DB7-ACA1-EBE8E0ED86CE}" srcOrd="0" destOrd="0" presId="urn:microsoft.com/office/officeart/2005/8/layout/chevron2"/>
    <dgm:cxn modelId="{2412469D-A01A-4B6B-B985-DE3D10500EBF}" type="presOf" srcId="{0EF58475-4EA7-45EF-AA08-C62ED29A5646}" destId="{E11D9E20-A965-4433-BAA0-2F398711DD61}" srcOrd="0" destOrd="1" presId="urn:microsoft.com/office/officeart/2005/8/layout/chevron2"/>
    <dgm:cxn modelId="{B98C3226-855F-4600-9927-074BE277FC9E}" srcId="{F67E2EF2-CBB7-455D-AB63-C9FDF6508F83}" destId="{266EC7ED-9F48-455C-8F4B-C356DD5A2F89}" srcOrd="0" destOrd="0" parTransId="{2E058524-6622-41A6-A35F-C7DA36044592}" sibTransId="{9FDAF7BD-22E8-4CAA-A16A-D14AAFF423D6}"/>
    <dgm:cxn modelId="{CF78EB1B-2C04-48C2-A7F5-804138CD6DA3}" srcId="{F67E2EF2-CBB7-455D-AB63-C9FDF6508F83}" destId="{4F088F22-FE5C-42D8-A311-AEC9053F0E2E}" srcOrd="2" destOrd="0" parTransId="{4582504C-6F9A-4AA1-A283-51F1A60B4710}" sibTransId="{BD99F5FA-F396-48C2-B0A2-ECB26DEA8C9F}"/>
    <dgm:cxn modelId="{9123428C-A9AE-4046-B5AD-5A183FBF2EF1}" srcId="{A0B5243B-A732-49D7-8EB0-C4B1C68D0047}" destId="{DE98FD74-7650-4F2C-A9A3-A2B0D979DA09}" srcOrd="2" destOrd="0" parTransId="{5CE55004-00FC-425E-A6DB-EE21BFC1E5AF}" sibTransId="{EB20F3BC-AB23-430F-A8C0-0FDEF2E27D2E}"/>
    <dgm:cxn modelId="{B7DCC7B6-4394-4490-A59A-5FE7E076F883}" srcId="{DE98FD74-7650-4F2C-A9A3-A2B0D979DA09}" destId="{5BAB0327-3820-446E-815E-AA0F47F5282A}" srcOrd="3" destOrd="0" parTransId="{4544A25D-6680-4460-8ECD-C7CB415021FB}" sibTransId="{E5EEE7D3-BC1F-406F-8C49-69DCF636BAB3}"/>
    <dgm:cxn modelId="{C6D76116-5501-4663-91E2-04DE5D4E68AE}" type="presOf" srcId="{1BA14D32-6DB2-4B9E-BB77-7A69D9B8869F}" destId="{4319CD0A-DCCB-404C-8D8B-A7C944E71573}" srcOrd="0" destOrd="3" presId="urn:microsoft.com/office/officeart/2005/8/layout/chevron2"/>
    <dgm:cxn modelId="{17286130-C3F9-42A2-99F4-D7336AD6258B}" srcId="{860EF3F6-F064-4961-8BC9-50B55678EB80}" destId="{1BA14D32-6DB2-4B9E-BB77-7A69D9B8869F}" srcOrd="2" destOrd="0" parTransId="{2FAFE81F-7042-4FA5-A5A5-7AAC179387D2}" sibTransId="{A563B0C0-15AD-42DD-9E70-AB7AEACDC057}"/>
    <dgm:cxn modelId="{4C370C59-D5CE-46B2-982D-E3E2489D1862}" type="presOf" srcId="{C86EB180-4B47-4A54-99EC-F09AA776BAED}" destId="{E11D9E20-A965-4433-BAA0-2F398711DD61}" srcOrd="0" destOrd="2" presId="urn:microsoft.com/office/officeart/2005/8/layout/chevron2"/>
    <dgm:cxn modelId="{CDF86303-D7BE-4500-A5B4-47967A9EA6D8}" type="presOf" srcId="{5BAB0327-3820-446E-815E-AA0F47F5282A}" destId="{E11D9E20-A965-4433-BAA0-2F398711DD61}" srcOrd="0" destOrd="3" presId="urn:microsoft.com/office/officeart/2005/8/layout/chevron2"/>
    <dgm:cxn modelId="{F49FF4DF-EC06-43D3-9A26-13B75F2CF7C3}" type="presOf" srcId="{715F0B90-B65F-4D88-9BA6-87D7AD6B7B6B}" destId="{E11D9E20-A965-4433-BAA0-2F398711DD61}" srcOrd="0" destOrd="4" presId="urn:microsoft.com/office/officeart/2005/8/layout/chevron2"/>
    <dgm:cxn modelId="{2D7AB183-051B-4B6E-87C3-BE5C102BEA09}" type="presOf" srcId="{F67E2EF2-CBB7-455D-AB63-C9FDF6508F83}" destId="{2B891385-8DED-4809-AB31-350655634A73}" srcOrd="0" destOrd="0" presId="urn:microsoft.com/office/officeart/2005/8/layout/chevron2"/>
    <dgm:cxn modelId="{BF14E51D-A5E2-41DF-9BFA-4B46DFF17A3A}" srcId="{860EF3F6-F064-4961-8BC9-50B55678EB80}" destId="{33784F80-C02A-49E8-9331-9791B8896F75}" srcOrd="1" destOrd="0" parTransId="{18390AC4-F541-4682-BB91-5A9EBE6D2B23}" sibTransId="{4B909997-34A8-467E-98E3-3DA16E1D2938}"/>
    <dgm:cxn modelId="{B1CC52BF-20FC-427C-A48D-CBBAA9680145}" type="presParOf" srcId="{7F3163D8-277A-4DB7-ACA1-EBE8E0ED86CE}" destId="{823A638D-9D95-4065-8512-B123B5DA7AB6}" srcOrd="0" destOrd="0" presId="urn:microsoft.com/office/officeart/2005/8/layout/chevron2"/>
    <dgm:cxn modelId="{28C215D9-4030-4671-90EE-500071CE3FD2}" type="presParOf" srcId="{823A638D-9D95-4065-8512-B123B5DA7AB6}" destId="{2356CFEB-D403-46A3-BA61-9B199123DD80}" srcOrd="0" destOrd="0" presId="urn:microsoft.com/office/officeart/2005/8/layout/chevron2"/>
    <dgm:cxn modelId="{460036F1-D571-45C1-9320-33391FCB0BC8}" type="presParOf" srcId="{823A638D-9D95-4065-8512-B123B5DA7AB6}" destId="{4319CD0A-DCCB-404C-8D8B-A7C944E71573}" srcOrd="1" destOrd="0" presId="urn:microsoft.com/office/officeart/2005/8/layout/chevron2"/>
    <dgm:cxn modelId="{DC9AE6CF-A856-4C1D-AA19-F179A992F653}" type="presParOf" srcId="{7F3163D8-277A-4DB7-ACA1-EBE8E0ED86CE}" destId="{9258B70B-EA0F-4DB2-BC2D-0EE73C931617}" srcOrd="1" destOrd="0" presId="urn:microsoft.com/office/officeart/2005/8/layout/chevron2"/>
    <dgm:cxn modelId="{06C85C8D-22A1-4919-81C4-40868442AE84}" type="presParOf" srcId="{7F3163D8-277A-4DB7-ACA1-EBE8E0ED86CE}" destId="{06A313EE-7505-45D7-8D33-53B64D3A28C8}" srcOrd="2" destOrd="0" presId="urn:microsoft.com/office/officeart/2005/8/layout/chevron2"/>
    <dgm:cxn modelId="{FABD75CD-9FD3-4337-950B-CABC60D0CD9D}" type="presParOf" srcId="{06A313EE-7505-45D7-8D33-53B64D3A28C8}" destId="{2B891385-8DED-4809-AB31-350655634A73}" srcOrd="0" destOrd="0" presId="urn:microsoft.com/office/officeart/2005/8/layout/chevron2"/>
    <dgm:cxn modelId="{48E1B73E-9752-434A-A324-21E17F4DBFAA}" type="presParOf" srcId="{06A313EE-7505-45D7-8D33-53B64D3A28C8}" destId="{1357297A-86AE-4BFE-AB84-839311329CE3}" srcOrd="1" destOrd="0" presId="urn:microsoft.com/office/officeart/2005/8/layout/chevron2"/>
    <dgm:cxn modelId="{D1533E3B-D2B9-42F5-8A61-954531ECF98F}" type="presParOf" srcId="{7F3163D8-277A-4DB7-ACA1-EBE8E0ED86CE}" destId="{7E6771A4-15DB-42C5-AC39-053EFA511BA8}" srcOrd="3" destOrd="0" presId="urn:microsoft.com/office/officeart/2005/8/layout/chevron2"/>
    <dgm:cxn modelId="{D62952BE-88A1-48C3-89FC-1B68403B8649}" type="presParOf" srcId="{7F3163D8-277A-4DB7-ACA1-EBE8E0ED86CE}" destId="{673FEF3B-30E1-4C13-BF5E-B1B23BEA3C3B}" srcOrd="4" destOrd="0" presId="urn:microsoft.com/office/officeart/2005/8/layout/chevron2"/>
    <dgm:cxn modelId="{A6874CA6-7F58-4647-9F42-9EB9F31861C3}" type="presParOf" srcId="{673FEF3B-30E1-4C13-BF5E-B1B23BEA3C3B}" destId="{B9BBCB77-7106-48AE-9310-D2CCEAA6B5FD}" srcOrd="0" destOrd="0" presId="urn:microsoft.com/office/officeart/2005/8/layout/chevron2"/>
    <dgm:cxn modelId="{C788FE6F-6962-4166-B911-F2142264358A}" type="presParOf" srcId="{673FEF3B-30E1-4C13-BF5E-B1B23BEA3C3B}" destId="{E11D9E20-A965-4433-BAA0-2F398711DD6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EA92D1C-1B48-43C2-93C5-9F5BFF249B87}" type="doc">
      <dgm:prSet loTypeId="urn:microsoft.com/office/officeart/2005/8/layout/arrow2" loCatId="process" qsTypeId="urn:microsoft.com/office/officeart/2005/8/quickstyle/simple1" qsCatId="simple" csTypeId="urn:microsoft.com/office/officeart/2005/8/colors/accent2_2" csCatId="accent2" phldr="1"/>
      <dgm:spPr/>
    </dgm:pt>
    <dgm:pt modelId="{8094DA16-CAF9-4D91-8FA3-B75AC8FA8561}">
      <dgm:prSet phldrT="[Text]" custT="1"/>
      <dgm:spPr/>
      <dgm:t>
        <a:bodyPr/>
        <a:lstStyle/>
        <a:p>
          <a:r>
            <a:rPr lang="en-US" sz="2400" b="1" dirty="0" err="1" smtClean="0">
              <a:solidFill>
                <a:schemeClr val="tx1"/>
              </a:solidFill>
            </a:rPr>
            <a:t>Pembentukan</a:t>
          </a:r>
          <a:r>
            <a:rPr lang="en-US" sz="2400" b="1" dirty="0" smtClean="0">
              <a:solidFill>
                <a:schemeClr val="tx1"/>
              </a:solidFill>
            </a:rPr>
            <a:t> Tim </a:t>
          </a:r>
          <a:r>
            <a:rPr lang="en-US" sz="2400" b="1" dirty="0" err="1" smtClean="0">
              <a:solidFill>
                <a:schemeClr val="tx1"/>
              </a:solidFill>
            </a:rPr>
            <a:t>Literasi</a:t>
          </a:r>
          <a:r>
            <a:rPr lang="en-US" sz="2400" b="1" dirty="0" smtClean="0">
              <a:solidFill>
                <a:schemeClr val="tx1"/>
              </a:solidFill>
            </a:rPr>
            <a:t> </a:t>
          </a:r>
          <a:r>
            <a:rPr lang="en-US" sz="2400" b="1" dirty="0" err="1" smtClean="0">
              <a:solidFill>
                <a:schemeClr val="tx1"/>
              </a:solidFill>
            </a:rPr>
            <a:t>Sekolah</a:t>
          </a:r>
          <a:endParaRPr lang="en-US" sz="2400" b="1" dirty="0">
            <a:solidFill>
              <a:schemeClr val="tx1"/>
            </a:solidFill>
          </a:endParaRPr>
        </a:p>
      </dgm:t>
    </dgm:pt>
    <dgm:pt modelId="{13D8BB08-34C5-4449-B798-471CADE79652}" type="parTrans" cxnId="{A54BA2EB-B169-4785-8CF4-45FAAD7202C3}">
      <dgm:prSet/>
      <dgm:spPr/>
      <dgm:t>
        <a:bodyPr/>
        <a:lstStyle/>
        <a:p>
          <a:endParaRPr lang="en-US"/>
        </a:p>
      </dgm:t>
    </dgm:pt>
    <dgm:pt modelId="{844520A2-96B9-4C98-B956-4CAEAAD7BD31}" type="sibTrans" cxnId="{A54BA2EB-B169-4785-8CF4-45FAAD7202C3}">
      <dgm:prSet/>
      <dgm:spPr/>
      <dgm:t>
        <a:bodyPr/>
        <a:lstStyle/>
        <a:p>
          <a:endParaRPr lang="en-US"/>
        </a:p>
      </dgm:t>
    </dgm:pt>
    <dgm:pt modelId="{96D94B21-4468-4A17-8AF3-FD4882737B2D}">
      <dgm:prSet phldrT="[Text]" custT="1"/>
      <dgm:spPr/>
      <dgm:t>
        <a:bodyPr/>
        <a:lstStyle/>
        <a:p>
          <a:r>
            <a:rPr lang="en-US" sz="2400" b="1" dirty="0" err="1" smtClean="0">
              <a:solidFill>
                <a:schemeClr val="tx1"/>
              </a:solidFill>
            </a:rPr>
            <a:t>sosialisasi</a:t>
          </a:r>
          <a:endParaRPr lang="en-US" sz="2400" b="1" dirty="0">
            <a:solidFill>
              <a:schemeClr val="tx1"/>
            </a:solidFill>
          </a:endParaRPr>
        </a:p>
      </dgm:t>
    </dgm:pt>
    <dgm:pt modelId="{064F92E6-F947-4FC8-AB64-4AAF9E81413E}" type="parTrans" cxnId="{26B51B53-8773-4C33-ABC7-DB4E4C876778}">
      <dgm:prSet/>
      <dgm:spPr/>
      <dgm:t>
        <a:bodyPr/>
        <a:lstStyle/>
        <a:p>
          <a:endParaRPr lang="en-US"/>
        </a:p>
      </dgm:t>
    </dgm:pt>
    <dgm:pt modelId="{A62F7293-85C5-487C-B0FB-CF8BCF5F529E}" type="sibTrans" cxnId="{26B51B53-8773-4C33-ABC7-DB4E4C876778}">
      <dgm:prSet/>
      <dgm:spPr/>
      <dgm:t>
        <a:bodyPr/>
        <a:lstStyle/>
        <a:p>
          <a:endParaRPr lang="en-US"/>
        </a:p>
      </dgm:t>
    </dgm:pt>
    <dgm:pt modelId="{0FCA66D5-80B1-4049-8229-415B23EA486A}">
      <dgm:prSet phldrT="[Text]" custT="1"/>
      <dgm:spPr/>
      <dgm:t>
        <a:bodyPr/>
        <a:lstStyle/>
        <a:p>
          <a:r>
            <a:rPr lang="en-US" sz="2400" b="1" dirty="0" err="1" smtClean="0"/>
            <a:t>Persiapan</a:t>
          </a:r>
          <a:r>
            <a:rPr lang="en-US" sz="2400" b="1" dirty="0" smtClean="0"/>
            <a:t> </a:t>
          </a:r>
          <a:r>
            <a:rPr lang="en-US" sz="2400" b="1" dirty="0" err="1" smtClean="0"/>
            <a:t>sarana</a:t>
          </a:r>
          <a:r>
            <a:rPr lang="en-US" sz="2400" b="1" dirty="0" smtClean="0"/>
            <a:t> </a:t>
          </a:r>
          <a:r>
            <a:rPr lang="en-US" sz="2400" b="1" dirty="0" err="1" smtClean="0"/>
            <a:t>prasarana</a:t>
          </a:r>
          <a:endParaRPr lang="en-US" sz="2400" b="1" dirty="0"/>
        </a:p>
      </dgm:t>
    </dgm:pt>
    <dgm:pt modelId="{63E33A15-CD6A-4184-B150-00A8FCA83C5C}" type="parTrans" cxnId="{4BC04A5C-88BD-45C6-867C-BE1B26F5CF18}">
      <dgm:prSet/>
      <dgm:spPr/>
      <dgm:t>
        <a:bodyPr/>
        <a:lstStyle/>
        <a:p>
          <a:endParaRPr lang="en-US"/>
        </a:p>
      </dgm:t>
    </dgm:pt>
    <dgm:pt modelId="{3D7371BE-8D45-4C8B-B872-A8DD45DF72B1}" type="sibTrans" cxnId="{4BC04A5C-88BD-45C6-867C-BE1B26F5CF18}">
      <dgm:prSet/>
      <dgm:spPr/>
      <dgm:t>
        <a:bodyPr/>
        <a:lstStyle/>
        <a:p>
          <a:endParaRPr lang="en-US"/>
        </a:p>
      </dgm:t>
    </dgm:pt>
    <dgm:pt modelId="{CF510549-72E0-49BB-91AA-9561D517BB3A}">
      <dgm:prSet phldrT="[Text]" custT="1"/>
      <dgm:spPr/>
      <dgm:t>
        <a:bodyPr/>
        <a:lstStyle/>
        <a:p>
          <a:r>
            <a:rPr lang="en-US" sz="2400" b="1" dirty="0" err="1" smtClean="0">
              <a:solidFill>
                <a:schemeClr val="tx1"/>
              </a:solidFill>
            </a:rPr>
            <a:t>Rapat</a:t>
          </a:r>
          <a:r>
            <a:rPr lang="en-US" sz="2400" b="1" dirty="0" smtClean="0">
              <a:solidFill>
                <a:schemeClr val="tx1"/>
              </a:solidFill>
            </a:rPr>
            <a:t> </a:t>
          </a:r>
          <a:r>
            <a:rPr lang="en-US" sz="2400" b="1" dirty="0" err="1" smtClean="0">
              <a:solidFill>
                <a:schemeClr val="tx1"/>
              </a:solidFill>
            </a:rPr>
            <a:t>koordinasi</a:t>
          </a:r>
          <a:endParaRPr lang="en-US" sz="2400" b="1" dirty="0">
            <a:solidFill>
              <a:schemeClr val="tx1"/>
            </a:solidFill>
          </a:endParaRPr>
        </a:p>
      </dgm:t>
    </dgm:pt>
    <dgm:pt modelId="{2A9529B8-8180-46DE-8F54-D6135C470ECF}" type="parTrans" cxnId="{592B5747-317A-4519-8149-0D160C369332}">
      <dgm:prSet/>
      <dgm:spPr/>
      <dgm:t>
        <a:bodyPr/>
        <a:lstStyle/>
        <a:p>
          <a:endParaRPr lang="en-US"/>
        </a:p>
      </dgm:t>
    </dgm:pt>
    <dgm:pt modelId="{F3B60E48-6B7A-400C-B872-1A4E8C9F3C57}" type="sibTrans" cxnId="{592B5747-317A-4519-8149-0D160C369332}">
      <dgm:prSet/>
      <dgm:spPr/>
      <dgm:t>
        <a:bodyPr/>
        <a:lstStyle/>
        <a:p>
          <a:endParaRPr lang="en-US"/>
        </a:p>
      </dgm:t>
    </dgm:pt>
    <dgm:pt modelId="{6538BF28-831F-4FC8-92E5-FB5470867187}" type="pres">
      <dgm:prSet presAssocID="{FEA92D1C-1B48-43C2-93C5-9F5BFF249B87}" presName="arrowDiagram" presStyleCnt="0">
        <dgm:presLayoutVars>
          <dgm:chMax val="5"/>
          <dgm:dir/>
          <dgm:resizeHandles val="exact"/>
        </dgm:presLayoutVars>
      </dgm:prSet>
      <dgm:spPr/>
    </dgm:pt>
    <dgm:pt modelId="{18401B2D-5725-478D-AB73-FC1A67C25CBD}" type="pres">
      <dgm:prSet presAssocID="{FEA92D1C-1B48-43C2-93C5-9F5BFF249B87}" presName="arrow" presStyleLbl="bgShp" presStyleIdx="0" presStyleCnt="1"/>
      <dgm:spPr/>
    </dgm:pt>
    <dgm:pt modelId="{EA70074A-5272-4A86-A775-FD5EA301FEE3}" type="pres">
      <dgm:prSet presAssocID="{FEA92D1C-1B48-43C2-93C5-9F5BFF249B87}" presName="arrowDiagram4" presStyleCnt="0"/>
      <dgm:spPr/>
    </dgm:pt>
    <dgm:pt modelId="{AB0F6D46-8ACE-4E88-AB4F-60D9BB852D17}" type="pres">
      <dgm:prSet presAssocID="{CF510549-72E0-49BB-91AA-9561D517BB3A}" presName="bullet4a" presStyleLbl="node1" presStyleIdx="0" presStyleCnt="4"/>
      <dgm:spPr/>
    </dgm:pt>
    <dgm:pt modelId="{82013DF7-7278-4285-A1D2-2BAA7D6AE6B3}" type="pres">
      <dgm:prSet presAssocID="{CF510549-72E0-49BB-91AA-9561D517BB3A}" presName="textBox4a" presStyleLbl="revTx" presStyleIdx="0" presStyleCnt="4" custScaleX="152364">
        <dgm:presLayoutVars>
          <dgm:bulletEnabled val="1"/>
        </dgm:presLayoutVars>
      </dgm:prSet>
      <dgm:spPr/>
      <dgm:t>
        <a:bodyPr/>
        <a:lstStyle/>
        <a:p>
          <a:endParaRPr lang="en-US"/>
        </a:p>
      </dgm:t>
    </dgm:pt>
    <dgm:pt modelId="{E4124377-48EF-40AE-8CF6-A6B6E5EF114F}" type="pres">
      <dgm:prSet presAssocID="{8094DA16-CAF9-4D91-8FA3-B75AC8FA8561}" presName="bullet4b" presStyleLbl="node1" presStyleIdx="1" presStyleCnt="4"/>
      <dgm:spPr/>
    </dgm:pt>
    <dgm:pt modelId="{18A0A053-02DE-46D8-93C1-DFCCA0BE3994}" type="pres">
      <dgm:prSet presAssocID="{8094DA16-CAF9-4D91-8FA3-B75AC8FA8561}" presName="textBox4b" presStyleLbl="revTx" presStyleIdx="1" presStyleCnt="4" custScaleX="150055">
        <dgm:presLayoutVars>
          <dgm:bulletEnabled val="1"/>
        </dgm:presLayoutVars>
      </dgm:prSet>
      <dgm:spPr/>
      <dgm:t>
        <a:bodyPr/>
        <a:lstStyle/>
        <a:p>
          <a:endParaRPr lang="en-US"/>
        </a:p>
      </dgm:t>
    </dgm:pt>
    <dgm:pt modelId="{707FA660-6F34-4138-B233-35DEC20EF8AD}" type="pres">
      <dgm:prSet presAssocID="{96D94B21-4468-4A17-8AF3-FD4882737B2D}" presName="bullet4c" presStyleLbl="node1" presStyleIdx="2" presStyleCnt="4"/>
      <dgm:spPr/>
    </dgm:pt>
    <dgm:pt modelId="{C4C25D7B-0064-423C-8459-B13A150929EC}" type="pres">
      <dgm:prSet presAssocID="{96D94B21-4468-4A17-8AF3-FD4882737B2D}" presName="textBox4c" presStyleLbl="revTx" presStyleIdx="2" presStyleCnt="4">
        <dgm:presLayoutVars>
          <dgm:bulletEnabled val="1"/>
        </dgm:presLayoutVars>
      </dgm:prSet>
      <dgm:spPr/>
      <dgm:t>
        <a:bodyPr/>
        <a:lstStyle/>
        <a:p>
          <a:endParaRPr lang="en-US"/>
        </a:p>
      </dgm:t>
    </dgm:pt>
    <dgm:pt modelId="{5E68A941-FCA9-459F-8885-69997D89440C}" type="pres">
      <dgm:prSet presAssocID="{0FCA66D5-80B1-4049-8229-415B23EA486A}" presName="bullet4d" presStyleLbl="node1" presStyleIdx="3" presStyleCnt="4"/>
      <dgm:spPr/>
    </dgm:pt>
    <dgm:pt modelId="{CC544B9D-9DE2-4F50-980E-8A5C8515FA08}" type="pres">
      <dgm:prSet presAssocID="{0FCA66D5-80B1-4049-8229-415B23EA486A}" presName="textBox4d" presStyleLbl="revTx" presStyleIdx="3" presStyleCnt="4" custScaleX="126895">
        <dgm:presLayoutVars>
          <dgm:bulletEnabled val="1"/>
        </dgm:presLayoutVars>
      </dgm:prSet>
      <dgm:spPr/>
      <dgm:t>
        <a:bodyPr/>
        <a:lstStyle/>
        <a:p>
          <a:endParaRPr lang="en-US"/>
        </a:p>
      </dgm:t>
    </dgm:pt>
  </dgm:ptLst>
  <dgm:cxnLst>
    <dgm:cxn modelId="{592B5747-317A-4519-8149-0D160C369332}" srcId="{FEA92D1C-1B48-43C2-93C5-9F5BFF249B87}" destId="{CF510549-72E0-49BB-91AA-9561D517BB3A}" srcOrd="0" destOrd="0" parTransId="{2A9529B8-8180-46DE-8F54-D6135C470ECF}" sibTransId="{F3B60E48-6B7A-400C-B872-1A4E8C9F3C57}"/>
    <dgm:cxn modelId="{5B3D1ECB-E0C0-4695-B285-470C3B414727}" type="presOf" srcId="{8094DA16-CAF9-4D91-8FA3-B75AC8FA8561}" destId="{18A0A053-02DE-46D8-93C1-DFCCA0BE3994}" srcOrd="0" destOrd="0" presId="urn:microsoft.com/office/officeart/2005/8/layout/arrow2"/>
    <dgm:cxn modelId="{F62AFE22-59EB-427E-A780-898A3F9E3C67}" type="presOf" srcId="{CF510549-72E0-49BB-91AA-9561D517BB3A}" destId="{82013DF7-7278-4285-A1D2-2BAA7D6AE6B3}" srcOrd="0" destOrd="0" presId="urn:microsoft.com/office/officeart/2005/8/layout/arrow2"/>
    <dgm:cxn modelId="{FF5AFED8-2D4E-4064-B3DB-CE5C08A9D7C1}" type="presOf" srcId="{FEA92D1C-1B48-43C2-93C5-9F5BFF249B87}" destId="{6538BF28-831F-4FC8-92E5-FB5470867187}" srcOrd="0" destOrd="0" presId="urn:microsoft.com/office/officeart/2005/8/layout/arrow2"/>
    <dgm:cxn modelId="{A54BA2EB-B169-4785-8CF4-45FAAD7202C3}" srcId="{FEA92D1C-1B48-43C2-93C5-9F5BFF249B87}" destId="{8094DA16-CAF9-4D91-8FA3-B75AC8FA8561}" srcOrd="1" destOrd="0" parTransId="{13D8BB08-34C5-4449-B798-471CADE79652}" sibTransId="{844520A2-96B9-4C98-B956-4CAEAAD7BD31}"/>
    <dgm:cxn modelId="{CA7F6E0C-DF11-4BCE-B3BA-3D4DFC8C9A3B}" type="presOf" srcId="{0FCA66D5-80B1-4049-8229-415B23EA486A}" destId="{CC544B9D-9DE2-4F50-980E-8A5C8515FA08}" srcOrd="0" destOrd="0" presId="urn:microsoft.com/office/officeart/2005/8/layout/arrow2"/>
    <dgm:cxn modelId="{26B51B53-8773-4C33-ABC7-DB4E4C876778}" srcId="{FEA92D1C-1B48-43C2-93C5-9F5BFF249B87}" destId="{96D94B21-4468-4A17-8AF3-FD4882737B2D}" srcOrd="2" destOrd="0" parTransId="{064F92E6-F947-4FC8-AB64-4AAF9E81413E}" sibTransId="{A62F7293-85C5-487C-B0FB-CF8BCF5F529E}"/>
    <dgm:cxn modelId="{4BC04A5C-88BD-45C6-867C-BE1B26F5CF18}" srcId="{FEA92D1C-1B48-43C2-93C5-9F5BFF249B87}" destId="{0FCA66D5-80B1-4049-8229-415B23EA486A}" srcOrd="3" destOrd="0" parTransId="{63E33A15-CD6A-4184-B150-00A8FCA83C5C}" sibTransId="{3D7371BE-8D45-4C8B-B872-A8DD45DF72B1}"/>
    <dgm:cxn modelId="{F07A5277-2FB3-411D-9AF2-835A6C218CBB}" type="presOf" srcId="{96D94B21-4468-4A17-8AF3-FD4882737B2D}" destId="{C4C25D7B-0064-423C-8459-B13A150929EC}" srcOrd="0" destOrd="0" presId="urn:microsoft.com/office/officeart/2005/8/layout/arrow2"/>
    <dgm:cxn modelId="{9BD4034E-E57C-4458-B1DA-BED5E718E4E1}" type="presParOf" srcId="{6538BF28-831F-4FC8-92E5-FB5470867187}" destId="{18401B2D-5725-478D-AB73-FC1A67C25CBD}" srcOrd="0" destOrd="0" presId="urn:microsoft.com/office/officeart/2005/8/layout/arrow2"/>
    <dgm:cxn modelId="{5DAF8525-0735-432D-AFDA-E895A6ADC0BB}" type="presParOf" srcId="{6538BF28-831F-4FC8-92E5-FB5470867187}" destId="{EA70074A-5272-4A86-A775-FD5EA301FEE3}" srcOrd="1" destOrd="0" presId="urn:microsoft.com/office/officeart/2005/8/layout/arrow2"/>
    <dgm:cxn modelId="{1F4733CD-82D4-41CF-9EB1-5F45F79D1582}" type="presParOf" srcId="{EA70074A-5272-4A86-A775-FD5EA301FEE3}" destId="{AB0F6D46-8ACE-4E88-AB4F-60D9BB852D17}" srcOrd="0" destOrd="0" presId="urn:microsoft.com/office/officeart/2005/8/layout/arrow2"/>
    <dgm:cxn modelId="{85A84679-D355-4F1E-BAC3-135BE1FD99A3}" type="presParOf" srcId="{EA70074A-5272-4A86-A775-FD5EA301FEE3}" destId="{82013DF7-7278-4285-A1D2-2BAA7D6AE6B3}" srcOrd="1" destOrd="0" presId="urn:microsoft.com/office/officeart/2005/8/layout/arrow2"/>
    <dgm:cxn modelId="{B67ED961-7751-4174-A715-C6B2FE3189FA}" type="presParOf" srcId="{EA70074A-5272-4A86-A775-FD5EA301FEE3}" destId="{E4124377-48EF-40AE-8CF6-A6B6E5EF114F}" srcOrd="2" destOrd="0" presId="urn:microsoft.com/office/officeart/2005/8/layout/arrow2"/>
    <dgm:cxn modelId="{4AD0372A-E5F9-4332-BC59-9CC2D14420CC}" type="presParOf" srcId="{EA70074A-5272-4A86-A775-FD5EA301FEE3}" destId="{18A0A053-02DE-46D8-93C1-DFCCA0BE3994}" srcOrd="3" destOrd="0" presId="urn:microsoft.com/office/officeart/2005/8/layout/arrow2"/>
    <dgm:cxn modelId="{20EFAE44-EC00-47FC-BF93-B85933E1DCC2}" type="presParOf" srcId="{EA70074A-5272-4A86-A775-FD5EA301FEE3}" destId="{707FA660-6F34-4138-B233-35DEC20EF8AD}" srcOrd="4" destOrd="0" presId="urn:microsoft.com/office/officeart/2005/8/layout/arrow2"/>
    <dgm:cxn modelId="{282F78F8-0512-4986-9487-AF3B8972BC9B}" type="presParOf" srcId="{EA70074A-5272-4A86-A775-FD5EA301FEE3}" destId="{C4C25D7B-0064-423C-8459-B13A150929EC}" srcOrd="5" destOrd="0" presId="urn:microsoft.com/office/officeart/2005/8/layout/arrow2"/>
    <dgm:cxn modelId="{327BB0E4-1794-4770-B92C-B2A1B63C3B53}" type="presParOf" srcId="{EA70074A-5272-4A86-A775-FD5EA301FEE3}" destId="{5E68A941-FCA9-459F-8885-69997D89440C}" srcOrd="6" destOrd="0" presId="urn:microsoft.com/office/officeart/2005/8/layout/arrow2"/>
    <dgm:cxn modelId="{37D5B63C-F220-4456-9FE6-B69487182493}" type="presParOf" srcId="{EA70074A-5272-4A86-A775-FD5EA301FEE3}" destId="{CC544B9D-9DE2-4F50-980E-8A5C8515FA08}" srcOrd="7"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26FA679-9800-414B-B4A0-8BEFBCD77ACF}" type="doc">
      <dgm:prSet loTypeId="urn:microsoft.com/office/officeart/2005/8/layout/default#7" loCatId="list" qsTypeId="urn:microsoft.com/office/officeart/2005/8/quickstyle/simple1" qsCatId="simple" csTypeId="urn:microsoft.com/office/officeart/2005/8/colors/colorful5" csCatId="colorful" phldr="1"/>
      <dgm:spPr/>
      <dgm:t>
        <a:bodyPr/>
        <a:lstStyle/>
        <a:p>
          <a:endParaRPr lang="en-US"/>
        </a:p>
      </dgm:t>
    </dgm:pt>
    <dgm:pt modelId="{CE86480D-ECC3-4AC8-9A3A-49DFF6B0CC31}">
      <dgm:prSet phldrT="[Text]" custT="1"/>
      <dgm:spPr/>
      <dgm:t>
        <a:bodyPr/>
        <a:lstStyle/>
        <a:p>
          <a:r>
            <a:rPr lang="en-US" sz="2400" b="1" dirty="0" smtClean="0">
              <a:solidFill>
                <a:schemeClr val="tx1"/>
              </a:solidFill>
            </a:rPr>
            <a:t>1. </a:t>
          </a:r>
          <a:r>
            <a:rPr lang="en-US" sz="2400" b="1" dirty="0" err="1" smtClean="0">
              <a:solidFill>
                <a:schemeClr val="tx1"/>
              </a:solidFill>
            </a:rPr>
            <a:t>Membaca</a:t>
          </a:r>
          <a:r>
            <a:rPr lang="en-US" sz="2400" b="1" dirty="0" smtClean="0">
              <a:solidFill>
                <a:schemeClr val="tx1"/>
              </a:solidFill>
            </a:rPr>
            <a:t> </a:t>
          </a:r>
          <a:r>
            <a:rPr lang="en-US" sz="2400" b="1" dirty="0" err="1" smtClean="0">
              <a:solidFill>
                <a:schemeClr val="tx1"/>
              </a:solidFill>
            </a:rPr>
            <a:t>nyaring</a:t>
          </a:r>
          <a:r>
            <a:rPr lang="en-US" sz="2400" b="1" dirty="0" smtClean="0">
              <a:solidFill>
                <a:schemeClr val="tx1"/>
              </a:solidFill>
            </a:rPr>
            <a:t> (</a:t>
          </a:r>
          <a:r>
            <a:rPr lang="en-US" sz="2400" b="1" i="1" dirty="0" smtClean="0">
              <a:solidFill>
                <a:schemeClr val="tx1"/>
              </a:solidFill>
            </a:rPr>
            <a:t>Read Aloud)</a:t>
          </a:r>
          <a:endParaRPr lang="en-US" sz="2400" b="1" i="1" dirty="0">
            <a:solidFill>
              <a:schemeClr val="tx1"/>
            </a:solidFill>
          </a:endParaRPr>
        </a:p>
      </dgm:t>
    </dgm:pt>
    <dgm:pt modelId="{CA264248-6402-452B-9D24-4AAEBD892C16}" type="parTrans" cxnId="{78F73D74-605E-4924-BEB3-D5FC23226A01}">
      <dgm:prSet/>
      <dgm:spPr/>
      <dgm:t>
        <a:bodyPr/>
        <a:lstStyle/>
        <a:p>
          <a:endParaRPr lang="en-US"/>
        </a:p>
      </dgm:t>
    </dgm:pt>
    <dgm:pt modelId="{AE790C0F-8463-465F-B70B-5449EA9A05A0}" type="sibTrans" cxnId="{78F73D74-605E-4924-BEB3-D5FC23226A01}">
      <dgm:prSet/>
      <dgm:spPr/>
      <dgm:t>
        <a:bodyPr/>
        <a:lstStyle/>
        <a:p>
          <a:endParaRPr lang="en-US"/>
        </a:p>
      </dgm:t>
    </dgm:pt>
    <dgm:pt modelId="{FC4F3057-E07C-47D7-BC6D-CC1A101C3ED2}">
      <dgm:prSet phldrT="[Text]" custT="1"/>
      <dgm:spPr/>
      <dgm:t>
        <a:bodyPr/>
        <a:lstStyle/>
        <a:p>
          <a:r>
            <a:rPr lang="en-US" sz="2400" b="1" dirty="0" smtClean="0">
              <a:solidFill>
                <a:schemeClr val="tx1"/>
              </a:solidFill>
            </a:rPr>
            <a:t>2. </a:t>
          </a:r>
          <a:r>
            <a:rPr lang="en-US" sz="2400" b="1" dirty="0" err="1" smtClean="0">
              <a:solidFill>
                <a:schemeClr val="tx1"/>
              </a:solidFill>
            </a:rPr>
            <a:t>Membaca</a:t>
          </a:r>
          <a:r>
            <a:rPr lang="en-US" sz="2400" b="1" dirty="0" smtClean="0">
              <a:solidFill>
                <a:schemeClr val="tx1"/>
              </a:solidFill>
            </a:rPr>
            <a:t> </a:t>
          </a:r>
          <a:r>
            <a:rPr lang="en-US" sz="2400" b="1" dirty="0" err="1" smtClean="0">
              <a:solidFill>
                <a:schemeClr val="tx1"/>
              </a:solidFill>
            </a:rPr>
            <a:t>mandiri</a:t>
          </a:r>
          <a:endParaRPr lang="en-US" sz="2400" b="1" dirty="0">
            <a:solidFill>
              <a:schemeClr val="tx1"/>
            </a:solidFill>
          </a:endParaRPr>
        </a:p>
      </dgm:t>
    </dgm:pt>
    <dgm:pt modelId="{0E475DCD-EC53-4E36-87EF-E3B2CB4242BE}" type="parTrans" cxnId="{40C7D6DB-FFBC-4289-A6D8-AF7D0BA751DA}">
      <dgm:prSet/>
      <dgm:spPr/>
      <dgm:t>
        <a:bodyPr/>
        <a:lstStyle/>
        <a:p>
          <a:endParaRPr lang="en-US"/>
        </a:p>
      </dgm:t>
    </dgm:pt>
    <dgm:pt modelId="{D9923D3D-27E6-49BE-8141-6F0F1DA2240A}" type="sibTrans" cxnId="{40C7D6DB-FFBC-4289-A6D8-AF7D0BA751DA}">
      <dgm:prSet/>
      <dgm:spPr/>
      <dgm:t>
        <a:bodyPr/>
        <a:lstStyle/>
        <a:p>
          <a:endParaRPr lang="en-US"/>
        </a:p>
      </dgm:t>
    </dgm:pt>
    <dgm:pt modelId="{4F766C31-5059-4D86-8649-255F0408E060}">
      <dgm:prSet phldrT="[Text]" custT="1"/>
      <dgm:spPr/>
      <dgm:t>
        <a:bodyPr/>
        <a:lstStyle/>
        <a:p>
          <a:r>
            <a:rPr lang="en-US" sz="2400" b="1" dirty="0" smtClean="0">
              <a:solidFill>
                <a:schemeClr val="tx1"/>
              </a:solidFill>
            </a:rPr>
            <a:t>3. </a:t>
          </a:r>
          <a:r>
            <a:rPr lang="en-US" sz="2400" b="1" dirty="0" err="1" smtClean="0">
              <a:solidFill>
                <a:schemeClr val="tx1"/>
              </a:solidFill>
            </a:rPr>
            <a:t>Membaca</a:t>
          </a:r>
          <a:r>
            <a:rPr lang="en-US" sz="2400" b="1" dirty="0" smtClean="0">
              <a:solidFill>
                <a:schemeClr val="tx1"/>
              </a:solidFill>
            </a:rPr>
            <a:t> </a:t>
          </a:r>
          <a:r>
            <a:rPr lang="en-US" sz="2400" b="1" dirty="0" err="1" smtClean="0">
              <a:solidFill>
                <a:schemeClr val="tx1"/>
              </a:solidFill>
            </a:rPr>
            <a:t>Bersama</a:t>
          </a:r>
          <a:endParaRPr lang="en-US" sz="2400" b="1" dirty="0">
            <a:solidFill>
              <a:schemeClr val="tx1"/>
            </a:solidFill>
          </a:endParaRPr>
        </a:p>
      </dgm:t>
    </dgm:pt>
    <dgm:pt modelId="{D7A9213C-7AB1-42EB-853D-32FF31FA506F}" type="parTrans" cxnId="{A21DC3D7-1856-4DDF-A5CE-67813ECECE29}">
      <dgm:prSet/>
      <dgm:spPr/>
      <dgm:t>
        <a:bodyPr/>
        <a:lstStyle/>
        <a:p>
          <a:endParaRPr lang="en-US"/>
        </a:p>
      </dgm:t>
    </dgm:pt>
    <dgm:pt modelId="{A95E624D-BF5E-4666-9FC7-9EC927B84839}" type="sibTrans" cxnId="{A21DC3D7-1856-4DDF-A5CE-67813ECECE29}">
      <dgm:prSet/>
      <dgm:spPr/>
      <dgm:t>
        <a:bodyPr/>
        <a:lstStyle/>
        <a:p>
          <a:endParaRPr lang="en-US"/>
        </a:p>
      </dgm:t>
    </dgm:pt>
    <dgm:pt modelId="{4F7A8BAA-8B36-4CE0-9FC3-895C72A56542}">
      <dgm:prSet phldrT="[Text]" custT="1"/>
      <dgm:spPr/>
      <dgm:t>
        <a:bodyPr/>
        <a:lstStyle/>
        <a:p>
          <a:r>
            <a:rPr lang="en-US" sz="2400" b="1" dirty="0" smtClean="0">
              <a:solidFill>
                <a:schemeClr val="tx1"/>
              </a:solidFill>
            </a:rPr>
            <a:t>4. </a:t>
          </a:r>
          <a:r>
            <a:rPr lang="en-US" sz="2400" b="1" dirty="0" err="1" smtClean="0">
              <a:solidFill>
                <a:schemeClr val="tx1"/>
              </a:solidFill>
            </a:rPr>
            <a:t>Membaca</a:t>
          </a:r>
          <a:r>
            <a:rPr lang="en-US" sz="2400" b="1" dirty="0" smtClean="0">
              <a:solidFill>
                <a:schemeClr val="tx1"/>
              </a:solidFill>
            </a:rPr>
            <a:t> </a:t>
          </a:r>
          <a:r>
            <a:rPr lang="en-US" sz="2400" b="1" dirty="0" err="1" smtClean="0">
              <a:solidFill>
                <a:schemeClr val="tx1"/>
              </a:solidFill>
            </a:rPr>
            <a:t>terpandu</a:t>
          </a:r>
          <a:endParaRPr lang="en-US" sz="2400" b="1" dirty="0">
            <a:solidFill>
              <a:schemeClr val="tx1"/>
            </a:solidFill>
          </a:endParaRPr>
        </a:p>
      </dgm:t>
    </dgm:pt>
    <dgm:pt modelId="{252E54D2-08D3-4479-B0BC-BED86E502B43}" type="parTrans" cxnId="{A9D0696D-149A-4500-AA46-E7A2A05C109C}">
      <dgm:prSet/>
      <dgm:spPr/>
      <dgm:t>
        <a:bodyPr/>
        <a:lstStyle/>
        <a:p>
          <a:endParaRPr lang="en-US"/>
        </a:p>
      </dgm:t>
    </dgm:pt>
    <dgm:pt modelId="{38279DD3-828E-4B79-A4A4-7E5C0427CA3B}" type="sibTrans" cxnId="{A9D0696D-149A-4500-AA46-E7A2A05C109C}">
      <dgm:prSet/>
      <dgm:spPr/>
      <dgm:t>
        <a:bodyPr/>
        <a:lstStyle/>
        <a:p>
          <a:endParaRPr lang="en-US"/>
        </a:p>
      </dgm:t>
    </dgm:pt>
    <dgm:pt modelId="{07B10772-94A0-4290-B907-A88154E6BE64}">
      <dgm:prSet phldrT="[Text]" custT="1"/>
      <dgm:spPr/>
      <dgm:t>
        <a:bodyPr/>
        <a:lstStyle/>
        <a:p>
          <a:r>
            <a:rPr lang="en-US" sz="2400" b="1" dirty="0" smtClean="0">
              <a:solidFill>
                <a:schemeClr val="tx1"/>
              </a:solidFill>
            </a:rPr>
            <a:t>5. </a:t>
          </a:r>
          <a:r>
            <a:rPr lang="en-US" sz="2400" b="1" dirty="0" err="1" smtClean="0">
              <a:solidFill>
                <a:schemeClr val="tx1"/>
              </a:solidFill>
            </a:rPr>
            <a:t>Saling</a:t>
          </a:r>
          <a:r>
            <a:rPr lang="en-US" sz="2400" b="1" dirty="0" smtClean="0">
              <a:solidFill>
                <a:schemeClr val="tx1"/>
              </a:solidFill>
            </a:rPr>
            <a:t> </a:t>
          </a:r>
          <a:r>
            <a:rPr lang="en-US" sz="2400" b="1" dirty="0" err="1" smtClean="0">
              <a:solidFill>
                <a:schemeClr val="tx1"/>
              </a:solidFill>
            </a:rPr>
            <a:t>Mencerita-kan</a:t>
          </a:r>
          <a:r>
            <a:rPr lang="en-US" sz="2400" b="1" dirty="0" smtClean="0">
              <a:solidFill>
                <a:schemeClr val="tx1"/>
              </a:solidFill>
            </a:rPr>
            <a:t> </a:t>
          </a:r>
          <a:r>
            <a:rPr lang="en-US" sz="2400" b="1" dirty="0" err="1" smtClean="0">
              <a:solidFill>
                <a:schemeClr val="tx1"/>
              </a:solidFill>
            </a:rPr>
            <a:t>Hasil</a:t>
          </a:r>
          <a:r>
            <a:rPr lang="en-US" sz="2400" b="1" dirty="0" smtClean="0">
              <a:solidFill>
                <a:schemeClr val="tx1"/>
              </a:solidFill>
            </a:rPr>
            <a:t> </a:t>
          </a:r>
          <a:r>
            <a:rPr lang="en-US" sz="2400" b="1" dirty="0" err="1" smtClean="0">
              <a:solidFill>
                <a:schemeClr val="tx1"/>
              </a:solidFill>
            </a:rPr>
            <a:t>Bacaan</a:t>
          </a:r>
          <a:r>
            <a:rPr lang="en-US" sz="2400" b="1" dirty="0" smtClean="0">
              <a:solidFill>
                <a:schemeClr val="tx1"/>
              </a:solidFill>
            </a:rPr>
            <a:t> </a:t>
          </a:r>
          <a:r>
            <a:rPr lang="en-US" sz="1800" b="1" i="1" dirty="0" smtClean="0">
              <a:solidFill>
                <a:schemeClr val="tx1"/>
              </a:solidFill>
            </a:rPr>
            <a:t>(</a:t>
          </a:r>
          <a:r>
            <a:rPr lang="en-US" sz="1800" b="1" i="1" dirty="0" err="1" smtClean="0">
              <a:solidFill>
                <a:schemeClr val="tx1"/>
              </a:solidFill>
            </a:rPr>
            <a:t>berpasangan</a:t>
          </a:r>
          <a:r>
            <a:rPr lang="en-US" sz="1800" b="1" i="1" dirty="0" smtClean="0">
              <a:solidFill>
                <a:schemeClr val="tx1"/>
              </a:solidFill>
            </a:rPr>
            <a:t>)</a:t>
          </a:r>
          <a:endParaRPr lang="en-US" sz="1800" b="1" i="1" dirty="0">
            <a:solidFill>
              <a:schemeClr val="tx1"/>
            </a:solidFill>
          </a:endParaRPr>
        </a:p>
      </dgm:t>
    </dgm:pt>
    <dgm:pt modelId="{27BED759-53C3-4809-A723-1BEFA77A48A9}" type="parTrans" cxnId="{32CAFCC0-9669-403A-AED1-232B5F33F2CA}">
      <dgm:prSet/>
      <dgm:spPr/>
      <dgm:t>
        <a:bodyPr/>
        <a:lstStyle/>
        <a:p>
          <a:endParaRPr lang="en-US"/>
        </a:p>
      </dgm:t>
    </dgm:pt>
    <dgm:pt modelId="{6D92FBD3-C966-4933-BBF9-DDBEEA6CAF74}" type="sibTrans" cxnId="{32CAFCC0-9669-403A-AED1-232B5F33F2CA}">
      <dgm:prSet/>
      <dgm:spPr/>
      <dgm:t>
        <a:bodyPr/>
        <a:lstStyle/>
        <a:p>
          <a:endParaRPr lang="en-US"/>
        </a:p>
      </dgm:t>
    </dgm:pt>
    <dgm:pt modelId="{994879D9-C5C5-4A49-9824-C3F13779982E}">
      <dgm:prSet phldrT="[Text]" custT="1"/>
      <dgm:spPr/>
      <dgm:t>
        <a:bodyPr/>
        <a:lstStyle/>
        <a:p>
          <a:r>
            <a:rPr lang="en-US" sz="2400" b="1" dirty="0" smtClean="0">
              <a:solidFill>
                <a:schemeClr val="tx1"/>
              </a:solidFill>
            </a:rPr>
            <a:t>10. </a:t>
          </a:r>
          <a:r>
            <a:rPr lang="en-US" sz="2400" b="1" dirty="0" err="1" smtClean="0">
              <a:solidFill>
                <a:schemeClr val="tx1"/>
              </a:solidFill>
            </a:rPr>
            <a:t>Menyiapkan</a:t>
          </a:r>
          <a:r>
            <a:rPr lang="en-US" sz="2400" b="1" dirty="0" smtClean="0">
              <a:solidFill>
                <a:schemeClr val="tx1"/>
              </a:solidFill>
            </a:rPr>
            <a:t> </a:t>
          </a:r>
          <a:r>
            <a:rPr lang="en-US" sz="2400" b="1" dirty="0" err="1" smtClean="0">
              <a:solidFill>
                <a:schemeClr val="tx1"/>
              </a:solidFill>
            </a:rPr>
            <a:t>Kelas</a:t>
          </a:r>
          <a:r>
            <a:rPr lang="en-US" sz="2400" b="1" dirty="0" smtClean="0">
              <a:solidFill>
                <a:schemeClr val="tx1"/>
              </a:solidFill>
            </a:rPr>
            <a:t> </a:t>
          </a:r>
          <a:r>
            <a:rPr lang="en-US" sz="2400" b="1" dirty="0" err="1" smtClean="0">
              <a:solidFill>
                <a:schemeClr val="tx1"/>
              </a:solidFill>
            </a:rPr>
            <a:t>Kaya</a:t>
          </a:r>
          <a:r>
            <a:rPr lang="en-US" sz="2400" b="1" dirty="0" smtClean="0">
              <a:solidFill>
                <a:schemeClr val="tx1"/>
              </a:solidFill>
            </a:rPr>
            <a:t> </a:t>
          </a:r>
          <a:r>
            <a:rPr lang="en-US" sz="2400" b="1" dirty="0" err="1" smtClean="0">
              <a:solidFill>
                <a:schemeClr val="tx1"/>
              </a:solidFill>
            </a:rPr>
            <a:t>Literasi</a:t>
          </a:r>
          <a:endParaRPr lang="en-US" sz="2400" b="1" dirty="0">
            <a:solidFill>
              <a:schemeClr val="tx1"/>
            </a:solidFill>
          </a:endParaRPr>
        </a:p>
      </dgm:t>
    </dgm:pt>
    <dgm:pt modelId="{A90FC66B-BD1A-4065-8612-8E32EC5782EB}" type="parTrans" cxnId="{6A056CC2-9C61-4711-82CF-BD1EC84CE8F5}">
      <dgm:prSet/>
      <dgm:spPr/>
      <dgm:t>
        <a:bodyPr/>
        <a:lstStyle/>
        <a:p>
          <a:endParaRPr lang="en-US"/>
        </a:p>
      </dgm:t>
    </dgm:pt>
    <dgm:pt modelId="{E0E30565-7AF6-4F00-B26F-3CC7A40E3F9D}" type="sibTrans" cxnId="{6A056CC2-9C61-4711-82CF-BD1EC84CE8F5}">
      <dgm:prSet/>
      <dgm:spPr/>
      <dgm:t>
        <a:bodyPr/>
        <a:lstStyle/>
        <a:p>
          <a:endParaRPr lang="en-US"/>
        </a:p>
      </dgm:t>
    </dgm:pt>
    <dgm:pt modelId="{94AFC89D-43F8-4D2A-809A-A69F6ECBB1A8}">
      <dgm:prSet phldrT="[Text]" custT="1"/>
      <dgm:spPr/>
      <dgm:t>
        <a:bodyPr/>
        <a:lstStyle/>
        <a:p>
          <a:r>
            <a:rPr lang="en-US" sz="2400" b="1" dirty="0" smtClean="0">
              <a:solidFill>
                <a:schemeClr val="tx1"/>
              </a:solidFill>
            </a:rPr>
            <a:t>6. </a:t>
          </a:r>
          <a:r>
            <a:rPr lang="en-US" sz="2400" b="1" dirty="0" err="1" smtClean="0">
              <a:solidFill>
                <a:schemeClr val="tx1"/>
              </a:solidFill>
            </a:rPr>
            <a:t>Melanjutkan</a:t>
          </a:r>
          <a:r>
            <a:rPr lang="en-US" sz="2400" b="1" dirty="0" smtClean="0">
              <a:solidFill>
                <a:schemeClr val="tx1"/>
              </a:solidFill>
            </a:rPr>
            <a:t> </a:t>
          </a:r>
          <a:r>
            <a:rPr lang="en-US" sz="2400" b="1" dirty="0" err="1" smtClean="0">
              <a:solidFill>
                <a:schemeClr val="tx1"/>
              </a:solidFill>
            </a:rPr>
            <a:t>cerita</a:t>
          </a:r>
          <a:endParaRPr lang="en-US" sz="2400" b="1" dirty="0">
            <a:solidFill>
              <a:schemeClr val="tx1"/>
            </a:solidFill>
          </a:endParaRPr>
        </a:p>
      </dgm:t>
    </dgm:pt>
    <dgm:pt modelId="{12888460-0EE5-471F-BD5D-52A8C951B918}" type="parTrans" cxnId="{11B33DD2-FC8F-4CB8-9562-114EDF717632}">
      <dgm:prSet/>
      <dgm:spPr/>
      <dgm:t>
        <a:bodyPr/>
        <a:lstStyle/>
        <a:p>
          <a:endParaRPr lang="en-US"/>
        </a:p>
      </dgm:t>
    </dgm:pt>
    <dgm:pt modelId="{B85AA3F7-BA7E-4768-A080-7B87F1CEA657}" type="sibTrans" cxnId="{11B33DD2-FC8F-4CB8-9562-114EDF717632}">
      <dgm:prSet/>
      <dgm:spPr/>
      <dgm:t>
        <a:bodyPr/>
        <a:lstStyle/>
        <a:p>
          <a:endParaRPr lang="en-US"/>
        </a:p>
      </dgm:t>
    </dgm:pt>
    <dgm:pt modelId="{4C8B82F1-2961-411C-B13D-C481A95AB887}">
      <dgm:prSet phldrT="[Text]" custT="1"/>
      <dgm:spPr/>
      <dgm:t>
        <a:bodyPr/>
        <a:lstStyle/>
        <a:p>
          <a:r>
            <a:rPr lang="en-US" sz="2400" b="1" dirty="0" smtClean="0">
              <a:solidFill>
                <a:schemeClr val="tx1"/>
              </a:solidFill>
            </a:rPr>
            <a:t>7. </a:t>
          </a:r>
          <a:r>
            <a:rPr lang="en-US" sz="2400" b="1" dirty="0" err="1" smtClean="0">
              <a:solidFill>
                <a:schemeClr val="tx1"/>
              </a:solidFill>
            </a:rPr>
            <a:t>Mengem-bangkan</a:t>
          </a:r>
          <a:r>
            <a:rPr lang="en-US" sz="2400" b="1" dirty="0" smtClean="0">
              <a:solidFill>
                <a:schemeClr val="tx1"/>
              </a:solidFill>
            </a:rPr>
            <a:t> </a:t>
          </a:r>
          <a:r>
            <a:rPr lang="en-US" sz="2400" b="1" dirty="0" err="1" smtClean="0">
              <a:solidFill>
                <a:schemeClr val="tx1"/>
              </a:solidFill>
            </a:rPr>
            <a:t>tokoh</a:t>
          </a:r>
          <a:endParaRPr lang="en-US" sz="2400" b="1" dirty="0">
            <a:solidFill>
              <a:schemeClr val="tx1"/>
            </a:solidFill>
          </a:endParaRPr>
        </a:p>
      </dgm:t>
    </dgm:pt>
    <dgm:pt modelId="{5D60C06B-04C7-478D-B3FB-1DDFA5CC1445}" type="parTrans" cxnId="{57E7CF73-0BCF-4C47-AEAD-98FD3E714237}">
      <dgm:prSet/>
      <dgm:spPr/>
      <dgm:t>
        <a:bodyPr/>
        <a:lstStyle/>
        <a:p>
          <a:endParaRPr lang="en-US"/>
        </a:p>
      </dgm:t>
    </dgm:pt>
    <dgm:pt modelId="{7B77A504-07E8-4ABA-BAB6-4B4D73D44866}" type="sibTrans" cxnId="{57E7CF73-0BCF-4C47-AEAD-98FD3E714237}">
      <dgm:prSet/>
      <dgm:spPr/>
      <dgm:t>
        <a:bodyPr/>
        <a:lstStyle/>
        <a:p>
          <a:endParaRPr lang="en-US"/>
        </a:p>
      </dgm:t>
    </dgm:pt>
    <dgm:pt modelId="{C3CEE862-0D9D-4A1B-B407-375BB6321D4F}">
      <dgm:prSet phldrT="[Text]" custT="1"/>
      <dgm:spPr/>
      <dgm:t>
        <a:bodyPr/>
        <a:lstStyle/>
        <a:p>
          <a:r>
            <a:rPr lang="en-US" sz="2400" b="1" dirty="0" smtClean="0">
              <a:solidFill>
                <a:schemeClr val="tx1"/>
              </a:solidFill>
            </a:rPr>
            <a:t>8. </a:t>
          </a:r>
          <a:r>
            <a:rPr lang="en-US" sz="2400" b="1" dirty="0" err="1" smtClean="0">
              <a:solidFill>
                <a:schemeClr val="tx1"/>
              </a:solidFill>
            </a:rPr>
            <a:t>Menulis</a:t>
          </a:r>
          <a:r>
            <a:rPr lang="en-US" sz="2400" b="1" dirty="0" smtClean="0">
              <a:solidFill>
                <a:schemeClr val="tx1"/>
              </a:solidFill>
            </a:rPr>
            <a:t> </a:t>
          </a:r>
          <a:r>
            <a:rPr lang="en-US" sz="2400" b="1" dirty="0" err="1" smtClean="0">
              <a:solidFill>
                <a:schemeClr val="tx1"/>
              </a:solidFill>
            </a:rPr>
            <a:t>Cerita</a:t>
          </a:r>
          <a:r>
            <a:rPr lang="en-US" sz="2400" b="1" dirty="0" smtClean="0">
              <a:solidFill>
                <a:schemeClr val="tx1"/>
              </a:solidFill>
            </a:rPr>
            <a:t>/ </a:t>
          </a:r>
          <a:r>
            <a:rPr lang="en-US" sz="2400" b="1" dirty="0" err="1" smtClean="0">
              <a:solidFill>
                <a:schemeClr val="tx1"/>
              </a:solidFill>
            </a:rPr>
            <a:t>Puisi</a:t>
          </a:r>
          <a:r>
            <a:rPr lang="en-US" sz="2400" b="1" dirty="0" smtClean="0">
              <a:solidFill>
                <a:schemeClr val="tx1"/>
              </a:solidFill>
            </a:rPr>
            <a:t>/ </a:t>
          </a:r>
          <a:r>
            <a:rPr lang="en-US" sz="2400" b="1" dirty="0" err="1" smtClean="0">
              <a:solidFill>
                <a:schemeClr val="tx1"/>
              </a:solidFill>
            </a:rPr>
            <a:t>Artikel</a:t>
          </a:r>
          <a:endParaRPr lang="en-US" sz="2400" b="1" dirty="0">
            <a:solidFill>
              <a:schemeClr val="tx1"/>
            </a:solidFill>
          </a:endParaRPr>
        </a:p>
      </dgm:t>
    </dgm:pt>
    <dgm:pt modelId="{00F89EA6-B54D-48B1-B9F1-A186E19685D9}" type="parTrans" cxnId="{F1610838-9FE9-4778-BB75-4882A6477458}">
      <dgm:prSet/>
      <dgm:spPr/>
      <dgm:t>
        <a:bodyPr/>
        <a:lstStyle/>
        <a:p>
          <a:endParaRPr lang="en-US"/>
        </a:p>
      </dgm:t>
    </dgm:pt>
    <dgm:pt modelId="{2D99E65A-FAD6-42B2-9184-C33ED3ADF73E}" type="sibTrans" cxnId="{F1610838-9FE9-4778-BB75-4882A6477458}">
      <dgm:prSet/>
      <dgm:spPr/>
      <dgm:t>
        <a:bodyPr/>
        <a:lstStyle/>
        <a:p>
          <a:endParaRPr lang="en-US"/>
        </a:p>
      </dgm:t>
    </dgm:pt>
    <dgm:pt modelId="{10DFA151-287E-48A4-BF10-3A11B234D487}">
      <dgm:prSet phldrT="[Text]" custT="1"/>
      <dgm:spPr/>
      <dgm:t>
        <a:bodyPr/>
        <a:lstStyle/>
        <a:p>
          <a:r>
            <a:rPr lang="en-US" sz="2400" b="1" dirty="0" smtClean="0">
              <a:solidFill>
                <a:schemeClr val="tx1"/>
              </a:solidFill>
            </a:rPr>
            <a:t>9. </a:t>
          </a:r>
          <a:r>
            <a:rPr lang="en-US" sz="2400" b="1" dirty="0" err="1" smtClean="0">
              <a:solidFill>
                <a:schemeClr val="tx1"/>
              </a:solidFill>
            </a:rPr>
            <a:t>Membuat</a:t>
          </a:r>
          <a:r>
            <a:rPr lang="en-US" sz="2400" b="1" dirty="0" smtClean="0">
              <a:solidFill>
                <a:schemeClr val="tx1"/>
              </a:solidFill>
            </a:rPr>
            <a:t> Graphic Organizer</a:t>
          </a:r>
          <a:endParaRPr lang="en-US" sz="2400" b="1" dirty="0">
            <a:solidFill>
              <a:schemeClr val="tx1"/>
            </a:solidFill>
          </a:endParaRPr>
        </a:p>
      </dgm:t>
    </dgm:pt>
    <dgm:pt modelId="{61D4EFA3-D674-443A-88D4-E692C497C1B6}" type="parTrans" cxnId="{0C3175A9-DAA5-4D20-922B-11CE05721862}">
      <dgm:prSet/>
      <dgm:spPr/>
      <dgm:t>
        <a:bodyPr/>
        <a:lstStyle/>
        <a:p>
          <a:endParaRPr lang="en-US"/>
        </a:p>
      </dgm:t>
    </dgm:pt>
    <dgm:pt modelId="{BA3E6D20-1019-4B26-9D06-84C5AD5C8135}" type="sibTrans" cxnId="{0C3175A9-DAA5-4D20-922B-11CE05721862}">
      <dgm:prSet/>
      <dgm:spPr/>
      <dgm:t>
        <a:bodyPr/>
        <a:lstStyle/>
        <a:p>
          <a:endParaRPr lang="en-US"/>
        </a:p>
      </dgm:t>
    </dgm:pt>
    <dgm:pt modelId="{9B1A0813-6A4D-4091-AE28-ED60EC47B066}" type="pres">
      <dgm:prSet presAssocID="{A26FA679-9800-414B-B4A0-8BEFBCD77ACF}" presName="diagram" presStyleCnt="0">
        <dgm:presLayoutVars>
          <dgm:dir/>
          <dgm:resizeHandles val="exact"/>
        </dgm:presLayoutVars>
      </dgm:prSet>
      <dgm:spPr/>
      <dgm:t>
        <a:bodyPr/>
        <a:lstStyle/>
        <a:p>
          <a:endParaRPr lang="en-US"/>
        </a:p>
      </dgm:t>
    </dgm:pt>
    <dgm:pt modelId="{729E65C5-A6E1-4813-9BD5-F23B8582A483}" type="pres">
      <dgm:prSet presAssocID="{CE86480D-ECC3-4AC8-9A3A-49DFF6B0CC31}" presName="node" presStyleLbl="node1" presStyleIdx="0" presStyleCnt="10">
        <dgm:presLayoutVars>
          <dgm:bulletEnabled val="1"/>
        </dgm:presLayoutVars>
      </dgm:prSet>
      <dgm:spPr/>
      <dgm:t>
        <a:bodyPr/>
        <a:lstStyle/>
        <a:p>
          <a:endParaRPr lang="en-US"/>
        </a:p>
      </dgm:t>
    </dgm:pt>
    <dgm:pt modelId="{F3D9167A-0F08-424F-BE9E-4E8AA172294A}" type="pres">
      <dgm:prSet presAssocID="{AE790C0F-8463-465F-B70B-5449EA9A05A0}" presName="sibTrans" presStyleCnt="0"/>
      <dgm:spPr/>
    </dgm:pt>
    <dgm:pt modelId="{B1F2E81D-5BFA-4C4F-B405-DA1029AD3F8E}" type="pres">
      <dgm:prSet presAssocID="{FC4F3057-E07C-47D7-BC6D-CC1A101C3ED2}" presName="node" presStyleLbl="node1" presStyleIdx="1" presStyleCnt="10">
        <dgm:presLayoutVars>
          <dgm:bulletEnabled val="1"/>
        </dgm:presLayoutVars>
      </dgm:prSet>
      <dgm:spPr/>
      <dgm:t>
        <a:bodyPr/>
        <a:lstStyle/>
        <a:p>
          <a:endParaRPr lang="en-US"/>
        </a:p>
      </dgm:t>
    </dgm:pt>
    <dgm:pt modelId="{E033D7EE-A699-4C29-91B9-472F4B047BB3}" type="pres">
      <dgm:prSet presAssocID="{D9923D3D-27E6-49BE-8141-6F0F1DA2240A}" presName="sibTrans" presStyleCnt="0"/>
      <dgm:spPr/>
    </dgm:pt>
    <dgm:pt modelId="{0563C932-9900-4943-967F-900DB3DB5D43}" type="pres">
      <dgm:prSet presAssocID="{4F766C31-5059-4D86-8649-255F0408E060}" presName="node" presStyleLbl="node1" presStyleIdx="2" presStyleCnt="10">
        <dgm:presLayoutVars>
          <dgm:bulletEnabled val="1"/>
        </dgm:presLayoutVars>
      </dgm:prSet>
      <dgm:spPr/>
      <dgm:t>
        <a:bodyPr/>
        <a:lstStyle/>
        <a:p>
          <a:endParaRPr lang="en-US"/>
        </a:p>
      </dgm:t>
    </dgm:pt>
    <dgm:pt modelId="{E5841FA3-43B1-4CF9-935C-B20D1AEA08E2}" type="pres">
      <dgm:prSet presAssocID="{A95E624D-BF5E-4666-9FC7-9EC927B84839}" presName="sibTrans" presStyleCnt="0"/>
      <dgm:spPr/>
    </dgm:pt>
    <dgm:pt modelId="{87A7ECAA-A1FA-4A66-9A8D-9953B88BBDA9}" type="pres">
      <dgm:prSet presAssocID="{4F7A8BAA-8B36-4CE0-9FC3-895C72A56542}" presName="node" presStyleLbl="node1" presStyleIdx="3" presStyleCnt="10">
        <dgm:presLayoutVars>
          <dgm:bulletEnabled val="1"/>
        </dgm:presLayoutVars>
      </dgm:prSet>
      <dgm:spPr/>
      <dgm:t>
        <a:bodyPr/>
        <a:lstStyle/>
        <a:p>
          <a:endParaRPr lang="en-US"/>
        </a:p>
      </dgm:t>
    </dgm:pt>
    <dgm:pt modelId="{361BB604-E08C-44AB-882D-D298B3D3112E}" type="pres">
      <dgm:prSet presAssocID="{38279DD3-828E-4B79-A4A4-7E5C0427CA3B}" presName="sibTrans" presStyleCnt="0"/>
      <dgm:spPr/>
    </dgm:pt>
    <dgm:pt modelId="{3F43B8C7-FA14-44FD-BCCE-04FD0B5AF4AD}" type="pres">
      <dgm:prSet presAssocID="{07B10772-94A0-4290-B907-A88154E6BE64}" presName="node" presStyleLbl="node1" presStyleIdx="4" presStyleCnt="10" custScaleY="179272">
        <dgm:presLayoutVars>
          <dgm:bulletEnabled val="1"/>
        </dgm:presLayoutVars>
      </dgm:prSet>
      <dgm:spPr/>
      <dgm:t>
        <a:bodyPr/>
        <a:lstStyle/>
        <a:p>
          <a:endParaRPr lang="en-US"/>
        </a:p>
      </dgm:t>
    </dgm:pt>
    <dgm:pt modelId="{9C239046-1B9D-433A-93E0-B74CBF5346D4}" type="pres">
      <dgm:prSet presAssocID="{6D92FBD3-C966-4933-BBF9-DDBEEA6CAF74}" presName="sibTrans" presStyleCnt="0"/>
      <dgm:spPr/>
    </dgm:pt>
    <dgm:pt modelId="{13B49765-9204-4453-8D48-81222D499E1E}" type="pres">
      <dgm:prSet presAssocID="{94AFC89D-43F8-4D2A-809A-A69F6ECBB1A8}" presName="node" presStyleLbl="node1" presStyleIdx="5" presStyleCnt="10" custScaleY="179272">
        <dgm:presLayoutVars>
          <dgm:bulletEnabled val="1"/>
        </dgm:presLayoutVars>
      </dgm:prSet>
      <dgm:spPr/>
      <dgm:t>
        <a:bodyPr/>
        <a:lstStyle/>
        <a:p>
          <a:endParaRPr lang="en-US"/>
        </a:p>
      </dgm:t>
    </dgm:pt>
    <dgm:pt modelId="{0314BD86-A56E-4D48-9D59-3C89ACD80D64}" type="pres">
      <dgm:prSet presAssocID="{B85AA3F7-BA7E-4768-A080-7B87F1CEA657}" presName="sibTrans" presStyleCnt="0"/>
      <dgm:spPr/>
    </dgm:pt>
    <dgm:pt modelId="{58CE98DB-3708-4C4D-9F4E-E31C6D3CF6C3}" type="pres">
      <dgm:prSet presAssocID="{4C8B82F1-2961-411C-B13D-C481A95AB887}" presName="node" presStyleLbl="node1" presStyleIdx="6" presStyleCnt="10" custScaleY="179272">
        <dgm:presLayoutVars>
          <dgm:bulletEnabled val="1"/>
        </dgm:presLayoutVars>
      </dgm:prSet>
      <dgm:spPr/>
      <dgm:t>
        <a:bodyPr/>
        <a:lstStyle/>
        <a:p>
          <a:endParaRPr lang="en-US"/>
        </a:p>
      </dgm:t>
    </dgm:pt>
    <dgm:pt modelId="{94A72C34-1498-441F-A8C6-592D6B0FBD90}" type="pres">
      <dgm:prSet presAssocID="{7B77A504-07E8-4ABA-BAB6-4B4D73D44866}" presName="sibTrans" presStyleCnt="0"/>
      <dgm:spPr/>
    </dgm:pt>
    <dgm:pt modelId="{B41E5898-DBE2-4395-8FA9-19E0E17A0A48}" type="pres">
      <dgm:prSet presAssocID="{C3CEE862-0D9D-4A1B-B407-375BB6321D4F}" presName="node" presStyleLbl="node1" presStyleIdx="7" presStyleCnt="10" custScaleY="179272">
        <dgm:presLayoutVars>
          <dgm:bulletEnabled val="1"/>
        </dgm:presLayoutVars>
      </dgm:prSet>
      <dgm:spPr/>
      <dgm:t>
        <a:bodyPr/>
        <a:lstStyle/>
        <a:p>
          <a:endParaRPr lang="en-US"/>
        </a:p>
      </dgm:t>
    </dgm:pt>
    <dgm:pt modelId="{67BD51F9-9C64-41A9-ADF1-77B89377988C}" type="pres">
      <dgm:prSet presAssocID="{2D99E65A-FAD6-42B2-9184-C33ED3ADF73E}" presName="sibTrans" presStyleCnt="0"/>
      <dgm:spPr/>
    </dgm:pt>
    <dgm:pt modelId="{C2C4431F-D5C6-4CD2-AA62-71D119963548}" type="pres">
      <dgm:prSet presAssocID="{10DFA151-287E-48A4-BF10-3A11B234D487}" presName="node" presStyleLbl="node1" presStyleIdx="8" presStyleCnt="10" custScaleY="133145">
        <dgm:presLayoutVars>
          <dgm:bulletEnabled val="1"/>
        </dgm:presLayoutVars>
      </dgm:prSet>
      <dgm:spPr/>
      <dgm:t>
        <a:bodyPr/>
        <a:lstStyle/>
        <a:p>
          <a:endParaRPr lang="en-US"/>
        </a:p>
      </dgm:t>
    </dgm:pt>
    <dgm:pt modelId="{F379B02A-7D02-4B71-AB27-BAA4EAB2791A}" type="pres">
      <dgm:prSet presAssocID="{BA3E6D20-1019-4B26-9D06-84C5AD5C8135}" presName="sibTrans" presStyleCnt="0"/>
      <dgm:spPr/>
    </dgm:pt>
    <dgm:pt modelId="{F7C9764D-152E-4942-B5DD-62F0465777DB}" type="pres">
      <dgm:prSet presAssocID="{994879D9-C5C5-4A49-9824-C3F13779982E}" presName="node" presStyleLbl="node1" presStyleIdx="9" presStyleCnt="10" custScaleY="145687">
        <dgm:presLayoutVars>
          <dgm:bulletEnabled val="1"/>
        </dgm:presLayoutVars>
      </dgm:prSet>
      <dgm:spPr/>
      <dgm:t>
        <a:bodyPr/>
        <a:lstStyle/>
        <a:p>
          <a:endParaRPr lang="en-US"/>
        </a:p>
      </dgm:t>
    </dgm:pt>
  </dgm:ptLst>
  <dgm:cxnLst>
    <dgm:cxn modelId="{4668D869-D4EA-4B54-A641-102135C661F1}" type="presOf" srcId="{4F7A8BAA-8B36-4CE0-9FC3-895C72A56542}" destId="{87A7ECAA-A1FA-4A66-9A8D-9953B88BBDA9}" srcOrd="0" destOrd="0" presId="urn:microsoft.com/office/officeart/2005/8/layout/default#7"/>
    <dgm:cxn modelId="{F1610838-9FE9-4778-BB75-4882A6477458}" srcId="{A26FA679-9800-414B-B4A0-8BEFBCD77ACF}" destId="{C3CEE862-0D9D-4A1B-B407-375BB6321D4F}" srcOrd="7" destOrd="0" parTransId="{00F89EA6-B54D-48B1-B9F1-A186E19685D9}" sibTransId="{2D99E65A-FAD6-42B2-9184-C33ED3ADF73E}"/>
    <dgm:cxn modelId="{3D35F2A4-0FDD-43B2-82B9-15DC650102FE}" type="presOf" srcId="{4F766C31-5059-4D86-8649-255F0408E060}" destId="{0563C932-9900-4943-967F-900DB3DB5D43}" srcOrd="0" destOrd="0" presId="urn:microsoft.com/office/officeart/2005/8/layout/default#7"/>
    <dgm:cxn modelId="{F527028B-6C07-4206-AF72-CB0CB1A1E942}" type="presOf" srcId="{07B10772-94A0-4290-B907-A88154E6BE64}" destId="{3F43B8C7-FA14-44FD-BCCE-04FD0B5AF4AD}" srcOrd="0" destOrd="0" presId="urn:microsoft.com/office/officeart/2005/8/layout/default#7"/>
    <dgm:cxn modelId="{6A056CC2-9C61-4711-82CF-BD1EC84CE8F5}" srcId="{A26FA679-9800-414B-B4A0-8BEFBCD77ACF}" destId="{994879D9-C5C5-4A49-9824-C3F13779982E}" srcOrd="9" destOrd="0" parTransId="{A90FC66B-BD1A-4065-8612-8E32EC5782EB}" sibTransId="{E0E30565-7AF6-4F00-B26F-3CC7A40E3F9D}"/>
    <dgm:cxn modelId="{32CAFCC0-9669-403A-AED1-232B5F33F2CA}" srcId="{A26FA679-9800-414B-B4A0-8BEFBCD77ACF}" destId="{07B10772-94A0-4290-B907-A88154E6BE64}" srcOrd="4" destOrd="0" parTransId="{27BED759-53C3-4809-A723-1BEFA77A48A9}" sibTransId="{6D92FBD3-C966-4933-BBF9-DDBEEA6CAF74}"/>
    <dgm:cxn modelId="{6168F3D5-9BAA-4201-881A-461CFA290C1D}" type="presOf" srcId="{94AFC89D-43F8-4D2A-809A-A69F6ECBB1A8}" destId="{13B49765-9204-4453-8D48-81222D499E1E}" srcOrd="0" destOrd="0" presId="urn:microsoft.com/office/officeart/2005/8/layout/default#7"/>
    <dgm:cxn modelId="{57E7CF73-0BCF-4C47-AEAD-98FD3E714237}" srcId="{A26FA679-9800-414B-B4A0-8BEFBCD77ACF}" destId="{4C8B82F1-2961-411C-B13D-C481A95AB887}" srcOrd="6" destOrd="0" parTransId="{5D60C06B-04C7-478D-B3FB-1DDFA5CC1445}" sibTransId="{7B77A504-07E8-4ABA-BAB6-4B4D73D44866}"/>
    <dgm:cxn modelId="{A21DC3D7-1856-4DDF-A5CE-67813ECECE29}" srcId="{A26FA679-9800-414B-B4A0-8BEFBCD77ACF}" destId="{4F766C31-5059-4D86-8649-255F0408E060}" srcOrd="2" destOrd="0" parTransId="{D7A9213C-7AB1-42EB-853D-32FF31FA506F}" sibTransId="{A95E624D-BF5E-4666-9FC7-9EC927B84839}"/>
    <dgm:cxn modelId="{78F73D74-605E-4924-BEB3-D5FC23226A01}" srcId="{A26FA679-9800-414B-B4A0-8BEFBCD77ACF}" destId="{CE86480D-ECC3-4AC8-9A3A-49DFF6B0CC31}" srcOrd="0" destOrd="0" parTransId="{CA264248-6402-452B-9D24-4AAEBD892C16}" sibTransId="{AE790C0F-8463-465F-B70B-5449EA9A05A0}"/>
    <dgm:cxn modelId="{11B33DD2-FC8F-4CB8-9562-114EDF717632}" srcId="{A26FA679-9800-414B-B4A0-8BEFBCD77ACF}" destId="{94AFC89D-43F8-4D2A-809A-A69F6ECBB1A8}" srcOrd="5" destOrd="0" parTransId="{12888460-0EE5-471F-BD5D-52A8C951B918}" sibTransId="{B85AA3F7-BA7E-4768-A080-7B87F1CEA657}"/>
    <dgm:cxn modelId="{A9D0696D-149A-4500-AA46-E7A2A05C109C}" srcId="{A26FA679-9800-414B-B4A0-8BEFBCD77ACF}" destId="{4F7A8BAA-8B36-4CE0-9FC3-895C72A56542}" srcOrd="3" destOrd="0" parTransId="{252E54D2-08D3-4479-B0BC-BED86E502B43}" sibTransId="{38279DD3-828E-4B79-A4A4-7E5C0427CA3B}"/>
    <dgm:cxn modelId="{1A97DD72-FEB0-4B6D-8DC8-C0E92FDC8ACD}" type="presOf" srcId="{FC4F3057-E07C-47D7-BC6D-CC1A101C3ED2}" destId="{B1F2E81D-5BFA-4C4F-B405-DA1029AD3F8E}" srcOrd="0" destOrd="0" presId="urn:microsoft.com/office/officeart/2005/8/layout/default#7"/>
    <dgm:cxn modelId="{63C73AB8-2C65-4C1C-9099-537C5CF7E05A}" type="presOf" srcId="{CE86480D-ECC3-4AC8-9A3A-49DFF6B0CC31}" destId="{729E65C5-A6E1-4813-9BD5-F23B8582A483}" srcOrd="0" destOrd="0" presId="urn:microsoft.com/office/officeart/2005/8/layout/default#7"/>
    <dgm:cxn modelId="{40C7D6DB-FFBC-4289-A6D8-AF7D0BA751DA}" srcId="{A26FA679-9800-414B-B4A0-8BEFBCD77ACF}" destId="{FC4F3057-E07C-47D7-BC6D-CC1A101C3ED2}" srcOrd="1" destOrd="0" parTransId="{0E475DCD-EC53-4E36-87EF-E3B2CB4242BE}" sibTransId="{D9923D3D-27E6-49BE-8141-6F0F1DA2240A}"/>
    <dgm:cxn modelId="{33DF7D8E-2C08-441B-9484-AC7D832C43B5}" type="presOf" srcId="{10DFA151-287E-48A4-BF10-3A11B234D487}" destId="{C2C4431F-D5C6-4CD2-AA62-71D119963548}" srcOrd="0" destOrd="0" presId="urn:microsoft.com/office/officeart/2005/8/layout/default#7"/>
    <dgm:cxn modelId="{7B0984FF-92AC-4A91-BBE8-1BAF7AC808D6}" type="presOf" srcId="{A26FA679-9800-414B-B4A0-8BEFBCD77ACF}" destId="{9B1A0813-6A4D-4091-AE28-ED60EC47B066}" srcOrd="0" destOrd="0" presId="urn:microsoft.com/office/officeart/2005/8/layout/default#7"/>
    <dgm:cxn modelId="{88AE8EC1-F45E-4649-9450-2388D0E2ACC0}" type="presOf" srcId="{C3CEE862-0D9D-4A1B-B407-375BB6321D4F}" destId="{B41E5898-DBE2-4395-8FA9-19E0E17A0A48}" srcOrd="0" destOrd="0" presId="urn:microsoft.com/office/officeart/2005/8/layout/default#7"/>
    <dgm:cxn modelId="{0C3175A9-DAA5-4D20-922B-11CE05721862}" srcId="{A26FA679-9800-414B-B4A0-8BEFBCD77ACF}" destId="{10DFA151-287E-48A4-BF10-3A11B234D487}" srcOrd="8" destOrd="0" parTransId="{61D4EFA3-D674-443A-88D4-E692C497C1B6}" sibTransId="{BA3E6D20-1019-4B26-9D06-84C5AD5C8135}"/>
    <dgm:cxn modelId="{A223FDC3-4107-4059-BFD5-7583D00964E0}" type="presOf" srcId="{4C8B82F1-2961-411C-B13D-C481A95AB887}" destId="{58CE98DB-3708-4C4D-9F4E-E31C6D3CF6C3}" srcOrd="0" destOrd="0" presId="urn:microsoft.com/office/officeart/2005/8/layout/default#7"/>
    <dgm:cxn modelId="{E593FECB-1EB1-4DF1-9F8C-9C129E837DD8}" type="presOf" srcId="{994879D9-C5C5-4A49-9824-C3F13779982E}" destId="{F7C9764D-152E-4942-B5DD-62F0465777DB}" srcOrd="0" destOrd="0" presId="urn:microsoft.com/office/officeart/2005/8/layout/default#7"/>
    <dgm:cxn modelId="{4DFF808C-117C-43F2-90D9-0159ACD6E859}" type="presParOf" srcId="{9B1A0813-6A4D-4091-AE28-ED60EC47B066}" destId="{729E65C5-A6E1-4813-9BD5-F23B8582A483}" srcOrd="0" destOrd="0" presId="urn:microsoft.com/office/officeart/2005/8/layout/default#7"/>
    <dgm:cxn modelId="{ECF364F3-7564-4B0E-B241-BC322E0542A8}" type="presParOf" srcId="{9B1A0813-6A4D-4091-AE28-ED60EC47B066}" destId="{F3D9167A-0F08-424F-BE9E-4E8AA172294A}" srcOrd="1" destOrd="0" presId="urn:microsoft.com/office/officeart/2005/8/layout/default#7"/>
    <dgm:cxn modelId="{E4B0340C-F8DD-4299-A7E3-477DEDB66D43}" type="presParOf" srcId="{9B1A0813-6A4D-4091-AE28-ED60EC47B066}" destId="{B1F2E81D-5BFA-4C4F-B405-DA1029AD3F8E}" srcOrd="2" destOrd="0" presId="urn:microsoft.com/office/officeart/2005/8/layout/default#7"/>
    <dgm:cxn modelId="{C41D4C53-2658-4E4C-88EC-705455677DB6}" type="presParOf" srcId="{9B1A0813-6A4D-4091-AE28-ED60EC47B066}" destId="{E033D7EE-A699-4C29-91B9-472F4B047BB3}" srcOrd="3" destOrd="0" presId="urn:microsoft.com/office/officeart/2005/8/layout/default#7"/>
    <dgm:cxn modelId="{E13235D8-9550-4B94-8BA2-CC8C201BDDF4}" type="presParOf" srcId="{9B1A0813-6A4D-4091-AE28-ED60EC47B066}" destId="{0563C932-9900-4943-967F-900DB3DB5D43}" srcOrd="4" destOrd="0" presId="urn:microsoft.com/office/officeart/2005/8/layout/default#7"/>
    <dgm:cxn modelId="{CB83E184-08E2-49C6-AA23-EA750FB90F12}" type="presParOf" srcId="{9B1A0813-6A4D-4091-AE28-ED60EC47B066}" destId="{E5841FA3-43B1-4CF9-935C-B20D1AEA08E2}" srcOrd="5" destOrd="0" presId="urn:microsoft.com/office/officeart/2005/8/layout/default#7"/>
    <dgm:cxn modelId="{BF00E7B9-0D24-4C82-9E5E-7797CE36E04E}" type="presParOf" srcId="{9B1A0813-6A4D-4091-AE28-ED60EC47B066}" destId="{87A7ECAA-A1FA-4A66-9A8D-9953B88BBDA9}" srcOrd="6" destOrd="0" presId="urn:microsoft.com/office/officeart/2005/8/layout/default#7"/>
    <dgm:cxn modelId="{6C044981-FDB5-4C3A-B1D1-99891F1178CD}" type="presParOf" srcId="{9B1A0813-6A4D-4091-AE28-ED60EC47B066}" destId="{361BB604-E08C-44AB-882D-D298B3D3112E}" srcOrd="7" destOrd="0" presId="urn:microsoft.com/office/officeart/2005/8/layout/default#7"/>
    <dgm:cxn modelId="{C5CC5142-AB29-41D2-9CD9-F0E1E875D1EC}" type="presParOf" srcId="{9B1A0813-6A4D-4091-AE28-ED60EC47B066}" destId="{3F43B8C7-FA14-44FD-BCCE-04FD0B5AF4AD}" srcOrd="8" destOrd="0" presId="urn:microsoft.com/office/officeart/2005/8/layout/default#7"/>
    <dgm:cxn modelId="{9E7F8C38-B5E4-4F10-8F27-58569044F77C}" type="presParOf" srcId="{9B1A0813-6A4D-4091-AE28-ED60EC47B066}" destId="{9C239046-1B9D-433A-93E0-B74CBF5346D4}" srcOrd="9" destOrd="0" presId="urn:microsoft.com/office/officeart/2005/8/layout/default#7"/>
    <dgm:cxn modelId="{A7309CCE-ECE5-4E53-8D1A-B2340C50600B}" type="presParOf" srcId="{9B1A0813-6A4D-4091-AE28-ED60EC47B066}" destId="{13B49765-9204-4453-8D48-81222D499E1E}" srcOrd="10" destOrd="0" presId="urn:microsoft.com/office/officeart/2005/8/layout/default#7"/>
    <dgm:cxn modelId="{2E0B7A08-76EA-42CA-831D-62B83228519C}" type="presParOf" srcId="{9B1A0813-6A4D-4091-AE28-ED60EC47B066}" destId="{0314BD86-A56E-4D48-9D59-3C89ACD80D64}" srcOrd="11" destOrd="0" presId="urn:microsoft.com/office/officeart/2005/8/layout/default#7"/>
    <dgm:cxn modelId="{F7DF1E25-51AE-45B6-8D2C-293E867D6CC7}" type="presParOf" srcId="{9B1A0813-6A4D-4091-AE28-ED60EC47B066}" destId="{58CE98DB-3708-4C4D-9F4E-E31C6D3CF6C3}" srcOrd="12" destOrd="0" presId="urn:microsoft.com/office/officeart/2005/8/layout/default#7"/>
    <dgm:cxn modelId="{B3F9C06D-8BAF-4DE7-A6C5-8DF68D9A49B3}" type="presParOf" srcId="{9B1A0813-6A4D-4091-AE28-ED60EC47B066}" destId="{94A72C34-1498-441F-A8C6-592D6B0FBD90}" srcOrd="13" destOrd="0" presId="urn:microsoft.com/office/officeart/2005/8/layout/default#7"/>
    <dgm:cxn modelId="{4EB0EFDA-A125-455D-A523-C827A9C3263F}" type="presParOf" srcId="{9B1A0813-6A4D-4091-AE28-ED60EC47B066}" destId="{B41E5898-DBE2-4395-8FA9-19E0E17A0A48}" srcOrd="14" destOrd="0" presId="urn:microsoft.com/office/officeart/2005/8/layout/default#7"/>
    <dgm:cxn modelId="{B9691DF1-A5D2-4C67-AB1E-DE931ECEDAB4}" type="presParOf" srcId="{9B1A0813-6A4D-4091-AE28-ED60EC47B066}" destId="{67BD51F9-9C64-41A9-ADF1-77B89377988C}" srcOrd="15" destOrd="0" presId="urn:microsoft.com/office/officeart/2005/8/layout/default#7"/>
    <dgm:cxn modelId="{5E92EB67-7601-4889-9912-DB404733AF21}" type="presParOf" srcId="{9B1A0813-6A4D-4091-AE28-ED60EC47B066}" destId="{C2C4431F-D5C6-4CD2-AA62-71D119963548}" srcOrd="16" destOrd="0" presId="urn:microsoft.com/office/officeart/2005/8/layout/default#7"/>
    <dgm:cxn modelId="{704CC6D6-D49B-449C-AF6F-1BA60FCE524B}" type="presParOf" srcId="{9B1A0813-6A4D-4091-AE28-ED60EC47B066}" destId="{F379B02A-7D02-4B71-AB27-BAA4EAB2791A}" srcOrd="17" destOrd="0" presId="urn:microsoft.com/office/officeart/2005/8/layout/default#7"/>
    <dgm:cxn modelId="{DA8FE491-EA27-4CD1-96DF-AEE8A5754902}" type="presParOf" srcId="{9B1A0813-6A4D-4091-AE28-ED60EC47B066}" destId="{F7C9764D-152E-4942-B5DD-62F0465777DB}" srcOrd="18" destOrd="0" presId="urn:microsoft.com/office/officeart/2005/8/layout/defaul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D970D89-FAFF-4F41-BBD5-058711A0BBFB}" type="doc">
      <dgm:prSet loTypeId="urn:microsoft.com/office/officeart/2005/8/layout/vList5" loCatId="list" qsTypeId="urn:microsoft.com/office/officeart/2005/8/quickstyle/simple1" qsCatId="simple" csTypeId="urn:microsoft.com/office/officeart/2005/8/colors/accent3_2" csCatId="accent3" phldr="1"/>
      <dgm:spPr/>
      <dgm:t>
        <a:bodyPr/>
        <a:lstStyle/>
        <a:p>
          <a:endParaRPr lang="en-US"/>
        </a:p>
      </dgm:t>
    </dgm:pt>
    <dgm:pt modelId="{0F7D8A30-D486-49A8-806A-0EB7CD5A8692}">
      <dgm:prSet phldrT="[Text]"/>
      <dgm:spPr/>
      <dgm:t>
        <a:bodyPr vert="vert"/>
        <a:lstStyle/>
        <a:p>
          <a:r>
            <a:rPr lang="en-US" dirty="0" err="1" smtClean="0">
              <a:solidFill>
                <a:schemeClr val="accent6">
                  <a:lumMod val="50000"/>
                </a:schemeClr>
              </a:solidFill>
            </a:rPr>
            <a:t>Jenis</a:t>
          </a:r>
          <a:r>
            <a:rPr lang="en-US" dirty="0" smtClean="0">
              <a:solidFill>
                <a:schemeClr val="accent6">
                  <a:lumMod val="50000"/>
                </a:schemeClr>
              </a:solidFill>
            </a:rPr>
            <a:t> </a:t>
          </a:r>
          <a:r>
            <a:rPr lang="en-US" dirty="0" err="1" smtClean="0">
              <a:solidFill>
                <a:schemeClr val="accent6">
                  <a:lumMod val="50000"/>
                </a:schemeClr>
              </a:solidFill>
            </a:rPr>
            <a:t>Kegiatan</a:t>
          </a:r>
          <a:endParaRPr lang="en-US" dirty="0">
            <a:solidFill>
              <a:schemeClr val="accent6">
                <a:lumMod val="50000"/>
              </a:schemeClr>
            </a:solidFill>
          </a:endParaRPr>
        </a:p>
      </dgm:t>
    </dgm:pt>
    <dgm:pt modelId="{EB506FE6-10B7-4E8D-B144-8E833BC5A626}" type="parTrans" cxnId="{7FD8E6C4-D7EA-49CA-A49C-729D791D97C8}">
      <dgm:prSet/>
      <dgm:spPr/>
      <dgm:t>
        <a:bodyPr/>
        <a:lstStyle/>
        <a:p>
          <a:endParaRPr lang="en-US"/>
        </a:p>
      </dgm:t>
    </dgm:pt>
    <dgm:pt modelId="{23B592F4-CA33-4665-9A4E-6524555D7C83}" type="sibTrans" cxnId="{7FD8E6C4-D7EA-49CA-A49C-729D791D97C8}">
      <dgm:prSet/>
      <dgm:spPr/>
      <dgm:t>
        <a:bodyPr/>
        <a:lstStyle/>
        <a:p>
          <a:endParaRPr lang="en-US"/>
        </a:p>
      </dgm:t>
    </dgm:pt>
    <dgm:pt modelId="{0E18C220-7A36-4F8F-A5B8-94109035020E}">
      <dgm:prSet phldrT="[Text]" custT="1"/>
      <dgm:spPr>
        <a:ln>
          <a:solidFill>
            <a:schemeClr val="accent3">
              <a:lumMod val="60000"/>
              <a:lumOff val="40000"/>
              <a:alpha val="90000"/>
            </a:schemeClr>
          </a:solidFill>
        </a:ln>
      </dgm:spPr>
      <dgm:t>
        <a:bodyPr/>
        <a:lstStyle/>
        <a:p>
          <a:r>
            <a:rPr lang="en-US" sz="2000" dirty="0" smtClean="0"/>
            <a:t>15 </a:t>
          </a:r>
          <a:r>
            <a:rPr lang="en-US" sz="2000" dirty="0" err="1" smtClean="0"/>
            <a:t>menit</a:t>
          </a:r>
          <a:r>
            <a:rPr lang="en-US" sz="2000" dirty="0" smtClean="0"/>
            <a:t> </a:t>
          </a:r>
          <a:r>
            <a:rPr lang="en-US" sz="2000" dirty="0" err="1" smtClean="0"/>
            <a:t>membaca</a:t>
          </a:r>
          <a:r>
            <a:rPr lang="en-US" sz="2000" dirty="0" smtClean="0"/>
            <a:t> </a:t>
          </a:r>
          <a:r>
            <a:rPr lang="en-US" sz="2000" dirty="0" err="1" smtClean="0"/>
            <a:t>sebelum</a:t>
          </a:r>
          <a:r>
            <a:rPr lang="en-US" sz="2000" dirty="0" smtClean="0"/>
            <a:t> jam </a:t>
          </a:r>
          <a:r>
            <a:rPr lang="en-US" sz="2000" dirty="0" err="1" smtClean="0"/>
            <a:t>pelajaran</a:t>
          </a:r>
          <a:r>
            <a:rPr lang="en-US" sz="2000" dirty="0" smtClean="0"/>
            <a:t>- </a:t>
          </a:r>
          <a:r>
            <a:rPr lang="en-US" sz="2000" dirty="0" err="1" smtClean="0"/>
            <a:t>kegiatan</a:t>
          </a:r>
          <a:r>
            <a:rPr lang="en-US" sz="2000" dirty="0" smtClean="0"/>
            <a:t> </a:t>
          </a:r>
          <a:r>
            <a:rPr lang="en-US" sz="2000" dirty="0" err="1" smtClean="0"/>
            <a:t>membaca</a:t>
          </a:r>
          <a:r>
            <a:rPr lang="en-US" sz="2000" dirty="0" smtClean="0"/>
            <a:t> </a:t>
          </a:r>
          <a:r>
            <a:rPr lang="en-US" sz="2000" dirty="0" err="1" smtClean="0"/>
            <a:t>dilakukan</a:t>
          </a:r>
          <a:r>
            <a:rPr lang="en-US" sz="2000" dirty="0" smtClean="0"/>
            <a:t> </a:t>
          </a:r>
          <a:r>
            <a:rPr lang="en-US" sz="2000" dirty="0" err="1" smtClean="0"/>
            <a:t>oleh</a:t>
          </a:r>
          <a:r>
            <a:rPr lang="en-US" sz="2000" dirty="0" smtClean="0"/>
            <a:t> </a:t>
          </a:r>
          <a:r>
            <a:rPr lang="en-US" sz="2000" dirty="0" err="1" smtClean="0"/>
            <a:t>seluruhh</a:t>
          </a:r>
          <a:r>
            <a:rPr lang="en-US" sz="2000" dirty="0" smtClean="0"/>
            <a:t> </a:t>
          </a:r>
          <a:r>
            <a:rPr lang="en-US" sz="2000" dirty="0" err="1" smtClean="0"/>
            <a:t>warga</a:t>
          </a:r>
          <a:r>
            <a:rPr lang="en-US" sz="2000" dirty="0" smtClean="0"/>
            <a:t> </a:t>
          </a:r>
          <a:r>
            <a:rPr lang="en-US" sz="2000" dirty="0" err="1" smtClean="0"/>
            <a:t>sekolah</a:t>
          </a:r>
          <a:r>
            <a:rPr lang="en-US" sz="2000" dirty="0" smtClean="0"/>
            <a:t> </a:t>
          </a:r>
          <a:r>
            <a:rPr lang="en-US" sz="2000" dirty="0" err="1" smtClean="0"/>
            <a:t>dengan</a:t>
          </a:r>
          <a:r>
            <a:rPr lang="en-US" sz="2000" dirty="0" smtClean="0"/>
            <a:t> </a:t>
          </a:r>
          <a:r>
            <a:rPr lang="en-US" sz="2000" dirty="0" err="1" smtClean="0"/>
            <a:t>bentuk</a:t>
          </a:r>
          <a:r>
            <a:rPr lang="en-US" sz="2000" dirty="0" smtClean="0"/>
            <a:t> </a:t>
          </a:r>
          <a:r>
            <a:rPr lang="en-US" sz="2000" dirty="0" err="1" smtClean="0"/>
            <a:t>kegiatan</a:t>
          </a:r>
          <a:r>
            <a:rPr lang="en-US" sz="2000" dirty="0" smtClean="0"/>
            <a:t>  yang </a:t>
          </a:r>
          <a:r>
            <a:rPr lang="en-US" sz="2000" dirty="0" err="1" smtClean="0"/>
            <a:t>variatif</a:t>
          </a:r>
          <a:endParaRPr lang="en-US" sz="2000" dirty="0"/>
        </a:p>
      </dgm:t>
    </dgm:pt>
    <dgm:pt modelId="{5E57B865-3D2D-4DFD-93A1-BBFE148362B4}" type="parTrans" cxnId="{91EF8B02-DFD3-4554-AB21-30E8A83625C2}">
      <dgm:prSet/>
      <dgm:spPr/>
      <dgm:t>
        <a:bodyPr/>
        <a:lstStyle/>
        <a:p>
          <a:endParaRPr lang="en-US"/>
        </a:p>
      </dgm:t>
    </dgm:pt>
    <dgm:pt modelId="{45188916-8358-4A76-B693-B27DC52701E1}" type="sibTrans" cxnId="{91EF8B02-DFD3-4554-AB21-30E8A83625C2}">
      <dgm:prSet/>
      <dgm:spPr/>
      <dgm:t>
        <a:bodyPr/>
        <a:lstStyle/>
        <a:p>
          <a:endParaRPr lang="en-US"/>
        </a:p>
      </dgm:t>
    </dgm:pt>
    <dgm:pt modelId="{DEB454F1-CC81-4F5A-89CF-E801FE6A6EF5}">
      <dgm:prSet phldrT="[Text]" custT="1"/>
      <dgm:spPr>
        <a:ln>
          <a:solidFill>
            <a:schemeClr val="accent3">
              <a:lumMod val="60000"/>
              <a:lumOff val="40000"/>
              <a:alpha val="90000"/>
            </a:schemeClr>
          </a:solidFill>
        </a:ln>
      </dgm:spPr>
      <dgm:t>
        <a:bodyPr/>
        <a:lstStyle/>
        <a:p>
          <a:r>
            <a:rPr lang="en-US" sz="2000" dirty="0" err="1" smtClean="0"/>
            <a:t>Pembuatan</a:t>
          </a:r>
          <a:r>
            <a:rPr lang="en-US" sz="2000" dirty="0" smtClean="0"/>
            <a:t> </a:t>
          </a:r>
          <a:r>
            <a:rPr lang="en-US" sz="2000" dirty="0" err="1" smtClean="0"/>
            <a:t>respons</a:t>
          </a:r>
          <a:r>
            <a:rPr lang="en-US" sz="2000" dirty="0" smtClean="0"/>
            <a:t> </a:t>
          </a:r>
          <a:r>
            <a:rPr lang="en-US" sz="2000" dirty="0" err="1" smtClean="0"/>
            <a:t>bacaan</a:t>
          </a:r>
          <a:r>
            <a:rPr lang="en-US" sz="2000" dirty="0" smtClean="0"/>
            <a:t>: </a:t>
          </a:r>
          <a:r>
            <a:rPr lang="id-ID" sz="2000" i="1" dirty="0" smtClean="0"/>
            <a:t>graphic organizers</a:t>
          </a:r>
          <a:r>
            <a:rPr lang="en-US" sz="2000" dirty="0" smtClean="0"/>
            <a:t>, </a:t>
          </a:r>
          <a:r>
            <a:rPr lang="en-US" sz="2000" dirty="0" err="1" smtClean="0"/>
            <a:t>peta</a:t>
          </a:r>
          <a:r>
            <a:rPr lang="en-US" sz="2000" dirty="0" smtClean="0"/>
            <a:t> </a:t>
          </a:r>
          <a:r>
            <a:rPr lang="en-US" sz="2000" dirty="0" err="1" smtClean="0"/>
            <a:t>cerita</a:t>
          </a:r>
          <a:r>
            <a:rPr lang="en-US" sz="2000" dirty="0" smtClean="0"/>
            <a:t>, </a:t>
          </a:r>
          <a:r>
            <a:rPr lang="id-ID" sz="2000" dirty="0" smtClean="0"/>
            <a:t>Penilaian non</a:t>
          </a:r>
          <a:r>
            <a:rPr lang="en-US" sz="2000" dirty="0" smtClean="0"/>
            <a:t>-</a:t>
          </a:r>
          <a:r>
            <a:rPr lang="id-ID" sz="2000" dirty="0" smtClean="0"/>
            <a:t>akademik</a:t>
          </a:r>
          <a:r>
            <a:rPr lang="en-US" sz="2000" dirty="0" smtClean="0"/>
            <a:t> –agar </a:t>
          </a:r>
          <a:r>
            <a:rPr lang="en-US" sz="2000" dirty="0" err="1" smtClean="0"/>
            <a:t>efektif</a:t>
          </a:r>
          <a:r>
            <a:rPr lang="en-US" sz="2000" dirty="0" smtClean="0"/>
            <a:t> </a:t>
          </a:r>
          <a:r>
            <a:rPr lang="en-US" sz="2000" dirty="0" err="1" smtClean="0"/>
            <a:t>dapat</a:t>
          </a:r>
          <a:r>
            <a:rPr lang="en-US" sz="2000" dirty="0" smtClean="0"/>
            <a:t> </a:t>
          </a:r>
          <a:r>
            <a:rPr lang="en-US" sz="2000" dirty="0" err="1" smtClean="0"/>
            <a:t>dilakukan</a:t>
          </a:r>
          <a:r>
            <a:rPr lang="en-US" sz="2000" dirty="0" smtClean="0"/>
            <a:t> </a:t>
          </a:r>
          <a:r>
            <a:rPr lang="en-US" sz="2000" dirty="0" err="1" smtClean="0"/>
            <a:t>pemajangan</a:t>
          </a:r>
          <a:r>
            <a:rPr lang="en-US" sz="2000" dirty="0" smtClean="0"/>
            <a:t> </a:t>
          </a:r>
          <a:r>
            <a:rPr lang="en-US" sz="2000" dirty="0" err="1" smtClean="0"/>
            <a:t>respons</a:t>
          </a:r>
          <a:r>
            <a:rPr lang="en-US" sz="2000" dirty="0" smtClean="0"/>
            <a:t> </a:t>
          </a:r>
          <a:r>
            <a:rPr lang="en-US" sz="2000" dirty="0" err="1" smtClean="0"/>
            <a:t>bacaan</a:t>
          </a:r>
          <a:r>
            <a:rPr lang="en-US" sz="2000" dirty="0" smtClean="0"/>
            <a:t> </a:t>
          </a:r>
          <a:r>
            <a:rPr lang="en-US" sz="2000" dirty="0" err="1" smtClean="0"/>
            <a:t>peserta</a:t>
          </a:r>
          <a:r>
            <a:rPr lang="en-US" sz="2000" dirty="0" smtClean="0"/>
            <a:t> </a:t>
          </a:r>
          <a:r>
            <a:rPr lang="en-US" sz="2000" dirty="0" err="1" smtClean="0"/>
            <a:t>didik</a:t>
          </a:r>
          <a:r>
            <a:rPr lang="en-US" sz="2000" dirty="0" smtClean="0"/>
            <a:t>  </a:t>
          </a:r>
          <a:r>
            <a:rPr lang="en-US" sz="2000" dirty="0" err="1" smtClean="0"/>
            <a:t>dan</a:t>
          </a:r>
          <a:r>
            <a:rPr lang="en-US" sz="2000" dirty="0" smtClean="0"/>
            <a:t> </a:t>
          </a:r>
          <a:r>
            <a:rPr lang="en-US" sz="2000" dirty="0" err="1" smtClean="0"/>
            <a:t>dilakukan</a:t>
          </a:r>
          <a:r>
            <a:rPr lang="en-US" sz="2000" dirty="0" smtClean="0"/>
            <a:t> </a:t>
          </a:r>
          <a:r>
            <a:rPr lang="en-US" sz="2000" dirty="0" err="1" smtClean="0"/>
            <a:t>penggantian</a:t>
          </a:r>
          <a:r>
            <a:rPr lang="en-US" sz="2000" dirty="0" smtClean="0"/>
            <a:t> </a:t>
          </a:r>
          <a:r>
            <a:rPr lang="en-US" sz="2000" dirty="0" err="1" smtClean="0"/>
            <a:t>seminggu</a:t>
          </a:r>
          <a:r>
            <a:rPr lang="en-US" sz="2000" dirty="0" smtClean="0"/>
            <a:t> </a:t>
          </a:r>
          <a:r>
            <a:rPr lang="en-US" sz="2000" dirty="0" err="1" smtClean="0"/>
            <a:t>sekali</a:t>
          </a:r>
          <a:endParaRPr lang="en-US" sz="2000" dirty="0"/>
        </a:p>
      </dgm:t>
    </dgm:pt>
    <dgm:pt modelId="{B6F32F12-8E46-4F38-8FE5-2F26DE92BEC9}" type="sibTrans" cxnId="{28C5A5AF-BD96-4034-BF4B-FDAAA08AC971}">
      <dgm:prSet/>
      <dgm:spPr/>
      <dgm:t>
        <a:bodyPr/>
        <a:lstStyle/>
        <a:p>
          <a:endParaRPr lang="en-US"/>
        </a:p>
      </dgm:t>
    </dgm:pt>
    <dgm:pt modelId="{584FC7AF-03EF-4015-AF8A-7911D89D1C0A}" type="parTrans" cxnId="{28C5A5AF-BD96-4034-BF4B-FDAAA08AC971}">
      <dgm:prSet/>
      <dgm:spPr/>
      <dgm:t>
        <a:bodyPr/>
        <a:lstStyle/>
        <a:p>
          <a:endParaRPr lang="en-US"/>
        </a:p>
      </dgm:t>
    </dgm:pt>
    <dgm:pt modelId="{72443955-E7B8-40D4-BEDF-38521E09EC26}">
      <dgm:prSet phldrT="[Text]" custT="1"/>
      <dgm:spPr>
        <a:ln>
          <a:solidFill>
            <a:schemeClr val="accent3">
              <a:lumMod val="60000"/>
              <a:lumOff val="40000"/>
              <a:alpha val="90000"/>
            </a:schemeClr>
          </a:solidFill>
        </a:ln>
      </dgm:spPr>
      <dgm:t>
        <a:bodyPr/>
        <a:lstStyle/>
        <a:p>
          <a:endParaRPr lang="en-US" sz="1400" dirty="0"/>
        </a:p>
      </dgm:t>
    </dgm:pt>
    <dgm:pt modelId="{054A4F83-AB15-4DAD-B5A1-32BC5C0B240B}" type="parTrans" cxnId="{3A91451C-4FCF-4BCC-9487-DF7028DED4FF}">
      <dgm:prSet/>
      <dgm:spPr/>
      <dgm:t>
        <a:bodyPr/>
        <a:lstStyle/>
        <a:p>
          <a:endParaRPr lang="en-US"/>
        </a:p>
      </dgm:t>
    </dgm:pt>
    <dgm:pt modelId="{AB7AA6A6-56E5-4F1E-9CDF-DAF50A07F62C}" type="sibTrans" cxnId="{3A91451C-4FCF-4BCC-9487-DF7028DED4FF}">
      <dgm:prSet/>
      <dgm:spPr/>
      <dgm:t>
        <a:bodyPr/>
        <a:lstStyle/>
        <a:p>
          <a:endParaRPr lang="en-US"/>
        </a:p>
      </dgm:t>
    </dgm:pt>
    <dgm:pt modelId="{694E8E43-4E27-4DD4-B532-FF366AB3E6E6}">
      <dgm:prSet phldrT="[Text]" custT="1"/>
      <dgm:spPr>
        <a:ln>
          <a:solidFill>
            <a:schemeClr val="accent3">
              <a:lumMod val="60000"/>
              <a:lumOff val="40000"/>
              <a:alpha val="90000"/>
            </a:schemeClr>
          </a:solidFill>
        </a:ln>
      </dgm:spPr>
      <dgm:t>
        <a:bodyPr/>
        <a:lstStyle/>
        <a:p>
          <a:r>
            <a:rPr lang="en-US" sz="2000" dirty="0" err="1" smtClean="0"/>
            <a:t>Pembuatan</a:t>
          </a:r>
          <a:r>
            <a:rPr lang="en-US" sz="2000" dirty="0" smtClean="0"/>
            <a:t> </a:t>
          </a:r>
          <a:r>
            <a:rPr lang="en-US" sz="2000" dirty="0" err="1" smtClean="0"/>
            <a:t>bahan</a:t>
          </a:r>
          <a:r>
            <a:rPr lang="en-US" sz="2000" dirty="0" smtClean="0"/>
            <a:t> </a:t>
          </a:r>
          <a:r>
            <a:rPr lang="en-US" sz="2000" dirty="0" err="1" smtClean="0"/>
            <a:t>kaya</a:t>
          </a:r>
          <a:r>
            <a:rPr lang="en-US" sz="2000" dirty="0" smtClean="0"/>
            <a:t> </a:t>
          </a:r>
          <a:r>
            <a:rPr lang="en-US" sz="2000" dirty="0" err="1" smtClean="0"/>
            <a:t>teks</a:t>
          </a:r>
          <a:r>
            <a:rPr lang="en-US" sz="2000" dirty="0" smtClean="0"/>
            <a:t> </a:t>
          </a:r>
          <a:r>
            <a:rPr lang="en-US" sz="2000" dirty="0" err="1" smtClean="0"/>
            <a:t>oleh</a:t>
          </a:r>
          <a:r>
            <a:rPr lang="en-US" sz="2000" dirty="0" smtClean="0"/>
            <a:t> </a:t>
          </a:r>
          <a:r>
            <a:rPr lang="en-US" sz="2000" dirty="0" err="1" smtClean="0"/>
            <a:t>siswa-antara</a:t>
          </a:r>
          <a:r>
            <a:rPr lang="en-US" sz="2000" dirty="0" smtClean="0"/>
            <a:t> lain </a:t>
          </a:r>
          <a:r>
            <a:rPr lang="en-US" sz="2000" dirty="0" err="1" smtClean="0"/>
            <a:t>dapat</a:t>
          </a:r>
          <a:r>
            <a:rPr lang="en-US" sz="2000" dirty="0" smtClean="0"/>
            <a:t> </a:t>
          </a:r>
          <a:r>
            <a:rPr lang="en-US" sz="2000" dirty="0" err="1" smtClean="0"/>
            <a:t>dilakukan</a:t>
          </a:r>
          <a:r>
            <a:rPr lang="en-US" sz="2000" dirty="0" smtClean="0"/>
            <a:t> </a:t>
          </a:r>
          <a:r>
            <a:rPr lang="en-US" sz="2000" dirty="0" err="1" smtClean="0"/>
            <a:t>pembuatan</a:t>
          </a:r>
          <a:r>
            <a:rPr lang="en-US" sz="2000" dirty="0" smtClean="0"/>
            <a:t> </a:t>
          </a:r>
          <a:r>
            <a:rPr lang="en-US" sz="2000" dirty="0" err="1" smtClean="0"/>
            <a:t>visualisasi</a:t>
          </a:r>
          <a:r>
            <a:rPr lang="en-US" sz="2000" dirty="0" smtClean="0"/>
            <a:t> </a:t>
          </a:r>
          <a:r>
            <a:rPr lang="en-US" sz="2000" dirty="0" err="1" smtClean="0"/>
            <a:t>konten</a:t>
          </a:r>
          <a:r>
            <a:rPr lang="en-US" sz="2000" dirty="0" smtClean="0"/>
            <a:t> </a:t>
          </a:r>
          <a:r>
            <a:rPr lang="en-US" sz="2000" dirty="0" err="1" smtClean="0"/>
            <a:t>bacaan</a:t>
          </a:r>
          <a:r>
            <a:rPr lang="en-US" sz="2000" dirty="0" smtClean="0"/>
            <a:t> yang </a:t>
          </a:r>
          <a:r>
            <a:rPr lang="en-US" sz="2000" dirty="0" err="1" smtClean="0"/>
            <a:t>telah</a:t>
          </a:r>
          <a:r>
            <a:rPr lang="en-US" sz="2000" dirty="0" smtClean="0"/>
            <a:t> </a:t>
          </a:r>
          <a:r>
            <a:rPr lang="en-US" sz="2000" dirty="0" err="1" smtClean="0"/>
            <a:t>dibaca</a:t>
          </a:r>
          <a:r>
            <a:rPr lang="en-US" sz="2000" dirty="0" smtClean="0"/>
            <a:t> </a:t>
          </a:r>
          <a:r>
            <a:rPr lang="en-US" sz="2000" dirty="0" err="1" smtClean="0"/>
            <a:t>peserta</a:t>
          </a:r>
          <a:r>
            <a:rPr lang="en-US" sz="2000" dirty="0" smtClean="0"/>
            <a:t> </a:t>
          </a:r>
          <a:r>
            <a:rPr lang="en-US" sz="2000" dirty="0" err="1" smtClean="0"/>
            <a:t>didik</a:t>
          </a:r>
          <a:r>
            <a:rPr lang="en-US" sz="2000" dirty="0" smtClean="0"/>
            <a:t>. </a:t>
          </a:r>
          <a:r>
            <a:rPr lang="en-US" sz="2000" dirty="0" err="1" smtClean="0"/>
            <a:t>Sekolah</a:t>
          </a:r>
          <a:r>
            <a:rPr lang="en-US" sz="2000" dirty="0" smtClean="0"/>
            <a:t> </a:t>
          </a:r>
          <a:r>
            <a:rPr lang="en-US" sz="2000" dirty="0" err="1" smtClean="0"/>
            <a:t>harus</a:t>
          </a:r>
          <a:r>
            <a:rPr lang="en-US" sz="2000" dirty="0" smtClean="0"/>
            <a:t> </a:t>
          </a:r>
          <a:r>
            <a:rPr lang="en-US" sz="2000" dirty="0" err="1" smtClean="0"/>
            <a:t>mengupayakan</a:t>
          </a:r>
          <a:r>
            <a:rPr lang="en-US" sz="2000" dirty="0" smtClean="0"/>
            <a:t> </a:t>
          </a:r>
          <a:r>
            <a:rPr lang="en-US" sz="2000" dirty="0" err="1" smtClean="0"/>
            <a:t>tersedianya</a:t>
          </a:r>
          <a:r>
            <a:rPr lang="en-US" sz="2000" dirty="0" smtClean="0"/>
            <a:t> </a:t>
          </a:r>
          <a:r>
            <a:rPr lang="en-US" sz="2000" dirty="0" err="1" smtClean="0"/>
            <a:t>bahan</a:t>
          </a:r>
          <a:r>
            <a:rPr lang="en-US" sz="2000" dirty="0" smtClean="0"/>
            <a:t>  </a:t>
          </a:r>
          <a:r>
            <a:rPr lang="en-US" sz="2000" dirty="0" err="1" smtClean="0"/>
            <a:t>dan</a:t>
          </a:r>
          <a:r>
            <a:rPr lang="en-US" sz="2000" dirty="0" smtClean="0"/>
            <a:t> </a:t>
          </a:r>
          <a:r>
            <a:rPr lang="en-US" sz="2000" dirty="0" err="1" smtClean="0"/>
            <a:t>alat</a:t>
          </a:r>
          <a:r>
            <a:rPr lang="en-US" sz="2000" dirty="0" smtClean="0"/>
            <a:t> yang </a:t>
          </a:r>
          <a:r>
            <a:rPr lang="en-US" sz="2000" dirty="0" err="1" smtClean="0"/>
            <a:t>diperlukan</a:t>
          </a:r>
          <a:endParaRPr lang="en-US" sz="2000" dirty="0"/>
        </a:p>
      </dgm:t>
    </dgm:pt>
    <dgm:pt modelId="{73B2B22C-5D65-44A7-9C71-BBC3BACBF9B5}" type="parTrans" cxnId="{1F40271A-B604-4448-838C-C4A8519A13C0}">
      <dgm:prSet/>
      <dgm:spPr/>
      <dgm:t>
        <a:bodyPr/>
        <a:lstStyle/>
        <a:p>
          <a:endParaRPr lang="en-US"/>
        </a:p>
      </dgm:t>
    </dgm:pt>
    <dgm:pt modelId="{3F87AC18-B364-4938-B3DD-220976BA8BB6}" type="sibTrans" cxnId="{1F40271A-B604-4448-838C-C4A8519A13C0}">
      <dgm:prSet/>
      <dgm:spPr/>
      <dgm:t>
        <a:bodyPr/>
        <a:lstStyle/>
        <a:p>
          <a:endParaRPr lang="en-US"/>
        </a:p>
      </dgm:t>
    </dgm:pt>
    <dgm:pt modelId="{161D945A-6B14-4034-A463-23A973589455}">
      <dgm:prSet phldrT="[Text]" custT="1"/>
      <dgm:spPr>
        <a:ln>
          <a:solidFill>
            <a:schemeClr val="accent3">
              <a:lumMod val="60000"/>
              <a:lumOff val="40000"/>
              <a:alpha val="90000"/>
            </a:schemeClr>
          </a:solidFill>
        </a:ln>
      </dgm:spPr>
      <dgm:t>
        <a:bodyPr/>
        <a:lstStyle/>
        <a:p>
          <a:r>
            <a:rPr lang="en-US" sz="2000" dirty="0" err="1" smtClean="0"/>
            <a:t>Pembimbingan</a:t>
          </a:r>
          <a:r>
            <a:rPr lang="en-US" sz="2000" dirty="0" smtClean="0"/>
            <a:t> </a:t>
          </a:r>
          <a:r>
            <a:rPr lang="en-US" sz="2000" dirty="0" err="1" smtClean="0"/>
            <a:t>penggunaan</a:t>
          </a:r>
          <a:r>
            <a:rPr lang="en-US" sz="2000" dirty="0" smtClean="0"/>
            <a:t> </a:t>
          </a:r>
          <a:r>
            <a:rPr lang="en-US" sz="2000" dirty="0" err="1" smtClean="0"/>
            <a:t>komputer</a:t>
          </a:r>
          <a:r>
            <a:rPr lang="en-US" sz="2000" dirty="0" smtClean="0"/>
            <a:t> </a:t>
          </a:r>
          <a:r>
            <a:rPr lang="en-US" sz="2000" dirty="0" err="1" smtClean="0"/>
            <a:t>dan</a:t>
          </a:r>
          <a:r>
            <a:rPr lang="en-US" sz="2000" dirty="0" smtClean="0"/>
            <a:t> internet </a:t>
          </a:r>
          <a:r>
            <a:rPr lang="en-US" sz="2000" dirty="0" err="1" smtClean="0"/>
            <a:t>untuk</a:t>
          </a:r>
          <a:r>
            <a:rPr lang="en-US" sz="2000" dirty="0" smtClean="0"/>
            <a:t> </a:t>
          </a:r>
          <a:r>
            <a:rPr lang="en-US" sz="2000" dirty="0" err="1" smtClean="0"/>
            <a:t>kegiatan</a:t>
          </a:r>
          <a:r>
            <a:rPr lang="en-US" sz="2000" dirty="0" smtClean="0"/>
            <a:t> </a:t>
          </a:r>
          <a:r>
            <a:rPr lang="en-US" sz="2000" dirty="0" err="1" smtClean="0"/>
            <a:t>literasi</a:t>
          </a:r>
          <a:r>
            <a:rPr lang="en-US" sz="2000" dirty="0" smtClean="0"/>
            <a:t>, </a:t>
          </a:r>
          <a:r>
            <a:rPr lang="en-US" sz="2000" dirty="0" err="1" smtClean="0"/>
            <a:t>dapat</a:t>
          </a:r>
          <a:r>
            <a:rPr lang="en-US" sz="2000" dirty="0" smtClean="0"/>
            <a:t> </a:t>
          </a:r>
          <a:r>
            <a:rPr lang="en-US" sz="2000" dirty="0" err="1" smtClean="0"/>
            <a:t>dilakukan</a:t>
          </a:r>
          <a:r>
            <a:rPr lang="en-US" sz="2000" dirty="0" smtClean="0"/>
            <a:t> </a:t>
          </a:r>
          <a:r>
            <a:rPr lang="en-US" sz="2000" dirty="0" err="1" smtClean="0"/>
            <a:t>dengan</a:t>
          </a:r>
          <a:r>
            <a:rPr lang="en-US" sz="2000" dirty="0" smtClean="0"/>
            <a:t> </a:t>
          </a:r>
          <a:r>
            <a:rPr lang="en-US" sz="2000" dirty="0" err="1" smtClean="0"/>
            <a:t>pemberian</a:t>
          </a:r>
          <a:r>
            <a:rPr lang="en-US" sz="2000" dirty="0" smtClean="0"/>
            <a:t> </a:t>
          </a:r>
          <a:r>
            <a:rPr lang="en-US" sz="2000" dirty="0" err="1" smtClean="0"/>
            <a:t>informasi</a:t>
          </a:r>
          <a:r>
            <a:rPr lang="en-US" sz="2000" dirty="0" smtClean="0"/>
            <a:t> </a:t>
          </a:r>
          <a:r>
            <a:rPr lang="en-US" sz="2000" dirty="0" err="1" smtClean="0"/>
            <a:t>tentang</a:t>
          </a:r>
          <a:r>
            <a:rPr lang="en-US" sz="2000" dirty="0" smtClean="0"/>
            <a:t>  </a:t>
          </a:r>
          <a:r>
            <a:rPr lang="en-US" sz="2000" dirty="0" err="1" smtClean="0"/>
            <a:t>berkreasi</a:t>
          </a:r>
          <a:r>
            <a:rPr lang="en-US" sz="2000" dirty="0" smtClean="0"/>
            <a:t> </a:t>
          </a:r>
          <a:r>
            <a:rPr lang="en-US" sz="2000" dirty="0" err="1" smtClean="0"/>
            <a:t>dengan</a:t>
          </a:r>
          <a:r>
            <a:rPr lang="en-US" sz="2000" dirty="0" smtClean="0"/>
            <a:t> </a:t>
          </a:r>
          <a:r>
            <a:rPr lang="en-US" sz="2000" dirty="0" err="1" smtClean="0"/>
            <a:t>komputer</a:t>
          </a:r>
          <a:endParaRPr lang="en-US" sz="2000" dirty="0"/>
        </a:p>
      </dgm:t>
    </dgm:pt>
    <dgm:pt modelId="{DF334563-6846-472E-9C6B-CF4644DA4235}" type="parTrans" cxnId="{D06BA400-AEAF-498C-9E1B-8DB04FBB4FDA}">
      <dgm:prSet/>
      <dgm:spPr/>
      <dgm:t>
        <a:bodyPr/>
        <a:lstStyle/>
        <a:p>
          <a:endParaRPr lang="en-US"/>
        </a:p>
      </dgm:t>
    </dgm:pt>
    <dgm:pt modelId="{C2452D22-020D-4798-BBB0-D15E044709A3}" type="sibTrans" cxnId="{D06BA400-AEAF-498C-9E1B-8DB04FBB4FDA}">
      <dgm:prSet/>
      <dgm:spPr/>
      <dgm:t>
        <a:bodyPr/>
        <a:lstStyle/>
        <a:p>
          <a:endParaRPr lang="en-US"/>
        </a:p>
      </dgm:t>
    </dgm:pt>
    <dgm:pt modelId="{00BC49CE-5350-4EEC-9DA7-FDA246AA4E07}">
      <dgm:prSet phldrT="[Text]" custT="1"/>
      <dgm:spPr>
        <a:ln>
          <a:solidFill>
            <a:schemeClr val="accent3">
              <a:lumMod val="60000"/>
              <a:lumOff val="40000"/>
              <a:alpha val="90000"/>
            </a:schemeClr>
          </a:solidFill>
        </a:ln>
      </dgm:spPr>
      <dgm:t>
        <a:bodyPr/>
        <a:lstStyle/>
        <a:p>
          <a:r>
            <a:rPr lang="en-US" sz="2000" dirty="0" err="1" smtClean="0"/>
            <a:t>Pengenalan</a:t>
          </a:r>
          <a:r>
            <a:rPr lang="en-US" sz="2000" dirty="0" smtClean="0"/>
            <a:t> </a:t>
          </a:r>
          <a:r>
            <a:rPr lang="en-US" sz="2000" dirty="0" err="1" smtClean="0"/>
            <a:t>penggunaan</a:t>
          </a:r>
          <a:r>
            <a:rPr lang="id-ID" sz="2000" dirty="0" smtClean="0"/>
            <a:t> berbagai </a:t>
          </a:r>
          <a:r>
            <a:rPr lang="en-US" sz="2000" dirty="0" err="1" smtClean="0"/>
            <a:t>bahan</a:t>
          </a:r>
          <a:r>
            <a:rPr lang="en-US" sz="2000" dirty="0" smtClean="0"/>
            <a:t> </a:t>
          </a:r>
          <a:r>
            <a:rPr lang="en-US" sz="2000" dirty="0" err="1" smtClean="0"/>
            <a:t>referensi</a:t>
          </a:r>
          <a:r>
            <a:rPr lang="en-US" sz="2000" dirty="0" smtClean="0"/>
            <a:t> </a:t>
          </a:r>
          <a:r>
            <a:rPr lang="id-ID" sz="2000" dirty="0" smtClean="0"/>
            <a:t>cetak dan </a:t>
          </a:r>
          <a:r>
            <a:rPr lang="en-US" sz="2000" dirty="0" smtClean="0"/>
            <a:t>digital </a:t>
          </a:r>
          <a:r>
            <a:rPr lang="id-ID" sz="2000" dirty="0" smtClean="0"/>
            <a:t>untuk mencari informasi</a:t>
          </a:r>
          <a:r>
            <a:rPr lang="en-US" sz="2000" dirty="0" smtClean="0"/>
            <a:t>-</a:t>
          </a:r>
          <a:r>
            <a:rPr lang="en-US" sz="2000" dirty="0" err="1" smtClean="0"/>
            <a:t>menggunakan</a:t>
          </a:r>
          <a:r>
            <a:rPr lang="en-US" sz="2000" dirty="0" smtClean="0"/>
            <a:t> e-book; </a:t>
          </a:r>
          <a:r>
            <a:rPr lang="en-US" sz="2000" dirty="0" err="1" smtClean="0"/>
            <a:t>mengunduh</a:t>
          </a:r>
          <a:r>
            <a:rPr lang="en-US" sz="2000" dirty="0" smtClean="0"/>
            <a:t> </a:t>
          </a:r>
          <a:r>
            <a:rPr lang="en-US" sz="2000" dirty="0" err="1" smtClean="0"/>
            <a:t>bahan</a:t>
          </a:r>
          <a:r>
            <a:rPr lang="en-US" sz="2000" dirty="0" smtClean="0"/>
            <a:t>/ </a:t>
          </a:r>
          <a:r>
            <a:rPr lang="en-US" sz="2000" dirty="0" err="1" smtClean="0"/>
            <a:t>materi</a:t>
          </a:r>
          <a:r>
            <a:rPr lang="en-US" sz="2000" dirty="0" smtClean="0"/>
            <a:t> </a:t>
          </a:r>
          <a:r>
            <a:rPr lang="en-US" sz="2000" dirty="0" err="1" smtClean="0"/>
            <a:t>bacaan</a:t>
          </a:r>
          <a:endParaRPr lang="en-US" sz="2000" dirty="0"/>
        </a:p>
      </dgm:t>
    </dgm:pt>
    <dgm:pt modelId="{5A210AEC-9FD3-4DDF-A907-4E59D0EE1DEC}" type="parTrans" cxnId="{225AC93A-541A-4233-98CF-42F4B3106D38}">
      <dgm:prSet/>
      <dgm:spPr/>
      <dgm:t>
        <a:bodyPr/>
        <a:lstStyle/>
        <a:p>
          <a:endParaRPr lang="en-US"/>
        </a:p>
      </dgm:t>
    </dgm:pt>
    <dgm:pt modelId="{1CC1FD56-BAB6-47CE-B0D3-0CBB53E275EE}" type="sibTrans" cxnId="{225AC93A-541A-4233-98CF-42F4B3106D38}">
      <dgm:prSet/>
      <dgm:spPr/>
      <dgm:t>
        <a:bodyPr/>
        <a:lstStyle/>
        <a:p>
          <a:endParaRPr lang="en-US"/>
        </a:p>
      </dgm:t>
    </dgm:pt>
    <dgm:pt modelId="{051372AF-2847-4DEA-8966-5C46B656311E}" type="pres">
      <dgm:prSet presAssocID="{3D970D89-FAFF-4F41-BBD5-058711A0BBFB}" presName="Name0" presStyleCnt="0">
        <dgm:presLayoutVars>
          <dgm:dir/>
          <dgm:animLvl val="lvl"/>
          <dgm:resizeHandles val="exact"/>
        </dgm:presLayoutVars>
      </dgm:prSet>
      <dgm:spPr/>
      <dgm:t>
        <a:bodyPr/>
        <a:lstStyle/>
        <a:p>
          <a:endParaRPr lang="en-US"/>
        </a:p>
      </dgm:t>
    </dgm:pt>
    <dgm:pt modelId="{BC5EF2E7-1AF5-48E3-B054-3884F9DF2585}" type="pres">
      <dgm:prSet presAssocID="{0F7D8A30-D486-49A8-806A-0EB7CD5A8692}" presName="linNode" presStyleCnt="0"/>
      <dgm:spPr/>
      <dgm:t>
        <a:bodyPr/>
        <a:lstStyle/>
        <a:p>
          <a:endParaRPr lang="en-US"/>
        </a:p>
      </dgm:t>
    </dgm:pt>
    <dgm:pt modelId="{6C6421E7-B43E-4C0D-A0A5-EB9D86225581}" type="pres">
      <dgm:prSet presAssocID="{0F7D8A30-D486-49A8-806A-0EB7CD5A8692}" presName="parentText" presStyleLbl="node1" presStyleIdx="0" presStyleCnt="1" custScaleX="22839" custScaleY="97101" custLinFactNeighborX="-18634" custLinFactNeighborY="-1449">
        <dgm:presLayoutVars>
          <dgm:chMax val="1"/>
          <dgm:bulletEnabled val="1"/>
        </dgm:presLayoutVars>
      </dgm:prSet>
      <dgm:spPr/>
      <dgm:t>
        <a:bodyPr/>
        <a:lstStyle/>
        <a:p>
          <a:endParaRPr lang="en-US"/>
        </a:p>
      </dgm:t>
    </dgm:pt>
    <dgm:pt modelId="{2B1C4871-7074-43E8-897E-5042DE8B0B3B}" type="pres">
      <dgm:prSet presAssocID="{0F7D8A30-D486-49A8-806A-0EB7CD5A8692}" presName="descendantText" presStyleLbl="alignAccFollowNode1" presStyleIdx="0" presStyleCnt="1" custScaleX="140162" custScaleY="121377">
        <dgm:presLayoutVars>
          <dgm:bulletEnabled val="1"/>
        </dgm:presLayoutVars>
      </dgm:prSet>
      <dgm:spPr/>
      <dgm:t>
        <a:bodyPr/>
        <a:lstStyle/>
        <a:p>
          <a:endParaRPr lang="en-US"/>
        </a:p>
      </dgm:t>
    </dgm:pt>
  </dgm:ptLst>
  <dgm:cxnLst>
    <dgm:cxn modelId="{225AC93A-541A-4233-98CF-42F4B3106D38}" srcId="{0F7D8A30-D486-49A8-806A-0EB7CD5A8692}" destId="{00BC49CE-5350-4EEC-9DA7-FDA246AA4E07}" srcOrd="4" destOrd="0" parTransId="{5A210AEC-9FD3-4DDF-A907-4E59D0EE1DEC}" sibTransId="{1CC1FD56-BAB6-47CE-B0D3-0CBB53E275EE}"/>
    <dgm:cxn modelId="{1F37B258-3EC0-4C23-9A94-3E00C13915BD}" type="presOf" srcId="{0E18C220-7A36-4F8F-A5B8-94109035020E}" destId="{2B1C4871-7074-43E8-897E-5042DE8B0B3B}" srcOrd="0" destOrd="0" presId="urn:microsoft.com/office/officeart/2005/8/layout/vList5"/>
    <dgm:cxn modelId="{3A91451C-4FCF-4BCC-9487-DF7028DED4FF}" srcId="{0F7D8A30-D486-49A8-806A-0EB7CD5A8692}" destId="{72443955-E7B8-40D4-BEDF-38521E09EC26}" srcOrd="5" destOrd="0" parTransId="{054A4F83-AB15-4DAD-B5A1-32BC5C0B240B}" sibTransId="{AB7AA6A6-56E5-4F1E-9CDF-DAF50A07F62C}"/>
    <dgm:cxn modelId="{28C5A5AF-BD96-4034-BF4B-FDAAA08AC971}" srcId="{0F7D8A30-D486-49A8-806A-0EB7CD5A8692}" destId="{DEB454F1-CC81-4F5A-89CF-E801FE6A6EF5}" srcOrd="1" destOrd="0" parTransId="{584FC7AF-03EF-4015-AF8A-7911D89D1C0A}" sibTransId="{B6F32F12-8E46-4F38-8FE5-2F26DE92BEC9}"/>
    <dgm:cxn modelId="{7FD8E6C4-D7EA-49CA-A49C-729D791D97C8}" srcId="{3D970D89-FAFF-4F41-BBD5-058711A0BBFB}" destId="{0F7D8A30-D486-49A8-806A-0EB7CD5A8692}" srcOrd="0" destOrd="0" parTransId="{EB506FE6-10B7-4E8D-B144-8E833BC5A626}" sibTransId="{23B592F4-CA33-4665-9A4E-6524555D7C83}"/>
    <dgm:cxn modelId="{B98673CE-E80C-4414-91C4-B27FCC8EE7C8}" type="presOf" srcId="{DEB454F1-CC81-4F5A-89CF-E801FE6A6EF5}" destId="{2B1C4871-7074-43E8-897E-5042DE8B0B3B}" srcOrd="0" destOrd="1" presId="urn:microsoft.com/office/officeart/2005/8/layout/vList5"/>
    <dgm:cxn modelId="{D06BA400-AEAF-498C-9E1B-8DB04FBB4FDA}" srcId="{0F7D8A30-D486-49A8-806A-0EB7CD5A8692}" destId="{161D945A-6B14-4034-A463-23A973589455}" srcOrd="3" destOrd="0" parTransId="{DF334563-6846-472E-9C6B-CF4644DA4235}" sibTransId="{C2452D22-020D-4798-BBB0-D15E044709A3}"/>
    <dgm:cxn modelId="{702FA19B-8B8B-4914-B57C-902238495971}" type="presOf" srcId="{0F7D8A30-D486-49A8-806A-0EB7CD5A8692}" destId="{6C6421E7-B43E-4C0D-A0A5-EB9D86225581}" srcOrd="0" destOrd="0" presId="urn:microsoft.com/office/officeart/2005/8/layout/vList5"/>
    <dgm:cxn modelId="{7E78D905-EE1B-4AF1-9367-9889A8268CAA}" type="presOf" srcId="{3D970D89-FAFF-4F41-BBD5-058711A0BBFB}" destId="{051372AF-2847-4DEA-8966-5C46B656311E}" srcOrd="0" destOrd="0" presId="urn:microsoft.com/office/officeart/2005/8/layout/vList5"/>
    <dgm:cxn modelId="{60808883-D44F-4019-B002-8B88825402FC}" type="presOf" srcId="{00BC49CE-5350-4EEC-9DA7-FDA246AA4E07}" destId="{2B1C4871-7074-43E8-897E-5042DE8B0B3B}" srcOrd="0" destOrd="4" presId="urn:microsoft.com/office/officeart/2005/8/layout/vList5"/>
    <dgm:cxn modelId="{91EF8B02-DFD3-4554-AB21-30E8A83625C2}" srcId="{0F7D8A30-D486-49A8-806A-0EB7CD5A8692}" destId="{0E18C220-7A36-4F8F-A5B8-94109035020E}" srcOrd="0" destOrd="0" parTransId="{5E57B865-3D2D-4DFD-93A1-BBFE148362B4}" sibTransId="{45188916-8358-4A76-B693-B27DC52701E1}"/>
    <dgm:cxn modelId="{742B84C8-F92C-4EB9-9DAE-B5E6EB262116}" type="presOf" srcId="{72443955-E7B8-40D4-BEDF-38521E09EC26}" destId="{2B1C4871-7074-43E8-897E-5042DE8B0B3B}" srcOrd="0" destOrd="5" presId="urn:microsoft.com/office/officeart/2005/8/layout/vList5"/>
    <dgm:cxn modelId="{EE039A2F-0344-4994-97CC-6E4513639AF1}" type="presOf" srcId="{161D945A-6B14-4034-A463-23A973589455}" destId="{2B1C4871-7074-43E8-897E-5042DE8B0B3B}" srcOrd="0" destOrd="3" presId="urn:microsoft.com/office/officeart/2005/8/layout/vList5"/>
    <dgm:cxn modelId="{C077B65A-3A78-4F5A-8930-8750E441F4B2}" type="presOf" srcId="{694E8E43-4E27-4DD4-B532-FF366AB3E6E6}" destId="{2B1C4871-7074-43E8-897E-5042DE8B0B3B}" srcOrd="0" destOrd="2" presId="urn:microsoft.com/office/officeart/2005/8/layout/vList5"/>
    <dgm:cxn modelId="{1F40271A-B604-4448-838C-C4A8519A13C0}" srcId="{0F7D8A30-D486-49A8-806A-0EB7CD5A8692}" destId="{694E8E43-4E27-4DD4-B532-FF366AB3E6E6}" srcOrd="2" destOrd="0" parTransId="{73B2B22C-5D65-44A7-9C71-BBC3BACBF9B5}" sibTransId="{3F87AC18-B364-4938-B3DD-220976BA8BB6}"/>
    <dgm:cxn modelId="{381234E7-9105-4943-85F4-06731655F3DE}" type="presParOf" srcId="{051372AF-2847-4DEA-8966-5C46B656311E}" destId="{BC5EF2E7-1AF5-48E3-B054-3884F9DF2585}" srcOrd="0" destOrd="0" presId="urn:microsoft.com/office/officeart/2005/8/layout/vList5"/>
    <dgm:cxn modelId="{3679D10F-41FD-4B86-AE44-1377F9BF21DC}" type="presParOf" srcId="{BC5EF2E7-1AF5-48E3-B054-3884F9DF2585}" destId="{6C6421E7-B43E-4C0D-A0A5-EB9D86225581}" srcOrd="0" destOrd="0" presId="urn:microsoft.com/office/officeart/2005/8/layout/vList5"/>
    <dgm:cxn modelId="{208911C1-F85C-4461-B7EB-4394305A3D8F}" type="presParOf" srcId="{BC5EF2E7-1AF5-48E3-B054-3884F9DF2585}" destId="{2B1C4871-7074-43E8-897E-5042DE8B0B3B}"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D970D89-FAFF-4F41-BBD5-058711A0BBFB}"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0F7D8A30-D486-49A8-806A-0EB7CD5A8692}">
      <dgm:prSet phldrT="[Text]"/>
      <dgm:spPr/>
      <dgm:t>
        <a:bodyPr vert="vert"/>
        <a:lstStyle/>
        <a:p>
          <a:r>
            <a:rPr lang="en-US" dirty="0" err="1" smtClean="0">
              <a:solidFill>
                <a:schemeClr val="tx1"/>
              </a:solidFill>
            </a:rPr>
            <a:t>Jenis</a:t>
          </a:r>
          <a:r>
            <a:rPr lang="en-US" dirty="0" smtClean="0">
              <a:solidFill>
                <a:schemeClr val="tx1"/>
              </a:solidFill>
            </a:rPr>
            <a:t> </a:t>
          </a:r>
          <a:r>
            <a:rPr lang="en-US" dirty="0" err="1" smtClean="0">
              <a:solidFill>
                <a:schemeClr val="tx1"/>
              </a:solidFill>
            </a:rPr>
            <a:t>Kegiatan</a:t>
          </a:r>
          <a:endParaRPr lang="en-US" dirty="0">
            <a:solidFill>
              <a:schemeClr val="tx1"/>
            </a:solidFill>
          </a:endParaRPr>
        </a:p>
      </dgm:t>
    </dgm:pt>
    <dgm:pt modelId="{EB506FE6-10B7-4E8D-B144-8E833BC5A626}" type="parTrans" cxnId="{7FD8E6C4-D7EA-49CA-A49C-729D791D97C8}">
      <dgm:prSet/>
      <dgm:spPr/>
      <dgm:t>
        <a:bodyPr/>
        <a:lstStyle/>
        <a:p>
          <a:endParaRPr lang="en-US"/>
        </a:p>
      </dgm:t>
    </dgm:pt>
    <dgm:pt modelId="{23B592F4-CA33-4665-9A4E-6524555D7C83}" type="sibTrans" cxnId="{7FD8E6C4-D7EA-49CA-A49C-729D791D97C8}">
      <dgm:prSet/>
      <dgm:spPr/>
      <dgm:t>
        <a:bodyPr/>
        <a:lstStyle/>
        <a:p>
          <a:endParaRPr lang="en-US"/>
        </a:p>
      </dgm:t>
    </dgm:pt>
    <dgm:pt modelId="{0E18C220-7A36-4F8F-A5B8-94109035020E}">
      <dgm:prSet phldrT="[Text]" custT="1"/>
      <dgm:spPr/>
      <dgm:t>
        <a:bodyPr/>
        <a:lstStyle/>
        <a:p>
          <a:r>
            <a:rPr lang="en-US" sz="2000" dirty="0" smtClean="0"/>
            <a:t>15 </a:t>
          </a:r>
          <a:r>
            <a:rPr lang="en-US" sz="2000" dirty="0" err="1" smtClean="0"/>
            <a:t>menit</a:t>
          </a:r>
          <a:r>
            <a:rPr lang="en-US" sz="2000" dirty="0" smtClean="0"/>
            <a:t> </a:t>
          </a:r>
          <a:r>
            <a:rPr lang="en-US" sz="2000" dirty="0" err="1" smtClean="0"/>
            <a:t>membaca</a:t>
          </a:r>
          <a:r>
            <a:rPr lang="en-US" sz="2000" dirty="0" smtClean="0"/>
            <a:t> </a:t>
          </a:r>
          <a:r>
            <a:rPr lang="en-US" sz="2000" dirty="0" err="1" smtClean="0"/>
            <a:t>sebelum</a:t>
          </a:r>
          <a:r>
            <a:rPr lang="en-US" sz="2000" dirty="0" smtClean="0"/>
            <a:t> jam </a:t>
          </a:r>
          <a:r>
            <a:rPr lang="en-US" sz="2000" dirty="0" err="1" smtClean="0"/>
            <a:t>pelajaran-pada</a:t>
          </a:r>
          <a:r>
            <a:rPr lang="en-US" sz="2000" dirty="0" smtClean="0"/>
            <a:t> </a:t>
          </a:r>
          <a:r>
            <a:rPr lang="en-US" sz="2000" dirty="0" err="1" smtClean="0"/>
            <a:t>tahap</a:t>
          </a:r>
          <a:r>
            <a:rPr lang="en-US" sz="2000" dirty="0" smtClean="0"/>
            <a:t> </a:t>
          </a:r>
          <a:r>
            <a:rPr lang="en-US" sz="2000" dirty="0" err="1" smtClean="0"/>
            <a:t>pembelajaran</a:t>
          </a:r>
          <a:r>
            <a:rPr lang="en-US" sz="2000" dirty="0" smtClean="0"/>
            <a:t> </a:t>
          </a:r>
          <a:r>
            <a:rPr lang="en-US" sz="2000" dirty="0" err="1" smtClean="0"/>
            <a:t>ini</a:t>
          </a:r>
          <a:r>
            <a:rPr lang="en-US" sz="2000" dirty="0" smtClean="0"/>
            <a:t> </a:t>
          </a:r>
          <a:r>
            <a:rPr lang="en-US" sz="2000" dirty="0" err="1" smtClean="0"/>
            <a:t>sudah</a:t>
          </a:r>
          <a:r>
            <a:rPr lang="en-US" sz="2000" dirty="0" smtClean="0"/>
            <a:t> </a:t>
          </a:r>
          <a:r>
            <a:rPr lang="en-US" sz="2000" dirty="0" err="1" smtClean="0"/>
            <a:t>diberlakukan</a:t>
          </a:r>
          <a:r>
            <a:rPr lang="en-US" sz="2000" dirty="0" smtClean="0"/>
            <a:t> </a:t>
          </a:r>
          <a:r>
            <a:rPr lang="en-US" sz="2000" dirty="0" err="1" smtClean="0"/>
            <a:t>tagihan</a:t>
          </a:r>
          <a:r>
            <a:rPr lang="en-US" sz="2000" dirty="0" smtClean="0"/>
            <a:t> </a:t>
          </a:r>
          <a:r>
            <a:rPr lang="en-US" sz="2000" dirty="0" err="1" smtClean="0"/>
            <a:t>akademik</a:t>
          </a:r>
          <a:r>
            <a:rPr lang="en-US" sz="2000" dirty="0" smtClean="0"/>
            <a:t> </a:t>
          </a:r>
          <a:r>
            <a:rPr lang="en-US" sz="2000" dirty="0" err="1" smtClean="0"/>
            <a:t>terhadap</a:t>
          </a:r>
          <a:r>
            <a:rPr lang="en-US" sz="2000" dirty="0" smtClean="0"/>
            <a:t> </a:t>
          </a:r>
          <a:r>
            <a:rPr lang="en-US" sz="2000" dirty="0" err="1" smtClean="0"/>
            <a:t>kegiatan</a:t>
          </a:r>
          <a:r>
            <a:rPr lang="en-US" sz="2000" dirty="0" smtClean="0"/>
            <a:t> </a:t>
          </a:r>
          <a:r>
            <a:rPr lang="en-US" sz="2000" dirty="0" err="1" smtClean="0"/>
            <a:t>membaca</a:t>
          </a:r>
          <a:r>
            <a:rPr lang="en-US" sz="2000" dirty="0" smtClean="0"/>
            <a:t>. </a:t>
          </a:r>
          <a:r>
            <a:rPr lang="en-US" sz="2000" dirty="0" err="1" smtClean="0"/>
            <a:t>Untuk</a:t>
          </a:r>
          <a:r>
            <a:rPr lang="en-US" sz="2000" dirty="0" smtClean="0"/>
            <a:t> </a:t>
          </a:r>
          <a:r>
            <a:rPr lang="en-US" sz="2000" dirty="0" err="1" smtClean="0"/>
            <a:t>itu</a:t>
          </a:r>
          <a:r>
            <a:rPr lang="en-US" sz="2000" dirty="0" smtClean="0"/>
            <a:t> </a:t>
          </a:r>
          <a:r>
            <a:rPr lang="en-US" sz="2000" dirty="0" err="1" smtClean="0"/>
            <a:t>bahan</a:t>
          </a:r>
          <a:r>
            <a:rPr lang="en-US" sz="2000" dirty="0" smtClean="0"/>
            <a:t> </a:t>
          </a:r>
          <a:r>
            <a:rPr lang="en-US" sz="2000" dirty="0" err="1" smtClean="0"/>
            <a:t>bacaan</a:t>
          </a:r>
          <a:r>
            <a:rPr lang="en-US" sz="2000" dirty="0" smtClean="0"/>
            <a:t> </a:t>
          </a:r>
          <a:r>
            <a:rPr lang="en-US" sz="2000" dirty="0" err="1" smtClean="0"/>
            <a:t>dapat</a:t>
          </a:r>
          <a:r>
            <a:rPr lang="en-US" sz="2000" dirty="0" smtClean="0"/>
            <a:t> </a:t>
          </a:r>
          <a:r>
            <a:rPr lang="en-US" sz="2000" dirty="0" err="1" smtClean="0"/>
            <a:t>dikorelasikan</a:t>
          </a:r>
          <a:r>
            <a:rPr lang="en-US" sz="2000" dirty="0" smtClean="0"/>
            <a:t> </a:t>
          </a:r>
          <a:r>
            <a:rPr lang="en-US" sz="2000" dirty="0" err="1" smtClean="0"/>
            <a:t>dengan</a:t>
          </a:r>
          <a:r>
            <a:rPr lang="en-US" sz="2000" dirty="0" smtClean="0"/>
            <a:t> </a:t>
          </a:r>
          <a:r>
            <a:rPr lang="en-US" sz="2000" dirty="0" err="1" smtClean="0"/>
            <a:t>materi</a:t>
          </a:r>
          <a:r>
            <a:rPr lang="en-US" sz="2000" dirty="0" smtClean="0"/>
            <a:t> </a:t>
          </a:r>
          <a:r>
            <a:rPr lang="en-US" sz="2000" dirty="0" err="1" smtClean="0"/>
            <a:t>pengayaan</a:t>
          </a:r>
          <a:r>
            <a:rPr lang="en-US" sz="2000" dirty="0" smtClean="0"/>
            <a:t> </a:t>
          </a:r>
          <a:r>
            <a:rPr lang="en-US" sz="2000" dirty="0" err="1" smtClean="0"/>
            <a:t>mata</a:t>
          </a:r>
          <a:r>
            <a:rPr lang="en-US" sz="2000" dirty="0" smtClean="0"/>
            <a:t> </a:t>
          </a:r>
          <a:r>
            <a:rPr lang="en-US" sz="2000" dirty="0" err="1" smtClean="0"/>
            <a:t>pelajaran</a:t>
          </a:r>
          <a:r>
            <a:rPr lang="en-US" sz="2000" dirty="0" smtClean="0"/>
            <a:t> </a:t>
          </a:r>
          <a:r>
            <a:rPr lang="en-US" sz="2000" dirty="0" err="1" smtClean="0"/>
            <a:t>tertentu-misalnya</a:t>
          </a:r>
          <a:r>
            <a:rPr lang="en-US" sz="2000" dirty="0" smtClean="0"/>
            <a:t> </a:t>
          </a:r>
          <a:r>
            <a:rPr lang="en-US" sz="2000" dirty="0" err="1" smtClean="0"/>
            <a:t>mata</a:t>
          </a:r>
          <a:r>
            <a:rPr lang="en-US" sz="2000" dirty="0" smtClean="0"/>
            <a:t> </a:t>
          </a:r>
          <a:r>
            <a:rPr lang="en-US" sz="2000" dirty="0" err="1" smtClean="0"/>
            <a:t>pelajaran</a:t>
          </a:r>
          <a:r>
            <a:rPr lang="en-US" sz="2000" dirty="0" smtClean="0"/>
            <a:t> </a:t>
          </a:r>
          <a:r>
            <a:rPr lang="en-US" sz="2000" dirty="0" err="1" smtClean="0"/>
            <a:t>produktif</a:t>
          </a:r>
          <a:endParaRPr lang="en-US" sz="2000" dirty="0"/>
        </a:p>
      </dgm:t>
    </dgm:pt>
    <dgm:pt modelId="{5E57B865-3D2D-4DFD-93A1-BBFE148362B4}" type="parTrans" cxnId="{91EF8B02-DFD3-4554-AB21-30E8A83625C2}">
      <dgm:prSet/>
      <dgm:spPr/>
      <dgm:t>
        <a:bodyPr/>
        <a:lstStyle/>
        <a:p>
          <a:endParaRPr lang="en-US"/>
        </a:p>
      </dgm:t>
    </dgm:pt>
    <dgm:pt modelId="{45188916-8358-4A76-B693-B27DC52701E1}" type="sibTrans" cxnId="{91EF8B02-DFD3-4554-AB21-30E8A83625C2}">
      <dgm:prSet/>
      <dgm:spPr/>
      <dgm:t>
        <a:bodyPr/>
        <a:lstStyle/>
        <a:p>
          <a:endParaRPr lang="en-US"/>
        </a:p>
      </dgm:t>
    </dgm:pt>
    <dgm:pt modelId="{DEB454F1-CC81-4F5A-89CF-E801FE6A6EF5}">
      <dgm:prSet phldrT="[Text]" custT="1"/>
      <dgm:spPr/>
      <dgm:t>
        <a:bodyPr/>
        <a:lstStyle/>
        <a:p>
          <a:r>
            <a:rPr lang="id-ID" sz="2000" dirty="0" smtClean="0"/>
            <a:t>Pemanfaatan berbagai strategi literasi dalam pembelajaran</a:t>
          </a:r>
          <a:r>
            <a:rPr lang="en-US" sz="2000" dirty="0" smtClean="0"/>
            <a:t>-</a:t>
          </a:r>
          <a:r>
            <a:rPr lang="en-US" sz="2000" dirty="0" err="1" smtClean="0"/>
            <a:t>kegiatan</a:t>
          </a:r>
          <a:r>
            <a:rPr lang="en-US" sz="2000" dirty="0" smtClean="0"/>
            <a:t> </a:t>
          </a:r>
          <a:r>
            <a:rPr lang="en-US" sz="2000" dirty="0" err="1" smtClean="0"/>
            <a:t>literasii</a:t>
          </a:r>
          <a:r>
            <a:rPr lang="en-US" sz="2000" dirty="0" smtClean="0"/>
            <a:t> </a:t>
          </a:r>
          <a:r>
            <a:rPr lang="en-US" sz="2000" dirty="0" err="1" smtClean="0"/>
            <a:t>sudah</a:t>
          </a:r>
          <a:r>
            <a:rPr lang="en-US" sz="2000" dirty="0" smtClean="0"/>
            <a:t> </a:t>
          </a:r>
          <a:r>
            <a:rPr lang="en-US" sz="2000" dirty="0" err="1" smtClean="0"/>
            <a:t>dilakukan</a:t>
          </a:r>
          <a:r>
            <a:rPr lang="en-US" sz="2000" dirty="0" smtClean="0"/>
            <a:t> </a:t>
          </a:r>
          <a:r>
            <a:rPr lang="en-US" sz="2000" dirty="0" err="1" smtClean="0"/>
            <a:t>di</a:t>
          </a:r>
          <a:r>
            <a:rPr lang="en-US" sz="2000" dirty="0" smtClean="0"/>
            <a:t> </a:t>
          </a:r>
          <a:r>
            <a:rPr lang="en-US" sz="2000" dirty="0" err="1" smtClean="0"/>
            <a:t>semua</a:t>
          </a:r>
          <a:r>
            <a:rPr lang="en-US" sz="2000" dirty="0" smtClean="0"/>
            <a:t> </a:t>
          </a:r>
          <a:r>
            <a:rPr lang="en-US" sz="2000" dirty="0" err="1" smtClean="0"/>
            <a:t>mata</a:t>
          </a:r>
          <a:r>
            <a:rPr lang="en-US" sz="2000" dirty="0" smtClean="0"/>
            <a:t> </a:t>
          </a:r>
          <a:r>
            <a:rPr lang="en-US" sz="2000" dirty="0" err="1" smtClean="0"/>
            <a:t>pelajaran</a:t>
          </a:r>
          <a:r>
            <a:rPr lang="en-US" sz="2000" dirty="0" smtClean="0"/>
            <a:t>; </a:t>
          </a:r>
          <a:r>
            <a:rPr lang="en-US" sz="2000" dirty="0" err="1" smtClean="0"/>
            <a:t>pembelajaran</a:t>
          </a:r>
          <a:r>
            <a:rPr lang="en-US" sz="2000" dirty="0" smtClean="0"/>
            <a:t> </a:t>
          </a:r>
          <a:r>
            <a:rPr lang="en-US" sz="2000" dirty="0" err="1" smtClean="0"/>
            <a:t>sesdikit</a:t>
          </a:r>
          <a:r>
            <a:rPr lang="en-US" sz="2000" dirty="0" smtClean="0"/>
            <a:t> </a:t>
          </a:r>
          <a:r>
            <a:rPr lang="en-US" sz="2000" dirty="0" err="1" smtClean="0"/>
            <a:t>mungkin</a:t>
          </a:r>
          <a:r>
            <a:rPr lang="en-US" sz="2000" dirty="0" smtClean="0"/>
            <a:t> </a:t>
          </a:r>
          <a:r>
            <a:rPr lang="en-US" sz="2000" dirty="0" err="1" smtClean="0"/>
            <a:t>berupa</a:t>
          </a:r>
          <a:r>
            <a:rPr lang="en-US" sz="2000" dirty="0" smtClean="0"/>
            <a:t> </a:t>
          </a:r>
          <a:r>
            <a:rPr lang="en-US" sz="2000" dirty="0" err="1" smtClean="0"/>
            <a:t>ceramah</a:t>
          </a:r>
          <a:r>
            <a:rPr lang="en-US" sz="2000" dirty="0" smtClean="0"/>
            <a:t> </a:t>
          </a:r>
          <a:r>
            <a:rPr lang="en-US" sz="2000" dirty="0" err="1" smtClean="0"/>
            <a:t>dari</a:t>
          </a:r>
          <a:r>
            <a:rPr lang="en-US" sz="2000" dirty="0" smtClean="0"/>
            <a:t> guru</a:t>
          </a:r>
          <a:endParaRPr lang="en-US" sz="2000" dirty="0"/>
        </a:p>
      </dgm:t>
    </dgm:pt>
    <dgm:pt modelId="{584FC7AF-03EF-4015-AF8A-7911D89D1C0A}" type="parTrans" cxnId="{28C5A5AF-BD96-4034-BF4B-FDAAA08AC971}">
      <dgm:prSet/>
      <dgm:spPr/>
      <dgm:t>
        <a:bodyPr/>
        <a:lstStyle/>
        <a:p>
          <a:endParaRPr lang="en-US"/>
        </a:p>
      </dgm:t>
    </dgm:pt>
    <dgm:pt modelId="{B6F32F12-8E46-4F38-8FE5-2F26DE92BEC9}" type="sibTrans" cxnId="{28C5A5AF-BD96-4034-BF4B-FDAAA08AC971}">
      <dgm:prSet/>
      <dgm:spPr/>
      <dgm:t>
        <a:bodyPr/>
        <a:lstStyle/>
        <a:p>
          <a:endParaRPr lang="en-US"/>
        </a:p>
      </dgm:t>
    </dgm:pt>
    <dgm:pt modelId="{D793FD64-3B8E-4285-BAEB-476917C9F44E}">
      <dgm:prSet custT="1"/>
      <dgm:spPr/>
      <dgm:t>
        <a:bodyPr/>
        <a:lstStyle/>
        <a:p>
          <a:r>
            <a:rPr lang="en-US" sz="2000" dirty="0" err="1" smtClean="0"/>
            <a:t>Memilih</a:t>
          </a:r>
          <a:r>
            <a:rPr lang="en-US" sz="2000" dirty="0" smtClean="0"/>
            <a:t> </a:t>
          </a:r>
          <a:r>
            <a:rPr lang="en-US" sz="2000" dirty="0" err="1" smtClean="0"/>
            <a:t>cara</a:t>
          </a:r>
          <a:r>
            <a:rPr lang="en-US" sz="2000" dirty="0" smtClean="0"/>
            <a:t> </a:t>
          </a:r>
          <a:r>
            <a:rPr lang="en-US" sz="2000" dirty="0" err="1" smtClean="0"/>
            <a:t>dan</a:t>
          </a:r>
          <a:r>
            <a:rPr lang="en-US" sz="2000" dirty="0" smtClean="0"/>
            <a:t> </a:t>
          </a:r>
          <a:r>
            <a:rPr lang="en-US" sz="2000" dirty="0" err="1" smtClean="0"/>
            <a:t>jenis</a:t>
          </a:r>
          <a:r>
            <a:rPr lang="en-US" sz="2000" dirty="0" smtClean="0"/>
            <a:t> e-</a:t>
          </a:r>
          <a:r>
            <a:rPr lang="en-US" sz="2000" dirty="0" err="1" smtClean="0"/>
            <a:t>literasi</a:t>
          </a:r>
          <a:r>
            <a:rPr lang="en-US" sz="2000" dirty="0" smtClean="0"/>
            <a:t> yang </a:t>
          </a:r>
          <a:r>
            <a:rPr lang="en-US" sz="2000" dirty="0" err="1" smtClean="0"/>
            <a:t>tepat</a:t>
          </a:r>
          <a:r>
            <a:rPr lang="en-US" sz="2000" dirty="0" smtClean="0"/>
            <a:t>  </a:t>
          </a:r>
          <a:r>
            <a:rPr lang="en-US" sz="2000" dirty="0" err="1" smtClean="0"/>
            <a:t>untuk</a:t>
          </a:r>
          <a:r>
            <a:rPr lang="en-US" sz="2000" dirty="0" smtClean="0"/>
            <a:t> </a:t>
          </a:r>
          <a:r>
            <a:rPr lang="en-US" sz="2000" dirty="0" err="1" smtClean="0"/>
            <a:t>proses</a:t>
          </a:r>
          <a:r>
            <a:rPr lang="en-US" sz="2000" dirty="0" smtClean="0"/>
            <a:t> </a:t>
          </a:r>
          <a:r>
            <a:rPr lang="id-ID" sz="2000" dirty="0" smtClean="0"/>
            <a:t>pembelajaran, </a:t>
          </a:r>
          <a:r>
            <a:rPr lang="en-US" sz="2000" dirty="0" smtClean="0"/>
            <a:t>p</a:t>
          </a:r>
          <a:r>
            <a:rPr lang="id-ID" sz="2000" dirty="0" smtClean="0"/>
            <a:t>ro</a:t>
          </a:r>
          <a:r>
            <a:rPr lang="en-US" sz="2000" dirty="0" smtClean="0"/>
            <a:t>-</a:t>
          </a:r>
          <a:r>
            <a:rPr lang="id-ID" sz="2000" dirty="0" smtClean="0"/>
            <a:t>duksi pengetahuan, dan </a:t>
          </a:r>
          <a:r>
            <a:rPr lang="en-US" sz="2000" dirty="0" err="1" smtClean="0"/>
            <a:t>menyebarkan-nya</a:t>
          </a:r>
          <a:r>
            <a:rPr lang="en-US" sz="2000" dirty="0" smtClean="0"/>
            <a:t> </a:t>
          </a:r>
          <a:r>
            <a:rPr lang="en-US" sz="2000" dirty="0" err="1" smtClean="0"/>
            <a:t>di</a:t>
          </a:r>
          <a:r>
            <a:rPr lang="en-US" sz="2000" dirty="0" smtClean="0"/>
            <a:t> </a:t>
          </a:r>
          <a:r>
            <a:rPr lang="en-US" sz="2000" dirty="0" err="1" smtClean="0"/>
            <a:t>kalangan</a:t>
          </a:r>
          <a:r>
            <a:rPr lang="en-US" sz="2000" dirty="0" smtClean="0"/>
            <a:t> </a:t>
          </a:r>
          <a:r>
            <a:rPr lang="en-US" sz="2000" dirty="0" err="1" smtClean="0"/>
            <a:t>warga</a:t>
          </a:r>
          <a:r>
            <a:rPr lang="en-US" sz="2000" dirty="0" smtClean="0"/>
            <a:t> </a:t>
          </a:r>
          <a:r>
            <a:rPr lang="en-US" sz="2000" dirty="0" err="1" smtClean="0"/>
            <a:t>sekolah</a:t>
          </a:r>
          <a:endParaRPr lang="en-US" sz="2000" dirty="0" smtClean="0"/>
        </a:p>
      </dgm:t>
    </dgm:pt>
    <dgm:pt modelId="{75DEB326-75BD-422E-BE83-CD83C673DC0A}" type="sibTrans" cxnId="{780354E4-286D-42E4-ABD8-60D67409DC26}">
      <dgm:prSet/>
      <dgm:spPr/>
      <dgm:t>
        <a:bodyPr/>
        <a:lstStyle/>
        <a:p>
          <a:endParaRPr lang="en-US"/>
        </a:p>
      </dgm:t>
    </dgm:pt>
    <dgm:pt modelId="{BF619D0D-06F8-41C4-A82D-FAA069B4F9F3}" type="parTrans" cxnId="{780354E4-286D-42E4-ABD8-60D67409DC26}">
      <dgm:prSet/>
      <dgm:spPr/>
      <dgm:t>
        <a:bodyPr/>
        <a:lstStyle/>
        <a:p>
          <a:endParaRPr lang="en-US"/>
        </a:p>
      </dgm:t>
    </dgm:pt>
    <dgm:pt modelId="{D0C18885-5C50-473A-B494-C6B36B6D7DF1}">
      <dgm:prSet custT="1"/>
      <dgm:spPr/>
      <dgm:t>
        <a:bodyPr/>
        <a:lstStyle/>
        <a:p>
          <a:r>
            <a:rPr lang="id-ID" sz="2000" dirty="0" smtClean="0"/>
            <a:t>Pengembangan ling</a:t>
          </a:r>
          <a:r>
            <a:rPr lang="en-US" sz="2000" dirty="0" smtClean="0"/>
            <a:t>k</a:t>
          </a:r>
          <a:r>
            <a:rPr lang="id-ID" sz="2000" dirty="0" smtClean="0"/>
            <a:t>ungan fisik, sosial, afektif, dan akademik</a:t>
          </a:r>
          <a:r>
            <a:rPr lang="en-US" sz="2000" dirty="0" smtClean="0"/>
            <a:t>-</a:t>
          </a:r>
          <a:r>
            <a:rPr lang="en-US" sz="2000" dirty="0" err="1" smtClean="0"/>
            <a:t>penciptaan</a:t>
          </a:r>
          <a:r>
            <a:rPr lang="en-US" sz="2000" dirty="0" smtClean="0"/>
            <a:t> </a:t>
          </a:r>
          <a:r>
            <a:rPr lang="en-US" sz="2000" dirty="0" err="1" smtClean="0"/>
            <a:t>lingkungan</a:t>
          </a:r>
          <a:r>
            <a:rPr lang="en-US" sz="2000" dirty="0" smtClean="0"/>
            <a:t>  </a:t>
          </a:r>
          <a:r>
            <a:rPr lang="en-US" sz="2000" dirty="0" err="1" smtClean="0"/>
            <a:t>sekolah</a:t>
          </a:r>
          <a:r>
            <a:rPr lang="en-US" sz="2000" dirty="0" smtClean="0"/>
            <a:t> yang </a:t>
          </a:r>
          <a:r>
            <a:rPr lang="en-US" sz="2000" dirty="0" err="1" smtClean="0"/>
            <a:t>literat</a:t>
          </a:r>
          <a:endParaRPr lang="en-US" sz="2000" dirty="0" smtClean="0"/>
        </a:p>
      </dgm:t>
    </dgm:pt>
    <dgm:pt modelId="{6585585F-C92D-4B3E-9427-3CC7CC97EC74}" type="sibTrans" cxnId="{6D53FF95-2F97-448E-8191-3354386A6294}">
      <dgm:prSet/>
      <dgm:spPr/>
      <dgm:t>
        <a:bodyPr/>
        <a:lstStyle/>
        <a:p>
          <a:endParaRPr lang="en-US"/>
        </a:p>
      </dgm:t>
    </dgm:pt>
    <dgm:pt modelId="{17154AB0-B57E-4A40-8980-356CF1E92A14}" type="parTrans" cxnId="{6D53FF95-2F97-448E-8191-3354386A6294}">
      <dgm:prSet/>
      <dgm:spPr/>
      <dgm:t>
        <a:bodyPr/>
        <a:lstStyle/>
        <a:p>
          <a:endParaRPr lang="en-US"/>
        </a:p>
      </dgm:t>
    </dgm:pt>
    <dgm:pt modelId="{8EB6DFAB-9666-4215-817E-5EA3812BB2AE}">
      <dgm:prSet custT="1"/>
      <dgm:spPr/>
      <dgm:t>
        <a:bodyPr/>
        <a:lstStyle/>
        <a:p>
          <a:r>
            <a:rPr lang="id-ID" sz="2000" dirty="0" smtClean="0"/>
            <a:t>Penilaian akademik</a:t>
          </a:r>
          <a:r>
            <a:rPr lang="en-US" sz="2000" dirty="0" smtClean="0"/>
            <a:t>-</a:t>
          </a:r>
          <a:r>
            <a:rPr lang="en-US" sz="2000" dirty="0" err="1" smtClean="0"/>
            <a:t>kegiatan</a:t>
          </a:r>
          <a:r>
            <a:rPr lang="en-US" sz="2000" dirty="0" smtClean="0"/>
            <a:t> </a:t>
          </a:r>
          <a:r>
            <a:rPr lang="en-US" sz="2000" dirty="0" err="1" smtClean="0"/>
            <a:t>literasi</a:t>
          </a:r>
          <a:r>
            <a:rPr lang="en-US" sz="2000" dirty="0" smtClean="0"/>
            <a:t> </a:t>
          </a:r>
          <a:r>
            <a:rPr lang="en-US" sz="2000" dirty="0" err="1" smtClean="0"/>
            <a:t>menjadi</a:t>
          </a:r>
          <a:r>
            <a:rPr lang="en-US" sz="2000" dirty="0" smtClean="0"/>
            <a:t> </a:t>
          </a:r>
          <a:r>
            <a:rPr lang="en-US" sz="2000" dirty="0" err="1" smtClean="0"/>
            <a:t>bagian</a:t>
          </a:r>
          <a:r>
            <a:rPr lang="en-US" sz="2000" dirty="0" smtClean="0"/>
            <a:t> </a:t>
          </a:r>
          <a:r>
            <a:rPr lang="en-US" sz="2000" dirty="0" err="1" smtClean="0"/>
            <a:t>kegiatan</a:t>
          </a:r>
          <a:r>
            <a:rPr lang="en-US" sz="2000" dirty="0" smtClean="0"/>
            <a:t> </a:t>
          </a:r>
          <a:r>
            <a:rPr lang="en-US" sz="2000" dirty="0" err="1" smtClean="0"/>
            <a:t>pembelajaran</a:t>
          </a:r>
          <a:endParaRPr lang="en-US" sz="2000" dirty="0" smtClean="0"/>
        </a:p>
      </dgm:t>
    </dgm:pt>
    <dgm:pt modelId="{F2F4FE29-330C-4878-B38A-F4DA46224B69}" type="sibTrans" cxnId="{0B9ED881-E54B-4AEC-B814-4A1D981619AB}">
      <dgm:prSet/>
      <dgm:spPr/>
      <dgm:t>
        <a:bodyPr/>
        <a:lstStyle/>
        <a:p>
          <a:endParaRPr lang="en-US"/>
        </a:p>
      </dgm:t>
    </dgm:pt>
    <dgm:pt modelId="{A1E6FA46-C723-4703-860B-5C70C2D2E180}" type="parTrans" cxnId="{0B9ED881-E54B-4AEC-B814-4A1D981619AB}">
      <dgm:prSet/>
      <dgm:spPr/>
      <dgm:t>
        <a:bodyPr/>
        <a:lstStyle/>
        <a:p>
          <a:endParaRPr lang="en-US"/>
        </a:p>
      </dgm:t>
    </dgm:pt>
    <dgm:pt modelId="{CFAFF1EE-F7E5-4EC1-954E-6DEB8BEF4D4D}">
      <dgm:prSet phldrT="[Text]" custT="1"/>
      <dgm:spPr/>
      <dgm:t>
        <a:bodyPr/>
        <a:lstStyle/>
        <a:p>
          <a:r>
            <a:rPr lang="en-US" sz="2000" dirty="0" err="1" smtClean="0"/>
            <a:t>Pengembangan</a:t>
          </a:r>
          <a:r>
            <a:rPr lang="en-US" sz="2000" dirty="0" smtClean="0"/>
            <a:t> </a:t>
          </a:r>
          <a:r>
            <a:rPr lang="en-US" sz="2000" dirty="0" err="1" smtClean="0"/>
            <a:t>kemampuan</a:t>
          </a:r>
          <a:r>
            <a:rPr lang="en-US" sz="2000" dirty="0" smtClean="0"/>
            <a:t> e-</a:t>
          </a:r>
          <a:r>
            <a:rPr lang="en-US" sz="2000" dirty="0" err="1" smtClean="0"/>
            <a:t>literasi</a:t>
          </a:r>
          <a:r>
            <a:rPr lang="en-US" sz="2000" dirty="0" smtClean="0"/>
            <a:t> </a:t>
          </a:r>
          <a:r>
            <a:rPr lang="en-US" sz="2000" dirty="0" err="1" smtClean="0"/>
            <a:t>dalam</a:t>
          </a:r>
          <a:r>
            <a:rPr lang="en-US" sz="2000" dirty="0" smtClean="0"/>
            <a:t> </a:t>
          </a:r>
          <a:r>
            <a:rPr lang="en-US" sz="2000" dirty="0" err="1" smtClean="0"/>
            <a:t>pembelajaran</a:t>
          </a:r>
          <a:r>
            <a:rPr lang="en-US" sz="2000" dirty="0" smtClean="0"/>
            <a:t> </a:t>
          </a:r>
          <a:r>
            <a:rPr lang="en-US" sz="2000" dirty="0" err="1" smtClean="0"/>
            <a:t>bagi</a:t>
          </a:r>
          <a:r>
            <a:rPr lang="en-US" sz="2000" dirty="0" smtClean="0"/>
            <a:t> guru </a:t>
          </a:r>
          <a:r>
            <a:rPr lang="en-US" sz="2000" dirty="0" err="1" smtClean="0"/>
            <a:t>dan</a:t>
          </a:r>
          <a:r>
            <a:rPr lang="en-US" sz="2000" dirty="0" smtClean="0"/>
            <a:t> </a:t>
          </a:r>
          <a:r>
            <a:rPr lang="en-US" sz="2000" dirty="0" err="1" smtClean="0"/>
            <a:t>siswa</a:t>
          </a:r>
          <a:r>
            <a:rPr lang="en-US" sz="2000" dirty="0" smtClean="0"/>
            <a:t>, </a:t>
          </a:r>
          <a:r>
            <a:rPr lang="en-US" sz="2000" dirty="0" err="1" smtClean="0"/>
            <a:t>antara</a:t>
          </a:r>
          <a:r>
            <a:rPr lang="en-US" sz="2000" dirty="0" smtClean="0"/>
            <a:t> lain </a:t>
          </a:r>
          <a:r>
            <a:rPr lang="en-US" sz="2000" dirty="0" err="1" smtClean="0"/>
            <a:t>penggunaan</a:t>
          </a:r>
          <a:r>
            <a:rPr lang="en-US" sz="2000" dirty="0" smtClean="0"/>
            <a:t> video </a:t>
          </a:r>
          <a:r>
            <a:rPr lang="en-US" sz="2000" dirty="0" err="1" smtClean="0"/>
            <a:t>presentasi</a:t>
          </a:r>
          <a:r>
            <a:rPr lang="en-US" sz="2000" dirty="0" smtClean="0"/>
            <a:t> </a:t>
          </a:r>
          <a:r>
            <a:rPr lang="en-US" sz="2000" dirty="0" err="1" smtClean="0"/>
            <a:t>atau</a:t>
          </a:r>
          <a:r>
            <a:rPr lang="en-US" sz="2000" dirty="0" smtClean="0"/>
            <a:t> </a:t>
          </a:r>
          <a:r>
            <a:rPr lang="en-US" sz="2000" dirty="0" err="1" smtClean="0"/>
            <a:t>presentasi</a:t>
          </a:r>
          <a:r>
            <a:rPr lang="en-US" sz="2000" dirty="0" smtClean="0"/>
            <a:t> video</a:t>
          </a:r>
          <a:endParaRPr lang="en-US" sz="2000" dirty="0"/>
        </a:p>
      </dgm:t>
    </dgm:pt>
    <dgm:pt modelId="{AEEB9EE6-20ED-4FA0-9FF6-34DB993E4D16}" type="sibTrans" cxnId="{28853BB4-CF34-425E-A6F9-8549BD293399}">
      <dgm:prSet/>
      <dgm:spPr/>
      <dgm:t>
        <a:bodyPr/>
        <a:lstStyle/>
        <a:p>
          <a:endParaRPr lang="en-US"/>
        </a:p>
      </dgm:t>
    </dgm:pt>
    <dgm:pt modelId="{1E432652-08CF-435A-AF94-C5F15A2DBAE3}" type="parTrans" cxnId="{28853BB4-CF34-425E-A6F9-8549BD293399}">
      <dgm:prSet/>
      <dgm:spPr/>
      <dgm:t>
        <a:bodyPr/>
        <a:lstStyle/>
        <a:p>
          <a:endParaRPr lang="en-US"/>
        </a:p>
      </dgm:t>
    </dgm:pt>
    <dgm:pt modelId="{051372AF-2847-4DEA-8966-5C46B656311E}" type="pres">
      <dgm:prSet presAssocID="{3D970D89-FAFF-4F41-BBD5-058711A0BBFB}" presName="Name0" presStyleCnt="0">
        <dgm:presLayoutVars>
          <dgm:dir/>
          <dgm:animLvl val="lvl"/>
          <dgm:resizeHandles val="exact"/>
        </dgm:presLayoutVars>
      </dgm:prSet>
      <dgm:spPr/>
      <dgm:t>
        <a:bodyPr/>
        <a:lstStyle/>
        <a:p>
          <a:endParaRPr lang="en-US"/>
        </a:p>
      </dgm:t>
    </dgm:pt>
    <dgm:pt modelId="{BC5EF2E7-1AF5-48E3-B054-3884F9DF2585}" type="pres">
      <dgm:prSet presAssocID="{0F7D8A30-D486-49A8-806A-0EB7CD5A8692}" presName="linNode" presStyleCnt="0"/>
      <dgm:spPr/>
    </dgm:pt>
    <dgm:pt modelId="{6C6421E7-B43E-4C0D-A0A5-EB9D86225581}" type="pres">
      <dgm:prSet presAssocID="{0F7D8A30-D486-49A8-806A-0EB7CD5A8692}" presName="parentText" presStyleLbl="node1" presStyleIdx="0" presStyleCnt="1" custScaleX="31687" custScaleY="100000" custLinFactNeighborX="-9665">
        <dgm:presLayoutVars>
          <dgm:chMax val="1"/>
          <dgm:bulletEnabled val="1"/>
        </dgm:presLayoutVars>
      </dgm:prSet>
      <dgm:spPr/>
      <dgm:t>
        <a:bodyPr/>
        <a:lstStyle/>
        <a:p>
          <a:endParaRPr lang="en-US"/>
        </a:p>
      </dgm:t>
    </dgm:pt>
    <dgm:pt modelId="{2B1C4871-7074-43E8-897E-5042DE8B0B3B}" type="pres">
      <dgm:prSet presAssocID="{0F7D8A30-D486-49A8-806A-0EB7CD5A8692}" presName="descendantText" presStyleLbl="alignAccFollowNode1" presStyleIdx="0" presStyleCnt="1" custScaleX="136458" custScaleY="121377">
        <dgm:presLayoutVars>
          <dgm:bulletEnabled val="1"/>
        </dgm:presLayoutVars>
      </dgm:prSet>
      <dgm:spPr/>
      <dgm:t>
        <a:bodyPr/>
        <a:lstStyle/>
        <a:p>
          <a:endParaRPr lang="en-US"/>
        </a:p>
      </dgm:t>
    </dgm:pt>
  </dgm:ptLst>
  <dgm:cxnLst>
    <dgm:cxn modelId="{28C5A5AF-BD96-4034-BF4B-FDAAA08AC971}" srcId="{0F7D8A30-D486-49A8-806A-0EB7CD5A8692}" destId="{DEB454F1-CC81-4F5A-89CF-E801FE6A6EF5}" srcOrd="1" destOrd="0" parTransId="{584FC7AF-03EF-4015-AF8A-7911D89D1C0A}" sibTransId="{B6F32F12-8E46-4F38-8FE5-2F26DE92BEC9}"/>
    <dgm:cxn modelId="{0B9ED881-E54B-4AEC-B814-4A1D981619AB}" srcId="{0F7D8A30-D486-49A8-806A-0EB7CD5A8692}" destId="{8EB6DFAB-9666-4215-817E-5EA3812BB2AE}" srcOrd="3" destOrd="0" parTransId="{A1E6FA46-C723-4703-860B-5C70C2D2E180}" sibTransId="{F2F4FE29-330C-4878-B38A-F4DA46224B69}"/>
    <dgm:cxn modelId="{7068B6DA-2B25-439C-8435-608DF0B8D8F4}" type="presOf" srcId="{D0C18885-5C50-473A-B494-C6B36B6D7DF1}" destId="{2B1C4871-7074-43E8-897E-5042DE8B0B3B}" srcOrd="0" destOrd="4" presId="urn:microsoft.com/office/officeart/2005/8/layout/vList5"/>
    <dgm:cxn modelId="{91EF8B02-DFD3-4554-AB21-30E8A83625C2}" srcId="{0F7D8A30-D486-49A8-806A-0EB7CD5A8692}" destId="{0E18C220-7A36-4F8F-A5B8-94109035020E}" srcOrd="0" destOrd="0" parTransId="{5E57B865-3D2D-4DFD-93A1-BBFE148362B4}" sibTransId="{45188916-8358-4A76-B693-B27DC52701E1}"/>
    <dgm:cxn modelId="{28853BB4-CF34-425E-A6F9-8549BD293399}" srcId="{0F7D8A30-D486-49A8-806A-0EB7CD5A8692}" destId="{CFAFF1EE-F7E5-4EC1-954E-6DEB8BEF4D4D}" srcOrd="2" destOrd="0" parTransId="{1E432652-08CF-435A-AF94-C5F15A2DBAE3}" sibTransId="{AEEB9EE6-20ED-4FA0-9FF6-34DB993E4D16}"/>
    <dgm:cxn modelId="{A8D7BFAE-0525-4D74-9AA3-3B50E8530E9A}" type="presOf" srcId="{0E18C220-7A36-4F8F-A5B8-94109035020E}" destId="{2B1C4871-7074-43E8-897E-5042DE8B0B3B}" srcOrd="0" destOrd="0" presId="urn:microsoft.com/office/officeart/2005/8/layout/vList5"/>
    <dgm:cxn modelId="{0F5F511F-69FC-459B-97FF-F34E1B9E9DD1}" type="presOf" srcId="{CFAFF1EE-F7E5-4EC1-954E-6DEB8BEF4D4D}" destId="{2B1C4871-7074-43E8-897E-5042DE8B0B3B}" srcOrd="0" destOrd="2" presId="urn:microsoft.com/office/officeart/2005/8/layout/vList5"/>
    <dgm:cxn modelId="{7DED9B6B-335B-48F8-8D8F-02920563DECD}" type="presOf" srcId="{DEB454F1-CC81-4F5A-89CF-E801FE6A6EF5}" destId="{2B1C4871-7074-43E8-897E-5042DE8B0B3B}" srcOrd="0" destOrd="1" presId="urn:microsoft.com/office/officeart/2005/8/layout/vList5"/>
    <dgm:cxn modelId="{56668956-DB41-4933-AF47-0DC672EFFEC9}" type="presOf" srcId="{8EB6DFAB-9666-4215-817E-5EA3812BB2AE}" destId="{2B1C4871-7074-43E8-897E-5042DE8B0B3B}" srcOrd="0" destOrd="3" presId="urn:microsoft.com/office/officeart/2005/8/layout/vList5"/>
    <dgm:cxn modelId="{E07A6C10-8FFF-473D-9F65-F088245E1D8C}" type="presOf" srcId="{D793FD64-3B8E-4285-BAEB-476917C9F44E}" destId="{2B1C4871-7074-43E8-897E-5042DE8B0B3B}" srcOrd="0" destOrd="5" presId="urn:microsoft.com/office/officeart/2005/8/layout/vList5"/>
    <dgm:cxn modelId="{A037442F-87AD-4EC7-BB24-080964C2421B}" type="presOf" srcId="{3D970D89-FAFF-4F41-BBD5-058711A0BBFB}" destId="{051372AF-2847-4DEA-8966-5C46B656311E}" srcOrd="0" destOrd="0" presId="urn:microsoft.com/office/officeart/2005/8/layout/vList5"/>
    <dgm:cxn modelId="{780354E4-286D-42E4-ABD8-60D67409DC26}" srcId="{0F7D8A30-D486-49A8-806A-0EB7CD5A8692}" destId="{D793FD64-3B8E-4285-BAEB-476917C9F44E}" srcOrd="5" destOrd="0" parTransId="{BF619D0D-06F8-41C4-A82D-FAA069B4F9F3}" sibTransId="{75DEB326-75BD-422E-BE83-CD83C673DC0A}"/>
    <dgm:cxn modelId="{7FD8E6C4-D7EA-49CA-A49C-729D791D97C8}" srcId="{3D970D89-FAFF-4F41-BBD5-058711A0BBFB}" destId="{0F7D8A30-D486-49A8-806A-0EB7CD5A8692}" srcOrd="0" destOrd="0" parTransId="{EB506FE6-10B7-4E8D-B144-8E833BC5A626}" sibTransId="{23B592F4-CA33-4665-9A4E-6524555D7C83}"/>
    <dgm:cxn modelId="{6D53FF95-2F97-448E-8191-3354386A6294}" srcId="{0F7D8A30-D486-49A8-806A-0EB7CD5A8692}" destId="{D0C18885-5C50-473A-B494-C6B36B6D7DF1}" srcOrd="4" destOrd="0" parTransId="{17154AB0-B57E-4A40-8980-356CF1E92A14}" sibTransId="{6585585F-C92D-4B3E-9427-3CC7CC97EC74}"/>
    <dgm:cxn modelId="{9A76DE7D-3E86-4379-BAF8-A288E5F9EA7B}" type="presOf" srcId="{0F7D8A30-D486-49A8-806A-0EB7CD5A8692}" destId="{6C6421E7-B43E-4C0D-A0A5-EB9D86225581}" srcOrd="0" destOrd="0" presId="urn:microsoft.com/office/officeart/2005/8/layout/vList5"/>
    <dgm:cxn modelId="{2B7919E3-3339-4666-AA76-3A71F2098663}" type="presParOf" srcId="{051372AF-2847-4DEA-8966-5C46B656311E}" destId="{BC5EF2E7-1AF5-48E3-B054-3884F9DF2585}" srcOrd="0" destOrd="0" presId="urn:microsoft.com/office/officeart/2005/8/layout/vList5"/>
    <dgm:cxn modelId="{72512AD9-8D4B-470F-B67D-6D50772505C1}" type="presParOf" srcId="{BC5EF2E7-1AF5-48E3-B054-3884F9DF2585}" destId="{6C6421E7-B43E-4C0D-A0A5-EB9D86225581}" srcOrd="0" destOrd="0" presId="urn:microsoft.com/office/officeart/2005/8/layout/vList5"/>
    <dgm:cxn modelId="{ECD92C81-7413-403F-9C15-ADA8E16AB67B}" type="presParOf" srcId="{BC5EF2E7-1AF5-48E3-B054-3884F9DF2585}" destId="{2B1C4871-7074-43E8-897E-5042DE8B0B3B}"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0FCDD35-4B96-8044-B5CB-52F2682FDC97}" type="doc">
      <dgm:prSet loTypeId="urn:microsoft.com/office/officeart/2008/layout/RadialCluster" loCatId="" qsTypeId="urn:microsoft.com/office/officeart/2005/8/quickstyle/simple4" qsCatId="simple" csTypeId="urn:microsoft.com/office/officeart/2005/8/colors/accent1_2" csCatId="accent1" phldr="1"/>
      <dgm:spPr/>
      <dgm:t>
        <a:bodyPr/>
        <a:lstStyle/>
        <a:p>
          <a:endParaRPr lang="en-US"/>
        </a:p>
      </dgm:t>
    </dgm:pt>
    <dgm:pt modelId="{19B63183-A05E-3545-AFAE-F1FEB4E99F4F}">
      <dgm:prSet phldrT="[Text]"/>
      <dgm:spPr/>
      <dgm:t>
        <a:bodyPr/>
        <a:lstStyle/>
        <a:p>
          <a:r>
            <a:rPr lang="en-US" b="1" dirty="0" smtClean="0"/>
            <a:t>LITERASI INFORMASI</a:t>
          </a:r>
          <a:endParaRPr lang="en-US" b="1" dirty="0"/>
        </a:p>
      </dgm:t>
    </dgm:pt>
    <dgm:pt modelId="{BEFCFE4A-235A-954D-B8FA-7B6C566EBC4D}" type="parTrans" cxnId="{B761829A-6FAD-9E42-9BA1-758F72959C98}">
      <dgm:prSet/>
      <dgm:spPr/>
      <dgm:t>
        <a:bodyPr/>
        <a:lstStyle/>
        <a:p>
          <a:endParaRPr lang="en-US"/>
        </a:p>
      </dgm:t>
    </dgm:pt>
    <dgm:pt modelId="{16A75D4D-E796-9A4E-8874-21BCCA7B585B}" type="sibTrans" cxnId="{B761829A-6FAD-9E42-9BA1-758F72959C98}">
      <dgm:prSet/>
      <dgm:spPr/>
      <dgm:t>
        <a:bodyPr/>
        <a:lstStyle/>
        <a:p>
          <a:endParaRPr lang="en-US"/>
        </a:p>
      </dgm:t>
    </dgm:pt>
    <dgm:pt modelId="{20849668-7093-3540-AC28-0A429EC3B574}">
      <dgm:prSet phldrT="[Text]" custT="1"/>
      <dgm:spPr/>
      <dgm:t>
        <a:bodyPr/>
        <a:lstStyle/>
        <a:p>
          <a:r>
            <a:rPr lang="en-US" sz="2400" dirty="0" err="1" smtClean="0"/>
            <a:t>Membaca</a:t>
          </a:r>
          <a:endParaRPr lang="en-US" sz="2400" dirty="0"/>
        </a:p>
      </dgm:t>
    </dgm:pt>
    <dgm:pt modelId="{0BAFCFD6-6B8F-5D43-9C1C-1B763034BEA1}" type="parTrans" cxnId="{63C443FB-5765-A842-9ABD-8A6777BC2138}">
      <dgm:prSet/>
      <dgm:spPr/>
      <dgm:t>
        <a:bodyPr/>
        <a:lstStyle/>
        <a:p>
          <a:endParaRPr lang="en-US"/>
        </a:p>
      </dgm:t>
    </dgm:pt>
    <dgm:pt modelId="{C40DF8E5-83C3-5441-820E-46D8DCDDE502}" type="sibTrans" cxnId="{63C443FB-5765-A842-9ABD-8A6777BC2138}">
      <dgm:prSet/>
      <dgm:spPr/>
      <dgm:t>
        <a:bodyPr/>
        <a:lstStyle/>
        <a:p>
          <a:endParaRPr lang="en-US"/>
        </a:p>
      </dgm:t>
    </dgm:pt>
    <dgm:pt modelId="{3758D3FF-FB9E-5847-9A99-1621ABCC6C43}">
      <dgm:prSet phldrT="[Text]" custT="1"/>
      <dgm:spPr/>
      <dgm:t>
        <a:bodyPr/>
        <a:lstStyle/>
        <a:p>
          <a:r>
            <a:rPr lang="en-US" sz="2400" dirty="0" err="1" smtClean="0"/>
            <a:t>Menulis</a:t>
          </a:r>
          <a:endParaRPr lang="en-US" sz="2400" dirty="0"/>
        </a:p>
      </dgm:t>
    </dgm:pt>
    <dgm:pt modelId="{11376E14-50C4-6743-88C5-5D42FE598A64}" type="parTrans" cxnId="{6E38E016-FC48-4449-B1AC-8FD2B29EFBB4}">
      <dgm:prSet/>
      <dgm:spPr/>
      <dgm:t>
        <a:bodyPr/>
        <a:lstStyle/>
        <a:p>
          <a:endParaRPr lang="en-US"/>
        </a:p>
      </dgm:t>
    </dgm:pt>
    <dgm:pt modelId="{E1886CFB-31A8-1745-88CD-6FB04167FBBC}" type="sibTrans" cxnId="{6E38E016-FC48-4449-B1AC-8FD2B29EFBB4}">
      <dgm:prSet/>
      <dgm:spPr/>
      <dgm:t>
        <a:bodyPr/>
        <a:lstStyle/>
        <a:p>
          <a:endParaRPr lang="en-US"/>
        </a:p>
      </dgm:t>
    </dgm:pt>
    <dgm:pt modelId="{82C20A8A-74B1-A54F-9140-2F71C5759305}">
      <dgm:prSet phldrT="[Text]"/>
      <dgm:spPr/>
      <dgm:t>
        <a:bodyPr/>
        <a:lstStyle/>
        <a:p>
          <a:r>
            <a:rPr lang="en-US" dirty="0" err="1" smtClean="0"/>
            <a:t>Menyimak</a:t>
          </a:r>
          <a:endParaRPr lang="en-US" dirty="0"/>
        </a:p>
      </dgm:t>
    </dgm:pt>
    <dgm:pt modelId="{C031CBC5-94F3-E448-92A2-314338632C3B}" type="parTrans" cxnId="{ACC40B7D-7366-6349-A60B-50ADA21C8AA5}">
      <dgm:prSet/>
      <dgm:spPr/>
      <dgm:t>
        <a:bodyPr/>
        <a:lstStyle/>
        <a:p>
          <a:endParaRPr lang="en-US"/>
        </a:p>
      </dgm:t>
    </dgm:pt>
    <dgm:pt modelId="{74229AD7-0BEC-F941-A5C6-E55D159F764C}" type="sibTrans" cxnId="{ACC40B7D-7366-6349-A60B-50ADA21C8AA5}">
      <dgm:prSet/>
      <dgm:spPr/>
      <dgm:t>
        <a:bodyPr/>
        <a:lstStyle/>
        <a:p>
          <a:endParaRPr lang="en-US"/>
        </a:p>
      </dgm:t>
    </dgm:pt>
    <dgm:pt modelId="{76C35857-C838-3840-88C5-164FA2039D2E}">
      <dgm:prSet phldrT="[Text]" custT="1"/>
      <dgm:spPr/>
      <dgm:t>
        <a:bodyPr/>
        <a:lstStyle/>
        <a:p>
          <a:r>
            <a:rPr lang="en-US" sz="2400" dirty="0" err="1" smtClean="0"/>
            <a:t>Berbicara</a:t>
          </a:r>
          <a:endParaRPr lang="en-US" sz="2400" dirty="0"/>
        </a:p>
      </dgm:t>
    </dgm:pt>
    <dgm:pt modelId="{350AED0B-F9C0-A14A-831E-D5D5E10C74CB}" type="parTrans" cxnId="{03CF8185-514B-A44F-9461-4954617D988F}">
      <dgm:prSet/>
      <dgm:spPr/>
      <dgm:t>
        <a:bodyPr/>
        <a:lstStyle/>
        <a:p>
          <a:endParaRPr lang="en-US"/>
        </a:p>
      </dgm:t>
    </dgm:pt>
    <dgm:pt modelId="{50C49283-AFAB-294F-89EC-E7572B09F433}" type="sibTrans" cxnId="{03CF8185-514B-A44F-9461-4954617D988F}">
      <dgm:prSet/>
      <dgm:spPr/>
      <dgm:t>
        <a:bodyPr/>
        <a:lstStyle/>
        <a:p>
          <a:endParaRPr lang="en-US"/>
        </a:p>
      </dgm:t>
    </dgm:pt>
    <dgm:pt modelId="{A2701D3E-E99F-FD41-B8BA-510F8407CB4A}">
      <dgm:prSet phldrT="[Text]"/>
      <dgm:spPr/>
      <dgm:t>
        <a:bodyPr/>
        <a:lstStyle/>
        <a:p>
          <a:endParaRPr lang="en-US"/>
        </a:p>
      </dgm:t>
    </dgm:pt>
    <dgm:pt modelId="{441BD911-9AC3-B641-A994-3487776EFEE4}" type="parTrans" cxnId="{C4007B5F-A8D9-D147-99DB-B95F9331AAF5}">
      <dgm:prSet/>
      <dgm:spPr/>
      <dgm:t>
        <a:bodyPr/>
        <a:lstStyle/>
        <a:p>
          <a:endParaRPr lang="en-US"/>
        </a:p>
      </dgm:t>
    </dgm:pt>
    <dgm:pt modelId="{FB9B7876-1E6C-0A4E-8728-7519343B88CB}" type="sibTrans" cxnId="{C4007B5F-A8D9-D147-99DB-B95F9331AAF5}">
      <dgm:prSet/>
      <dgm:spPr/>
      <dgm:t>
        <a:bodyPr/>
        <a:lstStyle/>
        <a:p>
          <a:endParaRPr lang="en-US"/>
        </a:p>
      </dgm:t>
    </dgm:pt>
    <dgm:pt modelId="{B38327C9-11FA-C44F-B506-F7B609A6BDF9}">
      <dgm:prSet phldrT="[Text]"/>
      <dgm:spPr/>
      <dgm:t>
        <a:bodyPr/>
        <a:lstStyle/>
        <a:p>
          <a:endParaRPr lang="en-US"/>
        </a:p>
      </dgm:t>
    </dgm:pt>
    <dgm:pt modelId="{F65F3772-977A-044E-A023-7331EA68A9DA}" type="parTrans" cxnId="{A93032A9-E372-334B-96CF-4D73CF277CF0}">
      <dgm:prSet/>
      <dgm:spPr/>
      <dgm:t>
        <a:bodyPr/>
        <a:lstStyle/>
        <a:p>
          <a:endParaRPr lang="en-US"/>
        </a:p>
      </dgm:t>
    </dgm:pt>
    <dgm:pt modelId="{E0D62A1D-8AB7-A843-8E2D-02A57B283D98}" type="sibTrans" cxnId="{A93032A9-E372-334B-96CF-4D73CF277CF0}">
      <dgm:prSet/>
      <dgm:spPr/>
      <dgm:t>
        <a:bodyPr/>
        <a:lstStyle/>
        <a:p>
          <a:endParaRPr lang="en-US"/>
        </a:p>
      </dgm:t>
    </dgm:pt>
    <dgm:pt modelId="{0E0473DA-61DD-2F4B-A947-1A1C11FD57BE}">
      <dgm:prSet phldrT="[Text]" custT="1"/>
      <dgm:spPr/>
      <dgm:t>
        <a:bodyPr/>
        <a:lstStyle/>
        <a:p>
          <a:r>
            <a:rPr lang="en-US" sz="2400" dirty="0" err="1" smtClean="0"/>
            <a:t>Memirsa</a:t>
          </a:r>
          <a:endParaRPr lang="en-US" sz="2400" dirty="0"/>
        </a:p>
      </dgm:t>
    </dgm:pt>
    <dgm:pt modelId="{19737EC4-92A0-A940-9255-F9FAE8AE0FDE}" type="parTrans" cxnId="{D1631A63-565A-0040-9B14-4F2059E111D6}">
      <dgm:prSet/>
      <dgm:spPr/>
      <dgm:t>
        <a:bodyPr/>
        <a:lstStyle/>
        <a:p>
          <a:endParaRPr lang="en-US"/>
        </a:p>
      </dgm:t>
    </dgm:pt>
    <dgm:pt modelId="{9319FB35-956A-2147-9BC7-42DE8DE19268}" type="sibTrans" cxnId="{D1631A63-565A-0040-9B14-4F2059E111D6}">
      <dgm:prSet/>
      <dgm:spPr/>
      <dgm:t>
        <a:bodyPr/>
        <a:lstStyle/>
        <a:p>
          <a:endParaRPr lang="en-US"/>
        </a:p>
      </dgm:t>
    </dgm:pt>
    <dgm:pt modelId="{63DEA32C-E75F-A443-AB28-780C216BEB47}">
      <dgm:prSet phldrT="[Text]"/>
      <dgm:spPr/>
      <dgm:t>
        <a:bodyPr/>
        <a:lstStyle/>
        <a:p>
          <a:r>
            <a:rPr lang="en-US" dirty="0" err="1" smtClean="0"/>
            <a:t>Menampilkan</a:t>
          </a:r>
          <a:r>
            <a:rPr lang="en-US" dirty="0" smtClean="0"/>
            <a:t> </a:t>
          </a:r>
          <a:r>
            <a:rPr lang="en-US" dirty="0" err="1" smtClean="0"/>
            <a:t>sesuatu</a:t>
          </a:r>
          <a:endParaRPr lang="en-US" dirty="0"/>
        </a:p>
      </dgm:t>
    </dgm:pt>
    <dgm:pt modelId="{5E927B74-10B1-AB48-9851-FE8B97FF5D0F}" type="parTrans" cxnId="{97915684-0615-9B48-B139-505607E49302}">
      <dgm:prSet/>
      <dgm:spPr/>
      <dgm:t>
        <a:bodyPr/>
        <a:lstStyle/>
        <a:p>
          <a:endParaRPr lang="en-US"/>
        </a:p>
      </dgm:t>
    </dgm:pt>
    <dgm:pt modelId="{F7EAA900-AA7E-AC43-A108-860FDD00F61F}" type="sibTrans" cxnId="{97915684-0615-9B48-B139-505607E49302}">
      <dgm:prSet/>
      <dgm:spPr/>
      <dgm:t>
        <a:bodyPr/>
        <a:lstStyle/>
        <a:p>
          <a:endParaRPr lang="en-US"/>
        </a:p>
      </dgm:t>
    </dgm:pt>
    <dgm:pt modelId="{2984C834-B904-C44C-AA1E-7DDF705A54AB}">
      <dgm:prSet phldrT="[Text]" custT="1"/>
      <dgm:spPr/>
      <dgm:t>
        <a:bodyPr/>
        <a:lstStyle/>
        <a:p>
          <a:r>
            <a:rPr lang="en-US" sz="2400" dirty="0" err="1" smtClean="0"/>
            <a:t>Melakukan</a:t>
          </a:r>
          <a:r>
            <a:rPr lang="en-US" sz="2400" dirty="0" smtClean="0"/>
            <a:t> </a:t>
          </a:r>
          <a:r>
            <a:rPr lang="en-US" sz="2400" dirty="0" err="1" smtClean="0"/>
            <a:t>presentasi</a:t>
          </a:r>
          <a:endParaRPr lang="en-US" sz="2400" dirty="0"/>
        </a:p>
      </dgm:t>
    </dgm:pt>
    <dgm:pt modelId="{223A699F-A0CF-7645-9388-1DFE30829816}" type="parTrans" cxnId="{83EB3E99-2454-AB46-A6A3-C51B310E7782}">
      <dgm:prSet/>
      <dgm:spPr/>
      <dgm:t>
        <a:bodyPr/>
        <a:lstStyle/>
        <a:p>
          <a:endParaRPr lang="en-US"/>
        </a:p>
      </dgm:t>
    </dgm:pt>
    <dgm:pt modelId="{431E6D9F-36A8-3140-B640-1858A8F05BB3}" type="sibTrans" cxnId="{83EB3E99-2454-AB46-A6A3-C51B310E7782}">
      <dgm:prSet/>
      <dgm:spPr/>
      <dgm:t>
        <a:bodyPr/>
        <a:lstStyle/>
        <a:p>
          <a:endParaRPr lang="en-US"/>
        </a:p>
      </dgm:t>
    </dgm:pt>
    <dgm:pt modelId="{0BC65908-AC48-FE43-8FA4-9B38A6B7A069}">
      <dgm:prSet phldrT="[Text]"/>
      <dgm:spPr/>
      <dgm:t>
        <a:bodyPr/>
        <a:lstStyle/>
        <a:p>
          <a:endParaRPr lang="en-US" dirty="0"/>
        </a:p>
      </dgm:t>
    </dgm:pt>
    <dgm:pt modelId="{1D30B89F-F68C-DE4F-B94A-6EBB8DA2FBF5}" type="parTrans" cxnId="{863C1BBC-AD3C-D74A-9575-3BBF1073BDB1}">
      <dgm:prSet/>
      <dgm:spPr/>
      <dgm:t>
        <a:bodyPr/>
        <a:lstStyle/>
        <a:p>
          <a:endParaRPr lang="en-US"/>
        </a:p>
      </dgm:t>
    </dgm:pt>
    <dgm:pt modelId="{B0043409-CEF8-BD4C-85BB-F0F16BCA9E22}" type="sibTrans" cxnId="{863C1BBC-AD3C-D74A-9575-3BBF1073BDB1}">
      <dgm:prSet/>
      <dgm:spPr/>
      <dgm:t>
        <a:bodyPr/>
        <a:lstStyle/>
        <a:p>
          <a:endParaRPr lang="en-US"/>
        </a:p>
      </dgm:t>
    </dgm:pt>
    <dgm:pt modelId="{03F0DFD6-D2C1-FC4D-AD69-A5E376BDC0E1}" type="pres">
      <dgm:prSet presAssocID="{30FCDD35-4B96-8044-B5CB-52F2682FDC97}" presName="Name0" presStyleCnt="0">
        <dgm:presLayoutVars>
          <dgm:chMax val="1"/>
          <dgm:chPref val="1"/>
          <dgm:dir/>
          <dgm:animOne val="branch"/>
          <dgm:animLvl val="lvl"/>
        </dgm:presLayoutVars>
      </dgm:prSet>
      <dgm:spPr/>
      <dgm:t>
        <a:bodyPr/>
        <a:lstStyle/>
        <a:p>
          <a:endParaRPr lang="en-US"/>
        </a:p>
      </dgm:t>
    </dgm:pt>
    <dgm:pt modelId="{6CD2A1D1-DABC-1B40-803E-B229AB5C42F2}" type="pres">
      <dgm:prSet presAssocID="{19B63183-A05E-3545-AFAE-F1FEB4E99F4F}" presName="singleCycle" presStyleCnt="0"/>
      <dgm:spPr/>
    </dgm:pt>
    <dgm:pt modelId="{170D1173-962F-D048-92A7-C7C46616CBBD}" type="pres">
      <dgm:prSet presAssocID="{19B63183-A05E-3545-AFAE-F1FEB4E99F4F}" presName="singleCenter" presStyleLbl="node1" presStyleIdx="0" presStyleCnt="8">
        <dgm:presLayoutVars>
          <dgm:chMax val="7"/>
          <dgm:chPref val="7"/>
        </dgm:presLayoutVars>
      </dgm:prSet>
      <dgm:spPr/>
      <dgm:t>
        <a:bodyPr/>
        <a:lstStyle/>
        <a:p>
          <a:endParaRPr lang="en-US"/>
        </a:p>
      </dgm:t>
    </dgm:pt>
    <dgm:pt modelId="{F8D07DEE-07CF-D747-83C0-4F2995C56CA8}" type="pres">
      <dgm:prSet presAssocID="{0BAFCFD6-6B8F-5D43-9C1C-1B763034BEA1}" presName="Name56" presStyleLbl="parChTrans1D2" presStyleIdx="0" presStyleCnt="7"/>
      <dgm:spPr/>
      <dgm:t>
        <a:bodyPr/>
        <a:lstStyle/>
        <a:p>
          <a:endParaRPr lang="en-US"/>
        </a:p>
      </dgm:t>
    </dgm:pt>
    <dgm:pt modelId="{0354A1F0-95CF-D546-9C23-90AA39CD4BEE}" type="pres">
      <dgm:prSet presAssocID="{20849668-7093-3540-AC28-0A429EC3B574}" presName="text0" presStyleLbl="node1" presStyleIdx="1" presStyleCnt="8" custScaleX="164409">
        <dgm:presLayoutVars>
          <dgm:bulletEnabled val="1"/>
        </dgm:presLayoutVars>
      </dgm:prSet>
      <dgm:spPr/>
      <dgm:t>
        <a:bodyPr/>
        <a:lstStyle/>
        <a:p>
          <a:endParaRPr lang="en-US"/>
        </a:p>
      </dgm:t>
    </dgm:pt>
    <dgm:pt modelId="{907EAFC6-A22B-9C49-807D-92B3B522DD01}" type="pres">
      <dgm:prSet presAssocID="{11376E14-50C4-6743-88C5-5D42FE598A64}" presName="Name56" presStyleLbl="parChTrans1D2" presStyleIdx="1" presStyleCnt="7"/>
      <dgm:spPr/>
      <dgm:t>
        <a:bodyPr/>
        <a:lstStyle/>
        <a:p>
          <a:endParaRPr lang="en-US"/>
        </a:p>
      </dgm:t>
    </dgm:pt>
    <dgm:pt modelId="{836FBB65-6787-634E-BF97-09975AF76891}" type="pres">
      <dgm:prSet presAssocID="{3758D3FF-FB9E-5847-9A99-1621ABCC6C43}" presName="text0" presStyleLbl="node1" presStyleIdx="2" presStyleCnt="8" custScaleX="160558">
        <dgm:presLayoutVars>
          <dgm:bulletEnabled val="1"/>
        </dgm:presLayoutVars>
      </dgm:prSet>
      <dgm:spPr/>
      <dgm:t>
        <a:bodyPr/>
        <a:lstStyle/>
        <a:p>
          <a:endParaRPr lang="en-US"/>
        </a:p>
      </dgm:t>
    </dgm:pt>
    <dgm:pt modelId="{31DBF01E-C05D-5C46-B2C3-0E81D45C253A}" type="pres">
      <dgm:prSet presAssocID="{C031CBC5-94F3-E448-92A2-314338632C3B}" presName="Name56" presStyleLbl="parChTrans1D2" presStyleIdx="2" presStyleCnt="7"/>
      <dgm:spPr/>
      <dgm:t>
        <a:bodyPr/>
        <a:lstStyle/>
        <a:p>
          <a:endParaRPr lang="en-US"/>
        </a:p>
      </dgm:t>
    </dgm:pt>
    <dgm:pt modelId="{00CD6B1F-18F3-2649-BBEC-6765184CD6E9}" type="pres">
      <dgm:prSet presAssocID="{82C20A8A-74B1-A54F-9140-2F71C5759305}" presName="text0" presStyleLbl="node1" presStyleIdx="3" presStyleCnt="8" custScaleX="140372">
        <dgm:presLayoutVars>
          <dgm:bulletEnabled val="1"/>
        </dgm:presLayoutVars>
      </dgm:prSet>
      <dgm:spPr/>
      <dgm:t>
        <a:bodyPr/>
        <a:lstStyle/>
        <a:p>
          <a:endParaRPr lang="en-US"/>
        </a:p>
      </dgm:t>
    </dgm:pt>
    <dgm:pt modelId="{F9BA6C5E-DAFD-4843-8D82-5EA303649601}" type="pres">
      <dgm:prSet presAssocID="{350AED0B-F9C0-A14A-831E-D5D5E10C74CB}" presName="Name56" presStyleLbl="parChTrans1D2" presStyleIdx="3" presStyleCnt="7"/>
      <dgm:spPr/>
      <dgm:t>
        <a:bodyPr/>
        <a:lstStyle/>
        <a:p>
          <a:endParaRPr lang="en-US"/>
        </a:p>
      </dgm:t>
    </dgm:pt>
    <dgm:pt modelId="{95B871BD-8ED3-4A4F-9E07-DA622E73DBEC}" type="pres">
      <dgm:prSet presAssocID="{76C35857-C838-3840-88C5-164FA2039D2E}" presName="text0" presStyleLbl="node1" presStyleIdx="4" presStyleCnt="8" custScaleX="152879" custRadScaleRad="108009" custRadScaleInc="-22459">
        <dgm:presLayoutVars>
          <dgm:bulletEnabled val="1"/>
        </dgm:presLayoutVars>
      </dgm:prSet>
      <dgm:spPr/>
      <dgm:t>
        <a:bodyPr/>
        <a:lstStyle/>
        <a:p>
          <a:endParaRPr lang="en-US"/>
        </a:p>
      </dgm:t>
    </dgm:pt>
    <dgm:pt modelId="{C60239F1-D889-834F-B7E6-BC2F582C9080}" type="pres">
      <dgm:prSet presAssocID="{19737EC4-92A0-A940-9255-F9FAE8AE0FDE}" presName="Name56" presStyleLbl="parChTrans1D2" presStyleIdx="4" presStyleCnt="7"/>
      <dgm:spPr/>
      <dgm:t>
        <a:bodyPr/>
        <a:lstStyle/>
        <a:p>
          <a:endParaRPr lang="en-US"/>
        </a:p>
      </dgm:t>
    </dgm:pt>
    <dgm:pt modelId="{9BCFAC6B-E86C-3E4A-8544-91A834CACCAE}" type="pres">
      <dgm:prSet presAssocID="{0E0473DA-61DD-2F4B-A947-1A1C11FD57BE}" presName="text0" presStyleLbl="node1" presStyleIdx="5" presStyleCnt="8" custScaleX="187542">
        <dgm:presLayoutVars>
          <dgm:bulletEnabled val="1"/>
        </dgm:presLayoutVars>
      </dgm:prSet>
      <dgm:spPr/>
      <dgm:t>
        <a:bodyPr/>
        <a:lstStyle/>
        <a:p>
          <a:endParaRPr lang="en-US"/>
        </a:p>
      </dgm:t>
    </dgm:pt>
    <dgm:pt modelId="{81257E15-5F96-6B4D-8390-629E39C835EB}" type="pres">
      <dgm:prSet presAssocID="{5E927B74-10B1-AB48-9851-FE8B97FF5D0F}" presName="Name56" presStyleLbl="parChTrans1D2" presStyleIdx="5" presStyleCnt="7"/>
      <dgm:spPr/>
      <dgm:t>
        <a:bodyPr/>
        <a:lstStyle/>
        <a:p>
          <a:endParaRPr lang="en-US"/>
        </a:p>
      </dgm:t>
    </dgm:pt>
    <dgm:pt modelId="{4B479A7B-8105-364A-99D4-6A8523CE6EAE}" type="pres">
      <dgm:prSet presAssocID="{63DEA32C-E75F-A443-AB28-780C216BEB47}" presName="text0" presStyleLbl="node1" presStyleIdx="6" presStyleCnt="8" custScaleX="188071">
        <dgm:presLayoutVars>
          <dgm:bulletEnabled val="1"/>
        </dgm:presLayoutVars>
      </dgm:prSet>
      <dgm:spPr/>
      <dgm:t>
        <a:bodyPr/>
        <a:lstStyle/>
        <a:p>
          <a:endParaRPr lang="en-US"/>
        </a:p>
      </dgm:t>
    </dgm:pt>
    <dgm:pt modelId="{64DE52C4-EC5D-E940-BB10-A0D8E77A2AE4}" type="pres">
      <dgm:prSet presAssocID="{223A699F-A0CF-7645-9388-1DFE30829816}" presName="Name56" presStyleLbl="parChTrans1D2" presStyleIdx="6" presStyleCnt="7"/>
      <dgm:spPr/>
      <dgm:t>
        <a:bodyPr/>
        <a:lstStyle/>
        <a:p>
          <a:endParaRPr lang="en-US"/>
        </a:p>
      </dgm:t>
    </dgm:pt>
    <dgm:pt modelId="{C7D08B9E-D0AD-2B4D-9064-BFBBAF8AB957}" type="pres">
      <dgm:prSet presAssocID="{2984C834-B904-C44C-AA1E-7DDF705A54AB}" presName="text0" presStyleLbl="node1" presStyleIdx="7" presStyleCnt="8" custScaleX="209874" custRadScaleRad="106435" custRadScaleInc="-33999">
        <dgm:presLayoutVars>
          <dgm:bulletEnabled val="1"/>
        </dgm:presLayoutVars>
      </dgm:prSet>
      <dgm:spPr/>
      <dgm:t>
        <a:bodyPr/>
        <a:lstStyle/>
        <a:p>
          <a:endParaRPr lang="en-US"/>
        </a:p>
      </dgm:t>
    </dgm:pt>
  </dgm:ptLst>
  <dgm:cxnLst>
    <dgm:cxn modelId="{08CBEBB6-A54A-6042-BB0F-09AFE63403D0}" type="presOf" srcId="{3758D3FF-FB9E-5847-9A99-1621ABCC6C43}" destId="{836FBB65-6787-634E-BF97-09975AF76891}" srcOrd="0" destOrd="0" presId="urn:microsoft.com/office/officeart/2008/layout/RadialCluster"/>
    <dgm:cxn modelId="{863C1BBC-AD3C-D74A-9575-3BBF1073BDB1}" srcId="{19B63183-A05E-3545-AFAE-F1FEB4E99F4F}" destId="{0BC65908-AC48-FE43-8FA4-9B38A6B7A069}" srcOrd="7" destOrd="0" parTransId="{1D30B89F-F68C-DE4F-B94A-6EBB8DA2FBF5}" sibTransId="{B0043409-CEF8-BD4C-85BB-F0F16BCA9E22}"/>
    <dgm:cxn modelId="{65FCE628-A916-9C41-B9A3-C332B7FF3D54}" type="presOf" srcId="{5E927B74-10B1-AB48-9851-FE8B97FF5D0F}" destId="{81257E15-5F96-6B4D-8390-629E39C835EB}" srcOrd="0" destOrd="0" presId="urn:microsoft.com/office/officeart/2008/layout/RadialCluster"/>
    <dgm:cxn modelId="{B620EC94-CD80-1341-91E1-B1F95BBF77E1}" type="presOf" srcId="{20849668-7093-3540-AC28-0A429EC3B574}" destId="{0354A1F0-95CF-D546-9C23-90AA39CD4BEE}" srcOrd="0" destOrd="0" presId="urn:microsoft.com/office/officeart/2008/layout/RadialCluster"/>
    <dgm:cxn modelId="{D1631A63-565A-0040-9B14-4F2059E111D6}" srcId="{19B63183-A05E-3545-AFAE-F1FEB4E99F4F}" destId="{0E0473DA-61DD-2F4B-A947-1A1C11FD57BE}" srcOrd="4" destOrd="0" parTransId="{19737EC4-92A0-A940-9255-F9FAE8AE0FDE}" sibTransId="{9319FB35-956A-2147-9BC7-42DE8DE19268}"/>
    <dgm:cxn modelId="{1F18F254-BD2C-DA40-B5BA-1B6FDCA4E0F5}" type="presOf" srcId="{76C35857-C838-3840-88C5-164FA2039D2E}" destId="{95B871BD-8ED3-4A4F-9E07-DA622E73DBEC}" srcOrd="0" destOrd="0" presId="urn:microsoft.com/office/officeart/2008/layout/RadialCluster"/>
    <dgm:cxn modelId="{940E4658-5A80-C246-9490-FB23D9F5B685}" type="presOf" srcId="{30FCDD35-4B96-8044-B5CB-52F2682FDC97}" destId="{03F0DFD6-D2C1-FC4D-AD69-A5E376BDC0E1}" srcOrd="0" destOrd="0" presId="urn:microsoft.com/office/officeart/2008/layout/RadialCluster"/>
    <dgm:cxn modelId="{03CF8185-514B-A44F-9461-4954617D988F}" srcId="{19B63183-A05E-3545-AFAE-F1FEB4E99F4F}" destId="{76C35857-C838-3840-88C5-164FA2039D2E}" srcOrd="3" destOrd="0" parTransId="{350AED0B-F9C0-A14A-831E-D5D5E10C74CB}" sibTransId="{50C49283-AFAB-294F-89EC-E7572B09F433}"/>
    <dgm:cxn modelId="{6E38E016-FC48-4449-B1AC-8FD2B29EFBB4}" srcId="{19B63183-A05E-3545-AFAE-F1FEB4E99F4F}" destId="{3758D3FF-FB9E-5847-9A99-1621ABCC6C43}" srcOrd="1" destOrd="0" parTransId="{11376E14-50C4-6743-88C5-5D42FE598A64}" sibTransId="{E1886CFB-31A8-1745-88CD-6FB04167FBBC}"/>
    <dgm:cxn modelId="{ACC40B7D-7366-6349-A60B-50ADA21C8AA5}" srcId="{19B63183-A05E-3545-AFAE-F1FEB4E99F4F}" destId="{82C20A8A-74B1-A54F-9140-2F71C5759305}" srcOrd="2" destOrd="0" parTransId="{C031CBC5-94F3-E448-92A2-314338632C3B}" sibTransId="{74229AD7-0BEC-F941-A5C6-E55D159F764C}"/>
    <dgm:cxn modelId="{0B5CF163-7B34-9A40-9D9D-EC01A60342C0}" type="presOf" srcId="{0BAFCFD6-6B8F-5D43-9C1C-1B763034BEA1}" destId="{F8D07DEE-07CF-D747-83C0-4F2995C56CA8}" srcOrd="0" destOrd="0" presId="urn:microsoft.com/office/officeart/2008/layout/RadialCluster"/>
    <dgm:cxn modelId="{63C443FB-5765-A842-9ABD-8A6777BC2138}" srcId="{19B63183-A05E-3545-AFAE-F1FEB4E99F4F}" destId="{20849668-7093-3540-AC28-0A429EC3B574}" srcOrd="0" destOrd="0" parTransId="{0BAFCFD6-6B8F-5D43-9C1C-1B763034BEA1}" sibTransId="{C40DF8E5-83C3-5441-820E-46D8DCDDE502}"/>
    <dgm:cxn modelId="{CD60ED57-2C6A-5447-8540-AB101C682A0D}" type="presOf" srcId="{11376E14-50C4-6743-88C5-5D42FE598A64}" destId="{907EAFC6-A22B-9C49-807D-92B3B522DD01}" srcOrd="0" destOrd="0" presId="urn:microsoft.com/office/officeart/2008/layout/RadialCluster"/>
    <dgm:cxn modelId="{6CE9F658-E1DB-3E4E-8757-10B237BFD4CA}" type="presOf" srcId="{350AED0B-F9C0-A14A-831E-D5D5E10C74CB}" destId="{F9BA6C5E-DAFD-4843-8D82-5EA303649601}" srcOrd="0" destOrd="0" presId="urn:microsoft.com/office/officeart/2008/layout/RadialCluster"/>
    <dgm:cxn modelId="{B5DED31B-B8A1-6046-AF5A-DE1CCEF4C998}" type="presOf" srcId="{19B63183-A05E-3545-AFAE-F1FEB4E99F4F}" destId="{170D1173-962F-D048-92A7-C7C46616CBBD}" srcOrd="0" destOrd="0" presId="urn:microsoft.com/office/officeart/2008/layout/RadialCluster"/>
    <dgm:cxn modelId="{97915684-0615-9B48-B139-505607E49302}" srcId="{19B63183-A05E-3545-AFAE-F1FEB4E99F4F}" destId="{63DEA32C-E75F-A443-AB28-780C216BEB47}" srcOrd="5" destOrd="0" parTransId="{5E927B74-10B1-AB48-9851-FE8B97FF5D0F}" sibTransId="{F7EAA900-AA7E-AC43-A108-860FDD00F61F}"/>
    <dgm:cxn modelId="{780A37BE-0DC2-C44E-A154-EA8DA3DBE743}" type="presOf" srcId="{0E0473DA-61DD-2F4B-A947-1A1C11FD57BE}" destId="{9BCFAC6B-E86C-3E4A-8544-91A834CACCAE}" srcOrd="0" destOrd="0" presId="urn:microsoft.com/office/officeart/2008/layout/RadialCluster"/>
    <dgm:cxn modelId="{8E4EF2BA-4DEE-DE4D-BA25-F1ED1E204C01}" type="presOf" srcId="{C031CBC5-94F3-E448-92A2-314338632C3B}" destId="{31DBF01E-C05D-5C46-B2C3-0E81D45C253A}" srcOrd="0" destOrd="0" presId="urn:microsoft.com/office/officeart/2008/layout/RadialCluster"/>
    <dgm:cxn modelId="{B761829A-6FAD-9E42-9BA1-758F72959C98}" srcId="{30FCDD35-4B96-8044-B5CB-52F2682FDC97}" destId="{19B63183-A05E-3545-AFAE-F1FEB4E99F4F}" srcOrd="0" destOrd="0" parTransId="{BEFCFE4A-235A-954D-B8FA-7B6C566EBC4D}" sibTransId="{16A75D4D-E796-9A4E-8874-21BCCA7B585B}"/>
    <dgm:cxn modelId="{F4526B45-2290-B343-8CA0-A0CFA7A62C85}" type="presOf" srcId="{82C20A8A-74B1-A54F-9140-2F71C5759305}" destId="{00CD6B1F-18F3-2649-BBEC-6765184CD6E9}" srcOrd="0" destOrd="0" presId="urn:microsoft.com/office/officeart/2008/layout/RadialCluster"/>
    <dgm:cxn modelId="{83EB3E99-2454-AB46-A6A3-C51B310E7782}" srcId="{19B63183-A05E-3545-AFAE-F1FEB4E99F4F}" destId="{2984C834-B904-C44C-AA1E-7DDF705A54AB}" srcOrd="6" destOrd="0" parTransId="{223A699F-A0CF-7645-9388-1DFE30829816}" sibTransId="{431E6D9F-36A8-3140-B640-1858A8F05BB3}"/>
    <dgm:cxn modelId="{33C731CF-87DB-504F-ACFB-2E71ACAF7E59}" type="presOf" srcId="{2984C834-B904-C44C-AA1E-7DDF705A54AB}" destId="{C7D08B9E-D0AD-2B4D-9064-BFBBAF8AB957}" srcOrd="0" destOrd="0" presId="urn:microsoft.com/office/officeart/2008/layout/RadialCluster"/>
    <dgm:cxn modelId="{A93032A9-E372-334B-96CF-4D73CF277CF0}" srcId="{19B63183-A05E-3545-AFAE-F1FEB4E99F4F}" destId="{B38327C9-11FA-C44F-B506-F7B609A6BDF9}" srcOrd="9" destOrd="0" parTransId="{F65F3772-977A-044E-A023-7331EA68A9DA}" sibTransId="{E0D62A1D-8AB7-A843-8E2D-02A57B283D98}"/>
    <dgm:cxn modelId="{DDC907B2-B8E1-B944-8241-DBD01CE1E3D6}" type="presOf" srcId="{223A699F-A0CF-7645-9388-1DFE30829816}" destId="{64DE52C4-EC5D-E940-BB10-A0D8E77A2AE4}" srcOrd="0" destOrd="0" presId="urn:microsoft.com/office/officeart/2008/layout/RadialCluster"/>
    <dgm:cxn modelId="{C533874B-3542-454E-8EF4-3A801994EB22}" type="presOf" srcId="{19737EC4-92A0-A940-9255-F9FAE8AE0FDE}" destId="{C60239F1-D889-834F-B7E6-BC2F582C9080}" srcOrd="0" destOrd="0" presId="urn:microsoft.com/office/officeart/2008/layout/RadialCluster"/>
    <dgm:cxn modelId="{D707077D-F00E-B14A-8592-91908BB488E9}" type="presOf" srcId="{63DEA32C-E75F-A443-AB28-780C216BEB47}" destId="{4B479A7B-8105-364A-99D4-6A8523CE6EAE}" srcOrd="0" destOrd="0" presId="urn:microsoft.com/office/officeart/2008/layout/RadialCluster"/>
    <dgm:cxn modelId="{C4007B5F-A8D9-D147-99DB-B95F9331AAF5}" srcId="{19B63183-A05E-3545-AFAE-F1FEB4E99F4F}" destId="{A2701D3E-E99F-FD41-B8BA-510F8407CB4A}" srcOrd="8" destOrd="0" parTransId="{441BD911-9AC3-B641-A994-3487776EFEE4}" sibTransId="{FB9B7876-1E6C-0A4E-8728-7519343B88CB}"/>
    <dgm:cxn modelId="{95D89E32-51EA-244D-9937-DDC86A62D975}" type="presParOf" srcId="{03F0DFD6-D2C1-FC4D-AD69-A5E376BDC0E1}" destId="{6CD2A1D1-DABC-1B40-803E-B229AB5C42F2}" srcOrd="0" destOrd="0" presId="urn:microsoft.com/office/officeart/2008/layout/RadialCluster"/>
    <dgm:cxn modelId="{DCADC2D3-51C7-7944-8709-C76D02E31CF8}" type="presParOf" srcId="{6CD2A1D1-DABC-1B40-803E-B229AB5C42F2}" destId="{170D1173-962F-D048-92A7-C7C46616CBBD}" srcOrd="0" destOrd="0" presId="urn:microsoft.com/office/officeart/2008/layout/RadialCluster"/>
    <dgm:cxn modelId="{7C787192-3102-E349-AD6C-0D6C1478F975}" type="presParOf" srcId="{6CD2A1D1-DABC-1B40-803E-B229AB5C42F2}" destId="{F8D07DEE-07CF-D747-83C0-4F2995C56CA8}" srcOrd="1" destOrd="0" presId="urn:microsoft.com/office/officeart/2008/layout/RadialCluster"/>
    <dgm:cxn modelId="{67A026CF-830C-0F49-9B21-838A2753BF23}" type="presParOf" srcId="{6CD2A1D1-DABC-1B40-803E-B229AB5C42F2}" destId="{0354A1F0-95CF-D546-9C23-90AA39CD4BEE}" srcOrd="2" destOrd="0" presId="urn:microsoft.com/office/officeart/2008/layout/RadialCluster"/>
    <dgm:cxn modelId="{D3DF9A03-7787-5A45-AAEC-AF53E383E7F8}" type="presParOf" srcId="{6CD2A1D1-DABC-1B40-803E-B229AB5C42F2}" destId="{907EAFC6-A22B-9C49-807D-92B3B522DD01}" srcOrd="3" destOrd="0" presId="urn:microsoft.com/office/officeart/2008/layout/RadialCluster"/>
    <dgm:cxn modelId="{02CF99A4-71E5-964B-AABD-B00A184E5BC1}" type="presParOf" srcId="{6CD2A1D1-DABC-1B40-803E-B229AB5C42F2}" destId="{836FBB65-6787-634E-BF97-09975AF76891}" srcOrd="4" destOrd="0" presId="urn:microsoft.com/office/officeart/2008/layout/RadialCluster"/>
    <dgm:cxn modelId="{75072DE2-9B7A-584B-BDA7-D02AFC052BCB}" type="presParOf" srcId="{6CD2A1D1-DABC-1B40-803E-B229AB5C42F2}" destId="{31DBF01E-C05D-5C46-B2C3-0E81D45C253A}" srcOrd="5" destOrd="0" presId="urn:microsoft.com/office/officeart/2008/layout/RadialCluster"/>
    <dgm:cxn modelId="{02AF46CA-9DC1-2E4F-9189-3EC2B09E47D0}" type="presParOf" srcId="{6CD2A1D1-DABC-1B40-803E-B229AB5C42F2}" destId="{00CD6B1F-18F3-2649-BBEC-6765184CD6E9}" srcOrd="6" destOrd="0" presId="urn:microsoft.com/office/officeart/2008/layout/RadialCluster"/>
    <dgm:cxn modelId="{380A80B9-B572-0241-A6B4-C58F9FAE7A26}" type="presParOf" srcId="{6CD2A1D1-DABC-1B40-803E-B229AB5C42F2}" destId="{F9BA6C5E-DAFD-4843-8D82-5EA303649601}" srcOrd="7" destOrd="0" presId="urn:microsoft.com/office/officeart/2008/layout/RadialCluster"/>
    <dgm:cxn modelId="{677E9531-0D76-D741-89ED-706280F2890F}" type="presParOf" srcId="{6CD2A1D1-DABC-1B40-803E-B229AB5C42F2}" destId="{95B871BD-8ED3-4A4F-9E07-DA622E73DBEC}" srcOrd="8" destOrd="0" presId="urn:microsoft.com/office/officeart/2008/layout/RadialCluster"/>
    <dgm:cxn modelId="{43468871-5E30-734D-807B-3A3325972E80}" type="presParOf" srcId="{6CD2A1D1-DABC-1B40-803E-B229AB5C42F2}" destId="{C60239F1-D889-834F-B7E6-BC2F582C9080}" srcOrd="9" destOrd="0" presId="urn:microsoft.com/office/officeart/2008/layout/RadialCluster"/>
    <dgm:cxn modelId="{1CB5E452-064D-6840-AA8A-95D208041D96}" type="presParOf" srcId="{6CD2A1D1-DABC-1B40-803E-B229AB5C42F2}" destId="{9BCFAC6B-E86C-3E4A-8544-91A834CACCAE}" srcOrd="10" destOrd="0" presId="urn:microsoft.com/office/officeart/2008/layout/RadialCluster"/>
    <dgm:cxn modelId="{ACAF8845-4318-F448-86C5-2F36B6D98C3D}" type="presParOf" srcId="{6CD2A1D1-DABC-1B40-803E-B229AB5C42F2}" destId="{81257E15-5F96-6B4D-8390-629E39C835EB}" srcOrd="11" destOrd="0" presId="urn:microsoft.com/office/officeart/2008/layout/RadialCluster"/>
    <dgm:cxn modelId="{FB994C04-5EA4-8045-BFCE-04DB1E32FF10}" type="presParOf" srcId="{6CD2A1D1-DABC-1B40-803E-B229AB5C42F2}" destId="{4B479A7B-8105-364A-99D4-6A8523CE6EAE}" srcOrd="12" destOrd="0" presId="urn:microsoft.com/office/officeart/2008/layout/RadialCluster"/>
    <dgm:cxn modelId="{7C1943B2-6330-8D41-B434-9B3F75CADAB5}" type="presParOf" srcId="{6CD2A1D1-DABC-1B40-803E-B229AB5C42F2}" destId="{64DE52C4-EC5D-E940-BB10-A0D8E77A2AE4}" srcOrd="13" destOrd="0" presId="urn:microsoft.com/office/officeart/2008/layout/RadialCluster"/>
    <dgm:cxn modelId="{8EEBBE96-E30E-6647-A649-CE441D079CED}" type="presParOf" srcId="{6CD2A1D1-DABC-1B40-803E-B229AB5C42F2}" destId="{C7D08B9E-D0AD-2B4D-9064-BFBBAF8AB957}" srcOrd="14"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E87ABA-0F03-9040-B75B-AE8403B185FE}" type="doc">
      <dgm:prSet loTypeId="urn:microsoft.com/office/officeart/2005/8/layout/radial3" loCatId="" qsTypeId="urn:microsoft.com/office/officeart/2005/8/quickstyle/3d2#1" qsCatId="3D" csTypeId="urn:microsoft.com/office/officeart/2005/8/colors/accent0_3" csCatId="mainScheme" phldr="1"/>
      <dgm:spPr/>
      <dgm:t>
        <a:bodyPr/>
        <a:lstStyle/>
        <a:p>
          <a:endParaRPr lang="en-US"/>
        </a:p>
      </dgm:t>
    </dgm:pt>
    <dgm:pt modelId="{D8E36392-064E-7F4D-8668-B3CE01C8AD33}">
      <dgm:prSet phldrT="[Text]" custT="1"/>
      <dgm:spPr>
        <a:solidFill>
          <a:schemeClr val="accent1"/>
        </a:solidFill>
      </dgm:spPr>
      <dgm:t>
        <a:bodyPr/>
        <a:lstStyle/>
        <a:p>
          <a:r>
            <a:rPr lang="en-US" sz="2400" b="1" dirty="0" smtClean="0"/>
            <a:t>LITERASI</a:t>
          </a:r>
          <a:endParaRPr lang="en-US" sz="2400" b="1" dirty="0"/>
        </a:p>
      </dgm:t>
    </dgm:pt>
    <dgm:pt modelId="{0CF09B9D-01AB-8C4D-A9A6-FEADE2EE30B0}" type="parTrans" cxnId="{F187DE25-52A5-354D-B1DA-04C806687527}">
      <dgm:prSet/>
      <dgm:spPr/>
      <dgm:t>
        <a:bodyPr/>
        <a:lstStyle/>
        <a:p>
          <a:endParaRPr lang="en-US" sz="1400"/>
        </a:p>
      </dgm:t>
    </dgm:pt>
    <dgm:pt modelId="{ECA66126-A8C5-764C-B869-EFA7CA7EED23}" type="sibTrans" cxnId="{F187DE25-52A5-354D-B1DA-04C806687527}">
      <dgm:prSet/>
      <dgm:spPr/>
      <dgm:t>
        <a:bodyPr/>
        <a:lstStyle/>
        <a:p>
          <a:endParaRPr lang="en-US" sz="1400"/>
        </a:p>
      </dgm:t>
    </dgm:pt>
    <dgm:pt modelId="{694B98E0-83E6-4D45-BDAA-3E14C9027B3C}">
      <dgm:prSet phldrT="[Text]" custT="1"/>
      <dgm:spPr/>
      <dgm:t>
        <a:bodyPr/>
        <a:lstStyle/>
        <a:p>
          <a:r>
            <a:rPr lang="en-US" sz="1200" b="1" dirty="0" smtClean="0"/>
            <a:t>Baca </a:t>
          </a:r>
          <a:r>
            <a:rPr lang="en-US" sz="1200" b="1" dirty="0" err="1" smtClean="0"/>
            <a:t>dan</a:t>
          </a:r>
          <a:r>
            <a:rPr lang="en-US" sz="1200" b="1" dirty="0" smtClean="0"/>
            <a:t> </a:t>
          </a:r>
          <a:r>
            <a:rPr lang="en-US" sz="1200" b="1" dirty="0" err="1" smtClean="0"/>
            <a:t>Tulis</a:t>
          </a:r>
          <a:endParaRPr lang="en-US" sz="1200" b="1" dirty="0"/>
        </a:p>
      </dgm:t>
    </dgm:pt>
    <dgm:pt modelId="{237B6A1B-7A43-FD44-A113-E432BF67D076}" type="parTrans" cxnId="{FB237BFC-2649-0142-A2D5-7453A0523812}">
      <dgm:prSet/>
      <dgm:spPr/>
      <dgm:t>
        <a:bodyPr/>
        <a:lstStyle/>
        <a:p>
          <a:endParaRPr lang="en-US" sz="1400"/>
        </a:p>
      </dgm:t>
    </dgm:pt>
    <dgm:pt modelId="{B339C7D6-D09A-4A43-AF5A-69386E8B7F85}" type="sibTrans" cxnId="{FB237BFC-2649-0142-A2D5-7453A0523812}">
      <dgm:prSet/>
      <dgm:spPr/>
      <dgm:t>
        <a:bodyPr/>
        <a:lstStyle/>
        <a:p>
          <a:endParaRPr lang="en-US" sz="1400"/>
        </a:p>
      </dgm:t>
    </dgm:pt>
    <dgm:pt modelId="{2371900B-8140-D742-87DE-FB038384DDB6}">
      <dgm:prSet phldrT="[Text]" custT="1"/>
      <dgm:spPr/>
      <dgm:t>
        <a:bodyPr/>
        <a:lstStyle/>
        <a:p>
          <a:r>
            <a:rPr lang="en-US" sz="1200" b="1" dirty="0" err="1" smtClean="0"/>
            <a:t>Numerasi</a:t>
          </a:r>
          <a:endParaRPr lang="en-US" sz="1200" b="1" dirty="0"/>
        </a:p>
      </dgm:t>
    </dgm:pt>
    <dgm:pt modelId="{59B97900-335F-7A44-8A0E-93041FD890BE}" type="parTrans" cxnId="{AA6FD3AD-BB66-924D-AE0D-FD9FAC92AC8D}">
      <dgm:prSet/>
      <dgm:spPr/>
      <dgm:t>
        <a:bodyPr/>
        <a:lstStyle/>
        <a:p>
          <a:endParaRPr lang="en-US" sz="1400"/>
        </a:p>
      </dgm:t>
    </dgm:pt>
    <dgm:pt modelId="{75CD00F4-9A04-3346-AC5A-58371A9FFB57}" type="sibTrans" cxnId="{AA6FD3AD-BB66-924D-AE0D-FD9FAC92AC8D}">
      <dgm:prSet/>
      <dgm:spPr/>
      <dgm:t>
        <a:bodyPr/>
        <a:lstStyle/>
        <a:p>
          <a:endParaRPr lang="en-US" sz="1400"/>
        </a:p>
      </dgm:t>
    </dgm:pt>
    <dgm:pt modelId="{A004AC76-9337-634B-93E5-EB43899665E3}">
      <dgm:prSet phldrT="[Text]" custT="1"/>
      <dgm:spPr/>
      <dgm:t>
        <a:bodyPr/>
        <a:lstStyle/>
        <a:p>
          <a:r>
            <a:rPr lang="en-US" sz="1600" b="1" dirty="0" smtClean="0"/>
            <a:t>Digital</a:t>
          </a:r>
          <a:endParaRPr lang="en-US" sz="1600" b="1" dirty="0"/>
        </a:p>
      </dgm:t>
    </dgm:pt>
    <dgm:pt modelId="{4D17386D-B321-2C44-9F31-A405BCB4A789}" type="parTrans" cxnId="{E6F9E92A-7E99-9944-96EA-F9CBDE3B09DD}">
      <dgm:prSet/>
      <dgm:spPr/>
      <dgm:t>
        <a:bodyPr/>
        <a:lstStyle/>
        <a:p>
          <a:endParaRPr lang="en-US" sz="1400"/>
        </a:p>
      </dgm:t>
    </dgm:pt>
    <dgm:pt modelId="{D34D4B12-CB1A-5A47-BAC7-6A3E82CCA0D5}" type="sibTrans" cxnId="{E6F9E92A-7E99-9944-96EA-F9CBDE3B09DD}">
      <dgm:prSet/>
      <dgm:spPr/>
      <dgm:t>
        <a:bodyPr/>
        <a:lstStyle/>
        <a:p>
          <a:endParaRPr lang="en-US" sz="1400"/>
        </a:p>
      </dgm:t>
    </dgm:pt>
    <dgm:pt modelId="{50DD952D-E52B-CE41-8238-81CAF7A39B1F}">
      <dgm:prSet phldrT="[Text]" custT="1"/>
      <dgm:spPr/>
      <dgm:t>
        <a:bodyPr/>
        <a:lstStyle/>
        <a:p>
          <a:r>
            <a:rPr lang="en-US" sz="1200" b="1" dirty="0" err="1" smtClean="0"/>
            <a:t>Finansial</a:t>
          </a:r>
          <a:endParaRPr lang="en-US" sz="1200" b="1" dirty="0"/>
        </a:p>
      </dgm:t>
    </dgm:pt>
    <dgm:pt modelId="{BD76D54C-78B2-E545-8066-9719115EC9E7}" type="parTrans" cxnId="{18203F1F-E7A7-B44E-BF5A-F953D4EA446C}">
      <dgm:prSet/>
      <dgm:spPr/>
      <dgm:t>
        <a:bodyPr/>
        <a:lstStyle/>
        <a:p>
          <a:endParaRPr lang="en-US" sz="1400"/>
        </a:p>
      </dgm:t>
    </dgm:pt>
    <dgm:pt modelId="{E5CC8101-5D88-F148-B8ED-F92157B43701}" type="sibTrans" cxnId="{18203F1F-E7A7-B44E-BF5A-F953D4EA446C}">
      <dgm:prSet/>
      <dgm:spPr/>
      <dgm:t>
        <a:bodyPr/>
        <a:lstStyle/>
        <a:p>
          <a:endParaRPr lang="en-US" sz="1400"/>
        </a:p>
      </dgm:t>
    </dgm:pt>
    <dgm:pt modelId="{E77BB048-5A23-BA46-931D-B58DADD9385C}">
      <dgm:prSet custT="1"/>
      <dgm:spPr/>
      <dgm:t>
        <a:bodyPr/>
        <a:lstStyle/>
        <a:p>
          <a:r>
            <a:rPr lang="en-US" sz="1000" b="1" dirty="0" err="1" smtClean="0"/>
            <a:t>Budaya</a:t>
          </a:r>
          <a:r>
            <a:rPr lang="en-US" sz="1000" b="1" baseline="0" dirty="0" smtClean="0"/>
            <a:t> </a:t>
          </a:r>
          <a:r>
            <a:rPr lang="en-US" sz="1000" b="1" baseline="0" dirty="0" err="1" smtClean="0"/>
            <a:t>dan</a:t>
          </a:r>
          <a:r>
            <a:rPr lang="en-US" sz="1000" b="1" baseline="0" dirty="0" smtClean="0"/>
            <a:t> </a:t>
          </a:r>
          <a:r>
            <a:rPr lang="en-US" sz="1000" b="1" baseline="0" dirty="0" err="1" smtClean="0"/>
            <a:t>Kewargaan</a:t>
          </a:r>
          <a:endParaRPr lang="en-US" sz="1000" b="1" dirty="0"/>
        </a:p>
      </dgm:t>
    </dgm:pt>
    <dgm:pt modelId="{759C3CE7-8C60-A945-B77E-30C8855013D3}" type="parTrans" cxnId="{2E7DD909-C507-FE4E-AF5C-7DE8E8B691DD}">
      <dgm:prSet/>
      <dgm:spPr/>
      <dgm:t>
        <a:bodyPr/>
        <a:lstStyle/>
        <a:p>
          <a:endParaRPr lang="en-US" sz="1400"/>
        </a:p>
      </dgm:t>
    </dgm:pt>
    <dgm:pt modelId="{E339FD7F-D8E1-1F4B-A3B1-9947DA300DA1}" type="sibTrans" cxnId="{2E7DD909-C507-FE4E-AF5C-7DE8E8B691DD}">
      <dgm:prSet/>
      <dgm:spPr/>
      <dgm:t>
        <a:bodyPr/>
        <a:lstStyle/>
        <a:p>
          <a:endParaRPr lang="en-US" sz="1400"/>
        </a:p>
      </dgm:t>
    </dgm:pt>
    <dgm:pt modelId="{B578787A-42ED-4EB3-BD9B-DC033C9286E6}">
      <dgm:prSet custT="1"/>
      <dgm:spPr/>
      <dgm:t>
        <a:bodyPr/>
        <a:lstStyle/>
        <a:p>
          <a:r>
            <a:rPr lang="en-US" sz="1600" b="1" dirty="0" err="1" smtClean="0"/>
            <a:t>Sains</a:t>
          </a:r>
          <a:endParaRPr lang="en-US" sz="1600" b="1" dirty="0"/>
        </a:p>
      </dgm:t>
    </dgm:pt>
    <dgm:pt modelId="{346ED0D1-D992-4F99-92BB-9B1194696BA3}" type="parTrans" cxnId="{806DA3E5-1DFB-45CD-8CB5-1BFE94C77F37}">
      <dgm:prSet/>
      <dgm:spPr/>
      <dgm:t>
        <a:bodyPr/>
        <a:lstStyle/>
        <a:p>
          <a:endParaRPr lang="en-US" sz="1400"/>
        </a:p>
      </dgm:t>
    </dgm:pt>
    <dgm:pt modelId="{42FABAEF-2B22-4AD1-B277-22D99157D1A7}" type="sibTrans" cxnId="{806DA3E5-1DFB-45CD-8CB5-1BFE94C77F37}">
      <dgm:prSet/>
      <dgm:spPr/>
      <dgm:t>
        <a:bodyPr/>
        <a:lstStyle/>
        <a:p>
          <a:endParaRPr lang="en-US" sz="1400"/>
        </a:p>
      </dgm:t>
    </dgm:pt>
    <dgm:pt modelId="{5410CCE2-6D30-2D48-B450-060F44BAF7D5}" type="pres">
      <dgm:prSet presAssocID="{BDE87ABA-0F03-9040-B75B-AE8403B185FE}" presName="composite" presStyleCnt="0">
        <dgm:presLayoutVars>
          <dgm:chMax val="1"/>
          <dgm:dir/>
          <dgm:resizeHandles val="exact"/>
        </dgm:presLayoutVars>
      </dgm:prSet>
      <dgm:spPr/>
      <dgm:t>
        <a:bodyPr/>
        <a:lstStyle/>
        <a:p>
          <a:endParaRPr lang="en-US"/>
        </a:p>
      </dgm:t>
    </dgm:pt>
    <dgm:pt modelId="{B67F2852-3F64-AB4B-9438-77ED495B6CFB}" type="pres">
      <dgm:prSet presAssocID="{BDE87ABA-0F03-9040-B75B-AE8403B185FE}" presName="radial" presStyleCnt="0">
        <dgm:presLayoutVars>
          <dgm:animLvl val="ctr"/>
        </dgm:presLayoutVars>
      </dgm:prSet>
      <dgm:spPr/>
      <dgm:t>
        <a:bodyPr/>
        <a:lstStyle/>
        <a:p>
          <a:endParaRPr lang="en-US"/>
        </a:p>
      </dgm:t>
    </dgm:pt>
    <dgm:pt modelId="{6A224507-C126-8B49-A471-A3A614621CCB}" type="pres">
      <dgm:prSet presAssocID="{D8E36392-064E-7F4D-8668-B3CE01C8AD33}" presName="centerShape" presStyleLbl="vennNode1" presStyleIdx="0" presStyleCnt="7"/>
      <dgm:spPr/>
      <dgm:t>
        <a:bodyPr/>
        <a:lstStyle/>
        <a:p>
          <a:endParaRPr lang="en-US"/>
        </a:p>
      </dgm:t>
    </dgm:pt>
    <dgm:pt modelId="{412772F7-12FA-394C-9D55-59FA8735D1A0}" type="pres">
      <dgm:prSet presAssocID="{694B98E0-83E6-4D45-BDAA-3E14C9027B3C}" presName="node" presStyleLbl="vennNode1" presStyleIdx="1" presStyleCnt="7" custRadScaleRad="108195">
        <dgm:presLayoutVars>
          <dgm:bulletEnabled val="1"/>
        </dgm:presLayoutVars>
      </dgm:prSet>
      <dgm:spPr/>
      <dgm:t>
        <a:bodyPr/>
        <a:lstStyle/>
        <a:p>
          <a:endParaRPr lang="en-US"/>
        </a:p>
      </dgm:t>
    </dgm:pt>
    <dgm:pt modelId="{A681AB10-BE6D-A146-83A7-5D1091F565EE}" type="pres">
      <dgm:prSet presAssocID="{2371900B-8140-D742-87DE-FB038384DDB6}" presName="node" presStyleLbl="vennNode1" presStyleIdx="2" presStyleCnt="7" custRadScaleRad="107719" custRadScaleInc="3906">
        <dgm:presLayoutVars>
          <dgm:bulletEnabled val="1"/>
        </dgm:presLayoutVars>
      </dgm:prSet>
      <dgm:spPr/>
      <dgm:t>
        <a:bodyPr/>
        <a:lstStyle/>
        <a:p>
          <a:endParaRPr lang="en-US"/>
        </a:p>
      </dgm:t>
    </dgm:pt>
    <dgm:pt modelId="{930156F6-7FC2-4E1C-8578-2F617869C024}" type="pres">
      <dgm:prSet presAssocID="{B578787A-42ED-4EB3-BD9B-DC033C9286E6}" presName="node" presStyleLbl="vennNode1" presStyleIdx="3" presStyleCnt="7">
        <dgm:presLayoutVars>
          <dgm:bulletEnabled val="1"/>
        </dgm:presLayoutVars>
      </dgm:prSet>
      <dgm:spPr/>
      <dgm:t>
        <a:bodyPr/>
        <a:lstStyle/>
        <a:p>
          <a:endParaRPr lang="en-US"/>
        </a:p>
      </dgm:t>
    </dgm:pt>
    <dgm:pt modelId="{687FBA2B-4EEC-CE4A-8B3D-EAD26FD3A224}" type="pres">
      <dgm:prSet presAssocID="{A004AC76-9337-634B-93E5-EB43899665E3}" presName="node" presStyleLbl="vennNode1" presStyleIdx="4" presStyleCnt="7">
        <dgm:presLayoutVars>
          <dgm:bulletEnabled val="1"/>
        </dgm:presLayoutVars>
      </dgm:prSet>
      <dgm:spPr/>
      <dgm:t>
        <a:bodyPr/>
        <a:lstStyle/>
        <a:p>
          <a:endParaRPr lang="en-US"/>
        </a:p>
      </dgm:t>
    </dgm:pt>
    <dgm:pt modelId="{A32E814E-3F49-1846-BBD1-D25A499BF5E1}" type="pres">
      <dgm:prSet presAssocID="{50DD952D-E52B-CE41-8238-81CAF7A39B1F}" presName="node" presStyleLbl="vennNode1" presStyleIdx="5" presStyleCnt="7">
        <dgm:presLayoutVars>
          <dgm:bulletEnabled val="1"/>
        </dgm:presLayoutVars>
      </dgm:prSet>
      <dgm:spPr/>
      <dgm:t>
        <a:bodyPr/>
        <a:lstStyle/>
        <a:p>
          <a:endParaRPr lang="en-US"/>
        </a:p>
      </dgm:t>
    </dgm:pt>
    <dgm:pt modelId="{64D7F840-2F63-7B48-A407-1AA706A3D569}" type="pres">
      <dgm:prSet presAssocID="{E77BB048-5A23-BA46-931D-B58DADD9385C}" presName="node" presStyleLbl="vennNode1" presStyleIdx="6" presStyleCnt="7" custRadScaleRad="108160" custRadScaleInc="3395">
        <dgm:presLayoutVars>
          <dgm:bulletEnabled val="1"/>
        </dgm:presLayoutVars>
      </dgm:prSet>
      <dgm:spPr/>
      <dgm:t>
        <a:bodyPr/>
        <a:lstStyle/>
        <a:p>
          <a:endParaRPr lang="en-US"/>
        </a:p>
      </dgm:t>
    </dgm:pt>
  </dgm:ptLst>
  <dgm:cxnLst>
    <dgm:cxn modelId="{806DA3E5-1DFB-45CD-8CB5-1BFE94C77F37}" srcId="{D8E36392-064E-7F4D-8668-B3CE01C8AD33}" destId="{B578787A-42ED-4EB3-BD9B-DC033C9286E6}" srcOrd="2" destOrd="0" parTransId="{346ED0D1-D992-4F99-92BB-9B1194696BA3}" sibTransId="{42FABAEF-2B22-4AD1-B277-22D99157D1A7}"/>
    <dgm:cxn modelId="{569650FB-D689-4BD1-AC26-56580DCB6F94}" type="presOf" srcId="{D8E36392-064E-7F4D-8668-B3CE01C8AD33}" destId="{6A224507-C126-8B49-A471-A3A614621CCB}" srcOrd="0" destOrd="0" presId="urn:microsoft.com/office/officeart/2005/8/layout/radial3"/>
    <dgm:cxn modelId="{2E7DD909-C507-FE4E-AF5C-7DE8E8B691DD}" srcId="{D8E36392-064E-7F4D-8668-B3CE01C8AD33}" destId="{E77BB048-5A23-BA46-931D-B58DADD9385C}" srcOrd="5" destOrd="0" parTransId="{759C3CE7-8C60-A945-B77E-30C8855013D3}" sibTransId="{E339FD7F-D8E1-1F4B-A3B1-9947DA300DA1}"/>
    <dgm:cxn modelId="{F187DE25-52A5-354D-B1DA-04C806687527}" srcId="{BDE87ABA-0F03-9040-B75B-AE8403B185FE}" destId="{D8E36392-064E-7F4D-8668-B3CE01C8AD33}" srcOrd="0" destOrd="0" parTransId="{0CF09B9D-01AB-8C4D-A9A6-FEADE2EE30B0}" sibTransId="{ECA66126-A8C5-764C-B869-EFA7CA7EED23}"/>
    <dgm:cxn modelId="{18203F1F-E7A7-B44E-BF5A-F953D4EA446C}" srcId="{D8E36392-064E-7F4D-8668-B3CE01C8AD33}" destId="{50DD952D-E52B-CE41-8238-81CAF7A39B1F}" srcOrd="4" destOrd="0" parTransId="{BD76D54C-78B2-E545-8066-9719115EC9E7}" sibTransId="{E5CC8101-5D88-F148-B8ED-F92157B43701}"/>
    <dgm:cxn modelId="{E6F9E92A-7E99-9944-96EA-F9CBDE3B09DD}" srcId="{D8E36392-064E-7F4D-8668-B3CE01C8AD33}" destId="{A004AC76-9337-634B-93E5-EB43899665E3}" srcOrd="3" destOrd="0" parTransId="{4D17386D-B321-2C44-9F31-A405BCB4A789}" sibTransId="{D34D4B12-CB1A-5A47-BAC7-6A3E82CCA0D5}"/>
    <dgm:cxn modelId="{E12F09C0-9E19-41B8-A9F8-3365BB376161}" type="presOf" srcId="{2371900B-8140-D742-87DE-FB038384DDB6}" destId="{A681AB10-BE6D-A146-83A7-5D1091F565EE}" srcOrd="0" destOrd="0" presId="urn:microsoft.com/office/officeart/2005/8/layout/radial3"/>
    <dgm:cxn modelId="{8941239D-263A-4C4A-A0B2-9E1813CEF55A}" type="presOf" srcId="{A004AC76-9337-634B-93E5-EB43899665E3}" destId="{687FBA2B-4EEC-CE4A-8B3D-EAD26FD3A224}" srcOrd="0" destOrd="0" presId="urn:microsoft.com/office/officeart/2005/8/layout/radial3"/>
    <dgm:cxn modelId="{F581DDED-1FBA-400D-8876-C7F55FAFFA1B}" type="presOf" srcId="{50DD952D-E52B-CE41-8238-81CAF7A39B1F}" destId="{A32E814E-3F49-1846-BBD1-D25A499BF5E1}" srcOrd="0" destOrd="0" presId="urn:microsoft.com/office/officeart/2005/8/layout/radial3"/>
    <dgm:cxn modelId="{FB237BFC-2649-0142-A2D5-7453A0523812}" srcId="{D8E36392-064E-7F4D-8668-B3CE01C8AD33}" destId="{694B98E0-83E6-4D45-BDAA-3E14C9027B3C}" srcOrd="0" destOrd="0" parTransId="{237B6A1B-7A43-FD44-A113-E432BF67D076}" sibTransId="{B339C7D6-D09A-4A43-AF5A-69386E8B7F85}"/>
    <dgm:cxn modelId="{8CF710C8-1F0B-4467-8FDB-DDE6838230D6}" type="presOf" srcId="{BDE87ABA-0F03-9040-B75B-AE8403B185FE}" destId="{5410CCE2-6D30-2D48-B450-060F44BAF7D5}" srcOrd="0" destOrd="0" presId="urn:microsoft.com/office/officeart/2005/8/layout/radial3"/>
    <dgm:cxn modelId="{DC1860AC-3FCC-4588-BB45-B69A471CFCAF}" type="presOf" srcId="{B578787A-42ED-4EB3-BD9B-DC033C9286E6}" destId="{930156F6-7FC2-4E1C-8578-2F617869C024}" srcOrd="0" destOrd="0" presId="urn:microsoft.com/office/officeart/2005/8/layout/radial3"/>
    <dgm:cxn modelId="{79ABDE4D-3B80-411B-BBFC-EB9465C11D14}" type="presOf" srcId="{E77BB048-5A23-BA46-931D-B58DADD9385C}" destId="{64D7F840-2F63-7B48-A407-1AA706A3D569}" srcOrd="0" destOrd="0" presId="urn:microsoft.com/office/officeart/2005/8/layout/radial3"/>
    <dgm:cxn modelId="{AA6FD3AD-BB66-924D-AE0D-FD9FAC92AC8D}" srcId="{D8E36392-064E-7F4D-8668-B3CE01C8AD33}" destId="{2371900B-8140-D742-87DE-FB038384DDB6}" srcOrd="1" destOrd="0" parTransId="{59B97900-335F-7A44-8A0E-93041FD890BE}" sibTransId="{75CD00F4-9A04-3346-AC5A-58371A9FFB57}"/>
    <dgm:cxn modelId="{EABEB307-F268-49E6-9EEF-5E24E41B04B8}" type="presOf" srcId="{694B98E0-83E6-4D45-BDAA-3E14C9027B3C}" destId="{412772F7-12FA-394C-9D55-59FA8735D1A0}" srcOrd="0" destOrd="0" presId="urn:microsoft.com/office/officeart/2005/8/layout/radial3"/>
    <dgm:cxn modelId="{CC3F96C5-BB3F-4A6E-92C7-6FEB1CDE501C}" type="presParOf" srcId="{5410CCE2-6D30-2D48-B450-060F44BAF7D5}" destId="{B67F2852-3F64-AB4B-9438-77ED495B6CFB}" srcOrd="0" destOrd="0" presId="urn:microsoft.com/office/officeart/2005/8/layout/radial3"/>
    <dgm:cxn modelId="{B89AA1A8-B200-4985-A634-750C1A02ED96}" type="presParOf" srcId="{B67F2852-3F64-AB4B-9438-77ED495B6CFB}" destId="{6A224507-C126-8B49-A471-A3A614621CCB}" srcOrd="0" destOrd="0" presId="urn:microsoft.com/office/officeart/2005/8/layout/radial3"/>
    <dgm:cxn modelId="{0CE7B19C-945D-4B84-95C9-D9DD8884330B}" type="presParOf" srcId="{B67F2852-3F64-AB4B-9438-77ED495B6CFB}" destId="{412772F7-12FA-394C-9D55-59FA8735D1A0}" srcOrd="1" destOrd="0" presId="urn:microsoft.com/office/officeart/2005/8/layout/radial3"/>
    <dgm:cxn modelId="{56759CF7-100D-44C5-80BF-8E7B84CB1823}" type="presParOf" srcId="{B67F2852-3F64-AB4B-9438-77ED495B6CFB}" destId="{A681AB10-BE6D-A146-83A7-5D1091F565EE}" srcOrd="2" destOrd="0" presId="urn:microsoft.com/office/officeart/2005/8/layout/radial3"/>
    <dgm:cxn modelId="{9D740DBF-D053-4953-82B0-79A68BA568B4}" type="presParOf" srcId="{B67F2852-3F64-AB4B-9438-77ED495B6CFB}" destId="{930156F6-7FC2-4E1C-8578-2F617869C024}" srcOrd="3" destOrd="0" presId="urn:microsoft.com/office/officeart/2005/8/layout/radial3"/>
    <dgm:cxn modelId="{AC98E5BF-16DE-41A0-A8C8-CFFA19A97F57}" type="presParOf" srcId="{B67F2852-3F64-AB4B-9438-77ED495B6CFB}" destId="{687FBA2B-4EEC-CE4A-8B3D-EAD26FD3A224}" srcOrd="4" destOrd="0" presId="urn:microsoft.com/office/officeart/2005/8/layout/radial3"/>
    <dgm:cxn modelId="{7297A736-CBC7-4BED-AA73-F3C7D3529CC1}" type="presParOf" srcId="{B67F2852-3F64-AB4B-9438-77ED495B6CFB}" destId="{A32E814E-3F49-1846-BBD1-D25A499BF5E1}" srcOrd="5" destOrd="0" presId="urn:microsoft.com/office/officeart/2005/8/layout/radial3"/>
    <dgm:cxn modelId="{C23402B9-0698-424C-9BB1-1357265D6A84}" type="presParOf" srcId="{B67F2852-3F64-AB4B-9438-77ED495B6CFB}" destId="{64D7F840-2F63-7B48-A407-1AA706A3D569}" srcOrd="6" destOrd="0" presId="urn:microsoft.com/office/officeart/2005/8/layout/radial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E0AB73F3-D654-4648-878D-81BAEA131AA7}"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2E09DF3A-7035-4DE0-943D-CEABBDAB17CF}">
      <dgm:prSet phldrT="[Text]" custT="1"/>
      <dgm:spPr>
        <a:solidFill>
          <a:schemeClr val="accent3">
            <a:lumMod val="60000"/>
            <a:lumOff val="40000"/>
          </a:schemeClr>
        </a:solidFill>
      </dgm:spPr>
      <dgm:t>
        <a:bodyPr vert="vert"/>
        <a:lstStyle/>
        <a:p>
          <a:r>
            <a:rPr lang="en-US" sz="1600" b="1" dirty="0" err="1" smtClean="0">
              <a:solidFill>
                <a:schemeClr val="tx1"/>
              </a:solidFill>
            </a:rPr>
            <a:t>Staregi</a:t>
          </a:r>
          <a:r>
            <a:rPr lang="en-US" sz="1600" b="1" dirty="0" smtClean="0">
              <a:solidFill>
                <a:schemeClr val="tx1"/>
              </a:solidFill>
            </a:rPr>
            <a:t> </a:t>
          </a:r>
          <a:r>
            <a:rPr lang="en-US" sz="1600" b="1" dirty="0" err="1" smtClean="0">
              <a:solidFill>
                <a:schemeClr val="tx1"/>
              </a:solidFill>
            </a:rPr>
            <a:t>Literasi</a:t>
          </a:r>
          <a:r>
            <a:rPr lang="en-US" sz="1600" b="1" dirty="0" smtClean="0">
              <a:solidFill>
                <a:schemeClr val="tx1"/>
              </a:solidFill>
            </a:rPr>
            <a:t> </a:t>
          </a:r>
          <a:r>
            <a:rPr lang="en-US" sz="1600" b="1" dirty="0" err="1" smtClean="0">
              <a:solidFill>
                <a:schemeClr val="tx1"/>
              </a:solidFill>
            </a:rPr>
            <a:t>dalam</a:t>
          </a:r>
          <a:r>
            <a:rPr lang="en-US" sz="1600" b="1" dirty="0" smtClean="0">
              <a:solidFill>
                <a:schemeClr val="tx1"/>
              </a:solidFill>
            </a:rPr>
            <a:t> </a:t>
          </a:r>
          <a:r>
            <a:rPr lang="en-US" sz="1600" b="1" dirty="0" err="1" smtClean="0">
              <a:solidFill>
                <a:schemeClr val="tx1"/>
              </a:solidFill>
            </a:rPr>
            <a:t>Pembelajaran</a:t>
          </a:r>
          <a:endParaRPr lang="en-US" sz="1600" b="1" dirty="0">
            <a:solidFill>
              <a:schemeClr val="tx1"/>
            </a:solidFill>
          </a:endParaRPr>
        </a:p>
      </dgm:t>
    </dgm:pt>
    <dgm:pt modelId="{58356CF5-83A7-481B-BFF8-5F3A4E05FFF4}" type="parTrans" cxnId="{CA658C2F-FF3D-499F-AA1B-E0C47E9222C5}">
      <dgm:prSet/>
      <dgm:spPr/>
      <dgm:t>
        <a:bodyPr/>
        <a:lstStyle/>
        <a:p>
          <a:endParaRPr lang="en-US"/>
        </a:p>
      </dgm:t>
    </dgm:pt>
    <dgm:pt modelId="{0E1F9C60-5E1B-487C-BA93-C34BC3FDC6AC}" type="sibTrans" cxnId="{CA658C2F-FF3D-499F-AA1B-E0C47E9222C5}">
      <dgm:prSet/>
      <dgm:spPr/>
      <dgm:t>
        <a:bodyPr/>
        <a:lstStyle/>
        <a:p>
          <a:endParaRPr lang="en-US"/>
        </a:p>
      </dgm:t>
    </dgm:pt>
    <dgm:pt modelId="{01851381-299F-4305-8C15-4E0AF72B8785}">
      <dgm:prSet phldrT="[Text]" custT="1"/>
      <dgm:spPr>
        <a:solidFill>
          <a:schemeClr val="accent4">
            <a:lumMod val="40000"/>
            <a:lumOff val="60000"/>
          </a:schemeClr>
        </a:solidFill>
      </dgm:spPr>
      <dgm:t>
        <a:bodyPr vert="vert"/>
        <a:lstStyle/>
        <a:p>
          <a:r>
            <a:rPr lang="en-US" sz="1400" b="1" dirty="0" err="1" smtClean="0">
              <a:solidFill>
                <a:schemeClr val="tx1"/>
              </a:solidFill>
            </a:rPr>
            <a:t>Strategi</a:t>
          </a:r>
          <a:r>
            <a:rPr lang="en-US" sz="1400" b="1" dirty="0" smtClean="0">
              <a:solidFill>
                <a:schemeClr val="tx1"/>
              </a:solidFill>
            </a:rPr>
            <a:t> </a:t>
          </a:r>
          <a:r>
            <a:rPr lang="en-US" sz="1400" b="1" dirty="0" err="1" smtClean="0">
              <a:solidFill>
                <a:schemeClr val="tx1"/>
              </a:solidFill>
            </a:rPr>
            <a:t>Pemahaman</a:t>
          </a:r>
          <a:r>
            <a:rPr lang="en-US" sz="1400" b="1" dirty="0" smtClean="0">
              <a:solidFill>
                <a:schemeClr val="tx1"/>
              </a:solidFill>
            </a:rPr>
            <a:t> </a:t>
          </a:r>
          <a:r>
            <a:rPr lang="en-US" sz="1400" b="1" dirty="0" err="1" smtClean="0">
              <a:solidFill>
                <a:schemeClr val="tx1"/>
              </a:solidFill>
            </a:rPr>
            <a:t>Wacana</a:t>
          </a:r>
          <a:endParaRPr lang="en-US" sz="1400" b="1" dirty="0">
            <a:solidFill>
              <a:schemeClr val="tx1"/>
            </a:solidFill>
          </a:endParaRPr>
        </a:p>
      </dgm:t>
    </dgm:pt>
    <dgm:pt modelId="{4D9684CC-1A52-4772-AF68-22BEB3CD2BC5}" type="parTrans" cxnId="{846ABF64-DCD5-4158-9945-C84E8BA6BEBB}">
      <dgm:prSet/>
      <dgm:spPr/>
      <dgm:t>
        <a:bodyPr/>
        <a:lstStyle/>
        <a:p>
          <a:endParaRPr lang="en-US"/>
        </a:p>
      </dgm:t>
    </dgm:pt>
    <dgm:pt modelId="{78AF4B65-70B9-4AAF-B292-F5E77866D524}" type="sibTrans" cxnId="{846ABF64-DCD5-4158-9945-C84E8BA6BEBB}">
      <dgm:prSet/>
      <dgm:spPr/>
      <dgm:t>
        <a:bodyPr/>
        <a:lstStyle/>
        <a:p>
          <a:endParaRPr lang="en-US"/>
        </a:p>
      </dgm:t>
    </dgm:pt>
    <dgm:pt modelId="{F79D7BC9-4B6A-403A-AB87-8A4520E708FF}">
      <dgm:prSet phldrT="[Text]" custT="1"/>
      <dgm:spPr>
        <a:solidFill>
          <a:schemeClr val="accent2">
            <a:lumMod val="40000"/>
            <a:lumOff val="60000"/>
          </a:schemeClr>
        </a:solidFill>
      </dgm:spPr>
      <dgm:t>
        <a:bodyPr/>
        <a:lstStyle/>
        <a:p>
          <a:r>
            <a:rPr lang="en-US" sz="1400" b="1" dirty="0" err="1" smtClean="0">
              <a:solidFill>
                <a:schemeClr val="tx1"/>
              </a:solidFill>
            </a:rPr>
            <a:t>Ketika</a:t>
          </a:r>
          <a:r>
            <a:rPr lang="en-US" sz="1400" b="1" dirty="0" smtClean="0">
              <a:solidFill>
                <a:schemeClr val="tx1"/>
              </a:solidFill>
            </a:rPr>
            <a:t> </a:t>
          </a:r>
          <a:r>
            <a:rPr lang="en-US" sz="1400" b="1" dirty="0" err="1" smtClean="0">
              <a:solidFill>
                <a:schemeClr val="tx1"/>
              </a:solidFill>
            </a:rPr>
            <a:t>Membaca</a:t>
          </a:r>
          <a:endParaRPr lang="en-US" sz="1400" b="1" dirty="0">
            <a:solidFill>
              <a:schemeClr val="tx1"/>
            </a:solidFill>
          </a:endParaRPr>
        </a:p>
      </dgm:t>
    </dgm:pt>
    <dgm:pt modelId="{134E2ED8-9822-4DD3-B4D3-C623D8DE91FE}" type="parTrans" cxnId="{877D09CB-5FFD-4780-A4C3-FF3EA6B3EDC0}">
      <dgm:prSet/>
      <dgm:spPr/>
      <dgm:t>
        <a:bodyPr/>
        <a:lstStyle/>
        <a:p>
          <a:endParaRPr lang="en-US"/>
        </a:p>
      </dgm:t>
    </dgm:pt>
    <dgm:pt modelId="{9569CBF7-181A-48DB-B285-14B7C5153FD7}" type="sibTrans" cxnId="{877D09CB-5FFD-4780-A4C3-FF3EA6B3EDC0}">
      <dgm:prSet/>
      <dgm:spPr/>
      <dgm:t>
        <a:bodyPr/>
        <a:lstStyle/>
        <a:p>
          <a:endParaRPr lang="en-US"/>
        </a:p>
      </dgm:t>
    </dgm:pt>
    <dgm:pt modelId="{78826DD3-0404-40AF-8AFE-BB282575A37E}">
      <dgm:prSet phldrT="[Text]" custT="1"/>
      <dgm:spPr>
        <a:solidFill>
          <a:schemeClr val="accent4">
            <a:lumMod val="40000"/>
            <a:lumOff val="60000"/>
          </a:schemeClr>
        </a:solidFill>
      </dgm:spPr>
      <dgm:t>
        <a:bodyPr vert="vert"/>
        <a:lstStyle/>
        <a:p>
          <a:r>
            <a:rPr lang="en-US" sz="1400" b="1" dirty="0" err="1" smtClean="0">
              <a:solidFill>
                <a:schemeClr val="tx1"/>
              </a:solidFill>
            </a:rPr>
            <a:t>Kompetensi</a:t>
          </a:r>
          <a:r>
            <a:rPr lang="en-US" sz="1400" b="1" dirty="0" smtClean="0">
              <a:solidFill>
                <a:schemeClr val="tx1"/>
              </a:solidFill>
            </a:rPr>
            <a:t> </a:t>
          </a:r>
          <a:r>
            <a:rPr lang="en-US" sz="1400" b="1" dirty="0" err="1" smtClean="0">
              <a:solidFill>
                <a:schemeClr val="tx1"/>
              </a:solidFill>
            </a:rPr>
            <a:t>Representasi</a:t>
          </a:r>
          <a:r>
            <a:rPr lang="en-US" sz="1400" b="1" dirty="0" smtClean="0">
              <a:solidFill>
                <a:schemeClr val="tx1"/>
              </a:solidFill>
            </a:rPr>
            <a:t> </a:t>
          </a:r>
          <a:r>
            <a:rPr lang="en-US" sz="1400" b="1" dirty="0" err="1" smtClean="0">
              <a:solidFill>
                <a:schemeClr val="tx1"/>
              </a:solidFill>
            </a:rPr>
            <a:t>Multimoda</a:t>
          </a:r>
          <a:endParaRPr lang="en-US" sz="1400" b="1" dirty="0">
            <a:solidFill>
              <a:schemeClr val="tx1"/>
            </a:solidFill>
          </a:endParaRPr>
        </a:p>
      </dgm:t>
    </dgm:pt>
    <dgm:pt modelId="{827D6C86-AF24-40C0-B239-D70C54C330CD}" type="parTrans" cxnId="{CE9C071C-3550-49B6-BDFB-DFF63DB76DC6}">
      <dgm:prSet/>
      <dgm:spPr/>
      <dgm:t>
        <a:bodyPr/>
        <a:lstStyle/>
        <a:p>
          <a:endParaRPr lang="en-US"/>
        </a:p>
      </dgm:t>
    </dgm:pt>
    <dgm:pt modelId="{962680B9-6D78-4DC6-9824-B225BB0D55F7}" type="sibTrans" cxnId="{CE9C071C-3550-49B6-BDFB-DFF63DB76DC6}">
      <dgm:prSet/>
      <dgm:spPr/>
      <dgm:t>
        <a:bodyPr/>
        <a:lstStyle/>
        <a:p>
          <a:endParaRPr lang="en-US"/>
        </a:p>
      </dgm:t>
    </dgm:pt>
    <dgm:pt modelId="{0E38716A-1DDE-4944-9FC6-16FC91C38A2A}">
      <dgm:prSet phldrT="[Text]" custT="1"/>
      <dgm:spPr>
        <a:solidFill>
          <a:srgbClr val="C1B04B"/>
        </a:solidFill>
      </dgm:spPr>
      <dgm:t>
        <a:bodyPr/>
        <a:lstStyle/>
        <a:p>
          <a:r>
            <a:rPr lang="en-US" sz="1400" dirty="0" err="1" smtClean="0">
              <a:solidFill>
                <a:schemeClr val="tx1"/>
              </a:solidFill>
            </a:rPr>
            <a:t>Menggunakan</a:t>
          </a:r>
          <a:r>
            <a:rPr lang="en-US" sz="1400" dirty="0" smtClean="0">
              <a:solidFill>
                <a:schemeClr val="tx1"/>
              </a:solidFill>
            </a:rPr>
            <a:t> </a:t>
          </a:r>
          <a:r>
            <a:rPr lang="en-US" sz="1400" dirty="0" err="1" smtClean="0">
              <a:solidFill>
                <a:schemeClr val="tx1"/>
              </a:solidFill>
            </a:rPr>
            <a:t>Fitur</a:t>
          </a:r>
          <a:r>
            <a:rPr lang="en-US" sz="1400" dirty="0" smtClean="0">
              <a:solidFill>
                <a:schemeClr val="tx1"/>
              </a:solidFill>
            </a:rPr>
            <a:t> </a:t>
          </a:r>
          <a:r>
            <a:rPr lang="en-US" sz="1400" dirty="0" err="1" smtClean="0">
              <a:solidFill>
                <a:schemeClr val="tx1"/>
              </a:solidFill>
            </a:rPr>
            <a:t>Khusus</a:t>
          </a:r>
          <a:r>
            <a:rPr lang="en-US" sz="1400" dirty="0" smtClean="0">
              <a:solidFill>
                <a:schemeClr val="tx1"/>
              </a:solidFill>
            </a:rPr>
            <a:t> </a:t>
          </a:r>
          <a:r>
            <a:rPr lang="en-US" sz="1400" dirty="0" err="1" smtClean="0">
              <a:solidFill>
                <a:schemeClr val="tx1"/>
              </a:solidFill>
            </a:rPr>
            <a:t>Representasi</a:t>
          </a:r>
          <a:r>
            <a:rPr lang="en-US" sz="1400" dirty="0" smtClean="0">
              <a:solidFill>
                <a:schemeClr val="tx1"/>
              </a:solidFill>
            </a:rPr>
            <a:t> </a:t>
          </a:r>
          <a:r>
            <a:rPr lang="en-US" sz="1400" dirty="0" err="1" smtClean="0">
              <a:solidFill>
                <a:schemeClr val="tx1"/>
              </a:solidFill>
            </a:rPr>
            <a:t>untuk</a:t>
          </a:r>
          <a:r>
            <a:rPr lang="en-US" sz="1400" dirty="0" smtClean="0">
              <a:solidFill>
                <a:schemeClr val="tx1"/>
              </a:solidFill>
            </a:rPr>
            <a:t> </a:t>
          </a:r>
          <a:r>
            <a:rPr lang="en-US" sz="1400" dirty="0" err="1" smtClean="0">
              <a:solidFill>
                <a:schemeClr val="tx1"/>
              </a:solidFill>
            </a:rPr>
            <a:t>mendukung</a:t>
          </a:r>
          <a:r>
            <a:rPr lang="en-US" sz="1400" dirty="0" smtClean="0">
              <a:solidFill>
                <a:schemeClr val="tx1"/>
              </a:solidFill>
            </a:rPr>
            <a:t> </a:t>
          </a:r>
          <a:r>
            <a:rPr lang="en-US" sz="1400" dirty="0" err="1" smtClean="0">
              <a:solidFill>
                <a:schemeClr val="tx1"/>
              </a:solidFill>
            </a:rPr>
            <a:t>klaim</a:t>
          </a:r>
          <a:r>
            <a:rPr lang="en-US" sz="1400" dirty="0" smtClean="0">
              <a:solidFill>
                <a:schemeClr val="tx1"/>
              </a:solidFill>
            </a:rPr>
            <a:t>, inference </a:t>
          </a:r>
          <a:r>
            <a:rPr lang="en-US" sz="1400" dirty="0" err="1" smtClean="0">
              <a:solidFill>
                <a:schemeClr val="tx1"/>
              </a:solidFill>
            </a:rPr>
            <a:t>dan</a:t>
          </a:r>
          <a:r>
            <a:rPr lang="en-US" sz="1400" dirty="0" smtClean="0">
              <a:solidFill>
                <a:schemeClr val="tx1"/>
              </a:solidFill>
            </a:rPr>
            <a:t> </a:t>
          </a:r>
          <a:r>
            <a:rPr lang="en-US" sz="1400" dirty="0" err="1" smtClean="0">
              <a:solidFill>
                <a:schemeClr val="tx1"/>
              </a:solidFill>
            </a:rPr>
            <a:t>prediksi</a:t>
          </a:r>
          <a:endParaRPr lang="en-US" sz="1400" dirty="0">
            <a:solidFill>
              <a:schemeClr val="tx1"/>
            </a:solidFill>
          </a:endParaRPr>
        </a:p>
      </dgm:t>
    </dgm:pt>
    <dgm:pt modelId="{A0795C4F-605E-4E79-A8A1-A10D30BCB83F}" type="parTrans" cxnId="{C38F8CE9-BD7C-4D71-9B4D-0371500D2DC8}">
      <dgm:prSet/>
      <dgm:spPr/>
      <dgm:t>
        <a:bodyPr/>
        <a:lstStyle/>
        <a:p>
          <a:endParaRPr lang="en-US"/>
        </a:p>
      </dgm:t>
    </dgm:pt>
    <dgm:pt modelId="{DE113D4E-1CF6-41C0-B94C-A29FDA8615D7}" type="sibTrans" cxnId="{C38F8CE9-BD7C-4D71-9B4D-0371500D2DC8}">
      <dgm:prSet/>
      <dgm:spPr/>
      <dgm:t>
        <a:bodyPr/>
        <a:lstStyle/>
        <a:p>
          <a:endParaRPr lang="en-US"/>
        </a:p>
      </dgm:t>
    </dgm:pt>
    <dgm:pt modelId="{0E12908C-EA11-4008-9795-2186721CE3E4}">
      <dgm:prSet phldrT="[Text]" custT="1"/>
      <dgm:spPr>
        <a:solidFill>
          <a:schemeClr val="accent2">
            <a:lumMod val="40000"/>
            <a:lumOff val="60000"/>
          </a:schemeClr>
        </a:solidFill>
      </dgm:spPr>
      <dgm:t>
        <a:bodyPr/>
        <a:lstStyle/>
        <a:p>
          <a:r>
            <a:rPr lang="en-US" sz="1400" b="1" dirty="0" err="1" smtClean="0">
              <a:solidFill>
                <a:schemeClr val="tx1"/>
              </a:solidFill>
            </a:rPr>
            <a:t>Setelah</a:t>
          </a:r>
          <a:r>
            <a:rPr lang="en-US" sz="1400" dirty="0" smtClean="0">
              <a:solidFill>
                <a:schemeClr val="tx1"/>
              </a:solidFill>
            </a:rPr>
            <a:t> </a:t>
          </a:r>
          <a:r>
            <a:rPr lang="en-US" sz="1400" dirty="0" err="1" smtClean="0">
              <a:solidFill>
                <a:schemeClr val="tx1"/>
              </a:solidFill>
            </a:rPr>
            <a:t>membaca</a:t>
          </a:r>
          <a:endParaRPr lang="en-US" sz="1400" dirty="0">
            <a:solidFill>
              <a:schemeClr val="tx1"/>
            </a:solidFill>
          </a:endParaRPr>
        </a:p>
      </dgm:t>
    </dgm:pt>
    <dgm:pt modelId="{6DC276BB-6E6C-4215-BF57-B868256B9F28}" type="parTrans" cxnId="{2F21AA1B-B2D8-4C69-8AC0-B520C0319633}">
      <dgm:prSet/>
      <dgm:spPr/>
      <dgm:t>
        <a:bodyPr/>
        <a:lstStyle/>
        <a:p>
          <a:endParaRPr lang="en-US"/>
        </a:p>
      </dgm:t>
    </dgm:pt>
    <dgm:pt modelId="{F46050E5-07DA-430D-AE7E-03704A945A7B}" type="sibTrans" cxnId="{2F21AA1B-B2D8-4C69-8AC0-B520C0319633}">
      <dgm:prSet/>
      <dgm:spPr/>
      <dgm:t>
        <a:bodyPr/>
        <a:lstStyle/>
        <a:p>
          <a:endParaRPr lang="en-US"/>
        </a:p>
      </dgm:t>
    </dgm:pt>
    <dgm:pt modelId="{28756A17-C4DC-43E9-ADF9-76063668A951}">
      <dgm:prSet phldrT="[Text]" custT="1"/>
      <dgm:spPr>
        <a:solidFill>
          <a:schemeClr val="accent2">
            <a:lumMod val="40000"/>
            <a:lumOff val="60000"/>
          </a:schemeClr>
        </a:solidFill>
      </dgm:spPr>
      <dgm:t>
        <a:bodyPr/>
        <a:lstStyle/>
        <a:p>
          <a:r>
            <a:rPr lang="en-US" sz="1400" b="1" dirty="0" err="1" smtClean="0">
              <a:solidFill>
                <a:schemeClr val="tx1"/>
              </a:solidFill>
            </a:rPr>
            <a:t>Sebelum</a:t>
          </a:r>
          <a:r>
            <a:rPr lang="en-US" sz="1400" b="1" dirty="0" smtClean="0">
              <a:solidFill>
                <a:schemeClr val="tx1"/>
              </a:solidFill>
            </a:rPr>
            <a:t> </a:t>
          </a:r>
          <a:r>
            <a:rPr lang="en-US" sz="1400" b="1" dirty="0" err="1" smtClean="0">
              <a:solidFill>
                <a:schemeClr val="tx1"/>
              </a:solidFill>
            </a:rPr>
            <a:t>Membaca</a:t>
          </a:r>
          <a:endParaRPr lang="en-US" sz="1400" b="1" dirty="0">
            <a:solidFill>
              <a:schemeClr val="tx1"/>
            </a:solidFill>
          </a:endParaRPr>
        </a:p>
      </dgm:t>
    </dgm:pt>
    <dgm:pt modelId="{97CFCAA5-E9C9-4271-AAB2-11D09CBD1965}" type="parTrans" cxnId="{B43DCCAB-87B4-4DDF-93EC-351F601268CB}">
      <dgm:prSet/>
      <dgm:spPr/>
      <dgm:t>
        <a:bodyPr/>
        <a:lstStyle/>
        <a:p>
          <a:endParaRPr lang="en-US"/>
        </a:p>
      </dgm:t>
    </dgm:pt>
    <dgm:pt modelId="{935BDDEB-097E-483B-AF7A-191B8012BD8E}" type="sibTrans" cxnId="{B43DCCAB-87B4-4DDF-93EC-351F601268CB}">
      <dgm:prSet/>
      <dgm:spPr/>
      <dgm:t>
        <a:bodyPr/>
        <a:lstStyle/>
        <a:p>
          <a:endParaRPr lang="en-US"/>
        </a:p>
      </dgm:t>
    </dgm:pt>
    <dgm:pt modelId="{448F8597-BB6C-4305-9FCC-8D736FDAB6F7}">
      <dgm:prSet phldrT="[Text]" custT="1"/>
      <dgm:spPr>
        <a:solidFill>
          <a:schemeClr val="bg2">
            <a:lumMod val="75000"/>
          </a:schemeClr>
        </a:solidFill>
      </dgm:spPr>
      <dgm:t>
        <a:bodyPr/>
        <a:lstStyle/>
        <a:p>
          <a:r>
            <a:rPr lang="en-US" sz="1400" b="1" dirty="0" err="1" smtClean="0">
              <a:solidFill>
                <a:schemeClr val="tx1"/>
              </a:solidFill>
            </a:rPr>
            <a:t>Mengidentifikasi</a:t>
          </a:r>
          <a:r>
            <a:rPr lang="en-US" sz="1400" b="1" dirty="0" smtClean="0">
              <a:solidFill>
                <a:schemeClr val="tx1"/>
              </a:solidFill>
            </a:rPr>
            <a:t> </a:t>
          </a:r>
          <a:r>
            <a:rPr lang="en-US" sz="1400" b="1" dirty="0" err="1" smtClean="0">
              <a:solidFill>
                <a:schemeClr val="tx1"/>
              </a:solidFill>
            </a:rPr>
            <a:t>Informasi</a:t>
          </a:r>
          <a:r>
            <a:rPr lang="en-US" sz="1400" b="1" dirty="0" smtClean="0">
              <a:solidFill>
                <a:schemeClr val="tx1"/>
              </a:solidFill>
            </a:rPr>
            <a:t> yang </a:t>
          </a:r>
          <a:r>
            <a:rPr lang="en-US" sz="1400" b="1" dirty="0" err="1" smtClean="0">
              <a:solidFill>
                <a:schemeClr val="tx1"/>
              </a:solidFill>
            </a:rPr>
            <a:t>Relevan</a:t>
          </a:r>
          <a:endParaRPr lang="en-US" sz="1400" b="1" dirty="0">
            <a:solidFill>
              <a:schemeClr val="tx1"/>
            </a:solidFill>
          </a:endParaRPr>
        </a:p>
      </dgm:t>
    </dgm:pt>
    <dgm:pt modelId="{A554BD78-A2B8-41E3-8DA3-5F3437EC38C9}" type="parTrans" cxnId="{AC3785F2-8C9D-453F-A2B4-7D73FC7F28C7}">
      <dgm:prSet/>
      <dgm:spPr/>
      <dgm:t>
        <a:bodyPr/>
        <a:lstStyle/>
        <a:p>
          <a:endParaRPr lang="en-US"/>
        </a:p>
      </dgm:t>
    </dgm:pt>
    <dgm:pt modelId="{F0528553-6374-4389-859D-74A733B0678C}" type="sibTrans" cxnId="{AC3785F2-8C9D-453F-A2B4-7D73FC7F28C7}">
      <dgm:prSet/>
      <dgm:spPr/>
      <dgm:t>
        <a:bodyPr/>
        <a:lstStyle/>
        <a:p>
          <a:endParaRPr lang="en-US"/>
        </a:p>
      </dgm:t>
    </dgm:pt>
    <dgm:pt modelId="{FD28B778-3D21-4075-AE4E-1E0B01A317F9}">
      <dgm:prSet phldrT="[Text]" custT="1"/>
      <dgm:spPr>
        <a:solidFill>
          <a:schemeClr val="bg2">
            <a:lumMod val="75000"/>
          </a:schemeClr>
        </a:solidFill>
      </dgm:spPr>
      <dgm:t>
        <a:bodyPr/>
        <a:lstStyle/>
        <a:p>
          <a:r>
            <a:rPr lang="en-US" sz="1400" b="1" dirty="0" err="1" smtClean="0">
              <a:solidFill>
                <a:schemeClr val="tx1"/>
              </a:solidFill>
            </a:rPr>
            <a:t>Membuat</a:t>
          </a:r>
          <a:r>
            <a:rPr lang="en-US" sz="1400" b="1" dirty="0" smtClean="0">
              <a:solidFill>
                <a:schemeClr val="tx1"/>
              </a:solidFill>
            </a:rPr>
            <a:t> </a:t>
          </a:r>
          <a:r>
            <a:rPr lang="en-US" sz="1400" b="1" dirty="0" err="1" smtClean="0">
              <a:solidFill>
                <a:schemeClr val="tx1"/>
              </a:solidFill>
            </a:rPr>
            <a:t>Inferensi</a:t>
          </a:r>
          <a:endParaRPr lang="en-US" sz="1400" b="1" dirty="0">
            <a:solidFill>
              <a:schemeClr val="tx1"/>
            </a:solidFill>
          </a:endParaRPr>
        </a:p>
      </dgm:t>
    </dgm:pt>
    <dgm:pt modelId="{2F3266E6-EBAD-4770-A4BB-A982EEFC8825}" type="parTrans" cxnId="{0F0CDCD6-EB63-4F7D-A2EB-E521685F718B}">
      <dgm:prSet/>
      <dgm:spPr/>
      <dgm:t>
        <a:bodyPr/>
        <a:lstStyle/>
        <a:p>
          <a:endParaRPr lang="en-US"/>
        </a:p>
      </dgm:t>
    </dgm:pt>
    <dgm:pt modelId="{4E509824-99A5-4162-9D80-7497C13574B5}" type="sibTrans" cxnId="{0F0CDCD6-EB63-4F7D-A2EB-E521685F718B}">
      <dgm:prSet/>
      <dgm:spPr/>
      <dgm:t>
        <a:bodyPr/>
        <a:lstStyle/>
        <a:p>
          <a:endParaRPr lang="en-US"/>
        </a:p>
      </dgm:t>
    </dgm:pt>
    <dgm:pt modelId="{59DD7DA6-BF32-40E0-BD90-82D0E3ACFFD9}">
      <dgm:prSet phldrT="[Text]" custT="1"/>
      <dgm:spPr>
        <a:solidFill>
          <a:schemeClr val="bg2">
            <a:lumMod val="75000"/>
          </a:schemeClr>
        </a:solidFill>
      </dgm:spPr>
      <dgm:t>
        <a:bodyPr/>
        <a:lstStyle/>
        <a:p>
          <a:r>
            <a:rPr lang="en-US" sz="1400" b="1" dirty="0" err="1" smtClean="0">
              <a:solidFill>
                <a:schemeClr val="tx1"/>
              </a:solidFill>
            </a:rPr>
            <a:t>Membuat</a:t>
          </a:r>
          <a:r>
            <a:rPr lang="en-US" sz="1400" b="1" dirty="0" smtClean="0">
              <a:solidFill>
                <a:schemeClr val="tx1"/>
              </a:solidFill>
            </a:rPr>
            <a:t> </a:t>
          </a:r>
          <a:r>
            <a:rPr lang="en-US" sz="1400" b="1" dirty="0" err="1" smtClean="0">
              <a:solidFill>
                <a:schemeClr val="tx1"/>
              </a:solidFill>
            </a:rPr>
            <a:t>Keterkaitan</a:t>
          </a:r>
          <a:endParaRPr lang="en-US" sz="1400" b="1" dirty="0">
            <a:solidFill>
              <a:schemeClr val="tx1"/>
            </a:solidFill>
          </a:endParaRPr>
        </a:p>
      </dgm:t>
    </dgm:pt>
    <dgm:pt modelId="{61D47A3F-2419-4AD2-853B-CC7924C4CF84}" type="parTrans" cxnId="{17CED6FF-203B-47E1-A422-2F40AC51F133}">
      <dgm:prSet/>
      <dgm:spPr/>
      <dgm:t>
        <a:bodyPr/>
        <a:lstStyle/>
        <a:p>
          <a:endParaRPr lang="en-US"/>
        </a:p>
      </dgm:t>
    </dgm:pt>
    <dgm:pt modelId="{52211122-5B76-45A8-954D-FE47DF60E133}" type="sibTrans" cxnId="{17CED6FF-203B-47E1-A422-2F40AC51F133}">
      <dgm:prSet/>
      <dgm:spPr/>
      <dgm:t>
        <a:bodyPr/>
        <a:lstStyle/>
        <a:p>
          <a:endParaRPr lang="en-US"/>
        </a:p>
      </dgm:t>
    </dgm:pt>
    <dgm:pt modelId="{1799800A-E755-4788-B69D-55FB8030E361}">
      <dgm:prSet phldrT="[Text]" custT="1"/>
      <dgm:spPr>
        <a:solidFill>
          <a:schemeClr val="accent3">
            <a:lumMod val="60000"/>
            <a:lumOff val="40000"/>
          </a:schemeClr>
        </a:solidFill>
      </dgm:spPr>
      <dgm:t>
        <a:bodyPr/>
        <a:lstStyle/>
        <a:p>
          <a:r>
            <a:rPr lang="en-US" sz="1200" b="1" dirty="0" err="1" smtClean="0">
              <a:solidFill>
                <a:schemeClr val="tx1"/>
              </a:solidFill>
            </a:rPr>
            <a:t>Membuat</a:t>
          </a:r>
          <a:r>
            <a:rPr lang="en-US" sz="1200" b="1" dirty="0" smtClean="0">
              <a:solidFill>
                <a:schemeClr val="tx1"/>
              </a:solidFill>
            </a:rPr>
            <a:t> </a:t>
          </a:r>
          <a:r>
            <a:rPr lang="en-US" sz="1200" b="1" dirty="0" err="1" smtClean="0">
              <a:solidFill>
                <a:schemeClr val="tx1"/>
              </a:solidFill>
            </a:rPr>
            <a:t>Ringkasan</a:t>
          </a:r>
          <a:endParaRPr lang="en-US" sz="1200" b="1" dirty="0">
            <a:solidFill>
              <a:schemeClr val="tx1"/>
            </a:solidFill>
          </a:endParaRPr>
        </a:p>
      </dgm:t>
    </dgm:pt>
    <dgm:pt modelId="{9484B0DB-3558-4A5B-AE22-5176746293B1}" type="parTrans" cxnId="{C44A822D-079B-4105-B28A-DC3C374A795A}">
      <dgm:prSet/>
      <dgm:spPr/>
      <dgm:t>
        <a:bodyPr/>
        <a:lstStyle/>
        <a:p>
          <a:endParaRPr lang="en-US"/>
        </a:p>
      </dgm:t>
    </dgm:pt>
    <dgm:pt modelId="{1E83006A-404D-4886-A152-877B8C5228A4}" type="sibTrans" cxnId="{C44A822D-079B-4105-B28A-DC3C374A795A}">
      <dgm:prSet/>
      <dgm:spPr/>
      <dgm:t>
        <a:bodyPr/>
        <a:lstStyle/>
        <a:p>
          <a:endParaRPr lang="en-US"/>
        </a:p>
      </dgm:t>
    </dgm:pt>
    <dgm:pt modelId="{C9E84D5C-D863-4368-812E-A37811420966}">
      <dgm:prSet phldrT="[Text]" custT="1"/>
      <dgm:spPr>
        <a:solidFill>
          <a:schemeClr val="accent3">
            <a:lumMod val="60000"/>
            <a:lumOff val="40000"/>
          </a:schemeClr>
        </a:solidFill>
      </dgm:spPr>
      <dgm:t>
        <a:bodyPr/>
        <a:lstStyle/>
        <a:p>
          <a:r>
            <a:rPr lang="en-US" sz="1400" b="1" dirty="0" err="1" smtClean="0">
              <a:solidFill>
                <a:schemeClr val="tx1"/>
              </a:solidFill>
            </a:rPr>
            <a:t>Mengkonfirmasi</a:t>
          </a:r>
          <a:r>
            <a:rPr lang="en-US" sz="1400" b="1" dirty="0" smtClean="0">
              <a:solidFill>
                <a:schemeClr val="tx1"/>
              </a:solidFill>
            </a:rPr>
            <a:t>, </a:t>
          </a:r>
          <a:r>
            <a:rPr lang="en-US" sz="1400" b="1" dirty="0" err="1" smtClean="0">
              <a:solidFill>
                <a:schemeClr val="tx1"/>
              </a:solidFill>
            </a:rPr>
            <a:t>merevisi</a:t>
          </a:r>
          <a:r>
            <a:rPr lang="en-US" sz="1400" b="1" dirty="0" smtClean="0">
              <a:solidFill>
                <a:schemeClr val="tx1"/>
              </a:solidFill>
            </a:rPr>
            <a:t>, </a:t>
          </a:r>
          <a:r>
            <a:rPr lang="en-US" sz="1400" b="1" dirty="0" err="1" smtClean="0">
              <a:solidFill>
                <a:schemeClr val="tx1"/>
              </a:solidFill>
            </a:rPr>
            <a:t>atau</a:t>
          </a:r>
          <a:r>
            <a:rPr lang="en-US" sz="1400" b="1" dirty="0" smtClean="0">
              <a:solidFill>
                <a:schemeClr val="tx1"/>
              </a:solidFill>
            </a:rPr>
            <a:t> </a:t>
          </a:r>
          <a:r>
            <a:rPr lang="en-US" sz="1400" b="1" dirty="0" err="1" smtClean="0">
              <a:solidFill>
                <a:schemeClr val="tx1"/>
              </a:solidFill>
            </a:rPr>
            <a:t>menolak</a:t>
          </a:r>
          <a:r>
            <a:rPr lang="en-US" sz="1400" b="1" dirty="0" smtClean="0">
              <a:solidFill>
                <a:schemeClr val="tx1"/>
              </a:solidFill>
            </a:rPr>
            <a:t> </a:t>
          </a:r>
          <a:r>
            <a:rPr lang="en-US" sz="1400" b="1" dirty="0" err="1" smtClean="0">
              <a:solidFill>
                <a:schemeClr val="tx1"/>
              </a:solidFill>
            </a:rPr>
            <a:t>prediksi</a:t>
          </a:r>
          <a:endParaRPr lang="en-US" sz="1400" b="1" dirty="0">
            <a:solidFill>
              <a:schemeClr val="tx1"/>
            </a:solidFill>
          </a:endParaRPr>
        </a:p>
      </dgm:t>
    </dgm:pt>
    <dgm:pt modelId="{7AF33525-D9D1-4FF0-A7AD-0DE0B54C5270}" type="parTrans" cxnId="{EC0A3402-85DD-496F-A1AE-2514BE47DC46}">
      <dgm:prSet/>
      <dgm:spPr/>
      <dgm:t>
        <a:bodyPr/>
        <a:lstStyle/>
        <a:p>
          <a:endParaRPr lang="en-US"/>
        </a:p>
      </dgm:t>
    </dgm:pt>
    <dgm:pt modelId="{175AE34F-7DBA-4223-ABF7-A8D491179004}" type="sibTrans" cxnId="{EC0A3402-85DD-496F-A1AE-2514BE47DC46}">
      <dgm:prSet/>
      <dgm:spPr/>
      <dgm:t>
        <a:bodyPr/>
        <a:lstStyle/>
        <a:p>
          <a:endParaRPr lang="en-US"/>
        </a:p>
      </dgm:t>
    </dgm:pt>
    <dgm:pt modelId="{4E703321-40F5-4D91-AF1C-969F5CF1B014}">
      <dgm:prSet phldrT="[Text]" custT="1"/>
      <dgm:spPr>
        <a:solidFill>
          <a:srgbClr val="C1B04B"/>
        </a:solidFill>
      </dgm:spPr>
      <dgm:t>
        <a:bodyPr/>
        <a:lstStyle/>
        <a:p>
          <a:r>
            <a:rPr lang="en-US" sz="1400" dirty="0" err="1" smtClean="0">
              <a:solidFill>
                <a:schemeClr val="tx1"/>
              </a:solidFill>
            </a:rPr>
            <a:t>Mengubah</a:t>
          </a:r>
          <a:r>
            <a:rPr lang="en-US" sz="1400" dirty="0" smtClean="0">
              <a:solidFill>
                <a:schemeClr val="tx1"/>
              </a:solidFill>
            </a:rPr>
            <a:t> </a:t>
          </a:r>
          <a:r>
            <a:rPr lang="en-US" sz="1400" dirty="0" err="1" smtClean="0">
              <a:solidFill>
                <a:schemeClr val="tx1"/>
              </a:solidFill>
            </a:rPr>
            <a:t>dari</a:t>
          </a:r>
          <a:r>
            <a:rPr lang="en-US" sz="1400" dirty="0" smtClean="0">
              <a:solidFill>
                <a:schemeClr val="tx1"/>
              </a:solidFill>
            </a:rPr>
            <a:t> </a:t>
          </a:r>
          <a:r>
            <a:rPr lang="en-US" sz="1400" dirty="0" err="1" smtClean="0">
              <a:solidFill>
                <a:schemeClr val="tx1"/>
              </a:solidFill>
            </a:rPr>
            <a:t>satu</a:t>
          </a:r>
          <a:r>
            <a:rPr lang="en-US" sz="1400" dirty="0" smtClean="0">
              <a:solidFill>
                <a:schemeClr val="tx1"/>
              </a:solidFill>
            </a:rPr>
            <a:t> </a:t>
          </a:r>
          <a:r>
            <a:rPr lang="en-US" sz="1400" dirty="0" err="1" smtClean="0">
              <a:solidFill>
                <a:schemeClr val="tx1"/>
              </a:solidFill>
            </a:rPr>
            <a:t>moda</a:t>
          </a:r>
          <a:r>
            <a:rPr lang="en-US" sz="1400" dirty="0" smtClean="0">
              <a:solidFill>
                <a:schemeClr val="tx1"/>
              </a:solidFill>
            </a:rPr>
            <a:t> </a:t>
          </a:r>
          <a:r>
            <a:rPr lang="en-US" sz="1400" dirty="0" err="1" smtClean="0">
              <a:solidFill>
                <a:schemeClr val="tx1"/>
              </a:solidFill>
            </a:rPr>
            <a:t>ke</a:t>
          </a:r>
          <a:r>
            <a:rPr lang="en-US" sz="1400" dirty="0" smtClean="0">
              <a:solidFill>
                <a:schemeClr val="tx1"/>
              </a:solidFill>
            </a:rPr>
            <a:t> </a:t>
          </a:r>
          <a:r>
            <a:rPr lang="en-US" sz="1400" dirty="0" err="1" smtClean="0">
              <a:solidFill>
                <a:schemeClr val="tx1"/>
              </a:solidFill>
            </a:rPr>
            <a:t>moda</a:t>
          </a:r>
          <a:r>
            <a:rPr lang="en-US" sz="1400" dirty="0" smtClean="0">
              <a:solidFill>
                <a:schemeClr val="tx1"/>
              </a:solidFill>
            </a:rPr>
            <a:t> lain</a:t>
          </a:r>
          <a:endParaRPr lang="en-US" sz="1400" dirty="0">
            <a:solidFill>
              <a:schemeClr val="tx1"/>
            </a:solidFill>
          </a:endParaRPr>
        </a:p>
      </dgm:t>
    </dgm:pt>
    <dgm:pt modelId="{3D3AE946-99AA-4E27-89A1-69FF03A22284}" type="parTrans" cxnId="{9BB21F4E-75C5-486F-A2E6-3C4E974919E2}">
      <dgm:prSet/>
      <dgm:spPr/>
      <dgm:t>
        <a:bodyPr/>
        <a:lstStyle/>
        <a:p>
          <a:endParaRPr lang="en-US"/>
        </a:p>
      </dgm:t>
    </dgm:pt>
    <dgm:pt modelId="{28BD2E92-B852-4129-8845-A74C7F545007}" type="sibTrans" cxnId="{9BB21F4E-75C5-486F-A2E6-3C4E974919E2}">
      <dgm:prSet/>
      <dgm:spPr/>
      <dgm:t>
        <a:bodyPr/>
        <a:lstStyle/>
        <a:p>
          <a:endParaRPr lang="en-US"/>
        </a:p>
      </dgm:t>
    </dgm:pt>
    <dgm:pt modelId="{C3DAD14A-F786-47FF-89FE-9BAA86A4003A}">
      <dgm:prSet phldrT="[Text]" custT="1"/>
      <dgm:spPr>
        <a:solidFill>
          <a:srgbClr val="C1B04B"/>
        </a:solidFill>
      </dgm:spPr>
      <dgm:t>
        <a:bodyPr/>
        <a:lstStyle/>
        <a:p>
          <a:r>
            <a:rPr lang="en-US" sz="1400" dirty="0" err="1" smtClean="0">
              <a:solidFill>
                <a:schemeClr val="tx1"/>
              </a:solidFill>
            </a:rPr>
            <a:t>Menjelaskan</a:t>
          </a:r>
          <a:r>
            <a:rPr lang="en-US" sz="1400" dirty="0" smtClean="0">
              <a:solidFill>
                <a:schemeClr val="tx1"/>
              </a:solidFill>
            </a:rPr>
            <a:t> </a:t>
          </a:r>
          <a:r>
            <a:rPr lang="en-US" sz="1400" dirty="0" err="1" smtClean="0">
              <a:solidFill>
                <a:schemeClr val="tx1"/>
              </a:solidFill>
            </a:rPr>
            <a:t>keterkaitan</a:t>
          </a:r>
          <a:r>
            <a:rPr lang="en-US" sz="1400" dirty="0" smtClean="0">
              <a:solidFill>
                <a:schemeClr val="tx1"/>
              </a:solidFill>
            </a:rPr>
            <a:t>  </a:t>
          </a:r>
          <a:r>
            <a:rPr lang="en-US" sz="1400" dirty="0" err="1" smtClean="0">
              <a:solidFill>
                <a:schemeClr val="tx1"/>
              </a:solidFill>
            </a:rPr>
            <a:t>antara</a:t>
          </a:r>
          <a:r>
            <a:rPr lang="en-US" sz="1400" dirty="0" smtClean="0">
              <a:solidFill>
                <a:schemeClr val="tx1"/>
              </a:solidFill>
            </a:rPr>
            <a:t> </a:t>
          </a:r>
          <a:r>
            <a:rPr lang="en-US" sz="1400" dirty="0" err="1" smtClean="0">
              <a:solidFill>
                <a:schemeClr val="tx1"/>
              </a:solidFill>
            </a:rPr>
            <a:t>satu</a:t>
          </a:r>
          <a:r>
            <a:rPr lang="en-US" sz="1400" dirty="0" smtClean="0">
              <a:solidFill>
                <a:schemeClr val="tx1"/>
              </a:solidFill>
            </a:rPr>
            <a:t> </a:t>
          </a:r>
          <a:r>
            <a:rPr lang="en-US" sz="1400" dirty="0" err="1" smtClean="0">
              <a:solidFill>
                <a:schemeClr val="tx1"/>
              </a:solidFill>
            </a:rPr>
            <a:t>dan</a:t>
          </a:r>
          <a:r>
            <a:rPr lang="en-US" sz="1400" dirty="0" smtClean="0">
              <a:solidFill>
                <a:schemeClr val="tx1"/>
              </a:solidFill>
            </a:rPr>
            <a:t> </a:t>
          </a:r>
          <a:r>
            <a:rPr lang="en-US" sz="1400" dirty="0" err="1" smtClean="0">
              <a:solidFill>
                <a:schemeClr val="tx1"/>
              </a:solidFill>
            </a:rPr>
            <a:t>dua</a:t>
          </a:r>
          <a:r>
            <a:rPr lang="en-US" sz="1400" dirty="0" smtClean="0">
              <a:solidFill>
                <a:schemeClr val="tx1"/>
              </a:solidFill>
            </a:rPr>
            <a:t> </a:t>
          </a:r>
          <a:r>
            <a:rPr lang="en-US" sz="1400" dirty="0" err="1" smtClean="0">
              <a:solidFill>
                <a:schemeClr val="tx1"/>
              </a:solidFill>
            </a:rPr>
            <a:t>moda</a:t>
          </a:r>
          <a:r>
            <a:rPr lang="en-US" sz="1400" dirty="0" smtClean="0">
              <a:solidFill>
                <a:schemeClr val="tx1"/>
              </a:solidFill>
            </a:rPr>
            <a:t> </a:t>
          </a:r>
          <a:r>
            <a:rPr lang="en-US" sz="1400" dirty="0" err="1" smtClean="0">
              <a:solidFill>
                <a:schemeClr val="tx1"/>
              </a:solidFill>
            </a:rPr>
            <a:t>untuk</a:t>
          </a:r>
          <a:r>
            <a:rPr lang="en-US" sz="1400" dirty="0" smtClean="0">
              <a:solidFill>
                <a:schemeClr val="tx1"/>
              </a:solidFill>
            </a:rPr>
            <a:t> </a:t>
          </a:r>
          <a:r>
            <a:rPr lang="en-US" sz="1400" dirty="0" err="1" smtClean="0">
              <a:solidFill>
                <a:schemeClr val="tx1"/>
              </a:solidFill>
            </a:rPr>
            <a:t>mengkomunikasi</a:t>
          </a:r>
          <a:r>
            <a:rPr lang="en-US" sz="1400" dirty="0" smtClean="0">
              <a:solidFill>
                <a:schemeClr val="tx1"/>
              </a:solidFill>
            </a:rPr>
            <a:t> </a:t>
          </a:r>
          <a:r>
            <a:rPr lang="en-US" sz="1400" dirty="0" err="1" smtClean="0">
              <a:solidFill>
                <a:schemeClr val="tx1"/>
              </a:solidFill>
            </a:rPr>
            <a:t>pesan</a:t>
          </a:r>
          <a:r>
            <a:rPr lang="en-US" sz="1400" dirty="0" smtClean="0">
              <a:solidFill>
                <a:schemeClr val="tx1"/>
              </a:solidFill>
            </a:rPr>
            <a:t> </a:t>
          </a:r>
          <a:r>
            <a:rPr lang="en-US" sz="1400" dirty="0" err="1" smtClean="0">
              <a:solidFill>
                <a:schemeClr val="tx1"/>
              </a:solidFill>
            </a:rPr>
            <a:t>yg</a:t>
          </a:r>
          <a:r>
            <a:rPr lang="en-US" sz="1400" dirty="0" smtClean="0">
              <a:solidFill>
                <a:schemeClr val="tx1"/>
              </a:solidFill>
            </a:rPr>
            <a:t> </a:t>
          </a:r>
          <a:r>
            <a:rPr lang="en-US" sz="1400" dirty="0" err="1" smtClean="0">
              <a:solidFill>
                <a:schemeClr val="tx1"/>
              </a:solidFill>
            </a:rPr>
            <a:t>sama</a:t>
          </a:r>
          <a:endParaRPr lang="en-US" sz="1400" dirty="0">
            <a:solidFill>
              <a:schemeClr val="tx1"/>
            </a:solidFill>
          </a:endParaRPr>
        </a:p>
      </dgm:t>
    </dgm:pt>
    <dgm:pt modelId="{D05AB754-81AA-47F7-B653-A044BF457505}" type="parTrans" cxnId="{9C432035-A529-4EA9-A61C-08FB49AC69F0}">
      <dgm:prSet/>
      <dgm:spPr/>
      <dgm:t>
        <a:bodyPr/>
        <a:lstStyle/>
        <a:p>
          <a:endParaRPr lang="en-US"/>
        </a:p>
      </dgm:t>
    </dgm:pt>
    <dgm:pt modelId="{9F4FC3C2-11F1-47E2-8252-0D3BF220BA47}" type="sibTrans" cxnId="{9C432035-A529-4EA9-A61C-08FB49AC69F0}">
      <dgm:prSet/>
      <dgm:spPr/>
      <dgm:t>
        <a:bodyPr/>
        <a:lstStyle/>
        <a:p>
          <a:endParaRPr lang="en-US"/>
        </a:p>
      </dgm:t>
    </dgm:pt>
    <dgm:pt modelId="{790831A5-0F95-4876-AC8E-D43F5C4E0424}">
      <dgm:prSet phldrT="[Text]" custT="1"/>
      <dgm:spPr>
        <a:solidFill>
          <a:srgbClr val="C1B04B"/>
        </a:solidFill>
      </dgm:spPr>
      <dgm:t>
        <a:bodyPr/>
        <a:lstStyle/>
        <a:p>
          <a:r>
            <a:rPr lang="en-US" sz="1400" dirty="0" err="1" smtClean="0">
              <a:solidFill>
                <a:schemeClr val="tx1"/>
              </a:solidFill>
            </a:rPr>
            <a:t>Memerikan</a:t>
          </a:r>
          <a:r>
            <a:rPr lang="en-US" sz="1400" dirty="0" smtClean="0">
              <a:solidFill>
                <a:schemeClr val="tx1"/>
              </a:solidFill>
            </a:rPr>
            <a:t> </a:t>
          </a:r>
          <a:r>
            <a:rPr lang="en-US" sz="1400" dirty="0" err="1" smtClean="0">
              <a:solidFill>
                <a:schemeClr val="tx1"/>
              </a:solidFill>
            </a:rPr>
            <a:t>bagaiaman</a:t>
          </a:r>
          <a:r>
            <a:rPr lang="en-US" sz="1400" dirty="0" smtClean="0">
              <a:solidFill>
                <a:schemeClr val="tx1"/>
              </a:solidFill>
            </a:rPr>
            <a:t> </a:t>
          </a:r>
          <a:r>
            <a:rPr lang="en-US" sz="1400" dirty="0" err="1" smtClean="0">
              <a:solidFill>
                <a:schemeClr val="tx1"/>
              </a:solidFill>
            </a:rPr>
            <a:t>representasi</a:t>
          </a:r>
          <a:r>
            <a:rPr lang="en-US" sz="1400" dirty="0" smtClean="0">
              <a:solidFill>
                <a:schemeClr val="tx1"/>
              </a:solidFill>
            </a:rPr>
            <a:t> yang </a:t>
          </a:r>
          <a:r>
            <a:rPr lang="en-US" sz="1400" dirty="0" err="1" smtClean="0">
              <a:solidFill>
                <a:schemeClr val="tx1"/>
              </a:solidFill>
            </a:rPr>
            <a:t>berbeda</a:t>
          </a:r>
          <a:r>
            <a:rPr lang="en-US" sz="1400" dirty="0" smtClean="0">
              <a:solidFill>
                <a:schemeClr val="tx1"/>
              </a:solidFill>
            </a:rPr>
            <a:t> </a:t>
          </a:r>
          <a:r>
            <a:rPr lang="en-US" sz="1400" dirty="0" err="1" smtClean="0">
              <a:solidFill>
                <a:schemeClr val="tx1"/>
              </a:solidFill>
            </a:rPr>
            <a:t>menjelaskan</a:t>
          </a:r>
          <a:r>
            <a:rPr lang="en-US" sz="1400" dirty="0" smtClean="0">
              <a:solidFill>
                <a:schemeClr val="tx1"/>
              </a:solidFill>
            </a:rPr>
            <a:t> </a:t>
          </a:r>
          <a:r>
            <a:rPr lang="en-US" sz="1400" dirty="0" err="1" smtClean="0">
              <a:solidFill>
                <a:schemeClr val="tx1"/>
              </a:solidFill>
            </a:rPr>
            <a:t>fenomena</a:t>
          </a:r>
          <a:r>
            <a:rPr lang="en-US" sz="1400" dirty="0" smtClean="0">
              <a:solidFill>
                <a:schemeClr val="tx1"/>
              </a:solidFill>
            </a:rPr>
            <a:t> yang </a:t>
          </a:r>
          <a:r>
            <a:rPr lang="en-US" sz="1400" dirty="0" err="1" smtClean="0">
              <a:solidFill>
                <a:schemeClr val="tx1"/>
              </a:solidFill>
            </a:rPr>
            <a:t>sama</a:t>
          </a:r>
          <a:r>
            <a:rPr lang="en-US" sz="1400" dirty="0" smtClean="0">
              <a:solidFill>
                <a:schemeClr val="tx1"/>
              </a:solidFill>
            </a:rPr>
            <a:t> </a:t>
          </a:r>
          <a:r>
            <a:rPr lang="en-US" sz="1400" dirty="0" err="1" smtClean="0">
              <a:solidFill>
                <a:schemeClr val="tx1"/>
              </a:solidFill>
            </a:rPr>
            <a:t>dengan</a:t>
          </a:r>
          <a:r>
            <a:rPr lang="en-US" sz="1400" dirty="0" smtClean="0">
              <a:solidFill>
                <a:schemeClr val="tx1"/>
              </a:solidFill>
            </a:rPr>
            <a:t> </a:t>
          </a:r>
          <a:r>
            <a:rPr lang="en-US" sz="1400" dirty="0" err="1" smtClean="0">
              <a:solidFill>
                <a:schemeClr val="tx1"/>
              </a:solidFill>
            </a:rPr>
            <a:t>cara</a:t>
          </a:r>
          <a:r>
            <a:rPr lang="en-US" sz="1400" dirty="0" smtClean="0">
              <a:solidFill>
                <a:schemeClr val="tx1"/>
              </a:solidFill>
            </a:rPr>
            <a:t> yang </a:t>
          </a:r>
          <a:r>
            <a:rPr lang="en-US" sz="1400" dirty="0" err="1" smtClean="0">
              <a:solidFill>
                <a:schemeClr val="tx1"/>
              </a:solidFill>
            </a:rPr>
            <a:t>berbeda</a:t>
          </a:r>
          <a:endParaRPr lang="en-US" sz="1400" dirty="0">
            <a:solidFill>
              <a:schemeClr val="tx1"/>
            </a:solidFill>
          </a:endParaRPr>
        </a:p>
      </dgm:t>
    </dgm:pt>
    <dgm:pt modelId="{E8CC2638-BE71-4434-A2DA-8C11380CB3B9}" type="parTrans" cxnId="{23357DD4-09A3-460B-82DA-6DC743329B76}">
      <dgm:prSet/>
      <dgm:spPr/>
      <dgm:t>
        <a:bodyPr/>
        <a:lstStyle/>
        <a:p>
          <a:endParaRPr lang="en-US"/>
        </a:p>
      </dgm:t>
    </dgm:pt>
    <dgm:pt modelId="{B8894A38-F3EF-472E-B2F0-9111570B5EC8}" type="sibTrans" cxnId="{23357DD4-09A3-460B-82DA-6DC743329B76}">
      <dgm:prSet/>
      <dgm:spPr/>
      <dgm:t>
        <a:bodyPr/>
        <a:lstStyle/>
        <a:p>
          <a:endParaRPr lang="en-US"/>
        </a:p>
      </dgm:t>
    </dgm:pt>
    <dgm:pt modelId="{DAADB702-2C11-4552-9C3B-35753F7BCDFD}">
      <dgm:prSet phldrT="[Text]" custT="1"/>
      <dgm:spPr>
        <a:solidFill>
          <a:srgbClr val="C1B04B"/>
        </a:solidFill>
      </dgm:spPr>
      <dgm:t>
        <a:bodyPr/>
        <a:lstStyle/>
        <a:p>
          <a:r>
            <a:rPr lang="en-US" sz="1400" dirty="0" err="1" smtClean="0">
              <a:solidFill>
                <a:schemeClr val="tx1"/>
              </a:solidFill>
            </a:rPr>
            <a:t>Memilih</a:t>
          </a:r>
          <a:r>
            <a:rPr lang="en-US" sz="1400" dirty="0" smtClean="0">
              <a:solidFill>
                <a:schemeClr val="tx1"/>
              </a:solidFill>
            </a:rPr>
            <a:t>, </a:t>
          </a:r>
          <a:r>
            <a:rPr lang="en-US" sz="1400" dirty="0" err="1" smtClean="0">
              <a:solidFill>
                <a:schemeClr val="tx1"/>
              </a:solidFill>
            </a:rPr>
            <a:t>mengkombinasikan</a:t>
          </a:r>
          <a:r>
            <a:rPr lang="en-US" sz="1400" dirty="0" smtClean="0">
              <a:solidFill>
                <a:schemeClr val="tx1"/>
              </a:solidFill>
            </a:rPr>
            <a:t>, </a:t>
          </a:r>
          <a:r>
            <a:rPr lang="en-US" sz="1400" dirty="0" err="1" smtClean="0">
              <a:solidFill>
                <a:schemeClr val="tx1"/>
              </a:solidFill>
            </a:rPr>
            <a:t>dan</a:t>
          </a:r>
          <a:r>
            <a:rPr lang="en-US" sz="1400" dirty="0" smtClean="0">
              <a:solidFill>
                <a:schemeClr val="tx1"/>
              </a:solidFill>
            </a:rPr>
            <a:t>/ </a:t>
          </a:r>
          <a:r>
            <a:rPr lang="en-US" sz="1400" dirty="0" err="1" smtClean="0">
              <a:solidFill>
                <a:schemeClr val="tx1"/>
              </a:solidFill>
            </a:rPr>
            <a:t>atau</a:t>
          </a:r>
          <a:r>
            <a:rPr lang="en-US" sz="1400" dirty="0" smtClean="0">
              <a:solidFill>
                <a:schemeClr val="tx1"/>
              </a:solidFill>
            </a:rPr>
            <a:t> </a:t>
          </a:r>
          <a:r>
            <a:rPr lang="en-US" sz="1400" dirty="0" err="1" smtClean="0">
              <a:solidFill>
                <a:schemeClr val="tx1"/>
              </a:solidFill>
            </a:rPr>
            <a:t>menghasilkan</a:t>
          </a:r>
          <a:r>
            <a:rPr lang="en-US" sz="1400" dirty="0" smtClean="0">
              <a:solidFill>
                <a:schemeClr val="tx1"/>
              </a:solidFill>
            </a:rPr>
            <a:t> </a:t>
          </a:r>
          <a:r>
            <a:rPr lang="en-US" sz="1400" dirty="0" err="1" smtClean="0">
              <a:solidFill>
                <a:schemeClr val="tx1"/>
              </a:solidFill>
            </a:rPr>
            <a:t>representasi</a:t>
          </a:r>
          <a:r>
            <a:rPr lang="en-US" sz="1400" dirty="0" smtClean="0">
              <a:solidFill>
                <a:schemeClr val="tx1"/>
              </a:solidFill>
            </a:rPr>
            <a:t> yang </a:t>
          </a:r>
          <a:r>
            <a:rPr lang="en-US" sz="1400" dirty="0" err="1" smtClean="0">
              <a:solidFill>
                <a:schemeClr val="tx1"/>
              </a:solidFill>
            </a:rPr>
            <a:t>standar</a:t>
          </a:r>
          <a:r>
            <a:rPr lang="en-US" sz="1400" dirty="0" smtClean="0">
              <a:solidFill>
                <a:schemeClr val="tx1"/>
              </a:solidFill>
            </a:rPr>
            <a:t> </a:t>
          </a:r>
          <a:r>
            <a:rPr lang="en-US" sz="1400" dirty="0" err="1" smtClean="0">
              <a:solidFill>
                <a:schemeClr val="tx1"/>
              </a:solidFill>
            </a:rPr>
            <a:t>dan</a:t>
          </a:r>
          <a:r>
            <a:rPr lang="en-US" sz="1400" dirty="0" smtClean="0">
              <a:solidFill>
                <a:schemeClr val="tx1"/>
              </a:solidFill>
            </a:rPr>
            <a:t> non </a:t>
          </a:r>
          <a:r>
            <a:rPr lang="en-US" sz="1400" dirty="0" err="1" smtClean="0">
              <a:solidFill>
                <a:schemeClr val="tx1"/>
              </a:solidFill>
            </a:rPr>
            <a:t>standar</a:t>
          </a:r>
          <a:r>
            <a:rPr lang="en-US" sz="1400" dirty="0" smtClean="0">
              <a:solidFill>
                <a:schemeClr val="tx1"/>
              </a:solidFill>
            </a:rPr>
            <a:t> </a:t>
          </a:r>
          <a:r>
            <a:rPr lang="en-US" sz="1400" dirty="0" err="1" smtClean="0">
              <a:solidFill>
                <a:schemeClr val="tx1"/>
              </a:solidFill>
            </a:rPr>
            <a:t>untuk</a:t>
          </a:r>
          <a:r>
            <a:rPr lang="en-US" sz="1400" dirty="0" smtClean="0">
              <a:solidFill>
                <a:schemeClr val="tx1"/>
              </a:solidFill>
            </a:rPr>
            <a:t> </a:t>
          </a:r>
          <a:r>
            <a:rPr lang="en-US" sz="1400" dirty="0" err="1" smtClean="0">
              <a:solidFill>
                <a:schemeClr val="tx1"/>
              </a:solidFill>
            </a:rPr>
            <a:t>mengkomunikasikan</a:t>
          </a:r>
          <a:r>
            <a:rPr lang="en-US" sz="1400" dirty="0" smtClean="0">
              <a:solidFill>
                <a:schemeClr val="tx1"/>
              </a:solidFill>
            </a:rPr>
            <a:t> </a:t>
          </a:r>
          <a:r>
            <a:rPr lang="en-US" sz="1400" dirty="0" err="1" smtClean="0">
              <a:solidFill>
                <a:schemeClr val="tx1"/>
              </a:solidFill>
            </a:rPr>
            <a:t>konsep</a:t>
          </a:r>
          <a:r>
            <a:rPr lang="en-US" sz="1400" dirty="0" smtClean="0">
              <a:solidFill>
                <a:schemeClr val="tx1"/>
              </a:solidFill>
            </a:rPr>
            <a:t> </a:t>
          </a:r>
          <a:r>
            <a:rPr lang="en-US" sz="1400" dirty="0" err="1" smtClean="0">
              <a:solidFill>
                <a:schemeClr val="tx1"/>
              </a:solidFill>
            </a:rPr>
            <a:t>tertentu</a:t>
          </a:r>
          <a:endParaRPr lang="en-US" sz="1400" dirty="0">
            <a:solidFill>
              <a:schemeClr val="tx1"/>
            </a:solidFill>
          </a:endParaRPr>
        </a:p>
      </dgm:t>
    </dgm:pt>
    <dgm:pt modelId="{DFEBAF4A-1C54-4957-90E5-D6864A15B0C3}" type="parTrans" cxnId="{D5953F3B-FBE5-47A6-AC04-DBDC633F6AD4}">
      <dgm:prSet/>
      <dgm:spPr/>
      <dgm:t>
        <a:bodyPr/>
        <a:lstStyle/>
        <a:p>
          <a:endParaRPr lang="en-US"/>
        </a:p>
      </dgm:t>
    </dgm:pt>
    <dgm:pt modelId="{D22829A5-377F-49FC-BA37-0116EB47407F}" type="sibTrans" cxnId="{D5953F3B-FBE5-47A6-AC04-DBDC633F6AD4}">
      <dgm:prSet/>
      <dgm:spPr/>
      <dgm:t>
        <a:bodyPr/>
        <a:lstStyle/>
        <a:p>
          <a:endParaRPr lang="en-US"/>
        </a:p>
      </dgm:t>
    </dgm:pt>
    <dgm:pt modelId="{708A70EC-F7F6-4E93-A8B2-A14482CA228A}">
      <dgm:prSet phldrT="[Text]" custT="1"/>
      <dgm:spPr>
        <a:solidFill>
          <a:srgbClr val="C1B04B"/>
        </a:solidFill>
      </dgm:spPr>
      <dgm:t>
        <a:bodyPr/>
        <a:lstStyle/>
        <a:p>
          <a:r>
            <a:rPr lang="en-US" sz="1400" dirty="0" err="1" smtClean="0">
              <a:solidFill>
                <a:schemeClr val="tx1"/>
              </a:solidFill>
            </a:rPr>
            <a:t>Mengevaluasi</a:t>
          </a:r>
          <a:r>
            <a:rPr lang="en-US" sz="1400" dirty="0" smtClean="0">
              <a:solidFill>
                <a:schemeClr val="tx1"/>
              </a:solidFill>
            </a:rPr>
            <a:t> </a:t>
          </a:r>
          <a:r>
            <a:rPr lang="en-US" sz="1400" dirty="0" err="1" smtClean="0">
              <a:solidFill>
                <a:schemeClr val="tx1"/>
              </a:solidFill>
            </a:rPr>
            <a:t>representasi</a:t>
          </a:r>
          <a:r>
            <a:rPr lang="en-US" sz="1400" dirty="0" smtClean="0">
              <a:solidFill>
                <a:schemeClr val="tx1"/>
              </a:solidFill>
            </a:rPr>
            <a:t> </a:t>
          </a:r>
          <a:r>
            <a:rPr lang="en-US" sz="1400" dirty="0" err="1" smtClean="0">
              <a:solidFill>
                <a:schemeClr val="tx1"/>
              </a:solidFill>
            </a:rPr>
            <a:t>multimoda</a:t>
          </a:r>
          <a:r>
            <a:rPr lang="en-US" sz="1400" dirty="0" smtClean="0">
              <a:solidFill>
                <a:schemeClr val="tx1"/>
              </a:solidFill>
            </a:rPr>
            <a:t> </a:t>
          </a:r>
          <a:r>
            <a:rPr lang="en-US" sz="1400" dirty="0" err="1" smtClean="0">
              <a:solidFill>
                <a:schemeClr val="tx1"/>
              </a:solidFill>
            </a:rPr>
            <a:t>dan</a:t>
          </a:r>
          <a:r>
            <a:rPr lang="en-US" sz="1400" dirty="0" smtClean="0">
              <a:solidFill>
                <a:schemeClr val="tx1"/>
              </a:solidFill>
            </a:rPr>
            <a:t> </a:t>
          </a:r>
          <a:r>
            <a:rPr lang="en-US" sz="1400" dirty="0" err="1" smtClean="0">
              <a:solidFill>
                <a:schemeClr val="tx1"/>
              </a:solidFill>
            </a:rPr>
            <a:t>menjelaskan</a:t>
          </a:r>
          <a:r>
            <a:rPr lang="en-US" sz="1400" dirty="0" smtClean="0">
              <a:solidFill>
                <a:schemeClr val="tx1"/>
              </a:solidFill>
            </a:rPr>
            <a:t> </a:t>
          </a:r>
          <a:r>
            <a:rPr lang="en-US" sz="1400" dirty="0" err="1" smtClean="0">
              <a:solidFill>
                <a:schemeClr val="tx1"/>
              </a:solidFill>
            </a:rPr>
            <a:t>mengapa</a:t>
          </a:r>
          <a:r>
            <a:rPr lang="en-US" sz="1400" dirty="0" smtClean="0">
              <a:solidFill>
                <a:schemeClr val="tx1"/>
              </a:solidFill>
            </a:rPr>
            <a:t> </a:t>
          </a:r>
          <a:r>
            <a:rPr lang="en-US" sz="1400" dirty="0" err="1" smtClean="0">
              <a:solidFill>
                <a:schemeClr val="tx1"/>
              </a:solidFill>
            </a:rPr>
            <a:t>satu</a:t>
          </a:r>
          <a:r>
            <a:rPr lang="en-US" sz="1400" dirty="0" smtClean="0">
              <a:solidFill>
                <a:schemeClr val="tx1"/>
              </a:solidFill>
            </a:rPr>
            <a:t> </a:t>
          </a:r>
          <a:r>
            <a:rPr lang="en-US" sz="1400" dirty="0" err="1" smtClean="0">
              <a:solidFill>
                <a:schemeClr val="tx1"/>
              </a:solidFill>
            </a:rPr>
            <a:t>representasi</a:t>
          </a:r>
          <a:r>
            <a:rPr lang="en-US" sz="1400" dirty="0" smtClean="0">
              <a:solidFill>
                <a:schemeClr val="tx1"/>
              </a:solidFill>
            </a:rPr>
            <a:t> </a:t>
          </a:r>
          <a:r>
            <a:rPr lang="en-US" sz="1400" dirty="0" err="1" smtClean="0">
              <a:solidFill>
                <a:schemeClr val="tx1"/>
              </a:solidFill>
            </a:rPr>
            <a:t>lebih</a:t>
          </a:r>
          <a:r>
            <a:rPr lang="en-US" sz="1400" dirty="0" smtClean="0">
              <a:solidFill>
                <a:schemeClr val="tx1"/>
              </a:solidFill>
            </a:rPr>
            <a:t> </a:t>
          </a:r>
          <a:r>
            <a:rPr lang="en-US" sz="1400" dirty="0" err="1" smtClean="0">
              <a:solidFill>
                <a:schemeClr val="tx1"/>
              </a:solidFill>
            </a:rPr>
            <a:t>efektif</a:t>
          </a:r>
          <a:r>
            <a:rPr lang="en-US" sz="1400" dirty="0" smtClean="0">
              <a:solidFill>
                <a:schemeClr val="tx1"/>
              </a:solidFill>
            </a:rPr>
            <a:t> </a:t>
          </a:r>
          <a:r>
            <a:rPr lang="en-US" sz="1400" dirty="0" err="1" smtClean="0">
              <a:solidFill>
                <a:schemeClr val="tx1"/>
              </a:solidFill>
            </a:rPr>
            <a:t>daripada</a:t>
          </a:r>
          <a:r>
            <a:rPr lang="en-US" sz="1400" dirty="0" smtClean="0">
              <a:solidFill>
                <a:schemeClr val="tx1"/>
              </a:solidFill>
            </a:rPr>
            <a:t> </a:t>
          </a:r>
          <a:r>
            <a:rPr lang="en-US" sz="1400" dirty="0" err="1" smtClean="0">
              <a:solidFill>
                <a:schemeClr val="tx1"/>
              </a:solidFill>
            </a:rPr>
            <a:t>representasi</a:t>
          </a:r>
          <a:r>
            <a:rPr lang="en-US" sz="1400" dirty="0" smtClean="0">
              <a:solidFill>
                <a:schemeClr val="tx1"/>
              </a:solidFill>
            </a:rPr>
            <a:t> lain </a:t>
          </a:r>
          <a:r>
            <a:rPr lang="en-US" sz="1400" dirty="0" err="1" smtClean="0">
              <a:solidFill>
                <a:schemeClr val="tx1"/>
              </a:solidFill>
            </a:rPr>
            <a:t>untuk</a:t>
          </a:r>
          <a:r>
            <a:rPr lang="en-US" sz="1400" dirty="0" smtClean="0">
              <a:solidFill>
                <a:schemeClr val="tx1"/>
              </a:solidFill>
            </a:rPr>
            <a:t> </a:t>
          </a:r>
          <a:r>
            <a:rPr lang="en-US" sz="1400" dirty="0" err="1" smtClean="0">
              <a:solidFill>
                <a:schemeClr val="tx1"/>
              </a:solidFill>
            </a:rPr>
            <a:t>tujuan</a:t>
          </a:r>
          <a:r>
            <a:rPr lang="en-US" sz="1400" dirty="0" smtClean="0">
              <a:solidFill>
                <a:schemeClr val="tx1"/>
              </a:solidFill>
            </a:rPr>
            <a:t> </a:t>
          </a:r>
          <a:r>
            <a:rPr lang="en-US" sz="1400" dirty="0" err="1" smtClean="0">
              <a:solidFill>
                <a:schemeClr val="tx1"/>
              </a:solidFill>
            </a:rPr>
            <a:t>tertentu</a:t>
          </a:r>
          <a:endParaRPr lang="en-US" sz="1400" dirty="0">
            <a:solidFill>
              <a:schemeClr val="tx1"/>
            </a:solidFill>
          </a:endParaRPr>
        </a:p>
      </dgm:t>
    </dgm:pt>
    <dgm:pt modelId="{ED0271DA-2DF0-42AA-8485-AE3BD1DAA15C}" type="parTrans" cxnId="{7FABE2B4-E808-4A21-A660-C312F8824C78}">
      <dgm:prSet/>
      <dgm:spPr/>
      <dgm:t>
        <a:bodyPr/>
        <a:lstStyle/>
        <a:p>
          <a:endParaRPr lang="en-US"/>
        </a:p>
      </dgm:t>
    </dgm:pt>
    <dgm:pt modelId="{FBD3F6CB-C3BC-42A4-8A8D-CB6BD13B6690}" type="sibTrans" cxnId="{7FABE2B4-E808-4A21-A660-C312F8824C78}">
      <dgm:prSet/>
      <dgm:spPr/>
      <dgm:t>
        <a:bodyPr/>
        <a:lstStyle/>
        <a:p>
          <a:endParaRPr lang="en-US"/>
        </a:p>
      </dgm:t>
    </dgm:pt>
    <dgm:pt modelId="{7A10C8E5-F55B-45BA-A1D7-298228DD0DD5}">
      <dgm:prSet phldrT="[Text]" custT="1"/>
      <dgm:spPr>
        <a:solidFill>
          <a:schemeClr val="accent6">
            <a:lumMod val="40000"/>
            <a:lumOff val="60000"/>
          </a:schemeClr>
        </a:solidFill>
      </dgm:spPr>
      <dgm:t>
        <a:bodyPr/>
        <a:lstStyle/>
        <a:p>
          <a:r>
            <a:rPr lang="en-US" sz="1400" b="1" dirty="0" err="1" smtClean="0">
              <a:solidFill>
                <a:schemeClr val="tx1"/>
              </a:solidFill>
            </a:rPr>
            <a:t>Membuat</a:t>
          </a:r>
          <a:r>
            <a:rPr lang="en-US" sz="1400" b="1" dirty="0" smtClean="0">
              <a:solidFill>
                <a:schemeClr val="tx1"/>
              </a:solidFill>
            </a:rPr>
            <a:t> </a:t>
          </a:r>
          <a:r>
            <a:rPr lang="en-US" sz="1400" b="1" dirty="0" err="1" smtClean="0">
              <a:solidFill>
                <a:schemeClr val="tx1"/>
              </a:solidFill>
            </a:rPr>
            <a:t>prediksi</a:t>
          </a:r>
          <a:endParaRPr lang="en-US" sz="1400" b="1" dirty="0">
            <a:solidFill>
              <a:schemeClr val="tx1"/>
            </a:solidFill>
          </a:endParaRPr>
        </a:p>
      </dgm:t>
    </dgm:pt>
    <dgm:pt modelId="{9A7C03CB-FB20-413E-A8AD-8F3BA4C65B5E}" type="parTrans" cxnId="{D7DF7AA8-6146-4937-81A3-E70C72E07A06}">
      <dgm:prSet/>
      <dgm:spPr/>
      <dgm:t>
        <a:bodyPr/>
        <a:lstStyle/>
        <a:p>
          <a:endParaRPr lang="en-US"/>
        </a:p>
      </dgm:t>
    </dgm:pt>
    <dgm:pt modelId="{14A505FD-DA95-49A1-BB06-EBBDB24BE0D6}" type="sibTrans" cxnId="{D7DF7AA8-6146-4937-81A3-E70C72E07A06}">
      <dgm:prSet/>
      <dgm:spPr/>
      <dgm:t>
        <a:bodyPr/>
        <a:lstStyle/>
        <a:p>
          <a:endParaRPr lang="en-US"/>
        </a:p>
      </dgm:t>
    </dgm:pt>
    <dgm:pt modelId="{5CF7FAD9-FCCC-485B-8617-7A7509EBD1BA}">
      <dgm:prSet phldrT="[Text]" custT="1"/>
      <dgm:spPr>
        <a:solidFill>
          <a:schemeClr val="accent6">
            <a:lumMod val="40000"/>
            <a:lumOff val="60000"/>
          </a:schemeClr>
        </a:solidFill>
      </dgm:spPr>
      <dgm:t>
        <a:bodyPr/>
        <a:lstStyle/>
        <a:p>
          <a:r>
            <a:rPr lang="en-US" sz="1400" b="1" dirty="0" err="1" smtClean="0">
              <a:solidFill>
                <a:schemeClr val="tx1"/>
              </a:solidFill>
            </a:rPr>
            <a:t>Mengidentifikasi</a:t>
          </a:r>
          <a:r>
            <a:rPr lang="en-US" sz="1400" b="1" dirty="0" smtClean="0">
              <a:solidFill>
                <a:schemeClr val="tx1"/>
              </a:solidFill>
            </a:rPr>
            <a:t> </a:t>
          </a:r>
          <a:r>
            <a:rPr lang="en-US" sz="1400" b="1" dirty="0" err="1" smtClean="0">
              <a:solidFill>
                <a:schemeClr val="tx1"/>
              </a:solidFill>
            </a:rPr>
            <a:t>Tujuan</a:t>
          </a:r>
          <a:r>
            <a:rPr lang="en-US" sz="1400" b="1" dirty="0" smtClean="0">
              <a:solidFill>
                <a:schemeClr val="tx1"/>
              </a:solidFill>
            </a:rPr>
            <a:t> </a:t>
          </a:r>
          <a:r>
            <a:rPr lang="en-US" sz="1400" b="1" dirty="0" err="1" smtClean="0">
              <a:solidFill>
                <a:schemeClr val="tx1"/>
              </a:solidFill>
            </a:rPr>
            <a:t>Membaca</a:t>
          </a:r>
          <a:endParaRPr lang="en-US" sz="1400" b="1" dirty="0">
            <a:solidFill>
              <a:schemeClr val="tx1"/>
            </a:solidFill>
          </a:endParaRPr>
        </a:p>
      </dgm:t>
    </dgm:pt>
    <dgm:pt modelId="{51FF2B64-64E1-4596-8173-840DDF382F27}" type="parTrans" cxnId="{B0765B31-3E86-4F05-9598-5982A6D58E7A}">
      <dgm:prSet/>
      <dgm:spPr/>
      <dgm:t>
        <a:bodyPr/>
        <a:lstStyle/>
        <a:p>
          <a:endParaRPr lang="en-US"/>
        </a:p>
      </dgm:t>
    </dgm:pt>
    <dgm:pt modelId="{CE05B1F4-5E24-46F1-B1DA-C3154F09E484}" type="sibTrans" cxnId="{B0765B31-3E86-4F05-9598-5982A6D58E7A}">
      <dgm:prSet/>
      <dgm:spPr/>
      <dgm:t>
        <a:bodyPr/>
        <a:lstStyle/>
        <a:p>
          <a:endParaRPr lang="en-US"/>
        </a:p>
      </dgm:t>
    </dgm:pt>
    <dgm:pt modelId="{FB6FB0CA-67E5-4DB9-A7F2-E48F5AD50C7A}">
      <dgm:prSet phldrT="[Text]" custT="1"/>
      <dgm:spPr>
        <a:solidFill>
          <a:schemeClr val="accent3">
            <a:lumMod val="60000"/>
            <a:lumOff val="40000"/>
          </a:schemeClr>
        </a:solidFill>
      </dgm:spPr>
      <dgm:t>
        <a:bodyPr/>
        <a:lstStyle/>
        <a:p>
          <a:r>
            <a:rPr lang="en-US" sz="1400" b="1" dirty="0" err="1" smtClean="0">
              <a:solidFill>
                <a:schemeClr val="tx1"/>
              </a:solidFill>
            </a:rPr>
            <a:t>Mengevaluasi</a:t>
          </a:r>
          <a:r>
            <a:rPr lang="en-US" sz="1400" b="1" dirty="0" smtClean="0">
              <a:solidFill>
                <a:schemeClr val="tx1"/>
              </a:solidFill>
            </a:rPr>
            <a:t> </a:t>
          </a:r>
          <a:r>
            <a:rPr lang="en-US" sz="1400" b="1" dirty="0" err="1" smtClean="0">
              <a:solidFill>
                <a:schemeClr val="tx1"/>
              </a:solidFill>
            </a:rPr>
            <a:t>Teks</a:t>
          </a:r>
          <a:endParaRPr lang="en-US" sz="1400" b="1" dirty="0">
            <a:solidFill>
              <a:schemeClr val="tx1"/>
            </a:solidFill>
          </a:endParaRPr>
        </a:p>
      </dgm:t>
    </dgm:pt>
    <dgm:pt modelId="{A8BE05EE-9429-4B3A-9AA6-E419EB91D397}" type="parTrans" cxnId="{2BE05E73-8FCF-48EC-896A-93FF2CC3659B}">
      <dgm:prSet/>
      <dgm:spPr/>
      <dgm:t>
        <a:bodyPr/>
        <a:lstStyle/>
        <a:p>
          <a:endParaRPr lang="en-US"/>
        </a:p>
      </dgm:t>
    </dgm:pt>
    <dgm:pt modelId="{35232B81-C391-4847-9081-3AA2171AF7F2}" type="sibTrans" cxnId="{2BE05E73-8FCF-48EC-896A-93FF2CC3659B}">
      <dgm:prSet/>
      <dgm:spPr/>
      <dgm:t>
        <a:bodyPr/>
        <a:lstStyle/>
        <a:p>
          <a:endParaRPr lang="en-US"/>
        </a:p>
      </dgm:t>
    </dgm:pt>
    <dgm:pt modelId="{CA328479-A4A3-4944-8840-E059D69B54E9}" type="pres">
      <dgm:prSet presAssocID="{E0AB73F3-D654-4648-878D-81BAEA131AA7}" presName="diagram" presStyleCnt="0">
        <dgm:presLayoutVars>
          <dgm:chPref val="1"/>
          <dgm:dir/>
          <dgm:animOne val="branch"/>
          <dgm:animLvl val="lvl"/>
          <dgm:resizeHandles val="exact"/>
        </dgm:presLayoutVars>
      </dgm:prSet>
      <dgm:spPr/>
      <dgm:t>
        <a:bodyPr/>
        <a:lstStyle/>
        <a:p>
          <a:endParaRPr lang="en-US"/>
        </a:p>
      </dgm:t>
    </dgm:pt>
    <dgm:pt modelId="{35391A87-2AB3-4D62-96E8-6E9A7F0D6CC7}" type="pres">
      <dgm:prSet presAssocID="{2E09DF3A-7035-4DE0-943D-CEABBDAB17CF}" presName="root1" presStyleCnt="0"/>
      <dgm:spPr/>
    </dgm:pt>
    <dgm:pt modelId="{541BE6E7-735F-4840-BB7E-E79A282D14CF}" type="pres">
      <dgm:prSet presAssocID="{2E09DF3A-7035-4DE0-943D-CEABBDAB17CF}" presName="LevelOneTextNode" presStyleLbl="node0" presStyleIdx="0" presStyleCnt="1" custScaleX="44025" custScaleY="1083693" custLinFactX="-29855" custLinFactNeighborX="-100000" custLinFactNeighborY="-42708">
        <dgm:presLayoutVars>
          <dgm:chPref val="3"/>
        </dgm:presLayoutVars>
      </dgm:prSet>
      <dgm:spPr/>
      <dgm:t>
        <a:bodyPr/>
        <a:lstStyle/>
        <a:p>
          <a:endParaRPr lang="en-US"/>
        </a:p>
      </dgm:t>
    </dgm:pt>
    <dgm:pt modelId="{BD4C3A04-E074-4F36-BDF6-3C4928630AEE}" type="pres">
      <dgm:prSet presAssocID="{2E09DF3A-7035-4DE0-943D-CEABBDAB17CF}" presName="level2hierChild" presStyleCnt="0"/>
      <dgm:spPr/>
    </dgm:pt>
    <dgm:pt modelId="{93868FF8-3BDF-4E63-A154-17212FFB5A71}" type="pres">
      <dgm:prSet presAssocID="{4D9684CC-1A52-4772-AF68-22BEB3CD2BC5}" presName="conn2-1" presStyleLbl="parChTrans1D2" presStyleIdx="0" presStyleCnt="2"/>
      <dgm:spPr/>
      <dgm:t>
        <a:bodyPr/>
        <a:lstStyle/>
        <a:p>
          <a:endParaRPr lang="en-US"/>
        </a:p>
      </dgm:t>
    </dgm:pt>
    <dgm:pt modelId="{A388A46A-CD58-4C49-BDBD-3DFB4E4436F8}" type="pres">
      <dgm:prSet presAssocID="{4D9684CC-1A52-4772-AF68-22BEB3CD2BC5}" presName="connTx" presStyleLbl="parChTrans1D2" presStyleIdx="0" presStyleCnt="2"/>
      <dgm:spPr/>
      <dgm:t>
        <a:bodyPr/>
        <a:lstStyle/>
        <a:p>
          <a:endParaRPr lang="en-US"/>
        </a:p>
      </dgm:t>
    </dgm:pt>
    <dgm:pt modelId="{9ED75351-D896-4FC2-B37F-52E9DA7F3851}" type="pres">
      <dgm:prSet presAssocID="{01851381-299F-4305-8C15-4E0AF72B8785}" presName="root2" presStyleCnt="0"/>
      <dgm:spPr/>
    </dgm:pt>
    <dgm:pt modelId="{1E942C9F-CAC6-420D-AE90-C5921FE661A2}" type="pres">
      <dgm:prSet presAssocID="{01851381-299F-4305-8C15-4E0AF72B8785}" presName="LevelTwoTextNode" presStyleLbl="node2" presStyleIdx="0" presStyleCnt="2" custScaleX="73318" custScaleY="540535" custLinFactNeighborX="-12022" custLinFactNeighborY="50368">
        <dgm:presLayoutVars>
          <dgm:chPref val="3"/>
        </dgm:presLayoutVars>
      </dgm:prSet>
      <dgm:spPr/>
      <dgm:t>
        <a:bodyPr/>
        <a:lstStyle/>
        <a:p>
          <a:endParaRPr lang="en-US"/>
        </a:p>
      </dgm:t>
    </dgm:pt>
    <dgm:pt modelId="{388FA990-2181-467F-A627-844866531D82}" type="pres">
      <dgm:prSet presAssocID="{01851381-299F-4305-8C15-4E0AF72B8785}" presName="level3hierChild" presStyleCnt="0"/>
      <dgm:spPr/>
    </dgm:pt>
    <dgm:pt modelId="{273D13E0-70F5-41E4-8BC1-889077859C61}" type="pres">
      <dgm:prSet presAssocID="{97CFCAA5-E9C9-4271-AAB2-11D09CBD1965}" presName="conn2-1" presStyleLbl="parChTrans1D3" presStyleIdx="0" presStyleCnt="9"/>
      <dgm:spPr/>
      <dgm:t>
        <a:bodyPr/>
        <a:lstStyle/>
        <a:p>
          <a:endParaRPr lang="en-US"/>
        </a:p>
      </dgm:t>
    </dgm:pt>
    <dgm:pt modelId="{B4ACA9DA-182E-41AF-9EE7-2E0700EAD711}" type="pres">
      <dgm:prSet presAssocID="{97CFCAA5-E9C9-4271-AAB2-11D09CBD1965}" presName="connTx" presStyleLbl="parChTrans1D3" presStyleIdx="0" presStyleCnt="9"/>
      <dgm:spPr/>
      <dgm:t>
        <a:bodyPr/>
        <a:lstStyle/>
        <a:p>
          <a:endParaRPr lang="en-US"/>
        </a:p>
      </dgm:t>
    </dgm:pt>
    <dgm:pt modelId="{6C8DC932-5D2E-4382-9C7E-933608558183}" type="pres">
      <dgm:prSet presAssocID="{28756A17-C4DC-43E9-ADF9-76063668A951}" presName="root2" presStyleCnt="0"/>
      <dgm:spPr/>
    </dgm:pt>
    <dgm:pt modelId="{3F3DEFF8-7E51-4E67-A63D-F54125F36E6E}" type="pres">
      <dgm:prSet presAssocID="{28756A17-C4DC-43E9-ADF9-76063668A951}" presName="LevelTwoTextNode" presStyleLbl="node3" presStyleIdx="0" presStyleCnt="9" custScaleX="146428" custLinFactNeighborX="-6940" custLinFactNeighborY="24482">
        <dgm:presLayoutVars>
          <dgm:chPref val="3"/>
        </dgm:presLayoutVars>
      </dgm:prSet>
      <dgm:spPr/>
      <dgm:t>
        <a:bodyPr/>
        <a:lstStyle/>
        <a:p>
          <a:endParaRPr lang="en-US"/>
        </a:p>
      </dgm:t>
    </dgm:pt>
    <dgm:pt modelId="{999F026C-70C4-4DDC-8811-500087B66C13}" type="pres">
      <dgm:prSet presAssocID="{28756A17-C4DC-43E9-ADF9-76063668A951}" presName="level3hierChild" presStyleCnt="0"/>
      <dgm:spPr/>
    </dgm:pt>
    <dgm:pt modelId="{D0340585-E40C-4246-B850-C9398108A4A7}" type="pres">
      <dgm:prSet presAssocID="{9A7C03CB-FB20-413E-A8AD-8F3BA4C65B5E}" presName="conn2-1" presStyleLbl="parChTrans1D4" presStyleIdx="0" presStyleCnt="8"/>
      <dgm:spPr/>
      <dgm:t>
        <a:bodyPr/>
        <a:lstStyle/>
        <a:p>
          <a:endParaRPr lang="en-US"/>
        </a:p>
      </dgm:t>
    </dgm:pt>
    <dgm:pt modelId="{169FE224-0628-4E6D-B0C1-49677AB6DE3C}" type="pres">
      <dgm:prSet presAssocID="{9A7C03CB-FB20-413E-A8AD-8F3BA4C65B5E}" presName="connTx" presStyleLbl="parChTrans1D4" presStyleIdx="0" presStyleCnt="8"/>
      <dgm:spPr/>
      <dgm:t>
        <a:bodyPr/>
        <a:lstStyle/>
        <a:p>
          <a:endParaRPr lang="en-US"/>
        </a:p>
      </dgm:t>
    </dgm:pt>
    <dgm:pt modelId="{8C93716D-5107-4DDD-B509-D287469847CD}" type="pres">
      <dgm:prSet presAssocID="{7A10C8E5-F55B-45BA-A1D7-298228DD0DD5}" presName="root2" presStyleCnt="0"/>
      <dgm:spPr/>
    </dgm:pt>
    <dgm:pt modelId="{06C0325C-0012-4FE9-97E7-C830F6217D47}" type="pres">
      <dgm:prSet presAssocID="{7A10C8E5-F55B-45BA-A1D7-298228DD0DD5}" presName="LevelTwoTextNode" presStyleLbl="node4" presStyleIdx="0" presStyleCnt="8" custScaleX="204726" custScaleY="97656">
        <dgm:presLayoutVars>
          <dgm:chPref val="3"/>
        </dgm:presLayoutVars>
      </dgm:prSet>
      <dgm:spPr/>
      <dgm:t>
        <a:bodyPr/>
        <a:lstStyle/>
        <a:p>
          <a:endParaRPr lang="en-US"/>
        </a:p>
      </dgm:t>
    </dgm:pt>
    <dgm:pt modelId="{9FF22B3E-418E-4305-8BDD-E1252DFE4FC5}" type="pres">
      <dgm:prSet presAssocID="{7A10C8E5-F55B-45BA-A1D7-298228DD0DD5}" presName="level3hierChild" presStyleCnt="0"/>
      <dgm:spPr/>
    </dgm:pt>
    <dgm:pt modelId="{D1AB0F91-4AC5-4E04-B3E9-338B57EFED94}" type="pres">
      <dgm:prSet presAssocID="{51FF2B64-64E1-4596-8173-840DDF382F27}" presName="conn2-1" presStyleLbl="parChTrans1D4" presStyleIdx="1" presStyleCnt="8"/>
      <dgm:spPr/>
      <dgm:t>
        <a:bodyPr/>
        <a:lstStyle/>
        <a:p>
          <a:endParaRPr lang="en-US"/>
        </a:p>
      </dgm:t>
    </dgm:pt>
    <dgm:pt modelId="{3B7A2363-12B9-4B44-B7D7-EB754B0B7A82}" type="pres">
      <dgm:prSet presAssocID="{51FF2B64-64E1-4596-8173-840DDF382F27}" presName="connTx" presStyleLbl="parChTrans1D4" presStyleIdx="1" presStyleCnt="8"/>
      <dgm:spPr/>
      <dgm:t>
        <a:bodyPr/>
        <a:lstStyle/>
        <a:p>
          <a:endParaRPr lang="en-US"/>
        </a:p>
      </dgm:t>
    </dgm:pt>
    <dgm:pt modelId="{4E3EBC71-84D8-4DFE-8524-7A7D8E9E38D1}" type="pres">
      <dgm:prSet presAssocID="{5CF7FAD9-FCCC-485B-8617-7A7509EBD1BA}" presName="root2" presStyleCnt="0"/>
      <dgm:spPr/>
    </dgm:pt>
    <dgm:pt modelId="{1C913263-6FCE-4233-A199-23451E51B653}" type="pres">
      <dgm:prSet presAssocID="{5CF7FAD9-FCCC-485B-8617-7A7509EBD1BA}" presName="LevelTwoTextNode" presStyleLbl="node4" presStyleIdx="1" presStyleCnt="8" custScaleX="328968" custScaleY="68964">
        <dgm:presLayoutVars>
          <dgm:chPref val="3"/>
        </dgm:presLayoutVars>
      </dgm:prSet>
      <dgm:spPr/>
      <dgm:t>
        <a:bodyPr/>
        <a:lstStyle/>
        <a:p>
          <a:endParaRPr lang="en-US"/>
        </a:p>
      </dgm:t>
    </dgm:pt>
    <dgm:pt modelId="{37F8D162-366B-467A-ABD7-EF79AB94D6A5}" type="pres">
      <dgm:prSet presAssocID="{5CF7FAD9-FCCC-485B-8617-7A7509EBD1BA}" presName="level3hierChild" presStyleCnt="0"/>
      <dgm:spPr/>
    </dgm:pt>
    <dgm:pt modelId="{30E625C0-316F-4826-B6BD-F2E2D2BB6C31}" type="pres">
      <dgm:prSet presAssocID="{134E2ED8-9822-4DD3-B4D3-C623D8DE91FE}" presName="conn2-1" presStyleLbl="parChTrans1D3" presStyleIdx="1" presStyleCnt="9"/>
      <dgm:spPr/>
      <dgm:t>
        <a:bodyPr/>
        <a:lstStyle/>
        <a:p>
          <a:endParaRPr lang="en-US"/>
        </a:p>
      </dgm:t>
    </dgm:pt>
    <dgm:pt modelId="{0AAB7391-F1B8-4F16-ACB8-B8650C46B6E8}" type="pres">
      <dgm:prSet presAssocID="{134E2ED8-9822-4DD3-B4D3-C623D8DE91FE}" presName="connTx" presStyleLbl="parChTrans1D3" presStyleIdx="1" presStyleCnt="9"/>
      <dgm:spPr/>
      <dgm:t>
        <a:bodyPr/>
        <a:lstStyle/>
        <a:p>
          <a:endParaRPr lang="en-US"/>
        </a:p>
      </dgm:t>
    </dgm:pt>
    <dgm:pt modelId="{5954EA26-4C7D-4135-B6F9-B3592E44AADE}" type="pres">
      <dgm:prSet presAssocID="{F79D7BC9-4B6A-403A-AB87-8A4520E708FF}" presName="root2" presStyleCnt="0"/>
      <dgm:spPr/>
    </dgm:pt>
    <dgm:pt modelId="{90E42A40-C33D-46A0-9C91-25BDB89C7E18}" type="pres">
      <dgm:prSet presAssocID="{F79D7BC9-4B6A-403A-AB87-8A4520E708FF}" presName="LevelTwoTextNode" presStyleLbl="node3" presStyleIdx="1" presStyleCnt="9" custScaleX="190732" custScaleY="110396" custLinFactNeighborX="-6940" custLinFactNeighborY="-20390">
        <dgm:presLayoutVars>
          <dgm:chPref val="3"/>
        </dgm:presLayoutVars>
      </dgm:prSet>
      <dgm:spPr/>
      <dgm:t>
        <a:bodyPr/>
        <a:lstStyle/>
        <a:p>
          <a:endParaRPr lang="en-US"/>
        </a:p>
      </dgm:t>
    </dgm:pt>
    <dgm:pt modelId="{C105BC3F-1AC4-4194-A201-FAE138D5BCA6}" type="pres">
      <dgm:prSet presAssocID="{F79D7BC9-4B6A-403A-AB87-8A4520E708FF}" presName="level3hierChild" presStyleCnt="0"/>
      <dgm:spPr/>
    </dgm:pt>
    <dgm:pt modelId="{B7AC731B-59F1-4CF9-94E3-49B1B669B788}" type="pres">
      <dgm:prSet presAssocID="{A554BD78-A2B8-41E3-8DA3-5F3437EC38C9}" presName="conn2-1" presStyleLbl="parChTrans1D4" presStyleIdx="2" presStyleCnt="8"/>
      <dgm:spPr/>
      <dgm:t>
        <a:bodyPr/>
        <a:lstStyle/>
        <a:p>
          <a:endParaRPr lang="en-US"/>
        </a:p>
      </dgm:t>
    </dgm:pt>
    <dgm:pt modelId="{96AAC7C6-5991-4D5C-AC42-E0C8CDBA9CC2}" type="pres">
      <dgm:prSet presAssocID="{A554BD78-A2B8-41E3-8DA3-5F3437EC38C9}" presName="connTx" presStyleLbl="parChTrans1D4" presStyleIdx="2" presStyleCnt="8"/>
      <dgm:spPr/>
      <dgm:t>
        <a:bodyPr/>
        <a:lstStyle/>
        <a:p>
          <a:endParaRPr lang="en-US"/>
        </a:p>
      </dgm:t>
    </dgm:pt>
    <dgm:pt modelId="{814CCA84-1A44-4F96-B144-DAFF903EFA40}" type="pres">
      <dgm:prSet presAssocID="{448F8597-BB6C-4305-9FCC-8D736FDAB6F7}" presName="root2" presStyleCnt="0"/>
      <dgm:spPr/>
    </dgm:pt>
    <dgm:pt modelId="{186A7721-5250-4DF4-B9F3-034E74D145BE}" type="pres">
      <dgm:prSet presAssocID="{448F8597-BB6C-4305-9FCC-8D736FDAB6F7}" presName="LevelTwoTextNode" presStyleLbl="node4" presStyleIdx="2" presStyleCnt="8" custScaleX="384848" custScaleY="44020">
        <dgm:presLayoutVars>
          <dgm:chPref val="3"/>
        </dgm:presLayoutVars>
      </dgm:prSet>
      <dgm:spPr/>
      <dgm:t>
        <a:bodyPr/>
        <a:lstStyle/>
        <a:p>
          <a:endParaRPr lang="en-US"/>
        </a:p>
      </dgm:t>
    </dgm:pt>
    <dgm:pt modelId="{3B94397F-FB80-47CF-B19B-74B5FAA4E749}" type="pres">
      <dgm:prSet presAssocID="{448F8597-BB6C-4305-9FCC-8D736FDAB6F7}" presName="level3hierChild" presStyleCnt="0"/>
      <dgm:spPr/>
    </dgm:pt>
    <dgm:pt modelId="{43C583BC-9E06-467E-8EE9-94DDA14493E1}" type="pres">
      <dgm:prSet presAssocID="{2F3266E6-EBAD-4770-A4BB-A982EEFC8825}" presName="conn2-1" presStyleLbl="parChTrans1D4" presStyleIdx="3" presStyleCnt="8"/>
      <dgm:spPr/>
      <dgm:t>
        <a:bodyPr/>
        <a:lstStyle/>
        <a:p>
          <a:endParaRPr lang="en-US"/>
        </a:p>
      </dgm:t>
    </dgm:pt>
    <dgm:pt modelId="{626A987F-3EB4-45FB-AF12-848A5207F10E}" type="pres">
      <dgm:prSet presAssocID="{2F3266E6-EBAD-4770-A4BB-A982EEFC8825}" presName="connTx" presStyleLbl="parChTrans1D4" presStyleIdx="3" presStyleCnt="8"/>
      <dgm:spPr/>
      <dgm:t>
        <a:bodyPr/>
        <a:lstStyle/>
        <a:p>
          <a:endParaRPr lang="en-US"/>
        </a:p>
      </dgm:t>
    </dgm:pt>
    <dgm:pt modelId="{20A759D7-E06D-47AF-B8D8-2CF15312EB23}" type="pres">
      <dgm:prSet presAssocID="{FD28B778-3D21-4075-AE4E-1E0B01A317F9}" presName="root2" presStyleCnt="0"/>
      <dgm:spPr/>
    </dgm:pt>
    <dgm:pt modelId="{79692A58-597A-4D52-994E-7B6BA71D4108}" type="pres">
      <dgm:prSet presAssocID="{FD28B778-3D21-4075-AE4E-1E0B01A317F9}" presName="LevelTwoTextNode" presStyleLbl="node4" presStyleIdx="3" presStyleCnt="8" custScaleX="218556" custScaleY="61630">
        <dgm:presLayoutVars>
          <dgm:chPref val="3"/>
        </dgm:presLayoutVars>
      </dgm:prSet>
      <dgm:spPr/>
      <dgm:t>
        <a:bodyPr/>
        <a:lstStyle/>
        <a:p>
          <a:endParaRPr lang="en-US"/>
        </a:p>
      </dgm:t>
    </dgm:pt>
    <dgm:pt modelId="{5D418772-75C0-4DFE-B80E-324C67699150}" type="pres">
      <dgm:prSet presAssocID="{FD28B778-3D21-4075-AE4E-1E0B01A317F9}" presName="level3hierChild" presStyleCnt="0"/>
      <dgm:spPr/>
    </dgm:pt>
    <dgm:pt modelId="{44279ABB-0F1A-41EA-AABA-D87B981F6B7E}" type="pres">
      <dgm:prSet presAssocID="{61D47A3F-2419-4AD2-853B-CC7924C4CF84}" presName="conn2-1" presStyleLbl="parChTrans1D4" presStyleIdx="4" presStyleCnt="8"/>
      <dgm:spPr/>
      <dgm:t>
        <a:bodyPr/>
        <a:lstStyle/>
        <a:p>
          <a:endParaRPr lang="en-US"/>
        </a:p>
      </dgm:t>
    </dgm:pt>
    <dgm:pt modelId="{600A249B-82C2-4E9D-A484-33AC2CBFD533}" type="pres">
      <dgm:prSet presAssocID="{61D47A3F-2419-4AD2-853B-CC7924C4CF84}" presName="connTx" presStyleLbl="parChTrans1D4" presStyleIdx="4" presStyleCnt="8"/>
      <dgm:spPr/>
      <dgm:t>
        <a:bodyPr/>
        <a:lstStyle/>
        <a:p>
          <a:endParaRPr lang="en-US"/>
        </a:p>
      </dgm:t>
    </dgm:pt>
    <dgm:pt modelId="{9D741169-40C5-4004-85CE-B33805A38AF6}" type="pres">
      <dgm:prSet presAssocID="{59DD7DA6-BF32-40E0-BD90-82D0E3ACFFD9}" presName="root2" presStyleCnt="0"/>
      <dgm:spPr/>
    </dgm:pt>
    <dgm:pt modelId="{6AEDC194-B24B-49B6-A606-C38D5322DD65}" type="pres">
      <dgm:prSet presAssocID="{59DD7DA6-BF32-40E0-BD90-82D0E3ACFFD9}" presName="LevelTwoTextNode" presStyleLbl="node4" presStyleIdx="4" presStyleCnt="8" custScaleX="225156" custScaleY="52754">
        <dgm:presLayoutVars>
          <dgm:chPref val="3"/>
        </dgm:presLayoutVars>
      </dgm:prSet>
      <dgm:spPr/>
      <dgm:t>
        <a:bodyPr/>
        <a:lstStyle/>
        <a:p>
          <a:endParaRPr lang="en-US"/>
        </a:p>
      </dgm:t>
    </dgm:pt>
    <dgm:pt modelId="{DE013953-0710-441B-BCD4-ACFD2227F778}" type="pres">
      <dgm:prSet presAssocID="{59DD7DA6-BF32-40E0-BD90-82D0E3ACFFD9}" presName="level3hierChild" presStyleCnt="0"/>
      <dgm:spPr/>
    </dgm:pt>
    <dgm:pt modelId="{282DE11C-E9C9-4D6C-981A-D51DB4942323}" type="pres">
      <dgm:prSet presAssocID="{6DC276BB-6E6C-4215-BF57-B868256B9F28}" presName="conn2-1" presStyleLbl="parChTrans1D3" presStyleIdx="2" presStyleCnt="9"/>
      <dgm:spPr/>
      <dgm:t>
        <a:bodyPr/>
        <a:lstStyle/>
        <a:p>
          <a:endParaRPr lang="en-US"/>
        </a:p>
      </dgm:t>
    </dgm:pt>
    <dgm:pt modelId="{84BA7A31-F86E-4986-940E-B958C6301E88}" type="pres">
      <dgm:prSet presAssocID="{6DC276BB-6E6C-4215-BF57-B868256B9F28}" presName="connTx" presStyleLbl="parChTrans1D3" presStyleIdx="2" presStyleCnt="9"/>
      <dgm:spPr/>
      <dgm:t>
        <a:bodyPr/>
        <a:lstStyle/>
        <a:p>
          <a:endParaRPr lang="en-US"/>
        </a:p>
      </dgm:t>
    </dgm:pt>
    <dgm:pt modelId="{39759770-DD9A-46AD-A0A4-022990814F6F}" type="pres">
      <dgm:prSet presAssocID="{0E12908C-EA11-4008-9795-2186721CE3E4}" presName="root2" presStyleCnt="0"/>
      <dgm:spPr/>
    </dgm:pt>
    <dgm:pt modelId="{DDD34F12-D651-4A27-9FEE-31545A2F88E6}" type="pres">
      <dgm:prSet presAssocID="{0E12908C-EA11-4008-9795-2186721CE3E4}" presName="LevelTwoTextNode" presStyleLbl="node3" presStyleIdx="2" presStyleCnt="9" custScaleX="202660" custLinFactNeighborX="-15270" custLinFactNeighborY="2245">
        <dgm:presLayoutVars>
          <dgm:chPref val="3"/>
        </dgm:presLayoutVars>
      </dgm:prSet>
      <dgm:spPr/>
      <dgm:t>
        <a:bodyPr/>
        <a:lstStyle/>
        <a:p>
          <a:endParaRPr lang="en-US"/>
        </a:p>
      </dgm:t>
    </dgm:pt>
    <dgm:pt modelId="{96C4FAC9-ADD6-45A2-BB3F-7ED8365A4329}" type="pres">
      <dgm:prSet presAssocID="{0E12908C-EA11-4008-9795-2186721CE3E4}" presName="level3hierChild" presStyleCnt="0"/>
      <dgm:spPr/>
    </dgm:pt>
    <dgm:pt modelId="{D19A69AE-6640-4B0D-B981-ACB6E6D36847}" type="pres">
      <dgm:prSet presAssocID="{9484B0DB-3558-4A5B-AE22-5176746293B1}" presName="conn2-1" presStyleLbl="parChTrans1D4" presStyleIdx="5" presStyleCnt="8"/>
      <dgm:spPr/>
      <dgm:t>
        <a:bodyPr/>
        <a:lstStyle/>
        <a:p>
          <a:endParaRPr lang="en-US"/>
        </a:p>
      </dgm:t>
    </dgm:pt>
    <dgm:pt modelId="{54C9383F-3468-465F-BEA5-70D539154A5C}" type="pres">
      <dgm:prSet presAssocID="{9484B0DB-3558-4A5B-AE22-5176746293B1}" presName="connTx" presStyleLbl="parChTrans1D4" presStyleIdx="5" presStyleCnt="8"/>
      <dgm:spPr/>
      <dgm:t>
        <a:bodyPr/>
        <a:lstStyle/>
        <a:p>
          <a:endParaRPr lang="en-US"/>
        </a:p>
      </dgm:t>
    </dgm:pt>
    <dgm:pt modelId="{60CAF4A2-C360-4342-8B02-1096EA1EF65C}" type="pres">
      <dgm:prSet presAssocID="{1799800A-E755-4788-B69D-55FB8030E361}" presName="root2" presStyleCnt="0"/>
      <dgm:spPr/>
    </dgm:pt>
    <dgm:pt modelId="{43FDB94B-BF7A-4F45-94B3-61A1F5109878}" type="pres">
      <dgm:prSet presAssocID="{1799800A-E755-4788-B69D-55FB8030E361}" presName="LevelTwoTextNode" presStyleLbl="node4" presStyleIdx="5" presStyleCnt="8" custScaleX="198909" custScaleY="60718">
        <dgm:presLayoutVars>
          <dgm:chPref val="3"/>
        </dgm:presLayoutVars>
      </dgm:prSet>
      <dgm:spPr/>
      <dgm:t>
        <a:bodyPr/>
        <a:lstStyle/>
        <a:p>
          <a:endParaRPr lang="en-US"/>
        </a:p>
      </dgm:t>
    </dgm:pt>
    <dgm:pt modelId="{DE6241AC-BA39-4A24-9BA1-AEDD0C8529AE}" type="pres">
      <dgm:prSet presAssocID="{1799800A-E755-4788-B69D-55FB8030E361}" presName="level3hierChild" presStyleCnt="0"/>
      <dgm:spPr/>
    </dgm:pt>
    <dgm:pt modelId="{9C22DDC0-D30D-4EB2-B128-4AEF27FE5EE8}" type="pres">
      <dgm:prSet presAssocID="{A8BE05EE-9429-4B3A-9AA6-E419EB91D397}" presName="conn2-1" presStyleLbl="parChTrans1D4" presStyleIdx="6" presStyleCnt="8"/>
      <dgm:spPr/>
      <dgm:t>
        <a:bodyPr/>
        <a:lstStyle/>
        <a:p>
          <a:endParaRPr lang="en-US"/>
        </a:p>
      </dgm:t>
    </dgm:pt>
    <dgm:pt modelId="{2953E90D-2926-4760-92FF-0D461BAB1549}" type="pres">
      <dgm:prSet presAssocID="{A8BE05EE-9429-4B3A-9AA6-E419EB91D397}" presName="connTx" presStyleLbl="parChTrans1D4" presStyleIdx="6" presStyleCnt="8"/>
      <dgm:spPr/>
      <dgm:t>
        <a:bodyPr/>
        <a:lstStyle/>
        <a:p>
          <a:endParaRPr lang="en-US"/>
        </a:p>
      </dgm:t>
    </dgm:pt>
    <dgm:pt modelId="{5E4E6BE9-0B07-49AC-B74E-415566A3C167}" type="pres">
      <dgm:prSet presAssocID="{FB6FB0CA-67E5-4DB9-A7F2-E48F5AD50C7A}" presName="root2" presStyleCnt="0"/>
      <dgm:spPr/>
    </dgm:pt>
    <dgm:pt modelId="{C70D1BCA-1997-4511-B540-0BCDE60C27EF}" type="pres">
      <dgm:prSet presAssocID="{FB6FB0CA-67E5-4DB9-A7F2-E48F5AD50C7A}" presName="LevelTwoTextNode" presStyleLbl="node4" presStyleIdx="6" presStyleCnt="8" custScaleX="225286" custScaleY="70474">
        <dgm:presLayoutVars>
          <dgm:chPref val="3"/>
        </dgm:presLayoutVars>
      </dgm:prSet>
      <dgm:spPr/>
      <dgm:t>
        <a:bodyPr/>
        <a:lstStyle/>
        <a:p>
          <a:endParaRPr lang="en-US"/>
        </a:p>
      </dgm:t>
    </dgm:pt>
    <dgm:pt modelId="{54C35337-7A8A-47D2-A384-51D5C090C5D7}" type="pres">
      <dgm:prSet presAssocID="{FB6FB0CA-67E5-4DB9-A7F2-E48F5AD50C7A}" presName="level3hierChild" presStyleCnt="0"/>
      <dgm:spPr/>
    </dgm:pt>
    <dgm:pt modelId="{7BD54537-E62B-4A38-9FE9-B7742EB69AF1}" type="pres">
      <dgm:prSet presAssocID="{7AF33525-D9D1-4FF0-A7AD-0DE0B54C5270}" presName="conn2-1" presStyleLbl="parChTrans1D4" presStyleIdx="7" presStyleCnt="8"/>
      <dgm:spPr/>
      <dgm:t>
        <a:bodyPr/>
        <a:lstStyle/>
        <a:p>
          <a:endParaRPr lang="en-US"/>
        </a:p>
      </dgm:t>
    </dgm:pt>
    <dgm:pt modelId="{0EEBF301-4B08-4504-BAC1-F9A220312D79}" type="pres">
      <dgm:prSet presAssocID="{7AF33525-D9D1-4FF0-A7AD-0DE0B54C5270}" presName="connTx" presStyleLbl="parChTrans1D4" presStyleIdx="7" presStyleCnt="8"/>
      <dgm:spPr/>
      <dgm:t>
        <a:bodyPr/>
        <a:lstStyle/>
        <a:p>
          <a:endParaRPr lang="en-US"/>
        </a:p>
      </dgm:t>
    </dgm:pt>
    <dgm:pt modelId="{88953496-0FBE-45D3-8FB7-5C39FCA62658}" type="pres">
      <dgm:prSet presAssocID="{C9E84D5C-D863-4368-812E-A37811420966}" presName="root2" presStyleCnt="0"/>
      <dgm:spPr/>
    </dgm:pt>
    <dgm:pt modelId="{7F16BA12-F6F6-4EF2-A3DB-99FE26F3B170}" type="pres">
      <dgm:prSet presAssocID="{C9E84D5C-D863-4368-812E-A37811420966}" presName="LevelTwoTextNode" presStyleLbl="node4" presStyleIdx="7" presStyleCnt="8" custScaleX="421313" custScaleY="64547">
        <dgm:presLayoutVars>
          <dgm:chPref val="3"/>
        </dgm:presLayoutVars>
      </dgm:prSet>
      <dgm:spPr/>
      <dgm:t>
        <a:bodyPr/>
        <a:lstStyle/>
        <a:p>
          <a:endParaRPr lang="en-US"/>
        </a:p>
      </dgm:t>
    </dgm:pt>
    <dgm:pt modelId="{20C5CE83-AEF5-487F-94A4-D63BBE18B43F}" type="pres">
      <dgm:prSet presAssocID="{C9E84D5C-D863-4368-812E-A37811420966}" presName="level3hierChild" presStyleCnt="0"/>
      <dgm:spPr/>
    </dgm:pt>
    <dgm:pt modelId="{EE928441-46F1-4707-B409-6C1432B5FF24}" type="pres">
      <dgm:prSet presAssocID="{827D6C86-AF24-40C0-B239-D70C54C330CD}" presName="conn2-1" presStyleLbl="parChTrans1D2" presStyleIdx="1" presStyleCnt="2"/>
      <dgm:spPr/>
      <dgm:t>
        <a:bodyPr/>
        <a:lstStyle/>
        <a:p>
          <a:endParaRPr lang="en-US"/>
        </a:p>
      </dgm:t>
    </dgm:pt>
    <dgm:pt modelId="{08258517-0558-446C-9522-186B5645B80B}" type="pres">
      <dgm:prSet presAssocID="{827D6C86-AF24-40C0-B239-D70C54C330CD}" presName="connTx" presStyleLbl="parChTrans1D2" presStyleIdx="1" presStyleCnt="2"/>
      <dgm:spPr/>
      <dgm:t>
        <a:bodyPr/>
        <a:lstStyle/>
        <a:p>
          <a:endParaRPr lang="en-US"/>
        </a:p>
      </dgm:t>
    </dgm:pt>
    <dgm:pt modelId="{F7F86D82-B88D-479F-97A5-D8DA9B469E96}" type="pres">
      <dgm:prSet presAssocID="{78826DD3-0404-40AF-8AFE-BB282575A37E}" presName="root2" presStyleCnt="0"/>
      <dgm:spPr/>
    </dgm:pt>
    <dgm:pt modelId="{E05C5667-394D-490C-9303-2DBBE9798713}" type="pres">
      <dgm:prSet presAssocID="{78826DD3-0404-40AF-8AFE-BB282575A37E}" presName="LevelTwoTextNode" presStyleLbl="node2" presStyleIdx="1" presStyleCnt="2" custScaleX="64739" custScaleY="629093" custLinFactNeighborX="-3399" custLinFactNeighborY="6492">
        <dgm:presLayoutVars>
          <dgm:chPref val="3"/>
        </dgm:presLayoutVars>
      </dgm:prSet>
      <dgm:spPr/>
      <dgm:t>
        <a:bodyPr/>
        <a:lstStyle/>
        <a:p>
          <a:endParaRPr lang="en-US"/>
        </a:p>
      </dgm:t>
    </dgm:pt>
    <dgm:pt modelId="{DA669D7F-D5ED-47CD-AA4A-631CA23F7D29}" type="pres">
      <dgm:prSet presAssocID="{78826DD3-0404-40AF-8AFE-BB282575A37E}" presName="level3hierChild" presStyleCnt="0"/>
      <dgm:spPr/>
    </dgm:pt>
    <dgm:pt modelId="{89CB2CCA-234B-4FB1-A489-B6F5F1415B01}" type="pres">
      <dgm:prSet presAssocID="{A0795C4F-605E-4E79-A8A1-A10D30BCB83F}" presName="conn2-1" presStyleLbl="parChTrans1D3" presStyleIdx="3" presStyleCnt="9"/>
      <dgm:spPr/>
      <dgm:t>
        <a:bodyPr/>
        <a:lstStyle/>
        <a:p>
          <a:endParaRPr lang="en-US"/>
        </a:p>
      </dgm:t>
    </dgm:pt>
    <dgm:pt modelId="{5912AF1B-A07F-42D5-A8BA-5FF8DCD9E8C3}" type="pres">
      <dgm:prSet presAssocID="{A0795C4F-605E-4E79-A8A1-A10D30BCB83F}" presName="connTx" presStyleLbl="parChTrans1D3" presStyleIdx="3" presStyleCnt="9"/>
      <dgm:spPr/>
      <dgm:t>
        <a:bodyPr/>
        <a:lstStyle/>
        <a:p>
          <a:endParaRPr lang="en-US"/>
        </a:p>
      </dgm:t>
    </dgm:pt>
    <dgm:pt modelId="{B415EF4D-3AE3-4BE0-9A32-2EB78DFB5148}" type="pres">
      <dgm:prSet presAssocID="{0E38716A-1DDE-4944-9FC6-16FC91C38A2A}" presName="root2" presStyleCnt="0"/>
      <dgm:spPr/>
    </dgm:pt>
    <dgm:pt modelId="{F12202EC-5BC6-4E49-B9C7-BEBB181DD588}" type="pres">
      <dgm:prSet presAssocID="{0E38716A-1DDE-4944-9FC6-16FC91C38A2A}" presName="LevelTwoTextNode" presStyleLbl="node3" presStyleIdx="3" presStyleCnt="9" custScaleX="545880" custScaleY="128483" custLinFactY="-9625" custLinFactNeighborX="-48342" custLinFactNeighborY="-100000">
        <dgm:presLayoutVars>
          <dgm:chPref val="3"/>
        </dgm:presLayoutVars>
      </dgm:prSet>
      <dgm:spPr/>
      <dgm:t>
        <a:bodyPr/>
        <a:lstStyle/>
        <a:p>
          <a:endParaRPr lang="en-US"/>
        </a:p>
      </dgm:t>
    </dgm:pt>
    <dgm:pt modelId="{DBAD86DF-515B-4D06-A4CA-006A5AD91D8D}" type="pres">
      <dgm:prSet presAssocID="{0E38716A-1DDE-4944-9FC6-16FC91C38A2A}" presName="level3hierChild" presStyleCnt="0"/>
      <dgm:spPr/>
    </dgm:pt>
    <dgm:pt modelId="{9224CA39-6EA8-4557-872C-8C5002184617}" type="pres">
      <dgm:prSet presAssocID="{3D3AE946-99AA-4E27-89A1-69FF03A22284}" presName="conn2-1" presStyleLbl="parChTrans1D3" presStyleIdx="4" presStyleCnt="9"/>
      <dgm:spPr/>
      <dgm:t>
        <a:bodyPr/>
        <a:lstStyle/>
        <a:p>
          <a:endParaRPr lang="en-US"/>
        </a:p>
      </dgm:t>
    </dgm:pt>
    <dgm:pt modelId="{183B1D3E-6982-4671-A334-7874984CF178}" type="pres">
      <dgm:prSet presAssocID="{3D3AE946-99AA-4E27-89A1-69FF03A22284}" presName="connTx" presStyleLbl="parChTrans1D3" presStyleIdx="4" presStyleCnt="9"/>
      <dgm:spPr/>
      <dgm:t>
        <a:bodyPr/>
        <a:lstStyle/>
        <a:p>
          <a:endParaRPr lang="en-US"/>
        </a:p>
      </dgm:t>
    </dgm:pt>
    <dgm:pt modelId="{00341B19-447E-4772-94ED-795B7A1BB3DA}" type="pres">
      <dgm:prSet presAssocID="{4E703321-40F5-4D91-AF1C-969F5CF1B014}" presName="root2" presStyleCnt="0"/>
      <dgm:spPr/>
    </dgm:pt>
    <dgm:pt modelId="{8404D62C-AC4B-4E14-9554-8238AFBE4EFF}" type="pres">
      <dgm:prSet presAssocID="{4E703321-40F5-4D91-AF1C-969F5CF1B014}" presName="LevelTwoTextNode" presStyleLbl="node3" presStyleIdx="4" presStyleCnt="9" custScaleX="364702" custScaleY="68936" custLinFactNeighborX="-4893" custLinFactNeighborY="3716">
        <dgm:presLayoutVars>
          <dgm:chPref val="3"/>
        </dgm:presLayoutVars>
      </dgm:prSet>
      <dgm:spPr/>
      <dgm:t>
        <a:bodyPr/>
        <a:lstStyle/>
        <a:p>
          <a:endParaRPr lang="en-US"/>
        </a:p>
      </dgm:t>
    </dgm:pt>
    <dgm:pt modelId="{BB17F67E-2858-44F6-9294-D5060EC26DD7}" type="pres">
      <dgm:prSet presAssocID="{4E703321-40F5-4D91-AF1C-969F5CF1B014}" presName="level3hierChild" presStyleCnt="0"/>
      <dgm:spPr/>
    </dgm:pt>
    <dgm:pt modelId="{3DEC86BC-7E81-4F1A-BC87-6FFC9DA464C8}" type="pres">
      <dgm:prSet presAssocID="{D05AB754-81AA-47F7-B653-A044BF457505}" presName="conn2-1" presStyleLbl="parChTrans1D3" presStyleIdx="5" presStyleCnt="9"/>
      <dgm:spPr/>
      <dgm:t>
        <a:bodyPr/>
        <a:lstStyle/>
        <a:p>
          <a:endParaRPr lang="en-US"/>
        </a:p>
      </dgm:t>
    </dgm:pt>
    <dgm:pt modelId="{2165BBAB-3040-4BB6-B362-35ACA42B9284}" type="pres">
      <dgm:prSet presAssocID="{D05AB754-81AA-47F7-B653-A044BF457505}" presName="connTx" presStyleLbl="parChTrans1D3" presStyleIdx="5" presStyleCnt="9"/>
      <dgm:spPr/>
      <dgm:t>
        <a:bodyPr/>
        <a:lstStyle/>
        <a:p>
          <a:endParaRPr lang="en-US"/>
        </a:p>
      </dgm:t>
    </dgm:pt>
    <dgm:pt modelId="{F98495BD-A1FE-426F-8197-80DCBAFDBA00}" type="pres">
      <dgm:prSet presAssocID="{C3DAD14A-F786-47FF-89FE-9BAA86A4003A}" presName="root2" presStyleCnt="0"/>
      <dgm:spPr/>
    </dgm:pt>
    <dgm:pt modelId="{D97C5740-5FE9-4D33-902E-4BDAF67505B6}" type="pres">
      <dgm:prSet presAssocID="{C3DAD14A-F786-47FF-89FE-9BAA86A4003A}" presName="LevelTwoTextNode" presStyleLbl="node3" presStyleIdx="5" presStyleCnt="9" custScaleX="750160" custScaleY="67644">
        <dgm:presLayoutVars>
          <dgm:chPref val="3"/>
        </dgm:presLayoutVars>
      </dgm:prSet>
      <dgm:spPr/>
      <dgm:t>
        <a:bodyPr/>
        <a:lstStyle/>
        <a:p>
          <a:endParaRPr lang="en-US"/>
        </a:p>
      </dgm:t>
    </dgm:pt>
    <dgm:pt modelId="{3848EF58-BC0F-48D4-87BF-4005896D2F59}" type="pres">
      <dgm:prSet presAssocID="{C3DAD14A-F786-47FF-89FE-9BAA86A4003A}" presName="level3hierChild" presStyleCnt="0"/>
      <dgm:spPr/>
    </dgm:pt>
    <dgm:pt modelId="{7075CEB8-B18F-477C-BAA1-4CBCB3716D8D}" type="pres">
      <dgm:prSet presAssocID="{E8CC2638-BE71-4434-A2DA-8C11380CB3B9}" presName="conn2-1" presStyleLbl="parChTrans1D3" presStyleIdx="6" presStyleCnt="9"/>
      <dgm:spPr/>
      <dgm:t>
        <a:bodyPr/>
        <a:lstStyle/>
        <a:p>
          <a:endParaRPr lang="en-US"/>
        </a:p>
      </dgm:t>
    </dgm:pt>
    <dgm:pt modelId="{07FBDD05-355F-46E8-A327-462F72BAF5FC}" type="pres">
      <dgm:prSet presAssocID="{E8CC2638-BE71-4434-A2DA-8C11380CB3B9}" presName="connTx" presStyleLbl="parChTrans1D3" presStyleIdx="6" presStyleCnt="9"/>
      <dgm:spPr/>
      <dgm:t>
        <a:bodyPr/>
        <a:lstStyle/>
        <a:p>
          <a:endParaRPr lang="en-US"/>
        </a:p>
      </dgm:t>
    </dgm:pt>
    <dgm:pt modelId="{1885269D-5BCC-48C4-8EFD-2739951EC0DA}" type="pres">
      <dgm:prSet presAssocID="{790831A5-0F95-4876-AC8E-D43F5C4E0424}" presName="root2" presStyleCnt="0"/>
      <dgm:spPr/>
    </dgm:pt>
    <dgm:pt modelId="{B26E15B2-D546-43D0-AE30-686A378E7CF8}" type="pres">
      <dgm:prSet presAssocID="{790831A5-0F95-4876-AC8E-D43F5C4E0424}" presName="LevelTwoTextNode" presStyleLbl="node3" presStyleIdx="6" presStyleCnt="9" custScaleX="731317" custScaleY="119333">
        <dgm:presLayoutVars>
          <dgm:chPref val="3"/>
        </dgm:presLayoutVars>
      </dgm:prSet>
      <dgm:spPr/>
      <dgm:t>
        <a:bodyPr/>
        <a:lstStyle/>
        <a:p>
          <a:endParaRPr lang="en-US"/>
        </a:p>
      </dgm:t>
    </dgm:pt>
    <dgm:pt modelId="{2C4BEDD3-F09F-4BFE-B304-BA520B79EFCB}" type="pres">
      <dgm:prSet presAssocID="{790831A5-0F95-4876-AC8E-D43F5C4E0424}" presName="level3hierChild" presStyleCnt="0"/>
      <dgm:spPr/>
    </dgm:pt>
    <dgm:pt modelId="{F1C37B16-6384-4E4D-A5C7-C9DDBA3FBD81}" type="pres">
      <dgm:prSet presAssocID="{DFEBAF4A-1C54-4957-90E5-D6864A15B0C3}" presName="conn2-1" presStyleLbl="parChTrans1D3" presStyleIdx="7" presStyleCnt="9"/>
      <dgm:spPr/>
      <dgm:t>
        <a:bodyPr/>
        <a:lstStyle/>
        <a:p>
          <a:endParaRPr lang="en-US"/>
        </a:p>
      </dgm:t>
    </dgm:pt>
    <dgm:pt modelId="{8C5236DD-AAE3-4568-8E31-27240FB4A75A}" type="pres">
      <dgm:prSet presAssocID="{DFEBAF4A-1C54-4957-90E5-D6864A15B0C3}" presName="connTx" presStyleLbl="parChTrans1D3" presStyleIdx="7" presStyleCnt="9"/>
      <dgm:spPr/>
      <dgm:t>
        <a:bodyPr/>
        <a:lstStyle/>
        <a:p>
          <a:endParaRPr lang="en-US"/>
        </a:p>
      </dgm:t>
    </dgm:pt>
    <dgm:pt modelId="{DEA6D8A3-4AA2-4475-ACFB-72EBDDC3474E}" type="pres">
      <dgm:prSet presAssocID="{DAADB702-2C11-4552-9C3B-35753F7BCDFD}" presName="root2" presStyleCnt="0"/>
      <dgm:spPr/>
    </dgm:pt>
    <dgm:pt modelId="{66A65753-A8D1-41CE-81ED-1E581B58D8F9}" type="pres">
      <dgm:prSet presAssocID="{DAADB702-2C11-4552-9C3B-35753F7BCDFD}" presName="LevelTwoTextNode" presStyleLbl="node3" presStyleIdx="7" presStyleCnt="9" custScaleX="669040" custScaleY="102314">
        <dgm:presLayoutVars>
          <dgm:chPref val="3"/>
        </dgm:presLayoutVars>
      </dgm:prSet>
      <dgm:spPr/>
      <dgm:t>
        <a:bodyPr/>
        <a:lstStyle/>
        <a:p>
          <a:endParaRPr lang="en-US"/>
        </a:p>
      </dgm:t>
    </dgm:pt>
    <dgm:pt modelId="{7EE86DB4-637F-4208-9C74-D607487D7588}" type="pres">
      <dgm:prSet presAssocID="{DAADB702-2C11-4552-9C3B-35753F7BCDFD}" presName="level3hierChild" presStyleCnt="0"/>
      <dgm:spPr/>
    </dgm:pt>
    <dgm:pt modelId="{DC7799E6-7234-4D38-80A1-3AE3469E961B}" type="pres">
      <dgm:prSet presAssocID="{ED0271DA-2DF0-42AA-8485-AE3BD1DAA15C}" presName="conn2-1" presStyleLbl="parChTrans1D3" presStyleIdx="8" presStyleCnt="9"/>
      <dgm:spPr/>
      <dgm:t>
        <a:bodyPr/>
        <a:lstStyle/>
        <a:p>
          <a:endParaRPr lang="en-US"/>
        </a:p>
      </dgm:t>
    </dgm:pt>
    <dgm:pt modelId="{7D0F129E-E23F-4F15-A112-F4E2720DF939}" type="pres">
      <dgm:prSet presAssocID="{ED0271DA-2DF0-42AA-8485-AE3BD1DAA15C}" presName="connTx" presStyleLbl="parChTrans1D3" presStyleIdx="8" presStyleCnt="9"/>
      <dgm:spPr/>
      <dgm:t>
        <a:bodyPr/>
        <a:lstStyle/>
        <a:p>
          <a:endParaRPr lang="en-US"/>
        </a:p>
      </dgm:t>
    </dgm:pt>
    <dgm:pt modelId="{DD8C39D8-3F78-4FA8-B788-D4526AFB6777}" type="pres">
      <dgm:prSet presAssocID="{708A70EC-F7F6-4E93-A8B2-A14482CA228A}" presName="root2" presStyleCnt="0"/>
      <dgm:spPr/>
    </dgm:pt>
    <dgm:pt modelId="{D16BCC27-DB10-4B48-96AC-F851ACFBAEB5}" type="pres">
      <dgm:prSet presAssocID="{708A70EC-F7F6-4E93-A8B2-A14482CA228A}" presName="LevelTwoTextNode" presStyleLbl="node3" presStyleIdx="8" presStyleCnt="9" custScaleX="643230" custScaleY="104907">
        <dgm:presLayoutVars>
          <dgm:chPref val="3"/>
        </dgm:presLayoutVars>
      </dgm:prSet>
      <dgm:spPr/>
      <dgm:t>
        <a:bodyPr/>
        <a:lstStyle/>
        <a:p>
          <a:endParaRPr lang="en-US"/>
        </a:p>
      </dgm:t>
    </dgm:pt>
    <dgm:pt modelId="{8A69D087-F5F9-41F9-9201-03174CA5248F}" type="pres">
      <dgm:prSet presAssocID="{708A70EC-F7F6-4E93-A8B2-A14482CA228A}" presName="level3hierChild" presStyleCnt="0"/>
      <dgm:spPr/>
    </dgm:pt>
  </dgm:ptLst>
  <dgm:cxnLst>
    <dgm:cxn modelId="{AC0EA7A0-D867-444E-A6F1-CC6263634D2C}" type="presOf" srcId="{A554BD78-A2B8-41E3-8DA3-5F3437EC38C9}" destId="{96AAC7C6-5991-4D5C-AC42-E0C8CDBA9CC2}" srcOrd="1" destOrd="0" presId="urn:microsoft.com/office/officeart/2005/8/layout/hierarchy2"/>
    <dgm:cxn modelId="{78762A45-A907-BA42-8217-73A45B3F4CF4}" type="presOf" srcId="{9A7C03CB-FB20-413E-A8AD-8F3BA4C65B5E}" destId="{169FE224-0628-4E6D-B0C1-49677AB6DE3C}" srcOrd="1" destOrd="0" presId="urn:microsoft.com/office/officeart/2005/8/layout/hierarchy2"/>
    <dgm:cxn modelId="{CE6381FD-DBFF-4F42-9484-8BBA5CA67DAB}" type="presOf" srcId="{DFEBAF4A-1C54-4957-90E5-D6864A15B0C3}" destId="{F1C37B16-6384-4E4D-A5C7-C9DDBA3FBD81}" srcOrd="0" destOrd="0" presId="urn:microsoft.com/office/officeart/2005/8/layout/hierarchy2"/>
    <dgm:cxn modelId="{C5C092BD-9AEA-6545-8F0E-DBA256A60332}" type="presOf" srcId="{4D9684CC-1A52-4772-AF68-22BEB3CD2BC5}" destId="{A388A46A-CD58-4C49-BDBD-3DFB4E4436F8}" srcOrd="1" destOrd="0" presId="urn:microsoft.com/office/officeart/2005/8/layout/hierarchy2"/>
    <dgm:cxn modelId="{97044B64-8261-C74E-9D02-7DBA57DDF8D0}" type="presOf" srcId="{FB6FB0CA-67E5-4DB9-A7F2-E48F5AD50C7A}" destId="{C70D1BCA-1997-4511-B540-0BCDE60C27EF}" srcOrd="0" destOrd="0" presId="urn:microsoft.com/office/officeart/2005/8/layout/hierarchy2"/>
    <dgm:cxn modelId="{585961A0-EB65-4145-886E-EA36384F00FC}" type="presOf" srcId="{DFEBAF4A-1C54-4957-90E5-D6864A15B0C3}" destId="{8C5236DD-AAE3-4568-8E31-27240FB4A75A}" srcOrd="1" destOrd="0" presId="urn:microsoft.com/office/officeart/2005/8/layout/hierarchy2"/>
    <dgm:cxn modelId="{23937BA6-D31D-E340-BF52-B7E534286EE5}" type="presOf" srcId="{9A7C03CB-FB20-413E-A8AD-8F3BA4C65B5E}" destId="{D0340585-E40C-4246-B850-C9398108A4A7}" srcOrd="0" destOrd="0" presId="urn:microsoft.com/office/officeart/2005/8/layout/hierarchy2"/>
    <dgm:cxn modelId="{90CFE106-4282-E643-9C2E-A5AEAECFE12B}" type="presOf" srcId="{D05AB754-81AA-47F7-B653-A044BF457505}" destId="{3DEC86BC-7E81-4F1A-BC87-6FFC9DA464C8}" srcOrd="0" destOrd="0" presId="urn:microsoft.com/office/officeart/2005/8/layout/hierarchy2"/>
    <dgm:cxn modelId="{A790CA87-8B1A-DC4D-BFCD-F69993491407}" type="presOf" srcId="{5CF7FAD9-FCCC-485B-8617-7A7509EBD1BA}" destId="{1C913263-6FCE-4233-A199-23451E51B653}" srcOrd="0" destOrd="0" presId="urn:microsoft.com/office/officeart/2005/8/layout/hierarchy2"/>
    <dgm:cxn modelId="{18BFAFC9-FB9F-144A-823E-BAAEE8EA276B}" type="presOf" srcId="{E8CC2638-BE71-4434-A2DA-8C11380CB3B9}" destId="{7075CEB8-B18F-477C-BAA1-4CBCB3716D8D}" srcOrd="0" destOrd="0" presId="urn:microsoft.com/office/officeart/2005/8/layout/hierarchy2"/>
    <dgm:cxn modelId="{760EBA49-4BC7-F243-855E-C7F2A0A0F951}" type="presOf" srcId="{790831A5-0F95-4876-AC8E-D43F5C4E0424}" destId="{B26E15B2-D546-43D0-AE30-686A378E7CF8}" srcOrd="0" destOrd="0" presId="urn:microsoft.com/office/officeart/2005/8/layout/hierarchy2"/>
    <dgm:cxn modelId="{35818E24-F33E-7646-8FD2-02D7A4726797}" type="presOf" srcId="{51FF2B64-64E1-4596-8173-840DDF382F27}" destId="{D1AB0F91-4AC5-4E04-B3E9-338B57EFED94}" srcOrd="0" destOrd="0" presId="urn:microsoft.com/office/officeart/2005/8/layout/hierarchy2"/>
    <dgm:cxn modelId="{728B987B-083F-C244-8052-DF9039BF0666}" type="presOf" srcId="{97CFCAA5-E9C9-4271-AAB2-11D09CBD1965}" destId="{273D13E0-70F5-41E4-8BC1-889077859C61}" srcOrd="0" destOrd="0" presId="urn:microsoft.com/office/officeart/2005/8/layout/hierarchy2"/>
    <dgm:cxn modelId="{CC371481-3657-4748-8469-1C2134CED5C5}" type="presOf" srcId="{61D47A3F-2419-4AD2-853B-CC7924C4CF84}" destId="{600A249B-82C2-4E9D-A484-33AC2CBFD533}" srcOrd="1" destOrd="0" presId="urn:microsoft.com/office/officeart/2005/8/layout/hierarchy2"/>
    <dgm:cxn modelId="{697859EC-5754-944F-8332-61A775C3CFE2}" type="presOf" srcId="{DAADB702-2C11-4552-9C3B-35753F7BCDFD}" destId="{66A65753-A8D1-41CE-81ED-1E581B58D8F9}" srcOrd="0" destOrd="0" presId="urn:microsoft.com/office/officeart/2005/8/layout/hierarchy2"/>
    <dgm:cxn modelId="{41B3C26F-5A61-D048-A7A1-E345F55169AA}" type="presOf" srcId="{7AF33525-D9D1-4FF0-A7AD-0DE0B54C5270}" destId="{7BD54537-E62B-4A38-9FE9-B7742EB69AF1}" srcOrd="0" destOrd="0" presId="urn:microsoft.com/office/officeart/2005/8/layout/hierarchy2"/>
    <dgm:cxn modelId="{877D09CB-5FFD-4780-A4C3-FF3EA6B3EDC0}" srcId="{01851381-299F-4305-8C15-4E0AF72B8785}" destId="{F79D7BC9-4B6A-403A-AB87-8A4520E708FF}" srcOrd="1" destOrd="0" parTransId="{134E2ED8-9822-4DD3-B4D3-C623D8DE91FE}" sibTransId="{9569CBF7-181A-48DB-B285-14B7C5153FD7}"/>
    <dgm:cxn modelId="{879CEBF3-64A6-7E4D-BAF8-E4795BBA2BA4}" type="presOf" srcId="{A554BD78-A2B8-41E3-8DA3-5F3437EC38C9}" destId="{B7AC731B-59F1-4CF9-94E3-49B1B669B788}" srcOrd="0" destOrd="0" presId="urn:microsoft.com/office/officeart/2005/8/layout/hierarchy2"/>
    <dgm:cxn modelId="{2134DF42-34B4-7949-8114-ED5D69DA20CE}" type="presOf" srcId="{2F3266E6-EBAD-4770-A4BB-A982EEFC8825}" destId="{626A987F-3EB4-45FB-AF12-848A5207F10E}" srcOrd="1" destOrd="0" presId="urn:microsoft.com/office/officeart/2005/8/layout/hierarchy2"/>
    <dgm:cxn modelId="{B43DCCAB-87B4-4DDF-93EC-351F601268CB}" srcId="{01851381-299F-4305-8C15-4E0AF72B8785}" destId="{28756A17-C4DC-43E9-ADF9-76063668A951}" srcOrd="0" destOrd="0" parTransId="{97CFCAA5-E9C9-4271-AAB2-11D09CBD1965}" sibTransId="{935BDDEB-097E-483B-AF7A-191B8012BD8E}"/>
    <dgm:cxn modelId="{17CED6FF-203B-47E1-A422-2F40AC51F133}" srcId="{F79D7BC9-4B6A-403A-AB87-8A4520E708FF}" destId="{59DD7DA6-BF32-40E0-BD90-82D0E3ACFFD9}" srcOrd="2" destOrd="0" parTransId="{61D47A3F-2419-4AD2-853B-CC7924C4CF84}" sibTransId="{52211122-5B76-45A8-954D-FE47DF60E133}"/>
    <dgm:cxn modelId="{0B29BBB0-94E2-B24A-BCB5-2EA02894FC51}" type="presOf" srcId="{51FF2B64-64E1-4596-8173-840DDF382F27}" destId="{3B7A2363-12B9-4B44-B7D7-EB754B0B7A82}" srcOrd="1" destOrd="0" presId="urn:microsoft.com/office/officeart/2005/8/layout/hierarchy2"/>
    <dgm:cxn modelId="{C8AD67B2-D842-2643-8CAC-83906728480C}" type="presOf" srcId="{7AF33525-D9D1-4FF0-A7AD-0DE0B54C5270}" destId="{0EEBF301-4B08-4504-BAC1-F9A220312D79}" srcOrd="1" destOrd="0" presId="urn:microsoft.com/office/officeart/2005/8/layout/hierarchy2"/>
    <dgm:cxn modelId="{CE9C071C-3550-49B6-BDFB-DFF63DB76DC6}" srcId="{2E09DF3A-7035-4DE0-943D-CEABBDAB17CF}" destId="{78826DD3-0404-40AF-8AFE-BB282575A37E}" srcOrd="1" destOrd="0" parTransId="{827D6C86-AF24-40C0-B239-D70C54C330CD}" sibTransId="{962680B9-6D78-4DC6-9824-B225BB0D55F7}"/>
    <dgm:cxn modelId="{F52626BF-A294-7240-9E32-8A8F7E77E65F}" type="presOf" srcId="{6DC276BB-6E6C-4215-BF57-B868256B9F28}" destId="{84BA7A31-F86E-4986-940E-B958C6301E88}" srcOrd="1" destOrd="0" presId="urn:microsoft.com/office/officeart/2005/8/layout/hierarchy2"/>
    <dgm:cxn modelId="{0F0CDCD6-EB63-4F7D-A2EB-E521685F718B}" srcId="{F79D7BC9-4B6A-403A-AB87-8A4520E708FF}" destId="{FD28B778-3D21-4075-AE4E-1E0B01A317F9}" srcOrd="1" destOrd="0" parTransId="{2F3266E6-EBAD-4770-A4BB-A982EEFC8825}" sibTransId="{4E509824-99A5-4162-9D80-7497C13574B5}"/>
    <dgm:cxn modelId="{1153C1D1-AFF9-2F43-A9C6-48A664A96EB5}" type="presOf" srcId="{D05AB754-81AA-47F7-B653-A044BF457505}" destId="{2165BBAB-3040-4BB6-B362-35ACA42B9284}" srcOrd="1" destOrd="0" presId="urn:microsoft.com/office/officeart/2005/8/layout/hierarchy2"/>
    <dgm:cxn modelId="{90D4A073-257B-7240-8E47-7A9B1079377C}" type="presOf" srcId="{C3DAD14A-F786-47FF-89FE-9BAA86A4003A}" destId="{D97C5740-5FE9-4D33-902E-4BDAF67505B6}" srcOrd="0" destOrd="0" presId="urn:microsoft.com/office/officeart/2005/8/layout/hierarchy2"/>
    <dgm:cxn modelId="{AF0C6535-9F79-B548-8D8B-9B9425E3DAAC}" type="presOf" srcId="{827D6C86-AF24-40C0-B239-D70C54C330CD}" destId="{08258517-0558-446C-9522-186B5645B80B}" srcOrd="1" destOrd="0" presId="urn:microsoft.com/office/officeart/2005/8/layout/hierarchy2"/>
    <dgm:cxn modelId="{ADC3616A-A1BF-BB4A-B279-F8FE6535BAF3}" type="presOf" srcId="{E0AB73F3-D654-4648-878D-81BAEA131AA7}" destId="{CA328479-A4A3-4944-8840-E059D69B54E9}" srcOrd="0" destOrd="0" presId="urn:microsoft.com/office/officeart/2005/8/layout/hierarchy2"/>
    <dgm:cxn modelId="{846ABF64-DCD5-4158-9945-C84E8BA6BEBB}" srcId="{2E09DF3A-7035-4DE0-943D-CEABBDAB17CF}" destId="{01851381-299F-4305-8C15-4E0AF72B8785}" srcOrd="0" destOrd="0" parTransId="{4D9684CC-1A52-4772-AF68-22BEB3CD2BC5}" sibTransId="{78AF4B65-70B9-4AAF-B292-F5E77866D524}"/>
    <dgm:cxn modelId="{D1E913DB-646C-3946-9EBA-2624F1A95D98}" type="presOf" srcId="{01851381-299F-4305-8C15-4E0AF72B8785}" destId="{1E942C9F-CAC6-420D-AE90-C5921FE661A2}" srcOrd="0" destOrd="0" presId="urn:microsoft.com/office/officeart/2005/8/layout/hierarchy2"/>
    <dgm:cxn modelId="{EC0A3402-85DD-496F-A1AE-2514BE47DC46}" srcId="{0E12908C-EA11-4008-9795-2186721CE3E4}" destId="{C9E84D5C-D863-4368-812E-A37811420966}" srcOrd="2" destOrd="0" parTransId="{7AF33525-D9D1-4FF0-A7AD-0DE0B54C5270}" sibTransId="{175AE34F-7DBA-4223-ABF7-A8D491179004}"/>
    <dgm:cxn modelId="{163927E9-2244-BA44-925C-7E11C7BF746A}" type="presOf" srcId="{A0795C4F-605E-4E79-A8A1-A10D30BCB83F}" destId="{5912AF1B-A07F-42D5-A8BA-5FF8DCD9E8C3}" srcOrd="1" destOrd="0" presId="urn:microsoft.com/office/officeart/2005/8/layout/hierarchy2"/>
    <dgm:cxn modelId="{71381E5B-5308-6540-8AC3-AE6D9CFF30AB}" type="presOf" srcId="{A0795C4F-605E-4E79-A8A1-A10D30BCB83F}" destId="{89CB2CCA-234B-4FB1-A489-B6F5F1415B01}" srcOrd="0" destOrd="0" presId="urn:microsoft.com/office/officeart/2005/8/layout/hierarchy2"/>
    <dgm:cxn modelId="{B5BDC4DD-F954-1A42-8173-DEE6AEEB34FC}" type="presOf" srcId="{134E2ED8-9822-4DD3-B4D3-C623D8DE91FE}" destId="{0AAB7391-F1B8-4F16-ACB8-B8650C46B6E8}" srcOrd="1" destOrd="0" presId="urn:microsoft.com/office/officeart/2005/8/layout/hierarchy2"/>
    <dgm:cxn modelId="{AC3785F2-8C9D-453F-A2B4-7D73FC7F28C7}" srcId="{F79D7BC9-4B6A-403A-AB87-8A4520E708FF}" destId="{448F8597-BB6C-4305-9FCC-8D736FDAB6F7}" srcOrd="0" destOrd="0" parTransId="{A554BD78-A2B8-41E3-8DA3-5F3437EC38C9}" sibTransId="{F0528553-6374-4389-859D-74A733B0678C}"/>
    <dgm:cxn modelId="{66FE8BF0-8015-764B-8CAC-21DE4321EFD6}" type="presOf" srcId="{FD28B778-3D21-4075-AE4E-1E0B01A317F9}" destId="{79692A58-597A-4D52-994E-7B6BA71D4108}" srcOrd="0" destOrd="0" presId="urn:microsoft.com/office/officeart/2005/8/layout/hierarchy2"/>
    <dgm:cxn modelId="{2D4A655B-4521-214E-8E4A-5641A9C3EBBC}" type="presOf" srcId="{A8BE05EE-9429-4B3A-9AA6-E419EB91D397}" destId="{2953E90D-2926-4760-92FF-0D461BAB1549}" srcOrd="1" destOrd="0" presId="urn:microsoft.com/office/officeart/2005/8/layout/hierarchy2"/>
    <dgm:cxn modelId="{D7DF7AA8-6146-4937-81A3-E70C72E07A06}" srcId="{28756A17-C4DC-43E9-ADF9-76063668A951}" destId="{7A10C8E5-F55B-45BA-A1D7-298228DD0DD5}" srcOrd="0" destOrd="0" parTransId="{9A7C03CB-FB20-413E-A8AD-8F3BA4C65B5E}" sibTransId="{14A505FD-DA95-49A1-BB06-EBBDB24BE0D6}"/>
    <dgm:cxn modelId="{2F21AA1B-B2D8-4C69-8AC0-B520C0319633}" srcId="{01851381-299F-4305-8C15-4E0AF72B8785}" destId="{0E12908C-EA11-4008-9795-2186721CE3E4}" srcOrd="2" destOrd="0" parTransId="{6DC276BB-6E6C-4215-BF57-B868256B9F28}" sibTransId="{F46050E5-07DA-430D-AE7E-03704A945A7B}"/>
    <dgm:cxn modelId="{23357DD4-09A3-460B-82DA-6DC743329B76}" srcId="{78826DD3-0404-40AF-8AFE-BB282575A37E}" destId="{790831A5-0F95-4876-AC8E-D43F5C4E0424}" srcOrd="3" destOrd="0" parTransId="{E8CC2638-BE71-4434-A2DA-8C11380CB3B9}" sibTransId="{B8894A38-F3EF-472E-B2F0-9111570B5EC8}"/>
    <dgm:cxn modelId="{C829B445-78B5-C949-85C8-16246FB4038A}" type="presOf" srcId="{0E12908C-EA11-4008-9795-2186721CE3E4}" destId="{DDD34F12-D651-4A27-9FEE-31545A2F88E6}" srcOrd="0" destOrd="0" presId="urn:microsoft.com/office/officeart/2005/8/layout/hierarchy2"/>
    <dgm:cxn modelId="{65DD43FA-B2A9-2E49-A45B-9CA613BD1708}" type="presOf" srcId="{F79D7BC9-4B6A-403A-AB87-8A4520E708FF}" destId="{90E42A40-C33D-46A0-9C91-25BDB89C7E18}" srcOrd="0" destOrd="0" presId="urn:microsoft.com/office/officeart/2005/8/layout/hierarchy2"/>
    <dgm:cxn modelId="{AA8545EB-C1FC-3D4F-AA6F-BC228548E918}" type="presOf" srcId="{E8CC2638-BE71-4434-A2DA-8C11380CB3B9}" destId="{07FBDD05-355F-46E8-A327-462F72BAF5FC}" srcOrd="1" destOrd="0" presId="urn:microsoft.com/office/officeart/2005/8/layout/hierarchy2"/>
    <dgm:cxn modelId="{7FABE2B4-E808-4A21-A660-C312F8824C78}" srcId="{78826DD3-0404-40AF-8AFE-BB282575A37E}" destId="{708A70EC-F7F6-4E93-A8B2-A14482CA228A}" srcOrd="5" destOrd="0" parTransId="{ED0271DA-2DF0-42AA-8485-AE3BD1DAA15C}" sibTransId="{FBD3F6CB-C3BC-42A4-8A8D-CB6BD13B6690}"/>
    <dgm:cxn modelId="{1DA42171-4D3E-B443-A163-6A79FE0ED836}" type="presOf" srcId="{708A70EC-F7F6-4E93-A8B2-A14482CA228A}" destId="{D16BCC27-DB10-4B48-96AC-F851ACFBAEB5}" srcOrd="0" destOrd="0" presId="urn:microsoft.com/office/officeart/2005/8/layout/hierarchy2"/>
    <dgm:cxn modelId="{D5953F3B-FBE5-47A6-AC04-DBDC633F6AD4}" srcId="{78826DD3-0404-40AF-8AFE-BB282575A37E}" destId="{DAADB702-2C11-4552-9C3B-35753F7BCDFD}" srcOrd="4" destOrd="0" parTransId="{DFEBAF4A-1C54-4957-90E5-D6864A15B0C3}" sibTransId="{D22829A5-377F-49FC-BA37-0116EB47407F}"/>
    <dgm:cxn modelId="{C44A822D-079B-4105-B28A-DC3C374A795A}" srcId="{0E12908C-EA11-4008-9795-2186721CE3E4}" destId="{1799800A-E755-4788-B69D-55FB8030E361}" srcOrd="0" destOrd="0" parTransId="{9484B0DB-3558-4A5B-AE22-5176746293B1}" sibTransId="{1E83006A-404D-4886-A152-877B8C5228A4}"/>
    <dgm:cxn modelId="{411C6EB2-DF2C-3D4B-8F2D-F0A356CB5839}" type="presOf" srcId="{97CFCAA5-E9C9-4271-AAB2-11D09CBD1965}" destId="{B4ACA9DA-182E-41AF-9EE7-2E0700EAD711}" srcOrd="1" destOrd="0" presId="urn:microsoft.com/office/officeart/2005/8/layout/hierarchy2"/>
    <dgm:cxn modelId="{FBFCAC58-348F-AD46-ACBF-0AC558F0AF8E}" type="presOf" srcId="{2E09DF3A-7035-4DE0-943D-CEABBDAB17CF}" destId="{541BE6E7-735F-4840-BB7E-E79A282D14CF}" srcOrd="0" destOrd="0" presId="urn:microsoft.com/office/officeart/2005/8/layout/hierarchy2"/>
    <dgm:cxn modelId="{B0765B31-3E86-4F05-9598-5982A6D58E7A}" srcId="{28756A17-C4DC-43E9-ADF9-76063668A951}" destId="{5CF7FAD9-FCCC-485B-8617-7A7509EBD1BA}" srcOrd="1" destOrd="0" parTransId="{51FF2B64-64E1-4596-8173-840DDF382F27}" sibTransId="{CE05B1F4-5E24-46F1-B1DA-C3154F09E484}"/>
    <dgm:cxn modelId="{54AB4061-81F7-1146-8B70-5462238AAA28}" type="presOf" srcId="{C9E84D5C-D863-4368-812E-A37811420966}" destId="{7F16BA12-F6F6-4EF2-A3DB-99FE26F3B170}" srcOrd="0" destOrd="0" presId="urn:microsoft.com/office/officeart/2005/8/layout/hierarchy2"/>
    <dgm:cxn modelId="{39F68B2D-38A1-744C-BEE2-82C111C71D85}" type="presOf" srcId="{6DC276BB-6E6C-4215-BF57-B868256B9F28}" destId="{282DE11C-E9C9-4D6C-981A-D51DB4942323}" srcOrd="0" destOrd="0" presId="urn:microsoft.com/office/officeart/2005/8/layout/hierarchy2"/>
    <dgm:cxn modelId="{E1F0320D-1826-274C-86E5-F5A079030F04}" type="presOf" srcId="{9484B0DB-3558-4A5B-AE22-5176746293B1}" destId="{D19A69AE-6640-4B0D-B981-ACB6E6D36847}" srcOrd="0" destOrd="0" presId="urn:microsoft.com/office/officeart/2005/8/layout/hierarchy2"/>
    <dgm:cxn modelId="{5CE01F40-3888-334E-9619-F72C64D7FBA7}" type="presOf" srcId="{1799800A-E755-4788-B69D-55FB8030E361}" destId="{43FDB94B-BF7A-4F45-94B3-61A1F5109878}" srcOrd="0" destOrd="0" presId="urn:microsoft.com/office/officeart/2005/8/layout/hierarchy2"/>
    <dgm:cxn modelId="{9BB21F4E-75C5-486F-A2E6-3C4E974919E2}" srcId="{78826DD3-0404-40AF-8AFE-BB282575A37E}" destId="{4E703321-40F5-4D91-AF1C-969F5CF1B014}" srcOrd="1" destOrd="0" parTransId="{3D3AE946-99AA-4E27-89A1-69FF03A22284}" sibTransId="{28BD2E92-B852-4129-8845-A74C7F545007}"/>
    <dgm:cxn modelId="{C38F8CE9-BD7C-4D71-9B4D-0371500D2DC8}" srcId="{78826DD3-0404-40AF-8AFE-BB282575A37E}" destId="{0E38716A-1DDE-4944-9FC6-16FC91C38A2A}" srcOrd="0" destOrd="0" parTransId="{A0795C4F-605E-4E79-A8A1-A10D30BCB83F}" sibTransId="{DE113D4E-1CF6-41C0-B94C-A29FDA8615D7}"/>
    <dgm:cxn modelId="{4A64222B-81A8-F046-A6E1-EAF4435080DA}" type="presOf" srcId="{827D6C86-AF24-40C0-B239-D70C54C330CD}" destId="{EE928441-46F1-4707-B409-6C1432B5FF24}" srcOrd="0" destOrd="0" presId="urn:microsoft.com/office/officeart/2005/8/layout/hierarchy2"/>
    <dgm:cxn modelId="{68DC040B-BB05-9D4E-9457-B5184BA312A6}" type="presOf" srcId="{9484B0DB-3558-4A5B-AE22-5176746293B1}" destId="{54C9383F-3468-465F-BEA5-70D539154A5C}" srcOrd="1" destOrd="0" presId="urn:microsoft.com/office/officeart/2005/8/layout/hierarchy2"/>
    <dgm:cxn modelId="{C9C8155D-BB57-4244-8121-C138E57F8B6B}" type="presOf" srcId="{78826DD3-0404-40AF-8AFE-BB282575A37E}" destId="{E05C5667-394D-490C-9303-2DBBE9798713}" srcOrd="0" destOrd="0" presId="urn:microsoft.com/office/officeart/2005/8/layout/hierarchy2"/>
    <dgm:cxn modelId="{2BE05E73-8FCF-48EC-896A-93FF2CC3659B}" srcId="{0E12908C-EA11-4008-9795-2186721CE3E4}" destId="{FB6FB0CA-67E5-4DB9-A7F2-E48F5AD50C7A}" srcOrd="1" destOrd="0" parTransId="{A8BE05EE-9429-4B3A-9AA6-E419EB91D397}" sibTransId="{35232B81-C391-4847-9081-3AA2171AF7F2}"/>
    <dgm:cxn modelId="{E12ED55B-0E63-704D-A970-588105BB7940}" type="presOf" srcId="{61D47A3F-2419-4AD2-853B-CC7924C4CF84}" destId="{44279ABB-0F1A-41EA-AABA-D87B981F6B7E}" srcOrd="0" destOrd="0" presId="urn:microsoft.com/office/officeart/2005/8/layout/hierarchy2"/>
    <dgm:cxn modelId="{BB5FF44B-6604-6B4F-BCA6-DE0F091BEBC6}" type="presOf" srcId="{3D3AE946-99AA-4E27-89A1-69FF03A22284}" destId="{9224CA39-6EA8-4557-872C-8C5002184617}" srcOrd="0" destOrd="0" presId="urn:microsoft.com/office/officeart/2005/8/layout/hierarchy2"/>
    <dgm:cxn modelId="{FDBD5E62-526B-A042-A4A8-FD2D5882120F}" type="presOf" srcId="{7A10C8E5-F55B-45BA-A1D7-298228DD0DD5}" destId="{06C0325C-0012-4FE9-97E7-C830F6217D47}" srcOrd="0" destOrd="0" presId="urn:microsoft.com/office/officeart/2005/8/layout/hierarchy2"/>
    <dgm:cxn modelId="{E17670AC-26C8-744E-ADC4-5D12D1B98DB8}" type="presOf" srcId="{ED0271DA-2DF0-42AA-8485-AE3BD1DAA15C}" destId="{DC7799E6-7234-4D38-80A1-3AE3469E961B}" srcOrd="0" destOrd="0" presId="urn:microsoft.com/office/officeart/2005/8/layout/hierarchy2"/>
    <dgm:cxn modelId="{EBA76821-9FA0-B34D-83CF-8D92CE80BEC5}" type="presOf" srcId="{0E38716A-1DDE-4944-9FC6-16FC91C38A2A}" destId="{F12202EC-5BC6-4E49-B9C7-BEBB181DD588}" srcOrd="0" destOrd="0" presId="urn:microsoft.com/office/officeart/2005/8/layout/hierarchy2"/>
    <dgm:cxn modelId="{9F9C8CFD-EA6F-7547-AB00-29F479EAC4B5}" type="presOf" srcId="{28756A17-C4DC-43E9-ADF9-76063668A951}" destId="{3F3DEFF8-7E51-4E67-A63D-F54125F36E6E}" srcOrd="0" destOrd="0" presId="urn:microsoft.com/office/officeart/2005/8/layout/hierarchy2"/>
    <dgm:cxn modelId="{534A14D0-CA75-1545-8921-CF7704740050}" type="presOf" srcId="{448F8597-BB6C-4305-9FCC-8D736FDAB6F7}" destId="{186A7721-5250-4DF4-B9F3-034E74D145BE}" srcOrd="0" destOrd="0" presId="urn:microsoft.com/office/officeart/2005/8/layout/hierarchy2"/>
    <dgm:cxn modelId="{B150DD7D-F724-FC48-8795-19AC277ED6D0}" type="presOf" srcId="{4E703321-40F5-4D91-AF1C-969F5CF1B014}" destId="{8404D62C-AC4B-4E14-9554-8238AFBE4EFF}" srcOrd="0" destOrd="0" presId="urn:microsoft.com/office/officeart/2005/8/layout/hierarchy2"/>
    <dgm:cxn modelId="{343C4CA7-A704-2D43-A0A4-716607D68B4F}" type="presOf" srcId="{4D9684CC-1A52-4772-AF68-22BEB3CD2BC5}" destId="{93868FF8-3BDF-4E63-A154-17212FFB5A71}" srcOrd="0" destOrd="0" presId="urn:microsoft.com/office/officeart/2005/8/layout/hierarchy2"/>
    <dgm:cxn modelId="{A3081789-9FD4-2E4D-BAE3-E2198F209C3B}" type="presOf" srcId="{134E2ED8-9822-4DD3-B4D3-C623D8DE91FE}" destId="{30E625C0-316F-4826-B6BD-F2E2D2BB6C31}" srcOrd="0" destOrd="0" presId="urn:microsoft.com/office/officeart/2005/8/layout/hierarchy2"/>
    <dgm:cxn modelId="{5770A468-EF9C-E944-9F16-54FC67BADE72}" type="presOf" srcId="{59DD7DA6-BF32-40E0-BD90-82D0E3ACFFD9}" destId="{6AEDC194-B24B-49B6-A606-C38D5322DD65}" srcOrd="0" destOrd="0" presId="urn:microsoft.com/office/officeart/2005/8/layout/hierarchy2"/>
    <dgm:cxn modelId="{122E462D-6FBC-4048-A9C1-9D09A4174B3E}" type="presOf" srcId="{2F3266E6-EBAD-4770-A4BB-A982EEFC8825}" destId="{43C583BC-9E06-467E-8EE9-94DDA14493E1}" srcOrd="0" destOrd="0" presId="urn:microsoft.com/office/officeart/2005/8/layout/hierarchy2"/>
    <dgm:cxn modelId="{F3DABC6E-57E1-7D4D-A8A6-8491456082E9}" type="presOf" srcId="{A8BE05EE-9429-4B3A-9AA6-E419EB91D397}" destId="{9C22DDC0-D30D-4EB2-B128-4AEF27FE5EE8}" srcOrd="0" destOrd="0" presId="urn:microsoft.com/office/officeart/2005/8/layout/hierarchy2"/>
    <dgm:cxn modelId="{9C432035-A529-4EA9-A61C-08FB49AC69F0}" srcId="{78826DD3-0404-40AF-8AFE-BB282575A37E}" destId="{C3DAD14A-F786-47FF-89FE-9BAA86A4003A}" srcOrd="2" destOrd="0" parTransId="{D05AB754-81AA-47F7-B653-A044BF457505}" sibTransId="{9F4FC3C2-11F1-47E2-8252-0D3BF220BA47}"/>
    <dgm:cxn modelId="{195C3CDC-3924-D745-B74E-B37D27245E4A}" type="presOf" srcId="{3D3AE946-99AA-4E27-89A1-69FF03A22284}" destId="{183B1D3E-6982-4671-A334-7874984CF178}" srcOrd="1" destOrd="0" presId="urn:microsoft.com/office/officeart/2005/8/layout/hierarchy2"/>
    <dgm:cxn modelId="{CA658C2F-FF3D-499F-AA1B-E0C47E9222C5}" srcId="{E0AB73F3-D654-4648-878D-81BAEA131AA7}" destId="{2E09DF3A-7035-4DE0-943D-CEABBDAB17CF}" srcOrd="0" destOrd="0" parTransId="{58356CF5-83A7-481B-BFF8-5F3A4E05FFF4}" sibTransId="{0E1F9C60-5E1B-487C-BA93-C34BC3FDC6AC}"/>
    <dgm:cxn modelId="{E6734974-90F6-1B47-B437-EB62FB579F09}" type="presOf" srcId="{ED0271DA-2DF0-42AA-8485-AE3BD1DAA15C}" destId="{7D0F129E-E23F-4F15-A112-F4E2720DF939}" srcOrd="1" destOrd="0" presId="urn:microsoft.com/office/officeart/2005/8/layout/hierarchy2"/>
    <dgm:cxn modelId="{6FAD7D29-0DBD-7D4C-A810-C05E153102D9}" type="presParOf" srcId="{CA328479-A4A3-4944-8840-E059D69B54E9}" destId="{35391A87-2AB3-4D62-96E8-6E9A7F0D6CC7}" srcOrd="0" destOrd="0" presId="urn:microsoft.com/office/officeart/2005/8/layout/hierarchy2"/>
    <dgm:cxn modelId="{5EB8A044-1073-4742-A621-A94645EE4CDD}" type="presParOf" srcId="{35391A87-2AB3-4D62-96E8-6E9A7F0D6CC7}" destId="{541BE6E7-735F-4840-BB7E-E79A282D14CF}" srcOrd="0" destOrd="0" presId="urn:microsoft.com/office/officeart/2005/8/layout/hierarchy2"/>
    <dgm:cxn modelId="{2FE465AC-2A2E-314A-8112-87557413944A}" type="presParOf" srcId="{35391A87-2AB3-4D62-96E8-6E9A7F0D6CC7}" destId="{BD4C3A04-E074-4F36-BDF6-3C4928630AEE}" srcOrd="1" destOrd="0" presId="urn:microsoft.com/office/officeart/2005/8/layout/hierarchy2"/>
    <dgm:cxn modelId="{8A58471F-7F8E-864D-B99C-18574788367B}" type="presParOf" srcId="{BD4C3A04-E074-4F36-BDF6-3C4928630AEE}" destId="{93868FF8-3BDF-4E63-A154-17212FFB5A71}" srcOrd="0" destOrd="0" presId="urn:microsoft.com/office/officeart/2005/8/layout/hierarchy2"/>
    <dgm:cxn modelId="{C917A941-0FB1-7343-B5FD-D0FDFE957E16}" type="presParOf" srcId="{93868FF8-3BDF-4E63-A154-17212FFB5A71}" destId="{A388A46A-CD58-4C49-BDBD-3DFB4E4436F8}" srcOrd="0" destOrd="0" presId="urn:microsoft.com/office/officeart/2005/8/layout/hierarchy2"/>
    <dgm:cxn modelId="{22AA6999-7406-2A45-B78F-BE9FAF2DEE40}" type="presParOf" srcId="{BD4C3A04-E074-4F36-BDF6-3C4928630AEE}" destId="{9ED75351-D896-4FC2-B37F-52E9DA7F3851}" srcOrd="1" destOrd="0" presId="urn:microsoft.com/office/officeart/2005/8/layout/hierarchy2"/>
    <dgm:cxn modelId="{3861C67D-2EEC-7B44-A321-A17A9F08DB01}" type="presParOf" srcId="{9ED75351-D896-4FC2-B37F-52E9DA7F3851}" destId="{1E942C9F-CAC6-420D-AE90-C5921FE661A2}" srcOrd="0" destOrd="0" presId="urn:microsoft.com/office/officeart/2005/8/layout/hierarchy2"/>
    <dgm:cxn modelId="{C66DADCD-42F4-4E40-B951-AECC8A6B1A43}" type="presParOf" srcId="{9ED75351-D896-4FC2-B37F-52E9DA7F3851}" destId="{388FA990-2181-467F-A627-844866531D82}" srcOrd="1" destOrd="0" presId="urn:microsoft.com/office/officeart/2005/8/layout/hierarchy2"/>
    <dgm:cxn modelId="{64B381FF-6823-D24E-9F2C-676A1473FFEF}" type="presParOf" srcId="{388FA990-2181-467F-A627-844866531D82}" destId="{273D13E0-70F5-41E4-8BC1-889077859C61}" srcOrd="0" destOrd="0" presId="urn:microsoft.com/office/officeart/2005/8/layout/hierarchy2"/>
    <dgm:cxn modelId="{2B822450-26A7-754F-B25F-92CAD787443D}" type="presParOf" srcId="{273D13E0-70F5-41E4-8BC1-889077859C61}" destId="{B4ACA9DA-182E-41AF-9EE7-2E0700EAD711}" srcOrd="0" destOrd="0" presId="urn:microsoft.com/office/officeart/2005/8/layout/hierarchy2"/>
    <dgm:cxn modelId="{1C920130-7EF8-DE4D-A8CE-3B123EF5F14C}" type="presParOf" srcId="{388FA990-2181-467F-A627-844866531D82}" destId="{6C8DC932-5D2E-4382-9C7E-933608558183}" srcOrd="1" destOrd="0" presId="urn:microsoft.com/office/officeart/2005/8/layout/hierarchy2"/>
    <dgm:cxn modelId="{A9B6E8A7-0B3A-D44E-BECF-AE44AE24E04C}" type="presParOf" srcId="{6C8DC932-5D2E-4382-9C7E-933608558183}" destId="{3F3DEFF8-7E51-4E67-A63D-F54125F36E6E}" srcOrd="0" destOrd="0" presId="urn:microsoft.com/office/officeart/2005/8/layout/hierarchy2"/>
    <dgm:cxn modelId="{C2B01FD7-8B7A-9542-B5FD-3EE4ADCFFA15}" type="presParOf" srcId="{6C8DC932-5D2E-4382-9C7E-933608558183}" destId="{999F026C-70C4-4DDC-8811-500087B66C13}" srcOrd="1" destOrd="0" presId="urn:microsoft.com/office/officeart/2005/8/layout/hierarchy2"/>
    <dgm:cxn modelId="{9A050BD6-4822-E04E-A63A-382ACBBA4876}" type="presParOf" srcId="{999F026C-70C4-4DDC-8811-500087B66C13}" destId="{D0340585-E40C-4246-B850-C9398108A4A7}" srcOrd="0" destOrd="0" presId="urn:microsoft.com/office/officeart/2005/8/layout/hierarchy2"/>
    <dgm:cxn modelId="{596137B4-E5CA-824F-92D1-50759FDDC64A}" type="presParOf" srcId="{D0340585-E40C-4246-B850-C9398108A4A7}" destId="{169FE224-0628-4E6D-B0C1-49677AB6DE3C}" srcOrd="0" destOrd="0" presId="urn:microsoft.com/office/officeart/2005/8/layout/hierarchy2"/>
    <dgm:cxn modelId="{CAE3E597-DB37-DA44-BD9C-B13DE339E7AE}" type="presParOf" srcId="{999F026C-70C4-4DDC-8811-500087B66C13}" destId="{8C93716D-5107-4DDD-B509-D287469847CD}" srcOrd="1" destOrd="0" presId="urn:microsoft.com/office/officeart/2005/8/layout/hierarchy2"/>
    <dgm:cxn modelId="{C10CE0A6-ACC1-DB46-ADAE-E3A9C1DDE2A2}" type="presParOf" srcId="{8C93716D-5107-4DDD-B509-D287469847CD}" destId="{06C0325C-0012-4FE9-97E7-C830F6217D47}" srcOrd="0" destOrd="0" presId="urn:microsoft.com/office/officeart/2005/8/layout/hierarchy2"/>
    <dgm:cxn modelId="{3DC17718-5B14-BA41-8B46-4C2A2C981C3B}" type="presParOf" srcId="{8C93716D-5107-4DDD-B509-D287469847CD}" destId="{9FF22B3E-418E-4305-8BDD-E1252DFE4FC5}" srcOrd="1" destOrd="0" presId="urn:microsoft.com/office/officeart/2005/8/layout/hierarchy2"/>
    <dgm:cxn modelId="{D08AEF12-0556-E24F-996B-07C44BD4E298}" type="presParOf" srcId="{999F026C-70C4-4DDC-8811-500087B66C13}" destId="{D1AB0F91-4AC5-4E04-B3E9-338B57EFED94}" srcOrd="2" destOrd="0" presId="urn:microsoft.com/office/officeart/2005/8/layout/hierarchy2"/>
    <dgm:cxn modelId="{52BD730F-28B8-F740-B029-7321B74E235C}" type="presParOf" srcId="{D1AB0F91-4AC5-4E04-B3E9-338B57EFED94}" destId="{3B7A2363-12B9-4B44-B7D7-EB754B0B7A82}" srcOrd="0" destOrd="0" presId="urn:microsoft.com/office/officeart/2005/8/layout/hierarchy2"/>
    <dgm:cxn modelId="{AC92C1B3-8531-A948-9F27-F6AF2AC5FDF1}" type="presParOf" srcId="{999F026C-70C4-4DDC-8811-500087B66C13}" destId="{4E3EBC71-84D8-4DFE-8524-7A7D8E9E38D1}" srcOrd="3" destOrd="0" presId="urn:microsoft.com/office/officeart/2005/8/layout/hierarchy2"/>
    <dgm:cxn modelId="{6CE21DEC-98D5-E04A-853A-6655F1BE09C8}" type="presParOf" srcId="{4E3EBC71-84D8-4DFE-8524-7A7D8E9E38D1}" destId="{1C913263-6FCE-4233-A199-23451E51B653}" srcOrd="0" destOrd="0" presId="urn:microsoft.com/office/officeart/2005/8/layout/hierarchy2"/>
    <dgm:cxn modelId="{9C841606-A407-8240-A4F5-9B4664C10BA1}" type="presParOf" srcId="{4E3EBC71-84D8-4DFE-8524-7A7D8E9E38D1}" destId="{37F8D162-366B-467A-ABD7-EF79AB94D6A5}" srcOrd="1" destOrd="0" presId="urn:microsoft.com/office/officeart/2005/8/layout/hierarchy2"/>
    <dgm:cxn modelId="{7775BFDF-6D5C-5646-B84E-92367C2A8C44}" type="presParOf" srcId="{388FA990-2181-467F-A627-844866531D82}" destId="{30E625C0-316F-4826-B6BD-F2E2D2BB6C31}" srcOrd="2" destOrd="0" presId="urn:microsoft.com/office/officeart/2005/8/layout/hierarchy2"/>
    <dgm:cxn modelId="{DF0471EC-7E9A-0246-AD5A-3B387C549F6F}" type="presParOf" srcId="{30E625C0-316F-4826-B6BD-F2E2D2BB6C31}" destId="{0AAB7391-F1B8-4F16-ACB8-B8650C46B6E8}" srcOrd="0" destOrd="0" presId="urn:microsoft.com/office/officeart/2005/8/layout/hierarchy2"/>
    <dgm:cxn modelId="{2E850F80-7BEF-5F42-BF31-9AAEF07F1A0C}" type="presParOf" srcId="{388FA990-2181-467F-A627-844866531D82}" destId="{5954EA26-4C7D-4135-B6F9-B3592E44AADE}" srcOrd="3" destOrd="0" presId="urn:microsoft.com/office/officeart/2005/8/layout/hierarchy2"/>
    <dgm:cxn modelId="{4817B361-BFB4-4D48-9B00-F54D2A717E14}" type="presParOf" srcId="{5954EA26-4C7D-4135-B6F9-B3592E44AADE}" destId="{90E42A40-C33D-46A0-9C91-25BDB89C7E18}" srcOrd="0" destOrd="0" presId="urn:microsoft.com/office/officeart/2005/8/layout/hierarchy2"/>
    <dgm:cxn modelId="{0F2CFCBC-5445-BB43-BA5C-EADFFB3627E8}" type="presParOf" srcId="{5954EA26-4C7D-4135-B6F9-B3592E44AADE}" destId="{C105BC3F-1AC4-4194-A201-FAE138D5BCA6}" srcOrd="1" destOrd="0" presId="urn:microsoft.com/office/officeart/2005/8/layout/hierarchy2"/>
    <dgm:cxn modelId="{26AEA64A-A727-2F44-BBBF-7275DB9B0AE5}" type="presParOf" srcId="{C105BC3F-1AC4-4194-A201-FAE138D5BCA6}" destId="{B7AC731B-59F1-4CF9-94E3-49B1B669B788}" srcOrd="0" destOrd="0" presId="urn:microsoft.com/office/officeart/2005/8/layout/hierarchy2"/>
    <dgm:cxn modelId="{D769F0B7-84E8-BB4C-9AB8-EB69FCEF420B}" type="presParOf" srcId="{B7AC731B-59F1-4CF9-94E3-49B1B669B788}" destId="{96AAC7C6-5991-4D5C-AC42-E0C8CDBA9CC2}" srcOrd="0" destOrd="0" presId="urn:microsoft.com/office/officeart/2005/8/layout/hierarchy2"/>
    <dgm:cxn modelId="{9CF9ADE3-61E1-1B41-ADE9-9E5914055CCF}" type="presParOf" srcId="{C105BC3F-1AC4-4194-A201-FAE138D5BCA6}" destId="{814CCA84-1A44-4F96-B144-DAFF903EFA40}" srcOrd="1" destOrd="0" presId="urn:microsoft.com/office/officeart/2005/8/layout/hierarchy2"/>
    <dgm:cxn modelId="{DF034416-8614-9849-960E-72552F81066C}" type="presParOf" srcId="{814CCA84-1A44-4F96-B144-DAFF903EFA40}" destId="{186A7721-5250-4DF4-B9F3-034E74D145BE}" srcOrd="0" destOrd="0" presId="urn:microsoft.com/office/officeart/2005/8/layout/hierarchy2"/>
    <dgm:cxn modelId="{5D8A0064-D0F7-0141-BADC-8A0905E06EFC}" type="presParOf" srcId="{814CCA84-1A44-4F96-B144-DAFF903EFA40}" destId="{3B94397F-FB80-47CF-B19B-74B5FAA4E749}" srcOrd="1" destOrd="0" presId="urn:microsoft.com/office/officeart/2005/8/layout/hierarchy2"/>
    <dgm:cxn modelId="{A7F3586A-C313-C94C-A81E-B07C856E718A}" type="presParOf" srcId="{C105BC3F-1AC4-4194-A201-FAE138D5BCA6}" destId="{43C583BC-9E06-467E-8EE9-94DDA14493E1}" srcOrd="2" destOrd="0" presId="urn:microsoft.com/office/officeart/2005/8/layout/hierarchy2"/>
    <dgm:cxn modelId="{54018E10-5B27-5145-ABE4-3B43928A49AA}" type="presParOf" srcId="{43C583BC-9E06-467E-8EE9-94DDA14493E1}" destId="{626A987F-3EB4-45FB-AF12-848A5207F10E}" srcOrd="0" destOrd="0" presId="urn:microsoft.com/office/officeart/2005/8/layout/hierarchy2"/>
    <dgm:cxn modelId="{6E54D9CA-00CE-8B47-969F-79C0085F4EAE}" type="presParOf" srcId="{C105BC3F-1AC4-4194-A201-FAE138D5BCA6}" destId="{20A759D7-E06D-47AF-B8D8-2CF15312EB23}" srcOrd="3" destOrd="0" presId="urn:microsoft.com/office/officeart/2005/8/layout/hierarchy2"/>
    <dgm:cxn modelId="{99BA6F1A-A348-3F4D-8189-E4579CC9B344}" type="presParOf" srcId="{20A759D7-E06D-47AF-B8D8-2CF15312EB23}" destId="{79692A58-597A-4D52-994E-7B6BA71D4108}" srcOrd="0" destOrd="0" presId="urn:microsoft.com/office/officeart/2005/8/layout/hierarchy2"/>
    <dgm:cxn modelId="{6A8544E0-1F39-274B-9499-F903ABD43934}" type="presParOf" srcId="{20A759D7-E06D-47AF-B8D8-2CF15312EB23}" destId="{5D418772-75C0-4DFE-B80E-324C67699150}" srcOrd="1" destOrd="0" presId="urn:microsoft.com/office/officeart/2005/8/layout/hierarchy2"/>
    <dgm:cxn modelId="{45C7130E-C805-E348-8B99-5FA837741583}" type="presParOf" srcId="{C105BC3F-1AC4-4194-A201-FAE138D5BCA6}" destId="{44279ABB-0F1A-41EA-AABA-D87B981F6B7E}" srcOrd="4" destOrd="0" presId="urn:microsoft.com/office/officeart/2005/8/layout/hierarchy2"/>
    <dgm:cxn modelId="{1EB7E911-240F-F444-A077-8590299584C7}" type="presParOf" srcId="{44279ABB-0F1A-41EA-AABA-D87B981F6B7E}" destId="{600A249B-82C2-4E9D-A484-33AC2CBFD533}" srcOrd="0" destOrd="0" presId="urn:microsoft.com/office/officeart/2005/8/layout/hierarchy2"/>
    <dgm:cxn modelId="{6AB280CB-3D61-1B46-BDEB-747A1B059F98}" type="presParOf" srcId="{C105BC3F-1AC4-4194-A201-FAE138D5BCA6}" destId="{9D741169-40C5-4004-85CE-B33805A38AF6}" srcOrd="5" destOrd="0" presId="urn:microsoft.com/office/officeart/2005/8/layout/hierarchy2"/>
    <dgm:cxn modelId="{A49BEDD6-E047-F544-B2FC-78ABCB7E721B}" type="presParOf" srcId="{9D741169-40C5-4004-85CE-B33805A38AF6}" destId="{6AEDC194-B24B-49B6-A606-C38D5322DD65}" srcOrd="0" destOrd="0" presId="urn:microsoft.com/office/officeart/2005/8/layout/hierarchy2"/>
    <dgm:cxn modelId="{C1E3A581-FF1D-9141-9E79-EB515D3D00FF}" type="presParOf" srcId="{9D741169-40C5-4004-85CE-B33805A38AF6}" destId="{DE013953-0710-441B-BCD4-ACFD2227F778}" srcOrd="1" destOrd="0" presId="urn:microsoft.com/office/officeart/2005/8/layout/hierarchy2"/>
    <dgm:cxn modelId="{B4D6508E-BFB2-FD4B-AD68-4D717A1C61DB}" type="presParOf" srcId="{388FA990-2181-467F-A627-844866531D82}" destId="{282DE11C-E9C9-4D6C-981A-D51DB4942323}" srcOrd="4" destOrd="0" presId="urn:microsoft.com/office/officeart/2005/8/layout/hierarchy2"/>
    <dgm:cxn modelId="{EF31A184-F90B-534C-B59D-690EFA425598}" type="presParOf" srcId="{282DE11C-E9C9-4D6C-981A-D51DB4942323}" destId="{84BA7A31-F86E-4986-940E-B958C6301E88}" srcOrd="0" destOrd="0" presId="urn:microsoft.com/office/officeart/2005/8/layout/hierarchy2"/>
    <dgm:cxn modelId="{C70DA018-B03F-014A-84B3-D2727E82B27E}" type="presParOf" srcId="{388FA990-2181-467F-A627-844866531D82}" destId="{39759770-DD9A-46AD-A0A4-022990814F6F}" srcOrd="5" destOrd="0" presId="urn:microsoft.com/office/officeart/2005/8/layout/hierarchy2"/>
    <dgm:cxn modelId="{613CF7F7-99E2-8041-A142-207C7212579E}" type="presParOf" srcId="{39759770-DD9A-46AD-A0A4-022990814F6F}" destId="{DDD34F12-D651-4A27-9FEE-31545A2F88E6}" srcOrd="0" destOrd="0" presId="urn:microsoft.com/office/officeart/2005/8/layout/hierarchy2"/>
    <dgm:cxn modelId="{D3848D19-49C3-3944-98E4-6FD1BF53C59F}" type="presParOf" srcId="{39759770-DD9A-46AD-A0A4-022990814F6F}" destId="{96C4FAC9-ADD6-45A2-BB3F-7ED8365A4329}" srcOrd="1" destOrd="0" presId="urn:microsoft.com/office/officeart/2005/8/layout/hierarchy2"/>
    <dgm:cxn modelId="{F9436E2B-774D-3049-BCB5-46D1AA5DAB53}" type="presParOf" srcId="{96C4FAC9-ADD6-45A2-BB3F-7ED8365A4329}" destId="{D19A69AE-6640-4B0D-B981-ACB6E6D36847}" srcOrd="0" destOrd="0" presId="urn:microsoft.com/office/officeart/2005/8/layout/hierarchy2"/>
    <dgm:cxn modelId="{028C5B29-6303-254F-8C40-5519006ADC47}" type="presParOf" srcId="{D19A69AE-6640-4B0D-B981-ACB6E6D36847}" destId="{54C9383F-3468-465F-BEA5-70D539154A5C}" srcOrd="0" destOrd="0" presId="urn:microsoft.com/office/officeart/2005/8/layout/hierarchy2"/>
    <dgm:cxn modelId="{78642D11-C1C2-6341-8F5B-9BB5FE1B0F68}" type="presParOf" srcId="{96C4FAC9-ADD6-45A2-BB3F-7ED8365A4329}" destId="{60CAF4A2-C360-4342-8B02-1096EA1EF65C}" srcOrd="1" destOrd="0" presId="urn:microsoft.com/office/officeart/2005/8/layout/hierarchy2"/>
    <dgm:cxn modelId="{C8A615D9-5934-044C-9B6B-C348A42B98FC}" type="presParOf" srcId="{60CAF4A2-C360-4342-8B02-1096EA1EF65C}" destId="{43FDB94B-BF7A-4F45-94B3-61A1F5109878}" srcOrd="0" destOrd="0" presId="urn:microsoft.com/office/officeart/2005/8/layout/hierarchy2"/>
    <dgm:cxn modelId="{933BDF20-9A7C-314B-AA10-8EE0622D407A}" type="presParOf" srcId="{60CAF4A2-C360-4342-8B02-1096EA1EF65C}" destId="{DE6241AC-BA39-4A24-9BA1-AEDD0C8529AE}" srcOrd="1" destOrd="0" presId="urn:microsoft.com/office/officeart/2005/8/layout/hierarchy2"/>
    <dgm:cxn modelId="{72F166E4-8B39-284A-90A3-0E07486A741F}" type="presParOf" srcId="{96C4FAC9-ADD6-45A2-BB3F-7ED8365A4329}" destId="{9C22DDC0-D30D-4EB2-B128-4AEF27FE5EE8}" srcOrd="2" destOrd="0" presId="urn:microsoft.com/office/officeart/2005/8/layout/hierarchy2"/>
    <dgm:cxn modelId="{40DCD834-5A5D-0648-BAE6-5D38A5594093}" type="presParOf" srcId="{9C22DDC0-D30D-4EB2-B128-4AEF27FE5EE8}" destId="{2953E90D-2926-4760-92FF-0D461BAB1549}" srcOrd="0" destOrd="0" presId="urn:microsoft.com/office/officeart/2005/8/layout/hierarchy2"/>
    <dgm:cxn modelId="{B3E8074F-5899-0747-B061-0E0B59D0809B}" type="presParOf" srcId="{96C4FAC9-ADD6-45A2-BB3F-7ED8365A4329}" destId="{5E4E6BE9-0B07-49AC-B74E-415566A3C167}" srcOrd="3" destOrd="0" presId="urn:microsoft.com/office/officeart/2005/8/layout/hierarchy2"/>
    <dgm:cxn modelId="{579754F0-62BE-D745-80C0-35097DBD652C}" type="presParOf" srcId="{5E4E6BE9-0B07-49AC-B74E-415566A3C167}" destId="{C70D1BCA-1997-4511-B540-0BCDE60C27EF}" srcOrd="0" destOrd="0" presId="urn:microsoft.com/office/officeart/2005/8/layout/hierarchy2"/>
    <dgm:cxn modelId="{94A37E3D-2DD7-F348-B27A-E9E635150C07}" type="presParOf" srcId="{5E4E6BE9-0B07-49AC-B74E-415566A3C167}" destId="{54C35337-7A8A-47D2-A384-51D5C090C5D7}" srcOrd="1" destOrd="0" presId="urn:microsoft.com/office/officeart/2005/8/layout/hierarchy2"/>
    <dgm:cxn modelId="{3AD28B36-6970-1E46-ADE4-445D5EF26462}" type="presParOf" srcId="{96C4FAC9-ADD6-45A2-BB3F-7ED8365A4329}" destId="{7BD54537-E62B-4A38-9FE9-B7742EB69AF1}" srcOrd="4" destOrd="0" presId="urn:microsoft.com/office/officeart/2005/8/layout/hierarchy2"/>
    <dgm:cxn modelId="{27ABB000-8B80-434B-9486-5B681485A915}" type="presParOf" srcId="{7BD54537-E62B-4A38-9FE9-B7742EB69AF1}" destId="{0EEBF301-4B08-4504-BAC1-F9A220312D79}" srcOrd="0" destOrd="0" presId="urn:microsoft.com/office/officeart/2005/8/layout/hierarchy2"/>
    <dgm:cxn modelId="{8486524A-7E68-0941-B1C6-93B7063C0865}" type="presParOf" srcId="{96C4FAC9-ADD6-45A2-BB3F-7ED8365A4329}" destId="{88953496-0FBE-45D3-8FB7-5C39FCA62658}" srcOrd="5" destOrd="0" presId="urn:microsoft.com/office/officeart/2005/8/layout/hierarchy2"/>
    <dgm:cxn modelId="{933B1418-1984-004D-8B8E-B256021DFB81}" type="presParOf" srcId="{88953496-0FBE-45D3-8FB7-5C39FCA62658}" destId="{7F16BA12-F6F6-4EF2-A3DB-99FE26F3B170}" srcOrd="0" destOrd="0" presId="urn:microsoft.com/office/officeart/2005/8/layout/hierarchy2"/>
    <dgm:cxn modelId="{C48EF4D0-F195-B141-816F-C68B8227A583}" type="presParOf" srcId="{88953496-0FBE-45D3-8FB7-5C39FCA62658}" destId="{20C5CE83-AEF5-487F-94A4-D63BBE18B43F}" srcOrd="1" destOrd="0" presId="urn:microsoft.com/office/officeart/2005/8/layout/hierarchy2"/>
    <dgm:cxn modelId="{CCF3711C-52AF-DE47-8197-1F9B0E816A4F}" type="presParOf" srcId="{BD4C3A04-E074-4F36-BDF6-3C4928630AEE}" destId="{EE928441-46F1-4707-B409-6C1432B5FF24}" srcOrd="2" destOrd="0" presId="urn:microsoft.com/office/officeart/2005/8/layout/hierarchy2"/>
    <dgm:cxn modelId="{F5B4F3EB-26DB-CE40-B597-0128F14B395C}" type="presParOf" srcId="{EE928441-46F1-4707-B409-6C1432B5FF24}" destId="{08258517-0558-446C-9522-186B5645B80B}" srcOrd="0" destOrd="0" presId="urn:microsoft.com/office/officeart/2005/8/layout/hierarchy2"/>
    <dgm:cxn modelId="{E5FEF3D0-9BCC-054B-ADA2-B06690363224}" type="presParOf" srcId="{BD4C3A04-E074-4F36-BDF6-3C4928630AEE}" destId="{F7F86D82-B88D-479F-97A5-D8DA9B469E96}" srcOrd="3" destOrd="0" presId="urn:microsoft.com/office/officeart/2005/8/layout/hierarchy2"/>
    <dgm:cxn modelId="{362B88CB-17FC-E249-A662-081BC93851C8}" type="presParOf" srcId="{F7F86D82-B88D-479F-97A5-D8DA9B469E96}" destId="{E05C5667-394D-490C-9303-2DBBE9798713}" srcOrd="0" destOrd="0" presId="urn:microsoft.com/office/officeart/2005/8/layout/hierarchy2"/>
    <dgm:cxn modelId="{01723000-9E20-F044-B2FA-91ECA92F8C9D}" type="presParOf" srcId="{F7F86D82-B88D-479F-97A5-D8DA9B469E96}" destId="{DA669D7F-D5ED-47CD-AA4A-631CA23F7D29}" srcOrd="1" destOrd="0" presId="urn:microsoft.com/office/officeart/2005/8/layout/hierarchy2"/>
    <dgm:cxn modelId="{A99972AF-10EF-5A4C-B8D9-6295825B3CE6}" type="presParOf" srcId="{DA669D7F-D5ED-47CD-AA4A-631CA23F7D29}" destId="{89CB2CCA-234B-4FB1-A489-B6F5F1415B01}" srcOrd="0" destOrd="0" presId="urn:microsoft.com/office/officeart/2005/8/layout/hierarchy2"/>
    <dgm:cxn modelId="{152C8B2E-837B-4F4E-BD76-5EBBAF6D6C76}" type="presParOf" srcId="{89CB2CCA-234B-4FB1-A489-B6F5F1415B01}" destId="{5912AF1B-A07F-42D5-A8BA-5FF8DCD9E8C3}" srcOrd="0" destOrd="0" presId="urn:microsoft.com/office/officeart/2005/8/layout/hierarchy2"/>
    <dgm:cxn modelId="{BE603075-5CCF-BD40-A117-880C4DD2757D}" type="presParOf" srcId="{DA669D7F-D5ED-47CD-AA4A-631CA23F7D29}" destId="{B415EF4D-3AE3-4BE0-9A32-2EB78DFB5148}" srcOrd="1" destOrd="0" presId="urn:microsoft.com/office/officeart/2005/8/layout/hierarchy2"/>
    <dgm:cxn modelId="{9AADDE6C-741F-B340-BB2A-1A5C49D692F6}" type="presParOf" srcId="{B415EF4D-3AE3-4BE0-9A32-2EB78DFB5148}" destId="{F12202EC-5BC6-4E49-B9C7-BEBB181DD588}" srcOrd="0" destOrd="0" presId="urn:microsoft.com/office/officeart/2005/8/layout/hierarchy2"/>
    <dgm:cxn modelId="{2AE32861-E544-B84C-BD3F-0CE1053A072F}" type="presParOf" srcId="{B415EF4D-3AE3-4BE0-9A32-2EB78DFB5148}" destId="{DBAD86DF-515B-4D06-A4CA-006A5AD91D8D}" srcOrd="1" destOrd="0" presId="urn:microsoft.com/office/officeart/2005/8/layout/hierarchy2"/>
    <dgm:cxn modelId="{E1CC2167-CC95-E34E-BEFF-8C0B0698B047}" type="presParOf" srcId="{DA669D7F-D5ED-47CD-AA4A-631CA23F7D29}" destId="{9224CA39-6EA8-4557-872C-8C5002184617}" srcOrd="2" destOrd="0" presId="urn:microsoft.com/office/officeart/2005/8/layout/hierarchy2"/>
    <dgm:cxn modelId="{2504063E-8D5E-2240-BD36-0B6BF275BEF4}" type="presParOf" srcId="{9224CA39-6EA8-4557-872C-8C5002184617}" destId="{183B1D3E-6982-4671-A334-7874984CF178}" srcOrd="0" destOrd="0" presId="urn:microsoft.com/office/officeart/2005/8/layout/hierarchy2"/>
    <dgm:cxn modelId="{AA1A60DE-9FBB-A441-8910-B659FFB12B2A}" type="presParOf" srcId="{DA669D7F-D5ED-47CD-AA4A-631CA23F7D29}" destId="{00341B19-447E-4772-94ED-795B7A1BB3DA}" srcOrd="3" destOrd="0" presId="urn:microsoft.com/office/officeart/2005/8/layout/hierarchy2"/>
    <dgm:cxn modelId="{7971E85B-6A92-454F-B59F-F04823F88C3B}" type="presParOf" srcId="{00341B19-447E-4772-94ED-795B7A1BB3DA}" destId="{8404D62C-AC4B-4E14-9554-8238AFBE4EFF}" srcOrd="0" destOrd="0" presId="urn:microsoft.com/office/officeart/2005/8/layout/hierarchy2"/>
    <dgm:cxn modelId="{1C15FB10-C17B-0842-956D-63E81CD80A73}" type="presParOf" srcId="{00341B19-447E-4772-94ED-795B7A1BB3DA}" destId="{BB17F67E-2858-44F6-9294-D5060EC26DD7}" srcOrd="1" destOrd="0" presId="urn:microsoft.com/office/officeart/2005/8/layout/hierarchy2"/>
    <dgm:cxn modelId="{34BF5B12-CD51-2341-9A35-C3B6846E4BF1}" type="presParOf" srcId="{DA669D7F-D5ED-47CD-AA4A-631CA23F7D29}" destId="{3DEC86BC-7E81-4F1A-BC87-6FFC9DA464C8}" srcOrd="4" destOrd="0" presId="urn:microsoft.com/office/officeart/2005/8/layout/hierarchy2"/>
    <dgm:cxn modelId="{16C55D06-5853-714B-B00D-AD42CEBDD1AE}" type="presParOf" srcId="{3DEC86BC-7E81-4F1A-BC87-6FFC9DA464C8}" destId="{2165BBAB-3040-4BB6-B362-35ACA42B9284}" srcOrd="0" destOrd="0" presId="urn:microsoft.com/office/officeart/2005/8/layout/hierarchy2"/>
    <dgm:cxn modelId="{9C91664E-9A57-8E4B-AB59-0D9EF17309BA}" type="presParOf" srcId="{DA669D7F-D5ED-47CD-AA4A-631CA23F7D29}" destId="{F98495BD-A1FE-426F-8197-80DCBAFDBA00}" srcOrd="5" destOrd="0" presId="urn:microsoft.com/office/officeart/2005/8/layout/hierarchy2"/>
    <dgm:cxn modelId="{E04CB84C-1BBE-E249-894C-7C9A852E4F59}" type="presParOf" srcId="{F98495BD-A1FE-426F-8197-80DCBAFDBA00}" destId="{D97C5740-5FE9-4D33-902E-4BDAF67505B6}" srcOrd="0" destOrd="0" presId="urn:microsoft.com/office/officeart/2005/8/layout/hierarchy2"/>
    <dgm:cxn modelId="{29FCC60D-274F-604F-9122-8DA4B0D1BBA6}" type="presParOf" srcId="{F98495BD-A1FE-426F-8197-80DCBAFDBA00}" destId="{3848EF58-BC0F-48D4-87BF-4005896D2F59}" srcOrd="1" destOrd="0" presId="urn:microsoft.com/office/officeart/2005/8/layout/hierarchy2"/>
    <dgm:cxn modelId="{3B43B74B-88E3-EA45-ABBA-40BEF50B0B00}" type="presParOf" srcId="{DA669D7F-D5ED-47CD-AA4A-631CA23F7D29}" destId="{7075CEB8-B18F-477C-BAA1-4CBCB3716D8D}" srcOrd="6" destOrd="0" presId="urn:microsoft.com/office/officeart/2005/8/layout/hierarchy2"/>
    <dgm:cxn modelId="{0D2EEBED-70DF-184E-BEB6-368519A62C30}" type="presParOf" srcId="{7075CEB8-B18F-477C-BAA1-4CBCB3716D8D}" destId="{07FBDD05-355F-46E8-A327-462F72BAF5FC}" srcOrd="0" destOrd="0" presId="urn:microsoft.com/office/officeart/2005/8/layout/hierarchy2"/>
    <dgm:cxn modelId="{24655B7D-7221-6344-A644-1EB7EE4C0168}" type="presParOf" srcId="{DA669D7F-D5ED-47CD-AA4A-631CA23F7D29}" destId="{1885269D-5BCC-48C4-8EFD-2739951EC0DA}" srcOrd="7" destOrd="0" presId="urn:microsoft.com/office/officeart/2005/8/layout/hierarchy2"/>
    <dgm:cxn modelId="{F885A44D-A6E2-954B-8DB3-81BB7CAD1F5D}" type="presParOf" srcId="{1885269D-5BCC-48C4-8EFD-2739951EC0DA}" destId="{B26E15B2-D546-43D0-AE30-686A378E7CF8}" srcOrd="0" destOrd="0" presId="urn:microsoft.com/office/officeart/2005/8/layout/hierarchy2"/>
    <dgm:cxn modelId="{8DF57CDD-DED7-B748-A8F5-B4BE70BFAB14}" type="presParOf" srcId="{1885269D-5BCC-48C4-8EFD-2739951EC0DA}" destId="{2C4BEDD3-F09F-4BFE-B304-BA520B79EFCB}" srcOrd="1" destOrd="0" presId="urn:microsoft.com/office/officeart/2005/8/layout/hierarchy2"/>
    <dgm:cxn modelId="{7A6E8FD2-82F8-0B47-A072-CCDEA7FB7E89}" type="presParOf" srcId="{DA669D7F-D5ED-47CD-AA4A-631CA23F7D29}" destId="{F1C37B16-6384-4E4D-A5C7-C9DDBA3FBD81}" srcOrd="8" destOrd="0" presId="urn:microsoft.com/office/officeart/2005/8/layout/hierarchy2"/>
    <dgm:cxn modelId="{6074917C-8BA9-8941-910A-FC2B71ACB44F}" type="presParOf" srcId="{F1C37B16-6384-4E4D-A5C7-C9DDBA3FBD81}" destId="{8C5236DD-AAE3-4568-8E31-27240FB4A75A}" srcOrd="0" destOrd="0" presId="urn:microsoft.com/office/officeart/2005/8/layout/hierarchy2"/>
    <dgm:cxn modelId="{5BFCA52E-2A28-C043-B05F-78A6B673D43F}" type="presParOf" srcId="{DA669D7F-D5ED-47CD-AA4A-631CA23F7D29}" destId="{DEA6D8A3-4AA2-4475-ACFB-72EBDDC3474E}" srcOrd="9" destOrd="0" presId="urn:microsoft.com/office/officeart/2005/8/layout/hierarchy2"/>
    <dgm:cxn modelId="{12743285-DD51-1F49-B92A-6149E1FE67CA}" type="presParOf" srcId="{DEA6D8A3-4AA2-4475-ACFB-72EBDDC3474E}" destId="{66A65753-A8D1-41CE-81ED-1E581B58D8F9}" srcOrd="0" destOrd="0" presId="urn:microsoft.com/office/officeart/2005/8/layout/hierarchy2"/>
    <dgm:cxn modelId="{707BA5B7-1F39-D745-8163-45D255EE4012}" type="presParOf" srcId="{DEA6D8A3-4AA2-4475-ACFB-72EBDDC3474E}" destId="{7EE86DB4-637F-4208-9C74-D607487D7588}" srcOrd="1" destOrd="0" presId="urn:microsoft.com/office/officeart/2005/8/layout/hierarchy2"/>
    <dgm:cxn modelId="{39A7C45A-6C4F-4C4B-8C9D-393DA94F3978}" type="presParOf" srcId="{DA669D7F-D5ED-47CD-AA4A-631CA23F7D29}" destId="{DC7799E6-7234-4D38-80A1-3AE3469E961B}" srcOrd="10" destOrd="0" presId="urn:microsoft.com/office/officeart/2005/8/layout/hierarchy2"/>
    <dgm:cxn modelId="{2888B127-A254-9143-B861-B1A18114DFC1}" type="presParOf" srcId="{DC7799E6-7234-4D38-80A1-3AE3469E961B}" destId="{7D0F129E-E23F-4F15-A112-F4E2720DF939}" srcOrd="0" destOrd="0" presId="urn:microsoft.com/office/officeart/2005/8/layout/hierarchy2"/>
    <dgm:cxn modelId="{3AC8B579-535A-3544-ACC9-C99F06590B84}" type="presParOf" srcId="{DA669D7F-D5ED-47CD-AA4A-631CA23F7D29}" destId="{DD8C39D8-3F78-4FA8-B788-D4526AFB6777}" srcOrd="11" destOrd="0" presId="urn:microsoft.com/office/officeart/2005/8/layout/hierarchy2"/>
    <dgm:cxn modelId="{0FA7B1E7-8E21-5A40-9322-7BD6842234D9}" type="presParOf" srcId="{DD8C39D8-3F78-4FA8-B788-D4526AFB6777}" destId="{D16BCC27-DB10-4B48-96AC-F851ACFBAEB5}" srcOrd="0" destOrd="0" presId="urn:microsoft.com/office/officeart/2005/8/layout/hierarchy2"/>
    <dgm:cxn modelId="{811BEFEC-0916-6B41-B328-2ABFDFA7AFF0}" type="presParOf" srcId="{DD8C39D8-3F78-4FA8-B788-D4526AFB6777}" destId="{8A69D087-F5F9-41F9-9201-03174CA5248F}"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DE87ABA-0F03-9040-B75B-AE8403B185FE}" type="doc">
      <dgm:prSet loTypeId="urn:microsoft.com/office/officeart/2005/8/layout/radial3" loCatId="" qsTypeId="urn:microsoft.com/office/officeart/2005/8/quickstyle/simple4" qsCatId="simple" csTypeId="urn:microsoft.com/office/officeart/2005/8/colors/colorful1#2" csCatId="colorful" phldr="1"/>
      <dgm:spPr/>
      <dgm:t>
        <a:bodyPr/>
        <a:lstStyle/>
        <a:p>
          <a:endParaRPr lang="en-US"/>
        </a:p>
      </dgm:t>
    </dgm:pt>
    <dgm:pt modelId="{D8E36392-064E-7F4D-8668-B3CE01C8AD33}">
      <dgm:prSet phldrT="[Text]"/>
      <dgm:spPr>
        <a:solidFill>
          <a:schemeClr val="accent2"/>
        </a:solidFill>
      </dgm:spPr>
      <dgm:t>
        <a:bodyPr/>
        <a:lstStyle/>
        <a:p>
          <a:r>
            <a:rPr lang="en-US" b="1" dirty="0" smtClean="0"/>
            <a:t>KOMPETENSI</a:t>
          </a:r>
          <a:endParaRPr lang="en-US" b="1" dirty="0"/>
        </a:p>
      </dgm:t>
    </dgm:pt>
    <dgm:pt modelId="{0CF09B9D-01AB-8C4D-A9A6-FEADE2EE30B0}" type="parTrans" cxnId="{F187DE25-52A5-354D-B1DA-04C806687527}">
      <dgm:prSet/>
      <dgm:spPr/>
      <dgm:t>
        <a:bodyPr/>
        <a:lstStyle/>
        <a:p>
          <a:endParaRPr lang="en-US"/>
        </a:p>
      </dgm:t>
    </dgm:pt>
    <dgm:pt modelId="{ECA66126-A8C5-764C-B869-EFA7CA7EED23}" type="sibTrans" cxnId="{F187DE25-52A5-354D-B1DA-04C806687527}">
      <dgm:prSet/>
      <dgm:spPr/>
      <dgm:t>
        <a:bodyPr/>
        <a:lstStyle/>
        <a:p>
          <a:endParaRPr lang="en-US"/>
        </a:p>
      </dgm:t>
    </dgm:pt>
    <dgm:pt modelId="{2371900B-8140-D742-87DE-FB038384DDB6}">
      <dgm:prSet phldrT="[Text]" custT="1"/>
      <dgm:spPr>
        <a:solidFill>
          <a:schemeClr val="accent2">
            <a:lumMod val="40000"/>
            <a:lumOff val="60000"/>
          </a:schemeClr>
        </a:solidFill>
      </dgm:spPr>
      <dgm:t>
        <a:bodyPr/>
        <a:lstStyle/>
        <a:p>
          <a:r>
            <a:rPr lang="en-US" sz="1000" b="1" dirty="0" err="1" smtClean="0"/>
            <a:t>Berpikir</a:t>
          </a:r>
          <a:r>
            <a:rPr lang="en-US" sz="1000" b="1" baseline="0" dirty="0" smtClean="0"/>
            <a:t> </a:t>
          </a:r>
          <a:r>
            <a:rPr lang="en-US" sz="1000" b="1" baseline="0" dirty="0" err="1" smtClean="0"/>
            <a:t>kritis</a:t>
          </a:r>
          <a:endParaRPr lang="en-US" sz="1000" b="1" dirty="0"/>
        </a:p>
      </dgm:t>
    </dgm:pt>
    <dgm:pt modelId="{59B97900-335F-7A44-8A0E-93041FD890BE}" type="parTrans" cxnId="{AA6FD3AD-BB66-924D-AE0D-FD9FAC92AC8D}">
      <dgm:prSet/>
      <dgm:spPr/>
      <dgm:t>
        <a:bodyPr/>
        <a:lstStyle/>
        <a:p>
          <a:endParaRPr lang="en-US"/>
        </a:p>
      </dgm:t>
    </dgm:pt>
    <dgm:pt modelId="{75CD00F4-9A04-3346-AC5A-58371A9FFB57}" type="sibTrans" cxnId="{AA6FD3AD-BB66-924D-AE0D-FD9FAC92AC8D}">
      <dgm:prSet/>
      <dgm:spPr/>
      <dgm:t>
        <a:bodyPr/>
        <a:lstStyle/>
        <a:p>
          <a:endParaRPr lang="en-US"/>
        </a:p>
      </dgm:t>
    </dgm:pt>
    <dgm:pt modelId="{A004AC76-9337-634B-93E5-EB43899665E3}">
      <dgm:prSet phldrT="[Text]" custT="1"/>
      <dgm:spPr>
        <a:solidFill>
          <a:schemeClr val="accent2">
            <a:lumMod val="40000"/>
            <a:lumOff val="60000"/>
          </a:schemeClr>
        </a:solidFill>
      </dgm:spPr>
      <dgm:t>
        <a:bodyPr/>
        <a:lstStyle/>
        <a:p>
          <a:r>
            <a:rPr lang="en-US" sz="1050" b="1" dirty="0" err="1" smtClean="0"/>
            <a:t>Kreatif</a:t>
          </a:r>
          <a:endParaRPr lang="en-US" sz="1050" b="1" dirty="0"/>
        </a:p>
      </dgm:t>
    </dgm:pt>
    <dgm:pt modelId="{4D17386D-B321-2C44-9F31-A405BCB4A789}" type="parTrans" cxnId="{E6F9E92A-7E99-9944-96EA-F9CBDE3B09DD}">
      <dgm:prSet/>
      <dgm:spPr/>
      <dgm:t>
        <a:bodyPr/>
        <a:lstStyle/>
        <a:p>
          <a:endParaRPr lang="en-US"/>
        </a:p>
      </dgm:t>
    </dgm:pt>
    <dgm:pt modelId="{D34D4B12-CB1A-5A47-BAC7-6A3E82CCA0D5}" type="sibTrans" cxnId="{E6F9E92A-7E99-9944-96EA-F9CBDE3B09DD}">
      <dgm:prSet/>
      <dgm:spPr/>
      <dgm:t>
        <a:bodyPr/>
        <a:lstStyle/>
        <a:p>
          <a:endParaRPr lang="en-US"/>
        </a:p>
      </dgm:t>
    </dgm:pt>
    <dgm:pt modelId="{50DD952D-E52B-CE41-8238-81CAF7A39B1F}">
      <dgm:prSet phldrT="[Text]" custT="1"/>
      <dgm:spPr>
        <a:solidFill>
          <a:schemeClr val="accent2">
            <a:lumMod val="40000"/>
            <a:lumOff val="60000"/>
          </a:schemeClr>
        </a:solidFill>
      </dgm:spPr>
      <dgm:t>
        <a:bodyPr/>
        <a:lstStyle/>
        <a:p>
          <a:r>
            <a:rPr lang="en-US" sz="700" b="1" dirty="0" err="1" smtClean="0"/>
            <a:t>Komunikatif</a:t>
          </a:r>
          <a:endParaRPr lang="en-US" sz="700" b="1" dirty="0"/>
        </a:p>
      </dgm:t>
    </dgm:pt>
    <dgm:pt modelId="{BD76D54C-78B2-E545-8066-9719115EC9E7}" type="parTrans" cxnId="{18203F1F-E7A7-B44E-BF5A-F953D4EA446C}">
      <dgm:prSet/>
      <dgm:spPr/>
      <dgm:t>
        <a:bodyPr/>
        <a:lstStyle/>
        <a:p>
          <a:endParaRPr lang="en-US"/>
        </a:p>
      </dgm:t>
    </dgm:pt>
    <dgm:pt modelId="{E5CC8101-5D88-F148-B8ED-F92157B43701}" type="sibTrans" cxnId="{18203F1F-E7A7-B44E-BF5A-F953D4EA446C}">
      <dgm:prSet/>
      <dgm:spPr/>
      <dgm:t>
        <a:bodyPr/>
        <a:lstStyle/>
        <a:p>
          <a:endParaRPr lang="en-US"/>
        </a:p>
      </dgm:t>
    </dgm:pt>
    <dgm:pt modelId="{E77BB048-5A23-BA46-931D-B58DADD9385C}">
      <dgm:prSet custT="1"/>
      <dgm:spPr>
        <a:solidFill>
          <a:schemeClr val="accent2">
            <a:lumMod val="40000"/>
            <a:lumOff val="60000"/>
          </a:schemeClr>
        </a:solidFill>
      </dgm:spPr>
      <dgm:t>
        <a:bodyPr/>
        <a:lstStyle/>
        <a:p>
          <a:r>
            <a:rPr lang="en-US" sz="800" b="1" dirty="0" err="1" smtClean="0"/>
            <a:t>Kolaboratif</a:t>
          </a:r>
          <a:endParaRPr lang="en-US" sz="800" b="1" dirty="0"/>
        </a:p>
      </dgm:t>
    </dgm:pt>
    <dgm:pt modelId="{759C3CE7-8C60-A945-B77E-30C8855013D3}" type="parTrans" cxnId="{2E7DD909-C507-FE4E-AF5C-7DE8E8B691DD}">
      <dgm:prSet/>
      <dgm:spPr/>
      <dgm:t>
        <a:bodyPr/>
        <a:lstStyle/>
        <a:p>
          <a:endParaRPr lang="en-US"/>
        </a:p>
      </dgm:t>
    </dgm:pt>
    <dgm:pt modelId="{E339FD7F-D8E1-1F4B-A3B1-9947DA300DA1}" type="sibTrans" cxnId="{2E7DD909-C507-FE4E-AF5C-7DE8E8B691DD}">
      <dgm:prSet/>
      <dgm:spPr/>
      <dgm:t>
        <a:bodyPr/>
        <a:lstStyle/>
        <a:p>
          <a:endParaRPr lang="en-US"/>
        </a:p>
      </dgm:t>
    </dgm:pt>
    <dgm:pt modelId="{5410CCE2-6D30-2D48-B450-060F44BAF7D5}" type="pres">
      <dgm:prSet presAssocID="{BDE87ABA-0F03-9040-B75B-AE8403B185FE}" presName="composite" presStyleCnt="0">
        <dgm:presLayoutVars>
          <dgm:chMax val="1"/>
          <dgm:dir/>
          <dgm:resizeHandles val="exact"/>
        </dgm:presLayoutVars>
      </dgm:prSet>
      <dgm:spPr/>
      <dgm:t>
        <a:bodyPr/>
        <a:lstStyle/>
        <a:p>
          <a:endParaRPr lang="en-US"/>
        </a:p>
      </dgm:t>
    </dgm:pt>
    <dgm:pt modelId="{B67F2852-3F64-AB4B-9438-77ED495B6CFB}" type="pres">
      <dgm:prSet presAssocID="{BDE87ABA-0F03-9040-B75B-AE8403B185FE}" presName="radial" presStyleCnt="0">
        <dgm:presLayoutVars>
          <dgm:animLvl val="ctr"/>
        </dgm:presLayoutVars>
      </dgm:prSet>
      <dgm:spPr/>
    </dgm:pt>
    <dgm:pt modelId="{6A224507-C126-8B49-A471-A3A614621CCB}" type="pres">
      <dgm:prSet presAssocID="{D8E36392-064E-7F4D-8668-B3CE01C8AD33}" presName="centerShape" presStyleLbl="vennNode1" presStyleIdx="0" presStyleCnt="5"/>
      <dgm:spPr/>
      <dgm:t>
        <a:bodyPr/>
        <a:lstStyle/>
        <a:p>
          <a:endParaRPr lang="en-US"/>
        </a:p>
      </dgm:t>
    </dgm:pt>
    <dgm:pt modelId="{A681AB10-BE6D-A146-83A7-5D1091F565EE}" type="pres">
      <dgm:prSet presAssocID="{2371900B-8140-D742-87DE-FB038384DDB6}" presName="node" presStyleLbl="vennNode1" presStyleIdx="1" presStyleCnt="5">
        <dgm:presLayoutVars>
          <dgm:bulletEnabled val="1"/>
        </dgm:presLayoutVars>
      </dgm:prSet>
      <dgm:spPr/>
      <dgm:t>
        <a:bodyPr/>
        <a:lstStyle/>
        <a:p>
          <a:endParaRPr lang="en-US"/>
        </a:p>
      </dgm:t>
    </dgm:pt>
    <dgm:pt modelId="{687FBA2B-4EEC-CE4A-8B3D-EAD26FD3A224}" type="pres">
      <dgm:prSet presAssocID="{A004AC76-9337-634B-93E5-EB43899665E3}" presName="node" presStyleLbl="vennNode1" presStyleIdx="2" presStyleCnt="5">
        <dgm:presLayoutVars>
          <dgm:bulletEnabled val="1"/>
        </dgm:presLayoutVars>
      </dgm:prSet>
      <dgm:spPr/>
      <dgm:t>
        <a:bodyPr/>
        <a:lstStyle/>
        <a:p>
          <a:endParaRPr lang="en-US"/>
        </a:p>
      </dgm:t>
    </dgm:pt>
    <dgm:pt modelId="{A32E814E-3F49-1846-BBD1-D25A499BF5E1}" type="pres">
      <dgm:prSet presAssocID="{50DD952D-E52B-CE41-8238-81CAF7A39B1F}" presName="node" presStyleLbl="vennNode1" presStyleIdx="3" presStyleCnt="5">
        <dgm:presLayoutVars>
          <dgm:bulletEnabled val="1"/>
        </dgm:presLayoutVars>
      </dgm:prSet>
      <dgm:spPr/>
      <dgm:t>
        <a:bodyPr/>
        <a:lstStyle/>
        <a:p>
          <a:endParaRPr lang="en-US"/>
        </a:p>
      </dgm:t>
    </dgm:pt>
    <dgm:pt modelId="{64D7F840-2F63-7B48-A407-1AA706A3D569}" type="pres">
      <dgm:prSet presAssocID="{E77BB048-5A23-BA46-931D-B58DADD9385C}" presName="node" presStyleLbl="vennNode1" presStyleIdx="4" presStyleCnt="5">
        <dgm:presLayoutVars>
          <dgm:bulletEnabled val="1"/>
        </dgm:presLayoutVars>
      </dgm:prSet>
      <dgm:spPr/>
      <dgm:t>
        <a:bodyPr/>
        <a:lstStyle/>
        <a:p>
          <a:endParaRPr lang="en-US"/>
        </a:p>
      </dgm:t>
    </dgm:pt>
  </dgm:ptLst>
  <dgm:cxnLst>
    <dgm:cxn modelId="{4B365049-57F3-4FF7-9E8A-CF16A0A802EF}" type="presOf" srcId="{BDE87ABA-0F03-9040-B75B-AE8403B185FE}" destId="{5410CCE2-6D30-2D48-B450-060F44BAF7D5}" srcOrd="0" destOrd="0" presId="urn:microsoft.com/office/officeart/2005/8/layout/radial3"/>
    <dgm:cxn modelId="{1E407C67-1F8C-4DF7-A97A-4C6C0F8AFA75}" type="presOf" srcId="{50DD952D-E52B-CE41-8238-81CAF7A39B1F}" destId="{A32E814E-3F49-1846-BBD1-D25A499BF5E1}" srcOrd="0" destOrd="0" presId="urn:microsoft.com/office/officeart/2005/8/layout/radial3"/>
    <dgm:cxn modelId="{8BA38BA8-04D4-49D0-BD2C-505D3FB80B47}" type="presOf" srcId="{D8E36392-064E-7F4D-8668-B3CE01C8AD33}" destId="{6A224507-C126-8B49-A471-A3A614621CCB}" srcOrd="0" destOrd="0" presId="urn:microsoft.com/office/officeart/2005/8/layout/radial3"/>
    <dgm:cxn modelId="{18203F1F-E7A7-B44E-BF5A-F953D4EA446C}" srcId="{D8E36392-064E-7F4D-8668-B3CE01C8AD33}" destId="{50DD952D-E52B-CE41-8238-81CAF7A39B1F}" srcOrd="2" destOrd="0" parTransId="{BD76D54C-78B2-E545-8066-9719115EC9E7}" sibTransId="{E5CC8101-5D88-F148-B8ED-F92157B43701}"/>
    <dgm:cxn modelId="{2E7DD909-C507-FE4E-AF5C-7DE8E8B691DD}" srcId="{D8E36392-064E-7F4D-8668-B3CE01C8AD33}" destId="{E77BB048-5A23-BA46-931D-B58DADD9385C}" srcOrd="3" destOrd="0" parTransId="{759C3CE7-8C60-A945-B77E-30C8855013D3}" sibTransId="{E339FD7F-D8E1-1F4B-A3B1-9947DA300DA1}"/>
    <dgm:cxn modelId="{AA6FD3AD-BB66-924D-AE0D-FD9FAC92AC8D}" srcId="{D8E36392-064E-7F4D-8668-B3CE01C8AD33}" destId="{2371900B-8140-D742-87DE-FB038384DDB6}" srcOrd="0" destOrd="0" parTransId="{59B97900-335F-7A44-8A0E-93041FD890BE}" sibTransId="{75CD00F4-9A04-3346-AC5A-58371A9FFB57}"/>
    <dgm:cxn modelId="{E6F9E92A-7E99-9944-96EA-F9CBDE3B09DD}" srcId="{D8E36392-064E-7F4D-8668-B3CE01C8AD33}" destId="{A004AC76-9337-634B-93E5-EB43899665E3}" srcOrd="1" destOrd="0" parTransId="{4D17386D-B321-2C44-9F31-A405BCB4A789}" sibTransId="{D34D4B12-CB1A-5A47-BAC7-6A3E82CCA0D5}"/>
    <dgm:cxn modelId="{F187DE25-52A5-354D-B1DA-04C806687527}" srcId="{BDE87ABA-0F03-9040-B75B-AE8403B185FE}" destId="{D8E36392-064E-7F4D-8668-B3CE01C8AD33}" srcOrd="0" destOrd="0" parTransId="{0CF09B9D-01AB-8C4D-A9A6-FEADE2EE30B0}" sibTransId="{ECA66126-A8C5-764C-B869-EFA7CA7EED23}"/>
    <dgm:cxn modelId="{5F152C13-16EC-4A11-A727-8292442AC6BA}" type="presOf" srcId="{A004AC76-9337-634B-93E5-EB43899665E3}" destId="{687FBA2B-4EEC-CE4A-8B3D-EAD26FD3A224}" srcOrd="0" destOrd="0" presId="urn:microsoft.com/office/officeart/2005/8/layout/radial3"/>
    <dgm:cxn modelId="{CA44DB68-1EA0-4DC9-9C12-0C83B3A42590}" type="presOf" srcId="{2371900B-8140-D742-87DE-FB038384DDB6}" destId="{A681AB10-BE6D-A146-83A7-5D1091F565EE}" srcOrd="0" destOrd="0" presId="urn:microsoft.com/office/officeart/2005/8/layout/radial3"/>
    <dgm:cxn modelId="{0E9BCFD2-65C1-428E-A807-8C895EA4ED4A}" type="presOf" srcId="{E77BB048-5A23-BA46-931D-B58DADD9385C}" destId="{64D7F840-2F63-7B48-A407-1AA706A3D569}" srcOrd="0" destOrd="0" presId="urn:microsoft.com/office/officeart/2005/8/layout/radial3"/>
    <dgm:cxn modelId="{E4D9C2E4-AC8A-4621-B653-3F670124E2F8}" type="presParOf" srcId="{5410CCE2-6D30-2D48-B450-060F44BAF7D5}" destId="{B67F2852-3F64-AB4B-9438-77ED495B6CFB}" srcOrd="0" destOrd="0" presId="urn:microsoft.com/office/officeart/2005/8/layout/radial3"/>
    <dgm:cxn modelId="{7ADDC0F4-82D7-4180-AF14-3BAF6ACE3D6A}" type="presParOf" srcId="{B67F2852-3F64-AB4B-9438-77ED495B6CFB}" destId="{6A224507-C126-8B49-A471-A3A614621CCB}" srcOrd="0" destOrd="0" presId="urn:microsoft.com/office/officeart/2005/8/layout/radial3"/>
    <dgm:cxn modelId="{E351AAC4-7821-43BB-AF85-061AF22306D6}" type="presParOf" srcId="{B67F2852-3F64-AB4B-9438-77ED495B6CFB}" destId="{A681AB10-BE6D-A146-83A7-5D1091F565EE}" srcOrd="1" destOrd="0" presId="urn:microsoft.com/office/officeart/2005/8/layout/radial3"/>
    <dgm:cxn modelId="{2969203F-86D3-4EDF-B40C-AF529E4EA90F}" type="presParOf" srcId="{B67F2852-3F64-AB4B-9438-77ED495B6CFB}" destId="{687FBA2B-4EEC-CE4A-8B3D-EAD26FD3A224}" srcOrd="2" destOrd="0" presId="urn:microsoft.com/office/officeart/2005/8/layout/radial3"/>
    <dgm:cxn modelId="{ECF1AC1A-7D84-4506-B152-8C41E6B42FDF}" type="presParOf" srcId="{B67F2852-3F64-AB4B-9438-77ED495B6CFB}" destId="{A32E814E-3F49-1846-BBD1-D25A499BF5E1}" srcOrd="3" destOrd="0" presId="urn:microsoft.com/office/officeart/2005/8/layout/radial3"/>
    <dgm:cxn modelId="{3155A3A8-A892-474D-BD8C-0E6D6BEE45D5}" type="presParOf" srcId="{B67F2852-3F64-AB4B-9438-77ED495B6CFB}" destId="{64D7F840-2F63-7B48-A407-1AA706A3D569}" srcOrd="4" destOrd="0" presId="urn:microsoft.com/office/officeart/2005/8/layout/radial3"/>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6B48AE0-6E98-409B-A158-092D16F3FD80}" type="doc">
      <dgm:prSet loTypeId="urn:microsoft.com/office/officeart/2005/8/layout/radial5" loCatId="relationship" qsTypeId="urn:microsoft.com/office/officeart/2005/8/quickstyle/simple4" qsCatId="simple" csTypeId="urn:microsoft.com/office/officeart/2005/8/colors/accent0_3" csCatId="mainScheme" phldr="1"/>
      <dgm:spPr/>
      <dgm:t>
        <a:bodyPr/>
        <a:lstStyle/>
        <a:p>
          <a:endParaRPr lang="en-US"/>
        </a:p>
      </dgm:t>
    </dgm:pt>
    <dgm:pt modelId="{52835E59-5ADF-4CF0-BD64-3C69AA48BE5B}">
      <dgm:prSet phldrT="[Text]" custT="1"/>
      <dgm:spPr>
        <a:solidFill>
          <a:srgbClr val="C9A3C4"/>
        </a:solidFill>
      </dgm:spPr>
      <dgm:t>
        <a:bodyPr/>
        <a:lstStyle/>
        <a:p>
          <a:r>
            <a:rPr lang="en-US" sz="2000" b="1" dirty="0" smtClean="0">
              <a:solidFill>
                <a:schemeClr val="tx1"/>
              </a:solidFill>
            </a:rPr>
            <a:t>GERAKAN LITERASI NASIONAL</a:t>
          </a:r>
          <a:endParaRPr lang="en-US" sz="2000" b="1" dirty="0">
            <a:solidFill>
              <a:schemeClr val="tx1"/>
            </a:solidFill>
          </a:endParaRPr>
        </a:p>
      </dgm:t>
    </dgm:pt>
    <dgm:pt modelId="{AFE691F2-DF49-47BB-87D6-81F5D85F961E}" type="parTrans" cxnId="{857E9990-EB66-4BD2-90EF-53FDFF2FE310}">
      <dgm:prSet/>
      <dgm:spPr/>
      <dgm:t>
        <a:bodyPr/>
        <a:lstStyle/>
        <a:p>
          <a:endParaRPr lang="en-US"/>
        </a:p>
      </dgm:t>
    </dgm:pt>
    <dgm:pt modelId="{3DFDC149-F5C1-4799-ABA7-B0BB4D89BAC5}" type="sibTrans" cxnId="{857E9990-EB66-4BD2-90EF-53FDFF2FE310}">
      <dgm:prSet/>
      <dgm:spPr/>
      <dgm:t>
        <a:bodyPr/>
        <a:lstStyle/>
        <a:p>
          <a:endParaRPr lang="en-US"/>
        </a:p>
      </dgm:t>
    </dgm:pt>
    <dgm:pt modelId="{989DF129-4B7F-49AA-B1E4-3203F6D1DE6D}">
      <dgm:prSet phldrT="[Text]" custT="1"/>
      <dgm:spPr>
        <a:solidFill>
          <a:srgbClr val="C9A3C4"/>
        </a:solidFill>
      </dgm:spPr>
      <dgm:t>
        <a:bodyPr/>
        <a:lstStyle/>
        <a:p>
          <a:r>
            <a:rPr lang="en-US" sz="1600" b="1" dirty="0" smtClean="0">
              <a:solidFill>
                <a:schemeClr val="tx1"/>
              </a:solidFill>
            </a:rPr>
            <a:t>KOORDINASI</a:t>
          </a:r>
          <a:endParaRPr lang="en-US" sz="1600" b="1" dirty="0">
            <a:solidFill>
              <a:schemeClr val="tx1"/>
            </a:solidFill>
          </a:endParaRPr>
        </a:p>
      </dgm:t>
    </dgm:pt>
    <dgm:pt modelId="{E8925E31-387B-49A1-A3B5-8379889D08B8}" type="parTrans" cxnId="{E3DDBA5E-9883-477B-AE38-695DE93CE0FB}">
      <dgm:prSet/>
      <dgm:spPr>
        <a:solidFill>
          <a:srgbClr val="7030A0"/>
        </a:solidFill>
      </dgm:spPr>
      <dgm:t>
        <a:bodyPr/>
        <a:lstStyle/>
        <a:p>
          <a:endParaRPr lang="en-US"/>
        </a:p>
      </dgm:t>
    </dgm:pt>
    <dgm:pt modelId="{87CD4AF1-E544-4FA4-9B00-283043D484E3}" type="sibTrans" cxnId="{E3DDBA5E-9883-477B-AE38-695DE93CE0FB}">
      <dgm:prSet/>
      <dgm:spPr/>
      <dgm:t>
        <a:bodyPr/>
        <a:lstStyle/>
        <a:p>
          <a:endParaRPr lang="en-US"/>
        </a:p>
      </dgm:t>
    </dgm:pt>
    <dgm:pt modelId="{CBBF1225-C064-4F7E-99CB-4AAE1D437C53}">
      <dgm:prSet phldrT="[Text]" custT="1"/>
      <dgm:spPr>
        <a:solidFill>
          <a:srgbClr val="C9A3C4"/>
        </a:solidFill>
      </dgm:spPr>
      <dgm:t>
        <a:bodyPr/>
        <a:lstStyle/>
        <a:p>
          <a:r>
            <a:rPr lang="en-US" sz="1800" b="1" dirty="0" smtClean="0">
              <a:solidFill>
                <a:schemeClr val="tx1"/>
              </a:solidFill>
            </a:rPr>
            <a:t>KOMITMEN</a:t>
          </a:r>
          <a:endParaRPr lang="en-US" sz="1800" b="1" dirty="0">
            <a:solidFill>
              <a:schemeClr val="tx1"/>
            </a:solidFill>
          </a:endParaRPr>
        </a:p>
      </dgm:t>
    </dgm:pt>
    <dgm:pt modelId="{4920AFB4-3B99-485C-B5BC-50B3312F261A}" type="parTrans" cxnId="{3BE898AB-AEA9-400F-B5D2-C1F9436A12AF}">
      <dgm:prSet/>
      <dgm:spPr>
        <a:solidFill>
          <a:srgbClr val="7030A0"/>
        </a:solidFill>
      </dgm:spPr>
      <dgm:t>
        <a:bodyPr/>
        <a:lstStyle/>
        <a:p>
          <a:endParaRPr lang="en-US"/>
        </a:p>
      </dgm:t>
    </dgm:pt>
    <dgm:pt modelId="{2224E3B6-963E-4D1C-85EF-2EA24D817AE7}" type="sibTrans" cxnId="{3BE898AB-AEA9-400F-B5D2-C1F9436A12AF}">
      <dgm:prSet/>
      <dgm:spPr/>
      <dgm:t>
        <a:bodyPr/>
        <a:lstStyle/>
        <a:p>
          <a:endParaRPr lang="en-US"/>
        </a:p>
      </dgm:t>
    </dgm:pt>
    <dgm:pt modelId="{A5EC63C4-8FCD-400D-ABEF-3FF803781BBC}">
      <dgm:prSet phldrT="[Text]" custT="1"/>
      <dgm:spPr>
        <a:solidFill>
          <a:srgbClr val="C9A3C4"/>
        </a:solidFill>
      </dgm:spPr>
      <dgm:t>
        <a:bodyPr/>
        <a:lstStyle/>
        <a:p>
          <a:r>
            <a:rPr lang="en-US" sz="1600" b="1" dirty="0" smtClean="0">
              <a:solidFill>
                <a:schemeClr val="tx1"/>
              </a:solidFill>
            </a:rPr>
            <a:t>KEMITRAAN </a:t>
          </a:r>
          <a:endParaRPr lang="en-US" sz="1600" b="1" dirty="0">
            <a:solidFill>
              <a:schemeClr val="tx1"/>
            </a:solidFill>
          </a:endParaRPr>
        </a:p>
      </dgm:t>
    </dgm:pt>
    <dgm:pt modelId="{3B5B2617-7C1F-42AB-B229-B5483C90A443}" type="parTrans" cxnId="{765BB3D9-8F13-4FC2-A186-2E0504D6A1F0}">
      <dgm:prSet/>
      <dgm:spPr>
        <a:solidFill>
          <a:srgbClr val="7030A0"/>
        </a:solidFill>
      </dgm:spPr>
      <dgm:t>
        <a:bodyPr/>
        <a:lstStyle/>
        <a:p>
          <a:endParaRPr lang="en-US"/>
        </a:p>
      </dgm:t>
    </dgm:pt>
    <dgm:pt modelId="{B1EE9798-E19A-4896-BFA2-A4AF06E50882}" type="sibTrans" cxnId="{765BB3D9-8F13-4FC2-A186-2E0504D6A1F0}">
      <dgm:prSet/>
      <dgm:spPr/>
      <dgm:t>
        <a:bodyPr/>
        <a:lstStyle/>
        <a:p>
          <a:endParaRPr lang="en-US"/>
        </a:p>
      </dgm:t>
    </dgm:pt>
    <dgm:pt modelId="{318D973C-2CCD-4E44-A0C3-B522D4F1E2F1}">
      <dgm:prSet phldrT="[Text]" custT="1"/>
      <dgm:spPr>
        <a:solidFill>
          <a:srgbClr val="C9A3C4"/>
        </a:solidFill>
      </dgm:spPr>
      <dgm:t>
        <a:bodyPr/>
        <a:lstStyle/>
        <a:p>
          <a:r>
            <a:rPr lang="en-US" sz="2000" b="1" dirty="0" smtClean="0">
              <a:solidFill>
                <a:schemeClr val="tx1"/>
              </a:solidFill>
            </a:rPr>
            <a:t>MILIK BERSAMA</a:t>
          </a:r>
          <a:endParaRPr lang="en-US" sz="2000" b="1" dirty="0">
            <a:solidFill>
              <a:schemeClr val="tx1"/>
            </a:solidFill>
          </a:endParaRPr>
        </a:p>
      </dgm:t>
    </dgm:pt>
    <dgm:pt modelId="{FC7CB559-4B34-4C73-8404-BF1A3B95F714}" type="parTrans" cxnId="{FB6A9146-981E-45F3-803D-98CBD7991E1D}">
      <dgm:prSet/>
      <dgm:spPr>
        <a:solidFill>
          <a:srgbClr val="7030A0"/>
        </a:solidFill>
      </dgm:spPr>
      <dgm:t>
        <a:bodyPr/>
        <a:lstStyle/>
        <a:p>
          <a:endParaRPr lang="en-US"/>
        </a:p>
      </dgm:t>
    </dgm:pt>
    <dgm:pt modelId="{C830D864-45D6-4193-9E7E-DC638FEE987A}" type="sibTrans" cxnId="{FB6A9146-981E-45F3-803D-98CBD7991E1D}">
      <dgm:prSet/>
      <dgm:spPr/>
      <dgm:t>
        <a:bodyPr/>
        <a:lstStyle/>
        <a:p>
          <a:endParaRPr lang="en-US"/>
        </a:p>
      </dgm:t>
    </dgm:pt>
    <dgm:pt modelId="{F4834AD8-F32F-4994-9931-4CE00CD90A58}">
      <dgm:prSet custT="1"/>
      <dgm:spPr>
        <a:solidFill>
          <a:srgbClr val="C9A3C4"/>
        </a:solidFill>
      </dgm:spPr>
      <dgm:t>
        <a:bodyPr/>
        <a:lstStyle/>
        <a:p>
          <a:r>
            <a:rPr lang="en-US" sz="1600" b="1" dirty="0" smtClean="0">
              <a:solidFill>
                <a:schemeClr val="tx1"/>
              </a:solidFill>
            </a:rPr>
            <a:t>KEBERLANJUTAN</a:t>
          </a:r>
          <a:endParaRPr lang="en-US" sz="1600" b="1" dirty="0">
            <a:solidFill>
              <a:schemeClr val="tx1"/>
            </a:solidFill>
          </a:endParaRPr>
        </a:p>
      </dgm:t>
    </dgm:pt>
    <dgm:pt modelId="{E887A76B-D78A-4A23-9F5F-755C23018DD5}" type="parTrans" cxnId="{23B7B3D8-5085-4209-B40E-51974C540630}">
      <dgm:prSet/>
      <dgm:spPr>
        <a:solidFill>
          <a:srgbClr val="7030A0"/>
        </a:solidFill>
      </dgm:spPr>
      <dgm:t>
        <a:bodyPr/>
        <a:lstStyle/>
        <a:p>
          <a:endParaRPr lang="en-US"/>
        </a:p>
      </dgm:t>
    </dgm:pt>
    <dgm:pt modelId="{930FD8C0-60B2-4D45-A890-CB3259EE2810}" type="sibTrans" cxnId="{23B7B3D8-5085-4209-B40E-51974C540630}">
      <dgm:prSet/>
      <dgm:spPr/>
      <dgm:t>
        <a:bodyPr/>
        <a:lstStyle/>
        <a:p>
          <a:endParaRPr lang="en-US"/>
        </a:p>
      </dgm:t>
    </dgm:pt>
    <dgm:pt modelId="{6A64B10C-9F83-4499-8B86-0125FA8588D6}" type="pres">
      <dgm:prSet presAssocID="{56B48AE0-6E98-409B-A158-092D16F3FD80}" presName="Name0" presStyleCnt="0">
        <dgm:presLayoutVars>
          <dgm:chMax val="1"/>
          <dgm:dir/>
          <dgm:animLvl val="ctr"/>
          <dgm:resizeHandles val="exact"/>
        </dgm:presLayoutVars>
      </dgm:prSet>
      <dgm:spPr/>
      <dgm:t>
        <a:bodyPr/>
        <a:lstStyle/>
        <a:p>
          <a:endParaRPr lang="en-US"/>
        </a:p>
      </dgm:t>
    </dgm:pt>
    <dgm:pt modelId="{1B7FA399-F550-44F2-BAF7-83D6CB60DAAC}" type="pres">
      <dgm:prSet presAssocID="{52835E59-5ADF-4CF0-BD64-3C69AA48BE5B}" presName="centerShape" presStyleLbl="node0" presStyleIdx="0" presStyleCnt="1" custScaleX="139904"/>
      <dgm:spPr/>
      <dgm:t>
        <a:bodyPr/>
        <a:lstStyle/>
        <a:p>
          <a:endParaRPr lang="en-US"/>
        </a:p>
      </dgm:t>
    </dgm:pt>
    <dgm:pt modelId="{B19130F9-B6B7-4C09-9132-C3904A0115E3}" type="pres">
      <dgm:prSet presAssocID="{E8925E31-387B-49A1-A3B5-8379889D08B8}" presName="parTrans" presStyleLbl="sibTrans2D1" presStyleIdx="0" presStyleCnt="5"/>
      <dgm:spPr/>
      <dgm:t>
        <a:bodyPr/>
        <a:lstStyle/>
        <a:p>
          <a:endParaRPr lang="en-US"/>
        </a:p>
      </dgm:t>
    </dgm:pt>
    <dgm:pt modelId="{E4795E61-4A2D-4242-A25D-15C03B49631F}" type="pres">
      <dgm:prSet presAssocID="{E8925E31-387B-49A1-A3B5-8379889D08B8}" presName="connectorText" presStyleLbl="sibTrans2D1" presStyleIdx="0" presStyleCnt="5"/>
      <dgm:spPr/>
      <dgm:t>
        <a:bodyPr/>
        <a:lstStyle/>
        <a:p>
          <a:endParaRPr lang="en-US"/>
        </a:p>
      </dgm:t>
    </dgm:pt>
    <dgm:pt modelId="{52233FE2-6F83-4EFE-9733-FA2793AA95E7}" type="pres">
      <dgm:prSet presAssocID="{989DF129-4B7F-49AA-B1E4-3203F6D1DE6D}" presName="node" presStyleLbl="node1" presStyleIdx="0" presStyleCnt="5" custRadScaleRad="98295" custRadScaleInc="-2571">
        <dgm:presLayoutVars>
          <dgm:bulletEnabled val="1"/>
        </dgm:presLayoutVars>
      </dgm:prSet>
      <dgm:spPr/>
      <dgm:t>
        <a:bodyPr/>
        <a:lstStyle/>
        <a:p>
          <a:endParaRPr lang="en-US"/>
        </a:p>
      </dgm:t>
    </dgm:pt>
    <dgm:pt modelId="{6BC0E88E-579B-40A5-86A8-67C5C92F8AE4}" type="pres">
      <dgm:prSet presAssocID="{4920AFB4-3B99-485C-B5BC-50B3312F261A}" presName="parTrans" presStyleLbl="sibTrans2D1" presStyleIdx="1" presStyleCnt="5"/>
      <dgm:spPr/>
      <dgm:t>
        <a:bodyPr/>
        <a:lstStyle/>
        <a:p>
          <a:endParaRPr lang="en-US"/>
        </a:p>
      </dgm:t>
    </dgm:pt>
    <dgm:pt modelId="{CE5B7842-28C4-4181-90DF-C200488F4511}" type="pres">
      <dgm:prSet presAssocID="{4920AFB4-3B99-485C-B5BC-50B3312F261A}" presName="connectorText" presStyleLbl="sibTrans2D1" presStyleIdx="1" presStyleCnt="5"/>
      <dgm:spPr/>
      <dgm:t>
        <a:bodyPr/>
        <a:lstStyle/>
        <a:p>
          <a:endParaRPr lang="en-US"/>
        </a:p>
      </dgm:t>
    </dgm:pt>
    <dgm:pt modelId="{763C9386-763E-4656-A659-24895CADD6B4}" type="pres">
      <dgm:prSet presAssocID="{CBBF1225-C064-4F7E-99CB-4AAE1D437C53}" presName="node" presStyleLbl="node1" presStyleIdx="1" presStyleCnt="5">
        <dgm:presLayoutVars>
          <dgm:bulletEnabled val="1"/>
        </dgm:presLayoutVars>
      </dgm:prSet>
      <dgm:spPr/>
      <dgm:t>
        <a:bodyPr/>
        <a:lstStyle/>
        <a:p>
          <a:endParaRPr lang="en-US"/>
        </a:p>
      </dgm:t>
    </dgm:pt>
    <dgm:pt modelId="{F1EBFD86-9871-42F5-9A9B-2175873DFEA7}" type="pres">
      <dgm:prSet presAssocID="{3B5B2617-7C1F-42AB-B229-B5483C90A443}" presName="parTrans" presStyleLbl="sibTrans2D1" presStyleIdx="2" presStyleCnt="5"/>
      <dgm:spPr/>
      <dgm:t>
        <a:bodyPr/>
        <a:lstStyle/>
        <a:p>
          <a:endParaRPr lang="en-US"/>
        </a:p>
      </dgm:t>
    </dgm:pt>
    <dgm:pt modelId="{5D187445-9C77-4BC2-934B-66A7E35C0250}" type="pres">
      <dgm:prSet presAssocID="{3B5B2617-7C1F-42AB-B229-B5483C90A443}" presName="connectorText" presStyleLbl="sibTrans2D1" presStyleIdx="2" presStyleCnt="5"/>
      <dgm:spPr/>
      <dgm:t>
        <a:bodyPr/>
        <a:lstStyle/>
        <a:p>
          <a:endParaRPr lang="en-US"/>
        </a:p>
      </dgm:t>
    </dgm:pt>
    <dgm:pt modelId="{25661C08-8F78-450B-9D00-2E6DE44077C4}" type="pres">
      <dgm:prSet presAssocID="{A5EC63C4-8FCD-400D-ABEF-3FF803781BBC}" presName="node" presStyleLbl="node1" presStyleIdx="2" presStyleCnt="5" custScaleX="152528">
        <dgm:presLayoutVars>
          <dgm:bulletEnabled val="1"/>
        </dgm:presLayoutVars>
      </dgm:prSet>
      <dgm:spPr/>
      <dgm:t>
        <a:bodyPr/>
        <a:lstStyle/>
        <a:p>
          <a:endParaRPr lang="en-US"/>
        </a:p>
      </dgm:t>
    </dgm:pt>
    <dgm:pt modelId="{FF43116A-21AD-4E49-9F04-C7121857800A}" type="pres">
      <dgm:prSet presAssocID="{E887A76B-D78A-4A23-9F5F-755C23018DD5}" presName="parTrans" presStyleLbl="sibTrans2D1" presStyleIdx="3" presStyleCnt="5"/>
      <dgm:spPr/>
      <dgm:t>
        <a:bodyPr/>
        <a:lstStyle/>
        <a:p>
          <a:endParaRPr lang="en-US"/>
        </a:p>
      </dgm:t>
    </dgm:pt>
    <dgm:pt modelId="{F2DB8698-92AD-48FF-AAD2-A2D1264F5F60}" type="pres">
      <dgm:prSet presAssocID="{E887A76B-D78A-4A23-9F5F-755C23018DD5}" presName="connectorText" presStyleLbl="sibTrans2D1" presStyleIdx="3" presStyleCnt="5"/>
      <dgm:spPr/>
      <dgm:t>
        <a:bodyPr/>
        <a:lstStyle/>
        <a:p>
          <a:endParaRPr lang="en-US"/>
        </a:p>
      </dgm:t>
    </dgm:pt>
    <dgm:pt modelId="{A685FC77-12F0-4A17-A9D8-693563E04C9A}" type="pres">
      <dgm:prSet presAssocID="{F4834AD8-F32F-4994-9931-4CE00CD90A58}" presName="node" presStyleLbl="node1" presStyleIdx="3" presStyleCnt="5" custScaleX="135595">
        <dgm:presLayoutVars>
          <dgm:bulletEnabled val="1"/>
        </dgm:presLayoutVars>
      </dgm:prSet>
      <dgm:spPr/>
      <dgm:t>
        <a:bodyPr/>
        <a:lstStyle/>
        <a:p>
          <a:endParaRPr lang="en-US"/>
        </a:p>
      </dgm:t>
    </dgm:pt>
    <dgm:pt modelId="{2FC76C40-DB60-43AC-A57A-F6AA49B65477}" type="pres">
      <dgm:prSet presAssocID="{FC7CB559-4B34-4C73-8404-BF1A3B95F714}" presName="parTrans" presStyleLbl="sibTrans2D1" presStyleIdx="4" presStyleCnt="5"/>
      <dgm:spPr/>
      <dgm:t>
        <a:bodyPr/>
        <a:lstStyle/>
        <a:p>
          <a:endParaRPr lang="en-US"/>
        </a:p>
      </dgm:t>
    </dgm:pt>
    <dgm:pt modelId="{DC3032DF-5053-4048-9968-98BACC3DF224}" type="pres">
      <dgm:prSet presAssocID="{FC7CB559-4B34-4C73-8404-BF1A3B95F714}" presName="connectorText" presStyleLbl="sibTrans2D1" presStyleIdx="4" presStyleCnt="5"/>
      <dgm:spPr/>
      <dgm:t>
        <a:bodyPr/>
        <a:lstStyle/>
        <a:p>
          <a:endParaRPr lang="en-US"/>
        </a:p>
      </dgm:t>
    </dgm:pt>
    <dgm:pt modelId="{695D7A70-A470-45E2-AD7D-F6EE83193A9A}" type="pres">
      <dgm:prSet presAssocID="{318D973C-2CCD-4E44-A0C3-B522D4F1E2F1}" presName="node" presStyleLbl="node1" presStyleIdx="4" presStyleCnt="5">
        <dgm:presLayoutVars>
          <dgm:bulletEnabled val="1"/>
        </dgm:presLayoutVars>
      </dgm:prSet>
      <dgm:spPr/>
      <dgm:t>
        <a:bodyPr/>
        <a:lstStyle/>
        <a:p>
          <a:endParaRPr lang="en-US"/>
        </a:p>
      </dgm:t>
    </dgm:pt>
  </dgm:ptLst>
  <dgm:cxnLst>
    <dgm:cxn modelId="{4629BF8C-83A8-4B38-8288-C5E2A6B0FDD5}" type="presOf" srcId="{3B5B2617-7C1F-42AB-B229-B5483C90A443}" destId="{5D187445-9C77-4BC2-934B-66A7E35C0250}" srcOrd="1" destOrd="0" presId="urn:microsoft.com/office/officeart/2005/8/layout/radial5"/>
    <dgm:cxn modelId="{92A828B7-7941-4926-A958-B1CE4B218CFA}" type="presOf" srcId="{F4834AD8-F32F-4994-9931-4CE00CD90A58}" destId="{A685FC77-12F0-4A17-A9D8-693563E04C9A}" srcOrd="0" destOrd="0" presId="urn:microsoft.com/office/officeart/2005/8/layout/radial5"/>
    <dgm:cxn modelId="{FB6A9146-981E-45F3-803D-98CBD7991E1D}" srcId="{52835E59-5ADF-4CF0-BD64-3C69AA48BE5B}" destId="{318D973C-2CCD-4E44-A0C3-B522D4F1E2F1}" srcOrd="4" destOrd="0" parTransId="{FC7CB559-4B34-4C73-8404-BF1A3B95F714}" sibTransId="{C830D864-45D6-4193-9E7E-DC638FEE987A}"/>
    <dgm:cxn modelId="{036EE897-470B-4C47-8047-DECDE3845456}" type="presOf" srcId="{A5EC63C4-8FCD-400D-ABEF-3FF803781BBC}" destId="{25661C08-8F78-450B-9D00-2E6DE44077C4}" srcOrd="0" destOrd="0" presId="urn:microsoft.com/office/officeart/2005/8/layout/radial5"/>
    <dgm:cxn modelId="{DFC89E2A-29D6-4446-99E3-F8153065178A}" type="presOf" srcId="{989DF129-4B7F-49AA-B1E4-3203F6D1DE6D}" destId="{52233FE2-6F83-4EFE-9733-FA2793AA95E7}" srcOrd="0" destOrd="0" presId="urn:microsoft.com/office/officeart/2005/8/layout/radial5"/>
    <dgm:cxn modelId="{CBC30791-8D1D-41EA-BCF1-BF07D1A92385}" type="presOf" srcId="{4920AFB4-3B99-485C-B5BC-50B3312F261A}" destId="{CE5B7842-28C4-4181-90DF-C200488F4511}" srcOrd="1" destOrd="0" presId="urn:microsoft.com/office/officeart/2005/8/layout/radial5"/>
    <dgm:cxn modelId="{029EB11C-12CD-4688-A6CA-82D1B993DD59}" type="presOf" srcId="{56B48AE0-6E98-409B-A158-092D16F3FD80}" destId="{6A64B10C-9F83-4499-8B86-0125FA8588D6}" srcOrd="0" destOrd="0" presId="urn:microsoft.com/office/officeart/2005/8/layout/radial5"/>
    <dgm:cxn modelId="{1BA7F0E6-95D5-439E-BD36-8D0773A9044D}" type="presOf" srcId="{E8925E31-387B-49A1-A3B5-8379889D08B8}" destId="{B19130F9-B6B7-4C09-9132-C3904A0115E3}" srcOrd="0" destOrd="0" presId="urn:microsoft.com/office/officeart/2005/8/layout/radial5"/>
    <dgm:cxn modelId="{3BE898AB-AEA9-400F-B5D2-C1F9436A12AF}" srcId="{52835E59-5ADF-4CF0-BD64-3C69AA48BE5B}" destId="{CBBF1225-C064-4F7E-99CB-4AAE1D437C53}" srcOrd="1" destOrd="0" parTransId="{4920AFB4-3B99-485C-B5BC-50B3312F261A}" sibTransId="{2224E3B6-963E-4D1C-85EF-2EA24D817AE7}"/>
    <dgm:cxn modelId="{3A5ACCB6-EFC7-43D8-8658-C419C630375B}" type="presOf" srcId="{318D973C-2CCD-4E44-A0C3-B522D4F1E2F1}" destId="{695D7A70-A470-45E2-AD7D-F6EE83193A9A}" srcOrd="0" destOrd="0" presId="urn:microsoft.com/office/officeart/2005/8/layout/radial5"/>
    <dgm:cxn modelId="{BB32806B-9674-4524-BBCF-1F40B160FAB6}" type="presOf" srcId="{4920AFB4-3B99-485C-B5BC-50B3312F261A}" destId="{6BC0E88E-579B-40A5-86A8-67C5C92F8AE4}" srcOrd="0" destOrd="0" presId="urn:microsoft.com/office/officeart/2005/8/layout/radial5"/>
    <dgm:cxn modelId="{E9627F42-3852-4330-A80D-ACDFF8AD91C3}" type="presOf" srcId="{52835E59-5ADF-4CF0-BD64-3C69AA48BE5B}" destId="{1B7FA399-F550-44F2-BAF7-83D6CB60DAAC}" srcOrd="0" destOrd="0" presId="urn:microsoft.com/office/officeart/2005/8/layout/radial5"/>
    <dgm:cxn modelId="{E3DDBA5E-9883-477B-AE38-695DE93CE0FB}" srcId="{52835E59-5ADF-4CF0-BD64-3C69AA48BE5B}" destId="{989DF129-4B7F-49AA-B1E4-3203F6D1DE6D}" srcOrd="0" destOrd="0" parTransId="{E8925E31-387B-49A1-A3B5-8379889D08B8}" sibTransId="{87CD4AF1-E544-4FA4-9B00-283043D484E3}"/>
    <dgm:cxn modelId="{ECFE6529-CBB3-457F-9E41-6F5AD6B8F034}" type="presOf" srcId="{E887A76B-D78A-4A23-9F5F-755C23018DD5}" destId="{FF43116A-21AD-4E49-9F04-C7121857800A}" srcOrd="0" destOrd="0" presId="urn:microsoft.com/office/officeart/2005/8/layout/radial5"/>
    <dgm:cxn modelId="{765BB3D9-8F13-4FC2-A186-2E0504D6A1F0}" srcId="{52835E59-5ADF-4CF0-BD64-3C69AA48BE5B}" destId="{A5EC63C4-8FCD-400D-ABEF-3FF803781BBC}" srcOrd="2" destOrd="0" parTransId="{3B5B2617-7C1F-42AB-B229-B5483C90A443}" sibTransId="{B1EE9798-E19A-4896-BFA2-A4AF06E50882}"/>
    <dgm:cxn modelId="{60A0E553-D8D8-499D-991C-9F8FFF5000D3}" type="presOf" srcId="{3B5B2617-7C1F-42AB-B229-B5483C90A443}" destId="{F1EBFD86-9871-42F5-9A9B-2175873DFEA7}" srcOrd="0" destOrd="0" presId="urn:microsoft.com/office/officeart/2005/8/layout/radial5"/>
    <dgm:cxn modelId="{881F4D08-3D93-46B6-8827-F18EFBDD4D47}" type="presOf" srcId="{CBBF1225-C064-4F7E-99CB-4AAE1D437C53}" destId="{763C9386-763E-4656-A659-24895CADD6B4}" srcOrd="0" destOrd="0" presId="urn:microsoft.com/office/officeart/2005/8/layout/radial5"/>
    <dgm:cxn modelId="{45DAE4ED-8E61-4A91-A4F7-8DDEF04F6C15}" type="presOf" srcId="{E8925E31-387B-49A1-A3B5-8379889D08B8}" destId="{E4795E61-4A2D-4242-A25D-15C03B49631F}" srcOrd="1" destOrd="0" presId="urn:microsoft.com/office/officeart/2005/8/layout/radial5"/>
    <dgm:cxn modelId="{857E9990-EB66-4BD2-90EF-53FDFF2FE310}" srcId="{56B48AE0-6E98-409B-A158-092D16F3FD80}" destId="{52835E59-5ADF-4CF0-BD64-3C69AA48BE5B}" srcOrd="0" destOrd="0" parTransId="{AFE691F2-DF49-47BB-87D6-81F5D85F961E}" sibTransId="{3DFDC149-F5C1-4799-ABA7-B0BB4D89BAC5}"/>
    <dgm:cxn modelId="{23B7B3D8-5085-4209-B40E-51974C540630}" srcId="{52835E59-5ADF-4CF0-BD64-3C69AA48BE5B}" destId="{F4834AD8-F32F-4994-9931-4CE00CD90A58}" srcOrd="3" destOrd="0" parTransId="{E887A76B-D78A-4A23-9F5F-755C23018DD5}" sibTransId="{930FD8C0-60B2-4D45-A890-CB3259EE2810}"/>
    <dgm:cxn modelId="{42465BE0-42D1-4314-9719-37361CF6EA1A}" type="presOf" srcId="{E887A76B-D78A-4A23-9F5F-755C23018DD5}" destId="{F2DB8698-92AD-48FF-AAD2-A2D1264F5F60}" srcOrd="1" destOrd="0" presId="urn:microsoft.com/office/officeart/2005/8/layout/radial5"/>
    <dgm:cxn modelId="{593771AE-CBB0-4C80-9F91-ABCE837D459C}" type="presOf" srcId="{FC7CB559-4B34-4C73-8404-BF1A3B95F714}" destId="{2FC76C40-DB60-43AC-A57A-F6AA49B65477}" srcOrd="0" destOrd="0" presId="urn:microsoft.com/office/officeart/2005/8/layout/radial5"/>
    <dgm:cxn modelId="{9B6E741D-699D-4499-A9F4-9BB4033F193F}" type="presOf" srcId="{FC7CB559-4B34-4C73-8404-BF1A3B95F714}" destId="{DC3032DF-5053-4048-9968-98BACC3DF224}" srcOrd="1" destOrd="0" presId="urn:microsoft.com/office/officeart/2005/8/layout/radial5"/>
    <dgm:cxn modelId="{77C90542-A227-4929-8F6C-A311CD621333}" type="presParOf" srcId="{6A64B10C-9F83-4499-8B86-0125FA8588D6}" destId="{1B7FA399-F550-44F2-BAF7-83D6CB60DAAC}" srcOrd="0" destOrd="0" presId="urn:microsoft.com/office/officeart/2005/8/layout/radial5"/>
    <dgm:cxn modelId="{92403F39-0113-4FD6-86E7-40FF1222F24A}" type="presParOf" srcId="{6A64B10C-9F83-4499-8B86-0125FA8588D6}" destId="{B19130F9-B6B7-4C09-9132-C3904A0115E3}" srcOrd="1" destOrd="0" presId="urn:microsoft.com/office/officeart/2005/8/layout/radial5"/>
    <dgm:cxn modelId="{2462BBB1-49C5-421E-A29E-E404762D6AEB}" type="presParOf" srcId="{B19130F9-B6B7-4C09-9132-C3904A0115E3}" destId="{E4795E61-4A2D-4242-A25D-15C03B49631F}" srcOrd="0" destOrd="0" presId="urn:microsoft.com/office/officeart/2005/8/layout/radial5"/>
    <dgm:cxn modelId="{1FF64DDE-DC85-47D6-8F75-779A36A367C9}" type="presParOf" srcId="{6A64B10C-9F83-4499-8B86-0125FA8588D6}" destId="{52233FE2-6F83-4EFE-9733-FA2793AA95E7}" srcOrd="2" destOrd="0" presId="urn:microsoft.com/office/officeart/2005/8/layout/radial5"/>
    <dgm:cxn modelId="{C9F9C567-AB12-4EA4-9DD4-D17E9147BFE2}" type="presParOf" srcId="{6A64B10C-9F83-4499-8B86-0125FA8588D6}" destId="{6BC0E88E-579B-40A5-86A8-67C5C92F8AE4}" srcOrd="3" destOrd="0" presId="urn:microsoft.com/office/officeart/2005/8/layout/radial5"/>
    <dgm:cxn modelId="{5CB30003-65C4-43F3-B093-31B21D1F3B28}" type="presParOf" srcId="{6BC0E88E-579B-40A5-86A8-67C5C92F8AE4}" destId="{CE5B7842-28C4-4181-90DF-C200488F4511}" srcOrd="0" destOrd="0" presId="urn:microsoft.com/office/officeart/2005/8/layout/radial5"/>
    <dgm:cxn modelId="{B8830CD2-7C96-431C-830C-C85BCDEE717C}" type="presParOf" srcId="{6A64B10C-9F83-4499-8B86-0125FA8588D6}" destId="{763C9386-763E-4656-A659-24895CADD6B4}" srcOrd="4" destOrd="0" presId="urn:microsoft.com/office/officeart/2005/8/layout/radial5"/>
    <dgm:cxn modelId="{815AF544-7B4C-476A-A749-D0387E85FF6A}" type="presParOf" srcId="{6A64B10C-9F83-4499-8B86-0125FA8588D6}" destId="{F1EBFD86-9871-42F5-9A9B-2175873DFEA7}" srcOrd="5" destOrd="0" presId="urn:microsoft.com/office/officeart/2005/8/layout/radial5"/>
    <dgm:cxn modelId="{99C085A1-06A1-4E59-B2FA-2503507B74EC}" type="presParOf" srcId="{F1EBFD86-9871-42F5-9A9B-2175873DFEA7}" destId="{5D187445-9C77-4BC2-934B-66A7E35C0250}" srcOrd="0" destOrd="0" presId="urn:microsoft.com/office/officeart/2005/8/layout/radial5"/>
    <dgm:cxn modelId="{6B35D69A-8CB4-46D2-80F3-C79881EDA16A}" type="presParOf" srcId="{6A64B10C-9F83-4499-8B86-0125FA8588D6}" destId="{25661C08-8F78-450B-9D00-2E6DE44077C4}" srcOrd="6" destOrd="0" presId="urn:microsoft.com/office/officeart/2005/8/layout/radial5"/>
    <dgm:cxn modelId="{22BDF3E9-E9BE-49AD-AAE7-EA8FA1733A03}" type="presParOf" srcId="{6A64B10C-9F83-4499-8B86-0125FA8588D6}" destId="{FF43116A-21AD-4E49-9F04-C7121857800A}" srcOrd="7" destOrd="0" presId="urn:microsoft.com/office/officeart/2005/8/layout/radial5"/>
    <dgm:cxn modelId="{B56AFDD4-FACA-41E2-88CE-9F483000AAB5}" type="presParOf" srcId="{FF43116A-21AD-4E49-9F04-C7121857800A}" destId="{F2DB8698-92AD-48FF-AAD2-A2D1264F5F60}" srcOrd="0" destOrd="0" presId="urn:microsoft.com/office/officeart/2005/8/layout/radial5"/>
    <dgm:cxn modelId="{88542DD0-C6C6-4589-B616-CC4C86D6F225}" type="presParOf" srcId="{6A64B10C-9F83-4499-8B86-0125FA8588D6}" destId="{A685FC77-12F0-4A17-A9D8-693563E04C9A}" srcOrd="8" destOrd="0" presId="urn:microsoft.com/office/officeart/2005/8/layout/radial5"/>
    <dgm:cxn modelId="{31B6AE81-6CCE-4311-8BE9-B24DD3C99EA8}" type="presParOf" srcId="{6A64B10C-9F83-4499-8B86-0125FA8588D6}" destId="{2FC76C40-DB60-43AC-A57A-F6AA49B65477}" srcOrd="9" destOrd="0" presId="urn:microsoft.com/office/officeart/2005/8/layout/radial5"/>
    <dgm:cxn modelId="{2895F2DE-A814-4D68-9D29-ED5EFC8B68DE}" type="presParOf" srcId="{2FC76C40-DB60-43AC-A57A-F6AA49B65477}" destId="{DC3032DF-5053-4048-9968-98BACC3DF224}" srcOrd="0" destOrd="0" presId="urn:microsoft.com/office/officeart/2005/8/layout/radial5"/>
    <dgm:cxn modelId="{2CA41598-9F01-435E-83AB-3AC48654118B}" type="presParOf" srcId="{6A64B10C-9F83-4499-8B86-0125FA8588D6}" destId="{695D7A70-A470-45E2-AD7D-F6EE83193A9A}" srcOrd="1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DE87ABA-0F03-9040-B75B-AE8403B185FE}" type="doc">
      <dgm:prSet loTypeId="urn:microsoft.com/office/officeart/2005/8/layout/radial3" loCatId="" qsTypeId="urn:microsoft.com/office/officeart/2005/8/quickstyle/3d2#1" qsCatId="3D" csTypeId="urn:microsoft.com/office/officeart/2005/8/colors/accent0_3" csCatId="mainScheme" phldr="1"/>
      <dgm:spPr/>
      <dgm:t>
        <a:bodyPr/>
        <a:lstStyle/>
        <a:p>
          <a:endParaRPr lang="en-US"/>
        </a:p>
      </dgm:t>
    </dgm:pt>
    <dgm:pt modelId="{D8E36392-064E-7F4D-8668-B3CE01C8AD33}">
      <dgm:prSet phldrT="[Text]" custT="1"/>
      <dgm:spPr>
        <a:solidFill>
          <a:schemeClr val="accent1"/>
        </a:solidFill>
      </dgm:spPr>
      <dgm:t>
        <a:bodyPr/>
        <a:lstStyle/>
        <a:p>
          <a:r>
            <a:rPr lang="en-US" sz="4400" b="1" dirty="0" smtClean="0"/>
            <a:t>LITERASI</a:t>
          </a:r>
          <a:endParaRPr lang="en-US" sz="4400" b="1" dirty="0"/>
        </a:p>
      </dgm:t>
    </dgm:pt>
    <dgm:pt modelId="{0CF09B9D-01AB-8C4D-A9A6-FEADE2EE30B0}" type="parTrans" cxnId="{F187DE25-52A5-354D-B1DA-04C806687527}">
      <dgm:prSet/>
      <dgm:spPr/>
      <dgm:t>
        <a:bodyPr/>
        <a:lstStyle/>
        <a:p>
          <a:endParaRPr lang="en-US" sz="1400"/>
        </a:p>
      </dgm:t>
    </dgm:pt>
    <dgm:pt modelId="{ECA66126-A8C5-764C-B869-EFA7CA7EED23}" type="sibTrans" cxnId="{F187DE25-52A5-354D-B1DA-04C806687527}">
      <dgm:prSet/>
      <dgm:spPr/>
      <dgm:t>
        <a:bodyPr/>
        <a:lstStyle/>
        <a:p>
          <a:endParaRPr lang="en-US" sz="1400"/>
        </a:p>
      </dgm:t>
    </dgm:pt>
    <dgm:pt modelId="{694B98E0-83E6-4D45-BDAA-3E14C9027B3C}">
      <dgm:prSet phldrT="[Text]" custT="1"/>
      <dgm:spPr/>
      <dgm:t>
        <a:bodyPr/>
        <a:lstStyle/>
        <a:p>
          <a:r>
            <a:rPr lang="en-US" sz="2000" b="1" dirty="0" smtClean="0"/>
            <a:t>Baca </a:t>
          </a:r>
          <a:r>
            <a:rPr lang="en-US" sz="2000" b="1" dirty="0" err="1" smtClean="0"/>
            <a:t>dan</a:t>
          </a:r>
          <a:r>
            <a:rPr lang="en-US" sz="2000" b="1" dirty="0" smtClean="0"/>
            <a:t> </a:t>
          </a:r>
          <a:r>
            <a:rPr lang="en-US" sz="2000" b="1" dirty="0" err="1" smtClean="0"/>
            <a:t>Tulis</a:t>
          </a:r>
          <a:endParaRPr lang="en-US" sz="2000" b="1" dirty="0"/>
        </a:p>
      </dgm:t>
    </dgm:pt>
    <dgm:pt modelId="{237B6A1B-7A43-FD44-A113-E432BF67D076}" type="parTrans" cxnId="{FB237BFC-2649-0142-A2D5-7453A0523812}">
      <dgm:prSet/>
      <dgm:spPr/>
      <dgm:t>
        <a:bodyPr/>
        <a:lstStyle/>
        <a:p>
          <a:endParaRPr lang="en-US" sz="1400"/>
        </a:p>
      </dgm:t>
    </dgm:pt>
    <dgm:pt modelId="{B339C7D6-D09A-4A43-AF5A-69386E8B7F85}" type="sibTrans" cxnId="{FB237BFC-2649-0142-A2D5-7453A0523812}">
      <dgm:prSet/>
      <dgm:spPr/>
      <dgm:t>
        <a:bodyPr/>
        <a:lstStyle/>
        <a:p>
          <a:endParaRPr lang="en-US" sz="1400"/>
        </a:p>
      </dgm:t>
    </dgm:pt>
    <dgm:pt modelId="{2371900B-8140-D742-87DE-FB038384DDB6}">
      <dgm:prSet phldrT="[Text]" custT="1"/>
      <dgm:spPr/>
      <dgm:t>
        <a:bodyPr/>
        <a:lstStyle/>
        <a:p>
          <a:r>
            <a:rPr lang="en-US" sz="1800" b="1" dirty="0" err="1" smtClean="0"/>
            <a:t>Numerasi</a:t>
          </a:r>
          <a:endParaRPr lang="en-US" sz="1800" b="1" dirty="0"/>
        </a:p>
      </dgm:t>
    </dgm:pt>
    <dgm:pt modelId="{59B97900-335F-7A44-8A0E-93041FD890BE}" type="parTrans" cxnId="{AA6FD3AD-BB66-924D-AE0D-FD9FAC92AC8D}">
      <dgm:prSet/>
      <dgm:spPr/>
      <dgm:t>
        <a:bodyPr/>
        <a:lstStyle/>
        <a:p>
          <a:endParaRPr lang="en-US" sz="1400"/>
        </a:p>
      </dgm:t>
    </dgm:pt>
    <dgm:pt modelId="{75CD00F4-9A04-3346-AC5A-58371A9FFB57}" type="sibTrans" cxnId="{AA6FD3AD-BB66-924D-AE0D-FD9FAC92AC8D}">
      <dgm:prSet/>
      <dgm:spPr/>
      <dgm:t>
        <a:bodyPr/>
        <a:lstStyle/>
        <a:p>
          <a:endParaRPr lang="en-US" sz="1400"/>
        </a:p>
      </dgm:t>
    </dgm:pt>
    <dgm:pt modelId="{A004AC76-9337-634B-93E5-EB43899665E3}">
      <dgm:prSet phldrT="[Text]" custT="1"/>
      <dgm:spPr/>
      <dgm:t>
        <a:bodyPr/>
        <a:lstStyle/>
        <a:p>
          <a:r>
            <a:rPr lang="en-US" sz="2800" b="1" dirty="0" smtClean="0"/>
            <a:t>Digital</a:t>
          </a:r>
          <a:endParaRPr lang="en-US" sz="2800" b="1" dirty="0"/>
        </a:p>
      </dgm:t>
    </dgm:pt>
    <dgm:pt modelId="{4D17386D-B321-2C44-9F31-A405BCB4A789}" type="parTrans" cxnId="{E6F9E92A-7E99-9944-96EA-F9CBDE3B09DD}">
      <dgm:prSet/>
      <dgm:spPr/>
      <dgm:t>
        <a:bodyPr/>
        <a:lstStyle/>
        <a:p>
          <a:endParaRPr lang="en-US" sz="1400"/>
        </a:p>
      </dgm:t>
    </dgm:pt>
    <dgm:pt modelId="{D34D4B12-CB1A-5A47-BAC7-6A3E82CCA0D5}" type="sibTrans" cxnId="{E6F9E92A-7E99-9944-96EA-F9CBDE3B09DD}">
      <dgm:prSet/>
      <dgm:spPr/>
      <dgm:t>
        <a:bodyPr/>
        <a:lstStyle/>
        <a:p>
          <a:endParaRPr lang="en-US" sz="1400"/>
        </a:p>
      </dgm:t>
    </dgm:pt>
    <dgm:pt modelId="{50DD952D-E52B-CE41-8238-81CAF7A39B1F}">
      <dgm:prSet phldrT="[Text]" custT="1"/>
      <dgm:spPr/>
      <dgm:t>
        <a:bodyPr/>
        <a:lstStyle/>
        <a:p>
          <a:r>
            <a:rPr lang="en-US" sz="2000" b="1" dirty="0" err="1" smtClean="0"/>
            <a:t>Finansial</a:t>
          </a:r>
          <a:endParaRPr lang="en-US" sz="2000" b="1" dirty="0"/>
        </a:p>
      </dgm:t>
    </dgm:pt>
    <dgm:pt modelId="{BD76D54C-78B2-E545-8066-9719115EC9E7}" type="parTrans" cxnId="{18203F1F-E7A7-B44E-BF5A-F953D4EA446C}">
      <dgm:prSet/>
      <dgm:spPr/>
      <dgm:t>
        <a:bodyPr/>
        <a:lstStyle/>
        <a:p>
          <a:endParaRPr lang="en-US" sz="1400"/>
        </a:p>
      </dgm:t>
    </dgm:pt>
    <dgm:pt modelId="{E5CC8101-5D88-F148-B8ED-F92157B43701}" type="sibTrans" cxnId="{18203F1F-E7A7-B44E-BF5A-F953D4EA446C}">
      <dgm:prSet/>
      <dgm:spPr/>
      <dgm:t>
        <a:bodyPr/>
        <a:lstStyle/>
        <a:p>
          <a:endParaRPr lang="en-US" sz="1400"/>
        </a:p>
      </dgm:t>
    </dgm:pt>
    <dgm:pt modelId="{E77BB048-5A23-BA46-931D-B58DADD9385C}">
      <dgm:prSet custT="1"/>
      <dgm:spPr/>
      <dgm:t>
        <a:bodyPr/>
        <a:lstStyle/>
        <a:p>
          <a:r>
            <a:rPr lang="en-US" sz="1600" b="1" dirty="0" err="1" smtClean="0"/>
            <a:t>Budaya</a:t>
          </a:r>
          <a:r>
            <a:rPr lang="en-US" sz="1600" b="1" baseline="0" dirty="0" smtClean="0"/>
            <a:t> </a:t>
          </a:r>
          <a:r>
            <a:rPr lang="en-US" sz="1600" b="1" baseline="0" dirty="0" err="1" smtClean="0"/>
            <a:t>dan</a:t>
          </a:r>
          <a:r>
            <a:rPr lang="en-US" sz="1600" b="1" baseline="0" dirty="0" smtClean="0"/>
            <a:t> </a:t>
          </a:r>
          <a:r>
            <a:rPr lang="en-US" sz="1600" b="1" baseline="0" dirty="0" err="1" smtClean="0"/>
            <a:t>Kewargaan</a:t>
          </a:r>
          <a:endParaRPr lang="en-US" sz="1600" b="1" dirty="0"/>
        </a:p>
      </dgm:t>
    </dgm:pt>
    <dgm:pt modelId="{759C3CE7-8C60-A945-B77E-30C8855013D3}" type="parTrans" cxnId="{2E7DD909-C507-FE4E-AF5C-7DE8E8B691DD}">
      <dgm:prSet/>
      <dgm:spPr/>
      <dgm:t>
        <a:bodyPr/>
        <a:lstStyle/>
        <a:p>
          <a:endParaRPr lang="en-US" sz="1400"/>
        </a:p>
      </dgm:t>
    </dgm:pt>
    <dgm:pt modelId="{E339FD7F-D8E1-1F4B-A3B1-9947DA300DA1}" type="sibTrans" cxnId="{2E7DD909-C507-FE4E-AF5C-7DE8E8B691DD}">
      <dgm:prSet/>
      <dgm:spPr/>
      <dgm:t>
        <a:bodyPr/>
        <a:lstStyle/>
        <a:p>
          <a:endParaRPr lang="en-US" sz="1400"/>
        </a:p>
      </dgm:t>
    </dgm:pt>
    <dgm:pt modelId="{B578787A-42ED-4EB3-BD9B-DC033C9286E6}">
      <dgm:prSet custT="1"/>
      <dgm:spPr/>
      <dgm:t>
        <a:bodyPr/>
        <a:lstStyle/>
        <a:p>
          <a:r>
            <a:rPr lang="en-US" sz="2800" b="1" dirty="0" err="1" smtClean="0"/>
            <a:t>Sains</a:t>
          </a:r>
          <a:endParaRPr lang="en-US" sz="2800" b="1" dirty="0"/>
        </a:p>
      </dgm:t>
    </dgm:pt>
    <dgm:pt modelId="{346ED0D1-D992-4F99-92BB-9B1194696BA3}" type="parTrans" cxnId="{806DA3E5-1DFB-45CD-8CB5-1BFE94C77F37}">
      <dgm:prSet/>
      <dgm:spPr/>
      <dgm:t>
        <a:bodyPr/>
        <a:lstStyle/>
        <a:p>
          <a:endParaRPr lang="en-US" sz="1400"/>
        </a:p>
      </dgm:t>
    </dgm:pt>
    <dgm:pt modelId="{42FABAEF-2B22-4AD1-B277-22D99157D1A7}" type="sibTrans" cxnId="{806DA3E5-1DFB-45CD-8CB5-1BFE94C77F37}">
      <dgm:prSet/>
      <dgm:spPr/>
      <dgm:t>
        <a:bodyPr/>
        <a:lstStyle/>
        <a:p>
          <a:endParaRPr lang="en-US" sz="1400"/>
        </a:p>
      </dgm:t>
    </dgm:pt>
    <dgm:pt modelId="{5410CCE2-6D30-2D48-B450-060F44BAF7D5}" type="pres">
      <dgm:prSet presAssocID="{BDE87ABA-0F03-9040-B75B-AE8403B185FE}" presName="composite" presStyleCnt="0">
        <dgm:presLayoutVars>
          <dgm:chMax val="1"/>
          <dgm:dir/>
          <dgm:resizeHandles val="exact"/>
        </dgm:presLayoutVars>
      </dgm:prSet>
      <dgm:spPr/>
      <dgm:t>
        <a:bodyPr/>
        <a:lstStyle/>
        <a:p>
          <a:endParaRPr lang="en-US"/>
        </a:p>
      </dgm:t>
    </dgm:pt>
    <dgm:pt modelId="{B67F2852-3F64-AB4B-9438-77ED495B6CFB}" type="pres">
      <dgm:prSet presAssocID="{BDE87ABA-0F03-9040-B75B-AE8403B185FE}" presName="radial" presStyleCnt="0">
        <dgm:presLayoutVars>
          <dgm:animLvl val="ctr"/>
        </dgm:presLayoutVars>
      </dgm:prSet>
      <dgm:spPr/>
      <dgm:t>
        <a:bodyPr/>
        <a:lstStyle/>
        <a:p>
          <a:endParaRPr lang="en-US"/>
        </a:p>
      </dgm:t>
    </dgm:pt>
    <dgm:pt modelId="{6A224507-C126-8B49-A471-A3A614621CCB}" type="pres">
      <dgm:prSet presAssocID="{D8E36392-064E-7F4D-8668-B3CE01C8AD33}" presName="centerShape" presStyleLbl="vennNode1" presStyleIdx="0" presStyleCnt="7"/>
      <dgm:spPr/>
      <dgm:t>
        <a:bodyPr/>
        <a:lstStyle/>
        <a:p>
          <a:endParaRPr lang="en-US"/>
        </a:p>
      </dgm:t>
    </dgm:pt>
    <dgm:pt modelId="{412772F7-12FA-394C-9D55-59FA8735D1A0}" type="pres">
      <dgm:prSet presAssocID="{694B98E0-83E6-4D45-BDAA-3E14C9027B3C}" presName="node" presStyleLbl="vennNode1" presStyleIdx="1" presStyleCnt="7" custRadScaleRad="108195">
        <dgm:presLayoutVars>
          <dgm:bulletEnabled val="1"/>
        </dgm:presLayoutVars>
      </dgm:prSet>
      <dgm:spPr/>
      <dgm:t>
        <a:bodyPr/>
        <a:lstStyle/>
        <a:p>
          <a:endParaRPr lang="en-US"/>
        </a:p>
      </dgm:t>
    </dgm:pt>
    <dgm:pt modelId="{A681AB10-BE6D-A146-83A7-5D1091F565EE}" type="pres">
      <dgm:prSet presAssocID="{2371900B-8140-D742-87DE-FB038384DDB6}" presName="node" presStyleLbl="vennNode1" presStyleIdx="2" presStyleCnt="7" custRadScaleRad="107719" custRadScaleInc="3906">
        <dgm:presLayoutVars>
          <dgm:bulletEnabled val="1"/>
        </dgm:presLayoutVars>
      </dgm:prSet>
      <dgm:spPr/>
      <dgm:t>
        <a:bodyPr/>
        <a:lstStyle/>
        <a:p>
          <a:endParaRPr lang="en-US"/>
        </a:p>
      </dgm:t>
    </dgm:pt>
    <dgm:pt modelId="{930156F6-7FC2-4E1C-8578-2F617869C024}" type="pres">
      <dgm:prSet presAssocID="{B578787A-42ED-4EB3-BD9B-DC033C9286E6}" presName="node" presStyleLbl="vennNode1" presStyleIdx="3" presStyleCnt="7">
        <dgm:presLayoutVars>
          <dgm:bulletEnabled val="1"/>
        </dgm:presLayoutVars>
      </dgm:prSet>
      <dgm:spPr/>
      <dgm:t>
        <a:bodyPr/>
        <a:lstStyle/>
        <a:p>
          <a:endParaRPr lang="en-US"/>
        </a:p>
      </dgm:t>
    </dgm:pt>
    <dgm:pt modelId="{687FBA2B-4EEC-CE4A-8B3D-EAD26FD3A224}" type="pres">
      <dgm:prSet presAssocID="{A004AC76-9337-634B-93E5-EB43899665E3}" presName="node" presStyleLbl="vennNode1" presStyleIdx="4" presStyleCnt="7">
        <dgm:presLayoutVars>
          <dgm:bulletEnabled val="1"/>
        </dgm:presLayoutVars>
      </dgm:prSet>
      <dgm:spPr/>
      <dgm:t>
        <a:bodyPr/>
        <a:lstStyle/>
        <a:p>
          <a:endParaRPr lang="en-US"/>
        </a:p>
      </dgm:t>
    </dgm:pt>
    <dgm:pt modelId="{A32E814E-3F49-1846-BBD1-D25A499BF5E1}" type="pres">
      <dgm:prSet presAssocID="{50DD952D-E52B-CE41-8238-81CAF7A39B1F}" presName="node" presStyleLbl="vennNode1" presStyleIdx="5" presStyleCnt="7">
        <dgm:presLayoutVars>
          <dgm:bulletEnabled val="1"/>
        </dgm:presLayoutVars>
      </dgm:prSet>
      <dgm:spPr/>
      <dgm:t>
        <a:bodyPr/>
        <a:lstStyle/>
        <a:p>
          <a:endParaRPr lang="en-US"/>
        </a:p>
      </dgm:t>
    </dgm:pt>
    <dgm:pt modelId="{64D7F840-2F63-7B48-A407-1AA706A3D569}" type="pres">
      <dgm:prSet presAssocID="{E77BB048-5A23-BA46-931D-B58DADD9385C}" presName="node" presStyleLbl="vennNode1" presStyleIdx="6" presStyleCnt="7" custRadScaleRad="108160" custRadScaleInc="3395">
        <dgm:presLayoutVars>
          <dgm:bulletEnabled val="1"/>
        </dgm:presLayoutVars>
      </dgm:prSet>
      <dgm:spPr/>
      <dgm:t>
        <a:bodyPr/>
        <a:lstStyle/>
        <a:p>
          <a:endParaRPr lang="en-US"/>
        </a:p>
      </dgm:t>
    </dgm:pt>
  </dgm:ptLst>
  <dgm:cxnLst>
    <dgm:cxn modelId="{73B47450-50B1-475C-906D-1CEAA892E18C}" type="presOf" srcId="{D8E36392-064E-7F4D-8668-B3CE01C8AD33}" destId="{6A224507-C126-8B49-A471-A3A614621CCB}" srcOrd="0" destOrd="0" presId="urn:microsoft.com/office/officeart/2005/8/layout/radial3"/>
    <dgm:cxn modelId="{E6F9E92A-7E99-9944-96EA-F9CBDE3B09DD}" srcId="{D8E36392-064E-7F4D-8668-B3CE01C8AD33}" destId="{A004AC76-9337-634B-93E5-EB43899665E3}" srcOrd="3" destOrd="0" parTransId="{4D17386D-B321-2C44-9F31-A405BCB4A789}" sibTransId="{D34D4B12-CB1A-5A47-BAC7-6A3E82CCA0D5}"/>
    <dgm:cxn modelId="{E879128C-639F-4E44-B207-A3BE29883714}" type="presOf" srcId="{A004AC76-9337-634B-93E5-EB43899665E3}" destId="{687FBA2B-4EEC-CE4A-8B3D-EAD26FD3A224}" srcOrd="0" destOrd="0" presId="urn:microsoft.com/office/officeart/2005/8/layout/radial3"/>
    <dgm:cxn modelId="{F187DE25-52A5-354D-B1DA-04C806687527}" srcId="{BDE87ABA-0F03-9040-B75B-AE8403B185FE}" destId="{D8E36392-064E-7F4D-8668-B3CE01C8AD33}" srcOrd="0" destOrd="0" parTransId="{0CF09B9D-01AB-8C4D-A9A6-FEADE2EE30B0}" sibTransId="{ECA66126-A8C5-764C-B869-EFA7CA7EED23}"/>
    <dgm:cxn modelId="{806DA3E5-1DFB-45CD-8CB5-1BFE94C77F37}" srcId="{D8E36392-064E-7F4D-8668-B3CE01C8AD33}" destId="{B578787A-42ED-4EB3-BD9B-DC033C9286E6}" srcOrd="2" destOrd="0" parTransId="{346ED0D1-D992-4F99-92BB-9B1194696BA3}" sibTransId="{42FABAEF-2B22-4AD1-B277-22D99157D1A7}"/>
    <dgm:cxn modelId="{2E7DD909-C507-FE4E-AF5C-7DE8E8B691DD}" srcId="{D8E36392-064E-7F4D-8668-B3CE01C8AD33}" destId="{E77BB048-5A23-BA46-931D-B58DADD9385C}" srcOrd="5" destOrd="0" parTransId="{759C3CE7-8C60-A945-B77E-30C8855013D3}" sibTransId="{E339FD7F-D8E1-1F4B-A3B1-9947DA300DA1}"/>
    <dgm:cxn modelId="{18203F1F-E7A7-B44E-BF5A-F953D4EA446C}" srcId="{D8E36392-064E-7F4D-8668-B3CE01C8AD33}" destId="{50DD952D-E52B-CE41-8238-81CAF7A39B1F}" srcOrd="4" destOrd="0" parTransId="{BD76D54C-78B2-E545-8066-9719115EC9E7}" sibTransId="{E5CC8101-5D88-F148-B8ED-F92157B43701}"/>
    <dgm:cxn modelId="{5A0F9111-84B6-4825-9920-3888C9BBCEED}" type="presOf" srcId="{2371900B-8140-D742-87DE-FB038384DDB6}" destId="{A681AB10-BE6D-A146-83A7-5D1091F565EE}" srcOrd="0" destOrd="0" presId="urn:microsoft.com/office/officeart/2005/8/layout/radial3"/>
    <dgm:cxn modelId="{AA6FD3AD-BB66-924D-AE0D-FD9FAC92AC8D}" srcId="{D8E36392-064E-7F4D-8668-B3CE01C8AD33}" destId="{2371900B-8140-D742-87DE-FB038384DDB6}" srcOrd="1" destOrd="0" parTransId="{59B97900-335F-7A44-8A0E-93041FD890BE}" sibTransId="{75CD00F4-9A04-3346-AC5A-58371A9FFB57}"/>
    <dgm:cxn modelId="{7DD92FBD-BA85-49CA-95D8-8EBC8A3AD731}" type="presOf" srcId="{B578787A-42ED-4EB3-BD9B-DC033C9286E6}" destId="{930156F6-7FC2-4E1C-8578-2F617869C024}" srcOrd="0" destOrd="0" presId="urn:microsoft.com/office/officeart/2005/8/layout/radial3"/>
    <dgm:cxn modelId="{FB237BFC-2649-0142-A2D5-7453A0523812}" srcId="{D8E36392-064E-7F4D-8668-B3CE01C8AD33}" destId="{694B98E0-83E6-4D45-BDAA-3E14C9027B3C}" srcOrd="0" destOrd="0" parTransId="{237B6A1B-7A43-FD44-A113-E432BF67D076}" sibTransId="{B339C7D6-D09A-4A43-AF5A-69386E8B7F85}"/>
    <dgm:cxn modelId="{D885DB64-3684-4448-9050-18B263D06086}" type="presOf" srcId="{50DD952D-E52B-CE41-8238-81CAF7A39B1F}" destId="{A32E814E-3F49-1846-BBD1-D25A499BF5E1}" srcOrd="0" destOrd="0" presId="urn:microsoft.com/office/officeart/2005/8/layout/radial3"/>
    <dgm:cxn modelId="{5C703E28-0F17-4F0F-BB5F-B680CB6574F7}" type="presOf" srcId="{694B98E0-83E6-4D45-BDAA-3E14C9027B3C}" destId="{412772F7-12FA-394C-9D55-59FA8735D1A0}" srcOrd="0" destOrd="0" presId="urn:microsoft.com/office/officeart/2005/8/layout/radial3"/>
    <dgm:cxn modelId="{B827FF87-D678-4EA9-90D4-C0B297163AF3}" type="presOf" srcId="{E77BB048-5A23-BA46-931D-B58DADD9385C}" destId="{64D7F840-2F63-7B48-A407-1AA706A3D569}" srcOrd="0" destOrd="0" presId="urn:microsoft.com/office/officeart/2005/8/layout/radial3"/>
    <dgm:cxn modelId="{D9201053-7FE1-482B-82DA-42AA6F3D7259}" type="presOf" srcId="{BDE87ABA-0F03-9040-B75B-AE8403B185FE}" destId="{5410CCE2-6D30-2D48-B450-060F44BAF7D5}" srcOrd="0" destOrd="0" presId="urn:microsoft.com/office/officeart/2005/8/layout/radial3"/>
    <dgm:cxn modelId="{FA60B99D-5CF0-4C9E-8078-5A3E415EA6D7}" type="presParOf" srcId="{5410CCE2-6D30-2D48-B450-060F44BAF7D5}" destId="{B67F2852-3F64-AB4B-9438-77ED495B6CFB}" srcOrd="0" destOrd="0" presId="urn:microsoft.com/office/officeart/2005/8/layout/radial3"/>
    <dgm:cxn modelId="{C7DBC9E2-E9E9-4C65-A98F-9854D847803E}" type="presParOf" srcId="{B67F2852-3F64-AB4B-9438-77ED495B6CFB}" destId="{6A224507-C126-8B49-A471-A3A614621CCB}" srcOrd="0" destOrd="0" presId="urn:microsoft.com/office/officeart/2005/8/layout/radial3"/>
    <dgm:cxn modelId="{CC3D5100-821B-40D0-A21E-68E2E9A0B624}" type="presParOf" srcId="{B67F2852-3F64-AB4B-9438-77ED495B6CFB}" destId="{412772F7-12FA-394C-9D55-59FA8735D1A0}" srcOrd="1" destOrd="0" presId="urn:microsoft.com/office/officeart/2005/8/layout/radial3"/>
    <dgm:cxn modelId="{8FAD201C-9A44-4513-9E2C-6D91A50AAA13}" type="presParOf" srcId="{B67F2852-3F64-AB4B-9438-77ED495B6CFB}" destId="{A681AB10-BE6D-A146-83A7-5D1091F565EE}" srcOrd="2" destOrd="0" presId="urn:microsoft.com/office/officeart/2005/8/layout/radial3"/>
    <dgm:cxn modelId="{D9DBA3F5-88BF-4FB3-B460-EB9FC411B2EC}" type="presParOf" srcId="{B67F2852-3F64-AB4B-9438-77ED495B6CFB}" destId="{930156F6-7FC2-4E1C-8578-2F617869C024}" srcOrd="3" destOrd="0" presId="urn:microsoft.com/office/officeart/2005/8/layout/radial3"/>
    <dgm:cxn modelId="{D41BBDC9-3EB5-4F38-A7AB-F89042E9B8A9}" type="presParOf" srcId="{B67F2852-3F64-AB4B-9438-77ED495B6CFB}" destId="{687FBA2B-4EEC-CE4A-8B3D-EAD26FD3A224}" srcOrd="4" destOrd="0" presId="urn:microsoft.com/office/officeart/2005/8/layout/radial3"/>
    <dgm:cxn modelId="{032DA118-D13C-42D2-AEC9-A834C85FD6AA}" type="presParOf" srcId="{B67F2852-3F64-AB4B-9438-77ED495B6CFB}" destId="{A32E814E-3F49-1846-BBD1-D25A499BF5E1}" srcOrd="5" destOrd="0" presId="urn:microsoft.com/office/officeart/2005/8/layout/radial3"/>
    <dgm:cxn modelId="{90CF457D-88ED-4760-BA6A-EE9176A2595C}" type="presParOf" srcId="{B67F2852-3F64-AB4B-9438-77ED495B6CFB}" destId="{64D7F840-2F63-7B48-A407-1AA706A3D569}" srcOrd="6"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0DAE977-A1DB-49F1-8489-39C614BCCC6F}" type="doc">
      <dgm:prSet loTypeId="urn:microsoft.com/office/officeart/2005/8/layout/arrow1" loCatId="process" qsTypeId="urn:microsoft.com/office/officeart/2005/8/quickstyle/simple1" qsCatId="simple" csTypeId="urn:microsoft.com/office/officeart/2005/8/colors/accent1_2" csCatId="accent1" phldr="0"/>
      <dgm:spPr/>
      <dgm:t>
        <a:bodyPr/>
        <a:lstStyle/>
        <a:p>
          <a:endParaRPr lang="en-US"/>
        </a:p>
      </dgm:t>
    </dgm:pt>
    <dgm:pt modelId="{CD8A59B0-A38B-41D0-9D9D-C7AB9C970D9F}">
      <dgm:prSet phldrT="[Text]" phldr="1"/>
      <dgm:spPr/>
      <dgm:t>
        <a:bodyPr/>
        <a:lstStyle/>
        <a:p>
          <a:endParaRPr lang="en-US" dirty="0"/>
        </a:p>
      </dgm:t>
    </dgm:pt>
    <dgm:pt modelId="{B3A601CB-AF0F-404B-A8F7-C1D3BF94551B}" type="parTrans" cxnId="{ADB01978-AAF0-40F7-B047-ED9EF1564106}">
      <dgm:prSet/>
      <dgm:spPr/>
      <dgm:t>
        <a:bodyPr/>
        <a:lstStyle/>
        <a:p>
          <a:endParaRPr lang="en-US"/>
        </a:p>
      </dgm:t>
    </dgm:pt>
    <dgm:pt modelId="{28594DD8-F2C1-41C6-8D4D-BC8E0B4F1A70}" type="sibTrans" cxnId="{ADB01978-AAF0-40F7-B047-ED9EF1564106}">
      <dgm:prSet/>
      <dgm:spPr/>
      <dgm:t>
        <a:bodyPr/>
        <a:lstStyle/>
        <a:p>
          <a:endParaRPr lang="en-US"/>
        </a:p>
      </dgm:t>
    </dgm:pt>
    <dgm:pt modelId="{34D9F658-B39D-45BC-BC52-B68CC156BD08}">
      <dgm:prSet phldrT="[Text]" phldr="1"/>
      <dgm:spPr/>
      <dgm:t>
        <a:bodyPr/>
        <a:lstStyle/>
        <a:p>
          <a:endParaRPr lang="en-US" dirty="0"/>
        </a:p>
      </dgm:t>
    </dgm:pt>
    <dgm:pt modelId="{38BD5B0C-4615-4BF6-BBAE-0B29DBADC47A}" type="parTrans" cxnId="{24777A32-D976-47C2-B2A2-6C25B9DDCFFF}">
      <dgm:prSet/>
      <dgm:spPr/>
      <dgm:t>
        <a:bodyPr/>
        <a:lstStyle/>
        <a:p>
          <a:endParaRPr lang="en-US"/>
        </a:p>
      </dgm:t>
    </dgm:pt>
    <dgm:pt modelId="{E78D8D24-3BF9-456A-95F5-C02CC296F8B4}" type="sibTrans" cxnId="{24777A32-D976-47C2-B2A2-6C25B9DDCFFF}">
      <dgm:prSet/>
      <dgm:spPr/>
      <dgm:t>
        <a:bodyPr/>
        <a:lstStyle/>
        <a:p>
          <a:endParaRPr lang="en-US"/>
        </a:p>
      </dgm:t>
    </dgm:pt>
    <dgm:pt modelId="{E3F0BD98-A7B4-4D10-ACEE-DBF703EB4218}" type="pres">
      <dgm:prSet presAssocID="{80DAE977-A1DB-49F1-8489-39C614BCCC6F}" presName="cycle" presStyleCnt="0">
        <dgm:presLayoutVars>
          <dgm:dir/>
          <dgm:resizeHandles val="exact"/>
        </dgm:presLayoutVars>
      </dgm:prSet>
      <dgm:spPr/>
      <dgm:t>
        <a:bodyPr/>
        <a:lstStyle/>
        <a:p>
          <a:endParaRPr lang="en-US"/>
        </a:p>
      </dgm:t>
    </dgm:pt>
    <dgm:pt modelId="{8326119D-AC36-43A6-ABC5-6A1DB32B7E0F}" type="pres">
      <dgm:prSet presAssocID="{CD8A59B0-A38B-41D0-9D9D-C7AB9C970D9F}" presName="arrow" presStyleLbl="node1" presStyleIdx="0" presStyleCnt="2" custRadScaleRad="1508641" custRadScaleInc="12028">
        <dgm:presLayoutVars>
          <dgm:bulletEnabled val="1"/>
        </dgm:presLayoutVars>
      </dgm:prSet>
      <dgm:spPr/>
      <dgm:t>
        <a:bodyPr/>
        <a:lstStyle/>
        <a:p>
          <a:endParaRPr lang="en-US"/>
        </a:p>
      </dgm:t>
    </dgm:pt>
    <dgm:pt modelId="{74FCC67D-F8E3-4DDE-B67D-A6C536F0E10F}" type="pres">
      <dgm:prSet presAssocID="{34D9F658-B39D-45BC-BC52-B68CC156BD08}" presName="arrow" presStyleLbl="node1" presStyleIdx="1" presStyleCnt="2" custRadScaleRad="62809" custRadScaleInc="-9378">
        <dgm:presLayoutVars>
          <dgm:bulletEnabled val="1"/>
        </dgm:presLayoutVars>
      </dgm:prSet>
      <dgm:spPr/>
      <dgm:t>
        <a:bodyPr/>
        <a:lstStyle/>
        <a:p>
          <a:endParaRPr lang="en-US"/>
        </a:p>
      </dgm:t>
    </dgm:pt>
  </dgm:ptLst>
  <dgm:cxnLst>
    <dgm:cxn modelId="{24777A32-D976-47C2-B2A2-6C25B9DDCFFF}" srcId="{80DAE977-A1DB-49F1-8489-39C614BCCC6F}" destId="{34D9F658-B39D-45BC-BC52-B68CC156BD08}" srcOrd="1" destOrd="0" parTransId="{38BD5B0C-4615-4BF6-BBAE-0B29DBADC47A}" sibTransId="{E78D8D24-3BF9-456A-95F5-C02CC296F8B4}"/>
    <dgm:cxn modelId="{DC362960-A2EA-4D60-999D-2B28B9FE0733}" type="presOf" srcId="{CD8A59B0-A38B-41D0-9D9D-C7AB9C970D9F}" destId="{8326119D-AC36-43A6-ABC5-6A1DB32B7E0F}" srcOrd="0" destOrd="0" presId="urn:microsoft.com/office/officeart/2005/8/layout/arrow1"/>
    <dgm:cxn modelId="{36B0C512-07AC-4079-83A2-F0165AA17D03}" type="presOf" srcId="{80DAE977-A1DB-49F1-8489-39C614BCCC6F}" destId="{E3F0BD98-A7B4-4D10-ACEE-DBF703EB4218}" srcOrd="0" destOrd="0" presId="urn:microsoft.com/office/officeart/2005/8/layout/arrow1"/>
    <dgm:cxn modelId="{73434223-6EAE-42F2-81AB-5E82D235DFFF}" type="presOf" srcId="{34D9F658-B39D-45BC-BC52-B68CC156BD08}" destId="{74FCC67D-F8E3-4DDE-B67D-A6C536F0E10F}" srcOrd="0" destOrd="0" presId="urn:microsoft.com/office/officeart/2005/8/layout/arrow1"/>
    <dgm:cxn modelId="{ADB01978-AAF0-40F7-B047-ED9EF1564106}" srcId="{80DAE977-A1DB-49F1-8489-39C614BCCC6F}" destId="{CD8A59B0-A38B-41D0-9D9D-C7AB9C970D9F}" srcOrd="0" destOrd="0" parTransId="{B3A601CB-AF0F-404B-A8F7-C1D3BF94551B}" sibTransId="{28594DD8-F2C1-41C6-8D4D-BC8E0B4F1A70}"/>
    <dgm:cxn modelId="{9689CC99-AED2-4A56-9505-FF5B00161764}" type="presParOf" srcId="{E3F0BD98-A7B4-4D10-ACEE-DBF703EB4218}" destId="{8326119D-AC36-43A6-ABC5-6A1DB32B7E0F}" srcOrd="0" destOrd="0" presId="urn:microsoft.com/office/officeart/2005/8/layout/arrow1"/>
    <dgm:cxn modelId="{6FC1FFAC-0164-4E86-A5D3-737CAD90FD67}" type="presParOf" srcId="{E3F0BD98-A7B4-4D10-ACEE-DBF703EB4218}" destId="{74FCC67D-F8E3-4DDE-B67D-A6C536F0E10F}" srcOrd="1" destOrd="0" presId="urn:microsoft.com/office/officeart/2005/8/layout/arrow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E931047-944A-4435-969C-53B006ED7777}" type="doc">
      <dgm:prSet loTypeId="urn:microsoft.com/office/officeart/2005/8/layout/chart3" loCatId="relationship" qsTypeId="urn:microsoft.com/office/officeart/2005/8/quickstyle/simple5" qsCatId="simple" csTypeId="urn:microsoft.com/office/officeart/2005/8/colors/colorful5" csCatId="colorful" phldr="1"/>
      <dgm:spPr/>
      <dgm:t>
        <a:bodyPr/>
        <a:lstStyle/>
        <a:p>
          <a:endParaRPr lang="en-US"/>
        </a:p>
      </dgm:t>
    </dgm:pt>
    <dgm:pt modelId="{8D3B1D8B-9EB3-4836-8676-5B0D7298C7EC}">
      <dgm:prSet phldrT="[Text]"/>
      <dgm:spPr/>
      <dgm:t>
        <a:bodyPr/>
        <a:lstStyle/>
        <a:p>
          <a:pPr algn="ctr"/>
          <a:r>
            <a:rPr lang="en-US" b="1" dirty="0" err="1" smtClean="0">
              <a:solidFill>
                <a:srgbClr val="C00000"/>
              </a:solidFill>
            </a:rPr>
            <a:t>Sekolah</a:t>
          </a:r>
          <a:endParaRPr lang="en-US" b="1" dirty="0">
            <a:solidFill>
              <a:srgbClr val="C00000"/>
            </a:solidFill>
          </a:endParaRPr>
        </a:p>
      </dgm:t>
    </dgm:pt>
    <dgm:pt modelId="{704B4DCB-4539-4394-BC7B-D45ECACC070A}" type="parTrans" cxnId="{C6AAC241-087C-48A3-8C8D-FE82C324FEDA}">
      <dgm:prSet/>
      <dgm:spPr/>
      <dgm:t>
        <a:bodyPr/>
        <a:lstStyle/>
        <a:p>
          <a:endParaRPr lang="en-US"/>
        </a:p>
      </dgm:t>
    </dgm:pt>
    <dgm:pt modelId="{0391540B-2043-434E-B57E-32AD4D4C0761}" type="sibTrans" cxnId="{C6AAC241-087C-48A3-8C8D-FE82C324FEDA}">
      <dgm:prSet/>
      <dgm:spPr/>
      <dgm:t>
        <a:bodyPr/>
        <a:lstStyle/>
        <a:p>
          <a:endParaRPr lang="en-US"/>
        </a:p>
      </dgm:t>
    </dgm:pt>
    <dgm:pt modelId="{34E3FAD4-ED6F-492A-A1A0-B216648447C5}">
      <dgm:prSet phldrT="[Text]"/>
      <dgm:spPr/>
      <dgm:t>
        <a:bodyPr/>
        <a:lstStyle/>
        <a:p>
          <a:r>
            <a:rPr lang="en-US" b="1" dirty="0" err="1" smtClean="0">
              <a:solidFill>
                <a:srgbClr val="C00000"/>
              </a:solidFill>
            </a:rPr>
            <a:t>Rumah</a:t>
          </a:r>
          <a:r>
            <a:rPr lang="en-US" b="1" dirty="0" smtClean="0">
              <a:solidFill>
                <a:srgbClr val="C00000"/>
              </a:solidFill>
            </a:rPr>
            <a:t> </a:t>
          </a:r>
          <a:endParaRPr lang="en-US" b="1" dirty="0">
            <a:solidFill>
              <a:srgbClr val="C00000"/>
            </a:solidFill>
          </a:endParaRPr>
        </a:p>
      </dgm:t>
    </dgm:pt>
    <dgm:pt modelId="{7A8A63CB-6BF4-4370-927E-37ED986AAE85}" type="parTrans" cxnId="{44A21284-0843-4158-984D-144497841832}">
      <dgm:prSet/>
      <dgm:spPr/>
      <dgm:t>
        <a:bodyPr/>
        <a:lstStyle/>
        <a:p>
          <a:endParaRPr lang="en-US"/>
        </a:p>
      </dgm:t>
    </dgm:pt>
    <dgm:pt modelId="{C2BEF8E5-1DE8-405D-AA83-16A4A206B0C2}" type="sibTrans" cxnId="{44A21284-0843-4158-984D-144497841832}">
      <dgm:prSet/>
      <dgm:spPr/>
      <dgm:t>
        <a:bodyPr/>
        <a:lstStyle/>
        <a:p>
          <a:endParaRPr lang="en-US"/>
        </a:p>
      </dgm:t>
    </dgm:pt>
    <dgm:pt modelId="{9790BC44-E58C-4937-8D69-83F927492001}">
      <dgm:prSet phldrT="[Text]"/>
      <dgm:spPr/>
      <dgm:t>
        <a:bodyPr/>
        <a:lstStyle/>
        <a:p>
          <a:r>
            <a:rPr lang="en-US" b="1" dirty="0" err="1" smtClean="0">
              <a:solidFill>
                <a:srgbClr val="C00000"/>
              </a:solidFill>
            </a:rPr>
            <a:t>Masyarakat</a:t>
          </a:r>
          <a:endParaRPr lang="en-US" b="1" dirty="0">
            <a:solidFill>
              <a:srgbClr val="C00000"/>
            </a:solidFill>
          </a:endParaRPr>
        </a:p>
      </dgm:t>
    </dgm:pt>
    <dgm:pt modelId="{DFA58250-C72D-48B5-A513-433F8040A8DB}" type="parTrans" cxnId="{A2DC038C-AB3B-4E57-96AE-6F5E114276FF}">
      <dgm:prSet/>
      <dgm:spPr/>
      <dgm:t>
        <a:bodyPr/>
        <a:lstStyle/>
        <a:p>
          <a:endParaRPr lang="en-US"/>
        </a:p>
      </dgm:t>
    </dgm:pt>
    <dgm:pt modelId="{C18A797D-F45F-4EA0-93AA-DC81E3C3BEEA}" type="sibTrans" cxnId="{A2DC038C-AB3B-4E57-96AE-6F5E114276FF}">
      <dgm:prSet/>
      <dgm:spPr/>
      <dgm:t>
        <a:bodyPr/>
        <a:lstStyle/>
        <a:p>
          <a:endParaRPr lang="en-US"/>
        </a:p>
      </dgm:t>
    </dgm:pt>
    <dgm:pt modelId="{3FF1507F-7610-4C2F-A51C-F70BCF817C8E}">
      <dgm:prSet phldrT="[Text]"/>
      <dgm:spPr/>
      <dgm:t>
        <a:bodyPr/>
        <a:lstStyle/>
        <a:p>
          <a:r>
            <a:rPr lang="en-US" b="1" dirty="0" err="1" smtClean="0">
              <a:solidFill>
                <a:srgbClr val="C00000"/>
              </a:solidFill>
            </a:rPr>
            <a:t>Ruang</a:t>
          </a:r>
          <a:r>
            <a:rPr lang="en-US" b="1" dirty="0" smtClean="0">
              <a:solidFill>
                <a:srgbClr val="C00000"/>
              </a:solidFill>
            </a:rPr>
            <a:t> </a:t>
          </a:r>
          <a:r>
            <a:rPr lang="en-US" b="1" dirty="0" err="1" smtClean="0">
              <a:solidFill>
                <a:srgbClr val="C00000"/>
              </a:solidFill>
            </a:rPr>
            <a:t>Publik</a:t>
          </a:r>
          <a:endParaRPr lang="en-US" b="1" dirty="0">
            <a:solidFill>
              <a:srgbClr val="C00000"/>
            </a:solidFill>
          </a:endParaRPr>
        </a:p>
      </dgm:t>
    </dgm:pt>
    <dgm:pt modelId="{C35DDC2C-4144-4F71-8B7E-F92A9C7347BA}" type="parTrans" cxnId="{07D71B03-E279-464F-BA86-4FA58DEF671F}">
      <dgm:prSet/>
      <dgm:spPr/>
      <dgm:t>
        <a:bodyPr/>
        <a:lstStyle/>
        <a:p>
          <a:endParaRPr lang="en-US"/>
        </a:p>
      </dgm:t>
    </dgm:pt>
    <dgm:pt modelId="{806B5F5D-0C99-4D4B-B8BF-7214FFC1E049}" type="sibTrans" cxnId="{07D71B03-E279-464F-BA86-4FA58DEF671F}">
      <dgm:prSet/>
      <dgm:spPr/>
      <dgm:t>
        <a:bodyPr/>
        <a:lstStyle/>
        <a:p>
          <a:endParaRPr lang="en-US"/>
        </a:p>
      </dgm:t>
    </dgm:pt>
    <dgm:pt modelId="{F78FE371-62D1-4860-8760-09121BB6A005}">
      <dgm:prSet phldrT="[Text]"/>
      <dgm:spPr/>
      <dgm:t>
        <a:bodyPr/>
        <a:lstStyle/>
        <a:p>
          <a:r>
            <a:rPr lang="en-US" b="1" dirty="0" smtClean="0">
              <a:solidFill>
                <a:srgbClr val="C00000"/>
              </a:solidFill>
            </a:rPr>
            <a:t>Media </a:t>
          </a:r>
          <a:r>
            <a:rPr lang="en-US" b="1" dirty="0" err="1" smtClean="0">
              <a:solidFill>
                <a:srgbClr val="C00000"/>
              </a:solidFill>
            </a:rPr>
            <a:t>Sosial</a:t>
          </a:r>
          <a:endParaRPr lang="en-US" b="1" dirty="0">
            <a:solidFill>
              <a:srgbClr val="C00000"/>
            </a:solidFill>
          </a:endParaRPr>
        </a:p>
      </dgm:t>
    </dgm:pt>
    <dgm:pt modelId="{F63D2EBC-2EA1-457B-A8DF-57836FDE2C1A}" type="parTrans" cxnId="{678B2462-E3AE-4730-84F0-165CF1A86546}">
      <dgm:prSet/>
      <dgm:spPr/>
      <dgm:t>
        <a:bodyPr/>
        <a:lstStyle/>
        <a:p>
          <a:endParaRPr lang="en-US"/>
        </a:p>
      </dgm:t>
    </dgm:pt>
    <dgm:pt modelId="{3D281A29-B9EE-4EBE-A026-2E2A32F6B099}" type="sibTrans" cxnId="{678B2462-E3AE-4730-84F0-165CF1A86546}">
      <dgm:prSet/>
      <dgm:spPr/>
      <dgm:t>
        <a:bodyPr/>
        <a:lstStyle/>
        <a:p>
          <a:endParaRPr lang="en-US"/>
        </a:p>
      </dgm:t>
    </dgm:pt>
    <dgm:pt modelId="{28E32A15-6770-4435-9D25-C3E27DBFDBFB}" type="pres">
      <dgm:prSet presAssocID="{8E931047-944A-4435-969C-53B006ED7777}" presName="compositeShape" presStyleCnt="0">
        <dgm:presLayoutVars>
          <dgm:chMax val="7"/>
          <dgm:dir/>
          <dgm:resizeHandles val="exact"/>
        </dgm:presLayoutVars>
      </dgm:prSet>
      <dgm:spPr/>
      <dgm:t>
        <a:bodyPr/>
        <a:lstStyle/>
        <a:p>
          <a:endParaRPr lang="en-US"/>
        </a:p>
      </dgm:t>
    </dgm:pt>
    <dgm:pt modelId="{3142B69A-8E9E-4526-8E85-B83052621764}" type="pres">
      <dgm:prSet presAssocID="{8E931047-944A-4435-969C-53B006ED7777}" presName="wedge1" presStyleLbl="node1" presStyleIdx="0" presStyleCnt="5" custLinFactNeighborX="-36161"/>
      <dgm:spPr/>
      <dgm:t>
        <a:bodyPr/>
        <a:lstStyle/>
        <a:p>
          <a:endParaRPr lang="en-US"/>
        </a:p>
      </dgm:t>
    </dgm:pt>
    <dgm:pt modelId="{905CA62E-4239-4A2D-B7ED-410D29583D59}" type="pres">
      <dgm:prSet presAssocID="{8E931047-944A-4435-969C-53B006ED7777}" presName="wedge1Tx" presStyleLbl="node1" presStyleIdx="0" presStyleCnt="5">
        <dgm:presLayoutVars>
          <dgm:chMax val="0"/>
          <dgm:chPref val="0"/>
          <dgm:bulletEnabled val="1"/>
        </dgm:presLayoutVars>
      </dgm:prSet>
      <dgm:spPr/>
      <dgm:t>
        <a:bodyPr/>
        <a:lstStyle/>
        <a:p>
          <a:endParaRPr lang="en-US"/>
        </a:p>
      </dgm:t>
    </dgm:pt>
    <dgm:pt modelId="{6A8366FB-F3DE-404F-B987-307B97044013}" type="pres">
      <dgm:prSet presAssocID="{8E931047-944A-4435-969C-53B006ED7777}" presName="wedge2" presStyleLbl="node1" presStyleIdx="1" presStyleCnt="5" custLinFactNeighborX="-35304"/>
      <dgm:spPr/>
      <dgm:t>
        <a:bodyPr/>
        <a:lstStyle/>
        <a:p>
          <a:endParaRPr lang="en-US"/>
        </a:p>
      </dgm:t>
    </dgm:pt>
    <dgm:pt modelId="{15A05E77-1122-42EA-8232-D30794D57836}" type="pres">
      <dgm:prSet presAssocID="{8E931047-944A-4435-969C-53B006ED7777}" presName="wedge2Tx" presStyleLbl="node1" presStyleIdx="1" presStyleCnt="5">
        <dgm:presLayoutVars>
          <dgm:chMax val="0"/>
          <dgm:chPref val="0"/>
          <dgm:bulletEnabled val="1"/>
        </dgm:presLayoutVars>
      </dgm:prSet>
      <dgm:spPr/>
      <dgm:t>
        <a:bodyPr/>
        <a:lstStyle/>
        <a:p>
          <a:endParaRPr lang="en-US"/>
        </a:p>
      </dgm:t>
    </dgm:pt>
    <dgm:pt modelId="{DB45D97E-681C-4A43-BF61-973A90581F13}" type="pres">
      <dgm:prSet presAssocID="{8E931047-944A-4435-969C-53B006ED7777}" presName="wedge3" presStyleLbl="node1" presStyleIdx="2" presStyleCnt="5" custLinFactNeighborX="-35304"/>
      <dgm:spPr/>
      <dgm:t>
        <a:bodyPr/>
        <a:lstStyle/>
        <a:p>
          <a:endParaRPr lang="en-US"/>
        </a:p>
      </dgm:t>
    </dgm:pt>
    <dgm:pt modelId="{0A09A565-702D-4924-9215-C6A69BD03C50}" type="pres">
      <dgm:prSet presAssocID="{8E931047-944A-4435-969C-53B006ED7777}" presName="wedge3Tx" presStyleLbl="node1" presStyleIdx="2" presStyleCnt="5">
        <dgm:presLayoutVars>
          <dgm:chMax val="0"/>
          <dgm:chPref val="0"/>
          <dgm:bulletEnabled val="1"/>
        </dgm:presLayoutVars>
      </dgm:prSet>
      <dgm:spPr/>
      <dgm:t>
        <a:bodyPr/>
        <a:lstStyle/>
        <a:p>
          <a:endParaRPr lang="en-US"/>
        </a:p>
      </dgm:t>
    </dgm:pt>
    <dgm:pt modelId="{84DF50B4-8E0E-4C6B-ADE7-2F125E0F1D6C}" type="pres">
      <dgm:prSet presAssocID="{8E931047-944A-4435-969C-53B006ED7777}" presName="wedge4" presStyleLbl="node1" presStyleIdx="3" presStyleCnt="5" custLinFactNeighborX="-35304"/>
      <dgm:spPr/>
      <dgm:t>
        <a:bodyPr/>
        <a:lstStyle/>
        <a:p>
          <a:endParaRPr lang="en-US"/>
        </a:p>
      </dgm:t>
    </dgm:pt>
    <dgm:pt modelId="{4B9B79C1-FBD0-44AB-B1EF-AF361CDA4F4D}" type="pres">
      <dgm:prSet presAssocID="{8E931047-944A-4435-969C-53B006ED7777}" presName="wedge4Tx" presStyleLbl="node1" presStyleIdx="3" presStyleCnt="5">
        <dgm:presLayoutVars>
          <dgm:chMax val="0"/>
          <dgm:chPref val="0"/>
          <dgm:bulletEnabled val="1"/>
        </dgm:presLayoutVars>
      </dgm:prSet>
      <dgm:spPr/>
      <dgm:t>
        <a:bodyPr/>
        <a:lstStyle/>
        <a:p>
          <a:endParaRPr lang="en-US"/>
        </a:p>
      </dgm:t>
    </dgm:pt>
    <dgm:pt modelId="{508C6DFB-8370-4D69-943B-92AA8D1C864F}" type="pres">
      <dgm:prSet presAssocID="{8E931047-944A-4435-969C-53B006ED7777}" presName="wedge5" presStyleLbl="node1" presStyleIdx="4" presStyleCnt="5" custLinFactNeighborX="-35304" custLinFactNeighborY="-780"/>
      <dgm:spPr/>
      <dgm:t>
        <a:bodyPr/>
        <a:lstStyle/>
        <a:p>
          <a:endParaRPr lang="en-US"/>
        </a:p>
      </dgm:t>
    </dgm:pt>
    <dgm:pt modelId="{D0BDAD9F-CD3A-40D6-8D9A-6B8D5FC3F5D2}" type="pres">
      <dgm:prSet presAssocID="{8E931047-944A-4435-969C-53B006ED7777}" presName="wedge5Tx" presStyleLbl="node1" presStyleIdx="4" presStyleCnt="5">
        <dgm:presLayoutVars>
          <dgm:chMax val="0"/>
          <dgm:chPref val="0"/>
          <dgm:bulletEnabled val="1"/>
        </dgm:presLayoutVars>
      </dgm:prSet>
      <dgm:spPr/>
      <dgm:t>
        <a:bodyPr/>
        <a:lstStyle/>
        <a:p>
          <a:endParaRPr lang="en-US"/>
        </a:p>
      </dgm:t>
    </dgm:pt>
  </dgm:ptLst>
  <dgm:cxnLst>
    <dgm:cxn modelId="{7D49222E-D0F0-4FEC-A805-05E85CC2451A}" type="presOf" srcId="{9790BC44-E58C-4937-8D69-83F927492001}" destId="{DB45D97E-681C-4A43-BF61-973A90581F13}" srcOrd="0" destOrd="0" presId="urn:microsoft.com/office/officeart/2005/8/layout/chart3"/>
    <dgm:cxn modelId="{CAD5EFAF-0D3F-4BC2-9E7B-7AE827873DAE}" type="presOf" srcId="{3FF1507F-7610-4C2F-A51C-F70BCF817C8E}" destId="{4B9B79C1-FBD0-44AB-B1EF-AF361CDA4F4D}" srcOrd="1" destOrd="0" presId="urn:microsoft.com/office/officeart/2005/8/layout/chart3"/>
    <dgm:cxn modelId="{B3467AF4-58E0-4326-866A-851E80A3C821}" type="presOf" srcId="{9790BC44-E58C-4937-8D69-83F927492001}" destId="{0A09A565-702D-4924-9215-C6A69BD03C50}" srcOrd="1" destOrd="0" presId="urn:microsoft.com/office/officeart/2005/8/layout/chart3"/>
    <dgm:cxn modelId="{436115CD-B484-4E4D-BE66-C5E924488457}" type="presOf" srcId="{34E3FAD4-ED6F-492A-A1A0-B216648447C5}" destId="{6A8366FB-F3DE-404F-B987-307B97044013}" srcOrd="0" destOrd="0" presId="urn:microsoft.com/office/officeart/2005/8/layout/chart3"/>
    <dgm:cxn modelId="{5F134468-16D7-4963-9162-57A54AE61240}" type="presOf" srcId="{8D3B1D8B-9EB3-4836-8676-5B0D7298C7EC}" destId="{3142B69A-8E9E-4526-8E85-B83052621764}" srcOrd="0" destOrd="0" presId="urn:microsoft.com/office/officeart/2005/8/layout/chart3"/>
    <dgm:cxn modelId="{678B2462-E3AE-4730-84F0-165CF1A86546}" srcId="{8E931047-944A-4435-969C-53B006ED7777}" destId="{F78FE371-62D1-4860-8760-09121BB6A005}" srcOrd="4" destOrd="0" parTransId="{F63D2EBC-2EA1-457B-A8DF-57836FDE2C1A}" sibTransId="{3D281A29-B9EE-4EBE-A026-2E2A32F6B099}"/>
    <dgm:cxn modelId="{8E99BE69-DBC3-47AA-A741-E4934CE859CA}" type="presOf" srcId="{34E3FAD4-ED6F-492A-A1A0-B216648447C5}" destId="{15A05E77-1122-42EA-8232-D30794D57836}" srcOrd="1" destOrd="0" presId="urn:microsoft.com/office/officeart/2005/8/layout/chart3"/>
    <dgm:cxn modelId="{A2DC038C-AB3B-4E57-96AE-6F5E114276FF}" srcId="{8E931047-944A-4435-969C-53B006ED7777}" destId="{9790BC44-E58C-4937-8D69-83F927492001}" srcOrd="2" destOrd="0" parTransId="{DFA58250-C72D-48B5-A513-433F8040A8DB}" sibTransId="{C18A797D-F45F-4EA0-93AA-DC81E3C3BEEA}"/>
    <dgm:cxn modelId="{C6AAC241-087C-48A3-8C8D-FE82C324FEDA}" srcId="{8E931047-944A-4435-969C-53B006ED7777}" destId="{8D3B1D8B-9EB3-4836-8676-5B0D7298C7EC}" srcOrd="0" destOrd="0" parTransId="{704B4DCB-4539-4394-BC7B-D45ECACC070A}" sibTransId="{0391540B-2043-434E-B57E-32AD4D4C0761}"/>
    <dgm:cxn modelId="{07D71B03-E279-464F-BA86-4FA58DEF671F}" srcId="{8E931047-944A-4435-969C-53B006ED7777}" destId="{3FF1507F-7610-4C2F-A51C-F70BCF817C8E}" srcOrd="3" destOrd="0" parTransId="{C35DDC2C-4144-4F71-8B7E-F92A9C7347BA}" sibTransId="{806B5F5D-0C99-4D4B-B8BF-7214FFC1E049}"/>
    <dgm:cxn modelId="{5A055576-10FA-4C75-8A07-74C3D0EFE2C6}" type="presOf" srcId="{3FF1507F-7610-4C2F-A51C-F70BCF817C8E}" destId="{84DF50B4-8E0E-4C6B-ADE7-2F125E0F1D6C}" srcOrd="0" destOrd="0" presId="urn:microsoft.com/office/officeart/2005/8/layout/chart3"/>
    <dgm:cxn modelId="{79F76D5B-4944-4B63-88AD-8E22CB64A136}" type="presOf" srcId="{8E931047-944A-4435-969C-53B006ED7777}" destId="{28E32A15-6770-4435-9D25-C3E27DBFDBFB}" srcOrd="0" destOrd="0" presId="urn:microsoft.com/office/officeart/2005/8/layout/chart3"/>
    <dgm:cxn modelId="{6E1A9EAA-B303-4252-BD97-88B6460EF164}" type="presOf" srcId="{8D3B1D8B-9EB3-4836-8676-5B0D7298C7EC}" destId="{905CA62E-4239-4A2D-B7ED-410D29583D59}" srcOrd="1" destOrd="0" presId="urn:microsoft.com/office/officeart/2005/8/layout/chart3"/>
    <dgm:cxn modelId="{C14A1775-8950-48FC-A25A-1C8D3A7CD2B1}" type="presOf" srcId="{F78FE371-62D1-4860-8760-09121BB6A005}" destId="{508C6DFB-8370-4D69-943B-92AA8D1C864F}" srcOrd="0" destOrd="0" presId="urn:microsoft.com/office/officeart/2005/8/layout/chart3"/>
    <dgm:cxn modelId="{44A21284-0843-4158-984D-144497841832}" srcId="{8E931047-944A-4435-969C-53B006ED7777}" destId="{34E3FAD4-ED6F-492A-A1A0-B216648447C5}" srcOrd="1" destOrd="0" parTransId="{7A8A63CB-6BF4-4370-927E-37ED986AAE85}" sibTransId="{C2BEF8E5-1DE8-405D-AA83-16A4A206B0C2}"/>
    <dgm:cxn modelId="{0E82D9E8-0AA6-4CA1-8EF3-5185E0F8ABB1}" type="presOf" srcId="{F78FE371-62D1-4860-8760-09121BB6A005}" destId="{D0BDAD9F-CD3A-40D6-8D9A-6B8D5FC3F5D2}" srcOrd="1" destOrd="0" presId="urn:microsoft.com/office/officeart/2005/8/layout/chart3"/>
    <dgm:cxn modelId="{607B32D1-02C3-4032-B7F9-DE1428311F18}" type="presParOf" srcId="{28E32A15-6770-4435-9D25-C3E27DBFDBFB}" destId="{3142B69A-8E9E-4526-8E85-B83052621764}" srcOrd="0" destOrd="0" presId="urn:microsoft.com/office/officeart/2005/8/layout/chart3"/>
    <dgm:cxn modelId="{BA7E6543-B275-4546-8AF5-8087463629FA}" type="presParOf" srcId="{28E32A15-6770-4435-9D25-C3E27DBFDBFB}" destId="{905CA62E-4239-4A2D-B7ED-410D29583D59}" srcOrd="1" destOrd="0" presId="urn:microsoft.com/office/officeart/2005/8/layout/chart3"/>
    <dgm:cxn modelId="{FB95028C-41EE-4366-B9B5-2540CE8F64F5}" type="presParOf" srcId="{28E32A15-6770-4435-9D25-C3E27DBFDBFB}" destId="{6A8366FB-F3DE-404F-B987-307B97044013}" srcOrd="2" destOrd="0" presId="urn:microsoft.com/office/officeart/2005/8/layout/chart3"/>
    <dgm:cxn modelId="{5C2102D3-EC55-44CE-B15E-446A10E1355E}" type="presParOf" srcId="{28E32A15-6770-4435-9D25-C3E27DBFDBFB}" destId="{15A05E77-1122-42EA-8232-D30794D57836}" srcOrd="3" destOrd="0" presId="urn:microsoft.com/office/officeart/2005/8/layout/chart3"/>
    <dgm:cxn modelId="{033FB11B-8D00-44B5-BA51-C6EE302524BB}" type="presParOf" srcId="{28E32A15-6770-4435-9D25-C3E27DBFDBFB}" destId="{DB45D97E-681C-4A43-BF61-973A90581F13}" srcOrd="4" destOrd="0" presId="urn:microsoft.com/office/officeart/2005/8/layout/chart3"/>
    <dgm:cxn modelId="{6F1B5390-CD1E-4F3C-833F-3CEE9B73C647}" type="presParOf" srcId="{28E32A15-6770-4435-9D25-C3E27DBFDBFB}" destId="{0A09A565-702D-4924-9215-C6A69BD03C50}" srcOrd="5" destOrd="0" presId="urn:microsoft.com/office/officeart/2005/8/layout/chart3"/>
    <dgm:cxn modelId="{AE7B8437-07FE-46C6-B46C-13E3F29A49ED}" type="presParOf" srcId="{28E32A15-6770-4435-9D25-C3E27DBFDBFB}" destId="{84DF50B4-8E0E-4C6B-ADE7-2F125E0F1D6C}" srcOrd="6" destOrd="0" presId="urn:microsoft.com/office/officeart/2005/8/layout/chart3"/>
    <dgm:cxn modelId="{A2B8A22B-7B0A-48DE-84E9-ACA3328AA195}" type="presParOf" srcId="{28E32A15-6770-4435-9D25-C3E27DBFDBFB}" destId="{4B9B79C1-FBD0-44AB-B1EF-AF361CDA4F4D}" srcOrd="7" destOrd="0" presId="urn:microsoft.com/office/officeart/2005/8/layout/chart3"/>
    <dgm:cxn modelId="{2F4A2AB9-C70E-464A-AEC1-B8CA9607A458}" type="presParOf" srcId="{28E32A15-6770-4435-9D25-C3E27DBFDBFB}" destId="{508C6DFB-8370-4D69-943B-92AA8D1C864F}" srcOrd="8" destOrd="0" presId="urn:microsoft.com/office/officeart/2005/8/layout/chart3"/>
    <dgm:cxn modelId="{8EB9E28A-9869-4E7C-BB7B-26D3954D20A0}" type="presParOf" srcId="{28E32A15-6770-4435-9D25-C3E27DBFDBFB}" destId="{D0BDAD9F-CD3A-40D6-8D9A-6B8D5FC3F5D2}" srcOrd="9"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FFDFCFE-B2CE-E240-8DB5-1271F6856562}" type="doc">
      <dgm:prSet loTypeId="urn:microsoft.com/office/officeart/2005/8/layout/hProcess9" loCatId="" qsTypeId="urn:microsoft.com/office/officeart/2005/8/quickstyle/simple4" qsCatId="simple" csTypeId="urn:microsoft.com/office/officeart/2005/8/colors/accent1_2" csCatId="accent1" phldr="1"/>
      <dgm:spPr/>
    </dgm:pt>
    <dgm:pt modelId="{C761CA30-1041-B141-A9D5-203D6A13EE61}">
      <dgm:prSet phldrT="[Text]" custT="1"/>
      <dgm:spPr/>
      <dgm:t>
        <a:bodyPr/>
        <a:lstStyle/>
        <a:p>
          <a:r>
            <a:rPr lang="en-US" sz="2400" b="1" dirty="0" err="1" smtClean="0"/>
            <a:t>Keber-aksaraan</a:t>
          </a:r>
          <a:endParaRPr lang="en-US" sz="2400" b="1" dirty="0"/>
        </a:p>
      </dgm:t>
    </dgm:pt>
    <dgm:pt modelId="{A30D2531-E19F-F844-BBE8-8A1F99F4EB18}" type="parTrans" cxnId="{CEDBC31B-EF88-D04C-86DF-A718C52AED9D}">
      <dgm:prSet/>
      <dgm:spPr/>
      <dgm:t>
        <a:bodyPr/>
        <a:lstStyle/>
        <a:p>
          <a:endParaRPr lang="en-US"/>
        </a:p>
      </dgm:t>
    </dgm:pt>
    <dgm:pt modelId="{10722B13-825F-8F40-8998-DC9DF4AB33FF}" type="sibTrans" cxnId="{CEDBC31B-EF88-D04C-86DF-A718C52AED9D}">
      <dgm:prSet/>
      <dgm:spPr/>
      <dgm:t>
        <a:bodyPr/>
        <a:lstStyle/>
        <a:p>
          <a:endParaRPr lang="en-US"/>
        </a:p>
      </dgm:t>
    </dgm:pt>
    <dgm:pt modelId="{202DED3E-9759-E849-A52A-87AA18BA2005}">
      <dgm:prSet phldrT="[Text]" custT="1"/>
      <dgm:spPr/>
      <dgm:t>
        <a:bodyPr/>
        <a:lstStyle/>
        <a:p>
          <a:r>
            <a:rPr lang="en-US" sz="2400" dirty="0" err="1" smtClean="0"/>
            <a:t>Melek</a:t>
          </a:r>
          <a:r>
            <a:rPr lang="en-US" sz="2400" dirty="0" smtClean="0"/>
            <a:t> (</a:t>
          </a:r>
          <a:r>
            <a:rPr lang="en-US" sz="2400" dirty="0" err="1" smtClean="0"/>
            <a:t>keterpahaman</a:t>
          </a:r>
          <a:r>
            <a:rPr lang="en-US" sz="2400" dirty="0" smtClean="0"/>
            <a:t>)</a:t>
          </a:r>
          <a:endParaRPr lang="en-US" sz="2400" dirty="0"/>
        </a:p>
      </dgm:t>
    </dgm:pt>
    <dgm:pt modelId="{166B8757-43F1-BC40-8382-872A2CE60A38}" type="parTrans" cxnId="{C8B6A902-2641-EC43-A68E-75AF4ED00B4B}">
      <dgm:prSet/>
      <dgm:spPr/>
      <dgm:t>
        <a:bodyPr/>
        <a:lstStyle/>
        <a:p>
          <a:endParaRPr lang="en-US"/>
        </a:p>
      </dgm:t>
    </dgm:pt>
    <dgm:pt modelId="{8D8215E6-BD57-4848-BB31-C8115A0C33E2}" type="sibTrans" cxnId="{C8B6A902-2641-EC43-A68E-75AF4ED00B4B}">
      <dgm:prSet/>
      <dgm:spPr/>
      <dgm:t>
        <a:bodyPr/>
        <a:lstStyle/>
        <a:p>
          <a:endParaRPr lang="en-US"/>
        </a:p>
      </dgm:t>
    </dgm:pt>
    <dgm:pt modelId="{63C5DC7B-1E3C-094E-971F-C22EBAF3BE30}">
      <dgm:prSet phldrT="[Text]" custT="1"/>
      <dgm:spPr/>
      <dgm:t>
        <a:bodyPr/>
        <a:lstStyle/>
        <a:p>
          <a:r>
            <a:rPr lang="en-US" sz="2000" dirty="0" err="1" smtClean="0"/>
            <a:t>Melek</a:t>
          </a:r>
          <a:r>
            <a:rPr lang="en-US" sz="2000" dirty="0" smtClean="0"/>
            <a:t> Baca-</a:t>
          </a:r>
          <a:r>
            <a:rPr lang="en-US" sz="2000" dirty="0" err="1" smtClean="0"/>
            <a:t>Tulis</a:t>
          </a:r>
          <a:endParaRPr lang="en-US" sz="2000" dirty="0"/>
        </a:p>
      </dgm:t>
    </dgm:pt>
    <dgm:pt modelId="{09B11539-D0BB-DB4F-A466-6FE7042355CF}" type="parTrans" cxnId="{9868271F-0B77-1A46-84AE-10AF81BFCEE7}">
      <dgm:prSet/>
      <dgm:spPr/>
      <dgm:t>
        <a:bodyPr/>
        <a:lstStyle/>
        <a:p>
          <a:endParaRPr lang="en-US"/>
        </a:p>
      </dgm:t>
    </dgm:pt>
    <dgm:pt modelId="{C2CE55BD-C770-894C-8D57-955AC4CC93D4}" type="sibTrans" cxnId="{9868271F-0B77-1A46-84AE-10AF81BFCEE7}">
      <dgm:prSet/>
      <dgm:spPr/>
      <dgm:t>
        <a:bodyPr/>
        <a:lstStyle/>
        <a:p>
          <a:endParaRPr lang="en-US"/>
        </a:p>
      </dgm:t>
    </dgm:pt>
    <dgm:pt modelId="{E0B9B8BB-7148-1840-A747-3C18A26BDCEB}">
      <dgm:prSet phldrT="[Text]" custT="1"/>
      <dgm:spPr/>
      <dgm:t>
        <a:bodyPr/>
        <a:lstStyle/>
        <a:p>
          <a:r>
            <a:rPr lang="en-US" sz="2000" dirty="0" err="1" smtClean="0"/>
            <a:t>Melek</a:t>
          </a:r>
          <a:r>
            <a:rPr lang="en-US" sz="2000" dirty="0" smtClean="0"/>
            <a:t> </a:t>
          </a:r>
          <a:r>
            <a:rPr lang="en-US" sz="2000" dirty="0" err="1" smtClean="0"/>
            <a:t>Multiliterasi</a:t>
          </a:r>
          <a:endParaRPr lang="en-US" sz="2000" dirty="0"/>
        </a:p>
      </dgm:t>
    </dgm:pt>
    <dgm:pt modelId="{0CA5519A-E4CE-2546-9DA2-5FA2791B90A9}" type="parTrans" cxnId="{25571E8F-FD9A-E147-B902-9AE18870DAA6}">
      <dgm:prSet/>
      <dgm:spPr/>
      <dgm:t>
        <a:bodyPr/>
        <a:lstStyle/>
        <a:p>
          <a:endParaRPr lang="en-US"/>
        </a:p>
      </dgm:t>
    </dgm:pt>
    <dgm:pt modelId="{D5684C20-089E-9643-9755-9DF60995EC6E}" type="sibTrans" cxnId="{25571E8F-FD9A-E147-B902-9AE18870DAA6}">
      <dgm:prSet/>
      <dgm:spPr/>
      <dgm:t>
        <a:bodyPr/>
        <a:lstStyle/>
        <a:p>
          <a:endParaRPr lang="en-US"/>
        </a:p>
      </dgm:t>
    </dgm:pt>
    <dgm:pt modelId="{315D110A-8049-8447-B881-1602B0F89F35}" type="pres">
      <dgm:prSet presAssocID="{EFFDFCFE-B2CE-E240-8DB5-1271F6856562}" presName="CompostProcess" presStyleCnt="0">
        <dgm:presLayoutVars>
          <dgm:dir/>
          <dgm:resizeHandles val="exact"/>
        </dgm:presLayoutVars>
      </dgm:prSet>
      <dgm:spPr/>
    </dgm:pt>
    <dgm:pt modelId="{1B7F725A-65A9-CB46-AA1A-D56886198419}" type="pres">
      <dgm:prSet presAssocID="{EFFDFCFE-B2CE-E240-8DB5-1271F6856562}" presName="arrow" presStyleLbl="bgShp" presStyleIdx="0" presStyleCnt="1"/>
      <dgm:spPr/>
    </dgm:pt>
    <dgm:pt modelId="{D01F8B35-A637-9842-A024-C053BE02D65E}" type="pres">
      <dgm:prSet presAssocID="{EFFDFCFE-B2CE-E240-8DB5-1271F6856562}" presName="linearProcess" presStyleCnt="0"/>
      <dgm:spPr/>
    </dgm:pt>
    <dgm:pt modelId="{590BA418-B207-0542-985A-08E64F1A2578}" type="pres">
      <dgm:prSet presAssocID="{C761CA30-1041-B141-A9D5-203D6A13EE61}" presName="textNode" presStyleLbl="node1" presStyleIdx="0" presStyleCnt="4">
        <dgm:presLayoutVars>
          <dgm:bulletEnabled val="1"/>
        </dgm:presLayoutVars>
      </dgm:prSet>
      <dgm:spPr/>
      <dgm:t>
        <a:bodyPr/>
        <a:lstStyle/>
        <a:p>
          <a:endParaRPr lang="en-US"/>
        </a:p>
      </dgm:t>
    </dgm:pt>
    <dgm:pt modelId="{4F715A1B-2635-1C47-9CC6-512DCA019632}" type="pres">
      <dgm:prSet presAssocID="{10722B13-825F-8F40-8998-DC9DF4AB33FF}" presName="sibTrans" presStyleCnt="0"/>
      <dgm:spPr/>
    </dgm:pt>
    <dgm:pt modelId="{8A53786C-1B08-084E-8019-7CC35B8D25D8}" type="pres">
      <dgm:prSet presAssocID="{202DED3E-9759-E849-A52A-87AA18BA2005}" presName="textNode" presStyleLbl="node1" presStyleIdx="1" presStyleCnt="4">
        <dgm:presLayoutVars>
          <dgm:bulletEnabled val="1"/>
        </dgm:presLayoutVars>
      </dgm:prSet>
      <dgm:spPr/>
      <dgm:t>
        <a:bodyPr/>
        <a:lstStyle/>
        <a:p>
          <a:endParaRPr lang="en-US"/>
        </a:p>
      </dgm:t>
    </dgm:pt>
    <dgm:pt modelId="{D9063B91-39E7-9944-833F-77D6767C8D62}" type="pres">
      <dgm:prSet presAssocID="{8D8215E6-BD57-4848-BB31-C8115A0C33E2}" presName="sibTrans" presStyleCnt="0"/>
      <dgm:spPr/>
    </dgm:pt>
    <dgm:pt modelId="{9AF6446F-A4B6-B04E-A0F7-038775ED392D}" type="pres">
      <dgm:prSet presAssocID="{63C5DC7B-1E3C-094E-971F-C22EBAF3BE30}" presName="textNode" presStyleLbl="node1" presStyleIdx="2" presStyleCnt="4">
        <dgm:presLayoutVars>
          <dgm:bulletEnabled val="1"/>
        </dgm:presLayoutVars>
      </dgm:prSet>
      <dgm:spPr/>
      <dgm:t>
        <a:bodyPr/>
        <a:lstStyle/>
        <a:p>
          <a:endParaRPr lang="en-US"/>
        </a:p>
      </dgm:t>
    </dgm:pt>
    <dgm:pt modelId="{C259B726-0986-8E47-8373-62E1E03C659B}" type="pres">
      <dgm:prSet presAssocID="{C2CE55BD-C770-894C-8D57-955AC4CC93D4}" presName="sibTrans" presStyleCnt="0"/>
      <dgm:spPr/>
    </dgm:pt>
    <dgm:pt modelId="{63ABA6AD-5607-2A40-AF19-DC2423469F3D}" type="pres">
      <dgm:prSet presAssocID="{E0B9B8BB-7148-1840-A747-3C18A26BDCEB}" presName="textNode" presStyleLbl="node1" presStyleIdx="3" presStyleCnt="4">
        <dgm:presLayoutVars>
          <dgm:bulletEnabled val="1"/>
        </dgm:presLayoutVars>
      </dgm:prSet>
      <dgm:spPr/>
      <dgm:t>
        <a:bodyPr/>
        <a:lstStyle/>
        <a:p>
          <a:endParaRPr lang="en-US"/>
        </a:p>
      </dgm:t>
    </dgm:pt>
  </dgm:ptLst>
  <dgm:cxnLst>
    <dgm:cxn modelId="{25571E8F-FD9A-E147-B902-9AE18870DAA6}" srcId="{EFFDFCFE-B2CE-E240-8DB5-1271F6856562}" destId="{E0B9B8BB-7148-1840-A747-3C18A26BDCEB}" srcOrd="3" destOrd="0" parTransId="{0CA5519A-E4CE-2546-9DA2-5FA2791B90A9}" sibTransId="{D5684C20-089E-9643-9755-9DF60995EC6E}"/>
    <dgm:cxn modelId="{9868271F-0B77-1A46-84AE-10AF81BFCEE7}" srcId="{EFFDFCFE-B2CE-E240-8DB5-1271F6856562}" destId="{63C5DC7B-1E3C-094E-971F-C22EBAF3BE30}" srcOrd="2" destOrd="0" parTransId="{09B11539-D0BB-DB4F-A466-6FE7042355CF}" sibTransId="{C2CE55BD-C770-894C-8D57-955AC4CC93D4}"/>
    <dgm:cxn modelId="{033B84F8-4662-A547-9EBA-12ADFE346B4C}" type="presOf" srcId="{EFFDFCFE-B2CE-E240-8DB5-1271F6856562}" destId="{315D110A-8049-8447-B881-1602B0F89F35}" srcOrd="0" destOrd="0" presId="urn:microsoft.com/office/officeart/2005/8/layout/hProcess9"/>
    <dgm:cxn modelId="{CEDBC31B-EF88-D04C-86DF-A718C52AED9D}" srcId="{EFFDFCFE-B2CE-E240-8DB5-1271F6856562}" destId="{C761CA30-1041-B141-A9D5-203D6A13EE61}" srcOrd="0" destOrd="0" parTransId="{A30D2531-E19F-F844-BBE8-8A1F99F4EB18}" sibTransId="{10722B13-825F-8F40-8998-DC9DF4AB33FF}"/>
    <dgm:cxn modelId="{E4D4F676-B216-EC4A-9BB5-803A1B1A8789}" type="presOf" srcId="{C761CA30-1041-B141-A9D5-203D6A13EE61}" destId="{590BA418-B207-0542-985A-08E64F1A2578}" srcOrd="0" destOrd="0" presId="urn:microsoft.com/office/officeart/2005/8/layout/hProcess9"/>
    <dgm:cxn modelId="{69979D95-303E-6349-88E7-B73961DBCF3B}" type="presOf" srcId="{63C5DC7B-1E3C-094E-971F-C22EBAF3BE30}" destId="{9AF6446F-A4B6-B04E-A0F7-038775ED392D}" srcOrd="0" destOrd="0" presId="urn:microsoft.com/office/officeart/2005/8/layout/hProcess9"/>
    <dgm:cxn modelId="{C8B6A902-2641-EC43-A68E-75AF4ED00B4B}" srcId="{EFFDFCFE-B2CE-E240-8DB5-1271F6856562}" destId="{202DED3E-9759-E849-A52A-87AA18BA2005}" srcOrd="1" destOrd="0" parTransId="{166B8757-43F1-BC40-8382-872A2CE60A38}" sibTransId="{8D8215E6-BD57-4848-BB31-C8115A0C33E2}"/>
    <dgm:cxn modelId="{4CC0F194-B7B7-BC47-A9AA-7B8B9A7B1EDA}" type="presOf" srcId="{202DED3E-9759-E849-A52A-87AA18BA2005}" destId="{8A53786C-1B08-084E-8019-7CC35B8D25D8}" srcOrd="0" destOrd="0" presId="urn:microsoft.com/office/officeart/2005/8/layout/hProcess9"/>
    <dgm:cxn modelId="{DE6B06C6-DD81-C945-8925-EB46E5D79733}" type="presOf" srcId="{E0B9B8BB-7148-1840-A747-3C18A26BDCEB}" destId="{63ABA6AD-5607-2A40-AF19-DC2423469F3D}" srcOrd="0" destOrd="0" presId="urn:microsoft.com/office/officeart/2005/8/layout/hProcess9"/>
    <dgm:cxn modelId="{A8C88FB7-7BD5-EC40-BAD3-71ED6CE2E6C2}" type="presParOf" srcId="{315D110A-8049-8447-B881-1602B0F89F35}" destId="{1B7F725A-65A9-CB46-AA1A-D56886198419}" srcOrd="0" destOrd="0" presId="urn:microsoft.com/office/officeart/2005/8/layout/hProcess9"/>
    <dgm:cxn modelId="{F4E8935E-8A14-8440-B06C-1E5B938F8941}" type="presParOf" srcId="{315D110A-8049-8447-B881-1602B0F89F35}" destId="{D01F8B35-A637-9842-A024-C053BE02D65E}" srcOrd="1" destOrd="0" presId="urn:microsoft.com/office/officeart/2005/8/layout/hProcess9"/>
    <dgm:cxn modelId="{85C7618D-B231-924B-BFB2-1E17BA877EB8}" type="presParOf" srcId="{D01F8B35-A637-9842-A024-C053BE02D65E}" destId="{590BA418-B207-0542-985A-08E64F1A2578}" srcOrd="0" destOrd="0" presId="urn:microsoft.com/office/officeart/2005/8/layout/hProcess9"/>
    <dgm:cxn modelId="{CC024E44-06F9-3648-B5F1-E8C864C137D9}" type="presParOf" srcId="{D01F8B35-A637-9842-A024-C053BE02D65E}" destId="{4F715A1B-2635-1C47-9CC6-512DCA019632}" srcOrd="1" destOrd="0" presId="urn:microsoft.com/office/officeart/2005/8/layout/hProcess9"/>
    <dgm:cxn modelId="{0AED41C1-5BE1-FE45-8957-FB60927E65AB}" type="presParOf" srcId="{D01F8B35-A637-9842-A024-C053BE02D65E}" destId="{8A53786C-1B08-084E-8019-7CC35B8D25D8}" srcOrd="2" destOrd="0" presId="urn:microsoft.com/office/officeart/2005/8/layout/hProcess9"/>
    <dgm:cxn modelId="{48D6DB0E-7068-1A42-80CB-769866CFC8C4}" type="presParOf" srcId="{D01F8B35-A637-9842-A024-C053BE02D65E}" destId="{D9063B91-39E7-9944-833F-77D6767C8D62}" srcOrd="3" destOrd="0" presId="urn:microsoft.com/office/officeart/2005/8/layout/hProcess9"/>
    <dgm:cxn modelId="{387D39C8-107A-C348-B5C7-2A227639C331}" type="presParOf" srcId="{D01F8B35-A637-9842-A024-C053BE02D65E}" destId="{9AF6446F-A4B6-B04E-A0F7-038775ED392D}" srcOrd="4" destOrd="0" presId="urn:microsoft.com/office/officeart/2005/8/layout/hProcess9"/>
    <dgm:cxn modelId="{9181416D-40B7-684D-AA36-C2299E064CE9}" type="presParOf" srcId="{D01F8B35-A637-9842-A024-C053BE02D65E}" destId="{C259B726-0986-8E47-8373-62E1E03C659B}" srcOrd="5" destOrd="0" presId="urn:microsoft.com/office/officeart/2005/8/layout/hProcess9"/>
    <dgm:cxn modelId="{F3B81AF5-8072-4F40-9BEC-092B693F2500}" type="presParOf" srcId="{D01F8B35-A637-9842-A024-C053BE02D65E}" destId="{63ABA6AD-5607-2A40-AF19-DC2423469F3D}"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0E1D431-5689-324A-A9D8-5843E11A5994}" type="doc">
      <dgm:prSet loTypeId="urn:microsoft.com/office/officeart/2005/8/layout/radial6" loCatId="" qsTypeId="urn:microsoft.com/office/officeart/2005/8/quickstyle/simple4" qsCatId="simple" csTypeId="urn:microsoft.com/office/officeart/2005/8/colors/accent0_1" csCatId="mainScheme" phldr="1"/>
      <dgm:spPr/>
      <dgm:t>
        <a:bodyPr/>
        <a:lstStyle/>
        <a:p>
          <a:endParaRPr lang="en-US"/>
        </a:p>
      </dgm:t>
    </dgm:pt>
    <dgm:pt modelId="{124AA655-F935-CD48-8849-07032B64AF0F}">
      <dgm:prSet phldrT="[Text]" custT="1"/>
      <dgm:spPr/>
      <dgm:t>
        <a:bodyPr/>
        <a:lstStyle/>
        <a:p>
          <a:r>
            <a:rPr lang="en-US" sz="2800" b="1" dirty="0" smtClean="0"/>
            <a:t>Multi </a:t>
          </a:r>
          <a:r>
            <a:rPr lang="en-US" sz="2800" b="1" dirty="0" err="1" smtClean="0"/>
            <a:t>Inteligensi</a:t>
          </a:r>
          <a:endParaRPr lang="en-US" sz="2800" b="1" dirty="0"/>
        </a:p>
      </dgm:t>
    </dgm:pt>
    <dgm:pt modelId="{BA1E71B4-3612-C54C-B895-1B0E40035962}" type="parTrans" cxnId="{58F4BC8E-AB41-AB4C-94CC-C8B2D51AAF20}">
      <dgm:prSet/>
      <dgm:spPr/>
      <dgm:t>
        <a:bodyPr/>
        <a:lstStyle/>
        <a:p>
          <a:endParaRPr lang="en-US"/>
        </a:p>
      </dgm:t>
    </dgm:pt>
    <dgm:pt modelId="{73DB2AEE-033A-1E42-83E6-CCE8D89F0B24}" type="sibTrans" cxnId="{58F4BC8E-AB41-AB4C-94CC-C8B2D51AAF20}">
      <dgm:prSet/>
      <dgm:spPr/>
      <dgm:t>
        <a:bodyPr/>
        <a:lstStyle/>
        <a:p>
          <a:endParaRPr lang="en-US"/>
        </a:p>
      </dgm:t>
    </dgm:pt>
    <dgm:pt modelId="{1139B03D-D7F3-C64E-A2EA-BDEFC08FB545}">
      <dgm:prSet phldrT="[Text]" custT="1"/>
      <dgm:spPr/>
      <dgm:t>
        <a:bodyPr/>
        <a:lstStyle/>
        <a:p>
          <a:r>
            <a:rPr lang="en-US" sz="2000" b="1" dirty="0" smtClean="0"/>
            <a:t>Spiritual</a:t>
          </a:r>
          <a:endParaRPr lang="en-US" sz="2000" b="1" dirty="0"/>
        </a:p>
      </dgm:t>
    </dgm:pt>
    <dgm:pt modelId="{4666E8CB-6314-7B4B-9977-81F866098A8A}" type="parTrans" cxnId="{C9CFEC9F-D950-7F46-89DC-398BBE0B4E27}">
      <dgm:prSet/>
      <dgm:spPr/>
      <dgm:t>
        <a:bodyPr/>
        <a:lstStyle/>
        <a:p>
          <a:endParaRPr lang="en-US"/>
        </a:p>
      </dgm:t>
    </dgm:pt>
    <dgm:pt modelId="{BA544262-5559-EA41-BEA6-8F9D86AE24F3}" type="sibTrans" cxnId="{C9CFEC9F-D950-7F46-89DC-398BBE0B4E27}">
      <dgm:prSet/>
      <dgm:spPr/>
      <dgm:t>
        <a:bodyPr/>
        <a:lstStyle/>
        <a:p>
          <a:endParaRPr lang="en-US"/>
        </a:p>
      </dgm:t>
    </dgm:pt>
    <dgm:pt modelId="{E0AF35B7-819B-A345-A67B-AAED2D9BC1CF}">
      <dgm:prSet phldrT="[Text]" custT="1"/>
      <dgm:spPr/>
      <dgm:t>
        <a:bodyPr/>
        <a:lstStyle/>
        <a:p>
          <a:r>
            <a:rPr lang="en-US" sz="1800" b="1" dirty="0" err="1" smtClean="0"/>
            <a:t>Naturalistik</a:t>
          </a:r>
          <a:endParaRPr lang="en-US" sz="1800" b="1" dirty="0"/>
        </a:p>
      </dgm:t>
    </dgm:pt>
    <dgm:pt modelId="{E016DC4F-EA70-3148-ACCD-DDEDF1C99ED2}" type="parTrans" cxnId="{F54D3A0B-E8D2-3344-BF57-370BEDA0F08F}">
      <dgm:prSet/>
      <dgm:spPr/>
      <dgm:t>
        <a:bodyPr/>
        <a:lstStyle/>
        <a:p>
          <a:endParaRPr lang="en-US"/>
        </a:p>
      </dgm:t>
    </dgm:pt>
    <dgm:pt modelId="{2B6610D5-5B39-A442-9319-BDB87E9A3A26}" type="sibTrans" cxnId="{F54D3A0B-E8D2-3344-BF57-370BEDA0F08F}">
      <dgm:prSet/>
      <dgm:spPr/>
      <dgm:t>
        <a:bodyPr/>
        <a:lstStyle/>
        <a:p>
          <a:endParaRPr lang="en-US"/>
        </a:p>
      </dgm:t>
    </dgm:pt>
    <dgm:pt modelId="{970BBE20-DCE3-4CFB-A61F-53BC96325840}">
      <dgm:prSet custT="1"/>
      <dgm:spPr/>
      <dgm:t>
        <a:bodyPr/>
        <a:lstStyle/>
        <a:p>
          <a:r>
            <a:rPr lang="en-US" sz="2000" b="1" i="0" dirty="0"/>
            <a:t>Visual-Spatial</a:t>
          </a:r>
          <a:r>
            <a:rPr lang="en-US" sz="2500" b="0" i="0" dirty="0"/>
            <a:t> </a:t>
          </a:r>
          <a:endParaRPr lang="en-US" sz="2500" dirty="0"/>
        </a:p>
      </dgm:t>
    </dgm:pt>
    <dgm:pt modelId="{D67AAFA2-8CE6-4725-9492-533DC0AEF0A4}" type="parTrans" cxnId="{8774EEE3-4FF4-4BA2-84AA-752A3BC5B433}">
      <dgm:prSet/>
      <dgm:spPr/>
      <dgm:t>
        <a:bodyPr/>
        <a:lstStyle/>
        <a:p>
          <a:endParaRPr lang="en-US"/>
        </a:p>
      </dgm:t>
    </dgm:pt>
    <dgm:pt modelId="{CCB708A8-1F2C-47A4-B1A7-86A712BEA1AB}" type="sibTrans" cxnId="{8774EEE3-4FF4-4BA2-84AA-752A3BC5B433}">
      <dgm:prSet/>
      <dgm:spPr/>
      <dgm:t>
        <a:bodyPr/>
        <a:lstStyle/>
        <a:p>
          <a:endParaRPr lang="en-US"/>
        </a:p>
      </dgm:t>
    </dgm:pt>
    <dgm:pt modelId="{040D0BB3-0A10-444B-A767-D8DB648A6A30}">
      <dgm:prSet custT="1"/>
      <dgm:spPr/>
      <dgm:t>
        <a:bodyPr/>
        <a:lstStyle/>
        <a:p>
          <a:r>
            <a:rPr lang="en-US" sz="2000" b="1" i="0" dirty="0"/>
            <a:t>Bodily-kinesthetic</a:t>
          </a:r>
          <a:endParaRPr lang="en-US" sz="2000" dirty="0"/>
        </a:p>
      </dgm:t>
    </dgm:pt>
    <dgm:pt modelId="{813B1257-1803-4A8F-9583-1B6997F22C29}" type="parTrans" cxnId="{9758B71A-D056-4F25-AFBD-1378E911293C}">
      <dgm:prSet/>
      <dgm:spPr/>
      <dgm:t>
        <a:bodyPr/>
        <a:lstStyle/>
        <a:p>
          <a:endParaRPr lang="en-US"/>
        </a:p>
      </dgm:t>
    </dgm:pt>
    <dgm:pt modelId="{E2B847FB-2325-49E8-A25F-77AC92390FE9}" type="sibTrans" cxnId="{9758B71A-D056-4F25-AFBD-1378E911293C}">
      <dgm:prSet/>
      <dgm:spPr/>
      <dgm:t>
        <a:bodyPr/>
        <a:lstStyle/>
        <a:p>
          <a:endParaRPr lang="en-US"/>
        </a:p>
      </dgm:t>
    </dgm:pt>
    <dgm:pt modelId="{5E3F9FA9-B50B-48E8-A083-D0078A8212BB}">
      <dgm:prSet custT="1"/>
      <dgm:spPr/>
      <dgm:t>
        <a:bodyPr/>
        <a:lstStyle/>
        <a:p>
          <a:r>
            <a:rPr lang="en-US" sz="2000" b="1" i="0" dirty="0"/>
            <a:t>Musical</a:t>
          </a:r>
          <a:endParaRPr lang="en-US" sz="2000" dirty="0"/>
        </a:p>
      </dgm:t>
    </dgm:pt>
    <dgm:pt modelId="{EDD8995F-5D05-4376-BEA5-A7807C6F3C40}" type="parTrans" cxnId="{FEA63BD0-F22F-4088-A0EC-F5629E6D14D7}">
      <dgm:prSet/>
      <dgm:spPr/>
      <dgm:t>
        <a:bodyPr/>
        <a:lstStyle/>
        <a:p>
          <a:endParaRPr lang="en-US"/>
        </a:p>
      </dgm:t>
    </dgm:pt>
    <dgm:pt modelId="{14796E6C-9721-43B7-A6DE-5D286DCA11E5}" type="sibTrans" cxnId="{FEA63BD0-F22F-4088-A0EC-F5629E6D14D7}">
      <dgm:prSet/>
      <dgm:spPr/>
      <dgm:t>
        <a:bodyPr/>
        <a:lstStyle/>
        <a:p>
          <a:endParaRPr lang="en-US"/>
        </a:p>
      </dgm:t>
    </dgm:pt>
    <dgm:pt modelId="{F2B5E41B-4D49-4972-8577-D92DB7B0A798}">
      <dgm:prSet custT="1"/>
      <dgm:spPr/>
      <dgm:t>
        <a:bodyPr/>
        <a:lstStyle/>
        <a:p>
          <a:r>
            <a:rPr lang="en-US" sz="2000" b="1" i="0" dirty="0"/>
            <a:t>Inter-personal</a:t>
          </a:r>
          <a:endParaRPr lang="en-US" sz="2000" dirty="0"/>
        </a:p>
      </dgm:t>
    </dgm:pt>
    <dgm:pt modelId="{F4D69A51-8A9D-46AF-8750-82D7E5DDDFA3}" type="parTrans" cxnId="{9B742A4C-E620-481A-84EB-9E033F5E4D97}">
      <dgm:prSet/>
      <dgm:spPr/>
      <dgm:t>
        <a:bodyPr/>
        <a:lstStyle/>
        <a:p>
          <a:endParaRPr lang="en-US"/>
        </a:p>
      </dgm:t>
    </dgm:pt>
    <dgm:pt modelId="{B4786DCB-FC14-4562-A711-9CD54EE7DD4C}" type="sibTrans" cxnId="{9B742A4C-E620-481A-84EB-9E033F5E4D97}">
      <dgm:prSet/>
      <dgm:spPr/>
      <dgm:t>
        <a:bodyPr/>
        <a:lstStyle/>
        <a:p>
          <a:endParaRPr lang="en-US"/>
        </a:p>
      </dgm:t>
    </dgm:pt>
    <dgm:pt modelId="{FDBCB1D4-FBAC-4F97-BDF0-BBC90244F2F5}">
      <dgm:prSet custT="1"/>
      <dgm:spPr/>
      <dgm:t>
        <a:bodyPr/>
        <a:lstStyle/>
        <a:p>
          <a:r>
            <a:rPr lang="en-US" sz="2000" b="1" i="0" dirty="0"/>
            <a:t>Intra-persona</a:t>
          </a:r>
          <a:endParaRPr lang="en-US" sz="2000" dirty="0"/>
        </a:p>
      </dgm:t>
    </dgm:pt>
    <dgm:pt modelId="{1CFDED98-BEEF-42C1-B498-23286BEB91D1}" type="parTrans" cxnId="{AADCEDA6-8300-40F8-B4FE-390AB6DCBC95}">
      <dgm:prSet/>
      <dgm:spPr/>
      <dgm:t>
        <a:bodyPr/>
        <a:lstStyle/>
        <a:p>
          <a:endParaRPr lang="en-US"/>
        </a:p>
      </dgm:t>
    </dgm:pt>
    <dgm:pt modelId="{01EEDDC8-192B-4919-A3A9-A876E120ACEB}" type="sibTrans" cxnId="{AADCEDA6-8300-40F8-B4FE-390AB6DCBC95}">
      <dgm:prSet/>
      <dgm:spPr/>
      <dgm:t>
        <a:bodyPr/>
        <a:lstStyle/>
        <a:p>
          <a:endParaRPr lang="en-US"/>
        </a:p>
      </dgm:t>
    </dgm:pt>
    <dgm:pt modelId="{3246755D-577B-4DC1-85F8-8F93B24D0236}">
      <dgm:prSet custT="1"/>
      <dgm:spPr/>
      <dgm:t>
        <a:bodyPr/>
        <a:lstStyle/>
        <a:p>
          <a:r>
            <a:rPr lang="en-US" sz="2000" b="1" i="0" dirty="0" err="1"/>
            <a:t>Linguistik</a:t>
          </a:r>
          <a:endParaRPr lang="en-US" sz="2000" dirty="0"/>
        </a:p>
      </dgm:t>
    </dgm:pt>
    <dgm:pt modelId="{1CD65F94-2F1C-4D0C-A489-C333669AA4ED}" type="parTrans" cxnId="{BFEDA659-ABC8-4875-BBA4-BB69BA16D8AD}">
      <dgm:prSet/>
      <dgm:spPr/>
      <dgm:t>
        <a:bodyPr/>
        <a:lstStyle/>
        <a:p>
          <a:endParaRPr lang="en-US"/>
        </a:p>
      </dgm:t>
    </dgm:pt>
    <dgm:pt modelId="{E77CE9A1-3577-411D-BD29-390DA34F0413}" type="sibTrans" cxnId="{BFEDA659-ABC8-4875-BBA4-BB69BA16D8AD}">
      <dgm:prSet/>
      <dgm:spPr/>
      <dgm:t>
        <a:bodyPr/>
        <a:lstStyle/>
        <a:p>
          <a:endParaRPr lang="en-US"/>
        </a:p>
      </dgm:t>
    </dgm:pt>
    <dgm:pt modelId="{9E189A70-C7A6-47F2-923E-738E3FD629A8}">
      <dgm:prSet custT="1"/>
      <dgm:spPr/>
      <dgm:t>
        <a:bodyPr/>
        <a:lstStyle/>
        <a:p>
          <a:r>
            <a:rPr lang="en-US" sz="2000" b="1" i="0" dirty="0"/>
            <a:t>Logical </a:t>
          </a:r>
          <a:r>
            <a:rPr lang="en-US" sz="2000" b="1" i="0" dirty="0" err="1" smtClean="0"/>
            <a:t>Mathe-matical</a:t>
          </a:r>
          <a:endParaRPr lang="en-US" sz="2000" dirty="0"/>
        </a:p>
      </dgm:t>
    </dgm:pt>
    <dgm:pt modelId="{CE00FC42-5404-48B2-B1B9-3767AD5CEB99}" type="parTrans" cxnId="{3EE39628-2141-4DE0-B60F-71BC5882F288}">
      <dgm:prSet/>
      <dgm:spPr/>
      <dgm:t>
        <a:bodyPr/>
        <a:lstStyle/>
        <a:p>
          <a:endParaRPr lang="en-US"/>
        </a:p>
      </dgm:t>
    </dgm:pt>
    <dgm:pt modelId="{4EC3CE4A-5326-4CE4-8353-1A56A3454730}" type="sibTrans" cxnId="{3EE39628-2141-4DE0-B60F-71BC5882F288}">
      <dgm:prSet/>
      <dgm:spPr/>
      <dgm:t>
        <a:bodyPr/>
        <a:lstStyle/>
        <a:p>
          <a:endParaRPr lang="en-US"/>
        </a:p>
      </dgm:t>
    </dgm:pt>
    <dgm:pt modelId="{7D0EBE8B-9284-3B4E-805B-8FF3FF889A4E}" type="pres">
      <dgm:prSet presAssocID="{A0E1D431-5689-324A-A9D8-5843E11A5994}" presName="Name0" presStyleCnt="0">
        <dgm:presLayoutVars>
          <dgm:chMax val="1"/>
          <dgm:dir/>
          <dgm:animLvl val="ctr"/>
          <dgm:resizeHandles val="exact"/>
        </dgm:presLayoutVars>
      </dgm:prSet>
      <dgm:spPr/>
      <dgm:t>
        <a:bodyPr/>
        <a:lstStyle/>
        <a:p>
          <a:endParaRPr lang="en-US"/>
        </a:p>
      </dgm:t>
    </dgm:pt>
    <dgm:pt modelId="{71269E4F-0CC9-924E-9519-98AC25C17CEB}" type="pres">
      <dgm:prSet presAssocID="{124AA655-F935-CD48-8849-07032B64AF0F}" presName="centerShape" presStyleLbl="node0" presStyleIdx="0" presStyleCnt="1" custScaleX="165661" custScaleY="156540"/>
      <dgm:spPr/>
      <dgm:t>
        <a:bodyPr/>
        <a:lstStyle/>
        <a:p>
          <a:endParaRPr lang="en-US"/>
        </a:p>
      </dgm:t>
    </dgm:pt>
    <dgm:pt modelId="{F8868EAE-0473-4811-8C53-89FE3588B6EC}" type="pres">
      <dgm:prSet presAssocID="{9E189A70-C7A6-47F2-923E-738E3FD629A8}" presName="node" presStyleLbl="node1" presStyleIdx="0" presStyleCnt="9" custScaleX="160442">
        <dgm:presLayoutVars>
          <dgm:bulletEnabled val="1"/>
        </dgm:presLayoutVars>
      </dgm:prSet>
      <dgm:spPr/>
      <dgm:t>
        <a:bodyPr/>
        <a:lstStyle/>
        <a:p>
          <a:endParaRPr lang="en-US"/>
        </a:p>
      </dgm:t>
    </dgm:pt>
    <dgm:pt modelId="{7BC943D4-B9E3-4C85-A954-B4423907AE27}" type="pres">
      <dgm:prSet presAssocID="{9E189A70-C7A6-47F2-923E-738E3FD629A8}" presName="dummy" presStyleCnt="0"/>
      <dgm:spPr/>
      <dgm:t>
        <a:bodyPr/>
        <a:lstStyle/>
        <a:p>
          <a:endParaRPr lang="en-US"/>
        </a:p>
      </dgm:t>
    </dgm:pt>
    <dgm:pt modelId="{E486072C-3213-4FB8-99A5-019FA2F28F8E}" type="pres">
      <dgm:prSet presAssocID="{4EC3CE4A-5326-4CE4-8353-1A56A3454730}" presName="sibTrans" presStyleLbl="sibTrans2D1" presStyleIdx="0" presStyleCnt="9"/>
      <dgm:spPr/>
      <dgm:t>
        <a:bodyPr/>
        <a:lstStyle/>
        <a:p>
          <a:endParaRPr lang="en-US"/>
        </a:p>
      </dgm:t>
    </dgm:pt>
    <dgm:pt modelId="{D95CD874-C4EA-474C-A550-EBA63F560ED8}" type="pres">
      <dgm:prSet presAssocID="{3246755D-577B-4DC1-85F8-8F93B24D0236}" presName="node" presStyleLbl="node1" presStyleIdx="1" presStyleCnt="9" custScaleX="174377" custScaleY="81131">
        <dgm:presLayoutVars>
          <dgm:bulletEnabled val="1"/>
        </dgm:presLayoutVars>
      </dgm:prSet>
      <dgm:spPr/>
      <dgm:t>
        <a:bodyPr/>
        <a:lstStyle/>
        <a:p>
          <a:endParaRPr lang="en-US"/>
        </a:p>
      </dgm:t>
    </dgm:pt>
    <dgm:pt modelId="{BD6420CA-59BE-418E-9953-802E21AED937}" type="pres">
      <dgm:prSet presAssocID="{3246755D-577B-4DC1-85F8-8F93B24D0236}" presName="dummy" presStyleCnt="0"/>
      <dgm:spPr/>
      <dgm:t>
        <a:bodyPr/>
        <a:lstStyle/>
        <a:p>
          <a:endParaRPr lang="en-US"/>
        </a:p>
      </dgm:t>
    </dgm:pt>
    <dgm:pt modelId="{BCB35269-DDF6-4FEF-B3A9-D536038FA7E0}" type="pres">
      <dgm:prSet presAssocID="{E77CE9A1-3577-411D-BD29-390DA34F0413}" presName="sibTrans" presStyleLbl="sibTrans2D1" presStyleIdx="1" presStyleCnt="9"/>
      <dgm:spPr/>
      <dgm:t>
        <a:bodyPr/>
        <a:lstStyle/>
        <a:p>
          <a:endParaRPr lang="en-US"/>
        </a:p>
      </dgm:t>
    </dgm:pt>
    <dgm:pt modelId="{29D57DE9-DD85-49FE-B796-83CAB83CBF9A}" type="pres">
      <dgm:prSet presAssocID="{970BBE20-DCE3-4CFB-A61F-53BC96325840}" presName="node" presStyleLbl="node1" presStyleIdx="2" presStyleCnt="9" custScaleX="176217" custScaleY="100557">
        <dgm:presLayoutVars>
          <dgm:bulletEnabled val="1"/>
        </dgm:presLayoutVars>
      </dgm:prSet>
      <dgm:spPr/>
      <dgm:t>
        <a:bodyPr/>
        <a:lstStyle/>
        <a:p>
          <a:endParaRPr lang="en-US"/>
        </a:p>
      </dgm:t>
    </dgm:pt>
    <dgm:pt modelId="{35E46FAF-843E-4571-BB8B-FE47F4BE98B5}" type="pres">
      <dgm:prSet presAssocID="{970BBE20-DCE3-4CFB-A61F-53BC96325840}" presName="dummy" presStyleCnt="0"/>
      <dgm:spPr/>
      <dgm:t>
        <a:bodyPr/>
        <a:lstStyle/>
        <a:p>
          <a:endParaRPr lang="en-US"/>
        </a:p>
      </dgm:t>
    </dgm:pt>
    <dgm:pt modelId="{9BBA2CDA-B1AB-4D37-BED7-1696875BA319}" type="pres">
      <dgm:prSet presAssocID="{CCB708A8-1F2C-47A4-B1A7-86A712BEA1AB}" presName="sibTrans" presStyleLbl="sibTrans2D1" presStyleIdx="2" presStyleCnt="9"/>
      <dgm:spPr/>
      <dgm:t>
        <a:bodyPr/>
        <a:lstStyle/>
        <a:p>
          <a:endParaRPr lang="en-US"/>
        </a:p>
      </dgm:t>
    </dgm:pt>
    <dgm:pt modelId="{383BAA34-0B1B-3946-826B-456829E6A9B6}" type="pres">
      <dgm:prSet presAssocID="{1139B03D-D7F3-C64E-A2EA-BDEFC08FB545}" presName="node" presStyleLbl="node1" presStyleIdx="3" presStyleCnt="9" custScaleX="198497">
        <dgm:presLayoutVars>
          <dgm:bulletEnabled val="1"/>
        </dgm:presLayoutVars>
      </dgm:prSet>
      <dgm:spPr/>
      <dgm:t>
        <a:bodyPr/>
        <a:lstStyle/>
        <a:p>
          <a:endParaRPr lang="en-US"/>
        </a:p>
      </dgm:t>
    </dgm:pt>
    <dgm:pt modelId="{FE8A86B5-0C03-2F4C-8D16-4EFEC30B3C2D}" type="pres">
      <dgm:prSet presAssocID="{1139B03D-D7F3-C64E-A2EA-BDEFC08FB545}" presName="dummy" presStyleCnt="0"/>
      <dgm:spPr/>
      <dgm:t>
        <a:bodyPr/>
        <a:lstStyle/>
        <a:p>
          <a:endParaRPr lang="en-US"/>
        </a:p>
      </dgm:t>
    </dgm:pt>
    <dgm:pt modelId="{0AC0DE40-C0A4-D446-A59F-C99DBEFD7DDB}" type="pres">
      <dgm:prSet presAssocID="{BA544262-5559-EA41-BEA6-8F9D86AE24F3}" presName="sibTrans" presStyleLbl="sibTrans2D1" presStyleIdx="3" presStyleCnt="9"/>
      <dgm:spPr/>
      <dgm:t>
        <a:bodyPr/>
        <a:lstStyle/>
        <a:p>
          <a:endParaRPr lang="en-US"/>
        </a:p>
      </dgm:t>
    </dgm:pt>
    <dgm:pt modelId="{BDEF70F6-22F7-4B6C-BE4F-497FD3C2CD9C}" type="pres">
      <dgm:prSet presAssocID="{FDBCB1D4-FBAC-4F97-BDF0-BBC90244F2F5}" presName="node" presStyleLbl="node1" presStyleIdx="4" presStyleCnt="9" custScaleX="139981">
        <dgm:presLayoutVars>
          <dgm:bulletEnabled val="1"/>
        </dgm:presLayoutVars>
      </dgm:prSet>
      <dgm:spPr/>
      <dgm:t>
        <a:bodyPr/>
        <a:lstStyle/>
        <a:p>
          <a:endParaRPr lang="en-US"/>
        </a:p>
      </dgm:t>
    </dgm:pt>
    <dgm:pt modelId="{90CB77F7-8A3C-4860-9C5D-168980F40E26}" type="pres">
      <dgm:prSet presAssocID="{FDBCB1D4-FBAC-4F97-BDF0-BBC90244F2F5}" presName="dummy" presStyleCnt="0"/>
      <dgm:spPr/>
      <dgm:t>
        <a:bodyPr/>
        <a:lstStyle/>
        <a:p>
          <a:endParaRPr lang="en-US"/>
        </a:p>
      </dgm:t>
    </dgm:pt>
    <dgm:pt modelId="{3E7ED7D2-2E71-4077-B35D-118A83158FFF}" type="pres">
      <dgm:prSet presAssocID="{01EEDDC8-192B-4919-A3A9-A876E120ACEB}" presName="sibTrans" presStyleLbl="sibTrans2D1" presStyleIdx="4" presStyleCnt="9"/>
      <dgm:spPr/>
      <dgm:t>
        <a:bodyPr/>
        <a:lstStyle/>
        <a:p>
          <a:endParaRPr lang="en-US"/>
        </a:p>
      </dgm:t>
    </dgm:pt>
    <dgm:pt modelId="{55B412C5-BB43-4267-B50A-A570FFE2DEA5}" type="pres">
      <dgm:prSet presAssocID="{F2B5E41B-4D49-4972-8577-D92DB7B0A798}" presName="node" presStyleLbl="node1" presStyleIdx="5" presStyleCnt="9" custScaleX="163150">
        <dgm:presLayoutVars>
          <dgm:bulletEnabled val="1"/>
        </dgm:presLayoutVars>
      </dgm:prSet>
      <dgm:spPr/>
      <dgm:t>
        <a:bodyPr/>
        <a:lstStyle/>
        <a:p>
          <a:endParaRPr lang="en-US"/>
        </a:p>
      </dgm:t>
    </dgm:pt>
    <dgm:pt modelId="{A4B0CCB4-5544-46D8-A970-46EA28943A32}" type="pres">
      <dgm:prSet presAssocID="{F2B5E41B-4D49-4972-8577-D92DB7B0A798}" presName="dummy" presStyleCnt="0"/>
      <dgm:spPr/>
      <dgm:t>
        <a:bodyPr/>
        <a:lstStyle/>
        <a:p>
          <a:endParaRPr lang="en-US"/>
        </a:p>
      </dgm:t>
    </dgm:pt>
    <dgm:pt modelId="{7E94B15A-8F34-40ED-B851-FB1BE9F6BA59}" type="pres">
      <dgm:prSet presAssocID="{B4786DCB-FC14-4562-A711-9CD54EE7DD4C}" presName="sibTrans" presStyleLbl="sibTrans2D1" presStyleIdx="5" presStyleCnt="9"/>
      <dgm:spPr/>
      <dgm:t>
        <a:bodyPr/>
        <a:lstStyle/>
        <a:p>
          <a:endParaRPr lang="en-US"/>
        </a:p>
      </dgm:t>
    </dgm:pt>
    <dgm:pt modelId="{EBE755BC-69BE-43E8-B0B0-38406795E161}" type="pres">
      <dgm:prSet presAssocID="{5E3F9FA9-B50B-48E8-A083-D0078A8212BB}" presName="node" presStyleLbl="node1" presStyleIdx="6" presStyleCnt="9" custScaleX="164934">
        <dgm:presLayoutVars>
          <dgm:bulletEnabled val="1"/>
        </dgm:presLayoutVars>
      </dgm:prSet>
      <dgm:spPr/>
      <dgm:t>
        <a:bodyPr/>
        <a:lstStyle/>
        <a:p>
          <a:endParaRPr lang="en-US"/>
        </a:p>
      </dgm:t>
    </dgm:pt>
    <dgm:pt modelId="{98168E78-1391-4A82-99C5-276CCFC01E9F}" type="pres">
      <dgm:prSet presAssocID="{5E3F9FA9-B50B-48E8-A083-D0078A8212BB}" presName="dummy" presStyleCnt="0"/>
      <dgm:spPr/>
      <dgm:t>
        <a:bodyPr/>
        <a:lstStyle/>
        <a:p>
          <a:endParaRPr lang="en-US"/>
        </a:p>
      </dgm:t>
    </dgm:pt>
    <dgm:pt modelId="{706FD28D-578D-4796-9C43-836422913C0B}" type="pres">
      <dgm:prSet presAssocID="{14796E6C-9721-43B7-A6DE-5D286DCA11E5}" presName="sibTrans" presStyleLbl="sibTrans2D1" presStyleIdx="6" presStyleCnt="9"/>
      <dgm:spPr/>
      <dgm:t>
        <a:bodyPr/>
        <a:lstStyle/>
        <a:p>
          <a:endParaRPr lang="en-US"/>
        </a:p>
      </dgm:t>
    </dgm:pt>
    <dgm:pt modelId="{D434FDDD-FF65-41E2-8CBD-04D6DB013ACA}" type="pres">
      <dgm:prSet presAssocID="{040D0BB3-0A10-444B-A767-D8DB648A6A30}" presName="node" presStyleLbl="node1" presStyleIdx="7" presStyleCnt="9" custScaleX="167341" custScaleY="128922">
        <dgm:presLayoutVars>
          <dgm:bulletEnabled val="1"/>
        </dgm:presLayoutVars>
      </dgm:prSet>
      <dgm:spPr/>
      <dgm:t>
        <a:bodyPr/>
        <a:lstStyle/>
        <a:p>
          <a:endParaRPr lang="en-US"/>
        </a:p>
      </dgm:t>
    </dgm:pt>
    <dgm:pt modelId="{FF50FDF7-4F04-4663-922D-20130A08EB3E}" type="pres">
      <dgm:prSet presAssocID="{040D0BB3-0A10-444B-A767-D8DB648A6A30}" presName="dummy" presStyleCnt="0"/>
      <dgm:spPr/>
      <dgm:t>
        <a:bodyPr/>
        <a:lstStyle/>
        <a:p>
          <a:endParaRPr lang="en-US"/>
        </a:p>
      </dgm:t>
    </dgm:pt>
    <dgm:pt modelId="{CC119A19-804D-4765-BF00-46D3028758D8}" type="pres">
      <dgm:prSet presAssocID="{E2B847FB-2325-49E8-A25F-77AC92390FE9}" presName="sibTrans" presStyleLbl="sibTrans2D1" presStyleIdx="7" presStyleCnt="9"/>
      <dgm:spPr/>
      <dgm:t>
        <a:bodyPr/>
        <a:lstStyle/>
        <a:p>
          <a:endParaRPr lang="en-US"/>
        </a:p>
      </dgm:t>
    </dgm:pt>
    <dgm:pt modelId="{E80EFCCE-88B0-BD46-B1F2-A991D2CF007B}" type="pres">
      <dgm:prSet presAssocID="{E0AF35B7-819B-A345-A67B-AAED2D9BC1CF}" presName="node" presStyleLbl="node1" presStyleIdx="8" presStyleCnt="9" custScaleX="192633" custScaleY="95314" custRadScaleRad="98228" custRadScaleInc="9359">
        <dgm:presLayoutVars>
          <dgm:bulletEnabled val="1"/>
        </dgm:presLayoutVars>
      </dgm:prSet>
      <dgm:spPr/>
      <dgm:t>
        <a:bodyPr/>
        <a:lstStyle/>
        <a:p>
          <a:endParaRPr lang="en-US"/>
        </a:p>
      </dgm:t>
    </dgm:pt>
    <dgm:pt modelId="{F7859EFB-484C-D14A-980B-2B6B84133D4E}" type="pres">
      <dgm:prSet presAssocID="{E0AF35B7-819B-A345-A67B-AAED2D9BC1CF}" presName="dummy" presStyleCnt="0"/>
      <dgm:spPr/>
      <dgm:t>
        <a:bodyPr/>
        <a:lstStyle/>
        <a:p>
          <a:endParaRPr lang="en-US"/>
        </a:p>
      </dgm:t>
    </dgm:pt>
    <dgm:pt modelId="{8A82DC34-5B1A-0041-BB6B-9CDD78117439}" type="pres">
      <dgm:prSet presAssocID="{2B6610D5-5B39-A442-9319-BDB87E9A3A26}" presName="sibTrans" presStyleLbl="sibTrans2D1" presStyleIdx="8" presStyleCnt="9"/>
      <dgm:spPr/>
      <dgm:t>
        <a:bodyPr/>
        <a:lstStyle/>
        <a:p>
          <a:endParaRPr lang="en-US"/>
        </a:p>
      </dgm:t>
    </dgm:pt>
  </dgm:ptLst>
  <dgm:cxnLst>
    <dgm:cxn modelId="{CE70BA1A-BD63-1C42-8C65-403DD7BA951C}" type="presOf" srcId="{E2B847FB-2325-49E8-A25F-77AC92390FE9}" destId="{CC119A19-804D-4765-BF00-46D3028758D8}" srcOrd="0" destOrd="0" presId="urn:microsoft.com/office/officeart/2005/8/layout/radial6"/>
    <dgm:cxn modelId="{9B742A4C-E620-481A-84EB-9E033F5E4D97}" srcId="{124AA655-F935-CD48-8849-07032B64AF0F}" destId="{F2B5E41B-4D49-4972-8577-D92DB7B0A798}" srcOrd="5" destOrd="0" parTransId="{F4D69A51-8A9D-46AF-8750-82D7E5DDDFA3}" sibTransId="{B4786DCB-FC14-4562-A711-9CD54EE7DD4C}"/>
    <dgm:cxn modelId="{AADCEDA6-8300-40F8-B4FE-390AB6DCBC95}" srcId="{124AA655-F935-CD48-8849-07032B64AF0F}" destId="{FDBCB1D4-FBAC-4F97-BDF0-BBC90244F2F5}" srcOrd="4" destOrd="0" parTransId="{1CFDED98-BEEF-42C1-B498-23286BEB91D1}" sibTransId="{01EEDDC8-192B-4919-A3A9-A876E120ACEB}"/>
    <dgm:cxn modelId="{58F4BC8E-AB41-AB4C-94CC-C8B2D51AAF20}" srcId="{A0E1D431-5689-324A-A9D8-5843E11A5994}" destId="{124AA655-F935-CD48-8849-07032B64AF0F}" srcOrd="0" destOrd="0" parTransId="{BA1E71B4-3612-C54C-B895-1B0E40035962}" sibTransId="{73DB2AEE-033A-1E42-83E6-CCE8D89F0B24}"/>
    <dgm:cxn modelId="{C9CFEC9F-D950-7F46-89DC-398BBE0B4E27}" srcId="{124AA655-F935-CD48-8849-07032B64AF0F}" destId="{1139B03D-D7F3-C64E-A2EA-BDEFC08FB545}" srcOrd="3" destOrd="0" parTransId="{4666E8CB-6314-7B4B-9977-81F866098A8A}" sibTransId="{BA544262-5559-EA41-BEA6-8F9D86AE24F3}"/>
    <dgm:cxn modelId="{687017B2-0F99-C245-8F08-257B69564126}" type="presOf" srcId="{124AA655-F935-CD48-8849-07032B64AF0F}" destId="{71269E4F-0CC9-924E-9519-98AC25C17CEB}" srcOrd="0" destOrd="0" presId="urn:microsoft.com/office/officeart/2005/8/layout/radial6"/>
    <dgm:cxn modelId="{FEA63BD0-F22F-4088-A0EC-F5629E6D14D7}" srcId="{124AA655-F935-CD48-8849-07032B64AF0F}" destId="{5E3F9FA9-B50B-48E8-A083-D0078A8212BB}" srcOrd="6" destOrd="0" parTransId="{EDD8995F-5D05-4376-BEA5-A7807C6F3C40}" sibTransId="{14796E6C-9721-43B7-A6DE-5D286DCA11E5}"/>
    <dgm:cxn modelId="{688043E9-24FE-2B41-AFBB-45974A49B7D2}" type="presOf" srcId="{5E3F9FA9-B50B-48E8-A083-D0078A8212BB}" destId="{EBE755BC-69BE-43E8-B0B0-38406795E161}" srcOrd="0" destOrd="0" presId="urn:microsoft.com/office/officeart/2005/8/layout/radial6"/>
    <dgm:cxn modelId="{9758B71A-D056-4F25-AFBD-1378E911293C}" srcId="{124AA655-F935-CD48-8849-07032B64AF0F}" destId="{040D0BB3-0A10-444B-A767-D8DB648A6A30}" srcOrd="7" destOrd="0" parTransId="{813B1257-1803-4A8F-9583-1B6997F22C29}" sibTransId="{E2B847FB-2325-49E8-A25F-77AC92390FE9}"/>
    <dgm:cxn modelId="{15B023B4-559C-C941-A4C9-E8B03531A193}" type="presOf" srcId="{9E189A70-C7A6-47F2-923E-738E3FD629A8}" destId="{F8868EAE-0473-4811-8C53-89FE3588B6EC}" srcOrd="0" destOrd="0" presId="urn:microsoft.com/office/officeart/2005/8/layout/radial6"/>
    <dgm:cxn modelId="{DA77059D-174C-F644-8450-ED8746707C28}" type="presOf" srcId="{970BBE20-DCE3-4CFB-A61F-53BC96325840}" destId="{29D57DE9-DD85-49FE-B796-83CAB83CBF9A}" srcOrd="0" destOrd="0" presId="urn:microsoft.com/office/officeart/2005/8/layout/radial6"/>
    <dgm:cxn modelId="{5A38542C-4A50-9048-951F-7EED412E2DFD}" type="presOf" srcId="{4EC3CE4A-5326-4CE4-8353-1A56A3454730}" destId="{E486072C-3213-4FB8-99A5-019FA2F28F8E}" srcOrd="0" destOrd="0" presId="urn:microsoft.com/office/officeart/2005/8/layout/radial6"/>
    <dgm:cxn modelId="{8965E143-AFF0-8F43-AF1A-D59AF745B0D7}" type="presOf" srcId="{B4786DCB-FC14-4562-A711-9CD54EE7DD4C}" destId="{7E94B15A-8F34-40ED-B851-FB1BE9F6BA59}" srcOrd="0" destOrd="0" presId="urn:microsoft.com/office/officeart/2005/8/layout/radial6"/>
    <dgm:cxn modelId="{177F406A-FC5A-EC40-B732-2DF404D0C280}" type="presOf" srcId="{1139B03D-D7F3-C64E-A2EA-BDEFC08FB545}" destId="{383BAA34-0B1B-3946-826B-456829E6A9B6}" srcOrd="0" destOrd="0" presId="urn:microsoft.com/office/officeart/2005/8/layout/radial6"/>
    <dgm:cxn modelId="{0C1AE894-D696-0C46-A1DB-B711ACE47FFA}" type="presOf" srcId="{FDBCB1D4-FBAC-4F97-BDF0-BBC90244F2F5}" destId="{BDEF70F6-22F7-4B6C-BE4F-497FD3C2CD9C}" srcOrd="0" destOrd="0" presId="urn:microsoft.com/office/officeart/2005/8/layout/radial6"/>
    <dgm:cxn modelId="{3308E3D7-C7C9-F043-AA81-90E7D6EA465E}" type="presOf" srcId="{2B6610D5-5B39-A442-9319-BDB87E9A3A26}" destId="{8A82DC34-5B1A-0041-BB6B-9CDD78117439}" srcOrd="0" destOrd="0" presId="urn:microsoft.com/office/officeart/2005/8/layout/radial6"/>
    <dgm:cxn modelId="{8774EEE3-4FF4-4BA2-84AA-752A3BC5B433}" srcId="{124AA655-F935-CD48-8849-07032B64AF0F}" destId="{970BBE20-DCE3-4CFB-A61F-53BC96325840}" srcOrd="2" destOrd="0" parTransId="{D67AAFA2-8CE6-4725-9492-533DC0AEF0A4}" sibTransId="{CCB708A8-1F2C-47A4-B1A7-86A712BEA1AB}"/>
    <dgm:cxn modelId="{46C8DF40-5BAD-6D49-BC3D-42F2463A32B8}" type="presOf" srcId="{3246755D-577B-4DC1-85F8-8F93B24D0236}" destId="{D95CD874-C4EA-474C-A550-EBA63F560ED8}" srcOrd="0" destOrd="0" presId="urn:microsoft.com/office/officeart/2005/8/layout/radial6"/>
    <dgm:cxn modelId="{3EE39628-2141-4DE0-B60F-71BC5882F288}" srcId="{124AA655-F935-CD48-8849-07032B64AF0F}" destId="{9E189A70-C7A6-47F2-923E-738E3FD629A8}" srcOrd="0" destOrd="0" parTransId="{CE00FC42-5404-48B2-B1B9-3767AD5CEB99}" sibTransId="{4EC3CE4A-5326-4CE4-8353-1A56A3454730}"/>
    <dgm:cxn modelId="{6DE9EC3C-30C5-0B4E-A774-F190036BEFF8}" type="presOf" srcId="{BA544262-5559-EA41-BEA6-8F9D86AE24F3}" destId="{0AC0DE40-C0A4-D446-A59F-C99DBEFD7DDB}" srcOrd="0" destOrd="0" presId="urn:microsoft.com/office/officeart/2005/8/layout/radial6"/>
    <dgm:cxn modelId="{F54D3A0B-E8D2-3344-BF57-370BEDA0F08F}" srcId="{124AA655-F935-CD48-8849-07032B64AF0F}" destId="{E0AF35B7-819B-A345-A67B-AAED2D9BC1CF}" srcOrd="8" destOrd="0" parTransId="{E016DC4F-EA70-3148-ACCD-DDEDF1C99ED2}" sibTransId="{2B6610D5-5B39-A442-9319-BDB87E9A3A26}"/>
    <dgm:cxn modelId="{EDA8B9D1-FB7F-2443-9E74-EEFE895EB4FC}" type="presOf" srcId="{14796E6C-9721-43B7-A6DE-5D286DCA11E5}" destId="{706FD28D-578D-4796-9C43-836422913C0B}" srcOrd="0" destOrd="0" presId="urn:microsoft.com/office/officeart/2005/8/layout/radial6"/>
    <dgm:cxn modelId="{6D7BC59A-0F43-9940-A6ED-50DFE7388928}" type="presOf" srcId="{CCB708A8-1F2C-47A4-B1A7-86A712BEA1AB}" destId="{9BBA2CDA-B1AB-4D37-BED7-1696875BA319}" srcOrd="0" destOrd="0" presId="urn:microsoft.com/office/officeart/2005/8/layout/radial6"/>
    <dgm:cxn modelId="{1FA4B086-BCF7-E74E-A08B-627018830E77}" type="presOf" srcId="{F2B5E41B-4D49-4972-8577-D92DB7B0A798}" destId="{55B412C5-BB43-4267-B50A-A570FFE2DEA5}" srcOrd="0" destOrd="0" presId="urn:microsoft.com/office/officeart/2005/8/layout/radial6"/>
    <dgm:cxn modelId="{395C04CC-30C7-B74D-8FC0-21142D1EB9E4}" type="presOf" srcId="{01EEDDC8-192B-4919-A3A9-A876E120ACEB}" destId="{3E7ED7D2-2E71-4077-B35D-118A83158FFF}" srcOrd="0" destOrd="0" presId="urn:microsoft.com/office/officeart/2005/8/layout/radial6"/>
    <dgm:cxn modelId="{1C1D4B5A-40E5-3842-A085-2999E4F3CF5F}" type="presOf" srcId="{E77CE9A1-3577-411D-BD29-390DA34F0413}" destId="{BCB35269-DDF6-4FEF-B3A9-D536038FA7E0}" srcOrd="0" destOrd="0" presId="urn:microsoft.com/office/officeart/2005/8/layout/radial6"/>
    <dgm:cxn modelId="{BFEDA659-ABC8-4875-BBA4-BB69BA16D8AD}" srcId="{124AA655-F935-CD48-8849-07032B64AF0F}" destId="{3246755D-577B-4DC1-85F8-8F93B24D0236}" srcOrd="1" destOrd="0" parTransId="{1CD65F94-2F1C-4D0C-A489-C333669AA4ED}" sibTransId="{E77CE9A1-3577-411D-BD29-390DA34F0413}"/>
    <dgm:cxn modelId="{D4C51576-28CE-E545-B015-18B52BDEE478}" type="presOf" srcId="{040D0BB3-0A10-444B-A767-D8DB648A6A30}" destId="{D434FDDD-FF65-41E2-8CBD-04D6DB013ACA}" srcOrd="0" destOrd="0" presId="urn:microsoft.com/office/officeart/2005/8/layout/radial6"/>
    <dgm:cxn modelId="{8D8A8560-11D9-AB46-98D4-443D9904FE47}" type="presOf" srcId="{A0E1D431-5689-324A-A9D8-5843E11A5994}" destId="{7D0EBE8B-9284-3B4E-805B-8FF3FF889A4E}" srcOrd="0" destOrd="0" presId="urn:microsoft.com/office/officeart/2005/8/layout/radial6"/>
    <dgm:cxn modelId="{B2BAD3CE-EE2A-384E-8A6D-015985D5A9B5}" type="presOf" srcId="{E0AF35B7-819B-A345-A67B-AAED2D9BC1CF}" destId="{E80EFCCE-88B0-BD46-B1F2-A991D2CF007B}" srcOrd="0" destOrd="0" presId="urn:microsoft.com/office/officeart/2005/8/layout/radial6"/>
    <dgm:cxn modelId="{082D40E6-39CF-4640-AE37-6D0BBEA3681B}" type="presParOf" srcId="{7D0EBE8B-9284-3B4E-805B-8FF3FF889A4E}" destId="{71269E4F-0CC9-924E-9519-98AC25C17CEB}" srcOrd="0" destOrd="0" presId="urn:microsoft.com/office/officeart/2005/8/layout/radial6"/>
    <dgm:cxn modelId="{291CCCC7-5FF0-784A-B5B7-007DD24F54FE}" type="presParOf" srcId="{7D0EBE8B-9284-3B4E-805B-8FF3FF889A4E}" destId="{F8868EAE-0473-4811-8C53-89FE3588B6EC}" srcOrd="1" destOrd="0" presId="urn:microsoft.com/office/officeart/2005/8/layout/radial6"/>
    <dgm:cxn modelId="{25986845-54DE-104C-9507-EE8515A2F357}" type="presParOf" srcId="{7D0EBE8B-9284-3B4E-805B-8FF3FF889A4E}" destId="{7BC943D4-B9E3-4C85-A954-B4423907AE27}" srcOrd="2" destOrd="0" presId="urn:microsoft.com/office/officeart/2005/8/layout/radial6"/>
    <dgm:cxn modelId="{6DEE6F34-BC95-8448-B696-7C6F923D9EAD}" type="presParOf" srcId="{7D0EBE8B-9284-3B4E-805B-8FF3FF889A4E}" destId="{E486072C-3213-4FB8-99A5-019FA2F28F8E}" srcOrd="3" destOrd="0" presId="urn:microsoft.com/office/officeart/2005/8/layout/radial6"/>
    <dgm:cxn modelId="{39ACF59B-0881-6A46-A3C0-3B49F882B732}" type="presParOf" srcId="{7D0EBE8B-9284-3B4E-805B-8FF3FF889A4E}" destId="{D95CD874-C4EA-474C-A550-EBA63F560ED8}" srcOrd="4" destOrd="0" presId="urn:microsoft.com/office/officeart/2005/8/layout/radial6"/>
    <dgm:cxn modelId="{860E3AEC-710D-BA49-94FD-9AC16FFAC381}" type="presParOf" srcId="{7D0EBE8B-9284-3B4E-805B-8FF3FF889A4E}" destId="{BD6420CA-59BE-418E-9953-802E21AED937}" srcOrd="5" destOrd="0" presId="urn:microsoft.com/office/officeart/2005/8/layout/radial6"/>
    <dgm:cxn modelId="{01500EE2-D3E4-0D44-A2CD-26BB522F98E1}" type="presParOf" srcId="{7D0EBE8B-9284-3B4E-805B-8FF3FF889A4E}" destId="{BCB35269-DDF6-4FEF-B3A9-D536038FA7E0}" srcOrd="6" destOrd="0" presId="urn:microsoft.com/office/officeart/2005/8/layout/radial6"/>
    <dgm:cxn modelId="{FCC6FEDA-955C-ED4F-BAD8-4E2117EB2DBA}" type="presParOf" srcId="{7D0EBE8B-9284-3B4E-805B-8FF3FF889A4E}" destId="{29D57DE9-DD85-49FE-B796-83CAB83CBF9A}" srcOrd="7" destOrd="0" presId="urn:microsoft.com/office/officeart/2005/8/layout/radial6"/>
    <dgm:cxn modelId="{48DDFE40-C4F3-8246-8E52-3793424B31C4}" type="presParOf" srcId="{7D0EBE8B-9284-3B4E-805B-8FF3FF889A4E}" destId="{35E46FAF-843E-4571-BB8B-FE47F4BE98B5}" srcOrd="8" destOrd="0" presId="urn:microsoft.com/office/officeart/2005/8/layout/radial6"/>
    <dgm:cxn modelId="{ED04CDEA-1DB4-F54A-84A0-745B069256A0}" type="presParOf" srcId="{7D0EBE8B-9284-3B4E-805B-8FF3FF889A4E}" destId="{9BBA2CDA-B1AB-4D37-BED7-1696875BA319}" srcOrd="9" destOrd="0" presId="urn:microsoft.com/office/officeart/2005/8/layout/radial6"/>
    <dgm:cxn modelId="{9A32067F-7CF6-3841-AF26-76AA21614CAE}" type="presParOf" srcId="{7D0EBE8B-9284-3B4E-805B-8FF3FF889A4E}" destId="{383BAA34-0B1B-3946-826B-456829E6A9B6}" srcOrd="10" destOrd="0" presId="urn:microsoft.com/office/officeart/2005/8/layout/radial6"/>
    <dgm:cxn modelId="{C74FF706-8042-D845-822A-B1CAF86BC9A0}" type="presParOf" srcId="{7D0EBE8B-9284-3B4E-805B-8FF3FF889A4E}" destId="{FE8A86B5-0C03-2F4C-8D16-4EFEC30B3C2D}" srcOrd="11" destOrd="0" presId="urn:microsoft.com/office/officeart/2005/8/layout/radial6"/>
    <dgm:cxn modelId="{83D8F64C-5A56-8B44-88FE-9555D4289C1A}" type="presParOf" srcId="{7D0EBE8B-9284-3B4E-805B-8FF3FF889A4E}" destId="{0AC0DE40-C0A4-D446-A59F-C99DBEFD7DDB}" srcOrd="12" destOrd="0" presId="urn:microsoft.com/office/officeart/2005/8/layout/radial6"/>
    <dgm:cxn modelId="{174370CD-DD3F-E841-9448-4CFE3E4CF1FA}" type="presParOf" srcId="{7D0EBE8B-9284-3B4E-805B-8FF3FF889A4E}" destId="{BDEF70F6-22F7-4B6C-BE4F-497FD3C2CD9C}" srcOrd="13" destOrd="0" presId="urn:microsoft.com/office/officeart/2005/8/layout/radial6"/>
    <dgm:cxn modelId="{485B5BB7-31F4-7D4C-B6EE-5C41CF465FEE}" type="presParOf" srcId="{7D0EBE8B-9284-3B4E-805B-8FF3FF889A4E}" destId="{90CB77F7-8A3C-4860-9C5D-168980F40E26}" srcOrd="14" destOrd="0" presId="urn:microsoft.com/office/officeart/2005/8/layout/radial6"/>
    <dgm:cxn modelId="{9D19CC2A-D399-6F4E-A283-E1826D9E4104}" type="presParOf" srcId="{7D0EBE8B-9284-3B4E-805B-8FF3FF889A4E}" destId="{3E7ED7D2-2E71-4077-B35D-118A83158FFF}" srcOrd="15" destOrd="0" presId="urn:microsoft.com/office/officeart/2005/8/layout/radial6"/>
    <dgm:cxn modelId="{2BF1A29C-22D0-C344-8956-21518C9C473C}" type="presParOf" srcId="{7D0EBE8B-9284-3B4E-805B-8FF3FF889A4E}" destId="{55B412C5-BB43-4267-B50A-A570FFE2DEA5}" srcOrd="16" destOrd="0" presId="urn:microsoft.com/office/officeart/2005/8/layout/radial6"/>
    <dgm:cxn modelId="{FE756C5B-BC53-C640-AFBB-D61D56457B82}" type="presParOf" srcId="{7D0EBE8B-9284-3B4E-805B-8FF3FF889A4E}" destId="{A4B0CCB4-5544-46D8-A970-46EA28943A32}" srcOrd="17" destOrd="0" presId="urn:microsoft.com/office/officeart/2005/8/layout/radial6"/>
    <dgm:cxn modelId="{F3F73953-9A22-5948-A8A6-23D6904072E0}" type="presParOf" srcId="{7D0EBE8B-9284-3B4E-805B-8FF3FF889A4E}" destId="{7E94B15A-8F34-40ED-B851-FB1BE9F6BA59}" srcOrd="18" destOrd="0" presId="urn:microsoft.com/office/officeart/2005/8/layout/radial6"/>
    <dgm:cxn modelId="{0469961C-CCD8-0542-94B7-BE45806E2E40}" type="presParOf" srcId="{7D0EBE8B-9284-3B4E-805B-8FF3FF889A4E}" destId="{EBE755BC-69BE-43E8-B0B0-38406795E161}" srcOrd="19" destOrd="0" presId="urn:microsoft.com/office/officeart/2005/8/layout/radial6"/>
    <dgm:cxn modelId="{8D4056EC-8964-0A42-B594-BE13105ACF60}" type="presParOf" srcId="{7D0EBE8B-9284-3B4E-805B-8FF3FF889A4E}" destId="{98168E78-1391-4A82-99C5-276CCFC01E9F}" srcOrd="20" destOrd="0" presId="urn:microsoft.com/office/officeart/2005/8/layout/radial6"/>
    <dgm:cxn modelId="{9BDBD1C4-C345-9F49-9867-6BD15D4F047F}" type="presParOf" srcId="{7D0EBE8B-9284-3B4E-805B-8FF3FF889A4E}" destId="{706FD28D-578D-4796-9C43-836422913C0B}" srcOrd="21" destOrd="0" presId="urn:microsoft.com/office/officeart/2005/8/layout/radial6"/>
    <dgm:cxn modelId="{52DF72A0-572C-E246-92CF-E861F94544BD}" type="presParOf" srcId="{7D0EBE8B-9284-3B4E-805B-8FF3FF889A4E}" destId="{D434FDDD-FF65-41E2-8CBD-04D6DB013ACA}" srcOrd="22" destOrd="0" presId="urn:microsoft.com/office/officeart/2005/8/layout/radial6"/>
    <dgm:cxn modelId="{E483343F-4CEE-9748-ACAC-392AF4C98C18}" type="presParOf" srcId="{7D0EBE8B-9284-3B4E-805B-8FF3FF889A4E}" destId="{FF50FDF7-4F04-4663-922D-20130A08EB3E}" srcOrd="23" destOrd="0" presId="urn:microsoft.com/office/officeart/2005/8/layout/radial6"/>
    <dgm:cxn modelId="{7037C2B0-0B38-F240-B6A1-C7616E3F7EF6}" type="presParOf" srcId="{7D0EBE8B-9284-3B4E-805B-8FF3FF889A4E}" destId="{CC119A19-804D-4765-BF00-46D3028758D8}" srcOrd="24" destOrd="0" presId="urn:microsoft.com/office/officeart/2005/8/layout/radial6"/>
    <dgm:cxn modelId="{38623507-0350-F046-ADDD-08CAD638E0B7}" type="presParOf" srcId="{7D0EBE8B-9284-3B4E-805B-8FF3FF889A4E}" destId="{E80EFCCE-88B0-BD46-B1F2-A991D2CF007B}" srcOrd="25" destOrd="0" presId="urn:microsoft.com/office/officeart/2005/8/layout/radial6"/>
    <dgm:cxn modelId="{115A5B3A-50C0-6E46-8FE6-2B82D62BAA78}" type="presParOf" srcId="{7D0EBE8B-9284-3B4E-805B-8FF3FF889A4E}" destId="{F7859EFB-484C-D14A-980B-2B6B84133D4E}" srcOrd="26" destOrd="0" presId="urn:microsoft.com/office/officeart/2005/8/layout/radial6"/>
    <dgm:cxn modelId="{261A3CFB-9499-7446-8F5B-5AA25A2B5833}" type="presParOf" srcId="{7D0EBE8B-9284-3B4E-805B-8FF3FF889A4E}" destId="{8A82DC34-5B1A-0041-BB6B-9CDD78117439}" srcOrd="27" destOrd="0" presId="urn:microsoft.com/office/officeart/2005/8/layout/radial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224507-C126-8B49-A471-A3A614621CCB}">
      <dsp:nvSpPr>
        <dsp:cNvPr id="0" name=""/>
        <dsp:cNvSpPr/>
      </dsp:nvSpPr>
      <dsp:spPr>
        <a:xfrm>
          <a:off x="510377" y="956682"/>
          <a:ext cx="1382124" cy="1382124"/>
        </a:xfrm>
        <a:prstGeom prst="ellipse">
          <a:avLst/>
        </a:prstGeom>
        <a:solidFill>
          <a:schemeClr val="accent4"/>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t>KUALITAS KARAKTER</a:t>
          </a:r>
          <a:endParaRPr lang="en-US" sz="1400" b="1" kern="1200" dirty="0"/>
        </a:p>
      </dsp:txBody>
      <dsp:txXfrm>
        <a:off x="712784" y="1159089"/>
        <a:ext cx="977310" cy="977310"/>
      </dsp:txXfrm>
    </dsp:sp>
    <dsp:sp modelId="{412772F7-12FA-394C-9D55-59FA8735D1A0}">
      <dsp:nvSpPr>
        <dsp:cNvPr id="0" name=""/>
        <dsp:cNvSpPr/>
      </dsp:nvSpPr>
      <dsp:spPr>
        <a:xfrm>
          <a:off x="729872" y="403088"/>
          <a:ext cx="943134" cy="691062"/>
        </a:xfrm>
        <a:prstGeom prst="ellipse">
          <a:avLst/>
        </a:prstGeom>
        <a:solidFill>
          <a:schemeClr val="accent4">
            <a:lumMod val="40000"/>
            <a:lumOff val="6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b="1" kern="1200" dirty="0" err="1" smtClean="0"/>
            <a:t>Nasionalisme</a:t>
          </a:r>
          <a:r>
            <a:rPr lang="en-US" sz="900" b="1" kern="1200" dirty="0" smtClean="0"/>
            <a:t> </a:t>
          </a:r>
          <a:endParaRPr lang="en-US" sz="900" b="1" kern="1200" dirty="0"/>
        </a:p>
      </dsp:txBody>
      <dsp:txXfrm>
        <a:off x="867991" y="504292"/>
        <a:ext cx="666896" cy="488654"/>
      </dsp:txXfrm>
    </dsp:sp>
    <dsp:sp modelId="{A681AB10-BE6D-A146-83A7-5D1091F565EE}">
      <dsp:nvSpPr>
        <dsp:cNvPr id="0" name=""/>
        <dsp:cNvSpPr/>
      </dsp:nvSpPr>
      <dsp:spPr>
        <a:xfrm>
          <a:off x="1711027" y="1024368"/>
          <a:ext cx="691062" cy="691062"/>
        </a:xfrm>
        <a:prstGeom prst="ellipse">
          <a:avLst/>
        </a:prstGeom>
        <a:solidFill>
          <a:schemeClr val="accent4">
            <a:lumMod val="40000"/>
            <a:lumOff val="6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b="1" kern="1200" dirty="0" err="1" smtClean="0"/>
            <a:t>Integritas</a:t>
          </a:r>
          <a:endParaRPr lang="en-US" sz="900" b="1" kern="1200" dirty="0"/>
        </a:p>
      </dsp:txBody>
      <dsp:txXfrm>
        <a:off x="1812231" y="1125572"/>
        <a:ext cx="488654" cy="488654"/>
      </dsp:txXfrm>
    </dsp:sp>
    <dsp:sp modelId="{687FBA2B-4EEC-CE4A-8B3D-EAD26FD3A224}">
      <dsp:nvSpPr>
        <dsp:cNvPr id="0" name=""/>
        <dsp:cNvSpPr/>
      </dsp:nvSpPr>
      <dsp:spPr>
        <a:xfrm>
          <a:off x="1384400" y="2029621"/>
          <a:ext cx="691062" cy="691062"/>
        </a:xfrm>
        <a:prstGeom prst="ellipse">
          <a:avLst/>
        </a:prstGeom>
        <a:solidFill>
          <a:schemeClr val="accent4">
            <a:lumMod val="40000"/>
            <a:lumOff val="6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b="1" kern="1200" dirty="0" err="1" smtClean="0"/>
            <a:t>Mandiri</a:t>
          </a:r>
          <a:endParaRPr lang="en-US" sz="1050" b="1" kern="1200" dirty="0"/>
        </a:p>
      </dsp:txBody>
      <dsp:txXfrm>
        <a:off x="1485604" y="2130825"/>
        <a:ext cx="488654" cy="488654"/>
      </dsp:txXfrm>
    </dsp:sp>
    <dsp:sp modelId="{A32E814E-3F49-1846-BBD1-D25A499BF5E1}">
      <dsp:nvSpPr>
        <dsp:cNvPr id="0" name=""/>
        <dsp:cNvSpPr/>
      </dsp:nvSpPr>
      <dsp:spPr>
        <a:xfrm>
          <a:off x="327415" y="2029621"/>
          <a:ext cx="691062" cy="691062"/>
        </a:xfrm>
        <a:prstGeom prst="ellipse">
          <a:avLst/>
        </a:prstGeom>
        <a:solidFill>
          <a:schemeClr val="accent4">
            <a:lumMod val="40000"/>
            <a:lumOff val="6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b="1" kern="1200" dirty="0" err="1" smtClean="0"/>
            <a:t>Gotong</a:t>
          </a:r>
          <a:r>
            <a:rPr lang="en-US" sz="1100" b="1" kern="1200" dirty="0" smtClean="0"/>
            <a:t> </a:t>
          </a:r>
          <a:r>
            <a:rPr lang="en-US" sz="1100" b="1" kern="1200" dirty="0" err="1" smtClean="0"/>
            <a:t>Royong</a:t>
          </a:r>
          <a:endParaRPr lang="en-US" sz="1100" b="1" kern="1200" dirty="0"/>
        </a:p>
      </dsp:txBody>
      <dsp:txXfrm>
        <a:off x="428619" y="2130825"/>
        <a:ext cx="488654" cy="488654"/>
      </dsp:txXfrm>
    </dsp:sp>
    <dsp:sp modelId="{64D7F840-2F63-7B48-A407-1AA706A3D569}">
      <dsp:nvSpPr>
        <dsp:cNvPr id="0" name=""/>
        <dsp:cNvSpPr/>
      </dsp:nvSpPr>
      <dsp:spPr>
        <a:xfrm>
          <a:off x="789" y="1024368"/>
          <a:ext cx="691062" cy="691062"/>
        </a:xfrm>
        <a:prstGeom prst="ellipse">
          <a:avLst/>
        </a:prstGeom>
        <a:solidFill>
          <a:schemeClr val="accent4">
            <a:lumMod val="40000"/>
            <a:lumOff val="6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b="1" kern="1200" dirty="0" err="1" smtClean="0"/>
            <a:t>Religius</a:t>
          </a:r>
          <a:endParaRPr lang="en-US" sz="1100" b="1" kern="1200" dirty="0"/>
        </a:p>
      </dsp:txBody>
      <dsp:txXfrm>
        <a:off x="101993" y="1125572"/>
        <a:ext cx="488654" cy="48865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963D48-FEDB-D64D-B4A4-F018D3AB0E67}">
      <dsp:nvSpPr>
        <dsp:cNvPr id="0" name=""/>
        <dsp:cNvSpPr/>
      </dsp:nvSpPr>
      <dsp:spPr>
        <a:xfrm>
          <a:off x="1335664" y="2331636"/>
          <a:ext cx="1552102" cy="1332766"/>
        </a:xfrm>
        <a:prstGeom prst="hexagon">
          <a:avLst>
            <a:gd name="adj" fmla="val 25000"/>
            <a:gd name="vf" fmla="val 115470"/>
          </a:avLst>
        </a:prstGeom>
        <a:solidFill>
          <a:srgbClr val="FFC000"/>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21590" rIns="0" bIns="21590" numCol="1" spcCol="1270" anchor="ctr" anchorCtr="0">
          <a:noAutofit/>
        </a:bodyPr>
        <a:lstStyle/>
        <a:p>
          <a:pPr lvl="0" algn="ctr" defTabSz="755650">
            <a:lnSpc>
              <a:spcPct val="90000"/>
            </a:lnSpc>
            <a:spcBef>
              <a:spcPct val="0"/>
            </a:spcBef>
            <a:spcAft>
              <a:spcPct val="35000"/>
            </a:spcAft>
          </a:pPr>
          <a:r>
            <a:rPr lang="en-US" sz="1700" kern="1200" dirty="0"/>
            <a:t>Visual</a:t>
          </a:r>
        </a:p>
      </dsp:txBody>
      <dsp:txXfrm>
        <a:off x="1576070" y="2538069"/>
        <a:ext cx="1071290" cy="919900"/>
      </dsp:txXfrm>
    </dsp:sp>
    <dsp:sp modelId="{DE146C2D-165B-C04F-B13E-2CF2B770C44B}">
      <dsp:nvSpPr>
        <dsp:cNvPr id="0" name=""/>
        <dsp:cNvSpPr/>
      </dsp:nvSpPr>
      <dsp:spPr>
        <a:xfrm>
          <a:off x="1372697" y="2927648"/>
          <a:ext cx="181051" cy="15619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8AC0AB4-EDD7-044E-832E-8D3355F8D50A}">
      <dsp:nvSpPr>
        <dsp:cNvPr id="0" name=""/>
        <dsp:cNvSpPr/>
      </dsp:nvSpPr>
      <dsp:spPr>
        <a:xfrm>
          <a:off x="0" y="1594881"/>
          <a:ext cx="1552102" cy="1332766"/>
        </a:xfrm>
        <a:prstGeom prst="hexagon">
          <a:avLst>
            <a:gd name="adj" fmla="val 25000"/>
            <a:gd name="vf" fmla="val 115470"/>
          </a:avLst>
        </a:prstGeom>
        <a:blipFill rotWithShape="1">
          <a:blip xmlns:r="http://schemas.openxmlformats.org/officeDocument/2006/relationships" r:embed="rId1"/>
          <a:stretch>
            <a:fillRect/>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7017116-94F0-8F4D-9EA2-A53B9013F5ED}">
      <dsp:nvSpPr>
        <dsp:cNvPr id="0" name=""/>
        <dsp:cNvSpPr/>
      </dsp:nvSpPr>
      <dsp:spPr>
        <a:xfrm>
          <a:off x="1063264" y="2750861"/>
          <a:ext cx="181051" cy="15619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F8BD465-C7C4-DA4F-B400-7AC6C7DBC99E}">
      <dsp:nvSpPr>
        <dsp:cNvPr id="0" name=""/>
        <dsp:cNvSpPr/>
      </dsp:nvSpPr>
      <dsp:spPr>
        <a:xfrm>
          <a:off x="2671328" y="1591019"/>
          <a:ext cx="1552102" cy="1332766"/>
        </a:xfrm>
        <a:prstGeom prst="hexagon">
          <a:avLst>
            <a:gd name="adj" fmla="val 25000"/>
            <a:gd name="vf" fmla="val 115470"/>
          </a:avLst>
        </a:prstGeom>
        <a:solidFill>
          <a:srgbClr val="FF1012"/>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21590" rIns="0" bIns="21590" numCol="1" spcCol="1270" anchor="ctr" anchorCtr="0">
          <a:noAutofit/>
        </a:bodyPr>
        <a:lstStyle/>
        <a:p>
          <a:pPr lvl="0" algn="ctr" defTabSz="755650">
            <a:lnSpc>
              <a:spcPct val="90000"/>
            </a:lnSpc>
            <a:spcBef>
              <a:spcPct val="0"/>
            </a:spcBef>
            <a:spcAft>
              <a:spcPct val="35000"/>
            </a:spcAft>
          </a:pPr>
          <a:r>
            <a:rPr lang="en-US" sz="1700" kern="1200" dirty="0"/>
            <a:t>Audio</a:t>
          </a:r>
        </a:p>
      </dsp:txBody>
      <dsp:txXfrm>
        <a:off x="2911734" y="1797452"/>
        <a:ext cx="1071290" cy="919900"/>
      </dsp:txXfrm>
    </dsp:sp>
    <dsp:sp modelId="{569D4F89-A24E-D341-8670-3B22673DEEC9}">
      <dsp:nvSpPr>
        <dsp:cNvPr id="0" name=""/>
        <dsp:cNvSpPr/>
      </dsp:nvSpPr>
      <dsp:spPr>
        <a:xfrm>
          <a:off x="3739530" y="2743567"/>
          <a:ext cx="181051" cy="15619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EE4143E-0596-E14C-8482-97D33B825DC8}">
      <dsp:nvSpPr>
        <dsp:cNvPr id="0" name=""/>
        <dsp:cNvSpPr/>
      </dsp:nvSpPr>
      <dsp:spPr>
        <a:xfrm>
          <a:off x="4006169" y="2329062"/>
          <a:ext cx="1552102" cy="1332766"/>
        </a:xfrm>
        <a:prstGeom prst="hexagon">
          <a:avLst>
            <a:gd name="adj" fmla="val 25000"/>
            <a:gd name="vf" fmla="val 115470"/>
          </a:avLst>
        </a:prstGeom>
        <a:blipFill rotWithShape="1">
          <a:blip xmlns:r="http://schemas.openxmlformats.org/officeDocument/2006/relationships" r:embed="rId2"/>
          <a:stretch>
            <a:fillRect/>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04C79B1-76CC-AE44-815F-04384DF8BC1B}">
      <dsp:nvSpPr>
        <dsp:cNvPr id="0" name=""/>
        <dsp:cNvSpPr/>
      </dsp:nvSpPr>
      <dsp:spPr>
        <a:xfrm>
          <a:off x="4044025" y="2922070"/>
          <a:ext cx="181051" cy="15619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4B1D51D-6727-C54A-B945-7C52AEAE8129}">
      <dsp:nvSpPr>
        <dsp:cNvPr id="0" name=""/>
        <dsp:cNvSpPr/>
      </dsp:nvSpPr>
      <dsp:spPr>
        <a:xfrm>
          <a:off x="1335664" y="858555"/>
          <a:ext cx="1552102" cy="1332766"/>
        </a:xfrm>
        <a:prstGeom prst="hexagon">
          <a:avLst>
            <a:gd name="adj" fmla="val 25000"/>
            <a:gd name="vf" fmla="val 115470"/>
          </a:avLst>
        </a:prstGeom>
        <a:solidFill>
          <a:srgbClr val="7030A0"/>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21590" rIns="0" bIns="21590" numCol="1" spcCol="1270" anchor="ctr" anchorCtr="0">
          <a:noAutofit/>
        </a:bodyPr>
        <a:lstStyle/>
        <a:p>
          <a:pPr lvl="0" algn="ctr" defTabSz="755650">
            <a:lnSpc>
              <a:spcPct val="90000"/>
            </a:lnSpc>
            <a:spcBef>
              <a:spcPct val="0"/>
            </a:spcBef>
            <a:spcAft>
              <a:spcPct val="35000"/>
            </a:spcAft>
          </a:pPr>
          <a:r>
            <a:rPr lang="en-US" sz="1700" kern="1200" dirty="0" err="1"/>
            <a:t>Cetak</a:t>
          </a:r>
          <a:r>
            <a:rPr lang="en-US" sz="1700" kern="1200" dirty="0"/>
            <a:t>/</a:t>
          </a:r>
          <a:r>
            <a:rPr lang="en-US" sz="1700" kern="1200" dirty="0" err="1"/>
            <a:t>tulis</a:t>
          </a:r>
          <a:endParaRPr lang="en-US" sz="1700" kern="1200" dirty="0"/>
        </a:p>
      </dsp:txBody>
      <dsp:txXfrm>
        <a:off x="1576070" y="1064988"/>
        <a:ext cx="1071290" cy="919900"/>
      </dsp:txXfrm>
    </dsp:sp>
    <dsp:sp modelId="{E4B8D362-6145-8245-8270-B03248940E49}">
      <dsp:nvSpPr>
        <dsp:cNvPr id="0" name=""/>
        <dsp:cNvSpPr/>
      </dsp:nvSpPr>
      <dsp:spPr>
        <a:xfrm>
          <a:off x="2398928" y="883872"/>
          <a:ext cx="181051" cy="15619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55DC65D-36C1-BC4C-8DD7-C0BB48AC9C4D}">
      <dsp:nvSpPr>
        <dsp:cNvPr id="0" name=""/>
        <dsp:cNvSpPr/>
      </dsp:nvSpPr>
      <dsp:spPr>
        <a:xfrm>
          <a:off x="2671328" y="117509"/>
          <a:ext cx="1552102" cy="1332766"/>
        </a:xfrm>
        <a:prstGeom prst="hexagon">
          <a:avLst>
            <a:gd name="adj" fmla="val 25000"/>
            <a:gd name="vf" fmla="val 115470"/>
          </a:avLst>
        </a:prstGeom>
        <a:blipFill rotWithShape="1">
          <a:blip xmlns:r="http://schemas.openxmlformats.org/officeDocument/2006/relationships" r:embed="rId3"/>
          <a:stretch>
            <a:fillRect/>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3D53F70-64B4-0B4E-851A-9D6214EB96E8}">
      <dsp:nvSpPr>
        <dsp:cNvPr id="0" name=""/>
        <dsp:cNvSpPr/>
      </dsp:nvSpPr>
      <dsp:spPr>
        <a:xfrm>
          <a:off x="2714945" y="707943"/>
          <a:ext cx="181051" cy="15619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8BFCDCB-8F7E-AC4A-A6A0-8EADA3623066}">
      <dsp:nvSpPr>
        <dsp:cNvPr id="0" name=""/>
        <dsp:cNvSpPr/>
      </dsp:nvSpPr>
      <dsp:spPr>
        <a:xfrm>
          <a:off x="4006169" y="855552"/>
          <a:ext cx="1552102" cy="1332766"/>
        </a:xfrm>
        <a:prstGeom prst="hexagon">
          <a:avLst>
            <a:gd name="adj" fmla="val 25000"/>
            <a:gd name="vf" fmla="val 115470"/>
          </a:avLst>
        </a:prstGeom>
        <a:solidFill>
          <a:srgbClr val="00B050"/>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21590" rIns="0" bIns="21590" numCol="1" spcCol="1270" anchor="ctr" anchorCtr="0">
          <a:noAutofit/>
        </a:bodyPr>
        <a:lstStyle/>
        <a:p>
          <a:pPr lvl="0" algn="ctr" defTabSz="755650">
            <a:lnSpc>
              <a:spcPct val="90000"/>
            </a:lnSpc>
            <a:spcBef>
              <a:spcPct val="0"/>
            </a:spcBef>
            <a:spcAft>
              <a:spcPct val="35000"/>
            </a:spcAft>
          </a:pPr>
          <a:r>
            <a:rPr lang="en-US" sz="1700" kern="1200" dirty="0"/>
            <a:t>Audiovisual</a:t>
          </a:r>
        </a:p>
      </dsp:txBody>
      <dsp:txXfrm>
        <a:off x="4246575" y="1061985"/>
        <a:ext cx="1071290" cy="919900"/>
      </dsp:txXfrm>
    </dsp:sp>
    <dsp:sp modelId="{C9DFC4D6-739E-9B44-9932-4FE130C128E3}">
      <dsp:nvSpPr>
        <dsp:cNvPr id="0" name=""/>
        <dsp:cNvSpPr/>
      </dsp:nvSpPr>
      <dsp:spPr>
        <a:xfrm>
          <a:off x="5349240" y="1445985"/>
          <a:ext cx="181051" cy="15619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00E76DD-8619-4B43-8178-00BB3949CCBC}">
      <dsp:nvSpPr>
        <dsp:cNvPr id="0" name=""/>
        <dsp:cNvSpPr/>
      </dsp:nvSpPr>
      <dsp:spPr>
        <a:xfrm>
          <a:off x="5341833" y="1604750"/>
          <a:ext cx="1552102" cy="1332766"/>
        </a:xfrm>
        <a:prstGeom prst="hexagon">
          <a:avLst>
            <a:gd name="adj" fmla="val 25000"/>
            <a:gd name="vf" fmla="val 115470"/>
          </a:avLst>
        </a:prstGeom>
        <a:blipFill rotWithShape="1">
          <a:blip xmlns:r="http://schemas.openxmlformats.org/officeDocument/2006/relationships" r:embed="rId4"/>
          <a:stretch>
            <a:fillRect/>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B1BC6E5-5F3B-784C-9662-8236918381B2}">
      <dsp:nvSpPr>
        <dsp:cNvPr id="0" name=""/>
        <dsp:cNvSpPr/>
      </dsp:nvSpPr>
      <dsp:spPr>
        <a:xfrm>
          <a:off x="5644682" y="1628780"/>
          <a:ext cx="181051" cy="15619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DF35C50-0941-8744-BD7F-38F0EC47EFEE}">
      <dsp:nvSpPr>
        <dsp:cNvPr id="0" name=""/>
        <dsp:cNvSpPr/>
      </dsp:nvSpPr>
      <dsp:spPr>
        <a:xfrm>
          <a:off x="5341833" y="131670"/>
          <a:ext cx="1552102" cy="1332766"/>
        </a:xfrm>
        <a:prstGeom prst="hexagon">
          <a:avLst>
            <a:gd name="adj" fmla="val 25000"/>
            <a:gd name="vf" fmla="val 115470"/>
          </a:avLst>
        </a:prstGeom>
        <a:solidFill>
          <a:srgbClr val="0070C0"/>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21590" rIns="0" bIns="21590" numCol="1" spcCol="1270" anchor="ctr" anchorCtr="0">
          <a:noAutofit/>
        </a:bodyPr>
        <a:lstStyle/>
        <a:p>
          <a:pPr lvl="0" algn="ctr" defTabSz="755650">
            <a:lnSpc>
              <a:spcPct val="90000"/>
            </a:lnSpc>
            <a:spcBef>
              <a:spcPct val="0"/>
            </a:spcBef>
            <a:spcAft>
              <a:spcPct val="35000"/>
            </a:spcAft>
          </a:pPr>
          <a:r>
            <a:rPr lang="en-US" sz="1700" kern="1200" dirty="0"/>
            <a:t>Digital</a:t>
          </a:r>
        </a:p>
      </dsp:txBody>
      <dsp:txXfrm>
        <a:off x="5582239" y="338103"/>
        <a:ext cx="1071290" cy="919900"/>
      </dsp:txXfrm>
    </dsp:sp>
    <dsp:sp modelId="{ED9222B5-EA09-5F49-8AF8-084696386B4B}">
      <dsp:nvSpPr>
        <dsp:cNvPr id="0" name=""/>
        <dsp:cNvSpPr/>
      </dsp:nvSpPr>
      <dsp:spPr>
        <a:xfrm>
          <a:off x="6684904" y="728969"/>
          <a:ext cx="181051" cy="15619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7661A4D-D5C1-5347-8F2A-CD53CE68BC4E}">
      <dsp:nvSpPr>
        <dsp:cNvPr id="0" name=""/>
        <dsp:cNvSpPr/>
      </dsp:nvSpPr>
      <dsp:spPr>
        <a:xfrm>
          <a:off x="6677497" y="875290"/>
          <a:ext cx="1552102" cy="1332766"/>
        </a:xfrm>
        <a:prstGeom prst="hexagon">
          <a:avLst>
            <a:gd name="adj" fmla="val 25000"/>
            <a:gd name="vf" fmla="val 115470"/>
          </a:avLst>
        </a:prstGeom>
        <a:blipFill rotWithShape="1">
          <a:blip xmlns:r="http://schemas.openxmlformats.org/officeDocument/2006/relationships" r:embed="rId5"/>
          <a:stretch>
            <a:fillRect/>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36A3A50-67D4-974E-9B7C-E2266C06E868}">
      <dsp:nvSpPr>
        <dsp:cNvPr id="0" name=""/>
        <dsp:cNvSpPr/>
      </dsp:nvSpPr>
      <dsp:spPr>
        <a:xfrm>
          <a:off x="6986930" y="904897"/>
          <a:ext cx="181051" cy="15619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D5F2A1A-BBF4-4741-80EA-8A691C002465}">
      <dsp:nvSpPr>
        <dsp:cNvPr id="0" name=""/>
        <dsp:cNvSpPr/>
      </dsp:nvSpPr>
      <dsp:spPr>
        <a:xfrm>
          <a:off x="6677497" y="2346225"/>
          <a:ext cx="1552102" cy="1332766"/>
        </a:xfrm>
        <a:prstGeom prst="hexagon">
          <a:avLst>
            <a:gd name="adj" fmla="val 25000"/>
            <a:gd name="vf" fmla="val 115470"/>
          </a:avLst>
        </a:prstGeom>
        <a:solidFill>
          <a:schemeClr val="accent4">
            <a:lumMod val="7500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21590" rIns="0" bIns="21590" numCol="1" spcCol="1270" anchor="ctr" anchorCtr="0">
          <a:noAutofit/>
        </a:bodyPr>
        <a:lstStyle/>
        <a:p>
          <a:pPr lvl="0" algn="ctr" defTabSz="755650">
            <a:lnSpc>
              <a:spcPct val="90000"/>
            </a:lnSpc>
            <a:spcBef>
              <a:spcPct val="0"/>
            </a:spcBef>
            <a:spcAft>
              <a:spcPct val="35000"/>
            </a:spcAft>
          </a:pPr>
          <a:r>
            <a:rPr lang="en-US" sz="1700" kern="1200" dirty="0" err="1"/>
            <a:t>Kinestetik</a:t>
          </a:r>
          <a:endParaRPr lang="en-US" sz="1700" kern="1200" dirty="0"/>
        </a:p>
      </dsp:txBody>
      <dsp:txXfrm>
        <a:off x="6917903" y="2552658"/>
        <a:ext cx="1071290" cy="919900"/>
      </dsp:txXfrm>
    </dsp:sp>
    <dsp:sp modelId="{E367ED0C-38C5-7745-BD03-0578CFD600EA}">
      <dsp:nvSpPr>
        <dsp:cNvPr id="0" name=""/>
        <dsp:cNvSpPr/>
      </dsp:nvSpPr>
      <dsp:spPr>
        <a:xfrm>
          <a:off x="6985284" y="3513362"/>
          <a:ext cx="181051" cy="15619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15531DE-3AB3-A446-A14A-96E350A2A75B}">
      <dsp:nvSpPr>
        <dsp:cNvPr id="0" name=""/>
        <dsp:cNvSpPr/>
      </dsp:nvSpPr>
      <dsp:spPr>
        <a:xfrm>
          <a:off x="5341833" y="3075686"/>
          <a:ext cx="1552102" cy="1332766"/>
        </a:xfrm>
        <a:prstGeom prst="hexagon">
          <a:avLst>
            <a:gd name="adj" fmla="val 25000"/>
            <a:gd name="vf" fmla="val 115470"/>
          </a:avLst>
        </a:prstGeom>
        <a:blipFill rotWithShape="1">
          <a:blip xmlns:r="http://schemas.openxmlformats.org/officeDocument/2006/relationships" r:embed="rId6"/>
          <a:stretch>
            <a:fillRect/>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BAE5CB0-CF30-5A4D-A629-4E8A336B57D3}">
      <dsp:nvSpPr>
        <dsp:cNvPr id="0" name=""/>
        <dsp:cNvSpPr/>
      </dsp:nvSpPr>
      <dsp:spPr>
        <a:xfrm>
          <a:off x="6697248" y="3660541"/>
          <a:ext cx="181051" cy="15619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746152-B684-4D9E-B603-206096244616}">
      <dsp:nvSpPr>
        <dsp:cNvPr id="0" name=""/>
        <dsp:cNvSpPr/>
      </dsp:nvSpPr>
      <dsp:spPr>
        <a:xfrm>
          <a:off x="0" y="0"/>
          <a:ext cx="6934200" cy="648161"/>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dirty="0"/>
            <a:t>Sesuai dengan tahapan perkembangan peserta didik  berdasarkan karakteristiknya</a:t>
          </a:r>
        </a:p>
      </dsp:txBody>
      <dsp:txXfrm>
        <a:off x="31641" y="31641"/>
        <a:ext cx="6870918" cy="584879"/>
      </dsp:txXfrm>
    </dsp:sp>
    <dsp:sp modelId="{DC0BB7C7-16C7-40CC-BAB6-B1D34659F01F}">
      <dsp:nvSpPr>
        <dsp:cNvPr id="0" name=""/>
        <dsp:cNvSpPr/>
      </dsp:nvSpPr>
      <dsp:spPr>
        <a:xfrm>
          <a:off x="0" y="663508"/>
          <a:ext cx="6934200" cy="648161"/>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dirty="0"/>
            <a:t>Dilaksanakan secara berimbang; menggunakan berbagai ragam teks dan memperhatikan kebutuhan peserta didik</a:t>
          </a:r>
        </a:p>
      </dsp:txBody>
      <dsp:txXfrm>
        <a:off x="31641" y="695149"/>
        <a:ext cx="6870918" cy="584879"/>
      </dsp:txXfrm>
    </dsp:sp>
    <dsp:sp modelId="{7016FF4B-1CD2-428C-AE58-13346021A787}">
      <dsp:nvSpPr>
        <dsp:cNvPr id="0" name=""/>
        <dsp:cNvSpPr/>
      </dsp:nvSpPr>
      <dsp:spPr>
        <a:xfrm>
          <a:off x="0" y="1325915"/>
          <a:ext cx="6934200" cy="648161"/>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dirty="0"/>
            <a:t>Berlangsung secara terintegrasi dan holistik di semua area kurikulum</a:t>
          </a:r>
        </a:p>
      </dsp:txBody>
      <dsp:txXfrm>
        <a:off x="31641" y="1357556"/>
        <a:ext cx="6870918" cy="584879"/>
      </dsp:txXfrm>
    </dsp:sp>
    <dsp:sp modelId="{B54A3232-EA4E-4DD8-BDA7-8401993085EA}">
      <dsp:nvSpPr>
        <dsp:cNvPr id="0" name=""/>
        <dsp:cNvSpPr/>
      </dsp:nvSpPr>
      <dsp:spPr>
        <a:xfrm>
          <a:off x="0" y="1988322"/>
          <a:ext cx="6934200" cy="648161"/>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dirty="0"/>
            <a:t>Kegiatan literasi dilakukan secara berkelanjutan</a:t>
          </a:r>
        </a:p>
      </dsp:txBody>
      <dsp:txXfrm>
        <a:off x="31641" y="2019963"/>
        <a:ext cx="6870918" cy="584879"/>
      </dsp:txXfrm>
    </dsp:sp>
    <dsp:sp modelId="{5E985CB7-04D8-4AD8-ACAF-086764F43562}">
      <dsp:nvSpPr>
        <dsp:cNvPr id="0" name=""/>
        <dsp:cNvSpPr/>
      </dsp:nvSpPr>
      <dsp:spPr>
        <a:xfrm>
          <a:off x="0" y="2650729"/>
          <a:ext cx="6934200" cy="648161"/>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dirty="0"/>
            <a:t>Melibatkan kegiatan </a:t>
          </a:r>
          <a:r>
            <a:rPr lang="en-US" sz="2000" b="1" kern="1200" dirty="0" err="1" smtClean="0"/>
            <a:t>kecakapan</a:t>
          </a:r>
          <a:r>
            <a:rPr lang="en-US" sz="2000" b="1" kern="1200" dirty="0" smtClean="0"/>
            <a:t> </a:t>
          </a:r>
          <a:r>
            <a:rPr lang="en-US" sz="2000" b="1" kern="1200" dirty="0" err="1" smtClean="0"/>
            <a:t>berkomunikasi</a:t>
          </a:r>
          <a:r>
            <a:rPr lang="en-US" sz="2000" b="1" kern="1200" dirty="0" smtClean="0"/>
            <a:t> </a:t>
          </a:r>
          <a:r>
            <a:rPr lang="en-US" sz="2000" b="1" kern="1200" dirty="0" err="1" smtClean="0"/>
            <a:t>lisan</a:t>
          </a:r>
          <a:endParaRPr lang="en-US" sz="2000" b="1" kern="1200" dirty="0"/>
        </a:p>
      </dsp:txBody>
      <dsp:txXfrm>
        <a:off x="31641" y="2682370"/>
        <a:ext cx="6870918" cy="584879"/>
      </dsp:txXfrm>
    </dsp:sp>
    <dsp:sp modelId="{AAFA66DD-8FCE-4949-B10E-99F7C103CCC1}">
      <dsp:nvSpPr>
        <dsp:cNvPr id="0" name=""/>
        <dsp:cNvSpPr/>
      </dsp:nvSpPr>
      <dsp:spPr>
        <a:xfrm>
          <a:off x="0" y="3313136"/>
          <a:ext cx="6934200" cy="648161"/>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b="1" kern="1200" dirty="0"/>
            <a:t>Mempertimbangkan keberagaman </a:t>
          </a:r>
        </a:p>
      </dsp:txBody>
      <dsp:txXfrm>
        <a:off x="31641" y="3344777"/>
        <a:ext cx="6870918" cy="58487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59A4BB-09BA-4163-AE33-13D8EC3390C1}">
      <dsp:nvSpPr>
        <dsp:cNvPr id="0" name=""/>
        <dsp:cNvSpPr/>
      </dsp:nvSpPr>
      <dsp:spPr>
        <a:xfrm>
          <a:off x="1004" y="389292"/>
          <a:ext cx="3917900" cy="2350740"/>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latin typeface="Tahoma" panose="020B0604030504040204" pitchFamily="34" charset="0"/>
              <a:ea typeface="Tahoma" panose="020B0604030504040204" pitchFamily="34" charset="0"/>
              <a:cs typeface="Tahoma" panose="020B0604030504040204" pitchFamily="34" charset="0"/>
            </a:rPr>
            <a:t>Mengkondisikan </a:t>
          </a:r>
          <a:r>
            <a:rPr lang="en-US" sz="2400" kern="1200" dirty="0" smtClean="0">
              <a:latin typeface="Tahoma" panose="020B0604030504040204" pitchFamily="34" charset="0"/>
              <a:ea typeface="Tahoma" panose="020B0604030504040204" pitchFamily="34" charset="0"/>
              <a:cs typeface="Tahoma" panose="020B0604030504040204" pitchFamily="34" charset="0"/>
            </a:rPr>
            <a:t>l</a:t>
          </a:r>
          <a:r>
            <a:rPr lang="id-ID" sz="2400" kern="1200" dirty="0" smtClean="0">
              <a:latin typeface="Tahoma" panose="020B0604030504040204" pitchFamily="34" charset="0"/>
              <a:ea typeface="Tahoma" panose="020B0604030504040204" pitchFamily="34" charset="0"/>
              <a:cs typeface="Tahoma" panose="020B0604030504040204" pitchFamily="34" charset="0"/>
            </a:rPr>
            <a:t>ingkungan fisik ramah literasi.</a:t>
          </a:r>
          <a:endParaRPr lang="en-US" sz="2400" kern="1200" dirty="0">
            <a:latin typeface="Tahoma" panose="020B0604030504040204" pitchFamily="34" charset="0"/>
            <a:ea typeface="Tahoma" panose="020B0604030504040204" pitchFamily="34" charset="0"/>
            <a:cs typeface="Tahoma" panose="020B0604030504040204" pitchFamily="34" charset="0"/>
          </a:endParaRPr>
        </a:p>
      </dsp:txBody>
      <dsp:txXfrm>
        <a:off x="1004" y="389292"/>
        <a:ext cx="3917900" cy="2350740"/>
      </dsp:txXfrm>
    </dsp:sp>
    <dsp:sp modelId="{48113A41-F56B-4429-90AE-02622A718C13}">
      <dsp:nvSpPr>
        <dsp:cNvPr id="0" name=""/>
        <dsp:cNvSpPr/>
      </dsp:nvSpPr>
      <dsp:spPr>
        <a:xfrm>
          <a:off x="4310695" y="389292"/>
          <a:ext cx="3917900" cy="235074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latin typeface="Tahoma" panose="020B0604030504040204" pitchFamily="34" charset="0"/>
              <a:ea typeface="Tahoma" panose="020B0604030504040204" pitchFamily="34" charset="0"/>
              <a:cs typeface="Tahoma" panose="020B0604030504040204" pitchFamily="34" charset="0"/>
            </a:rPr>
            <a:t>Mengupayakan </a:t>
          </a:r>
          <a:r>
            <a:rPr lang="en-US" sz="2400" kern="1200" dirty="0" smtClean="0">
              <a:latin typeface="Tahoma" panose="020B0604030504040204" pitchFamily="34" charset="0"/>
              <a:ea typeface="Tahoma" panose="020B0604030504040204" pitchFamily="34" charset="0"/>
              <a:cs typeface="Tahoma" panose="020B0604030504040204" pitchFamily="34" charset="0"/>
            </a:rPr>
            <a:t>l</a:t>
          </a:r>
          <a:r>
            <a:rPr lang="id-ID" sz="2400" kern="1200" dirty="0" smtClean="0">
              <a:latin typeface="Tahoma" panose="020B0604030504040204" pitchFamily="34" charset="0"/>
              <a:ea typeface="Tahoma" panose="020B0604030504040204" pitchFamily="34" charset="0"/>
              <a:cs typeface="Tahoma" panose="020B0604030504040204" pitchFamily="34" charset="0"/>
            </a:rPr>
            <a:t>ingkungan sosial </a:t>
          </a:r>
          <a:r>
            <a:rPr lang="id-ID" sz="2400" kern="1200" dirty="0">
              <a:latin typeface="Tahoma" panose="020B0604030504040204" pitchFamily="34" charset="0"/>
              <a:ea typeface="Tahoma" panose="020B0604030504040204" pitchFamily="34" charset="0"/>
              <a:cs typeface="Tahoma" panose="020B0604030504040204" pitchFamily="34" charset="0"/>
            </a:rPr>
            <a:t>dan </a:t>
          </a:r>
          <a:r>
            <a:rPr lang="id-ID" sz="2400" kern="1200" dirty="0" smtClean="0">
              <a:latin typeface="Tahoma" panose="020B0604030504040204" pitchFamily="34" charset="0"/>
              <a:ea typeface="Tahoma" panose="020B0604030504040204" pitchFamily="34" charset="0"/>
              <a:cs typeface="Tahoma" panose="020B0604030504040204" pitchFamily="34" charset="0"/>
            </a:rPr>
            <a:t>afektif.</a:t>
          </a:r>
          <a:endParaRPr lang="en-US" sz="2400" kern="1200" dirty="0">
            <a:latin typeface="Tahoma" panose="020B0604030504040204" pitchFamily="34" charset="0"/>
            <a:ea typeface="Tahoma" panose="020B0604030504040204" pitchFamily="34" charset="0"/>
            <a:cs typeface="Tahoma" panose="020B0604030504040204" pitchFamily="34" charset="0"/>
          </a:endParaRPr>
        </a:p>
      </dsp:txBody>
      <dsp:txXfrm>
        <a:off x="4310695" y="389292"/>
        <a:ext cx="3917900" cy="2350740"/>
      </dsp:txXfrm>
    </dsp:sp>
    <dsp:sp modelId="{E0C979C6-34B9-4FF4-88C4-145B30BFDA9E}">
      <dsp:nvSpPr>
        <dsp:cNvPr id="0" name=""/>
        <dsp:cNvSpPr/>
      </dsp:nvSpPr>
      <dsp:spPr>
        <a:xfrm>
          <a:off x="2155849" y="3001286"/>
          <a:ext cx="3917900" cy="1723116"/>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latin typeface="Tahoma" panose="020B0604030504040204" pitchFamily="34" charset="0"/>
              <a:ea typeface="Tahoma" panose="020B0604030504040204" pitchFamily="34" charset="0"/>
              <a:cs typeface="Tahoma" panose="020B0604030504040204" pitchFamily="34" charset="0"/>
            </a:rPr>
            <a:t>Mengupayakan </a:t>
          </a:r>
          <a:r>
            <a:rPr lang="en-US" sz="2400" kern="1200" dirty="0" smtClean="0">
              <a:latin typeface="Tahoma" panose="020B0604030504040204" pitchFamily="34" charset="0"/>
              <a:ea typeface="Tahoma" panose="020B0604030504040204" pitchFamily="34" charset="0"/>
              <a:cs typeface="Tahoma" panose="020B0604030504040204" pitchFamily="34" charset="0"/>
            </a:rPr>
            <a:t>sekolah </a:t>
          </a:r>
          <a:r>
            <a:rPr lang="en-US" sz="2400" kern="1200" dirty="0">
              <a:latin typeface="Tahoma" panose="020B0604030504040204" pitchFamily="34" charset="0"/>
              <a:ea typeface="Tahoma" panose="020B0604030504040204" pitchFamily="34" charset="0"/>
              <a:cs typeface="Tahoma" panose="020B0604030504040204" pitchFamily="34" charset="0"/>
            </a:rPr>
            <a:t>sebagai </a:t>
          </a:r>
          <a:r>
            <a:rPr lang="en-US" sz="2400" kern="1200" dirty="0" smtClean="0">
              <a:latin typeface="Tahoma" panose="020B0604030504040204" pitchFamily="34" charset="0"/>
              <a:ea typeface="Tahoma" panose="020B0604030504040204" pitchFamily="34" charset="0"/>
              <a:cs typeface="Tahoma" panose="020B0604030504040204" pitchFamily="34" charset="0"/>
            </a:rPr>
            <a:t>l</a:t>
          </a:r>
          <a:r>
            <a:rPr lang="id-ID" sz="2400" kern="1200" dirty="0" smtClean="0">
              <a:latin typeface="Tahoma" panose="020B0604030504040204" pitchFamily="34" charset="0"/>
              <a:ea typeface="Tahoma" panose="020B0604030504040204" pitchFamily="34" charset="0"/>
              <a:cs typeface="Tahoma" panose="020B0604030504040204" pitchFamily="34" charset="0"/>
            </a:rPr>
            <a:t>ingkungan akademik</a:t>
          </a:r>
          <a:r>
            <a:rPr lang="en-US" sz="2400" kern="1200" dirty="0" smtClean="0">
              <a:latin typeface="Tahoma" panose="020B0604030504040204" pitchFamily="34" charset="0"/>
              <a:ea typeface="Tahoma" panose="020B0604030504040204" pitchFamily="34" charset="0"/>
              <a:cs typeface="Tahoma" panose="020B0604030504040204" pitchFamily="34" charset="0"/>
            </a:rPr>
            <a:t> </a:t>
          </a:r>
          <a:r>
            <a:rPr lang="en-US" sz="2400" kern="1200" dirty="0">
              <a:latin typeface="Tahoma" panose="020B0604030504040204" pitchFamily="34" charset="0"/>
              <a:ea typeface="Tahoma" panose="020B0604030504040204" pitchFamily="34" charset="0"/>
              <a:cs typeface="Tahoma" panose="020B0604030504040204" pitchFamily="34" charset="0"/>
            </a:rPr>
            <a:t>yang </a:t>
          </a:r>
          <a:r>
            <a:rPr lang="en-US" sz="2400" kern="1200" dirty="0" err="1" smtClean="0">
              <a:latin typeface="Tahoma" panose="020B0604030504040204" pitchFamily="34" charset="0"/>
              <a:ea typeface="Tahoma" panose="020B0604030504040204" pitchFamily="34" charset="0"/>
              <a:cs typeface="Tahoma" panose="020B0604030504040204" pitchFamily="34" charset="0"/>
            </a:rPr>
            <a:t>literat</a:t>
          </a:r>
          <a:r>
            <a:rPr lang="en-US" sz="2400" kern="1200" dirty="0" smtClean="0">
              <a:latin typeface="Tahoma" panose="020B0604030504040204" pitchFamily="34" charset="0"/>
              <a:ea typeface="Tahoma" panose="020B0604030504040204" pitchFamily="34" charset="0"/>
              <a:cs typeface="Tahoma" panose="020B0604030504040204" pitchFamily="34" charset="0"/>
            </a:rPr>
            <a:t>.</a:t>
          </a:r>
          <a:endParaRPr lang="en-US" sz="2400" kern="1200" dirty="0">
            <a:latin typeface="Tahoma" panose="020B0604030504040204" pitchFamily="34" charset="0"/>
            <a:ea typeface="Tahoma" panose="020B0604030504040204" pitchFamily="34" charset="0"/>
            <a:cs typeface="Tahoma" panose="020B0604030504040204" pitchFamily="34" charset="0"/>
          </a:endParaRPr>
        </a:p>
      </dsp:txBody>
      <dsp:txXfrm>
        <a:off x="2155849" y="3001286"/>
        <a:ext cx="3917900" cy="172311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1C4871-7074-43E8-897E-5042DE8B0B3B}">
      <dsp:nvSpPr>
        <dsp:cNvPr id="0" name=""/>
        <dsp:cNvSpPr/>
      </dsp:nvSpPr>
      <dsp:spPr>
        <a:xfrm rot="5400000">
          <a:off x="1888937" y="-605041"/>
          <a:ext cx="5585593" cy="6925083"/>
        </a:xfrm>
        <a:prstGeom prst="round2Same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err="1" smtClean="0"/>
            <a:t>Pembentukan</a:t>
          </a:r>
          <a:r>
            <a:rPr lang="en-US" sz="2000" kern="1200" dirty="0" smtClean="0"/>
            <a:t> TLS-</a:t>
          </a:r>
          <a:r>
            <a:rPr lang="en-US" sz="2000" kern="1200" dirty="0" err="1" smtClean="0"/>
            <a:t>perlu</a:t>
          </a:r>
          <a:r>
            <a:rPr lang="en-US" sz="2000" kern="1200" dirty="0" smtClean="0"/>
            <a:t> </a:t>
          </a:r>
          <a:r>
            <a:rPr lang="en-US" sz="2000" kern="1200" dirty="0" err="1" smtClean="0"/>
            <a:t>diterbitkan</a:t>
          </a:r>
          <a:r>
            <a:rPr lang="en-US" sz="2000" kern="1200" dirty="0" smtClean="0"/>
            <a:t> SK TLS </a:t>
          </a:r>
          <a:r>
            <a:rPr lang="en-US" sz="2000" kern="1200" dirty="0" err="1" smtClean="0"/>
            <a:t>oleh</a:t>
          </a:r>
          <a:r>
            <a:rPr lang="en-US" sz="2000" kern="1200" dirty="0" smtClean="0"/>
            <a:t> </a:t>
          </a:r>
          <a:r>
            <a:rPr lang="en-US" sz="2000" kern="1200" dirty="0" err="1" smtClean="0"/>
            <a:t>Kepala</a:t>
          </a:r>
          <a:r>
            <a:rPr lang="en-US" sz="2000" kern="1200" dirty="0" smtClean="0"/>
            <a:t> </a:t>
          </a:r>
          <a:r>
            <a:rPr lang="en-US" sz="2000" kern="1200" dirty="0" err="1" smtClean="0"/>
            <a:t>Sekolah</a:t>
          </a:r>
          <a:endParaRPr lang="en-US" sz="2000" kern="1200" dirty="0"/>
        </a:p>
        <a:p>
          <a:pPr marL="228600" lvl="1" indent="-228600" algn="l" defTabSz="889000">
            <a:lnSpc>
              <a:spcPct val="90000"/>
            </a:lnSpc>
            <a:spcBef>
              <a:spcPct val="0"/>
            </a:spcBef>
            <a:spcAft>
              <a:spcPct val="15000"/>
            </a:spcAft>
            <a:buChar char="••"/>
          </a:pPr>
          <a:r>
            <a:rPr lang="en-US" sz="2000" kern="1200" dirty="0" smtClean="0"/>
            <a:t>15 </a:t>
          </a:r>
          <a:r>
            <a:rPr lang="en-US" sz="2000" kern="1200" dirty="0" err="1" smtClean="0"/>
            <a:t>menit</a:t>
          </a:r>
          <a:r>
            <a:rPr lang="en-US" sz="2000" kern="1200" dirty="0" smtClean="0"/>
            <a:t> </a:t>
          </a:r>
          <a:r>
            <a:rPr lang="en-US" sz="2000" kern="1200" dirty="0" err="1" smtClean="0"/>
            <a:t>membaca</a:t>
          </a:r>
          <a:r>
            <a:rPr lang="en-US" sz="2000" kern="1200" dirty="0" smtClean="0"/>
            <a:t> </a:t>
          </a:r>
          <a:r>
            <a:rPr lang="en-US" sz="2000" kern="1200" dirty="0" err="1" smtClean="0"/>
            <a:t>sebelum</a:t>
          </a:r>
          <a:r>
            <a:rPr lang="en-US" sz="2000" kern="1200" dirty="0" smtClean="0"/>
            <a:t> jam </a:t>
          </a:r>
          <a:r>
            <a:rPr lang="en-US" sz="2000" kern="1200" dirty="0" err="1" smtClean="0"/>
            <a:t>pelajaran</a:t>
          </a:r>
          <a:r>
            <a:rPr lang="en-US" sz="2000" kern="1200" dirty="0" smtClean="0"/>
            <a:t>-Guru </a:t>
          </a:r>
          <a:r>
            <a:rPr lang="en-US" sz="2000" kern="1200" dirty="0" err="1" smtClean="0"/>
            <a:t>dan</a:t>
          </a:r>
          <a:r>
            <a:rPr lang="en-US" sz="2000" kern="1200" dirty="0" smtClean="0"/>
            <a:t> </a:t>
          </a:r>
          <a:r>
            <a:rPr lang="en-US" sz="2000" kern="1200" dirty="0" err="1" smtClean="0"/>
            <a:t>warga</a:t>
          </a:r>
          <a:r>
            <a:rPr lang="en-US" sz="2000" kern="1200" dirty="0" smtClean="0"/>
            <a:t> </a:t>
          </a:r>
          <a:r>
            <a:rPr lang="en-US" sz="2000" kern="1200" dirty="0" err="1" smtClean="0"/>
            <a:t>sekolah</a:t>
          </a:r>
          <a:r>
            <a:rPr lang="en-US" sz="2000" kern="1200" dirty="0" smtClean="0"/>
            <a:t>  </a:t>
          </a:r>
          <a:r>
            <a:rPr lang="en-US" sz="2000" kern="1200" dirty="0" err="1" smtClean="0"/>
            <a:t>lainnya</a:t>
          </a:r>
          <a:r>
            <a:rPr lang="en-US" sz="2000" kern="1200" dirty="0" smtClean="0"/>
            <a:t> </a:t>
          </a:r>
          <a:r>
            <a:rPr lang="en-US" sz="2000" kern="1200" dirty="0" err="1" smtClean="0"/>
            <a:t>juga</a:t>
          </a:r>
          <a:r>
            <a:rPr lang="en-US" sz="2000" kern="1200" dirty="0" smtClean="0"/>
            <a:t> </a:t>
          </a:r>
          <a:r>
            <a:rPr lang="en-US" sz="2000" kern="1200" dirty="0" err="1" smtClean="0"/>
            <a:t>melakukan</a:t>
          </a:r>
          <a:r>
            <a:rPr lang="en-US" sz="2000" kern="1200" dirty="0" smtClean="0"/>
            <a:t> </a:t>
          </a:r>
          <a:r>
            <a:rPr lang="en-US" sz="2000" kern="1200" dirty="0" err="1" smtClean="0"/>
            <a:t>kegiatan</a:t>
          </a:r>
          <a:r>
            <a:rPr lang="en-US" sz="2000" kern="1200" dirty="0" smtClean="0"/>
            <a:t> </a:t>
          </a:r>
          <a:r>
            <a:rPr lang="en-US" sz="2000" kern="1200" dirty="0" err="1" smtClean="0"/>
            <a:t>membaca</a:t>
          </a:r>
          <a:endParaRPr lang="en-US" sz="2000" kern="1200" dirty="0"/>
        </a:p>
        <a:p>
          <a:pPr marL="228600" lvl="1" indent="-228600" algn="l" defTabSz="889000">
            <a:lnSpc>
              <a:spcPct val="90000"/>
            </a:lnSpc>
            <a:spcBef>
              <a:spcPct val="0"/>
            </a:spcBef>
            <a:spcAft>
              <a:spcPct val="15000"/>
            </a:spcAft>
            <a:buChar char="••"/>
          </a:pPr>
          <a:r>
            <a:rPr lang="en-US" sz="2000" kern="1200" dirty="0" err="1" smtClean="0"/>
            <a:t>Pembuatan</a:t>
          </a:r>
          <a:r>
            <a:rPr lang="en-US" sz="2000" kern="1200" dirty="0" smtClean="0"/>
            <a:t> </a:t>
          </a:r>
          <a:r>
            <a:rPr lang="en-US" sz="2000" kern="1200" dirty="0" err="1" smtClean="0"/>
            <a:t>Jurnal</a:t>
          </a:r>
          <a:r>
            <a:rPr lang="en-US" sz="2000" kern="1200" dirty="0" smtClean="0"/>
            <a:t> </a:t>
          </a:r>
          <a:r>
            <a:rPr lang="en-US" sz="2000" kern="1200" dirty="0" err="1" smtClean="0"/>
            <a:t>membaca</a:t>
          </a:r>
          <a:r>
            <a:rPr lang="en-US" sz="2000" kern="1200" dirty="0" smtClean="0"/>
            <a:t> </a:t>
          </a:r>
          <a:r>
            <a:rPr lang="en-US" sz="2000" kern="1200" dirty="0" err="1" smtClean="0"/>
            <a:t>siswa</a:t>
          </a:r>
          <a:r>
            <a:rPr lang="en-US" sz="2000" kern="1200" dirty="0" smtClean="0"/>
            <a:t> –</a:t>
          </a:r>
          <a:r>
            <a:rPr lang="en-US" sz="2000" kern="1200" dirty="0" err="1" smtClean="0"/>
            <a:t>pencatatan</a:t>
          </a:r>
          <a:r>
            <a:rPr lang="en-US" sz="2000" kern="1200" dirty="0" smtClean="0"/>
            <a:t>  </a:t>
          </a:r>
          <a:r>
            <a:rPr lang="en-US" sz="2000" kern="1200" dirty="0" err="1" smtClean="0"/>
            <a:t>kegiatan</a:t>
          </a:r>
          <a:r>
            <a:rPr lang="en-US" sz="2000" kern="1200" dirty="0" smtClean="0"/>
            <a:t> </a:t>
          </a:r>
          <a:r>
            <a:rPr lang="en-US" sz="2000" kern="1200" dirty="0" err="1" smtClean="0"/>
            <a:t>membaca</a:t>
          </a:r>
          <a:r>
            <a:rPr lang="en-US" sz="2000" kern="1200" dirty="0" smtClean="0"/>
            <a:t> </a:t>
          </a:r>
          <a:r>
            <a:rPr lang="en-US" sz="2000" kern="1200" dirty="0" err="1" smtClean="0"/>
            <a:t>harian</a:t>
          </a:r>
          <a:r>
            <a:rPr lang="en-US" sz="2000" kern="1200" dirty="0" smtClean="0"/>
            <a:t> </a:t>
          </a:r>
          <a:r>
            <a:rPr lang="en-US" sz="2000" kern="1200" dirty="0" err="1" smtClean="0"/>
            <a:t>tiap</a:t>
          </a:r>
          <a:r>
            <a:rPr lang="en-US" sz="2000" kern="1200" dirty="0" smtClean="0"/>
            <a:t> </a:t>
          </a:r>
          <a:r>
            <a:rPr lang="en-US" sz="2000" kern="1200" dirty="0" err="1" smtClean="0"/>
            <a:t>peserta</a:t>
          </a:r>
          <a:r>
            <a:rPr lang="en-US" sz="2000" kern="1200" dirty="0" smtClean="0"/>
            <a:t> </a:t>
          </a:r>
          <a:r>
            <a:rPr lang="en-US" sz="2000" kern="1200" dirty="0" err="1" smtClean="0"/>
            <a:t>didik</a:t>
          </a:r>
          <a:endParaRPr lang="en-US" sz="2000" kern="1200" dirty="0"/>
        </a:p>
        <a:p>
          <a:pPr marL="228600" lvl="1" indent="-228600" algn="l" defTabSz="889000">
            <a:lnSpc>
              <a:spcPct val="90000"/>
            </a:lnSpc>
            <a:spcBef>
              <a:spcPct val="0"/>
            </a:spcBef>
            <a:spcAft>
              <a:spcPct val="15000"/>
            </a:spcAft>
            <a:buChar char="••"/>
          </a:pPr>
          <a:r>
            <a:rPr lang="en-US" sz="2000" kern="1200" dirty="0" err="1" smtClean="0"/>
            <a:t>Penyiapan</a:t>
          </a:r>
          <a:r>
            <a:rPr lang="en-US" sz="2000" kern="1200" dirty="0" smtClean="0"/>
            <a:t> </a:t>
          </a:r>
          <a:r>
            <a:rPr lang="en-US" sz="2000" kern="1200" dirty="0" err="1" smtClean="0"/>
            <a:t>sarana</a:t>
          </a:r>
          <a:r>
            <a:rPr lang="en-US" sz="2000" kern="1200" dirty="0" smtClean="0"/>
            <a:t> </a:t>
          </a:r>
          <a:r>
            <a:rPr lang="en-US" sz="2000" kern="1200" dirty="0" err="1" smtClean="0"/>
            <a:t>literasi</a:t>
          </a:r>
          <a:r>
            <a:rPr lang="en-US" sz="2000" kern="1200" dirty="0" smtClean="0"/>
            <a:t> (</a:t>
          </a:r>
          <a:r>
            <a:rPr lang="en-US" sz="2000" kern="1200" dirty="0" err="1" smtClean="0"/>
            <a:t>penyediaan</a:t>
          </a:r>
          <a:r>
            <a:rPr lang="en-US" sz="2000" kern="1200" dirty="0" smtClean="0"/>
            <a:t> area </a:t>
          </a:r>
          <a:r>
            <a:rPr lang="en-US" sz="2000" kern="1200" dirty="0" err="1" smtClean="0"/>
            <a:t>baca</a:t>
          </a:r>
          <a:r>
            <a:rPr lang="en-US" sz="2000" kern="1200" dirty="0" smtClean="0"/>
            <a:t>, </a:t>
          </a:r>
          <a:r>
            <a:rPr lang="en-US" sz="2000" kern="1200" dirty="0" err="1" smtClean="0"/>
            <a:t>sudut</a:t>
          </a:r>
          <a:r>
            <a:rPr lang="en-US" sz="2000" kern="1200" dirty="0" smtClean="0"/>
            <a:t> </a:t>
          </a:r>
          <a:r>
            <a:rPr lang="en-US" sz="2000" kern="1200" dirty="0" err="1" smtClean="0"/>
            <a:t>buu</a:t>
          </a:r>
          <a:r>
            <a:rPr lang="en-US" sz="2000" kern="1200" dirty="0" smtClean="0"/>
            <a:t> </a:t>
          </a:r>
          <a:r>
            <a:rPr lang="en-US" sz="2000" kern="1200" dirty="0" err="1" smtClean="0"/>
            <a:t>kelas</a:t>
          </a:r>
          <a:r>
            <a:rPr lang="en-US" sz="2000" kern="1200" dirty="0" smtClean="0"/>
            <a:t>, </a:t>
          </a:r>
          <a:r>
            <a:rPr lang="en-US" sz="2000" kern="1200" dirty="0" err="1" smtClean="0"/>
            <a:t>buku</a:t>
          </a:r>
          <a:r>
            <a:rPr lang="en-US" sz="2000" kern="1200" dirty="0" smtClean="0"/>
            <a:t> </a:t>
          </a:r>
          <a:r>
            <a:rPr lang="en-US" sz="2000" kern="1200" dirty="0" err="1" smtClean="0"/>
            <a:t>bacaan</a:t>
          </a:r>
          <a:r>
            <a:rPr lang="en-US" sz="2000" kern="1200" dirty="0" smtClean="0"/>
            <a:t> </a:t>
          </a:r>
          <a:r>
            <a:rPr lang="en-US" sz="2000" kern="1200" dirty="0" err="1" smtClean="0"/>
            <a:t>dan</a:t>
          </a:r>
          <a:r>
            <a:rPr lang="en-US" sz="2000" kern="1200" dirty="0" smtClean="0"/>
            <a:t> </a:t>
          </a:r>
          <a:r>
            <a:rPr lang="en-US" sz="2000" kern="1200" dirty="0" err="1" smtClean="0"/>
            <a:t>akses</a:t>
          </a:r>
          <a:r>
            <a:rPr lang="en-US" sz="2000" kern="1200" dirty="0" smtClean="0"/>
            <a:t> internet)</a:t>
          </a:r>
          <a:endParaRPr lang="en-US" sz="2000" kern="1200" dirty="0"/>
        </a:p>
        <a:p>
          <a:pPr marL="228600" lvl="1" indent="-228600" algn="l" defTabSz="889000">
            <a:lnSpc>
              <a:spcPct val="90000"/>
            </a:lnSpc>
            <a:spcBef>
              <a:spcPct val="0"/>
            </a:spcBef>
            <a:spcAft>
              <a:spcPct val="15000"/>
            </a:spcAft>
            <a:buChar char="••"/>
          </a:pPr>
          <a:r>
            <a:rPr lang="en-US" sz="2000" kern="1200" dirty="0" err="1" smtClean="0"/>
            <a:t>Menciptakan</a:t>
          </a:r>
          <a:r>
            <a:rPr lang="en-US" sz="2000" kern="1200" dirty="0" smtClean="0"/>
            <a:t> </a:t>
          </a:r>
          <a:r>
            <a:rPr lang="en-US" sz="2000" kern="1200" dirty="0" err="1" smtClean="0"/>
            <a:t>lingkungan</a:t>
          </a:r>
          <a:r>
            <a:rPr lang="en-US" sz="2000" kern="1200" dirty="0" smtClean="0"/>
            <a:t> </a:t>
          </a:r>
          <a:r>
            <a:rPr lang="en-US" sz="2000" kern="1200" dirty="0" err="1" smtClean="0"/>
            <a:t>sosial</a:t>
          </a:r>
          <a:r>
            <a:rPr lang="en-US" sz="2000" kern="1200" dirty="0" smtClean="0"/>
            <a:t> </a:t>
          </a:r>
          <a:r>
            <a:rPr lang="en-US" sz="2000" kern="1200" dirty="0" err="1" smtClean="0"/>
            <a:t>dan</a:t>
          </a:r>
          <a:r>
            <a:rPr lang="en-US" sz="2000" kern="1200" dirty="0" smtClean="0"/>
            <a:t> </a:t>
          </a:r>
          <a:r>
            <a:rPr lang="en-US" sz="2000" kern="1200" dirty="0" err="1" smtClean="0"/>
            <a:t>afektif</a:t>
          </a:r>
          <a:r>
            <a:rPr lang="en-US" sz="2000" kern="1200" dirty="0" smtClean="0"/>
            <a:t> yang </a:t>
          </a:r>
          <a:r>
            <a:rPr lang="en-US" sz="2000" kern="1200" dirty="0" err="1" smtClean="0"/>
            <a:t>nyaman</a:t>
          </a:r>
          <a:r>
            <a:rPr lang="en-US" sz="2000" kern="1200" dirty="0" smtClean="0"/>
            <a:t> </a:t>
          </a:r>
          <a:r>
            <a:rPr lang="en-US" sz="2000" kern="1200" dirty="0" err="1" smtClean="0"/>
            <a:t>untuk</a:t>
          </a:r>
          <a:r>
            <a:rPr lang="en-US" sz="2000" kern="1200" dirty="0" smtClean="0"/>
            <a:t> </a:t>
          </a:r>
          <a:r>
            <a:rPr lang="en-US" sz="2000" kern="1200" dirty="0" err="1" smtClean="0"/>
            <a:t>membaca</a:t>
          </a:r>
          <a:endParaRPr lang="en-US" sz="2000" kern="1200" dirty="0" smtClean="0"/>
        </a:p>
        <a:p>
          <a:pPr marL="228600" lvl="1" indent="-228600" algn="l" defTabSz="889000">
            <a:lnSpc>
              <a:spcPct val="90000"/>
            </a:lnSpc>
            <a:spcBef>
              <a:spcPct val="0"/>
            </a:spcBef>
            <a:spcAft>
              <a:spcPct val="15000"/>
            </a:spcAft>
            <a:buChar char="••"/>
          </a:pPr>
          <a:r>
            <a:rPr lang="en-US" sz="2000" kern="1200" dirty="0" err="1" smtClean="0"/>
            <a:t>Pembimbingan</a:t>
          </a:r>
          <a:r>
            <a:rPr lang="en-US" sz="2000" kern="1200" dirty="0" smtClean="0"/>
            <a:t> e-</a:t>
          </a:r>
          <a:r>
            <a:rPr lang="en-US" sz="2000" kern="1200" dirty="0" err="1" smtClean="0"/>
            <a:t>literasi</a:t>
          </a:r>
          <a:r>
            <a:rPr lang="en-US" sz="2000" kern="1200" dirty="0" smtClean="0"/>
            <a:t> </a:t>
          </a:r>
          <a:r>
            <a:rPr lang="en-US" sz="2000" kern="1200" dirty="0" err="1" smtClean="0"/>
            <a:t>secara</a:t>
          </a:r>
          <a:r>
            <a:rPr lang="en-US" sz="2000" kern="1200" dirty="0" smtClean="0"/>
            <a:t> </a:t>
          </a:r>
          <a:r>
            <a:rPr lang="en-US" sz="2000" kern="1200" dirty="0" err="1" smtClean="0"/>
            <a:t>bertanggungjawab</a:t>
          </a:r>
          <a:r>
            <a:rPr lang="en-US" sz="2000" kern="1200" dirty="0" smtClean="0"/>
            <a:t>: </a:t>
          </a:r>
          <a:r>
            <a:rPr lang="en-US" sz="2000" kern="1200" dirty="0" err="1" smtClean="0"/>
            <a:t>dapat</a:t>
          </a:r>
          <a:r>
            <a:rPr lang="en-US" sz="2000" kern="1200" dirty="0" smtClean="0"/>
            <a:t> </a:t>
          </a:r>
          <a:r>
            <a:rPr lang="en-US" sz="2000" kern="1200" dirty="0" err="1" smtClean="0"/>
            <a:t>dilakukan</a:t>
          </a:r>
          <a:r>
            <a:rPr lang="en-US" sz="2000" kern="1200" dirty="0" smtClean="0"/>
            <a:t> </a:t>
          </a:r>
          <a:r>
            <a:rPr lang="en-US" sz="2000" kern="1200" dirty="0" err="1" smtClean="0"/>
            <a:t>misalnya</a:t>
          </a:r>
          <a:r>
            <a:rPr lang="en-US" sz="2000" kern="1200" dirty="0" smtClean="0"/>
            <a:t> </a:t>
          </a:r>
          <a:r>
            <a:rPr lang="en-US" sz="2000" kern="1200" dirty="0" err="1" smtClean="0"/>
            <a:t>dengan</a:t>
          </a:r>
          <a:r>
            <a:rPr lang="en-US" sz="2000" kern="1200" dirty="0" smtClean="0"/>
            <a:t> </a:t>
          </a:r>
          <a:r>
            <a:rPr lang="en-US" sz="2000" kern="1200" dirty="0" err="1" smtClean="0"/>
            <a:t>cara</a:t>
          </a:r>
          <a:r>
            <a:rPr lang="en-US" sz="2000" kern="1200" dirty="0" smtClean="0"/>
            <a:t>  sharing </a:t>
          </a:r>
          <a:r>
            <a:rPr lang="en-US" sz="2000" kern="1200" dirty="0" err="1" smtClean="0"/>
            <a:t>tentang</a:t>
          </a:r>
          <a:r>
            <a:rPr lang="en-US" sz="2000" kern="1200" dirty="0" smtClean="0"/>
            <a:t> </a:t>
          </a:r>
          <a:r>
            <a:rPr lang="en-US" sz="2000" kern="1200" dirty="0" err="1" smtClean="0"/>
            <a:t>penggunaan</a:t>
          </a:r>
          <a:r>
            <a:rPr lang="en-US" sz="2000" kern="1200" dirty="0" smtClean="0"/>
            <a:t> gadget </a:t>
          </a:r>
          <a:r>
            <a:rPr lang="en-US" sz="2000" kern="1200" dirty="0" err="1" smtClean="0"/>
            <a:t>dan</a:t>
          </a:r>
          <a:r>
            <a:rPr lang="en-US" sz="2000" kern="1200" dirty="0" smtClean="0"/>
            <a:t> </a:t>
          </a:r>
          <a:r>
            <a:rPr lang="en-US" sz="2000" kern="1200" dirty="0" err="1" smtClean="0"/>
            <a:t>Medsos</a:t>
          </a:r>
          <a:endParaRPr lang="en-US" sz="2000" kern="1200" dirty="0" smtClean="0"/>
        </a:p>
        <a:p>
          <a:pPr marL="228600" lvl="1" indent="-228600" algn="l" defTabSz="889000">
            <a:lnSpc>
              <a:spcPct val="90000"/>
            </a:lnSpc>
            <a:spcBef>
              <a:spcPct val="0"/>
            </a:spcBef>
            <a:spcAft>
              <a:spcPct val="15000"/>
            </a:spcAft>
            <a:buChar char="••"/>
          </a:pPr>
          <a:r>
            <a:rPr lang="en-US" sz="2000" kern="1200" dirty="0" err="1" smtClean="0"/>
            <a:t>Memperkenalkan</a:t>
          </a:r>
          <a:r>
            <a:rPr lang="en-US" sz="2000" kern="1200" dirty="0" smtClean="0"/>
            <a:t> </a:t>
          </a:r>
          <a:r>
            <a:rPr lang="id-ID" sz="2000" kern="1200" dirty="0" smtClean="0"/>
            <a:t>etika perilaku </a:t>
          </a:r>
          <a:r>
            <a:rPr lang="en-US" sz="2000" kern="1200" dirty="0" err="1" smtClean="0"/>
            <a:t>dan</a:t>
          </a:r>
          <a:r>
            <a:rPr lang="en-US" sz="2000" kern="1200" dirty="0" smtClean="0"/>
            <a:t> </a:t>
          </a:r>
          <a:r>
            <a:rPr lang="id-ID" sz="2000" kern="1200" dirty="0" smtClean="0"/>
            <a:t>hukum </a:t>
          </a:r>
          <a:r>
            <a:rPr lang="en-US" sz="2000" kern="1200" dirty="0" err="1" smtClean="0"/>
            <a:t>dalam</a:t>
          </a:r>
          <a:r>
            <a:rPr lang="id-ID" sz="2000" kern="1200" dirty="0" smtClean="0"/>
            <a:t> menggunakan teknologi informasi dan komunikasi</a:t>
          </a:r>
          <a:r>
            <a:rPr lang="en-US" sz="2000" kern="1200" dirty="0" smtClean="0"/>
            <a:t>- </a:t>
          </a:r>
          <a:r>
            <a:rPr lang="en-US" sz="2000" kern="1200" dirty="0" err="1" smtClean="0"/>
            <a:t>memperkenalkan</a:t>
          </a:r>
          <a:r>
            <a:rPr lang="en-US" sz="2000" kern="1200" dirty="0" smtClean="0"/>
            <a:t> UU ITE</a:t>
          </a:r>
        </a:p>
      </dsp:txBody>
      <dsp:txXfrm rot="-5400000">
        <a:off x="1219192" y="337370"/>
        <a:ext cx="6652417" cy="5040261"/>
      </dsp:txXfrm>
    </dsp:sp>
    <dsp:sp modelId="{6C6421E7-B43E-4C0D-A0A5-EB9D86225581}">
      <dsp:nvSpPr>
        <dsp:cNvPr id="0" name=""/>
        <dsp:cNvSpPr/>
      </dsp:nvSpPr>
      <dsp:spPr>
        <a:xfrm>
          <a:off x="0" y="2790"/>
          <a:ext cx="1133867" cy="570941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 wrap="square" lIns="179070" tIns="89535" rIns="179070" bIns="89535" numCol="1" spcCol="1270" anchor="ctr" anchorCtr="0">
          <a:noAutofit/>
        </a:bodyPr>
        <a:lstStyle/>
        <a:p>
          <a:pPr lvl="0" algn="ctr" defTabSz="2089150">
            <a:lnSpc>
              <a:spcPct val="90000"/>
            </a:lnSpc>
            <a:spcBef>
              <a:spcPct val="0"/>
            </a:spcBef>
            <a:spcAft>
              <a:spcPct val="35000"/>
            </a:spcAft>
          </a:pPr>
          <a:r>
            <a:rPr lang="en-US" sz="4700" kern="1200" dirty="0" err="1" smtClean="0">
              <a:solidFill>
                <a:schemeClr val="tx1"/>
              </a:solidFill>
            </a:rPr>
            <a:t>Jenis</a:t>
          </a:r>
          <a:r>
            <a:rPr lang="en-US" sz="4700" kern="1200" dirty="0" smtClean="0">
              <a:solidFill>
                <a:schemeClr val="tx1"/>
              </a:solidFill>
            </a:rPr>
            <a:t> </a:t>
          </a:r>
          <a:r>
            <a:rPr lang="en-US" sz="4700" kern="1200" dirty="0" err="1" smtClean="0">
              <a:solidFill>
                <a:schemeClr val="tx1"/>
              </a:solidFill>
            </a:rPr>
            <a:t>Kegiatan</a:t>
          </a:r>
          <a:endParaRPr lang="en-US" sz="4700" kern="1200" dirty="0">
            <a:solidFill>
              <a:schemeClr val="tx1"/>
            </a:solidFill>
          </a:endParaRPr>
        </a:p>
      </dsp:txBody>
      <dsp:txXfrm>
        <a:off x="55351" y="58141"/>
        <a:ext cx="1023165" cy="559871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56CFEB-D403-46A3-BA61-9B199123DD80}">
      <dsp:nvSpPr>
        <dsp:cNvPr id="0" name=""/>
        <dsp:cNvSpPr/>
      </dsp:nvSpPr>
      <dsp:spPr>
        <a:xfrm rot="5400000">
          <a:off x="-275791" y="291928"/>
          <a:ext cx="1838611" cy="1287027"/>
        </a:xfrm>
        <a:prstGeom prst="chevron">
          <a:avLst/>
        </a:prstGeom>
        <a:solidFill>
          <a:srgbClr val="00B05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b="1" kern="1200" dirty="0" smtClean="0"/>
            <a:t>KEPSEK</a:t>
          </a:r>
          <a:endParaRPr lang="en-US" sz="2800" b="1" kern="1200" dirty="0"/>
        </a:p>
      </dsp:txBody>
      <dsp:txXfrm rot="-5400000">
        <a:off x="2" y="659650"/>
        <a:ext cx="1287027" cy="551584"/>
      </dsp:txXfrm>
    </dsp:sp>
    <dsp:sp modelId="{4319CD0A-DCCB-404C-8D8B-A7C944E71573}">
      <dsp:nvSpPr>
        <dsp:cNvPr id="0" name=""/>
        <dsp:cNvSpPr/>
      </dsp:nvSpPr>
      <dsp:spPr>
        <a:xfrm rot="5400000">
          <a:off x="4160765" y="-2857600"/>
          <a:ext cx="1195097" cy="6942572"/>
        </a:xfrm>
        <a:prstGeom prst="round2SameRect">
          <a:avLst/>
        </a:prstGeom>
        <a:solidFill>
          <a:srgbClr val="FFFF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b="1" kern="1200" dirty="0" err="1" smtClean="0"/>
            <a:t>membentuk</a:t>
          </a:r>
          <a:r>
            <a:rPr lang="en-US" sz="1600" b="1" kern="1200" dirty="0" smtClean="0"/>
            <a:t>  </a:t>
          </a:r>
          <a:r>
            <a:rPr lang="en-US" sz="1600" b="1" kern="1200" dirty="0" err="1" smtClean="0"/>
            <a:t>bersama</a:t>
          </a:r>
          <a:r>
            <a:rPr lang="en-US" sz="1600" b="1" kern="1200" dirty="0" smtClean="0"/>
            <a:t> </a:t>
          </a:r>
          <a:r>
            <a:rPr lang="en-US" sz="1600" b="1" kern="1200" dirty="0" err="1" smtClean="0"/>
            <a:t>dengan</a:t>
          </a:r>
          <a:r>
            <a:rPr lang="en-US" sz="1600" b="1" kern="1200" dirty="0" smtClean="0"/>
            <a:t> </a:t>
          </a:r>
          <a:r>
            <a:rPr lang="en-US" sz="1600" b="1" kern="1200" dirty="0" err="1" smtClean="0"/>
            <a:t>para</a:t>
          </a:r>
          <a:r>
            <a:rPr lang="en-US" sz="1600" b="1" kern="1200" dirty="0" smtClean="0"/>
            <a:t> </a:t>
          </a:r>
          <a:r>
            <a:rPr lang="en-US" sz="1600" b="1" kern="1200" dirty="0" err="1" smtClean="0"/>
            <a:t>Wakil</a:t>
          </a:r>
          <a:r>
            <a:rPr lang="en-US" sz="1600" b="1" kern="1200" dirty="0" smtClean="0"/>
            <a:t> </a:t>
          </a:r>
          <a:r>
            <a:rPr lang="en-US" sz="1600" b="1" kern="1200" dirty="0" err="1" smtClean="0"/>
            <a:t>Kepala</a:t>
          </a:r>
          <a:r>
            <a:rPr lang="en-US" sz="1600" b="1" kern="1200" dirty="0" smtClean="0"/>
            <a:t> </a:t>
          </a:r>
          <a:r>
            <a:rPr lang="en-US" sz="1600" b="1" kern="1200" dirty="0" err="1" smtClean="0"/>
            <a:t>Sekolah</a:t>
          </a:r>
          <a:r>
            <a:rPr lang="en-US" sz="1600" b="1" kern="1200" dirty="0" smtClean="0"/>
            <a:t>:</a:t>
          </a:r>
          <a:endParaRPr lang="en-US" sz="1600" b="1" kern="1200" dirty="0"/>
        </a:p>
        <a:p>
          <a:pPr marL="342900" lvl="2" indent="-171450" algn="l" defTabSz="711200">
            <a:lnSpc>
              <a:spcPct val="90000"/>
            </a:lnSpc>
            <a:spcBef>
              <a:spcPct val="0"/>
            </a:spcBef>
            <a:spcAft>
              <a:spcPct val="15000"/>
            </a:spcAft>
            <a:buChar char="••"/>
          </a:pPr>
          <a:r>
            <a:rPr lang="en-US" sz="1600" b="1" kern="1200" dirty="0" smtClean="0"/>
            <a:t> </a:t>
          </a:r>
          <a:r>
            <a:rPr lang="en-US" sz="1600" b="1" kern="1200" dirty="0" err="1" smtClean="0"/>
            <a:t>mencermati</a:t>
          </a:r>
          <a:r>
            <a:rPr lang="en-US" sz="1600" b="1" kern="1200" dirty="0" smtClean="0"/>
            <a:t> </a:t>
          </a:r>
          <a:r>
            <a:rPr lang="en-US" sz="1600" b="1" kern="1200" dirty="0" err="1" smtClean="0"/>
            <a:t>dan</a:t>
          </a:r>
          <a:r>
            <a:rPr lang="en-US" sz="1600" b="1" kern="1200" dirty="0" smtClean="0"/>
            <a:t> </a:t>
          </a:r>
          <a:r>
            <a:rPr lang="en-US" sz="1600" b="1" kern="1200" dirty="0" err="1" smtClean="0"/>
            <a:t>menyusun</a:t>
          </a:r>
          <a:r>
            <a:rPr lang="en-US" sz="1600" b="1" kern="1200" dirty="0" smtClean="0"/>
            <a:t> Tim TLS ; </a:t>
          </a:r>
          <a:endParaRPr lang="en-US" sz="1600" b="1" kern="1200" dirty="0"/>
        </a:p>
        <a:p>
          <a:pPr marL="342900" lvl="2" indent="-171450" algn="l" defTabSz="711200">
            <a:lnSpc>
              <a:spcPct val="90000"/>
            </a:lnSpc>
            <a:spcBef>
              <a:spcPct val="0"/>
            </a:spcBef>
            <a:spcAft>
              <a:spcPct val="15000"/>
            </a:spcAft>
            <a:buChar char="••"/>
          </a:pPr>
          <a:r>
            <a:rPr lang="en-US" sz="1600" b="1" kern="1200" dirty="0" err="1" smtClean="0"/>
            <a:t>menyusun</a:t>
          </a:r>
          <a:r>
            <a:rPr lang="en-US" sz="1600" b="1" kern="1200" dirty="0" smtClean="0"/>
            <a:t> </a:t>
          </a:r>
          <a:r>
            <a:rPr lang="en-US" sz="1600" b="1" kern="1200" dirty="0" err="1" smtClean="0"/>
            <a:t>Tupoksi</a:t>
          </a:r>
          <a:r>
            <a:rPr lang="en-US" sz="1600" b="1" kern="1200" dirty="0" smtClean="0"/>
            <a:t> TLS</a:t>
          </a:r>
          <a:endParaRPr lang="en-US" sz="1600" b="1" kern="1200" dirty="0"/>
        </a:p>
        <a:p>
          <a:pPr marL="342900" lvl="2" indent="-171450" algn="l" defTabSz="711200">
            <a:lnSpc>
              <a:spcPct val="90000"/>
            </a:lnSpc>
            <a:spcBef>
              <a:spcPct val="0"/>
            </a:spcBef>
            <a:spcAft>
              <a:spcPct val="15000"/>
            </a:spcAft>
            <a:buChar char="••"/>
          </a:pPr>
          <a:r>
            <a:rPr lang="en-US" sz="1600" b="1" kern="1200" dirty="0" err="1" smtClean="0"/>
            <a:t>Penerbitan</a:t>
          </a:r>
          <a:r>
            <a:rPr lang="en-US" sz="1600" b="1" kern="1200" dirty="0" smtClean="0"/>
            <a:t> SK TLS</a:t>
          </a:r>
        </a:p>
      </dsp:txBody>
      <dsp:txXfrm rot="-5400000">
        <a:off x="1287028" y="74477"/>
        <a:ext cx="6884232" cy="1078417"/>
      </dsp:txXfrm>
    </dsp:sp>
    <dsp:sp modelId="{2B891385-8DED-4809-AB31-350655634A73}">
      <dsp:nvSpPr>
        <dsp:cNvPr id="0" name=""/>
        <dsp:cNvSpPr/>
      </dsp:nvSpPr>
      <dsp:spPr>
        <a:xfrm rot="5400000">
          <a:off x="-275791" y="1952198"/>
          <a:ext cx="1838611" cy="1287027"/>
        </a:xfrm>
        <a:prstGeom prst="chevron">
          <a:avLst/>
        </a:prstGeom>
        <a:solidFill>
          <a:schemeClr val="accent2">
            <a:lumMod val="75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100000"/>
            </a:lnSpc>
            <a:spcBef>
              <a:spcPct val="0"/>
            </a:spcBef>
            <a:spcAft>
              <a:spcPct val="35000"/>
            </a:spcAft>
          </a:pPr>
          <a:r>
            <a:rPr lang="en-US" sz="2400" b="1" kern="1200" dirty="0" smtClean="0"/>
            <a:t>WAKIL KEPSEK</a:t>
          </a:r>
          <a:endParaRPr lang="en-US" sz="2400" b="1" kern="1200" dirty="0"/>
        </a:p>
      </dsp:txBody>
      <dsp:txXfrm rot="-5400000">
        <a:off x="2" y="2319920"/>
        <a:ext cx="1287027" cy="551584"/>
      </dsp:txXfrm>
    </dsp:sp>
    <dsp:sp modelId="{1357297A-86AE-4BFE-AB84-839311329CE3}">
      <dsp:nvSpPr>
        <dsp:cNvPr id="0" name=""/>
        <dsp:cNvSpPr/>
      </dsp:nvSpPr>
      <dsp:spPr>
        <a:xfrm rot="5400000">
          <a:off x="4160451" y="-1198192"/>
          <a:ext cx="1195725" cy="6942572"/>
        </a:xfrm>
        <a:prstGeom prst="round2SameRect">
          <a:avLst/>
        </a:prstGeom>
        <a:solidFill>
          <a:srgbClr val="00B0F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b="1" kern="1200" dirty="0" err="1" smtClean="0"/>
            <a:t>Membantu</a:t>
          </a:r>
          <a:r>
            <a:rPr lang="en-US" sz="1600" b="1" kern="1200" dirty="0" smtClean="0"/>
            <a:t> </a:t>
          </a:r>
          <a:r>
            <a:rPr lang="en-US" sz="1600" b="1" kern="1200" dirty="0" err="1" smtClean="0"/>
            <a:t>Kepala</a:t>
          </a:r>
          <a:r>
            <a:rPr lang="en-US" sz="1600" b="1" kern="1200" dirty="0" smtClean="0"/>
            <a:t> </a:t>
          </a:r>
          <a:r>
            <a:rPr lang="en-US" sz="1600" b="1" kern="1200" dirty="0" err="1" smtClean="0"/>
            <a:t>sekolah</a:t>
          </a:r>
          <a:r>
            <a:rPr lang="en-US" sz="1600" b="1" kern="1200" dirty="0" smtClean="0"/>
            <a:t> </a:t>
          </a:r>
          <a:r>
            <a:rPr lang="en-US" sz="1600" b="1" kern="1200" dirty="0" err="1" smtClean="0"/>
            <a:t>merumuskan</a:t>
          </a:r>
          <a:r>
            <a:rPr lang="en-US" sz="1600" b="1" kern="1200" dirty="0" smtClean="0"/>
            <a:t> </a:t>
          </a:r>
          <a:r>
            <a:rPr lang="en-US" sz="1600" b="1" kern="1200" dirty="0" err="1" smtClean="0"/>
            <a:t>tugas</a:t>
          </a:r>
          <a:r>
            <a:rPr lang="en-US" sz="1600" b="1" kern="1200" dirty="0" smtClean="0"/>
            <a:t>, </a:t>
          </a:r>
          <a:r>
            <a:rPr lang="en-US" sz="1600" b="1" kern="1200" dirty="0" err="1" smtClean="0"/>
            <a:t>fungsi</a:t>
          </a:r>
          <a:r>
            <a:rPr lang="en-US" sz="1600" b="1" kern="1200" dirty="0" smtClean="0"/>
            <a:t> </a:t>
          </a:r>
          <a:r>
            <a:rPr lang="en-US" sz="1600" b="1" kern="1200" dirty="0" err="1" smtClean="0"/>
            <a:t>dan</a:t>
          </a:r>
          <a:r>
            <a:rPr lang="en-US" sz="1600" b="1" kern="1200" dirty="0" smtClean="0"/>
            <a:t> </a:t>
          </a:r>
          <a:r>
            <a:rPr lang="en-US" sz="1600" b="1" kern="1200" dirty="0" err="1" smtClean="0"/>
            <a:t>kewenangan</a:t>
          </a:r>
          <a:r>
            <a:rPr lang="en-US" sz="1600" b="1" kern="1200" dirty="0" smtClean="0"/>
            <a:t> TLS</a:t>
          </a:r>
          <a:endParaRPr lang="en-US" sz="1600" b="1" kern="1200" dirty="0"/>
        </a:p>
        <a:p>
          <a:pPr marL="171450" lvl="1" indent="-171450" algn="l" defTabSz="711200">
            <a:lnSpc>
              <a:spcPct val="90000"/>
            </a:lnSpc>
            <a:spcBef>
              <a:spcPct val="0"/>
            </a:spcBef>
            <a:spcAft>
              <a:spcPct val="15000"/>
            </a:spcAft>
            <a:buChar char="••"/>
          </a:pPr>
          <a:r>
            <a:rPr lang="en-US" sz="1600" b="1" kern="1200" dirty="0" err="1" smtClean="0"/>
            <a:t>Membantu</a:t>
          </a:r>
          <a:r>
            <a:rPr lang="en-US" sz="1600" b="1" kern="1200" dirty="0" smtClean="0"/>
            <a:t> </a:t>
          </a:r>
          <a:r>
            <a:rPr lang="en-US" sz="1600" b="1" kern="1200" dirty="0" err="1" smtClean="0"/>
            <a:t>kepala</a:t>
          </a:r>
          <a:r>
            <a:rPr lang="en-US" sz="1600" b="1" kern="1200" dirty="0" smtClean="0"/>
            <a:t> </a:t>
          </a:r>
          <a:r>
            <a:rPr lang="en-US" sz="1600" b="1" kern="1200" dirty="0" err="1" smtClean="0"/>
            <a:t>sekolah</a:t>
          </a:r>
          <a:r>
            <a:rPr lang="en-US" sz="1600" b="1" kern="1200" dirty="0" smtClean="0"/>
            <a:t> </a:t>
          </a:r>
          <a:r>
            <a:rPr lang="en-US" sz="1600" b="1" kern="1200" dirty="0" err="1" smtClean="0"/>
            <a:t>mencermati</a:t>
          </a:r>
          <a:r>
            <a:rPr lang="en-US" sz="1600" b="1" kern="1200" dirty="0" smtClean="0"/>
            <a:t> </a:t>
          </a:r>
          <a:r>
            <a:rPr lang="en-US" sz="1600" b="1" kern="1200" dirty="0" err="1" smtClean="0"/>
            <a:t>calon</a:t>
          </a:r>
          <a:r>
            <a:rPr lang="en-US" sz="1600" b="1" kern="1200" dirty="0" smtClean="0"/>
            <a:t> </a:t>
          </a:r>
          <a:r>
            <a:rPr lang="en-US" sz="1600" b="1" kern="1200" dirty="0" err="1" smtClean="0"/>
            <a:t>dan</a:t>
          </a:r>
          <a:r>
            <a:rPr lang="en-US" sz="1600" b="1" kern="1200" dirty="0" smtClean="0"/>
            <a:t> </a:t>
          </a:r>
          <a:r>
            <a:rPr lang="en-US" sz="1600" b="1" kern="1200" dirty="0" err="1" smtClean="0"/>
            <a:t>memilih</a:t>
          </a:r>
          <a:r>
            <a:rPr lang="en-US" sz="1600" b="1" kern="1200" dirty="0" smtClean="0"/>
            <a:t> </a:t>
          </a:r>
          <a:r>
            <a:rPr lang="en-US" sz="1600" b="1" kern="1200" dirty="0" err="1" smtClean="0"/>
            <a:t>personalia</a:t>
          </a:r>
          <a:r>
            <a:rPr lang="en-US" sz="1600" b="1" kern="1200" dirty="0" smtClean="0"/>
            <a:t> TLS</a:t>
          </a:r>
          <a:endParaRPr lang="en-US" sz="1600" b="1" kern="1200" dirty="0"/>
        </a:p>
        <a:p>
          <a:pPr marL="171450" lvl="1" indent="-171450" algn="l" defTabSz="711200">
            <a:lnSpc>
              <a:spcPct val="90000"/>
            </a:lnSpc>
            <a:spcBef>
              <a:spcPct val="0"/>
            </a:spcBef>
            <a:spcAft>
              <a:spcPct val="15000"/>
            </a:spcAft>
            <a:buChar char="••"/>
          </a:pPr>
          <a:r>
            <a:rPr lang="en-US" sz="1600" b="1" kern="1200" dirty="0" err="1" smtClean="0"/>
            <a:t>Membantu</a:t>
          </a:r>
          <a:r>
            <a:rPr lang="en-US" sz="1600" b="1" kern="1200" dirty="0" smtClean="0"/>
            <a:t> </a:t>
          </a:r>
          <a:r>
            <a:rPr lang="en-US" sz="1600" b="1" kern="1200" dirty="0" err="1" smtClean="0"/>
            <a:t>kepala</a:t>
          </a:r>
          <a:r>
            <a:rPr lang="en-US" sz="1600" b="1" kern="1200" dirty="0" smtClean="0"/>
            <a:t> </a:t>
          </a:r>
          <a:r>
            <a:rPr lang="en-US" sz="1600" b="1" kern="1200" dirty="0" err="1" smtClean="0"/>
            <a:t>sekolah</a:t>
          </a:r>
          <a:r>
            <a:rPr lang="en-US" sz="1600" b="1" kern="1200" dirty="0" smtClean="0"/>
            <a:t> </a:t>
          </a:r>
          <a:r>
            <a:rPr lang="en-US" sz="1600" b="1" kern="1200" dirty="0" err="1" smtClean="0"/>
            <a:t>Menyusun</a:t>
          </a:r>
          <a:r>
            <a:rPr lang="en-US" sz="1600" b="1" kern="1200" dirty="0" smtClean="0"/>
            <a:t> </a:t>
          </a:r>
          <a:r>
            <a:rPr lang="en-US" sz="1600" b="1" kern="1200" dirty="0" err="1" smtClean="0"/>
            <a:t>Personalia</a:t>
          </a:r>
          <a:r>
            <a:rPr lang="en-US" sz="1600" b="1" kern="1200" dirty="0" smtClean="0"/>
            <a:t> TLS </a:t>
          </a:r>
          <a:r>
            <a:rPr lang="en-US" sz="1600" b="1" kern="1200" dirty="0" err="1" smtClean="0"/>
            <a:t>sekolah</a:t>
          </a:r>
          <a:endParaRPr lang="en-US" sz="1600" b="1" kern="1200" dirty="0"/>
        </a:p>
      </dsp:txBody>
      <dsp:txXfrm rot="-5400000">
        <a:off x="1287028" y="1733601"/>
        <a:ext cx="6884202" cy="1078985"/>
      </dsp:txXfrm>
    </dsp:sp>
    <dsp:sp modelId="{B9BBCB77-7106-48AE-9310-D2CCEAA6B5FD}">
      <dsp:nvSpPr>
        <dsp:cNvPr id="0" name=""/>
        <dsp:cNvSpPr/>
      </dsp:nvSpPr>
      <dsp:spPr>
        <a:xfrm rot="5400000">
          <a:off x="-275791" y="3581034"/>
          <a:ext cx="1838611" cy="1287027"/>
        </a:xfrm>
        <a:prstGeom prst="chevron">
          <a:avLst/>
        </a:prstGeom>
        <a:solidFill>
          <a:schemeClr val="accent4">
            <a:lumMod val="75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n-US" sz="3600" b="1" kern="1200" dirty="0" smtClean="0"/>
            <a:t>TLS</a:t>
          </a:r>
          <a:endParaRPr lang="en-US" sz="3600" b="1" kern="1200" dirty="0"/>
        </a:p>
      </dsp:txBody>
      <dsp:txXfrm rot="-5400000">
        <a:off x="2" y="3948756"/>
        <a:ext cx="1287027" cy="551584"/>
      </dsp:txXfrm>
    </dsp:sp>
    <dsp:sp modelId="{E11D9E20-A965-4433-BAA0-2F398711DD61}">
      <dsp:nvSpPr>
        <dsp:cNvPr id="0" name=""/>
        <dsp:cNvSpPr/>
      </dsp:nvSpPr>
      <dsp:spPr>
        <a:xfrm rot="5400000">
          <a:off x="3863437" y="757914"/>
          <a:ext cx="1789753" cy="6942572"/>
        </a:xfrm>
        <a:prstGeom prst="round2SameRect">
          <a:avLst/>
        </a:prstGeom>
        <a:solidFill>
          <a:schemeClr val="accent6">
            <a:lumMod val="60000"/>
            <a:lumOff val="4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b="1" kern="1200" dirty="0" err="1" smtClean="0"/>
            <a:t>Melakukan</a:t>
          </a:r>
          <a:r>
            <a:rPr lang="en-US" sz="1600" b="1" kern="1200" dirty="0" smtClean="0"/>
            <a:t> </a:t>
          </a:r>
          <a:r>
            <a:rPr lang="en-US" sz="1600" b="1" kern="1200" dirty="0" err="1" smtClean="0"/>
            <a:t>sosialisasi</a:t>
          </a:r>
          <a:r>
            <a:rPr lang="en-US" sz="1600" b="1" kern="1200" dirty="0" smtClean="0"/>
            <a:t> TLS</a:t>
          </a:r>
          <a:endParaRPr lang="en-US" sz="1600" b="1" kern="1200" dirty="0"/>
        </a:p>
        <a:p>
          <a:pPr marL="171450" lvl="1" indent="-171450" algn="l" defTabSz="711200">
            <a:lnSpc>
              <a:spcPct val="90000"/>
            </a:lnSpc>
            <a:spcBef>
              <a:spcPct val="0"/>
            </a:spcBef>
            <a:spcAft>
              <a:spcPct val="15000"/>
            </a:spcAft>
            <a:buChar char="••"/>
          </a:pPr>
          <a:r>
            <a:rPr lang="en-US" sz="1600" b="1" kern="1200" dirty="0" err="1" smtClean="0"/>
            <a:t>Bekerjasama</a:t>
          </a:r>
          <a:r>
            <a:rPr lang="en-US" sz="1600" b="1" kern="1200" dirty="0" smtClean="0"/>
            <a:t> </a:t>
          </a:r>
          <a:r>
            <a:rPr lang="en-US" sz="1600" b="1" kern="1200" dirty="0" err="1" smtClean="0"/>
            <a:t>dengan</a:t>
          </a:r>
          <a:r>
            <a:rPr lang="en-US" sz="1600" b="1" kern="1200" dirty="0" smtClean="0"/>
            <a:t> </a:t>
          </a:r>
          <a:r>
            <a:rPr lang="en-US" sz="1600" b="1" kern="1200" dirty="0" err="1" smtClean="0"/>
            <a:t>Manajemen</a:t>
          </a:r>
          <a:r>
            <a:rPr lang="en-US" sz="1600" b="1" kern="1200" dirty="0" smtClean="0"/>
            <a:t> </a:t>
          </a:r>
          <a:r>
            <a:rPr lang="en-US" sz="1600" b="1" kern="1200" dirty="0" err="1" smtClean="0"/>
            <a:t>Sekolah</a:t>
          </a:r>
          <a:r>
            <a:rPr lang="en-US" sz="1600" b="1" kern="1200" dirty="0" smtClean="0"/>
            <a:t> </a:t>
          </a:r>
          <a:r>
            <a:rPr lang="en-US" sz="1600" b="1" kern="1200" dirty="0" err="1" smtClean="0"/>
            <a:t>terkait</a:t>
          </a:r>
          <a:r>
            <a:rPr lang="en-US" sz="1600" b="1" kern="1200" dirty="0" smtClean="0"/>
            <a:t> </a:t>
          </a:r>
          <a:r>
            <a:rPr lang="en-US" sz="1600" b="1" kern="1200" dirty="0" err="1" smtClean="0"/>
            <a:t>menyiapkan</a:t>
          </a:r>
          <a:r>
            <a:rPr lang="en-US" sz="1600" b="1" kern="1200" dirty="0" smtClean="0"/>
            <a:t> </a:t>
          </a:r>
          <a:r>
            <a:rPr lang="en-US" sz="1600" b="1" kern="1200" dirty="0" err="1" smtClean="0"/>
            <a:t>Lingkungan</a:t>
          </a:r>
          <a:r>
            <a:rPr lang="en-US" sz="1600" b="1" kern="1200" dirty="0" smtClean="0"/>
            <a:t> </a:t>
          </a:r>
          <a:r>
            <a:rPr lang="en-US" sz="1600" b="1" kern="1200" dirty="0" err="1" smtClean="0"/>
            <a:t>fisik</a:t>
          </a:r>
          <a:r>
            <a:rPr lang="en-US" sz="1600" b="1" kern="1200" dirty="0" smtClean="0"/>
            <a:t> GLS</a:t>
          </a:r>
          <a:endParaRPr lang="en-US" sz="1600" b="1" kern="1200" dirty="0"/>
        </a:p>
        <a:p>
          <a:pPr marL="171450" lvl="1" indent="-171450" algn="l" defTabSz="711200">
            <a:lnSpc>
              <a:spcPct val="90000"/>
            </a:lnSpc>
            <a:spcBef>
              <a:spcPct val="0"/>
            </a:spcBef>
            <a:spcAft>
              <a:spcPct val="15000"/>
            </a:spcAft>
            <a:buChar char="••"/>
          </a:pPr>
          <a:r>
            <a:rPr lang="en-US" sz="1600" b="1" kern="1200" dirty="0" err="1" smtClean="0"/>
            <a:t>Bertanggungjawab</a:t>
          </a:r>
          <a:r>
            <a:rPr lang="en-US" sz="1600" b="1" kern="1200" dirty="0" smtClean="0"/>
            <a:t> </a:t>
          </a:r>
          <a:r>
            <a:rPr lang="en-US" sz="1600" b="1" kern="1200" dirty="0" err="1" smtClean="0"/>
            <a:t>terimplementasikannya</a:t>
          </a:r>
          <a:r>
            <a:rPr lang="en-US" sz="1600" b="1" kern="1200" dirty="0" smtClean="0"/>
            <a:t> GLS </a:t>
          </a:r>
          <a:r>
            <a:rPr lang="en-US" sz="1600" b="1" kern="1200" dirty="0" err="1" smtClean="0"/>
            <a:t>di</a:t>
          </a:r>
          <a:r>
            <a:rPr lang="en-US" sz="1600" b="1" kern="1200" dirty="0" smtClean="0"/>
            <a:t> </a:t>
          </a:r>
          <a:r>
            <a:rPr lang="en-US" sz="1600" b="1" kern="1200" dirty="0" err="1" smtClean="0"/>
            <a:t>sekolah</a:t>
          </a:r>
          <a:endParaRPr lang="en-US" sz="1600" b="1" kern="1200" dirty="0"/>
        </a:p>
        <a:p>
          <a:pPr marL="171450" lvl="1" indent="-171450" algn="l" defTabSz="711200">
            <a:lnSpc>
              <a:spcPct val="90000"/>
            </a:lnSpc>
            <a:spcBef>
              <a:spcPct val="0"/>
            </a:spcBef>
            <a:spcAft>
              <a:spcPct val="15000"/>
            </a:spcAft>
            <a:buChar char="••"/>
          </a:pPr>
          <a:r>
            <a:rPr lang="en-US" sz="1600" b="1" kern="1200" dirty="0" err="1" smtClean="0"/>
            <a:t>Mengkoordinasikan</a:t>
          </a:r>
          <a:r>
            <a:rPr lang="en-US" sz="1600" b="1" kern="1200" dirty="0" smtClean="0"/>
            <a:t> </a:t>
          </a:r>
          <a:r>
            <a:rPr lang="en-US" sz="1600" b="1" kern="1200" dirty="0" err="1" smtClean="0"/>
            <a:t>berbagai</a:t>
          </a:r>
          <a:r>
            <a:rPr lang="en-US" sz="1600" b="1" kern="1200" dirty="0" smtClean="0"/>
            <a:t> </a:t>
          </a:r>
          <a:r>
            <a:rPr lang="en-US" sz="1600" b="1" kern="1200" dirty="0" err="1" smtClean="0"/>
            <a:t>kegiatan</a:t>
          </a:r>
          <a:r>
            <a:rPr lang="en-US" sz="1600" b="1" kern="1200" dirty="0" smtClean="0"/>
            <a:t> GLS </a:t>
          </a:r>
          <a:r>
            <a:rPr lang="en-US" sz="1600" b="1" kern="1200" dirty="0" err="1" smtClean="0"/>
            <a:t>di</a:t>
          </a:r>
          <a:r>
            <a:rPr lang="en-US" sz="1600" b="1" kern="1200" dirty="0" smtClean="0"/>
            <a:t> </a:t>
          </a:r>
          <a:r>
            <a:rPr lang="en-US" sz="1600" b="1" kern="1200" dirty="0" err="1" smtClean="0"/>
            <a:t>sekolah</a:t>
          </a:r>
          <a:r>
            <a:rPr lang="en-US" sz="1600" b="1" kern="1200" dirty="0" smtClean="0"/>
            <a:t> </a:t>
          </a:r>
          <a:r>
            <a:rPr lang="en-US" sz="1600" b="1" kern="1200" dirty="0" err="1" smtClean="0"/>
            <a:t>dengan</a:t>
          </a:r>
          <a:r>
            <a:rPr lang="en-US" sz="1600" b="1" kern="1200" dirty="0" smtClean="0"/>
            <a:t> </a:t>
          </a:r>
          <a:r>
            <a:rPr lang="en-US" sz="1600" b="1" kern="1200" dirty="0" err="1" smtClean="0"/>
            <a:t>pihak</a:t>
          </a:r>
          <a:r>
            <a:rPr lang="en-US" sz="1600" b="1" kern="1200" dirty="0" smtClean="0"/>
            <a:t>  internal </a:t>
          </a:r>
          <a:r>
            <a:rPr lang="en-US" sz="1600" b="1" kern="1200" dirty="0" err="1" smtClean="0"/>
            <a:t>maupun</a:t>
          </a:r>
          <a:r>
            <a:rPr lang="en-US" sz="1600" b="1" kern="1200" dirty="0" smtClean="0"/>
            <a:t> </a:t>
          </a:r>
          <a:r>
            <a:rPr lang="en-US" sz="1600" b="1" kern="1200" dirty="0" err="1" smtClean="0"/>
            <a:t>eksternal</a:t>
          </a:r>
          <a:r>
            <a:rPr lang="en-US" sz="1600" b="1" kern="1200" dirty="0" smtClean="0"/>
            <a:t> </a:t>
          </a:r>
          <a:r>
            <a:rPr lang="en-US" sz="1600" b="1" kern="1200" dirty="0" err="1" smtClean="0"/>
            <a:t>Sekolah</a:t>
          </a:r>
          <a:endParaRPr lang="en-US" sz="1600" b="1" kern="1200" dirty="0"/>
        </a:p>
        <a:p>
          <a:pPr marL="171450" lvl="1" indent="-171450" algn="l" defTabSz="711200">
            <a:lnSpc>
              <a:spcPct val="90000"/>
            </a:lnSpc>
            <a:spcBef>
              <a:spcPct val="0"/>
            </a:spcBef>
            <a:spcAft>
              <a:spcPct val="15000"/>
            </a:spcAft>
            <a:buChar char="••"/>
          </a:pPr>
          <a:endParaRPr lang="en-US" sz="1600" kern="1200" dirty="0"/>
        </a:p>
      </dsp:txBody>
      <dsp:txXfrm rot="-5400000">
        <a:off x="1287028" y="3421693"/>
        <a:ext cx="6855203" cy="1615015"/>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401B2D-5725-478D-AB73-FC1A67C25CBD}">
      <dsp:nvSpPr>
        <dsp:cNvPr id="0" name=""/>
        <dsp:cNvSpPr/>
      </dsp:nvSpPr>
      <dsp:spPr>
        <a:xfrm>
          <a:off x="0" y="24606"/>
          <a:ext cx="8382000" cy="5238750"/>
        </a:xfrm>
        <a:prstGeom prst="swooshArrow">
          <a:avLst>
            <a:gd name="adj1" fmla="val 25000"/>
            <a:gd name="adj2" fmla="val 2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B0F6D46-8ACE-4E88-AB4F-60D9BB852D17}">
      <dsp:nvSpPr>
        <dsp:cNvPr id="0" name=""/>
        <dsp:cNvSpPr/>
      </dsp:nvSpPr>
      <dsp:spPr>
        <a:xfrm>
          <a:off x="825627" y="3920141"/>
          <a:ext cx="192786" cy="192786"/>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2013DF7-7278-4285-A1D2-2BAA7D6AE6B3}">
      <dsp:nvSpPr>
        <dsp:cNvPr id="0" name=""/>
        <dsp:cNvSpPr/>
      </dsp:nvSpPr>
      <dsp:spPr>
        <a:xfrm>
          <a:off x="546747" y="4016534"/>
          <a:ext cx="2183866" cy="12468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153" tIns="0" rIns="0" bIns="0" numCol="1" spcCol="1270" anchor="t" anchorCtr="0">
          <a:noAutofit/>
        </a:bodyPr>
        <a:lstStyle/>
        <a:p>
          <a:pPr lvl="0" algn="l" defTabSz="1066800">
            <a:lnSpc>
              <a:spcPct val="90000"/>
            </a:lnSpc>
            <a:spcBef>
              <a:spcPct val="0"/>
            </a:spcBef>
            <a:spcAft>
              <a:spcPct val="35000"/>
            </a:spcAft>
          </a:pPr>
          <a:r>
            <a:rPr lang="en-US" sz="2400" b="1" kern="1200" dirty="0" err="1" smtClean="0">
              <a:solidFill>
                <a:schemeClr val="tx1"/>
              </a:solidFill>
            </a:rPr>
            <a:t>Rapat</a:t>
          </a:r>
          <a:r>
            <a:rPr lang="en-US" sz="2400" b="1" kern="1200" dirty="0" smtClean="0">
              <a:solidFill>
                <a:schemeClr val="tx1"/>
              </a:solidFill>
            </a:rPr>
            <a:t> </a:t>
          </a:r>
          <a:r>
            <a:rPr lang="en-US" sz="2400" b="1" kern="1200" dirty="0" err="1" smtClean="0">
              <a:solidFill>
                <a:schemeClr val="tx1"/>
              </a:solidFill>
            </a:rPr>
            <a:t>koordinasi</a:t>
          </a:r>
          <a:endParaRPr lang="en-US" sz="2400" b="1" kern="1200" dirty="0">
            <a:solidFill>
              <a:schemeClr val="tx1"/>
            </a:solidFill>
          </a:endParaRPr>
        </a:p>
      </dsp:txBody>
      <dsp:txXfrm>
        <a:off x="546747" y="4016534"/>
        <a:ext cx="2183866" cy="1246822"/>
      </dsp:txXfrm>
    </dsp:sp>
    <dsp:sp modelId="{E4124377-48EF-40AE-8CF6-A6B6E5EF114F}">
      <dsp:nvSpPr>
        <dsp:cNvPr id="0" name=""/>
        <dsp:cNvSpPr/>
      </dsp:nvSpPr>
      <dsp:spPr>
        <a:xfrm>
          <a:off x="2187702" y="2701607"/>
          <a:ext cx="335280" cy="335280"/>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8A0A053-02DE-46D8-93C1-DFCCA0BE3994}">
      <dsp:nvSpPr>
        <dsp:cNvPr id="0" name=""/>
        <dsp:cNvSpPr/>
      </dsp:nvSpPr>
      <dsp:spPr>
        <a:xfrm>
          <a:off x="1914802" y="2869247"/>
          <a:ext cx="2641298" cy="23941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658" tIns="0" rIns="0" bIns="0" numCol="1" spcCol="1270" anchor="t" anchorCtr="0">
          <a:noAutofit/>
        </a:bodyPr>
        <a:lstStyle/>
        <a:p>
          <a:pPr lvl="0" algn="l" defTabSz="1066800">
            <a:lnSpc>
              <a:spcPct val="90000"/>
            </a:lnSpc>
            <a:spcBef>
              <a:spcPct val="0"/>
            </a:spcBef>
            <a:spcAft>
              <a:spcPct val="35000"/>
            </a:spcAft>
          </a:pPr>
          <a:r>
            <a:rPr lang="en-US" sz="2400" b="1" kern="1200" dirty="0" err="1" smtClean="0">
              <a:solidFill>
                <a:schemeClr val="tx1"/>
              </a:solidFill>
            </a:rPr>
            <a:t>Pembentukan</a:t>
          </a:r>
          <a:r>
            <a:rPr lang="en-US" sz="2400" b="1" kern="1200" dirty="0" smtClean="0">
              <a:solidFill>
                <a:schemeClr val="tx1"/>
              </a:solidFill>
            </a:rPr>
            <a:t> Tim </a:t>
          </a:r>
          <a:r>
            <a:rPr lang="en-US" sz="2400" b="1" kern="1200" dirty="0" err="1" smtClean="0">
              <a:solidFill>
                <a:schemeClr val="tx1"/>
              </a:solidFill>
            </a:rPr>
            <a:t>Literasi</a:t>
          </a:r>
          <a:r>
            <a:rPr lang="en-US" sz="2400" b="1" kern="1200" dirty="0" smtClean="0">
              <a:solidFill>
                <a:schemeClr val="tx1"/>
              </a:solidFill>
            </a:rPr>
            <a:t> </a:t>
          </a:r>
          <a:r>
            <a:rPr lang="en-US" sz="2400" b="1" kern="1200" dirty="0" err="1" smtClean="0">
              <a:solidFill>
                <a:schemeClr val="tx1"/>
              </a:solidFill>
            </a:rPr>
            <a:t>Sekolah</a:t>
          </a:r>
          <a:endParaRPr lang="en-US" sz="2400" b="1" kern="1200" dirty="0">
            <a:solidFill>
              <a:schemeClr val="tx1"/>
            </a:solidFill>
          </a:endParaRPr>
        </a:p>
      </dsp:txBody>
      <dsp:txXfrm>
        <a:off x="1914802" y="2869247"/>
        <a:ext cx="2641298" cy="2394108"/>
      </dsp:txXfrm>
    </dsp:sp>
    <dsp:sp modelId="{707FA660-6F34-4138-B233-35DEC20EF8AD}">
      <dsp:nvSpPr>
        <dsp:cNvPr id="0" name=""/>
        <dsp:cNvSpPr/>
      </dsp:nvSpPr>
      <dsp:spPr>
        <a:xfrm>
          <a:off x="3926967" y="1803685"/>
          <a:ext cx="444246" cy="444246"/>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4C25D7B-0064-423C-8459-B13A150929EC}">
      <dsp:nvSpPr>
        <dsp:cNvPr id="0" name=""/>
        <dsp:cNvSpPr/>
      </dsp:nvSpPr>
      <dsp:spPr>
        <a:xfrm>
          <a:off x="4149090" y="2025808"/>
          <a:ext cx="1760220" cy="32375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5397" tIns="0" rIns="0" bIns="0" numCol="1" spcCol="1270" anchor="t" anchorCtr="0">
          <a:noAutofit/>
        </a:bodyPr>
        <a:lstStyle/>
        <a:p>
          <a:pPr lvl="0" algn="l" defTabSz="1066800">
            <a:lnSpc>
              <a:spcPct val="90000"/>
            </a:lnSpc>
            <a:spcBef>
              <a:spcPct val="0"/>
            </a:spcBef>
            <a:spcAft>
              <a:spcPct val="35000"/>
            </a:spcAft>
          </a:pPr>
          <a:r>
            <a:rPr lang="en-US" sz="2400" b="1" kern="1200" dirty="0" err="1" smtClean="0">
              <a:solidFill>
                <a:schemeClr val="tx1"/>
              </a:solidFill>
            </a:rPr>
            <a:t>sosialisasi</a:t>
          </a:r>
          <a:endParaRPr lang="en-US" sz="2400" b="1" kern="1200" dirty="0">
            <a:solidFill>
              <a:schemeClr val="tx1"/>
            </a:solidFill>
          </a:endParaRPr>
        </a:p>
      </dsp:txBody>
      <dsp:txXfrm>
        <a:off x="4149090" y="2025808"/>
        <a:ext cx="1760220" cy="3237547"/>
      </dsp:txXfrm>
    </dsp:sp>
    <dsp:sp modelId="{5E68A941-FCA9-459F-8885-69997D89440C}">
      <dsp:nvSpPr>
        <dsp:cNvPr id="0" name=""/>
        <dsp:cNvSpPr/>
      </dsp:nvSpPr>
      <dsp:spPr>
        <a:xfrm>
          <a:off x="5821299" y="1209611"/>
          <a:ext cx="595122" cy="595122"/>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C544B9D-9DE2-4F50-980E-8A5C8515FA08}">
      <dsp:nvSpPr>
        <dsp:cNvPr id="0" name=""/>
        <dsp:cNvSpPr/>
      </dsp:nvSpPr>
      <dsp:spPr>
        <a:xfrm>
          <a:off x="5882154" y="1507172"/>
          <a:ext cx="2233631" cy="37561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5343" tIns="0" rIns="0" bIns="0" numCol="1" spcCol="1270" anchor="t" anchorCtr="0">
          <a:noAutofit/>
        </a:bodyPr>
        <a:lstStyle/>
        <a:p>
          <a:pPr lvl="0" algn="l" defTabSz="1066800">
            <a:lnSpc>
              <a:spcPct val="90000"/>
            </a:lnSpc>
            <a:spcBef>
              <a:spcPct val="0"/>
            </a:spcBef>
            <a:spcAft>
              <a:spcPct val="35000"/>
            </a:spcAft>
          </a:pPr>
          <a:r>
            <a:rPr lang="en-US" sz="2400" b="1" kern="1200" dirty="0" err="1" smtClean="0"/>
            <a:t>Persiapan</a:t>
          </a:r>
          <a:r>
            <a:rPr lang="en-US" sz="2400" b="1" kern="1200" dirty="0" smtClean="0"/>
            <a:t> </a:t>
          </a:r>
          <a:r>
            <a:rPr lang="en-US" sz="2400" b="1" kern="1200" dirty="0" err="1" smtClean="0"/>
            <a:t>sarana</a:t>
          </a:r>
          <a:r>
            <a:rPr lang="en-US" sz="2400" b="1" kern="1200" dirty="0" smtClean="0"/>
            <a:t> </a:t>
          </a:r>
          <a:r>
            <a:rPr lang="en-US" sz="2400" b="1" kern="1200" dirty="0" err="1" smtClean="0"/>
            <a:t>prasarana</a:t>
          </a:r>
          <a:endParaRPr lang="en-US" sz="2400" b="1" kern="1200" dirty="0"/>
        </a:p>
      </dsp:txBody>
      <dsp:txXfrm>
        <a:off x="5882154" y="1507172"/>
        <a:ext cx="2233631" cy="375618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9E65C5-A6E1-4813-9BD5-F23B8582A483}">
      <dsp:nvSpPr>
        <dsp:cNvPr id="0" name=""/>
        <dsp:cNvSpPr/>
      </dsp:nvSpPr>
      <dsp:spPr>
        <a:xfrm>
          <a:off x="6730" y="1881"/>
          <a:ext cx="1910729" cy="1146437"/>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rPr>
            <a:t>1. </a:t>
          </a:r>
          <a:r>
            <a:rPr lang="en-US" sz="2400" b="1" kern="1200" dirty="0" err="1" smtClean="0">
              <a:solidFill>
                <a:schemeClr val="tx1"/>
              </a:solidFill>
            </a:rPr>
            <a:t>Membaca</a:t>
          </a:r>
          <a:r>
            <a:rPr lang="en-US" sz="2400" b="1" kern="1200" dirty="0" smtClean="0">
              <a:solidFill>
                <a:schemeClr val="tx1"/>
              </a:solidFill>
            </a:rPr>
            <a:t> </a:t>
          </a:r>
          <a:r>
            <a:rPr lang="en-US" sz="2400" b="1" kern="1200" dirty="0" err="1" smtClean="0">
              <a:solidFill>
                <a:schemeClr val="tx1"/>
              </a:solidFill>
            </a:rPr>
            <a:t>nyaring</a:t>
          </a:r>
          <a:r>
            <a:rPr lang="en-US" sz="2400" b="1" kern="1200" dirty="0" smtClean="0">
              <a:solidFill>
                <a:schemeClr val="tx1"/>
              </a:solidFill>
            </a:rPr>
            <a:t> (</a:t>
          </a:r>
          <a:r>
            <a:rPr lang="en-US" sz="2400" b="1" i="1" kern="1200" dirty="0" smtClean="0">
              <a:solidFill>
                <a:schemeClr val="tx1"/>
              </a:solidFill>
            </a:rPr>
            <a:t>Read Aloud)</a:t>
          </a:r>
          <a:endParaRPr lang="en-US" sz="2400" b="1" i="1" kern="1200" dirty="0">
            <a:solidFill>
              <a:schemeClr val="tx1"/>
            </a:solidFill>
          </a:endParaRPr>
        </a:p>
      </dsp:txBody>
      <dsp:txXfrm>
        <a:off x="6730" y="1881"/>
        <a:ext cx="1910729" cy="1146437"/>
      </dsp:txXfrm>
    </dsp:sp>
    <dsp:sp modelId="{B1F2E81D-5BFA-4C4F-B405-DA1029AD3F8E}">
      <dsp:nvSpPr>
        <dsp:cNvPr id="0" name=""/>
        <dsp:cNvSpPr/>
      </dsp:nvSpPr>
      <dsp:spPr>
        <a:xfrm>
          <a:off x="2108533" y="1881"/>
          <a:ext cx="1910729" cy="1146437"/>
        </a:xfrm>
        <a:prstGeom prst="rect">
          <a:avLst/>
        </a:prstGeom>
        <a:solidFill>
          <a:schemeClr val="accent5">
            <a:hueOff val="-1103764"/>
            <a:satOff val="4423"/>
            <a:lumOff val="9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rPr>
            <a:t>2. </a:t>
          </a:r>
          <a:r>
            <a:rPr lang="en-US" sz="2400" b="1" kern="1200" dirty="0" err="1" smtClean="0">
              <a:solidFill>
                <a:schemeClr val="tx1"/>
              </a:solidFill>
            </a:rPr>
            <a:t>Membaca</a:t>
          </a:r>
          <a:r>
            <a:rPr lang="en-US" sz="2400" b="1" kern="1200" dirty="0" smtClean="0">
              <a:solidFill>
                <a:schemeClr val="tx1"/>
              </a:solidFill>
            </a:rPr>
            <a:t> </a:t>
          </a:r>
          <a:r>
            <a:rPr lang="en-US" sz="2400" b="1" kern="1200" dirty="0" err="1" smtClean="0">
              <a:solidFill>
                <a:schemeClr val="tx1"/>
              </a:solidFill>
            </a:rPr>
            <a:t>mandiri</a:t>
          </a:r>
          <a:endParaRPr lang="en-US" sz="2400" b="1" kern="1200" dirty="0">
            <a:solidFill>
              <a:schemeClr val="tx1"/>
            </a:solidFill>
          </a:endParaRPr>
        </a:p>
      </dsp:txBody>
      <dsp:txXfrm>
        <a:off x="2108533" y="1881"/>
        <a:ext cx="1910729" cy="1146437"/>
      </dsp:txXfrm>
    </dsp:sp>
    <dsp:sp modelId="{0563C932-9900-4943-967F-900DB3DB5D43}">
      <dsp:nvSpPr>
        <dsp:cNvPr id="0" name=""/>
        <dsp:cNvSpPr/>
      </dsp:nvSpPr>
      <dsp:spPr>
        <a:xfrm>
          <a:off x="4210336" y="1881"/>
          <a:ext cx="1910729" cy="1146437"/>
        </a:xfrm>
        <a:prstGeom prst="rect">
          <a:avLst/>
        </a:prstGeom>
        <a:solidFill>
          <a:schemeClr val="accent5">
            <a:hueOff val="-2207528"/>
            <a:satOff val="8847"/>
            <a:lumOff val="191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rPr>
            <a:t>3. </a:t>
          </a:r>
          <a:r>
            <a:rPr lang="en-US" sz="2400" b="1" kern="1200" dirty="0" err="1" smtClean="0">
              <a:solidFill>
                <a:schemeClr val="tx1"/>
              </a:solidFill>
            </a:rPr>
            <a:t>Membaca</a:t>
          </a:r>
          <a:r>
            <a:rPr lang="en-US" sz="2400" b="1" kern="1200" dirty="0" smtClean="0">
              <a:solidFill>
                <a:schemeClr val="tx1"/>
              </a:solidFill>
            </a:rPr>
            <a:t> </a:t>
          </a:r>
          <a:r>
            <a:rPr lang="en-US" sz="2400" b="1" kern="1200" dirty="0" err="1" smtClean="0">
              <a:solidFill>
                <a:schemeClr val="tx1"/>
              </a:solidFill>
            </a:rPr>
            <a:t>Bersama</a:t>
          </a:r>
          <a:endParaRPr lang="en-US" sz="2400" b="1" kern="1200" dirty="0">
            <a:solidFill>
              <a:schemeClr val="tx1"/>
            </a:solidFill>
          </a:endParaRPr>
        </a:p>
      </dsp:txBody>
      <dsp:txXfrm>
        <a:off x="4210336" y="1881"/>
        <a:ext cx="1910729" cy="1146437"/>
      </dsp:txXfrm>
    </dsp:sp>
    <dsp:sp modelId="{87A7ECAA-A1FA-4A66-9A8D-9953B88BBDA9}">
      <dsp:nvSpPr>
        <dsp:cNvPr id="0" name=""/>
        <dsp:cNvSpPr/>
      </dsp:nvSpPr>
      <dsp:spPr>
        <a:xfrm>
          <a:off x="6312139" y="1881"/>
          <a:ext cx="1910729" cy="1146437"/>
        </a:xfrm>
        <a:prstGeom prst="rect">
          <a:avLst/>
        </a:prstGeom>
        <a:solidFill>
          <a:schemeClr val="accent5">
            <a:hueOff val="-3311292"/>
            <a:satOff val="13270"/>
            <a:lumOff val="2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rPr>
            <a:t>4. </a:t>
          </a:r>
          <a:r>
            <a:rPr lang="en-US" sz="2400" b="1" kern="1200" dirty="0" err="1" smtClean="0">
              <a:solidFill>
                <a:schemeClr val="tx1"/>
              </a:solidFill>
            </a:rPr>
            <a:t>Membaca</a:t>
          </a:r>
          <a:r>
            <a:rPr lang="en-US" sz="2400" b="1" kern="1200" dirty="0" smtClean="0">
              <a:solidFill>
                <a:schemeClr val="tx1"/>
              </a:solidFill>
            </a:rPr>
            <a:t> </a:t>
          </a:r>
          <a:r>
            <a:rPr lang="en-US" sz="2400" b="1" kern="1200" dirty="0" err="1" smtClean="0">
              <a:solidFill>
                <a:schemeClr val="tx1"/>
              </a:solidFill>
            </a:rPr>
            <a:t>terpandu</a:t>
          </a:r>
          <a:endParaRPr lang="en-US" sz="2400" b="1" kern="1200" dirty="0">
            <a:solidFill>
              <a:schemeClr val="tx1"/>
            </a:solidFill>
          </a:endParaRPr>
        </a:p>
      </dsp:txBody>
      <dsp:txXfrm>
        <a:off x="6312139" y="1881"/>
        <a:ext cx="1910729" cy="1146437"/>
      </dsp:txXfrm>
    </dsp:sp>
    <dsp:sp modelId="{3F43B8C7-FA14-44FD-BCCE-04FD0B5AF4AD}">
      <dsp:nvSpPr>
        <dsp:cNvPr id="0" name=""/>
        <dsp:cNvSpPr/>
      </dsp:nvSpPr>
      <dsp:spPr>
        <a:xfrm>
          <a:off x="6730" y="1339392"/>
          <a:ext cx="1910729" cy="2055242"/>
        </a:xfrm>
        <a:prstGeom prst="rect">
          <a:avLst/>
        </a:prstGeom>
        <a:solidFill>
          <a:schemeClr val="accent5">
            <a:hueOff val="-4415056"/>
            <a:satOff val="17694"/>
            <a:lumOff val="383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rPr>
            <a:t>5. </a:t>
          </a:r>
          <a:r>
            <a:rPr lang="en-US" sz="2400" b="1" kern="1200" dirty="0" err="1" smtClean="0">
              <a:solidFill>
                <a:schemeClr val="tx1"/>
              </a:solidFill>
            </a:rPr>
            <a:t>Saling</a:t>
          </a:r>
          <a:r>
            <a:rPr lang="en-US" sz="2400" b="1" kern="1200" dirty="0" smtClean="0">
              <a:solidFill>
                <a:schemeClr val="tx1"/>
              </a:solidFill>
            </a:rPr>
            <a:t> </a:t>
          </a:r>
          <a:r>
            <a:rPr lang="en-US" sz="2400" b="1" kern="1200" dirty="0" err="1" smtClean="0">
              <a:solidFill>
                <a:schemeClr val="tx1"/>
              </a:solidFill>
            </a:rPr>
            <a:t>Mencerita-kan</a:t>
          </a:r>
          <a:r>
            <a:rPr lang="en-US" sz="2400" b="1" kern="1200" dirty="0" smtClean="0">
              <a:solidFill>
                <a:schemeClr val="tx1"/>
              </a:solidFill>
            </a:rPr>
            <a:t> </a:t>
          </a:r>
          <a:r>
            <a:rPr lang="en-US" sz="2400" b="1" kern="1200" dirty="0" err="1" smtClean="0">
              <a:solidFill>
                <a:schemeClr val="tx1"/>
              </a:solidFill>
            </a:rPr>
            <a:t>Hasil</a:t>
          </a:r>
          <a:r>
            <a:rPr lang="en-US" sz="2400" b="1" kern="1200" dirty="0" smtClean="0">
              <a:solidFill>
                <a:schemeClr val="tx1"/>
              </a:solidFill>
            </a:rPr>
            <a:t> </a:t>
          </a:r>
          <a:r>
            <a:rPr lang="en-US" sz="2400" b="1" kern="1200" dirty="0" err="1" smtClean="0">
              <a:solidFill>
                <a:schemeClr val="tx1"/>
              </a:solidFill>
            </a:rPr>
            <a:t>Bacaan</a:t>
          </a:r>
          <a:r>
            <a:rPr lang="en-US" sz="2400" b="1" kern="1200" dirty="0" smtClean="0">
              <a:solidFill>
                <a:schemeClr val="tx1"/>
              </a:solidFill>
            </a:rPr>
            <a:t> </a:t>
          </a:r>
          <a:r>
            <a:rPr lang="en-US" sz="1800" b="1" i="1" kern="1200" dirty="0" smtClean="0">
              <a:solidFill>
                <a:schemeClr val="tx1"/>
              </a:solidFill>
            </a:rPr>
            <a:t>(</a:t>
          </a:r>
          <a:r>
            <a:rPr lang="en-US" sz="1800" b="1" i="1" kern="1200" dirty="0" err="1" smtClean="0">
              <a:solidFill>
                <a:schemeClr val="tx1"/>
              </a:solidFill>
            </a:rPr>
            <a:t>berpasangan</a:t>
          </a:r>
          <a:r>
            <a:rPr lang="en-US" sz="1800" b="1" i="1" kern="1200" dirty="0" smtClean="0">
              <a:solidFill>
                <a:schemeClr val="tx1"/>
              </a:solidFill>
            </a:rPr>
            <a:t>)</a:t>
          </a:r>
          <a:endParaRPr lang="en-US" sz="1800" b="1" i="1" kern="1200" dirty="0">
            <a:solidFill>
              <a:schemeClr val="tx1"/>
            </a:solidFill>
          </a:endParaRPr>
        </a:p>
      </dsp:txBody>
      <dsp:txXfrm>
        <a:off x="6730" y="1339392"/>
        <a:ext cx="1910729" cy="2055242"/>
      </dsp:txXfrm>
    </dsp:sp>
    <dsp:sp modelId="{13B49765-9204-4453-8D48-81222D499E1E}">
      <dsp:nvSpPr>
        <dsp:cNvPr id="0" name=""/>
        <dsp:cNvSpPr/>
      </dsp:nvSpPr>
      <dsp:spPr>
        <a:xfrm>
          <a:off x="2108533" y="1339392"/>
          <a:ext cx="1910729" cy="2055242"/>
        </a:xfrm>
        <a:prstGeom prst="rect">
          <a:avLst/>
        </a:prstGeom>
        <a:solidFill>
          <a:schemeClr val="accent5">
            <a:hueOff val="-5518820"/>
            <a:satOff val="22117"/>
            <a:lumOff val="47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rPr>
            <a:t>6. </a:t>
          </a:r>
          <a:r>
            <a:rPr lang="en-US" sz="2400" b="1" kern="1200" dirty="0" err="1" smtClean="0">
              <a:solidFill>
                <a:schemeClr val="tx1"/>
              </a:solidFill>
            </a:rPr>
            <a:t>Melanjutkan</a:t>
          </a:r>
          <a:r>
            <a:rPr lang="en-US" sz="2400" b="1" kern="1200" dirty="0" smtClean="0">
              <a:solidFill>
                <a:schemeClr val="tx1"/>
              </a:solidFill>
            </a:rPr>
            <a:t> </a:t>
          </a:r>
          <a:r>
            <a:rPr lang="en-US" sz="2400" b="1" kern="1200" dirty="0" err="1" smtClean="0">
              <a:solidFill>
                <a:schemeClr val="tx1"/>
              </a:solidFill>
            </a:rPr>
            <a:t>cerita</a:t>
          </a:r>
          <a:endParaRPr lang="en-US" sz="2400" b="1" kern="1200" dirty="0">
            <a:solidFill>
              <a:schemeClr val="tx1"/>
            </a:solidFill>
          </a:endParaRPr>
        </a:p>
      </dsp:txBody>
      <dsp:txXfrm>
        <a:off x="2108533" y="1339392"/>
        <a:ext cx="1910729" cy="2055242"/>
      </dsp:txXfrm>
    </dsp:sp>
    <dsp:sp modelId="{58CE98DB-3708-4C4D-9F4E-E31C6D3CF6C3}">
      <dsp:nvSpPr>
        <dsp:cNvPr id="0" name=""/>
        <dsp:cNvSpPr/>
      </dsp:nvSpPr>
      <dsp:spPr>
        <a:xfrm>
          <a:off x="4210336" y="1339392"/>
          <a:ext cx="1910729" cy="2055242"/>
        </a:xfrm>
        <a:prstGeom prst="rect">
          <a:avLst/>
        </a:prstGeom>
        <a:solidFill>
          <a:schemeClr val="accent5">
            <a:hueOff val="-6622584"/>
            <a:satOff val="26541"/>
            <a:lumOff val="5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rPr>
            <a:t>7. </a:t>
          </a:r>
          <a:r>
            <a:rPr lang="en-US" sz="2400" b="1" kern="1200" dirty="0" err="1" smtClean="0">
              <a:solidFill>
                <a:schemeClr val="tx1"/>
              </a:solidFill>
            </a:rPr>
            <a:t>Mengem-bangkan</a:t>
          </a:r>
          <a:r>
            <a:rPr lang="en-US" sz="2400" b="1" kern="1200" dirty="0" smtClean="0">
              <a:solidFill>
                <a:schemeClr val="tx1"/>
              </a:solidFill>
            </a:rPr>
            <a:t> </a:t>
          </a:r>
          <a:r>
            <a:rPr lang="en-US" sz="2400" b="1" kern="1200" dirty="0" err="1" smtClean="0">
              <a:solidFill>
                <a:schemeClr val="tx1"/>
              </a:solidFill>
            </a:rPr>
            <a:t>tokoh</a:t>
          </a:r>
          <a:endParaRPr lang="en-US" sz="2400" b="1" kern="1200" dirty="0">
            <a:solidFill>
              <a:schemeClr val="tx1"/>
            </a:solidFill>
          </a:endParaRPr>
        </a:p>
      </dsp:txBody>
      <dsp:txXfrm>
        <a:off x="4210336" y="1339392"/>
        <a:ext cx="1910729" cy="2055242"/>
      </dsp:txXfrm>
    </dsp:sp>
    <dsp:sp modelId="{B41E5898-DBE2-4395-8FA9-19E0E17A0A48}">
      <dsp:nvSpPr>
        <dsp:cNvPr id="0" name=""/>
        <dsp:cNvSpPr/>
      </dsp:nvSpPr>
      <dsp:spPr>
        <a:xfrm>
          <a:off x="6312139" y="1339392"/>
          <a:ext cx="1910729" cy="2055242"/>
        </a:xfrm>
        <a:prstGeom prst="rect">
          <a:avLst/>
        </a:prstGeom>
        <a:solidFill>
          <a:schemeClr val="accent5">
            <a:hueOff val="-7726349"/>
            <a:satOff val="30964"/>
            <a:lumOff val="671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rPr>
            <a:t>8. </a:t>
          </a:r>
          <a:r>
            <a:rPr lang="en-US" sz="2400" b="1" kern="1200" dirty="0" err="1" smtClean="0">
              <a:solidFill>
                <a:schemeClr val="tx1"/>
              </a:solidFill>
            </a:rPr>
            <a:t>Menulis</a:t>
          </a:r>
          <a:r>
            <a:rPr lang="en-US" sz="2400" b="1" kern="1200" dirty="0" smtClean="0">
              <a:solidFill>
                <a:schemeClr val="tx1"/>
              </a:solidFill>
            </a:rPr>
            <a:t> </a:t>
          </a:r>
          <a:r>
            <a:rPr lang="en-US" sz="2400" b="1" kern="1200" dirty="0" err="1" smtClean="0">
              <a:solidFill>
                <a:schemeClr val="tx1"/>
              </a:solidFill>
            </a:rPr>
            <a:t>Cerita</a:t>
          </a:r>
          <a:r>
            <a:rPr lang="en-US" sz="2400" b="1" kern="1200" dirty="0" smtClean="0">
              <a:solidFill>
                <a:schemeClr val="tx1"/>
              </a:solidFill>
            </a:rPr>
            <a:t>/ </a:t>
          </a:r>
          <a:r>
            <a:rPr lang="en-US" sz="2400" b="1" kern="1200" dirty="0" err="1" smtClean="0">
              <a:solidFill>
                <a:schemeClr val="tx1"/>
              </a:solidFill>
            </a:rPr>
            <a:t>Puisi</a:t>
          </a:r>
          <a:r>
            <a:rPr lang="en-US" sz="2400" b="1" kern="1200" dirty="0" smtClean="0">
              <a:solidFill>
                <a:schemeClr val="tx1"/>
              </a:solidFill>
            </a:rPr>
            <a:t>/ </a:t>
          </a:r>
          <a:r>
            <a:rPr lang="en-US" sz="2400" b="1" kern="1200" dirty="0" err="1" smtClean="0">
              <a:solidFill>
                <a:schemeClr val="tx1"/>
              </a:solidFill>
            </a:rPr>
            <a:t>Artikel</a:t>
          </a:r>
          <a:endParaRPr lang="en-US" sz="2400" b="1" kern="1200" dirty="0">
            <a:solidFill>
              <a:schemeClr val="tx1"/>
            </a:solidFill>
          </a:endParaRPr>
        </a:p>
      </dsp:txBody>
      <dsp:txXfrm>
        <a:off x="6312139" y="1339392"/>
        <a:ext cx="1910729" cy="2055242"/>
      </dsp:txXfrm>
    </dsp:sp>
    <dsp:sp modelId="{C2C4431F-D5C6-4CD2-AA62-71D119963548}">
      <dsp:nvSpPr>
        <dsp:cNvPr id="0" name=""/>
        <dsp:cNvSpPr/>
      </dsp:nvSpPr>
      <dsp:spPr>
        <a:xfrm>
          <a:off x="2108533" y="3657600"/>
          <a:ext cx="1910729" cy="1526424"/>
        </a:xfrm>
        <a:prstGeom prst="rect">
          <a:avLst/>
        </a:prstGeom>
        <a:solidFill>
          <a:schemeClr val="accent5">
            <a:hueOff val="-8830112"/>
            <a:satOff val="35388"/>
            <a:lumOff val="76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rPr>
            <a:t>9. </a:t>
          </a:r>
          <a:r>
            <a:rPr lang="en-US" sz="2400" b="1" kern="1200" dirty="0" err="1" smtClean="0">
              <a:solidFill>
                <a:schemeClr val="tx1"/>
              </a:solidFill>
            </a:rPr>
            <a:t>Membuat</a:t>
          </a:r>
          <a:r>
            <a:rPr lang="en-US" sz="2400" b="1" kern="1200" dirty="0" smtClean="0">
              <a:solidFill>
                <a:schemeClr val="tx1"/>
              </a:solidFill>
            </a:rPr>
            <a:t> Graphic Organizer</a:t>
          </a:r>
          <a:endParaRPr lang="en-US" sz="2400" b="1" kern="1200" dirty="0">
            <a:solidFill>
              <a:schemeClr val="tx1"/>
            </a:solidFill>
          </a:endParaRPr>
        </a:p>
      </dsp:txBody>
      <dsp:txXfrm>
        <a:off x="2108533" y="3657600"/>
        <a:ext cx="1910729" cy="1526424"/>
      </dsp:txXfrm>
    </dsp:sp>
    <dsp:sp modelId="{F7C9764D-152E-4942-B5DD-62F0465777DB}">
      <dsp:nvSpPr>
        <dsp:cNvPr id="0" name=""/>
        <dsp:cNvSpPr/>
      </dsp:nvSpPr>
      <dsp:spPr>
        <a:xfrm>
          <a:off x="4210336" y="3585707"/>
          <a:ext cx="1910729" cy="1670211"/>
        </a:xfrm>
        <a:prstGeom prst="rec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rPr>
            <a:t>10. </a:t>
          </a:r>
          <a:r>
            <a:rPr lang="en-US" sz="2400" b="1" kern="1200" dirty="0" err="1" smtClean="0">
              <a:solidFill>
                <a:schemeClr val="tx1"/>
              </a:solidFill>
            </a:rPr>
            <a:t>Menyiapkan</a:t>
          </a:r>
          <a:r>
            <a:rPr lang="en-US" sz="2400" b="1" kern="1200" dirty="0" smtClean="0">
              <a:solidFill>
                <a:schemeClr val="tx1"/>
              </a:solidFill>
            </a:rPr>
            <a:t> </a:t>
          </a:r>
          <a:r>
            <a:rPr lang="en-US" sz="2400" b="1" kern="1200" dirty="0" err="1" smtClean="0">
              <a:solidFill>
                <a:schemeClr val="tx1"/>
              </a:solidFill>
            </a:rPr>
            <a:t>Kelas</a:t>
          </a:r>
          <a:r>
            <a:rPr lang="en-US" sz="2400" b="1" kern="1200" dirty="0" smtClean="0">
              <a:solidFill>
                <a:schemeClr val="tx1"/>
              </a:solidFill>
            </a:rPr>
            <a:t> </a:t>
          </a:r>
          <a:r>
            <a:rPr lang="en-US" sz="2400" b="1" kern="1200" dirty="0" err="1" smtClean="0">
              <a:solidFill>
                <a:schemeClr val="tx1"/>
              </a:solidFill>
            </a:rPr>
            <a:t>Kaya</a:t>
          </a:r>
          <a:r>
            <a:rPr lang="en-US" sz="2400" b="1" kern="1200" dirty="0" smtClean="0">
              <a:solidFill>
                <a:schemeClr val="tx1"/>
              </a:solidFill>
            </a:rPr>
            <a:t> </a:t>
          </a:r>
          <a:r>
            <a:rPr lang="en-US" sz="2400" b="1" kern="1200" dirty="0" err="1" smtClean="0">
              <a:solidFill>
                <a:schemeClr val="tx1"/>
              </a:solidFill>
            </a:rPr>
            <a:t>Literasi</a:t>
          </a:r>
          <a:endParaRPr lang="en-US" sz="2400" b="1" kern="1200" dirty="0">
            <a:solidFill>
              <a:schemeClr val="tx1"/>
            </a:solidFill>
          </a:endParaRPr>
        </a:p>
      </dsp:txBody>
      <dsp:txXfrm>
        <a:off x="4210336" y="3585707"/>
        <a:ext cx="1910729" cy="1670211"/>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1C4871-7074-43E8-897E-5042DE8B0B3B}">
      <dsp:nvSpPr>
        <dsp:cNvPr id="0" name=""/>
        <dsp:cNvSpPr/>
      </dsp:nvSpPr>
      <dsp:spPr>
        <a:xfrm rot="5400000">
          <a:off x="1902909" y="-1062227"/>
          <a:ext cx="5100422" cy="7382254"/>
        </a:xfrm>
        <a:prstGeom prst="round2SameRect">
          <a:avLst/>
        </a:prstGeom>
        <a:solidFill>
          <a:schemeClr val="accent3">
            <a:alpha val="90000"/>
            <a:tint val="40000"/>
            <a:hueOff val="0"/>
            <a:satOff val="0"/>
            <a:lumOff val="0"/>
            <a:alphaOff val="0"/>
          </a:schemeClr>
        </a:solidFill>
        <a:ln w="25400" cap="flat" cmpd="sng" algn="ctr">
          <a:solidFill>
            <a:schemeClr val="accent3">
              <a:lumMod val="60000"/>
              <a:lumOff val="40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t>15 </a:t>
          </a:r>
          <a:r>
            <a:rPr lang="en-US" sz="2000" kern="1200" dirty="0" err="1" smtClean="0"/>
            <a:t>menit</a:t>
          </a:r>
          <a:r>
            <a:rPr lang="en-US" sz="2000" kern="1200" dirty="0" smtClean="0"/>
            <a:t> </a:t>
          </a:r>
          <a:r>
            <a:rPr lang="en-US" sz="2000" kern="1200" dirty="0" err="1" smtClean="0"/>
            <a:t>membaca</a:t>
          </a:r>
          <a:r>
            <a:rPr lang="en-US" sz="2000" kern="1200" dirty="0" smtClean="0"/>
            <a:t> </a:t>
          </a:r>
          <a:r>
            <a:rPr lang="en-US" sz="2000" kern="1200" dirty="0" err="1" smtClean="0"/>
            <a:t>sebelum</a:t>
          </a:r>
          <a:r>
            <a:rPr lang="en-US" sz="2000" kern="1200" dirty="0" smtClean="0"/>
            <a:t> jam </a:t>
          </a:r>
          <a:r>
            <a:rPr lang="en-US" sz="2000" kern="1200" dirty="0" err="1" smtClean="0"/>
            <a:t>pelajaran</a:t>
          </a:r>
          <a:r>
            <a:rPr lang="en-US" sz="2000" kern="1200" dirty="0" smtClean="0"/>
            <a:t>- </a:t>
          </a:r>
          <a:r>
            <a:rPr lang="en-US" sz="2000" kern="1200" dirty="0" err="1" smtClean="0"/>
            <a:t>kegiatan</a:t>
          </a:r>
          <a:r>
            <a:rPr lang="en-US" sz="2000" kern="1200" dirty="0" smtClean="0"/>
            <a:t> </a:t>
          </a:r>
          <a:r>
            <a:rPr lang="en-US" sz="2000" kern="1200" dirty="0" err="1" smtClean="0"/>
            <a:t>membaca</a:t>
          </a:r>
          <a:r>
            <a:rPr lang="en-US" sz="2000" kern="1200" dirty="0" smtClean="0"/>
            <a:t> </a:t>
          </a:r>
          <a:r>
            <a:rPr lang="en-US" sz="2000" kern="1200" dirty="0" err="1" smtClean="0"/>
            <a:t>dilakukan</a:t>
          </a:r>
          <a:r>
            <a:rPr lang="en-US" sz="2000" kern="1200" dirty="0" smtClean="0"/>
            <a:t> </a:t>
          </a:r>
          <a:r>
            <a:rPr lang="en-US" sz="2000" kern="1200" dirty="0" err="1" smtClean="0"/>
            <a:t>oleh</a:t>
          </a:r>
          <a:r>
            <a:rPr lang="en-US" sz="2000" kern="1200" dirty="0" smtClean="0"/>
            <a:t> </a:t>
          </a:r>
          <a:r>
            <a:rPr lang="en-US" sz="2000" kern="1200" dirty="0" err="1" smtClean="0"/>
            <a:t>seluruhh</a:t>
          </a:r>
          <a:r>
            <a:rPr lang="en-US" sz="2000" kern="1200" dirty="0" smtClean="0"/>
            <a:t> </a:t>
          </a:r>
          <a:r>
            <a:rPr lang="en-US" sz="2000" kern="1200" dirty="0" err="1" smtClean="0"/>
            <a:t>warga</a:t>
          </a:r>
          <a:r>
            <a:rPr lang="en-US" sz="2000" kern="1200" dirty="0" smtClean="0"/>
            <a:t> </a:t>
          </a:r>
          <a:r>
            <a:rPr lang="en-US" sz="2000" kern="1200" dirty="0" err="1" smtClean="0"/>
            <a:t>sekolah</a:t>
          </a:r>
          <a:r>
            <a:rPr lang="en-US" sz="2000" kern="1200" dirty="0" smtClean="0"/>
            <a:t> </a:t>
          </a:r>
          <a:r>
            <a:rPr lang="en-US" sz="2000" kern="1200" dirty="0" err="1" smtClean="0"/>
            <a:t>dengan</a:t>
          </a:r>
          <a:r>
            <a:rPr lang="en-US" sz="2000" kern="1200" dirty="0" smtClean="0"/>
            <a:t> </a:t>
          </a:r>
          <a:r>
            <a:rPr lang="en-US" sz="2000" kern="1200" dirty="0" err="1" smtClean="0"/>
            <a:t>bentuk</a:t>
          </a:r>
          <a:r>
            <a:rPr lang="en-US" sz="2000" kern="1200" dirty="0" smtClean="0"/>
            <a:t> </a:t>
          </a:r>
          <a:r>
            <a:rPr lang="en-US" sz="2000" kern="1200" dirty="0" err="1" smtClean="0"/>
            <a:t>kegiatan</a:t>
          </a:r>
          <a:r>
            <a:rPr lang="en-US" sz="2000" kern="1200" dirty="0" smtClean="0"/>
            <a:t>  yang </a:t>
          </a:r>
          <a:r>
            <a:rPr lang="en-US" sz="2000" kern="1200" dirty="0" err="1" smtClean="0"/>
            <a:t>variatif</a:t>
          </a:r>
          <a:endParaRPr lang="en-US" sz="2000" kern="1200" dirty="0"/>
        </a:p>
        <a:p>
          <a:pPr marL="228600" lvl="1" indent="-228600" algn="l" defTabSz="889000">
            <a:lnSpc>
              <a:spcPct val="90000"/>
            </a:lnSpc>
            <a:spcBef>
              <a:spcPct val="0"/>
            </a:spcBef>
            <a:spcAft>
              <a:spcPct val="15000"/>
            </a:spcAft>
            <a:buChar char="••"/>
          </a:pPr>
          <a:r>
            <a:rPr lang="en-US" sz="2000" kern="1200" dirty="0" err="1" smtClean="0"/>
            <a:t>Pembuatan</a:t>
          </a:r>
          <a:r>
            <a:rPr lang="en-US" sz="2000" kern="1200" dirty="0" smtClean="0"/>
            <a:t> </a:t>
          </a:r>
          <a:r>
            <a:rPr lang="en-US" sz="2000" kern="1200" dirty="0" err="1" smtClean="0"/>
            <a:t>respons</a:t>
          </a:r>
          <a:r>
            <a:rPr lang="en-US" sz="2000" kern="1200" dirty="0" smtClean="0"/>
            <a:t> </a:t>
          </a:r>
          <a:r>
            <a:rPr lang="en-US" sz="2000" kern="1200" dirty="0" err="1" smtClean="0"/>
            <a:t>bacaan</a:t>
          </a:r>
          <a:r>
            <a:rPr lang="en-US" sz="2000" kern="1200" dirty="0" smtClean="0"/>
            <a:t>: </a:t>
          </a:r>
          <a:r>
            <a:rPr lang="id-ID" sz="2000" i="1" kern="1200" dirty="0" smtClean="0"/>
            <a:t>graphic organizers</a:t>
          </a:r>
          <a:r>
            <a:rPr lang="en-US" sz="2000" kern="1200" dirty="0" smtClean="0"/>
            <a:t>, </a:t>
          </a:r>
          <a:r>
            <a:rPr lang="en-US" sz="2000" kern="1200" dirty="0" err="1" smtClean="0"/>
            <a:t>peta</a:t>
          </a:r>
          <a:r>
            <a:rPr lang="en-US" sz="2000" kern="1200" dirty="0" smtClean="0"/>
            <a:t> </a:t>
          </a:r>
          <a:r>
            <a:rPr lang="en-US" sz="2000" kern="1200" dirty="0" err="1" smtClean="0"/>
            <a:t>cerita</a:t>
          </a:r>
          <a:r>
            <a:rPr lang="en-US" sz="2000" kern="1200" dirty="0" smtClean="0"/>
            <a:t>, </a:t>
          </a:r>
          <a:r>
            <a:rPr lang="id-ID" sz="2000" kern="1200" dirty="0" smtClean="0"/>
            <a:t>Penilaian non</a:t>
          </a:r>
          <a:r>
            <a:rPr lang="en-US" sz="2000" kern="1200" dirty="0" smtClean="0"/>
            <a:t>-</a:t>
          </a:r>
          <a:r>
            <a:rPr lang="id-ID" sz="2000" kern="1200" dirty="0" smtClean="0"/>
            <a:t>akademik</a:t>
          </a:r>
          <a:r>
            <a:rPr lang="en-US" sz="2000" kern="1200" dirty="0" smtClean="0"/>
            <a:t> –agar </a:t>
          </a:r>
          <a:r>
            <a:rPr lang="en-US" sz="2000" kern="1200" dirty="0" err="1" smtClean="0"/>
            <a:t>efektif</a:t>
          </a:r>
          <a:r>
            <a:rPr lang="en-US" sz="2000" kern="1200" dirty="0" smtClean="0"/>
            <a:t> </a:t>
          </a:r>
          <a:r>
            <a:rPr lang="en-US" sz="2000" kern="1200" dirty="0" err="1" smtClean="0"/>
            <a:t>dapat</a:t>
          </a:r>
          <a:r>
            <a:rPr lang="en-US" sz="2000" kern="1200" dirty="0" smtClean="0"/>
            <a:t> </a:t>
          </a:r>
          <a:r>
            <a:rPr lang="en-US" sz="2000" kern="1200" dirty="0" err="1" smtClean="0"/>
            <a:t>dilakukan</a:t>
          </a:r>
          <a:r>
            <a:rPr lang="en-US" sz="2000" kern="1200" dirty="0" smtClean="0"/>
            <a:t> </a:t>
          </a:r>
          <a:r>
            <a:rPr lang="en-US" sz="2000" kern="1200" dirty="0" err="1" smtClean="0"/>
            <a:t>pemajangan</a:t>
          </a:r>
          <a:r>
            <a:rPr lang="en-US" sz="2000" kern="1200" dirty="0" smtClean="0"/>
            <a:t> </a:t>
          </a:r>
          <a:r>
            <a:rPr lang="en-US" sz="2000" kern="1200" dirty="0" err="1" smtClean="0"/>
            <a:t>respons</a:t>
          </a:r>
          <a:r>
            <a:rPr lang="en-US" sz="2000" kern="1200" dirty="0" smtClean="0"/>
            <a:t> </a:t>
          </a:r>
          <a:r>
            <a:rPr lang="en-US" sz="2000" kern="1200" dirty="0" err="1" smtClean="0"/>
            <a:t>bacaan</a:t>
          </a:r>
          <a:r>
            <a:rPr lang="en-US" sz="2000" kern="1200" dirty="0" smtClean="0"/>
            <a:t> </a:t>
          </a:r>
          <a:r>
            <a:rPr lang="en-US" sz="2000" kern="1200" dirty="0" err="1" smtClean="0"/>
            <a:t>peserta</a:t>
          </a:r>
          <a:r>
            <a:rPr lang="en-US" sz="2000" kern="1200" dirty="0" smtClean="0"/>
            <a:t> </a:t>
          </a:r>
          <a:r>
            <a:rPr lang="en-US" sz="2000" kern="1200" dirty="0" err="1" smtClean="0"/>
            <a:t>didik</a:t>
          </a:r>
          <a:r>
            <a:rPr lang="en-US" sz="2000" kern="1200" dirty="0" smtClean="0"/>
            <a:t>  </a:t>
          </a:r>
          <a:r>
            <a:rPr lang="en-US" sz="2000" kern="1200" dirty="0" err="1" smtClean="0"/>
            <a:t>dan</a:t>
          </a:r>
          <a:r>
            <a:rPr lang="en-US" sz="2000" kern="1200" dirty="0" smtClean="0"/>
            <a:t> </a:t>
          </a:r>
          <a:r>
            <a:rPr lang="en-US" sz="2000" kern="1200" dirty="0" err="1" smtClean="0"/>
            <a:t>dilakukan</a:t>
          </a:r>
          <a:r>
            <a:rPr lang="en-US" sz="2000" kern="1200" dirty="0" smtClean="0"/>
            <a:t> </a:t>
          </a:r>
          <a:r>
            <a:rPr lang="en-US" sz="2000" kern="1200" dirty="0" err="1" smtClean="0"/>
            <a:t>penggantian</a:t>
          </a:r>
          <a:r>
            <a:rPr lang="en-US" sz="2000" kern="1200" dirty="0" smtClean="0"/>
            <a:t> </a:t>
          </a:r>
          <a:r>
            <a:rPr lang="en-US" sz="2000" kern="1200" dirty="0" err="1" smtClean="0"/>
            <a:t>seminggu</a:t>
          </a:r>
          <a:r>
            <a:rPr lang="en-US" sz="2000" kern="1200" dirty="0" smtClean="0"/>
            <a:t> </a:t>
          </a:r>
          <a:r>
            <a:rPr lang="en-US" sz="2000" kern="1200" dirty="0" err="1" smtClean="0"/>
            <a:t>sekali</a:t>
          </a:r>
          <a:endParaRPr lang="en-US" sz="2000" kern="1200" dirty="0"/>
        </a:p>
        <a:p>
          <a:pPr marL="228600" lvl="1" indent="-228600" algn="l" defTabSz="889000">
            <a:lnSpc>
              <a:spcPct val="90000"/>
            </a:lnSpc>
            <a:spcBef>
              <a:spcPct val="0"/>
            </a:spcBef>
            <a:spcAft>
              <a:spcPct val="15000"/>
            </a:spcAft>
            <a:buChar char="••"/>
          </a:pPr>
          <a:r>
            <a:rPr lang="en-US" sz="2000" kern="1200" dirty="0" err="1" smtClean="0"/>
            <a:t>Pembuatan</a:t>
          </a:r>
          <a:r>
            <a:rPr lang="en-US" sz="2000" kern="1200" dirty="0" smtClean="0"/>
            <a:t> </a:t>
          </a:r>
          <a:r>
            <a:rPr lang="en-US" sz="2000" kern="1200" dirty="0" err="1" smtClean="0"/>
            <a:t>bahan</a:t>
          </a:r>
          <a:r>
            <a:rPr lang="en-US" sz="2000" kern="1200" dirty="0" smtClean="0"/>
            <a:t> </a:t>
          </a:r>
          <a:r>
            <a:rPr lang="en-US" sz="2000" kern="1200" dirty="0" err="1" smtClean="0"/>
            <a:t>kaya</a:t>
          </a:r>
          <a:r>
            <a:rPr lang="en-US" sz="2000" kern="1200" dirty="0" smtClean="0"/>
            <a:t> </a:t>
          </a:r>
          <a:r>
            <a:rPr lang="en-US" sz="2000" kern="1200" dirty="0" err="1" smtClean="0"/>
            <a:t>teks</a:t>
          </a:r>
          <a:r>
            <a:rPr lang="en-US" sz="2000" kern="1200" dirty="0" smtClean="0"/>
            <a:t> </a:t>
          </a:r>
          <a:r>
            <a:rPr lang="en-US" sz="2000" kern="1200" dirty="0" err="1" smtClean="0"/>
            <a:t>oleh</a:t>
          </a:r>
          <a:r>
            <a:rPr lang="en-US" sz="2000" kern="1200" dirty="0" smtClean="0"/>
            <a:t> </a:t>
          </a:r>
          <a:r>
            <a:rPr lang="en-US" sz="2000" kern="1200" dirty="0" err="1" smtClean="0"/>
            <a:t>siswa-antara</a:t>
          </a:r>
          <a:r>
            <a:rPr lang="en-US" sz="2000" kern="1200" dirty="0" smtClean="0"/>
            <a:t> lain </a:t>
          </a:r>
          <a:r>
            <a:rPr lang="en-US" sz="2000" kern="1200" dirty="0" err="1" smtClean="0"/>
            <a:t>dapat</a:t>
          </a:r>
          <a:r>
            <a:rPr lang="en-US" sz="2000" kern="1200" dirty="0" smtClean="0"/>
            <a:t> </a:t>
          </a:r>
          <a:r>
            <a:rPr lang="en-US" sz="2000" kern="1200" dirty="0" err="1" smtClean="0"/>
            <a:t>dilakukan</a:t>
          </a:r>
          <a:r>
            <a:rPr lang="en-US" sz="2000" kern="1200" dirty="0" smtClean="0"/>
            <a:t> </a:t>
          </a:r>
          <a:r>
            <a:rPr lang="en-US" sz="2000" kern="1200" dirty="0" err="1" smtClean="0"/>
            <a:t>pembuatan</a:t>
          </a:r>
          <a:r>
            <a:rPr lang="en-US" sz="2000" kern="1200" dirty="0" smtClean="0"/>
            <a:t> </a:t>
          </a:r>
          <a:r>
            <a:rPr lang="en-US" sz="2000" kern="1200" dirty="0" err="1" smtClean="0"/>
            <a:t>visualisasi</a:t>
          </a:r>
          <a:r>
            <a:rPr lang="en-US" sz="2000" kern="1200" dirty="0" smtClean="0"/>
            <a:t> </a:t>
          </a:r>
          <a:r>
            <a:rPr lang="en-US" sz="2000" kern="1200" dirty="0" err="1" smtClean="0"/>
            <a:t>konten</a:t>
          </a:r>
          <a:r>
            <a:rPr lang="en-US" sz="2000" kern="1200" dirty="0" smtClean="0"/>
            <a:t> </a:t>
          </a:r>
          <a:r>
            <a:rPr lang="en-US" sz="2000" kern="1200" dirty="0" err="1" smtClean="0"/>
            <a:t>bacaan</a:t>
          </a:r>
          <a:r>
            <a:rPr lang="en-US" sz="2000" kern="1200" dirty="0" smtClean="0"/>
            <a:t> yang </a:t>
          </a:r>
          <a:r>
            <a:rPr lang="en-US" sz="2000" kern="1200" dirty="0" err="1" smtClean="0"/>
            <a:t>telah</a:t>
          </a:r>
          <a:r>
            <a:rPr lang="en-US" sz="2000" kern="1200" dirty="0" smtClean="0"/>
            <a:t> </a:t>
          </a:r>
          <a:r>
            <a:rPr lang="en-US" sz="2000" kern="1200" dirty="0" err="1" smtClean="0"/>
            <a:t>dibaca</a:t>
          </a:r>
          <a:r>
            <a:rPr lang="en-US" sz="2000" kern="1200" dirty="0" smtClean="0"/>
            <a:t> </a:t>
          </a:r>
          <a:r>
            <a:rPr lang="en-US" sz="2000" kern="1200" dirty="0" err="1" smtClean="0"/>
            <a:t>peserta</a:t>
          </a:r>
          <a:r>
            <a:rPr lang="en-US" sz="2000" kern="1200" dirty="0" smtClean="0"/>
            <a:t> </a:t>
          </a:r>
          <a:r>
            <a:rPr lang="en-US" sz="2000" kern="1200" dirty="0" err="1" smtClean="0"/>
            <a:t>didik</a:t>
          </a:r>
          <a:r>
            <a:rPr lang="en-US" sz="2000" kern="1200" dirty="0" smtClean="0"/>
            <a:t>. </a:t>
          </a:r>
          <a:r>
            <a:rPr lang="en-US" sz="2000" kern="1200" dirty="0" err="1" smtClean="0"/>
            <a:t>Sekolah</a:t>
          </a:r>
          <a:r>
            <a:rPr lang="en-US" sz="2000" kern="1200" dirty="0" smtClean="0"/>
            <a:t> </a:t>
          </a:r>
          <a:r>
            <a:rPr lang="en-US" sz="2000" kern="1200" dirty="0" err="1" smtClean="0"/>
            <a:t>harus</a:t>
          </a:r>
          <a:r>
            <a:rPr lang="en-US" sz="2000" kern="1200" dirty="0" smtClean="0"/>
            <a:t> </a:t>
          </a:r>
          <a:r>
            <a:rPr lang="en-US" sz="2000" kern="1200" dirty="0" err="1" smtClean="0"/>
            <a:t>mengupayakan</a:t>
          </a:r>
          <a:r>
            <a:rPr lang="en-US" sz="2000" kern="1200" dirty="0" smtClean="0"/>
            <a:t> </a:t>
          </a:r>
          <a:r>
            <a:rPr lang="en-US" sz="2000" kern="1200" dirty="0" err="1" smtClean="0"/>
            <a:t>tersedianya</a:t>
          </a:r>
          <a:r>
            <a:rPr lang="en-US" sz="2000" kern="1200" dirty="0" smtClean="0"/>
            <a:t> </a:t>
          </a:r>
          <a:r>
            <a:rPr lang="en-US" sz="2000" kern="1200" dirty="0" err="1" smtClean="0"/>
            <a:t>bahan</a:t>
          </a:r>
          <a:r>
            <a:rPr lang="en-US" sz="2000" kern="1200" dirty="0" smtClean="0"/>
            <a:t>  </a:t>
          </a:r>
          <a:r>
            <a:rPr lang="en-US" sz="2000" kern="1200" dirty="0" err="1" smtClean="0"/>
            <a:t>dan</a:t>
          </a:r>
          <a:r>
            <a:rPr lang="en-US" sz="2000" kern="1200" dirty="0" smtClean="0"/>
            <a:t> </a:t>
          </a:r>
          <a:r>
            <a:rPr lang="en-US" sz="2000" kern="1200" dirty="0" err="1" smtClean="0"/>
            <a:t>alat</a:t>
          </a:r>
          <a:r>
            <a:rPr lang="en-US" sz="2000" kern="1200" dirty="0" smtClean="0"/>
            <a:t> yang </a:t>
          </a:r>
          <a:r>
            <a:rPr lang="en-US" sz="2000" kern="1200" dirty="0" err="1" smtClean="0"/>
            <a:t>diperlukan</a:t>
          </a:r>
          <a:endParaRPr lang="en-US" sz="2000" kern="1200" dirty="0"/>
        </a:p>
        <a:p>
          <a:pPr marL="228600" lvl="1" indent="-228600" algn="l" defTabSz="889000">
            <a:lnSpc>
              <a:spcPct val="90000"/>
            </a:lnSpc>
            <a:spcBef>
              <a:spcPct val="0"/>
            </a:spcBef>
            <a:spcAft>
              <a:spcPct val="15000"/>
            </a:spcAft>
            <a:buChar char="••"/>
          </a:pPr>
          <a:r>
            <a:rPr lang="en-US" sz="2000" kern="1200" dirty="0" err="1" smtClean="0"/>
            <a:t>Pembimbingan</a:t>
          </a:r>
          <a:r>
            <a:rPr lang="en-US" sz="2000" kern="1200" dirty="0" smtClean="0"/>
            <a:t> </a:t>
          </a:r>
          <a:r>
            <a:rPr lang="en-US" sz="2000" kern="1200" dirty="0" err="1" smtClean="0"/>
            <a:t>penggunaan</a:t>
          </a:r>
          <a:r>
            <a:rPr lang="en-US" sz="2000" kern="1200" dirty="0" smtClean="0"/>
            <a:t> </a:t>
          </a:r>
          <a:r>
            <a:rPr lang="en-US" sz="2000" kern="1200" dirty="0" err="1" smtClean="0"/>
            <a:t>komputer</a:t>
          </a:r>
          <a:r>
            <a:rPr lang="en-US" sz="2000" kern="1200" dirty="0" smtClean="0"/>
            <a:t> </a:t>
          </a:r>
          <a:r>
            <a:rPr lang="en-US" sz="2000" kern="1200" dirty="0" err="1" smtClean="0"/>
            <a:t>dan</a:t>
          </a:r>
          <a:r>
            <a:rPr lang="en-US" sz="2000" kern="1200" dirty="0" smtClean="0"/>
            <a:t> internet </a:t>
          </a:r>
          <a:r>
            <a:rPr lang="en-US" sz="2000" kern="1200" dirty="0" err="1" smtClean="0"/>
            <a:t>untuk</a:t>
          </a:r>
          <a:r>
            <a:rPr lang="en-US" sz="2000" kern="1200" dirty="0" smtClean="0"/>
            <a:t> </a:t>
          </a:r>
          <a:r>
            <a:rPr lang="en-US" sz="2000" kern="1200" dirty="0" err="1" smtClean="0"/>
            <a:t>kegiatan</a:t>
          </a:r>
          <a:r>
            <a:rPr lang="en-US" sz="2000" kern="1200" dirty="0" smtClean="0"/>
            <a:t> </a:t>
          </a:r>
          <a:r>
            <a:rPr lang="en-US" sz="2000" kern="1200" dirty="0" err="1" smtClean="0"/>
            <a:t>literasi</a:t>
          </a:r>
          <a:r>
            <a:rPr lang="en-US" sz="2000" kern="1200" dirty="0" smtClean="0"/>
            <a:t>, </a:t>
          </a:r>
          <a:r>
            <a:rPr lang="en-US" sz="2000" kern="1200" dirty="0" err="1" smtClean="0"/>
            <a:t>dapat</a:t>
          </a:r>
          <a:r>
            <a:rPr lang="en-US" sz="2000" kern="1200" dirty="0" smtClean="0"/>
            <a:t> </a:t>
          </a:r>
          <a:r>
            <a:rPr lang="en-US" sz="2000" kern="1200" dirty="0" err="1" smtClean="0"/>
            <a:t>dilakukan</a:t>
          </a:r>
          <a:r>
            <a:rPr lang="en-US" sz="2000" kern="1200" dirty="0" smtClean="0"/>
            <a:t> </a:t>
          </a:r>
          <a:r>
            <a:rPr lang="en-US" sz="2000" kern="1200" dirty="0" err="1" smtClean="0"/>
            <a:t>dengan</a:t>
          </a:r>
          <a:r>
            <a:rPr lang="en-US" sz="2000" kern="1200" dirty="0" smtClean="0"/>
            <a:t> </a:t>
          </a:r>
          <a:r>
            <a:rPr lang="en-US" sz="2000" kern="1200" dirty="0" err="1" smtClean="0"/>
            <a:t>pemberian</a:t>
          </a:r>
          <a:r>
            <a:rPr lang="en-US" sz="2000" kern="1200" dirty="0" smtClean="0"/>
            <a:t> </a:t>
          </a:r>
          <a:r>
            <a:rPr lang="en-US" sz="2000" kern="1200" dirty="0" err="1" smtClean="0"/>
            <a:t>informasi</a:t>
          </a:r>
          <a:r>
            <a:rPr lang="en-US" sz="2000" kern="1200" dirty="0" smtClean="0"/>
            <a:t> </a:t>
          </a:r>
          <a:r>
            <a:rPr lang="en-US" sz="2000" kern="1200" dirty="0" err="1" smtClean="0"/>
            <a:t>tentang</a:t>
          </a:r>
          <a:r>
            <a:rPr lang="en-US" sz="2000" kern="1200" dirty="0" smtClean="0"/>
            <a:t>  </a:t>
          </a:r>
          <a:r>
            <a:rPr lang="en-US" sz="2000" kern="1200" dirty="0" err="1" smtClean="0"/>
            <a:t>berkreasi</a:t>
          </a:r>
          <a:r>
            <a:rPr lang="en-US" sz="2000" kern="1200" dirty="0" smtClean="0"/>
            <a:t> </a:t>
          </a:r>
          <a:r>
            <a:rPr lang="en-US" sz="2000" kern="1200" dirty="0" err="1" smtClean="0"/>
            <a:t>dengan</a:t>
          </a:r>
          <a:r>
            <a:rPr lang="en-US" sz="2000" kern="1200" dirty="0" smtClean="0"/>
            <a:t> </a:t>
          </a:r>
          <a:r>
            <a:rPr lang="en-US" sz="2000" kern="1200" dirty="0" err="1" smtClean="0"/>
            <a:t>komputer</a:t>
          </a:r>
          <a:endParaRPr lang="en-US" sz="2000" kern="1200" dirty="0"/>
        </a:p>
        <a:p>
          <a:pPr marL="228600" lvl="1" indent="-228600" algn="l" defTabSz="889000">
            <a:lnSpc>
              <a:spcPct val="90000"/>
            </a:lnSpc>
            <a:spcBef>
              <a:spcPct val="0"/>
            </a:spcBef>
            <a:spcAft>
              <a:spcPct val="15000"/>
            </a:spcAft>
            <a:buChar char="••"/>
          </a:pPr>
          <a:r>
            <a:rPr lang="en-US" sz="2000" kern="1200" dirty="0" err="1" smtClean="0"/>
            <a:t>Pengenalan</a:t>
          </a:r>
          <a:r>
            <a:rPr lang="en-US" sz="2000" kern="1200" dirty="0" smtClean="0"/>
            <a:t> </a:t>
          </a:r>
          <a:r>
            <a:rPr lang="en-US" sz="2000" kern="1200" dirty="0" err="1" smtClean="0"/>
            <a:t>penggunaan</a:t>
          </a:r>
          <a:r>
            <a:rPr lang="id-ID" sz="2000" kern="1200" dirty="0" smtClean="0"/>
            <a:t> berbagai </a:t>
          </a:r>
          <a:r>
            <a:rPr lang="en-US" sz="2000" kern="1200" dirty="0" err="1" smtClean="0"/>
            <a:t>bahan</a:t>
          </a:r>
          <a:r>
            <a:rPr lang="en-US" sz="2000" kern="1200" dirty="0" smtClean="0"/>
            <a:t> </a:t>
          </a:r>
          <a:r>
            <a:rPr lang="en-US" sz="2000" kern="1200" dirty="0" err="1" smtClean="0"/>
            <a:t>referensi</a:t>
          </a:r>
          <a:r>
            <a:rPr lang="en-US" sz="2000" kern="1200" dirty="0" smtClean="0"/>
            <a:t> </a:t>
          </a:r>
          <a:r>
            <a:rPr lang="id-ID" sz="2000" kern="1200" dirty="0" smtClean="0"/>
            <a:t>cetak dan </a:t>
          </a:r>
          <a:r>
            <a:rPr lang="en-US" sz="2000" kern="1200" dirty="0" smtClean="0"/>
            <a:t>digital </a:t>
          </a:r>
          <a:r>
            <a:rPr lang="id-ID" sz="2000" kern="1200" dirty="0" smtClean="0"/>
            <a:t>untuk mencari informasi</a:t>
          </a:r>
          <a:r>
            <a:rPr lang="en-US" sz="2000" kern="1200" dirty="0" smtClean="0"/>
            <a:t>-</a:t>
          </a:r>
          <a:r>
            <a:rPr lang="en-US" sz="2000" kern="1200" dirty="0" err="1" smtClean="0"/>
            <a:t>menggunakan</a:t>
          </a:r>
          <a:r>
            <a:rPr lang="en-US" sz="2000" kern="1200" dirty="0" smtClean="0"/>
            <a:t> e-book; </a:t>
          </a:r>
          <a:r>
            <a:rPr lang="en-US" sz="2000" kern="1200" dirty="0" err="1" smtClean="0"/>
            <a:t>mengunduh</a:t>
          </a:r>
          <a:r>
            <a:rPr lang="en-US" sz="2000" kern="1200" dirty="0" smtClean="0"/>
            <a:t> </a:t>
          </a:r>
          <a:r>
            <a:rPr lang="en-US" sz="2000" kern="1200" dirty="0" err="1" smtClean="0"/>
            <a:t>bahan</a:t>
          </a:r>
          <a:r>
            <a:rPr lang="en-US" sz="2000" kern="1200" dirty="0" smtClean="0"/>
            <a:t>/ </a:t>
          </a:r>
          <a:r>
            <a:rPr lang="en-US" sz="2000" kern="1200" dirty="0" err="1" smtClean="0"/>
            <a:t>materi</a:t>
          </a:r>
          <a:r>
            <a:rPr lang="en-US" sz="2000" kern="1200" dirty="0" smtClean="0"/>
            <a:t> </a:t>
          </a:r>
          <a:r>
            <a:rPr lang="en-US" sz="2000" kern="1200" dirty="0" err="1" smtClean="0"/>
            <a:t>bacaan</a:t>
          </a:r>
          <a:endParaRPr lang="en-US" sz="2000" kern="1200" dirty="0"/>
        </a:p>
        <a:p>
          <a:pPr marL="114300" lvl="1" indent="-114300" algn="l" defTabSz="622300">
            <a:lnSpc>
              <a:spcPct val="90000"/>
            </a:lnSpc>
            <a:spcBef>
              <a:spcPct val="0"/>
            </a:spcBef>
            <a:spcAft>
              <a:spcPct val="15000"/>
            </a:spcAft>
            <a:buChar char="••"/>
          </a:pPr>
          <a:endParaRPr lang="en-US" sz="1400" kern="1200" dirty="0"/>
        </a:p>
      </dsp:txBody>
      <dsp:txXfrm rot="-5400000">
        <a:off x="761993" y="327671"/>
        <a:ext cx="7133272" cy="4602458"/>
      </dsp:txXfrm>
    </dsp:sp>
    <dsp:sp modelId="{6C6421E7-B43E-4C0D-A0A5-EB9D86225581}">
      <dsp:nvSpPr>
        <dsp:cNvPr id="0" name=""/>
        <dsp:cNvSpPr/>
      </dsp:nvSpPr>
      <dsp:spPr>
        <a:xfrm>
          <a:off x="0" y="2593"/>
          <a:ext cx="676641" cy="510039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 wrap="square" lIns="106680" tIns="53340" rIns="106680" bIns="53340" numCol="1" spcCol="1270" anchor="ctr" anchorCtr="0">
          <a:noAutofit/>
        </a:bodyPr>
        <a:lstStyle/>
        <a:p>
          <a:pPr lvl="0" algn="ctr" defTabSz="1244600">
            <a:lnSpc>
              <a:spcPct val="90000"/>
            </a:lnSpc>
            <a:spcBef>
              <a:spcPct val="0"/>
            </a:spcBef>
            <a:spcAft>
              <a:spcPct val="35000"/>
            </a:spcAft>
          </a:pPr>
          <a:r>
            <a:rPr lang="en-US" sz="2800" kern="1200" dirty="0" err="1" smtClean="0">
              <a:solidFill>
                <a:schemeClr val="accent6">
                  <a:lumMod val="50000"/>
                </a:schemeClr>
              </a:solidFill>
            </a:rPr>
            <a:t>Jenis</a:t>
          </a:r>
          <a:r>
            <a:rPr lang="en-US" sz="2800" kern="1200" dirty="0" smtClean="0">
              <a:solidFill>
                <a:schemeClr val="accent6">
                  <a:lumMod val="50000"/>
                </a:schemeClr>
              </a:solidFill>
            </a:rPr>
            <a:t> </a:t>
          </a:r>
          <a:r>
            <a:rPr lang="en-US" sz="2800" kern="1200" dirty="0" err="1" smtClean="0">
              <a:solidFill>
                <a:schemeClr val="accent6">
                  <a:lumMod val="50000"/>
                </a:schemeClr>
              </a:solidFill>
            </a:rPr>
            <a:t>Kegiatan</a:t>
          </a:r>
          <a:endParaRPr lang="en-US" sz="2800" kern="1200" dirty="0">
            <a:solidFill>
              <a:schemeClr val="accent6">
                <a:lumMod val="50000"/>
              </a:schemeClr>
            </a:solidFill>
          </a:endParaRPr>
        </a:p>
      </dsp:txBody>
      <dsp:txXfrm>
        <a:off x="33031" y="35624"/>
        <a:ext cx="610579" cy="503432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1C4871-7074-43E8-897E-5042DE8B0B3B}">
      <dsp:nvSpPr>
        <dsp:cNvPr id="0" name=""/>
        <dsp:cNvSpPr/>
      </dsp:nvSpPr>
      <dsp:spPr>
        <a:xfrm rot="5400000">
          <a:off x="2033977" y="-964683"/>
          <a:ext cx="5100422" cy="7187166"/>
        </a:xfrm>
        <a:prstGeom prst="round2Same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t>15 </a:t>
          </a:r>
          <a:r>
            <a:rPr lang="en-US" sz="2000" kern="1200" dirty="0" err="1" smtClean="0"/>
            <a:t>menit</a:t>
          </a:r>
          <a:r>
            <a:rPr lang="en-US" sz="2000" kern="1200" dirty="0" smtClean="0"/>
            <a:t> </a:t>
          </a:r>
          <a:r>
            <a:rPr lang="en-US" sz="2000" kern="1200" dirty="0" err="1" smtClean="0"/>
            <a:t>membaca</a:t>
          </a:r>
          <a:r>
            <a:rPr lang="en-US" sz="2000" kern="1200" dirty="0" smtClean="0"/>
            <a:t> </a:t>
          </a:r>
          <a:r>
            <a:rPr lang="en-US" sz="2000" kern="1200" dirty="0" err="1" smtClean="0"/>
            <a:t>sebelum</a:t>
          </a:r>
          <a:r>
            <a:rPr lang="en-US" sz="2000" kern="1200" dirty="0" smtClean="0"/>
            <a:t> jam </a:t>
          </a:r>
          <a:r>
            <a:rPr lang="en-US" sz="2000" kern="1200" dirty="0" err="1" smtClean="0"/>
            <a:t>pelajaran-pada</a:t>
          </a:r>
          <a:r>
            <a:rPr lang="en-US" sz="2000" kern="1200" dirty="0" smtClean="0"/>
            <a:t> </a:t>
          </a:r>
          <a:r>
            <a:rPr lang="en-US" sz="2000" kern="1200" dirty="0" err="1" smtClean="0"/>
            <a:t>tahap</a:t>
          </a:r>
          <a:r>
            <a:rPr lang="en-US" sz="2000" kern="1200" dirty="0" smtClean="0"/>
            <a:t> </a:t>
          </a:r>
          <a:r>
            <a:rPr lang="en-US" sz="2000" kern="1200" dirty="0" err="1" smtClean="0"/>
            <a:t>pembelajaran</a:t>
          </a:r>
          <a:r>
            <a:rPr lang="en-US" sz="2000" kern="1200" dirty="0" smtClean="0"/>
            <a:t> </a:t>
          </a:r>
          <a:r>
            <a:rPr lang="en-US" sz="2000" kern="1200" dirty="0" err="1" smtClean="0"/>
            <a:t>ini</a:t>
          </a:r>
          <a:r>
            <a:rPr lang="en-US" sz="2000" kern="1200" dirty="0" smtClean="0"/>
            <a:t> </a:t>
          </a:r>
          <a:r>
            <a:rPr lang="en-US" sz="2000" kern="1200" dirty="0" err="1" smtClean="0"/>
            <a:t>sudah</a:t>
          </a:r>
          <a:r>
            <a:rPr lang="en-US" sz="2000" kern="1200" dirty="0" smtClean="0"/>
            <a:t> </a:t>
          </a:r>
          <a:r>
            <a:rPr lang="en-US" sz="2000" kern="1200" dirty="0" err="1" smtClean="0"/>
            <a:t>diberlakukan</a:t>
          </a:r>
          <a:r>
            <a:rPr lang="en-US" sz="2000" kern="1200" dirty="0" smtClean="0"/>
            <a:t> </a:t>
          </a:r>
          <a:r>
            <a:rPr lang="en-US" sz="2000" kern="1200" dirty="0" err="1" smtClean="0"/>
            <a:t>tagihan</a:t>
          </a:r>
          <a:r>
            <a:rPr lang="en-US" sz="2000" kern="1200" dirty="0" smtClean="0"/>
            <a:t> </a:t>
          </a:r>
          <a:r>
            <a:rPr lang="en-US" sz="2000" kern="1200" dirty="0" err="1" smtClean="0"/>
            <a:t>akademik</a:t>
          </a:r>
          <a:r>
            <a:rPr lang="en-US" sz="2000" kern="1200" dirty="0" smtClean="0"/>
            <a:t> </a:t>
          </a:r>
          <a:r>
            <a:rPr lang="en-US" sz="2000" kern="1200" dirty="0" err="1" smtClean="0"/>
            <a:t>terhadap</a:t>
          </a:r>
          <a:r>
            <a:rPr lang="en-US" sz="2000" kern="1200" dirty="0" smtClean="0"/>
            <a:t> </a:t>
          </a:r>
          <a:r>
            <a:rPr lang="en-US" sz="2000" kern="1200" dirty="0" err="1" smtClean="0"/>
            <a:t>kegiatan</a:t>
          </a:r>
          <a:r>
            <a:rPr lang="en-US" sz="2000" kern="1200" dirty="0" smtClean="0"/>
            <a:t> </a:t>
          </a:r>
          <a:r>
            <a:rPr lang="en-US" sz="2000" kern="1200" dirty="0" err="1" smtClean="0"/>
            <a:t>membaca</a:t>
          </a:r>
          <a:r>
            <a:rPr lang="en-US" sz="2000" kern="1200" dirty="0" smtClean="0"/>
            <a:t>. </a:t>
          </a:r>
          <a:r>
            <a:rPr lang="en-US" sz="2000" kern="1200" dirty="0" err="1" smtClean="0"/>
            <a:t>Untuk</a:t>
          </a:r>
          <a:r>
            <a:rPr lang="en-US" sz="2000" kern="1200" dirty="0" smtClean="0"/>
            <a:t> </a:t>
          </a:r>
          <a:r>
            <a:rPr lang="en-US" sz="2000" kern="1200" dirty="0" err="1" smtClean="0"/>
            <a:t>itu</a:t>
          </a:r>
          <a:r>
            <a:rPr lang="en-US" sz="2000" kern="1200" dirty="0" smtClean="0"/>
            <a:t> </a:t>
          </a:r>
          <a:r>
            <a:rPr lang="en-US" sz="2000" kern="1200" dirty="0" err="1" smtClean="0"/>
            <a:t>bahan</a:t>
          </a:r>
          <a:r>
            <a:rPr lang="en-US" sz="2000" kern="1200" dirty="0" smtClean="0"/>
            <a:t> </a:t>
          </a:r>
          <a:r>
            <a:rPr lang="en-US" sz="2000" kern="1200" dirty="0" err="1" smtClean="0"/>
            <a:t>bacaan</a:t>
          </a:r>
          <a:r>
            <a:rPr lang="en-US" sz="2000" kern="1200" dirty="0" smtClean="0"/>
            <a:t> </a:t>
          </a:r>
          <a:r>
            <a:rPr lang="en-US" sz="2000" kern="1200" dirty="0" err="1" smtClean="0"/>
            <a:t>dapat</a:t>
          </a:r>
          <a:r>
            <a:rPr lang="en-US" sz="2000" kern="1200" dirty="0" smtClean="0"/>
            <a:t> </a:t>
          </a:r>
          <a:r>
            <a:rPr lang="en-US" sz="2000" kern="1200" dirty="0" err="1" smtClean="0"/>
            <a:t>dikorelasikan</a:t>
          </a:r>
          <a:r>
            <a:rPr lang="en-US" sz="2000" kern="1200" dirty="0" smtClean="0"/>
            <a:t> </a:t>
          </a:r>
          <a:r>
            <a:rPr lang="en-US" sz="2000" kern="1200" dirty="0" err="1" smtClean="0"/>
            <a:t>dengan</a:t>
          </a:r>
          <a:r>
            <a:rPr lang="en-US" sz="2000" kern="1200" dirty="0" smtClean="0"/>
            <a:t> </a:t>
          </a:r>
          <a:r>
            <a:rPr lang="en-US" sz="2000" kern="1200" dirty="0" err="1" smtClean="0"/>
            <a:t>materi</a:t>
          </a:r>
          <a:r>
            <a:rPr lang="en-US" sz="2000" kern="1200" dirty="0" smtClean="0"/>
            <a:t> </a:t>
          </a:r>
          <a:r>
            <a:rPr lang="en-US" sz="2000" kern="1200" dirty="0" err="1" smtClean="0"/>
            <a:t>pengayaan</a:t>
          </a:r>
          <a:r>
            <a:rPr lang="en-US" sz="2000" kern="1200" dirty="0" smtClean="0"/>
            <a:t> </a:t>
          </a:r>
          <a:r>
            <a:rPr lang="en-US" sz="2000" kern="1200" dirty="0" err="1" smtClean="0"/>
            <a:t>mata</a:t>
          </a:r>
          <a:r>
            <a:rPr lang="en-US" sz="2000" kern="1200" dirty="0" smtClean="0"/>
            <a:t> </a:t>
          </a:r>
          <a:r>
            <a:rPr lang="en-US" sz="2000" kern="1200" dirty="0" err="1" smtClean="0"/>
            <a:t>pelajaran</a:t>
          </a:r>
          <a:r>
            <a:rPr lang="en-US" sz="2000" kern="1200" dirty="0" smtClean="0"/>
            <a:t> </a:t>
          </a:r>
          <a:r>
            <a:rPr lang="en-US" sz="2000" kern="1200" dirty="0" err="1" smtClean="0"/>
            <a:t>tertentu-misalnya</a:t>
          </a:r>
          <a:r>
            <a:rPr lang="en-US" sz="2000" kern="1200" dirty="0" smtClean="0"/>
            <a:t> </a:t>
          </a:r>
          <a:r>
            <a:rPr lang="en-US" sz="2000" kern="1200" dirty="0" err="1" smtClean="0"/>
            <a:t>mata</a:t>
          </a:r>
          <a:r>
            <a:rPr lang="en-US" sz="2000" kern="1200" dirty="0" smtClean="0"/>
            <a:t> </a:t>
          </a:r>
          <a:r>
            <a:rPr lang="en-US" sz="2000" kern="1200" dirty="0" err="1" smtClean="0"/>
            <a:t>pelajaran</a:t>
          </a:r>
          <a:r>
            <a:rPr lang="en-US" sz="2000" kern="1200" dirty="0" smtClean="0"/>
            <a:t> </a:t>
          </a:r>
          <a:r>
            <a:rPr lang="en-US" sz="2000" kern="1200" dirty="0" err="1" smtClean="0"/>
            <a:t>produktif</a:t>
          </a:r>
          <a:endParaRPr lang="en-US" sz="2000" kern="1200" dirty="0"/>
        </a:p>
        <a:p>
          <a:pPr marL="228600" lvl="1" indent="-228600" algn="l" defTabSz="889000">
            <a:lnSpc>
              <a:spcPct val="90000"/>
            </a:lnSpc>
            <a:spcBef>
              <a:spcPct val="0"/>
            </a:spcBef>
            <a:spcAft>
              <a:spcPct val="15000"/>
            </a:spcAft>
            <a:buChar char="••"/>
          </a:pPr>
          <a:r>
            <a:rPr lang="id-ID" sz="2000" kern="1200" dirty="0" smtClean="0"/>
            <a:t>Pemanfaatan berbagai strategi literasi dalam pembelajaran</a:t>
          </a:r>
          <a:r>
            <a:rPr lang="en-US" sz="2000" kern="1200" dirty="0" smtClean="0"/>
            <a:t>-</a:t>
          </a:r>
          <a:r>
            <a:rPr lang="en-US" sz="2000" kern="1200" dirty="0" err="1" smtClean="0"/>
            <a:t>kegiatan</a:t>
          </a:r>
          <a:r>
            <a:rPr lang="en-US" sz="2000" kern="1200" dirty="0" smtClean="0"/>
            <a:t> </a:t>
          </a:r>
          <a:r>
            <a:rPr lang="en-US" sz="2000" kern="1200" dirty="0" err="1" smtClean="0"/>
            <a:t>literasii</a:t>
          </a:r>
          <a:r>
            <a:rPr lang="en-US" sz="2000" kern="1200" dirty="0" smtClean="0"/>
            <a:t> </a:t>
          </a:r>
          <a:r>
            <a:rPr lang="en-US" sz="2000" kern="1200" dirty="0" err="1" smtClean="0"/>
            <a:t>sudah</a:t>
          </a:r>
          <a:r>
            <a:rPr lang="en-US" sz="2000" kern="1200" dirty="0" smtClean="0"/>
            <a:t> </a:t>
          </a:r>
          <a:r>
            <a:rPr lang="en-US" sz="2000" kern="1200" dirty="0" err="1" smtClean="0"/>
            <a:t>dilakukan</a:t>
          </a:r>
          <a:r>
            <a:rPr lang="en-US" sz="2000" kern="1200" dirty="0" smtClean="0"/>
            <a:t> </a:t>
          </a:r>
          <a:r>
            <a:rPr lang="en-US" sz="2000" kern="1200" dirty="0" err="1" smtClean="0"/>
            <a:t>di</a:t>
          </a:r>
          <a:r>
            <a:rPr lang="en-US" sz="2000" kern="1200" dirty="0" smtClean="0"/>
            <a:t> </a:t>
          </a:r>
          <a:r>
            <a:rPr lang="en-US" sz="2000" kern="1200" dirty="0" err="1" smtClean="0"/>
            <a:t>semua</a:t>
          </a:r>
          <a:r>
            <a:rPr lang="en-US" sz="2000" kern="1200" dirty="0" smtClean="0"/>
            <a:t> </a:t>
          </a:r>
          <a:r>
            <a:rPr lang="en-US" sz="2000" kern="1200" dirty="0" err="1" smtClean="0"/>
            <a:t>mata</a:t>
          </a:r>
          <a:r>
            <a:rPr lang="en-US" sz="2000" kern="1200" dirty="0" smtClean="0"/>
            <a:t> </a:t>
          </a:r>
          <a:r>
            <a:rPr lang="en-US" sz="2000" kern="1200" dirty="0" err="1" smtClean="0"/>
            <a:t>pelajaran</a:t>
          </a:r>
          <a:r>
            <a:rPr lang="en-US" sz="2000" kern="1200" dirty="0" smtClean="0"/>
            <a:t>; </a:t>
          </a:r>
          <a:r>
            <a:rPr lang="en-US" sz="2000" kern="1200" dirty="0" err="1" smtClean="0"/>
            <a:t>pembelajaran</a:t>
          </a:r>
          <a:r>
            <a:rPr lang="en-US" sz="2000" kern="1200" dirty="0" smtClean="0"/>
            <a:t> </a:t>
          </a:r>
          <a:r>
            <a:rPr lang="en-US" sz="2000" kern="1200" dirty="0" err="1" smtClean="0"/>
            <a:t>sesdikit</a:t>
          </a:r>
          <a:r>
            <a:rPr lang="en-US" sz="2000" kern="1200" dirty="0" smtClean="0"/>
            <a:t> </a:t>
          </a:r>
          <a:r>
            <a:rPr lang="en-US" sz="2000" kern="1200" dirty="0" err="1" smtClean="0"/>
            <a:t>mungkin</a:t>
          </a:r>
          <a:r>
            <a:rPr lang="en-US" sz="2000" kern="1200" dirty="0" smtClean="0"/>
            <a:t> </a:t>
          </a:r>
          <a:r>
            <a:rPr lang="en-US" sz="2000" kern="1200" dirty="0" err="1" smtClean="0"/>
            <a:t>berupa</a:t>
          </a:r>
          <a:r>
            <a:rPr lang="en-US" sz="2000" kern="1200" dirty="0" smtClean="0"/>
            <a:t> </a:t>
          </a:r>
          <a:r>
            <a:rPr lang="en-US" sz="2000" kern="1200" dirty="0" err="1" smtClean="0"/>
            <a:t>ceramah</a:t>
          </a:r>
          <a:r>
            <a:rPr lang="en-US" sz="2000" kern="1200" dirty="0" smtClean="0"/>
            <a:t> </a:t>
          </a:r>
          <a:r>
            <a:rPr lang="en-US" sz="2000" kern="1200" dirty="0" err="1" smtClean="0"/>
            <a:t>dari</a:t>
          </a:r>
          <a:r>
            <a:rPr lang="en-US" sz="2000" kern="1200" dirty="0" smtClean="0"/>
            <a:t> guru</a:t>
          </a:r>
          <a:endParaRPr lang="en-US" sz="2000" kern="1200" dirty="0"/>
        </a:p>
        <a:p>
          <a:pPr marL="228600" lvl="1" indent="-228600" algn="l" defTabSz="889000">
            <a:lnSpc>
              <a:spcPct val="90000"/>
            </a:lnSpc>
            <a:spcBef>
              <a:spcPct val="0"/>
            </a:spcBef>
            <a:spcAft>
              <a:spcPct val="15000"/>
            </a:spcAft>
            <a:buChar char="••"/>
          </a:pPr>
          <a:r>
            <a:rPr lang="en-US" sz="2000" kern="1200" dirty="0" err="1" smtClean="0"/>
            <a:t>Pengembangan</a:t>
          </a:r>
          <a:r>
            <a:rPr lang="en-US" sz="2000" kern="1200" dirty="0" smtClean="0"/>
            <a:t> </a:t>
          </a:r>
          <a:r>
            <a:rPr lang="en-US" sz="2000" kern="1200" dirty="0" err="1" smtClean="0"/>
            <a:t>kemampuan</a:t>
          </a:r>
          <a:r>
            <a:rPr lang="en-US" sz="2000" kern="1200" dirty="0" smtClean="0"/>
            <a:t> e-</a:t>
          </a:r>
          <a:r>
            <a:rPr lang="en-US" sz="2000" kern="1200" dirty="0" err="1" smtClean="0"/>
            <a:t>literasi</a:t>
          </a:r>
          <a:r>
            <a:rPr lang="en-US" sz="2000" kern="1200" dirty="0" smtClean="0"/>
            <a:t> </a:t>
          </a:r>
          <a:r>
            <a:rPr lang="en-US" sz="2000" kern="1200" dirty="0" err="1" smtClean="0"/>
            <a:t>dalam</a:t>
          </a:r>
          <a:r>
            <a:rPr lang="en-US" sz="2000" kern="1200" dirty="0" smtClean="0"/>
            <a:t> </a:t>
          </a:r>
          <a:r>
            <a:rPr lang="en-US" sz="2000" kern="1200" dirty="0" err="1" smtClean="0"/>
            <a:t>pembelajaran</a:t>
          </a:r>
          <a:r>
            <a:rPr lang="en-US" sz="2000" kern="1200" dirty="0" smtClean="0"/>
            <a:t> </a:t>
          </a:r>
          <a:r>
            <a:rPr lang="en-US" sz="2000" kern="1200" dirty="0" err="1" smtClean="0"/>
            <a:t>bagi</a:t>
          </a:r>
          <a:r>
            <a:rPr lang="en-US" sz="2000" kern="1200" dirty="0" smtClean="0"/>
            <a:t> guru </a:t>
          </a:r>
          <a:r>
            <a:rPr lang="en-US" sz="2000" kern="1200" dirty="0" err="1" smtClean="0"/>
            <a:t>dan</a:t>
          </a:r>
          <a:r>
            <a:rPr lang="en-US" sz="2000" kern="1200" dirty="0" smtClean="0"/>
            <a:t> </a:t>
          </a:r>
          <a:r>
            <a:rPr lang="en-US" sz="2000" kern="1200" dirty="0" err="1" smtClean="0"/>
            <a:t>siswa</a:t>
          </a:r>
          <a:r>
            <a:rPr lang="en-US" sz="2000" kern="1200" dirty="0" smtClean="0"/>
            <a:t>, </a:t>
          </a:r>
          <a:r>
            <a:rPr lang="en-US" sz="2000" kern="1200" dirty="0" err="1" smtClean="0"/>
            <a:t>antara</a:t>
          </a:r>
          <a:r>
            <a:rPr lang="en-US" sz="2000" kern="1200" dirty="0" smtClean="0"/>
            <a:t> lain </a:t>
          </a:r>
          <a:r>
            <a:rPr lang="en-US" sz="2000" kern="1200" dirty="0" err="1" smtClean="0"/>
            <a:t>penggunaan</a:t>
          </a:r>
          <a:r>
            <a:rPr lang="en-US" sz="2000" kern="1200" dirty="0" smtClean="0"/>
            <a:t> video </a:t>
          </a:r>
          <a:r>
            <a:rPr lang="en-US" sz="2000" kern="1200" dirty="0" err="1" smtClean="0"/>
            <a:t>presentasi</a:t>
          </a:r>
          <a:r>
            <a:rPr lang="en-US" sz="2000" kern="1200" dirty="0" smtClean="0"/>
            <a:t> </a:t>
          </a:r>
          <a:r>
            <a:rPr lang="en-US" sz="2000" kern="1200" dirty="0" err="1" smtClean="0"/>
            <a:t>atau</a:t>
          </a:r>
          <a:r>
            <a:rPr lang="en-US" sz="2000" kern="1200" dirty="0" smtClean="0"/>
            <a:t> </a:t>
          </a:r>
          <a:r>
            <a:rPr lang="en-US" sz="2000" kern="1200" dirty="0" err="1" smtClean="0"/>
            <a:t>presentasi</a:t>
          </a:r>
          <a:r>
            <a:rPr lang="en-US" sz="2000" kern="1200" dirty="0" smtClean="0"/>
            <a:t> video</a:t>
          </a:r>
          <a:endParaRPr lang="en-US" sz="2000" kern="1200" dirty="0"/>
        </a:p>
        <a:p>
          <a:pPr marL="228600" lvl="1" indent="-228600" algn="l" defTabSz="889000">
            <a:lnSpc>
              <a:spcPct val="90000"/>
            </a:lnSpc>
            <a:spcBef>
              <a:spcPct val="0"/>
            </a:spcBef>
            <a:spcAft>
              <a:spcPct val="15000"/>
            </a:spcAft>
            <a:buChar char="••"/>
          </a:pPr>
          <a:r>
            <a:rPr lang="id-ID" sz="2000" kern="1200" dirty="0" smtClean="0"/>
            <a:t>Penilaian akademik</a:t>
          </a:r>
          <a:r>
            <a:rPr lang="en-US" sz="2000" kern="1200" dirty="0" smtClean="0"/>
            <a:t>-</a:t>
          </a:r>
          <a:r>
            <a:rPr lang="en-US" sz="2000" kern="1200" dirty="0" err="1" smtClean="0"/>
            <a:t>kegiatan</a:t>
          </a:r>
          <a:r>
            <a:rPr lang="en-US" sz="2000" kern="1200" dirty="0" smtClean="0"/>
            <a:t> </a:t>
          </a:r>
          <a:r>
            <a:rPr lang="en-US" sz="2000" kern="1200" dirty="0" err="1" smtClean="0"/>
            <a:t>literasi</a:t>
          </a:r>
          <a:r>
            <a:rPr lang="en-US" sz="2000" kern="1200" dirty="0" smtClean="0"/>
            <a:t> </a:t>
          </a:r>
          <a:r>
            <a:rPr lang="en-US" sz="2000" kern="1200" dirty="0" err="1" smtClean="0"/>
            <a:t>menjadi</a:t>
          </a:r>
          <a:r>
            <a:rPr lang="en-US" sz="2000" kern="1200" dirty="0" smtClean="0"/>
            <a:t> </a:t>
          </a:r>
          <a:r>
            <a:rPr lang="en-US" sz="2000" kern="1200" dirty="0" err="1" smtClean="0"/>
            <a:t>bagian</a:t>
          </a:r>
          <a:r>
            <a:rPr lang="en-US" sz="2000" kern="1200" dirty="0" smtClean="0"/>
            <a:t> </a:t>
          </a:r>
          <a:r>
            <a:rPr lang="en-US" sz="2000" kern="1200" dirty="0" err="1" smtClean="0"/>
            <a:t>kegiatan</a:t>
          </a:r>
          <a:r>
            <a:rPr lang="en-US" sz="2000" kern="1200" dirty="0" smtClean="0"/>
            <a:t> </a:t>
          </a:r>
          <a:r>
            <a:rPr lang="en-US" sz="2000" kern="1200" dirty="0" err="1" smtClean="0"/>
            <a:t>pembelajaran</a:t>
          </a:r>
          <a:endParaRPr lang="en-US" sz="2000" kern="1200" dirty="0" smtClean="0"/>
        </a:p>
        <a:p>
          <a:pPr marL="228600" lvl="1" indent="-228600" algn="l" defTabSz="889000">
            <a:lnSpc>
              <a:spcPct val="90000"/>
            </a:lnSpc>
            <a:spcBef>
              <a:spcPct val="0"/>
            </a:spcBef>
            <a:spcAft>
              <a:spcPct val="15000"/>
            </a:spcAft>
            <a:buChar char="••"/>
          </a:pPr>
          <a:r>
            <a:rPr lang="id-ID" sz="2000" kern="1200" dirty="0" smtClean="0"/>
            <a:t>Pengembangan ling</a:t>
          </a:r>
          <a:r>
            <a:rPr lang="en-US" sz="2000" kern="1200" dirty="0" smtClean="0"/>
            <a:t>k</a:t>
          </a:r>
          <a:r>
            <a:rPr lang="id-ID" sz="2000" kern="1200" dirty="0" smtClean="0"/>
            <a:t>ungan fisik, sosial, afektif, dan akademik</a:t>
          </a:r>
          <a:r>
            <a:rPr lang="en-US" sz="2000" kern="1200" dirty="0" smtClean="0"/>
            <a:t>-</a:t>
          </a:r>
          <a:r>
            <a:rPr lang="en-US" sz="2000" kern="1200" dirty="0" err="1" smtClean="0"/>
            <a:t>penciptaan</a:t>
          </a:r>
          <a:r>
            <a:rPr lang="en-US" sz="2000" kern="1200" dirty="0" smtClean="0"/>
            <a:t> </a:t>
          </a:r>
          <a:r>
            <a:rPr lang="en-US" sz="2000" kern="1200" dirty="0" err="1" smtClean="0"/>
            <a:t>lingkungan</a:t>
          </a:r>
          <a:r>
            <a:rPr lang="en-US" sz="2000" kern="1200" dirty="0" smtClean="0"/>
            <a:t>  </a:t>
          </a:r>
          <a:r>
            <a:rPr lang="en-US" sz="2000" kern="1200" dirty="0" err="1" smtClean="0"/>
            <a:t>sekolah</a:t>
          </a:r>
          <a:r>
            <a:rPr lang="en-US" sz="2000" kern="1200" dirty="0" smtClean="0"/>
            <a:t> yang </a:t>
          </a:r>
          <a:r>
            <a:rPr lang="en-US" sz="2000" kern="1200" dirty="0" err="1" smtClean="0"/>
            <a:t>literat</a:t>
          </a:r>
          <a:endParaRPr lang="en-US" sz="2000" kern="1200" dirty="0" smtClean="0"/>
        </a:p>
        <a:p>
          <a:pPr marL="228600" lvl="1" indent="-228600" algn="l" defTabSz="889000">
            <a:lnSpc>
              <a:spcPct val="90000"/>
            </a:lnSpc>
            <a:spcBef>
              <a:spcPct val="0"/>
            </a:spcBef>
            <a:spcAft>
              <a:spcPct val="15000"/>
            </a:spcAft>
            <a:buChar char="••"/>
          </a:pPr>
          <a:r>
            <a:rPr lang="en-US" sz="2000" kern="1200" dirty="0" err="1" smtClean="0"/>
            <a:t>Memilih</a:t>
          </a:r>
          <a:r>
            <a:rPr lang="en-US" sz="2000" kern="1200" dirty="0" smtClean="0"/>
            <a:t> </a:t>
          </a:r>
          <a:r>
            <a:rPr lang="en-US" sz="2000" kern="1200" dirty="0" err="1" smtClean="0"/>
            <a:t>cara</a:t>
          </a:r>
          <a:r>
            <a:rPr lang="en-US" sz="2000" kern="1200" dirty="0" smtClean="0"/>
            <a:t> </a:t>
          </a:r>
          <a:r>
            <a:rPr lang="en-US" sz="2000" kern="1200" dirty="0" err="1" smtClean="0"/>
            <a:t>dan</a:t>
          </a:r>
          <a:r>
            <a:rPr lang="en-US" sz="2000" kern="1200" dirty="0" smtClean="0"/>
            <a:t> </a:t>
          </a:r>
          <a:r>
            <a:rPr lang="en-US" sz="2000" kern="1200" dirty="0" err="1" smtClean="0"/>
            <a:t>jenis</a:t>
          </a:r>
          <a:r>
            <a:rPr lang="en-US" sz="2000" kern="1200" dirty="0" smtClean="0"/>
            <a:t> e-</a:t>
          </a:r>
          <a:r>
            <a:rPr lang="en-US" sz="2000" kern="1200" dirty="0" err="1" smtClean="0"/>
            <a:t>literasi</a:t>
          </a:r>
          <a:r>
            <a:rPr lang="en-US" sz="2000" kern="1200" dirty="0" smtClean="0"/>
            <a:t> yang </a:t>
          </a:r>
          <a:r>
            <a:rPr lang="en-US" sz="2000" kern="1200" dirty="0" err="1" smtClean="0"/>
            <a:t>tepat</a:t>
          </a:r>
          <a:r>
            <a:rPr lang="en-US" sz="2000" kern="1200" dirty="0" smtClean="0"/>
            <a:t>  </a:t>
          </a:r>
          <a:r>
            <a:rPr lang="en-US" sz="2000" kern="1200" dirty="0" err="1" smtClean="0"/>
            <a:t>untuk</a:t>
          </a:r>
          <a:r>
            <a:rPr lang="en-US" sz="2000" kern="1200" dirty="0" smtClean="0"/>
            <a:t> </a:t>
          </a:r>
          <a:r>
            <a:rPr lang="en-US" sz="2000" kern="1200" dirty="0" err="1" smtClean="0"/>
            <a:t>proses</a:t>
          </a:r>
          <a:r>
            <a:rPr lang="en-US" sz="2000" kern="1200" dirty="0" smtClean="0"/>
            <a:t> </a:t>
          </a:r>
          <a:r>
            <a:rPr lang="id-ID" sz="2000" kern="1200" dirty="0" smtClean="0"/>
            <a:t>pembelajaran, </a:t>
          </a:r>
          <a:r>
            <a:rPr lang="en-US" sz="2000" kern="1200" dirty="0" smtClean="0"/>
            <a:t>p</a:t>
          </a:r>
          <a:r>
            <a:rPr lang="id-ID" sz="2000" kern="1200" dirty="0" smtClean="0"/>
            <a:t>ro</a:t>
          </a:r>
          <a:r>
            <a:rPr lang="en-US" sz="2000" kern="1200" dirty="0" smtClean="0"/>
            <a:t>-</a:t>
          </a:r>
          <a:r>
            <a:rPr lang="id-ID" sz="2000" kern="1200" dirty="0" smtClean="0"/>
            <a:t>duksi pengetahuan, dan </a:t>
          </a:r>
          <a:r>
            <a:rPr lang="en-US" sz="2000" kern="1200" dirty="0" err="1" smtClean="0"/>
            <a:t>menyebarkan-nya</a:t>
          </a:r>
          <a:r>
            <a:rPr lang="en-US" sz="2000" kern="1200" dirty="0" smtClean="0"/>
            <a:t> </a:t>
          </a:r>
          <a:r>
            <a:rPr lang="en-US" sz="2000" kern="1200" dirty="0" err="1" smtClean="0"/>
            <a:t>di</a:t>
          </a:r>
          <a:r>
            <a:rPr lang="en-US" sz="2000" kern="1200" dirty="0" smtClean="0"/>
            <a:t> </a:t>
          </a:r>
          <a:r>
            <a:rPr lang="en-US" sz="2000" kern="1200" dirty="0" err="1" smtClean="0"/>
            <a:t>kalangan</a:t>
          </a:r>
          <a:r>
            <a:rPr lang="en-US" sz="2000" kern="1200" dirty="0" smtClean="0"/>
            <a:t> </a:t>
          </a:r>
          <a:r>
            <a:rPr lang="en-US" sz="2000" kern="1200" dirty="0" err="1" smtClean="0"/>
            <a:t>warga</a:t>
          </a:r>
          <a:r>
            <a:rPr lang="en-US" sz="2000" kern="1200" dirty="0" smtClean="0"/>
            <a:t> </a:t>
          </a:r>
          <a:r>
            <a:rPr lang="en-US" sz="2000" kern="1200" dirty="0" err="1" smtClean="0"/>
            <a:t>sekolah</a:t>
          </a:r>
          <a:endParaRPr lang="en-US" sz="2000" kern="1200" dirty="0" smtClean="0"/>
        </a:p>
      </dsp:txBody>
      <dsp:txXfrm rot="-5400000">
        <a:off x="990605" y="327671"/>
        <a:ext cx="6938184" cy="4602458"/>
      </dsp:txXfrm>
    </dsp:sp>
    <dsp:sp modelId="{6C6421E7-B43E-4C0D-A0A5-EB9D86225581}">
      <dsp:nvSpPr>
        <dsp:cNvPr id="0" name=""/>
        <dsp:cNvSpPr/>
      </dsp:nvSpPr>
      <dsp:spPr>
        <a:xfrm>
          <a:off x="0" y="2567"/>
          <a:ext cx="938776" cy="5252665"/>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 wrap="square" lIns="148590" tIns="74295" rIns="148590" bIns="74295" numCol="1" spcCol="1270" anchor="ctr" anchorCtr="0">
          <a:noAutofit/>
        </a:bodyPr>
        <a:lstStyle/>
        <a:p>
          <a:pPr lvl="0" algn="ctr" defTabSz="1733550">
            <a:lnSpc>
              <a:spcPct val="90000"/>
            </a:lnSpc>
            <a:spcBef>
              <a:spcPct val="0"/>
            </a:spcBef>
            <a:spcAft>
              <a:spcPct val="35000"/>
            </a:spcAft>
          </a:pPr>
          <a:r>
            <a:rPr lang="en-US" sz="3900" kern="1200" dirty="0" err="1" smtClean="0">
              <a:solidFill>
                <a:schemeClr val="tx1"/>
              </a:solidFill>
            </a:rPr>
            <a:t>Jenis</a:t>
          </a:r>
          <a:r>
            <a:rPr lang="en-US" sz="3900" kern="1200" dirty="0" smtClean="0">
              <a:solidFill>
                <a:schemeClr val="tx1"/>
              </a:solidFill>
            </a:rPr>
            <a:t> </a:t>
          </a:r>
          <a:r>
            <a:rPr lang="en-US" sz="3900" kern="1200" dirty="0" err="1" smtClean="0">
              <a:solidFill>
                <a:schemeClr val="tx1"/>
              </a:solidFill>
            </a:rPr>
            <a:t>Kegiatan</a:t>
          </a:r>
          <a:endParaRPr lang="en-US" sz="3900" kern="1200" dirty="0">
            <a:solidFill>
              <a:schemeClr val="tx1"/>
            </a:solidFill>
          </a:endParaRPr>
        </a:p>
      </dsp:txBody>
      <dsp:txXfrm>
        <a:off x="45827" y="48394"/>
        <a:ext cx="847122" cy="5161011"/>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0D1173-962F-D048-92A7-C7C46616CBBD}">
      <dsp:nvSpPr>
        <dsp:cNvPr id="0" name=""/>
        <dsp:cNvSpPr/>
      </dsp:nvSpPr>
      <dsp:spPr>
        <a:xfrm>
          <a:off x="3452152" y="1946884"/>
          <a:ext cx="1577340" cy="157734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r>
            <a:rPr lang="en-US" sz="2100" b="1" kern="1200" dirty="0" smtClean="0"/>
            <a:t>LITERASI INFORMASI</a:t>
          </a:r>
          <a:endParaRPr lang="en-US" sz="2100" b="1" kern="1200" dirty="0"/>
        </a:p>
      </dsp:txBody>
      <dsp:txXfrm>
        <a:off x="3529151" y="2023883"/>
        <a:ext cx="1423342" cy="1423342"/>
      </dsp:txXfrm>
    </dsp:sp>
    <dsp:sp modelId="{F8D07DEE-07CF-D747-83C0-4F2995C56CA8}">
      <dsp:nvSpPr>
        <dsp:cNvPr id="0" name=""/>
        <dsp:cNvSpPr/>
      </dsp:nvSpPr>
      <dsp:spPr>
        <a:xfrm rot="16200000">
          <a:off x="3822386" y="1528447"/>
          <a:ext cx="836873" cy="0"/>
        </a:xfrm>
        <a:custGeom>
          <a:avLst/>
          <a:gdLst/>
          <a:ahLst/>
          <a:cxnLst/>
          <a:rect l="0" t="0" r="0" b="0"/>
          <a:pathLst>
            <a:path>
              <a:moveTo>
                <a:pt x="0" y="0"/>
              </a:moveTo>
              <a:lnTo>
                <a:pt x="836873" y="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354A1F0-95CF-D546-9C23-90AA39CD4BEE}">
      <dsp:nvSpPr>
        <dsp:cNvPr id="0" name=""/>
        <dsp:cNvSpPr/>
      </dsp:nvSpPr>
      <dsp:spPr>
        <a:xfrm>
          <a:off x="3372071" y="53193"/>
          <a:ext cx="1737503" cy="105681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1066800">
            <a:lnSpc>
              <a:spcPct val="90000"/>
            </a:lnSpc>
            <a:spcBef>
              <a:spcPct val="0"/>
            </a:spcBef>
            <a:spcAft>
              <a:spcPct val="35000"/>
            </a:spcAft>
          </a:pPr>
          <a:r>
            <a:rPr lang="en-US" sz="2400" kern="1200" dirty="0" err="1" smtClean="0"/>
            <a:t>Membaca</a:t>
          </a:r>
          <a:endParaRPr lang="en-US" sz="2400" kern="1200" dirty="0"/>
        </a:p>
      </dsp:txBody>
      <dsp:txXfrm>
        <a:off x="3423661" y="104783"/>
        <a:ext cx="1634323" cy="953637"/>
      </dsp:txXfrm>
    </dsp:sp>
    <dsp:sp modelId="{907EAFC6-A22B-9C49-807D-92B3B522DD01}">
      <dsp:nvSpPr>
        <dsp:cNvPr id="0" name=""/>
        <dsp:cNvSpPr/>
      </dsp:nvSpPr>
      <dsp:spPr>
        <a:xfrm rot="19285714">
          <a:off x="4997018" y="2013803"/>
          <a:ext cx="297703" cy="0"/>
        </a:xfrm>
        <a:custGeom>
          <a:avLst/>
          <a:gdLst/>
          <a:ahLst/>
          <a:cxnLst/>
          <a:rect l="0" t="0" r="0" b="0"/>
          <a:pathLst>
            <a:path>
              <a:moveTo>
                <a:pt x="0" y="0"/>
              </a:moveTo>
              <a:lnTo>
                <a:pt x="297703" y="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36FBB65-6787-634E-BF97-09975AF76891}">
      <dsp:nvSpPr>
        <dsp:cNvPr id="0" name=""/>
        <dsp:cNvSpPr/>
      </dsp:nvSpPr>
      <dsp:spPr>
        <a:xfrm>
          <a:off x="5076447" y="864178"/>
          <a:ext cx="1696805" cy="105681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1066800">
            <a:lnSpc>
              <a:spcPct val="90000"/>
            </a:lnSpc>
            <a:spcBef>
              <a:spcPct val="0"/>
            </a:spcBef>
            <a:spcAft>
              <a:spcPct val="35000"/>
            </a:spcAft>
          </a:pPr>
          <a:r>
            <a:rPr lang="en-US" sz="2400" kern="1200" dirty="0" err="1" smtClean="0"/>
            <a:t>Menulis</a:t>
          </a:r>
          <a:endParaRPr lang="en-US" sz="2400" kern="1200" dirty="0"/>
        </a:p>
      </dsp:txBody>
      <dsp:txXfrm>
        <a:off x="5128037" y="915768"/>
        <a:ext cx="1593625" cy="953637"/>
      </dsp:txXfrm>
    </dsp:sp>
    <dsp:sp modelId="{31DBF01E-C05D-5C46-B2C3-0E81D45C253A}">
      <dsp:nvSpPr>
        <dsp:cNvPr id="0" name=""/>
        <dsp:cNvSpPr/>
      </dsp:nvSpPr>
      <dsp:spPr>
        <a:xfrm rot="771429">
          <a:off x="5022169" y="2980559"/>
          <a:ext cx="584186" cy="0"/>
        </a:xfrm>
        <a:custGeom>
          <a:avLst/>
          <a:gdLst/>
          <a:ahLst/>
          <a:cxnLst/>
          <a:rect l="0" t="0" r="0" b="0"/>
          <a:pathLst>
            <a:path>
              <a:moveTo>
                <a:pt x="0" y="0"/>
              </a:moveTo>
              <a:lnTo>
                <a:pt x="584186" y="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0CD6B1F-18F3-2649-BBEC-6765184CD6E9}">
      <dsp:nvSpPr>
        <dsp:cNvPr id="0" name=""/>
        <dsp:cNvSpPr/>
      </dsp:nvSpPr>
      <dsp:spPr>
        <a:xfrm>
          <a:off x="5599032" y="2686444"/>
          <a:ext cx="1483476" cy="105681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8420" tIns="58420" rIns="58420" bIns="58420" numCol="1" spcCol="1270" anchor="ctr" anchorCtr="0">
          <a:noAutofit/>
        </a:bodyPr>
        <a:lstStyle/>
        <a:p>
          <a:pPr lvl="0" algn="ctr" defTabSz="1022350">
            <a:lnSpc>
              <a:spcPct val="90000"/>
            </a:lnSpc>
            <a:spcBef>
              <a:spcPct val="0"/>
            </a:spcBef>
            <a:spcAft>
              <a:spcPct val="35000"/>
            </a:spcAft>
          </a:pPr>
          <a:r>
            <a:rPr lang="en-US" sz="2300" kern="1200" dirty="0" err="1" smtClean="0"/>
            <a:t>Menyimak</a:t>
          </a:r>
          <a:endParaRPr lang="en-US" sz="2300" kern="1200" dirty="0"/>
        </a:p>
      </dsp:txBody>
      <dsp:txXfrm>
        <a:off x="5650622" y="2738034"/>
        <a:ext cx="1380296" cy="953637"/>
      </dsp:txXfrm>
    </dsp:sp>
    <dsp:sp modelId="{F9BA6C5E-DAFD-4843-8D82-5EA303649601}">
      <dsp:nvSpPr>
        <dsp:cNvPr id="0" name=""/>
        <dsp:cNvSpPr/>
      </dsp:nvSpPr>
      <dsp:spPr>
        <a:xfrm rot="3510633">
          <a:off x="4537173" y="3857614"/>
          <a:ext cx="781929" cy="0"/>
        </a:xfrm>
        <a:custGeom>
          <a:avLst/>
          <a:gdLst/>
          <a:ahLst/>
          <a:cxnLst/>
          <a:rect l="0" t="0" r="0" b="0"/>
          <a:pathLst>
            <a:path>
              <a:moveTo>
                <a:pt x="0" y="0"/>
              </a:moveTo>
              <a:lnTo>
                <a:pt x="781929" y="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5B871BD-8ED3-4A4F-9E07-DA622E73DBEC}">
      <dsp:nvSpPr>
        <dsp:cNvPr id="0" name=""/>
        <dsp:cNvSpPr/>
      </dsp:nvSpPr>
      <dsp:spPr>
        <a:xfrm>
          <a:off x="4648204" y="4191004"/>
          <a:ext cx="1615652" cy="105681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1066800">
            <a:lnSpc>
              <a:spcPct val="90000"/>
            </a:lnSpc>
            <a:spcBef>
              <a:spcPct val="0"/>
            </a:spcBef>
            <a:spcAft>
              <a:spcPct val="35000"/>
            </a:spcAft>
          </a:pPr>
          <a:r>
            <a:rPr lang="en-US" sz="2400" kern="1200" dirty="0" err="1" smtClean="0"/>
            <a:t>Berbicara</a:t>
          </a:r>
          <a:endParaRPr lang="en-US" sz="2400" kern="1200" dirty="0"/>
        </a:p>
      </dsp:txBody>
      <dsp:txXfrm>
        <a:off x="4699794" y="4242594"/>
        <a:ext cx="1512472" cy="953637"/>
      </dsp:txXfrm>
    </dsp:sp>
    <dsp:sp modelId="{C60239F1-D889-834F-B7E6-BC2F582C9080}">
      <dsp:nvSpPr>
        <dsp:cNvPr id="0" name=""/>
        <dsp:cNvSpPr/>
      </dsp:nvSpPr>
      <dsp:spPr>
        <a:xfrm rot="6942857">
          <a:off x="3364820" y="3836006"/>
          <a:ext cx="692104" cy="0"/>
        </a:xfrm>
        <a:custGeom>
          <a:avLst/>
          <a:gdLst/>
          <a:ahLst/>
          <a:cxnLst/>
          <a:rect l="0" t="0" r="0" b="0"/>
          <a:pathLst>
            <a:path>
              <a:moveTo>
                <a:pt x="0" y="0"/>
              </a:moveTo>
              <a:lnTo>
                <a:pt x="692104" y="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BCFAC6B-E86C-3E4A-8544-91A834CACCAE}">
      <dsp:nvSpPr>
        <dsp:cNvPr id="0" name=""/>
        <dsp:cNvSpPr/>
      </dsp:nvSpPr>
      <dsp:spPr>
        <a:xfrm>
          <a:off x="2315269" y="4147789"/>
          <a:ext cx="1981977" cy="105681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1066800">
            <a:lnSpc>
              <a:spcPct val="90000"/>
            </a:lnSpc>
            <a:spcBef>
              <a:spcPct val="0"/>
            </a:spcBef>
            <a:spcAft>
              <a:spcPct val="35000"/>
            </a:spcAft>
          </a:pPr>
          <a:r>
            <a:rPr lang="en-US" sz="2400" kern="1200" dirty="0" err="1" smtClean="0"/>
            <a:t>Memirsa</a:t>
          </a:r>
          <a:endParaRPr lang="en-US" sz="2400" kern="1200" dirty="0"/>
        </a:p>
      </dsp:txBody>
      <dsp:txXfrm>
        <a:off x="2366859" y="4199379"/>
        <a:ext cx="1878797" cy="953637"/>
      </dsp:txXfrm>
    </dsp:sp>
    <dsp:sp modelId="{81257E15-5F96-6B4D-8390-629E39C835EB}">
      <dsp:nvSpPr>
        <dsp:cNvPr id="0" name=""/>
        <dsp:cNvSpPr/>
      </dsp:nvSpPr>
      <dsp:spPr>
        <a:xfrm rot="10028571">
          <a:off x="3130576" y="2951795"/>
          <a:ext cx="325659" cy="0"/>
        </a:xfrm>
        <a:custGeom>
          <a:avLst/>
          <a:gdLst/>
          <a:ahLst/>
          <a:cxnLst/>
          <a:rect l="0" t="0" r="0" b="0"/>
          <a:pathLst>
            <a:path>
              <a:moveTo>
                <a:pt x="0" y="0"/>
              </a:moveTo>
              <a:lnTo>
                <a:pt x="325659" y="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B479A7B-8105-364A-99D4-6A8523CE6EAE}">
      <dsp:nvSpPr>
        <dsp:cNvPr id="0" name=""/>
        <dsp:cNvSpPr/>
      </dsp:nvSpPr>
      <dsp:spPr>
        <a:xfrm>
          <a:off x="1147090" y="2686444"/>
          <a:ext cx="1987567" cy="105681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1066800">
            <a:lnSpc>
              <a:spcPct val="90000"/>
            </a:lnSpc>
            <a:spcBef>
              <a:spcPct val="0"/>
            </a:spcBef>
            <a:spcAft>
              <a:spcPct val="35000"/>
            </a:spcAft>
          </a:pPr>
          <a:r>
            <a:rPr lang="en-US" sz="2400" kern="1200" dirty="0" err="1" smtClean="0"/>
            <a:t>Menampilkan</a:t>
          </a:r>
          <a:r>
            <a:rPr lang="en-US" sz="2400" kern="1200" dirty="0" smtClean="0"/>
            <a:t> </a:t>
          </a:r>
          <a:r>
            <a:rPr lang="en-US" sz="2400" kern="1200" dirty="0" err="1" smtClean="0"/>
            <a:t>sesuatu</a:t>
          </a:r>
          <a:endParaRPr lang="en-US" sz="2400" kern="1200" dirty="0"/>
        </a:p>
      </dsp:txBody>
      <dsp:txXfrm>
        <a:off x="1198680" y="2738034"/>
        <a:ext cx="1884387" cy="953637"/>
      </dsp:txXfrm>
    </dsp:sp>
    <dsp:sp modelId="{64DE52C4-EC5D-E940-BB10-A0D8E77A2AE4}">
      <dsp:nvSpPr>
        <dsp:cNvPr id="0" name=""/>
        <dsp:cNvSpPr/>
      </dsp:nvSpPr>
      <dsp:spPr>
        <a:xfrm rot="12589730">
          <a:off x="3152299" y="2203485"/>
          <a:ext cx="321125" cy="0"/>
        </a:xfrm>
        <a:custGeom>
          <a:avLst/>
          <a:gdLst/>
          <a:ahLst/>
          <a:cxnLst/>
          <a:rect l="0" t="0" r="0" b="0"/>
          <a:pathLst>
            <a:path>
              <a:moveTo>
                <a:pt x="0" y="0"/>
              </a:moveTo>
              <a:lnTo>
                <a:pt x="321125" y="0"/>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7D08B9E-D0AD-2B4D-9064-BFBBAF8AB957}">
      <dsp:nvSpPr>
        <dsp:cNvPr id="0" name=""/>
        <dsp:cNvSpPr/>
      </dsp:nvSpPr>
      <dsp:spPr>
        <a:xfrm>
          <a:off x="1142999" y="1066802"/>
          <a:ext cx="2217985" cy="105681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1066800">
            <a:lnSpc>
              <a:spcPct val="90000"/>
            </a:lnSpc>
            <a:spcBef>
              <a:spcPct val="0"/>
            </a:spcBef>
            <a:spcAft>
              <a:spcPct val="35000"/>
            </a:spcAft>
          </a:pPr>
          <a:r>
            <a:rPr lang="en-US" sz="2400" kern="1200" dirty="0" err="1" smtClean="0"/>
            <a:t>Melakukan</a:t>
          </a:r>
          <a:r>
            <a:rPr lang="en-US" sz="2400" kern="1200" dirty="0" smtClean="0"/>
            <a:t> </a:t>
          </a:r>
          <a:r>
            <a:rPr lang="en-US" sz="2400" kern="1200" dirty="0" err="1" smtClean="0"/>
            <a:t>presentasi</a:t>
          </a:r>
          <a:endParaRPr lang="en-US" sz="2400" kern="1200" dirty="0"/>
        </a:p>
      </dsp:txBody>
      <dsp:txXfrm>
        <a:off x="1194589" y="1118392"/>
        <a:ext cx="2114805" cy="9536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224507-C126-8B49-A471-A3A614621CCB}">
      <dsp:nvSpPr>
        <dsp:cNvPr id="0" name=""/>
        <dsp:cNvSpPr/>
      </dsp:nvSpPr>
      <dsp:spPr>
        <a:xfrm>
          <a:off x="723761" y="1365937"/>
          <a:ext cx="1803056" cy="1803056"/>
        </a:xfrm>
        <a:prstGeom prst="ellipse">
          <a:avLst/>
        </a:prstGeom>
        <a:solidFill>
          <a:schemeClr val="accent1"/>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t>LITERASI</a:t>
          </a:r>
          <a:endParaRPr lang="en-US" sz="2400" b="1" kern="1200" dirty="0"/>
        </a:p>
      </dsp:txBody>
      <dsp:txXfrm>
        <a:off x="987812" y="1629988"/>
        <a:ext cx="1274954" cy="1274954"/>
      </dsp:txXfrm>
    </dsp:sp>
    <dsp:sp modelId="{412772F7-12FA-394C-9D55-59FA8735D1A0}">
      <dsp:nvSpPr>
        <dsp:cNvPr id="0" name=""/>
        <dsp:cNvSpPr/>
      </dsp:nvSpPr>
      <dsp:spPr>
        <a:xfrm>
          <a:off x="1174525" y="546271"/>
          <a:ext cx="901528" cy="901528"/>
        </a:xfrm>
        <a:prstGeom prst="ellipse">
          <a:avLst/>
        </a:prstGeom>
        <a:gradFill rotWithShape="0">
          <a:gsLst>
            <a:gs pos="0">
              <a:schemeClr val="dk2">
                <a:alpha val="50000"/>
                <a:hueOff val="0"/>
                <a:satOff val="0"/>
                <a:lumOff val="0"/>
                <a:alphaOff val="0"/>
                <a:shade val="51000"/>
                <a:satMod val="130000"/>
              </a:schemeClr>
            </a:gs>
            <a:gs pos="80000">
              <a:schemeClr val="dk2">
                <a:alpha val="50000"/>
                <a:hueOff val="0"/>
                <a:satOff val="0"/>
                <a:lumOff val="0"/>
                <a:alphaOff val="0"/>
                <a:shade val="93000"/>
                <a:satMod val="130000"/>
              </a:schemeClr>
            </a:gs>
            <a:gs pos="100000">
              <a:schemeClr val="dk2">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t>Baca </a:t>
          </a:r>
          <a:r>
            <a:rPr lang="en-US" sz="1200" b="1" kern="1200" dirty="0" err="1" smtClean="0"/>
            <a:t>dan</a:t>
          </a:r>
          <a:r>
            <a:rPr lang="en-US" sz="1200" b="1" kern="1200" dirty="0" smtClean="0"/>
            <a:t> </a:t>
          </a:r>
          <a:r>
            <a:rPr lang="en-US" sz="1200" b="1" kern="1200" dirty="0" err="1" smtClean="0"/>
            <a:t>Tulis</a:t>
          </a:r>
          <a:endParaRPr lang="en-US" sz="1200" b="1" kern="1200" dirty="0"/>
        </a:p>
      </dsp:txBody>
      <dsp:txXfrm>
        <a:off x="1306551" y="678297"/>
        <a:ext cx="637476" cy="637476"/>
      </dsp:txXfrm>
    </dsp:sp>
    <dsp:sp modelId="{A681AB10-BE6D-A146-83A7-5D1091F565EE}">
      <dsp:nvSpPr>
        <dsp:cNvPr id="0" name=""/>
        <dsp:cNvSpPr/>
      </dsp:nvSpPr>
      <dsp:spPr>
        <a:xfrm>
          <a:off x="2294855" y="1229603"/>
          <a:ext cx="901528" cy="901528"/>
        </a:xfrm>
        <a:prstGeom prst="ellipse">
          <a:avLst/>
        </a:prstGeom>
        <a:gradFill rotWithShape="0">
          <a:gsLst>
            <a:gs pos="0">
              <a:schemeClr val="dk2">
                <a:alpha val="50000"/>
                <a:hueOff val="0"/>
                <a:satOff val="0"/>
                <a:lumOff val="0"/>
                <a:alphaOff val="0"/>
                <a:shade val="51000"/>
                <a:satMod val="130000"/>
              </a:schemeClr>
            </a:gs>
            <a:gs pos="80000">
              <a:schemeClr val="dk2">
                <a:alpha val="50000"/>
                <a:hueOff val="0"/>
                <a:satOff val="0"/>
                <a:lumOff val="0"/>
                <a:alphaOff val="0"/>
                <a:shade val="93000"/>
                <a:satMod val="130000"/>
              </a:schemeClr>
            </a:gs>
            <a:gs pos="100000">
              <a:schemeClr val="dk2">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err="1" smtClean="0"/>
            <a:t>Numerasi</a:t>
          </a:r>
          <a:endParaRPr lang="en-US" sz="1200" b="1" kern="1200" dirty="0"/>
        </a:p>
      </dsp:txBody>
      <dsp:txXfrm>
        <a:off x="2426881" y="1361629"/>
        <a:ext cx="637476" cy="637476"/>
      </dsp:txXfrm>
    </dsp:sp>
    <dsp:sp modelId="{930156F6-7FC2-4E1C-8578-2F617869C024}">
      <dsp:nvSpPr>
        <dsp:cNvPr id="0" name=""/>
        <dsp:cNvSpPr/>
      </dsp:nvSpPr>
      <dsp:spPr>
        <a:xfrm>
          <a:off x="2191416" y="2403804"/>
          <a:ext cx="901528" cy="901528"/>
        </a:xfrm>
        <a:prstGeom prst="ellipse">
          <a:avLst/>
        </a:prstGeom>
        <a:gradFill rotWithShape="0">
          <a:gsLst>
            <a:gs pos="0">
              <a:schemeClr val="dk2">
                <a:alpha val="50000"/>
                <a:hueOff val="0"/>
                <a:satOff val="0"/>
                <a:lumOff val="0"/>
                <a:alphaOff val="0"/>
                <a:shade val="51000"/>
                <a:satMod val="130000"/>
              </a:schemeClr>
            </a:gs>
            <a:gs pos="80000">
              <a:schemeClr val="dk2">
                <a:alpha val="50000"/>
                <a:hueOff val="0"/>
                <a:satOff val="0"/>
                <a:lumOff val="0"/>
                <a:alphaOff val="0"/>
                <a:shade val="93000"/>
                <a:satMod val="130000"/>
              </a:schemeClr>
            </a:gs>
            <a:gs pos="100000">
              <a:schemeClr val="dk2">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err="1" smtClean="0"/>
            <a:t>Sains</a:t>
          </a:r>
          <a:endParaRPr lang="en-US" sz="1600" b="1" kern="1200" dirty="0"/>
        </a:p>
      </dsp:txBody>
      <dsp:txXfrm>
        <a:off x="2323442" y="2535830"/>
        <a:ext cx="637476" cy="637476"/>
      </dsp:txXfrm>
    </dsp:sp>
    <dsp:sp modelId="{687FBA2B-4EEC-CE4A-8B3D-EAD26FD3A224}">
      <dsp:nvSpPr>
        <dsp:cNvPr id="0" name=""/>
        <dsp:cNvSpPr/>
      </dsp:nvSpPr>
      <dsp:spPr>
        <a:xfrm>
          <a:off x="1174525" y="2990906"/>
          <a:ext cx="901528" cy="901528"/>
        </a:xfrm>
        <a:prstGeom prst="ellipse">
          <a:avLst/>
        </a:prstGeom>
        <a:gradFill rotWithShape="0">
          <a:gsLst>
            <a:gs pos="0">
              <a:schemeClr val="dk2">
                <a:alpha val="50000"/>
                <a:hueOff val="0"/>
                <a:satOff val="0"/>
                <a:lumOff val="0"/>
                <a:alphaOff val="0"/>
                <a:shade val="51000"/>
                <a:satMod val="130000"/>
              </a:schemeClr>
            </a:gs>
            <a:gs pos="80000">
              <a:schemeClr val="dk2">
                <a:alpha val="50000"/>
                <a:hueOff val="0"/>
                <a:satOff val="0"/>
                <a:lumOff val="0"/>
                <a:alphaOff val="0"/>
                <a:shade val="93000"/>
                <a:satMod val="130000"/>
              </a:schemeClr>
            </a:gs>
            <a:gs pos="100000">
              <a:schemeClr val="dk2">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t>Digital</a:t>
          </a:r>
          <a:endParaRPr lang="en-US" sz="1600" b="1" kern="1200" dirty="0"/>
        </a:p>
      </dsp:txBody>
      <dsp:txXfrm>
        <a:off x="1306551" y="3122932"/>
        <a:ext cx="637476" cy="637476"/>
      </dsp:txXfrm>
    </dsp:sp>
    <dsp:sp modelId="{A32E814E-3F49-1846-BBD1-D25A499BF5E1}">
      <dsp:nvSpPr>
        <dsp:cNvPr id="0" name=""/>
        <dsp:cNvSpPr/>
      </dsp:nvSpPr>
      <dsp:spPr>
        <a:xfrm>
          <a:off x="157635" y="2403804"/>
          <a:ext cx="901528" cy="901528"/>
        </a:xfrm>
        <a:prstGeom prst="ellipse">
          <a:avLst/>
        </a:prstGeom>
        <a:gradFill rotWithShape="0">
          <a:gsLst>
            <a:gs pos="0">
              <a:schemeClr val="dk2">
                <a:alpha val="50000"/>
                <a:hueOff val="0"/>
                <a:satOff val="0"/>
                <a:lumOff val="0"/>
                <a:alphaOff val="0"/>
                <a:shade val="51000"/>
                <a:satMod val="130000"/>
              </a:schemeClr>
            </a:gs>
            <a:gs pos="80000">
              <a:schemeClr val="dk2">
                <a:alpha val="50000"/>
                <a:hueOff val="0"/>
                <a:satOff val="0"/>
                <a:lumOff val="0"/>
                <a:alphaOff val="0"/>
                <a:shade val="93000"/>
                <a:satMod val="130000"/>
              </a:schemeClr>
            </a:gs>
            <a:gs pos="100000">
              <a:schemeClr val="dk2">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err="1" smtClean="0"/>
            <a:t>Finansial</a:t>
          </a:r>
          <a:endParaRPr lang="en-US" sz="1200" b="1" kern="1200" dirty="0"/>
        </a:p>
      </dsp:txBody>
      <dsp:txXfrm>
        <a:off x="289661" y="2535830"/>
        <a:ext cx="637476" cy="637476"/>
      </dsp:txXfrm>
    </dsp:sp>
    <dsp:sp modelId="{64D7F840-2F63-7B48-A407-1AA706A3D569}">
      <dsp:nvSpPr>
        <dsp:cNvPr id="0" name=""/>
        <dsp:cNvSpPr/>
      </dsp:nvSpPr>
      <dsp:spPr>
        <a:xfrm>
          <a:off x="97923" y="1142998"/>
          <a:ext cx="901528" cy="901528"/>
        </a:xfrm>
        <a:prstGeom prst="ellipse">
          <a:avLst/>
        </a:prstGeom>
        <a:gradFill rotWithShape="0">
          <a:gsLst>
            <a:gs pos="0">
              <a:schemeClr val="dk2">
                <a:alpha val="50000"/>
                <a:hueOff val="0"/>
                <a:satOff val="0"/>
                <a:lumOff val="0"/>
                <a:alphaOff val="0"/>
                <a:shade val="51000"/>
                <a:satMod val="130000"/>
              </a:schemeClr>
            </a:gs>
            <a:gs pos="80000">
              <a:schemeClr val="dk2">
                <a:alpha val="50000"/>
                <a:hueOff val="0"/>
                <a:satOff val="0"/>
                <a:lumOff val="0"/>
                <a:alphaOff val="0"/>
                <a:shade val="93000"/>
                <a:satMod val="130000"/>
              </a:schemeClr>
            </a:gs>
            <a:gs pos="100000">
              <a:schemeClr val="dk2">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err="1" smtClean="0"/>
            <a:t>Budaya</a:t>
          </a:r>
          <a:r>
            <a:rPr lang="en-US" sz="1000" b="1" kern="1200" baseline="0" dirty="0" smtClean="0"/>
            <a:t> </a:t>
          </a:r>
          <a:r>
            <a:rPr lang="en-US" sz="1000" b="1" kern="1200" baseline="0" dirty="0" err="1" smtClean="0"/>
            <a:t>dan</a:t>
          </a:r>
          <a:r>
            <a:rPr lang="en-US" sz="1000" b="1" kern="1200" baseline="0" dirty="0" smtClean="0"/>
            <a:t> </a:t>
          </a:r>
          <a:r>
            <a:rPr lang="en-US" sz="1000" b="1" kern="1200" baseline="0" dirty="0" err="1" smtClean="0"/>
            <a:t>Kewargaan</a:t>
          </a:r>
          <a:endParaRPr lang="en-US" sz="1000" b="1" kern="1200" dirty="0"/>
        </a:p>
      </dsp:txBody>
      <dsp:txXfrm>
        <a:off x="229949" y="1275024"/>
        <a:ext cx="637476" cy="637476"/>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1BE6E7-735F-4840-BB7E-E79A282D14CF}">
      <dsp:nvSpPr>
        <dsp:cNvPr id="0" name=""/>
        <dsp:cNvSpPr/>
      </dsp:nvSpPr>
      <dsp:spPr>
        <a:xfrm>
          <a:off x="0" y="518010"/>
          <a:ext cx="402719" cy="4956553"/>
        </a:xfrm>
        <a:prstGeom prst="roundRect">
          <a:avLst>
            <a:gd name="adj" fmla="val 10000"/>
          </a:avLst>
        </a:prstGeom>
        <a:solidFill>
          <a:schemeClr val="accent3">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err="1" smtClean="0">
              <a:solidFill>
                <a:schemeClr val="tx1"/>
              </a:solidFill>
            </a:rPr>
            <a:t>Staregi</a:t>
          </a:r>
          <a:r>
            <a:rPr lang="en-US" sz="1600" b="1" kern="1200" dirty="0" smtClean="0">
              <a:solidFill>
                <a:schemeClr val="tx1"/>
              </a:solidFill>
            </a:rPr>
            <a:t> </a:t>
          </a:r>
          <a:r>
            <a:rPr lang="en-US" sz="1600" b="1" kern="1200" dirty="0" err="1" smtClean="0">
              <a:solidFill>
                <a:schemeClr val="tx1"/>
              </a:solidFill>
            </a:rPr>
            <a:t>Literasi</a:t>
          </a:r>
          <a:r>
            <a:rPr lang="en-US" sz="1600" b="1" kern="1200" dirty="0" smtClean="0">
              <a:solidFill>
                <a:schemeClr val="tx1"/>
              </a:solidFill>
            </a:rPr>
            <a:t> </a:t>
          </a:r>
          <a:r>
            <a:rPr lang="en-US" sz="1600" b="1" kern="1200" dirty="0" err="1" smtClean="0">
              <a:solidFill>
                <a:schemeClr val="tx1"/>
              </a:solidFill>
            </a:rPr>
            <a:t>dalam</a:t>
          </a:r>
          <a:r>
            <a:rPr lang="en-US" sz="1600" b="1" kern="1200" dirty="0" smtClean="0">
              <a:solidFill>
                <a:schemeClr val="tx1"/>
              </a:solidFill>
            </a:rPr>
            <a:t> </a:t>
          </a:r>
          <a:r>
            <a:rPr lang="en-US" sz="1600" b="1" kern="1200" dirty="0" err="1" smtClean="0">
              <a:solidFill>
                <a:schemeClr val="tx1"/>
              </a:solidFill>
            </a:rPr>
            <a:t>Pembelajaran</a:t>
          </a:r>
          <a:endParaRPr lang="en-US" sz="1600" b="1" kern="1200" dirty="0">
            <a:solidFill>
              <a:schemeClr val="tx1"/>
            </a:solidFill>
          </a:endParaRPr>
        </a:p>
      </dsp:txBody>
      <dsp:txXfrm>
        <a:off x="11795" y="529805"/>
        <a:ext cx="379129" cy="4932963"/>
      </dsp:txXfrm>
    </dsp:sp>
    <dsp:sp modelId="{93868FF8-3BDF-4E63-A154-17212FFB5A71}">
      <dsp:nvSpPr>
        <dsp:cNvPr id="0" name=""/>
        <dsp:cNvSpPr/>
      </dsp:nvSpPr>
      <dsp:spPr>
        <a:xfrm rot="16944419">
          <a:off x="-84793" y="2383358"/>
          <a:ext cx="1241841" cy="13017"/>
        </a:xfrm>
        <a:custGeom>
          <a:avLst/>
          <a:gdLst/>
          <a:ahLst/>
          <a:cxnLst/>
          <a:rect l="0" t="0" r="0" b="0"/>
          <a:pathLst>
            <a:path>
              <a:moveTo>
                <a:pt x="0" y="6508"/>
              </a:moveTo>
              <a:lnTo>
                <a:pt x="1241841" y="65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05081" y="2358820"/>
        <a:ext cx="62092" cy="62092"/>
      </dsp:txXfrm>
    </dsp:sp>
    <dsp:sp modelId="{1E942C9F-CAC6-420D-AE90-C5921FE661A2}">
      <dsp:nvSpPr>
        <dsp:cNvPr id="0" name=""/>
        <dsp:cNvSpPr/>
      </dsp:nvSpPr>
      <dsp:spPr>
        <a:xfrm>
          <a:off x="669534" y="547308"/>
          <a:ext cx="670678" cy="2472278"/>
        </a:xfrm>
        <a:prstGeom prst="roundRect">
          <a:avLst>
            <a:gd name="adj" fmla="val 10000"/>
          </a:avLst>
        </a:prstGeom>
        <a:solidFill>
          <a:schemeClr val="accent4">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err="1" smtClean="0">
              <a:solidFill>
                <a:schemeClr val="tx1"/>
              </a:solidFill>
            </a:rPr>
            <a:t>Strategi</a:t>
          </a:r>
          <a:r>
            <a:rPr lang="en-US" sz="1400" b="1" kern="1200" dirty="0" smtClean="0">
              <a:solidFill>
                <a:schemeClr val="tx1"/>
              </a:solidFill>
            </a:rPr>
            <a:t> </a:t>
          </a:r>
          <a:r>
            <a:rPr lang="en-US" sz="1400" b="1" kern="1200" dirty="0" err="1" smtClean="0">
              <a:solidFill>
                <a:schemeClr val="tx1"/>
              </a:solidFill>
            </a:rPr>
            <a:t>Pemahaman</a:t>
          </a:r>
          <a:r>
            <a:rPr lang="en-US" sz="1400" b="1" kern="1200" dirty="0" smtClean="0">
              <a:solidFill>
                <a:schemeClr val="tx1"/>
              </a:solidFill>
            </a:rPr>
            <a:t> </a:t>
          </a:r>
          <a:r>
            <a:rPr lang="en-US" sz="1400" b="1" kern="1200" dirty="0" err="1" smtClean="0">
              <a:solidFill>
                <a:schemeClr val="tx1"/>
              </a:solidFill>
            </a:rPr>
            <a:t>Wacana</a:t>
          </a:r>
          <a:endParaRPr lang="en-US" sz="1400" b="1" kern="1200" dirty="0">
            <a:solidFill>
              <a:schemeClr val="tx1"/>
            </a:solidFill>
          </a:endParaRPr>
        </a:p>
      </dsp:txBody>
      <dsp:txXfrm>
        <a:off x="689177" y="566951"/>
        <a:ext cx="631392" cy="2432992"/>
      </dsp:txXfrm>
    </dsp:sp>
    <dsp:sp modelId="{273D13E0-70F5-41E4-8BC1-889077859C61}">
      <dsp:nvSpPr>
        <dsp:cNvPr id="0" name=""/>
        <dsp:cNvSpPr/>
      </dsp:nvSpPr>
      <dsp:spPr>
        <a:xfrm rot="17450074">
          <a:off x="966673" y="1235113"/>
          <a:ext cx="1159467" cy="13017"/>
        </a:xfrm>
        <a:custGeom>
          <a:avLst/>
          <a:gdLst/>
          <a:ahLst/>
          <a:cxnLst/>
          <a:rect l="0" t="0" r="0" b="0"/>
          <a:pathLst>
            <a:path>
              <a:moveTo>
                <a:pt x="0" y="6508"/>
              </a:moveTo>
              <a:lnTo>
                <a:pt x="1159467"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517420" y="1212634"/>
        <a:ext cx="57973" cy="57973"/>
      </dsp:txXfrm>
    </dsp:sp>
    <dsp:sp modelId="{3F3DEFF8-7E51-4E67-A63D-F54125F36E6E}">
      <dsp:nvSpPr>
        <dsp:cNvPr id="0" name=""/>
        <dsp:cNvSpPr/>
      </dsp:nvSpPr>
      <dsp:spPr>
        <a:xfrm>
          <a:off x="1752601" y="471108"/>
          <a:ext cx="1339453" cy="457376"/>
        </a:xfrm>
        <a:prstGeom prst="roundRect">
          <a:avLst>
            <a:gd name="adj" fmla="val 10000"/>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err="1" smtClean="0">
              <a:solidFill>
                <a:schemeClr val="tx1"/>
              </a:solidFill>
            </a:rPr>
            <a:t>Sebelum</a:t>
          </a:r>
          <a:r>
            <a:rPr lang="en-US" sz="1400" b="1" kern="1200" dirty="0" smtClean="0">
              <a:solidFill>
                <a:schemeClr val="tx1"/>
              </a:solidFill>
            </a:rPr>
            <a:t> </a:t>
          </a:r>
          <a:r>
            <a:rPr lang="en-US" sz="1400" b="1" kern="1200" dirty="0" err="1" smtClean="0">
              <a:solidFill>
                <a:schemeClr val="tx1"/>
              </a:solidFill>
            </a:rPr>
            <a:t>Membaca</a:t>
          </a:r>
          <a:endParaRPr lang="en-US" sz="1400" b="1" kern="1200" dirty="0">
            <a:solidFill>
              <a:schemeClr val="tx1"/>
            </a:solidFill>
          </a:endParaRPr>
        </a:p>
      </dsp:txBody>
      <dsp:txXfrm>
        <a:off x="1765997" y="484504"/>
        <a:ext cx="1312661" cy="430584"/>
      </dsp:txXfrm>
    </dsp:sp>
    <dsp:sp modelId="{D0340585-E40C-4246-B850-C9398108A4A7}">
      <dsp:nvSpPr>
        <dsp:cNvPr id="0" name=""/>
        <dsp:cNvSpPr/>
      </dsp:nvSpPr>
      <dsp:spPr>
        <a:xfrm rot="19482165">
          <a:off x="3043697" y="541292"/>
          <a:ext cx="526100" cy="13017"/>
        </a:xfrm>
        <a:custGeom>
          <a:avLst/>
          <a:gdLst/>
          <a:ahLst/>
          <a:cxnLst/>
          <a:rect l="0" t="0" r="0" b="0"/>
          <a:pathLst>
            <a:path>
              <a:moveTo>
                <a:pt x="0" y="6508"/>
              </a:moveTo>
              <a:lnTo>
                <a:pt x="526100"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293594" y="534648"/>
        <a:ext cx="26305" cy="26305"/>
      </dsp:txXfrm>
    </dsp:sp>
    <dsp:sp modelId="{06C0325C-0012-4FE9-97E7-C830F6217D47}">
      <dsp:nvSpPr>
        <dsp:cNvPr id="0" name=""/>
        <dsp:cNvSpPr/>
      </dsp:nvSpPr>
      <dsp:spPr>
        <a:xfrm>
          <a:off x="3521439" y="172478"/>
          <a:ext cx="1872735" cy="446655"/>
        </a:xfrm>
        <a:prstGeom prst="roundRect">
          <a:avLst>
            <a:gd name="adj" fmla="val 10000"/>
          </a:avLst>
        </a:prstGeom>
        <a:solidFill>
          <a:schemeClr val="accent6">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err="1" smtClean="0">
              <a:solidFill>
                <a:schemeClr val="tx1"/>
              </a:solidFill>
            </a:rPr>
            <a:t>Membuat</a:t>
          </a:r>
          <a:r>
            <a:rPr lang="en-US" sz="1400" b="1" kern="1200" dirty="0" smtClean="0">
              <a:solidFill>
                <a:schemeClr val="tx1"/>
              </a:solidFill>
            </a:rPr>
            <a:t> </a:t>
          </a:r>
          <a:r>
            <a:rPr lang="en-US" sz="1400" b="1" kern="1200" dirty="0" err="1" smtClean="0">
              <a:solidFill>
                <a:schemeClr val="tx1"/>
              </a:solidFill>
            </a:rPr>
            <a:t>prediksi</a:t>
          </a:r>
          <a:endParaRPr lang="en-US" sz="1400" b="1" kern="1200" dirty="0">
            <a:solidFill>
              <a:schemeClr val="tx1"/>
            </a:solidFill>
          </a:endParaRPr>
        </a:p>
      </dsp:txBody>
      <dsp:txXfrm>
        <a:off x="3534521" y="185560"/>
        <a:ext cx="1846571" cy="420491"/>
      </dsp:txXfrm>
    </dsp:sp>
    <dsp:sp modelId="{D1AB0F91-4AC5-4E04-B3E9-338B57EFED94}">
      <dsp:nvSpPr>
        <dsp:cNvPr id="0" name=""/>
        <dsp:cNvSpPr/>
      </dsp:nvSpPr>
      <dsp:spPr>
        <a:xfrm rot="1124279">
          <a:off x="3080038" y="766115"/>
          <a:ext cx="453416" cy="13017"/>
        </a:xfrm>
        <a:custGeom>
          <a:avLst/>
          <a:gdLst/>
          <a:ahLst/>
          <a:cxnLst/>
          <a:rect l="0" t="0" r="0" b="0"/>
          <a:pathLst>
            <a:path>
              <a:moveTo>
                <a:pt x="0" y="6508"/>
              </a:moveTo>
              <a:lnTo>
                <a:pt x="453416"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295411" y="761288"/>
        <a:ext cx="22670" cy="22670"/>
      </dsp:txXfrm>
    </dsp:sp>
    <dsp:sp modelId="{1C913263-6FCE-4233-A199-23451E51B653}">
      <dsp:nvSpPr>
        <dsp:cNvPr id="0" name=""/>
        <dsp:cNvSpPr/>
      </dsp:nvSpPr>
      <dsp:spPr>
        <a:xfrm>
          <a:off x="3521439" y="687739"/>
          <a:ext cx="3009242" cy="315424"/>
        </a:xfrm>
        <a:prstGeom prst="roundRect">
          <a:avLst>
            <a:gd name="adj" fmla="val 10000"/>
          </a:avLst>
        </a:prstGeom>
        <a:solidFill>
          <a:schemeClr val="accent6">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err="1" smtClean="0">
              <a:solidFill>
                <a:schemeClr val="tx1"/>
              </a:solidFill>
            </a:rPr>
            <a:t>Mengidentifikasi</a:t>
          </a:r>
          <a:r>
            <a:rPr lang="en-US" sz="1400" b="1" kern="1200" dirty="0" smtClean="0">
              <a:solidFill>
                <a:schemeClr val="tx1"/>
              </a:solidFill>
            </a:rPr>
            <a:t> </a:t>
          </a:r>
          <a:r>
            <a:rPr lang="en-US" sz="1400" b="1" kern="1200" dirty="0" err="1" smtClean="0">
              <a:solidFill>
                <a:schemeClr val="tx1"/>
              </a:solidFill>
            </a:rPr>
            <a:t>Tujuan</a:t>
          </a:r>
          <a:r>
            <a:rPr lang="en-US" sz="1400" b="1" kern="1200" dirty="0" smtClean="0">
              <a:solidFill>
                <a:schemeClr val="tx1"/>
              </a:solidFill>
            </a:rPr>
            <a:t> </a:t>
          </a:r>
          <a:r>
            <a:rPr lang="en-US" sz="1400" b="1" kern="1200" dirty="0" err="1" smtClean="0">
              <a:solidFill>
                <a:schemeClr val="tx1"/>
              </a:solidFill>
            </a:rPr>
            <a:t>Membaca</a:t>
          </a:r>
          <a:endParaRPr lang="en-US" sz="1400" b="1" kern="1200" dirty="0">
            <a:solidFill>
              <a:schemeClr val="tx1"/>
            </a:solidFill>
          </a:endParaRPr>
        </a:p>
      </dsp:txBody>
      <dsp:txXfrm>
        <a:off x="3530677" y="696977"/>
        <a:ext cx="2990766" cy="296948"/>
      </dsp:txXfrm>
    </dsp:sp>
    <dsp:sp modelId="{30E625C0-316F-4826-B6BD-F2E2D2BB6C31}">
      <dsp:nvSpPr>
        <dsp:cNvPr id="0" name=""/>
        <dsp:cNvSpPr/>
      </dsp:nvSpPr>
      <dsp:spPr>
        <a:xfrm rot="19067330">
          <a:off x="1268019" y="1589899"/>
          <a:ext cx="556775" cy="13017"/>
        </a:xfrm>
        <a:custGeom>
          <a:avLst/>
          <a:gdLst/>
          <a:ahLst/>
          <a:cxnLst/>
          <a:rect l="0" t="0" r="0" b="0"/>
          <a:pathLst>
            <a:path>
              <a:moveTo>
                <a:pt x="0" y="6508"/>
              </a:moveTo>
              <a:lnTo>
                <a:pt x="556775"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532487" y="1582488"/>
        <a:ext cx="27838" cy="27838"/>
      </dsp:txXfrm>
    </dsp:sp>
    <dsp:sp modelId="{90E42A40-C33D-46A0-9C91-25BDB89C7E18}">
      <dsp:nvSpPr>
        <dsp:cNvPr id="0" name=""/>
        <dsp:cNvSpPr/>
      </dsp:nvSpPr>
      <dsp:spPr>
        <a:xfrm>
          <a:off x="1752601" y="1156906"/>
          <a:ext cx="1744725" cy="504924"/>
        </a:xfrm>
        <a:prstGeom prst="roundRect">
          <a:avLst>
            <a:gd name="adj" fmla="val 10000"/>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err="1" smtClean="0">
              <a:solidFill>
                <a:schemeClr val="tx1"/>
              </a:solidFill>
            </a:rPr>
            <a:t>Ketika</a:t>
          </a:r>
          <a:r>
            <a:rPr lang="en-US" sz="1400" b="1" kern="1200" dirty="0" smtClean="0">
              <a:solidFill>
                <a:schemeClr val="tx1"/>
              </a:solidFill>
            </a:rPr>
            <a:t> </a:t>
          </a:r>
          <a:r>
            <a:rPr lang="en-US" sz="1400" b="1" kern="1200" dirty="0" err="1" smtClean="0">
              <a:solidFill>
                <a:schemeClr val="tx1"/>
              </a:solidFill>
            </a:rPr>
            <a:t>Membaca</a:t>
          </a:r>
          <a:endParaRPr lang="en-US" sz="1400" b="1" kern="1200" dirty="0">
            <a:solidFill>
              <a:schemeClr val="tx1"/>
            </a:solidFill>
          </a:endParaRPr>
        </a:p>
      </dsp:txBody>
      <dsp:txXfrm>
        <a:off x="1767390" y="1171695"/>
        <a:ext cx="1715147" cy="475346"/>
      </dsp:txXfrm>
    </dsp:sp>
    <dsp:sp modelId="{B7AC731B-59F1-4CF9-94E3-49B1B669B788}">
      <dsp:nvSpPr>
        <dsp:cNvPr id="0" name=""/>
        <dsp:cNvSpPr/>
      </dsp:nvSpPr>
      <dsp:spPr>
        <a:xfrm rot="19866633">
          <a:off x="3466811" y="1284395"/>
          <a:ext cx="490415" cy="13017"/>
        </a:xfrm>
        <a:custGeom>
          <a:avLst/>
          <a:gdLst/>
          <a:ahLst/>
          <a:cxnLst/>
          <a:rect l="0" t="0" r="0" b="0"/>
          <a:pathLst>
            <a:path>
              <a:moveTo>
                <a:pt x="0" y="6508"/>
              </a:moveTo>
              <a:lnTo>
                <a:pt x="490415"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699758" y="1278644"/>
        <a:ext cx="24520" cy="24520"/>
      </dsp:txXfrm>
    </dsp:sp>
    <dsp:sp modelId="{186A7721-5250-4DF4-B9F3-034E74D145BE}">
      <dsp:nvSpPr>
        <dsp:cNvPr id="0" name=""/>
        <dsp:cNvSpPr/>
      </dsp:nvSpPr>
      <dsp:spPr>
        <a:xfrm>
          <a:off x="3926711" y="1071770"/>
          <a:ext cx="3520405" cy="201336"/>
        </a:xfrm>
        <a:prstGeom prst="roundRect">
          <a:avLst>
            <a:gd name="adj" fmla="val 10000"/>
          </a:avLst>
        </a:prstGeom>
        <a:solidFill>
          <a:schemeClr val="bg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err="1" smtClean="0">
              <a:solidFill>
                <a:schemeClr val="tx1"/>
              </a:solidFill>
            </a:rPr>
            <a:t>Mengidentifikasi</a:t>
          </a:r>
          <a:r>
            <a:rPr lang="en-US" sz="1400" b="1" kern="1200" dirty="0" smtClean="0">
              <a:solidFill>
                <a:schemeClr val="tx1"/>
              </a:solidFill>
            </a:rPr>
            <a:t> </a:t>
          </a:r>
          <a:r>
            <a:rPr lang="en-US" sz="1400" b="1" kern="1200" dirty="0" err="1" smtClean="0">
              <a:solidFill>
                <a:schemeClr val="tx1"/>
              </a:solidFill>
            </a:rPr>
            <a:t>Informasi</a:t>
          </a:r>
          <a:r>
            <a:rPr lang="en-US" sz="1400" b="1" kern="1200" dirty="0" smtClean="0">
              <a:solidFill>
                <a:schemeClr val="tx1"/>
              </a:solidFill>
            </a:rPr>
            <a:t> yang </a:t>
          </a:r>
          <a:r>
            <a:rPr lang="en-US" sz="1400" b="1" kern="1200" dirty="0" err="1" smtClean="0">
              <a:solidFill>
                <a:schemeClr val="tx1"/>
              </a:solidFill>
            </a:rPr>
            <a:t>Relevan</a:t>
          </a:r>
          <a:endParaRPr lang="en-US" sz="1400" b="1" kern="1200" dirty="0">
            <a:solidFill>
              <a:schemeClr val="tx1"/>
            </a:solidFill>
          </a:endParaRPr>
        </a:p>
      </dsp:txBody>
      <dsp:txXfrm>
        <a:off x="3932608" y="1077667"/>
        <a:ext cx="3508611" cy="189542"/>
      </dsp:txXfrm>
    </dsp:sp>
    <dsp:sp modelId="{43C583BC-9E06-467E-8EE9-94DDA14493E1}">
      <dsp:nvSpPr>
        <dsp:cNvPr id="0" name=""/>
        <dsp:cNvSpPr/>
      </dsp:nvSpPr>
      <dsp:spPr>
        <a:xfrm rot="581139">
          <a:off x="3494222" y="1439503"/>
          <a:ext cx="435593" cy="13017"/>
        </a:xfrm>
        <a:custGeom>
          <a:avLst/>
          <a:gdLst/>
          <a:ahLst/>
          <a:cxnLst/>
          <a:rect l="0" t="0" r="0" b="0"/>
          <a:pathLst>
            <a:path>
              <a:moveTo>
                <a:pt x="0" y="6508"/>
              </a:moveTo>
              <a:lnTo>
                <a:pt x="435593"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701129" y="1435122"/>
        <a:ext cx="21779" cy="21779"/>
      </dsp:txXfrm>
    </dsp:sp>
    <dsp:sp modelId="{79692A58-597A-4D52-994E-7B6BA71D4108}">
      <dsp:nvSpPr>
        <dsp:cNvPr id="0" name=""/>
        <dsp:cNvSpPr/>
      </dsp:nvSpPr>
      <dsp:spPr>
        <a:xfrm>
          <a:off x="3926711" y="1341714"/>
          <a:ext cx="1999245" cy="281880"/>
        </a:xfrm>
        <a:prstGeom prst="roundRect">
          <a:avLst>
            <a:gd name="adj" fmla="val 10000"/>
          </a:avLst>
        </a:prstGeom>
        <a:solidFill>
          <a:schemeClr val="bg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err="1" smtClean="0">
              <a:solidFill>
                <a:schemeClr val="tx1"/>
              </a:solidFill>
            </a:rPr>
            <a:t>Membuat</a:t>
          </a:r>
          <a:r>
            <a:rPr lang="en-US" sz="1400" b="1" kern="1200" dirty="0" smtClean="0">
              <a:solidFill>
                <a:schemeClr val="tx1"/>
              </a:solidFill>
            </a:rPr>
            <a:t> </a:t>
          </a:r>
          <a:r>
            <a:rPr lang="en-US" sz="1400" b="1" kern="1200" dirty="0" err="1" smtClean="0">
              <a:solidFill>
                <a:schemeClr val="tx1"/>
              </a:solidFill>
            </a:rPr>
            <a:t>Inferensi</a:t>
          </a:r>
          <a:endParaRPr lang="en-US" sz="1400" b="1" kern="1200" dirty="0">
            <a:solidFill>
              <a:schemeClr val="tx1"/>
            </a:solidFill>
          </a:endParaRPr>
        </a:p>
      </dsp:txBody>
      <dsp:txXfrm>
        <a:off x="3934967" y="1349970"/>
        <a:ext cx="1982733" cy="265368"/>
      </dsp:txXfrm>
    </dsp:sp>
    <dsp:sp modelId="{44279ABB-0F1A-41EA-AABA-D87B981F6B7E}">
      <dsp:nvSpPr>
        <dsp:cNvPr id="0" name=""/>
        <dsp:cNvSpPr/>
      </dsp:nvSpPr>
      <dsp:spPr>
        <a:xfrm rot="2593086">
          <a:off x="3417416" y="1604598"/>
          <a:ext cx="589205" cy="13017"/>
        </a:xfrm>
        <a:custGeom>
          <a:avLst/>
          <a:gdLst/>
          <a:ahLst/>
          <a:cxnLst/>
          <a:rect l="0" t="0" r="0" b="0"/>
          <a:pathLst>
            <a:path>
              <a:moveTo>
                <a:pt x="0" y="6508"/>
              </a:moveTo>
              <a:lnTo>
                <a:pt x="589205"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697289" y="1596376"/>
        <a:ext cx="29460" cy="29460"/>
      </dsp:txXfrm>
    </dsp:sp>
    <dsp:sp modelId="{6AEDC194-B24B-49B6-A606-C38D5322DD65}">
      <dsp:nvSpPr>
        <dsp:cNvPr id="0" name=""/>
        <dsp:cNvSpPr/>
      </dsp:nvSpPr>
      <dsp:spPr>
        <a:xfrm>
          <a:off x="3926711" y="1692201"/>
          <a:ext cx="2059619" cy="241284"/>
        </a:xfrm>
        <a:prstGeom prst="roundRect">
          <a:avLst>
            <a:gd name="adj" fmla="val 10000"/>
          </a:avLst>
        </a:prstGeom>
        <a:solidFill>
          <a:schemeClr val="bg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err="1" smtClean="0">
              <a:solidFill>
                <a:schemeClr val="tx1"/>
              </a:solidFill>
            </a:rPr>
            <a:t>Membuat</a:t>
          </a:r>
          <a:r>
            <a:rPr lang="en-US" sz="1400" b="1" kern="1200" dirty="0" smtClean="0">
              <a:solidFill>
                <a:schemeClr val="tx1"/>
              </a:solidFill>
            </a:rPr>
            <a:t> </a:t>
          </a:r>
          <a:r>
            <a:rPr lang="en-US" sz="1400" b="1" kern="1200" dirty="0" err="1" smtClean="0">
              <a:solidFill>
                <a:schemeClr val="tx1"/>
              </a:solidFill>
            </a:rPr>
            <a:t>Keterkaitan</a:t>
          </a:r>
          <a:endParaRPr lang="en-US" sz="1400" b="1" kern="1200" dirty="0">
            <a:solidFill>
              <a:schemeClr val="tx1"/>
            </a:solidFill>
          </a:endParaRPr>
        </a:p>
      </dsp:txBody>
      <dsp:txXfrm>
        <a:off x="3933778" y="1699268"/>
        <a:ext cx="2045485" cy="227150"/>
      </dsp:txXfrm>
    </dsp:sp>
    <dsp:sp modelId="{282DE11C-E9C9-4D6C-981A-D51DB4942323}">
      <dsp:nvSpPr>
        <dsp:cNvPr id="0" name=""/>
        <dsp:cNvSpPr/>
      </dsp:nvSpPr>
      <dsp:spPr>
        <a:xfrm rot="3942993">
          <a:off x="1099567" y="2149514"/>
          <a:ext cx="817480" cy="13017"/>
        </a:xfrm>
        <a:custGeom>
          <a:avLst/>
          <a:gdLst/>
          <a:ahLst/>
          <a:cxnLst/>
          <a:rect l="0" t="0" r="0" b="0"/>
          <a:pathLst>
            <a:path>
              <a:moveTo>
                <a:pt x="0" y="6508"/>
              </a:moveTo>
              <a:lnTo>
                <a:pt x="817480"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487870" y="2135585"/>
        <a:ext cx="40874" cy="40874"/>
      </dsp:txXfrm>
    </dsp:sp>
    <dsp:sp modelId="{DDD34F12-D651-4A27-9FEE-31545A2F88E6}">
      <dsp:nvSpPr>
        <dsp:cNvPr id="0" name=""/>
        <dsp:cNvSpPr/>
      </dsp:nvSpPr>
      <dsp:spPr>
        <a:xfrm>
          <a:off x="1676402" y="2299910"/>
          <a:ext cx="1853836" cy="457376"/>
        </a:xfrm>
        <a:prstGeom prst="roundRect">
          <a:avLst>
            <a:gd name="adj" fmla="val 10000"/>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err="1" smtClean="0">
              <a:solidFill>
                <a:schemeClr val="tx1"/>
              </a:solidFill>
            </a:rPr>
            <a:t>Setelah</a:t>
          </a:r>
          <a:r>
            <a:rPr lang="en-US" sz="1400" kern="1200" dirty="0" smtClean="0">
              <a:solidFill>
                <a:schemeClr val="tx1"/>
              </a:solidFill>
            </a:rPr>
            <a:t> </a:t>
          </a:r>
          <a:r>
            <a:rPr lang="en-US" sz="1400" kern="1200" dirty="0" err="1" smtClean="0">
              <a:solidFill>
                <a:schemeClr val="tx1"/>
              </a:solidFill>
            </a:rPr>
            <a:t>membaca</a:t>
          </a:r>
          <a:endParaRPr lang="en-US" sz="1400" kern="1200" dirty="0">
            <a:solidFill>
              <a:schemeClr val="tx1"/>
            </a:solidFill>
          </a:endParaRPr>
        </a:p>
      </dsp:txBody>
      <dsp:txXfrm>
        <a:off x="1689798" y="2313306"/>
        <a:ext cx="1827044" cy="430584"/>
      </dsp:txXfrm>
    </dsp:sp>
    <dsp:sp modelId="{D19A69AE-6640-4B0D-B981-ACB6E6D36847}">
      <dsp:nvSpPr>
        <dsp:cNvPr id="0" name=""/>
        <dsp:cNvSpPr/>
      </dsp:nvSpPr>
      <dsp:spPr>
        <a:xfrm rot="19351269">
          <a:off x="3464484" y="2328264"/>
          <a:ext cx="637093" cy="13017"/>
        </a:xfrm>
        <a:custGeom>
          <a:avLst/>
          <a:gdLst/>
          <a:ahLst/>
          <a:cxnLst/>
          <a:rect l="0" t="0" r="0" b="0"/>
          <a:pathLst>
            <a:path>
              <a:moveTo>
                <a:pt x="0" y="6508"/>
              </a:moveTo>
              <a:lnTo>
                <a:pt x="637093"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767104" y="2318845"/>
        <a:ext cx="31854" cy="31854"/>
      </dsp:txXfrm>
    </dsp:sp>
    <dsp:sp modelId="{43FDB94B-BF7A-4F45-94B3-61A1F5109878}">
      <dsp:nvSpPr>
        <dsp:cNvPr id="0" name=""/>
        <dsp:cNvSpPr/>
      </dsp:nvSpPr>
      <dsp:spPr>
        <a:xfrm>
          <a:off x="4035823" y="2002092"/>
          <a:ext cx="1819524" cy="277709"/>
        </a:xfrm>
        <a:prstGeom prst="roundRect">
          <a:avLst>
            <a:gd name="adj" fmla="val 10000"/>
          </a:avLst>
        </a:prstGeom>
        <a:solidFill>
          <a:schemeClr val="accent3">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dirty="0" err="1" smtClean="0">
              <a:solidFill>
                <a:schemeClr val="tx1"/>
              </a:solidFill>
            </a:rPr>
            <a:t>Membuat</a:t>
          </a:r>
          <a:r>
            <a:rPr lang="en-US" sz="1200" b="1" kern="1200" dirty="0" smtClean="0">
              <a:solidFill>
                <a:schemeClr val="tx1"/>
              </a:solidFill>
            </a:rPr>
            <a:t> </a:t>
          </a:r>
          <a:r>
            <a:rPr lang="en-US" sz="1200" b="1" kern="1200" dirty="0" err="1" smtClean="0">
              <a:solidFill>
                <a:schemeClr val="tx1"/>
              </a:solidFill>
            </a:rPr>
            <a:t>Ringkasan</a:t>
          </a:r>
          <a:endParaRPr lang="en-US" sz="1200" b="1" kern="1200" dirty="0">
            <a:solidFill>
              <a:schemeClr val="tx1"/>
            </a:solidFill>
          </a:endParaRPr>
        </a:p>
      </dsp:txBody>
      <dsp:txXfrm>
        <a:off x="4043957" y="2010226"/>
        <a:ext cx="1803256" cy="261441"/>
      </dsp:txXfrm>
    </dsp:sp>
    <dsp:sp modelId="{9C22DDC0-D30D-4EB2-B128-4AEF27FE5EE8}">
      <dsp:nvSpPr>
        <dsp:cNvPr id="0" name=""/>
        <dsp:cNvSpPr/>
      </dsp:nvSpPr>
      <dsp:spPr>
        <a:xfrm rot="21470702">
          <a:off x="3530060" y="2512577"/>
          <a:ext cx="505941" cy="13017"/>
        </a:xfrm>
        <a:custGeom>
          <a:avLst/>
          <a:gdLst/>
          <a:ahLst/>
          <a:cxnLst/>
          <a:rect l="0" t="0" r="0" b="0"/>
          <a:pathLst>
            <a:path>
              <a:moveTo>
                <a:pt x="0" y="6508"/>
              </a:moveTo>
              <a:lnTo>
                <a:pt x="505941"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770382" y="2506437"/>
        <a:ext cx="25297" cy="25297"/>
      </dsp:txXfrm>
    </dsp:sp>
    <dsp:sp modelId="{C70D1BCA-1997-4511-B540-0BCDE60C27EF}">
      <dsp:nvSpPr>
        <dsp:cNvPr id="0" name=""/>
        <dsp:cNvSpPr/>
      </dsp:nvSpPr>
      <dsp:spPr>
        <a:xfrm>
          <a:off x="4035823" y="2348408"/>
          <a:ext cx="2060808" cy="322331"/>
        </a:xfrm>
        <a:prstGeom prst="roundRect">
          <a:avLst>
            <a:gd name="adj" fmla="val 10000"/>
          </a:avLst>
        </a:prstGeom>
        <a:solidFill>
          <a:schemeClr val="accent3">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err="1" smtClean="0">
              <a:solidFill>
                <a:schemeClr val="tx1"/>
              </a:solidFill>
            </a:rPr>
            <a:t>Mengevaluasi</a:t>
          </a:r>
          <a:r>
            <a:rPr lang="en-US" sz="1400" b="1" kern="1200" dirty="0" smtClean="0">
              <a:solidFill>
                <a:schemeClr val="tx1"/>
              </a:solidFill>
            </a:rPr>
            <a:t> </a:t>
          </a:r>
          <a:r>
            <a:rPr lang="en-US" sz="1400" b="1" kern="1200" dirty="0" err="1" smtClean="0">
              <a:solidFill>
                <a:schemeClr val="tx1"/>
              </a:solidFill>
            </a:rPr>
            <a:t>Teks</a:t>
          </a:r>
          <a:endParaRPr lang="en-US" sz="1400" b="1" kern="1200" dirty="0">
            <a:solidFill>
              <a:schemeClr val="tx1"/>
            </a:solidFill>
          </a:endParaRPr>
        </a:p>
      </dsp:txBody>
      <dsp:txXfrm>
        <a:off x="4045264" y="2357849"/>
        <a:ext cx="2041926" cy="303449"/>
      </dsp:txXfrm>
    </dsp:sp>
    <dsp:sp modelId="{7BD54537-E62B-4A38-9FE9-B7742EB69AF1}">
      <dsp:nvSpPr>
        <dsp:cNvPr id="0" name=""/>
        <dsp:cNvSpPr/>
      </dsp:nvSpPr>
      <dsp:spPr>
        <a:xfrm rot="2119746">
          <a:off x="3473178" y="2701269"/>
          <a:ext cx="619706" cy="13017"/>
        </a:xfrm>
        <a:custGeom>
          <a:avLst/>
          <a:gdLst/>
          <a:ahLst/>
          <a:cxnLst/>
          <a:rect l="0" t="0" r="0" b="0"/>
          <a:pathLst>
            <a:path>
              <a:moveTo>
                <a:pt x="0" y="6508"/>
              </a:moveTo>
              <a:lnTo>
                <a:pt x="619706"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767538" y="2692285"/>
        <a:ext cx="30985" cy="30985"/>
      </dsp:txXfrm>
    </dsp:sp>
    <dsp:sp modelId="{7F16BA12-F6F6-4EF2-A3DB-99FE26F3B170}">
      <dsp:nvSpPr>
        <dsp:cNvPr id="0" name=""/>
        <dsp:cNvSpPr/>
      </dsp:nvSpPr>
      <dsp:spPr>
        <a:xfrm>
          <a:off x="4035823" y="2739346"/>
          <a:ext cx="3853970" cy="295222"/>
        </a:xfrm>
        <a:prstGeom prst="roundRect">
          <a:avLst>
            <a:gd name="adj" fmla="val 10000"/>
          </a:avLst>
        </a:prstGeom>
        <a:solidFill>
          <a:schemeClr val="accent3">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err="1" smtClean="0">
              <a:solidFill>
                <a:schemeClr val="tx1"/>
              </a:solidFill>
            </a:rPr>
            <a:t>Mengkonfirmasi</a:t>
          </a:r>
          <a:r>
            <a:rPr lang="en-US" sz="1400" b="1" kern="1200" dirty="0" smtClean="0">
              <a:solidFill>
                <a:schemeClr val="tx1"/>
              </a:solidFill>
            </a:rPr>
            <a:t>, </a:t>
          </a:r>
          <a:r>
            <a:rPr lang="en-US" sz="1400" b="1" kern="1200" dirty="0" err="1" smtClean="0">
              <a:solidFill>
                <a:schemeClr val="tx1"/>
              </a:solidFill>
            </a:rPr>
            <a:t>merevisi</a:t>
          </a:r>
          <a:r>
            <a:rPr lang="en-US" sz="1400" b="1" kern="1200" dirty="0" smtClean="0">
              <a:solidFill>
                <a:schemeClr val="tx1"/>
              </a:solidFill>
            </a:rPr>
            <a:t>, </a:t>
          </a:r>
          <a:r>
            <a:rPr lang="en-US" sz="1400" b="1" kern="1200" dirty="0" err="1" smtClean="0">
              <a:solidFill>
                <a:schemeClr val="tx1"/>
              </a:solidFill>
            </a:rPr>
            <a:t>atau</a:t>
          </a:r>
          <a:r>
            <a:rPr lang="en-US" sz="1400" b="1" kern="1200" dirty="0" smtClean="0">
              <a:solidFill>
                <a:schemeClr val="tx1"/>
              </a:solidFill>
            </a:rPr>
            <a:t> </a:t>
          </a:r>
          <a:r>
            <a:rPr lang="en-US" sz="1400" b="1" kern="1200" dirty="0" err="1" smtClean="0">
              <a:solidFill>
                <a:schemeClr val="tx1"/>
              </a:solidFill>
            </a:rPr>
            <a:t>menolak</a:t>
          </a:r>
          <a:r>
            <a:rPr lang="en-US" sz="1400" b="1" kern="1200" dirty="0" smtClean="0">
              <a:solidFill>
                <a:schemeClr val="tx1"/>
              </a:solidFill>
            </a:rPr>
            <a:t> </a:t>
          </a:r>
          <a:r>
            <a:rPr lang="en-US" sz="1400" b="1" kern="1200" dirty="0" err="1" smtClean="0">
              <a:solidFill>
                <a:schemeClr val="tx1"/>
              </a:solidFill>
            </a:rPr>
            <a:t>prediksi</a:t>
          </a:r>
          <a:endParaRPr lang="en-US" sz="1400" b="1" kern="1200" dirty="0">
            <a:solidFill>
              <a:schemeClr val="tx1"/>
            </a:solidFill>
          </a:endParaRPr>
        </a:p>
      </dsp:txBody>
      <dsp:txXfrm>
        <a:off x="4044470" y="2747993"/>
        <a:ext cx="3836676" cy="277928"/>
      </dsp:txXfrm>
    </dsp:sp>
    <dsp:sp modelId="{EE928441-46F1-4707-B409-6C1432B5FF24}">
      <dsp:nvSpPr>
        <dsp:cNvPr id="0" name=""/>
        <dsp:cNvSpPr/>
      </dsp:nvSpPr>
      <dsp:spPr>
        <a:xfrm rot="4694614">
          <a:off x="-272756" y="3820305"/>
          <a:ext cx="1696645" cy="13017"/>
        </a:xfrm>
        <a:custGeom>
          <a:avLst/>
          <a:gdLst/>
          <a:ahLst/>
          <a:cxnLst/>
          <a:rect l="0" t="0" r="0" b="0"/>
          <a:pathLst>
            <a:path>
              <a:moveTo>
                <a:pt x="0" y="6508"/>
              </a:moveTo>
              <a:lnTo>
                <a:pt x="1696645" y="650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533150" y="3784397"/>
        <a:ext cx="84832" cy="84832"/>
      </dsp:txXfrm>
    </dsp:sp>
    <dsp:sp modelId="{E05C5667-394D-490C-9303-2DBBE9798713}">
      <dsp:nvSpPr>
        <dsp:cNvPr id="0" name=""/>
        <dsp:cNvSpPr/>
      </dsp:nvSpPr>
      <dsp:spPr>
        <a:xfrm>
          <a:off x="748413" y="3218680"/>
          <a:ext cx="592201" cy="2877321"/>
        </a:xfrm>
        <a:prstGeom prst="roundRect">
          <a:avLst>
            <a:gd name="adj" fmla="val 10000"/>
          </a:avLst>
        </a:prstGeom>
        <a:solidFill>
          <a:schemeClr val="accent4">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err="1" smtClean="0">
              <a:solidFill>
                <a:schemeClr val="tx1"/>
              </a:solidFill>
            </a:rPr>
            <a:t>Kompetensi</a:t>
          </a:r>
          <a:r>
            <a:rPr lang="en-US" sz="1400" b="1" kern="1200" dirty="0" smtClean="0">
              <a:solidFill>
                <a:schemeClr val="tx1"/>
              </a:solidFill>
            </a:rPr>
            <a:t> </a:t>
          </a:r>
          <a:r>
            <a:rPr lang="en-US" sz="1400" b="1" kern="1200" dirty="0" err="1" smtClean="0">
              <a:solidFill>
                <a:schemeClr val="tx1"/>
              </a:solidFill>
            </a:rPr>
            <a:t>Representasi</a:t>
          </a:r>
          <a:r>
            <a:rPr lang="en-US" sz="1400" b="1" kern="1200" dirty="0" smtClean="0">
              <a:solidFill>
                <a:schemeClr val="tx1"/>
              </a:solidFill>
            </a:rPr>
            <a:t> </a:t>
          </a:r>
          <a:r>
            <a:rPr lang="en-US" sz="1400" b="1" kern="1200" dirty="0" err="1" smtClean="0">
              <a:solidFill>
                <a:schemeClr val="tx1"/>
              </a:solidFill>
            </a:rPr>
            <a:t>Multimoda</a:t>
          </a:r>
          <a:endParaRPr lang="en-US" sz="1400" b="1" kern="1200" dirty="0">
            <a:solidFill>
              <a:schemeClr val="tx1"/>
            </a:solidFill>
          </a:endParaRPr>
        </a:p>
      </dsp:txBody>
      <dsp:txXfrm>
        <a:off x="765758" y="3236025"/>
        <a:ext cx="557511" cy="2842631"/>
      </dsp:txXfrm>
    </dsp:sp>
    <dsp:sp modelId="{89CB2CCA-234B-4FB1-A489-B6F5F1415B01}">
      <dsp:nvSpPr>
        <dsp:cNvPr id="0" name=""/>
        <dsp:cNvSpPr/>
      </dsp:nvSpPr>
      <dsp:spPr>
        <a:xfrm rot="16111787">
          <a:off x="436847" y="3769962"/>
          <a:ext cx="1762319" cy="13017"/>
        </a:xfrm>
        <a:custGeom>
          <a:avLst/>
          <a:gdLst/>
          <a:ahLst/>
          <a:cxnLst/>
          <a:rect l="0" t="0" r="0" b="0"/>
          <a:pathLst>
            <a:path>
              <a:moveTo>
                <a:pt x="0" y="6508"/>
              </a:moveTo>
              <a:lnTo>
                <a:pt x="1762319"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rot="10800000">
        <a:off x="1273949" y="3732413"/>
        <a:ext cx="88115" cy="88115"/>
      </dsp:txXfrm>
    </dsp:sp>
    <dsp:sp modelId="{F12202EC-5BC6-4E49-B9C7-BEBB181DD588}">
      <dsp:nvSpPr>
        <dsp:cNvPr id="0" name=""/>
        <dsp:cNvSpPr/>
      </dsp:nvSpPr>
      <dsp:spPr>
        <a:xfrm>
          <a:off x="1295399" y="2601776"/>
          <a:ext cx="4993449" cy="587650"/>
        </a:xfrm>
        <a:prstGeom prst="roundRect">
          <a:avLst>
            <a:gd name="adj" fmla="val 10000"/>
          </a:avLst>
        </a:prstGeom>
        <a:solidFill>
          <a:srgbClr val="C1B0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err="1" smtClean="0">
              <a:solidFill>
                <a:schemeClr val="tx1"/>
              </a:solidFill>
            </a:rPr>
            <a:t>Menggunakan</a:t>
          </a:r>
          <a:r>
            <a:rPr lang="en-US" sz="1400" kern="1200" dirty="0" smtClean="0">
              <a:solidFill>
                <a:schemeClr val="tx1"/>
              </a:solidFill>
            </a:rPr>
            <a:t> </a:t>
          </a:r>
          <a:r>
            <a:rPr lang="en-US" sz="1400" kern="1200" dirty="0" err="1" smtClean="0">
              <a:solidFill>
                <a:schemeClr val="tx1"/>
              </a:solidFill>
            </a:rPr>
            <a:t>Fitur</a:t>
          </a:r>
          <a:r>
            <a:rPr lang="en-US" sz="1400" kern="1200" dirty="0" smtClean="0">
              <a:solidFill>
                <a:schemeClr val="tx1"/>
              </a:solidFill>
            </a:rPr>
            <a:t> </a:t>
          </a:r>
          <a:r>
            <a:rPr lang="en-US" sz="1400" kern="1200" dirty="0" err="1" smtClean="0">
              <a:solidFill>
                <a:schemeClr val="tx1"/>
              </a:solidFill>
            </a:rPr>
            <a:t>Khusus</a:t>
          </a:r>
          <a:r>
            <a:rPr lang="en-US" sz="1400" kern="1200" dirty="0" smtClean="0">
              <a:solidFill>
                <a:schemeClr val="tx1"/>
              </a:solidFill>
            </a:rPr>
            <a:t> </a:t>
          </a:r>
          <a:r>
            <a:rPr lang="en-US" sz="1400" kern="1200" dirty="0" err="1" smtClean="0">
              <a:solidFill>
                <a:schemeClr val="tx1"/>
              </a:solidFill>
            </a:rPr>
            <a:t>Representasi</a:t>
          </a:r>
          <a:r>
            <a:rPr lang="en-US" sz="1400" kern="1200" dirty="0" smtClean="0">
              <a:solidFill>
                <a:schemeClr val="tx1"/>
              </a:solidFill>
            </a:rPr>
            <a:t> </a:t>
          </a:r>
          <a:r>
            <a:rPr lang="en-US" sz="1400" kern="1200" dirty="0" err="1" smtClean="0">
              <a:solidFill>
                <a:schemeClr val="tx1"/>
              </a:solidFill>
            </a:rPr>
            <a:t>untuk</a:t>
          </a:r>
          <a:r>
            <a:rPr lang="en-US" sz="1400" kern="1200" dirty="0" smtClean="0">
              <a:solidFill>
                <a:schemeClr val="tx1"/>
              </a:solidFill>
            </a:rPr>
            <a:t> </a:t>
          </a:r>
          <a:r>
            <a:rPr lang="en-US" sz="1400" kern="1200" dirty="0" err="1" smtClean="0">
              <a:solidFill>
                <a:schemeClr val="tx1"/>
              </a:solidFill>
            </a:rPr>
            <a:t>mendukung</a:t>
          </a:r>
          <a:r>
            <a:rPr lang="en-US" sz="1400" kern="1200" dirty="0" smtClean="0">
              <a:solidFill>
                <a:schemeClr val="tx1"/>
              </a:solidFill>
            </a:rPr>
            <a:t> </a:t>
          </a:r>
          <a:r>
            <a:rPr lang="en-US" sz="1400" kern="1200" dirty="0" err="1" smtClean="0">
              <a:solidFill>
                <a:schemeClr val="tx1"/>
              </a:solidFill>
            </a:rPr>
            <a:t>klaim</a:t>
          </a:r>
          <a:r>
            <a:rPr lang="en-US" sz="1400" kern="1200" dirty="0" smtClean="0">
              <a:solidFill>
                <a:schemeClr val="tx1"/>
              </a:solidFill>
            </a:rPr>
            <a:t>, inference </a:t>
          </a:r>
          <a:r>
            <a:rPr lang="en-US" sz="1400" kern="1200" dirty="0" err="1" smtClean="0">
              <a:solidFill>
                <a:schemeClr val="tx1"/>
              </a:solidFill>
            </a:rPr>
            <a:t>dan</a:t>
          </a:r>
          <a:r>
            <a:rPr lang="en-US" sz="1400" kern="1200" dirty="0" smtClean="0">
              <a:solidFill>
                <a:schemeClr val="tx1"/>
              </a:solidFill>
            </a:rPr>
            <a:t> </a:t>
          </a:r>
          <a:r>
            <a:rPr lang="en-US" sz="1400" kern="1200" dirty="0" err="1" smtClean="0">
              <a:solidFill>
                <a:schemeClr val="tx1"/>
              </a:solidFill>
            </a:rPr>
            <a:t>prediksi</a:t>
          </a:r>
          <a:endParaRPr lang="en-US" sz="1400" kern="1200" dirty="0">
            <a:solidFill>
              <a:schemeClr val="tx1"/>
            </a:solidFill>
          </a:endParaRPr>
        </a:p>
      </dsp:txBody>
      <dsp:txXfrm>
        <a:off x="1312611" y="2618988"/>
        <a:ext cx="4959025" cy="553226"/>
      </dsp:txXfrm>
    </dsp:sp>
    <dsp:sp modelId="{9224CA39-6EA8-4557-872C-8C5002184617}">
      <dsp:nvSpPr>
        <dsp:cNvPr id="0" name=""/>
        <dsp:cNvSpPr/>
      </dsp:nvSpPr>
      <dsp:spPr>
        <a:xfrm rot="17757982">
          <a:off x="1114494" y="4289200"/>
          <a:ext cx="804475" cy="13017"/>
        </a:xfrm>
        <a:custGeom>
          <a:avLst/>
          <a:gdLst/>
          <a:ahLst/>
          <a:cxnLst/>
          <a:rect l="0" t="0" r="0" b="0"/>
          <a:pathLst>
            <a:path>
              <a:moveTo>
                <a:pt x="0" y="6508"/>
              </a:moveTo>
              <a:lnTo>
                <a:pt x="804475"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496620" y="4275597"/>
        <a:ext cx="40223" cy="40223"/>
      </dsp:txXfrm>
    </dsp:sp>
    <dsp:sp modelId="{8404D62C-AC4B-4E14-9554-8238AFBE4EFF}">
      <dsp:nvSpPr>
        <dsp:cNvPr id="0" name=""/>
        <dsp:cNvSpPr/>
      </dsp:nvSpPr>
      <dsp:spPr>
        <a:xfrm>
          <a:off x="1692849" y="3776428"/>
          <a:ext cx="3336119" cy="315296"/>
        </a:xfrm>
        <a:prstGeom prst="roundRect">
          <a:avLst>
            <a:gd name="adj" fmla="val 10000"/>
          </a:avLst>
        </a:prstGeom>
        <a:solidFill>
          <a:srgbClr val="C1B0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err="1" smtClean="0">
              <a:solidFill>
                <a:schemeClr val="tx1"/>
              </a:solidFill>
            </a:rPr>
            <a:t>Mengubah</a:t>
          </a:r>
          <a:r>
            <a:rPr lang="en-US" sz="1400" kern="1200" dirty="0" smtClean="0">
              <a:solidFill>
                <a:schemeClr val="tx1"/>
              </a:solidFill>
            </a:rPr>
            <a:t> </a:t>
          </a:r>
          <a:r>
            <a:rPr lang="en-US" sz="1400" kern="1200" dirty="0" err="1" smtClean="0">
              <a:solidFill>
                <a:schemeClr val="tx1"/>
              </a:solidFill>
            </a:rPr>
            <a:t>dari</a:t>
          </a:r>
          <a:r>
            <a:rPr lang="en-US" sz="1400" kern="1200" dirty="0" smtClean="0">
              <a:solidFill>
                <a:schemeClr val="tx1"/>
              </a:solidFill>
            </a:rPr>
            <a:t> </a:t>
          </a:r>
          <a:r>
            <a:rPr lang="en-US" sz="1400" kern="1200" dirty="0" err="1" smtClean="0">
              <a:solidFill>
                <a:schemeClr val="tx1"/>
              </a:solidFill>
            </a:rPr>
            <a:t>satu</a:t>
          </a:r>
          <a:r>
            <a:rPr lang="en-US" sz="1400" kern="1200" dirty="0" smtClean="0">
              <a:solidFill>
                <a:schemeClr val="tx1"/>
              </a:solidFill>
            </a:rPr>
            <a:t> </a:t>
          </a:r>
          <a:r>
            <a:rPr lang="en-US" sz="1400" kern="1200" dirty="0" err="1" smtClean="0">
              <a:solidFill>
                <a:schemeClr val="tx1"/>
              </a:solidFill>
            </a:rPr>
            <a:t>moda</a:t>
          </a:r>
          <a:r>
            <a:rPr lang="en-US" sz="1400" kern="1200" dirty="0" smtClean="0">
              <a:solidFill>
                <a:schemeClr val="tx1"/>
              </a:solidFill>
            </a:rPr>
            <a:t> </a:t>
          </a:r>
          <a:r>
            <a:rPr lang="en-US" sz="1400" kern="1200" dirty="0" err="1" smtClean="0">
              <a:solidFill>
                <a:schemeClr val="tx1"/>
              </a:solidFill>
            </a:rPr>
            <a:t>ke</a:t>
          </a:r>
          <a:r>
            <a:rPr lang="en-US" sz="1400" kern="1200" dirty="0" smtClean="0">
              <a:solidFill>
                <a:schemeClr val="tx1"/>
              </a:solidFill>
            </a:rPr>
            <a:t> </a:t>
          </a:r>
          <a:r>
            <a:rPr lang="en-US" sz="1400" kern="1200" dirty="0" err="1" smtClean="0">
              <a:solidFill>
                <a:schemeClr val="tx1"/>
              </a:solidFill>
            </a:rPr>
            <a:t>moda</a:t>
          </a:r>
          <a:r>
            <a:rPr lang="en-US" sz="1400" kern="1200" dirty="0" smtClean="0">
              <a:solidFill>
                <a:schemeClr val="tx1"/>
              </a:solidFill>
            </a:rPr>
            <a:t> lain</a:t>
          </a:r>
          <a:endParaRPr lang="en-US" sz="1400" kern="1200" dirty="0">
            <a:solidFill>
              <a:schemeClr val="tx1"/>
            </a:solidFill>
          </a:endParaRPr>
        </a:p>
      </dsp:txBody>
      <dsp:txXfrm>
        <a:off x="1702084" y="3785663"/>
        <a:ext cx="3317649" cy="296826"/>
      </dsp:txXfrm>
    </dsp:sp>
    <dsp:sp modelId="{3DEC86BC-7E81-4F1A-BC87-6FFC9DA464C8}">
      <dsp:nvSpPr>
        <dsp:cNvPr id="0" name=""/>
        <dsp:cNvSpPr/>
      </dsp:nvSpPr>
      <dsp:spPr>
        <a:xfrm rot="19071135">
          <a:off x="1271385" y="4471176"/>
          <a:ext cx="535452" cy="13017"/>
        </a:xfrm>
        <a:custGeom>
          <a:avLst/>
          <a:gdLst/>
          <a:ahLst/>
          <a:cxnLst/>
          <a:rect l="0" t="0" r="0" b="0"/>
          <a:pathLst>
            <a:path>
              <a:moveTo>
                <a:pt x="0" y="6508"/>
              </a:moveTo>
              <a:lnTo>
                <a:pt x="535452"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525725" y="4464298"/>
        <a:ext cx="26772" cy="26772"/>
      </dsp:txXfrm>
    </dsp:sp>
    <dsp:sp modelId="{D97C5740-5FE9-4D33-902E-4BDAF67505B6}">
      <dsp:nvSpPr>
        <dsp:cNvPr id="0" name=""/>
        <dsp:cNvSpPr/>
      </dsp:nvSpPr>
      <dsp:spPr>
        <a:xfrm>
          <a:off x="1737608" y="4143335"/>
          <a:ext cx="6862105" cy="309387"/>
        </a:xfrm>
        <a:prstGeom prst="roundRect">
          <a:avLst>
            <a:gd name="adj" fmla="val 10000"/>
          </a:avLst>
        </a:prstGeom>
        <a:solidFill>
          <a:srgbClr val="C1B0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err="1" smtClean="0">
              <a:solidFill>
                <a:schemeClr val="tx1"/>
              </a:solidFill>
            </a:rPr>
            <a:t>Menjelaskan</a:t>
          </a:r>
          <a:r>
            <a:rPr lang="en-US" sz="1400" kern="1200" dirty="0" smtClean="0">
              <a:solidFill>
                <a:schemeClr val="tx1"/>
              </a:solidFill>
            </a:rPr>
            <a:t> </a:t>
          </a:r>
          <a:r>
            <a:rPr lang="en-US" sz="1400" kern="1200" dirty="0" err="1" smtClean="0">
              <a:solidFill>
                <a:schemeClr val="tx1"/>
              </a:solidFill>
            </a:rPr>
            <a:t>keterkaitan</a:t>
          </a:r>
          <a:r>
            <a:rPr lang="en-US" sz="1400" kern="1200" dirty="0" smtClean="0">
              <a:solidFill>
                <a:schemeClr val="tx1"/>
              </a:solidFill>
            </a:rPr>
            <a:t>  </a:t>
          </a:r>
          <a:r>
            <a:rPr lang="en-US" sz="1400" kern="1200" dirty="0" err="1" smtClean="0">
              <a:solidFill>
                <a:schemeClr val="tx1"/>
              </a:solidFill>
            </a:rPr>
            <a:t>antara</a:t>
          </a:r>
          <a:r>
            <a:rPr lang="en-US" sz="1400" kern="1200" dirty="0" smtClean="0">
              <a:solidFill>
                <a:schemeClr val="tx1"/>
              </a:solidFill>
            </a:rPr>
            <a:t> </a:t>
          </a:r>
          <a:r>
            <a:rPr lang="en-US" sz="1400" kern="1200" dirty="0" err="1" smtClean="0">
              <a:solidFill>
                <a:schemeClr val="tx1"/>
              </a:solidFill>
            </a:rPr>
            <a:t>satu</a:t>
          </a:r>
          <a:r>
            <a:rPr lang="en-US" sz="1400" kern="1200" dirty="0" smtClean="0">
              <a:solidFill>
                <a:schemeClr val="tx1"/>
              </a:solidFill>
            </a:rPr>
            <a:t> </a:t>
          </a:r>
          <a:r>
            <a:rPr lang="en-US" sz="1400" kern="1200" dirty="0" err="1" smtClean="0">
              <a:solidFill>
                <a:schemeClr val="tx1"/>
              </a:solidFill>
            </a:rPr>
            <a:t>dan</a:t>
          </a:r>
          <a:r>
            <a:rPr lang="en-US" sz="1400" kern="1200" dirty="0" smtClean="0">
              <a:solidFill>
                <a:schemeClr val="tx1"/>
              </a:solidFill>
            </a:rPr>
            <a:t> </a:t>
          </a:r>
          <a:r>
            <a:rPr lang="en-US" sz="1400" kern="1200" dirty="0" err="1" smtClean="0">
              <a:solidFill>
                <a:schemeClr val="tx1"/>
              </a:solidFill>
            </a:rPr>
            <a:t>dua</a:t>
          </a:r>
          <a:r>
            <a:rPr lang="en-US" sz="1400" kern="1200" dirty="0" smtClean="0">
              <a:solidFill>
                <a:schemeClr val="tx1"/>
              </a:solidFill>
            </a:rPr>
            <a:t> </a:t>
          </a:r>
          <a:r>
            <a:rPr lang="en-US" sz="1400" kern="1200" dirty="0" err="1" smtClean="0">
              <a:solidFill>
                <a:schemeClr val="tx1"/>
              </a:solidFill>
            </a:rPr>
            <a:t>moda</a:t>
          </a:r>
          <a:r>
            <a:rPr lang="en-US" sz="1400" kern="1200" dirty="0" smtClean="0">
              <a:solidFill>
                <a:schemeClr val="tx1"/>
              </a:solidFill>
            </a:rPr>
            <a:t> </a:t>
          </a:r>
          <a:r>
            <a:rPr lang="en-US" sz="1400" kern="1200" dirty="0" err="1" smtClean="0">
              <a:solidFill>
                <a:schemeClr val="tx1"/>
              </a:solidFill>
            </a:rPr>
            <a:t>untuk</a:t>
          </a:r>
          <a:r>
            <a:rPr lang="en-US" sz="1400" kern="1200" dirty="0" smtClean="0">
              <a:solidFill>
                <a:schemeClr val="tx1"/>
              </a:solidFill>
            </a:rPr>
            <a:t> </a:t>
          </a:r>
          <a:r>
            <a:rPr lang="en-US" sz="1400" kern="1200" dirty="0" err="1" smtClean="0">
              <a:solidFill>
                <a:schemeClr val="tx1"/>
              </a:solidFill>
            </a:rPr>
            <a:t>mengkomunikasi</a:t>
          </a:r>
          <a:r>
            <a:rPr lang="en-US" sz="1400" kern="1200" dirty="0" smtClean="0">
              <a:solidFill>
                <a:schemeClr val="tx1"/>
              </a:solidFill>
            </a:rPr>
            <a:t> </a:t>
          </a:r>
          <a:r>
            <a:rPr lang="en-US" sz="1400" kern="1200" dirty="0" err="1" smtClean="0">
              <a:solidFill>
                <a:schemeClr val="tx1"/>
              </a:solidFill>
            </a:rPr>
            <a:t>pesan</a:t>
          </a:r>
          <a:r>
            <a:rPr lang="en-US" sz="1400" kern="1200" dirty="0" smtClean="0">
              <a:solidFill>
                <a:schemeClr val="tx1"/>
              </a:solidFill>
            </a:rPr>
            <a:t> </a:t>
          </a:r>
          <a:r>
            <a:rPr lang="en-US" sz="1400" kern="1200" dirty="0" err="1" smtClean="0">
              <a:solidFill>
                <a:schemeClr val="tx1"/>
              </a:solidFill>
            </a:rPr>
            <a:t>yg</a:t>
          </a:r>
          <a:r>
            <a:rPr lang="en-US" sz="1400" kern="1200" dirty="0" smtClean="0">
              <a:solidFill>
                <a:schemeClr val="tx1"/>
              </a:solidFill>
            </a:rPr>
            <a:t> </a:t>
          </a:r>
          <a:r>
            <a:rPr lang="en-US" sz="1400" kern="1200" dirty="0" err="1" smtClean="0">
              <a:solidFill>
                <a:schemeClr val="tx1"/>
              </a:solidFill>
            </a:rPr>
            <a:t>sama</a:t>
          </a:r>
          <a:endParaRPr lang="en-US" sz="1400" kern="1200" dirty="0">
            <a:solidFill>
              <a:schemeClr val="tx1"/>
            </a:solidFill>
          </a:endParaRPr>
        </a:p>
      </dsp:txBody>
      <dsp:txXfrm>
        <a:off x="1746670" y="4152397"/>
        <a:ext cx="6843981" cy="291263"/>
      </dsp:txXfrm>
    </dsp:sp>
    <dsp:sp modelId="{7075CEB8-B18F-477C-BAA1-4CBCB3716D8D}">
      <dsp:nvSpPr>
        <dsp:cNvPr id="0" name=""/>
        <dsp:cNvSpPr/>
      </dsp:nvSpPr>
      <dsp:spPr>
        <a:xfrm rot="1141489">
          <a:off x="1329146" y="4719276"/>
          <a:ext cx="419931" cy="13017"/>
        </a:xfrm>
        <a:custGeom>
          <a:avLst/>
          <a:gdLst/>
          <a:ahLst/>
          <a:cxnLst/>
          <a:rect l="0" t="0" r="0" b="0"/>
          <a:pathLst>
            <a:path>
              <a:moveTo>
                <a:pt x="0" y="6508"/>
              </a:moveTo>
              <a:lnTo>
                <a:pt x="419931"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528613" y="4715287"/>
        <a:ext cx="20996" cy="20996"/>
      </dsp:txXfrm>
    </dsp:sp>
    <dsp:sp modelId="{B26E15B2-D546-43D0-AE30-686A378E7CF8}">
      <dsp:nvSpPr>
        <dsp:cNvPr id="0" name=""/>
        <dsp:cNvSpPr/>
      </dsp:nvSpPr>
      <dsp:spPr>
        <a:xfrm>
          <a:off x="1737608" y="4521329"/>
          <a:ext cx="6689738" cy="545800"/>
        </a:xfrm>
        <a:prstGeom prst="roundRect">
          <a:avLst>
            <a:gd name="adj" fmla="val 10000"/>
          </a:avLst>
        </a:prstGeom>
        <a:solidFill>
          <a:srgbClr val="C1B0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err="1" smtClean="0">
              <a:solidFill>
                <a:schemeClr val="tx1"/>
              </a:solidFill>
            </a:rPr>
            <a:t>Memerikan</a:t>
          </a:r>
          <a:r>
            <a:rPr lang="en-US" sz="1400" kern="1200" dirty="0" smtClean="0">
              <a:solidFill>
                <a:schemeClr val="tx1"/>
              </a:solidFill>
            </a:rPr>
            <a:t> </a:t>
          </a:r>
          <a:r>
            <a:rPr lang="en-US" sz="1400" kern="1200" dirty="0" err="1" smtClean="0">
              <a:solidFill>
                <a:schemeClr val="tx1"/>
              </a:solidFill>
            </a:rPr>
            <a:t>bagaiaman</a:t>
          </a:r>
          <a:r>
            <a:rPr lang="en-US" sz="1400" kern="1200" dirty="0" smtClean="0">
              <a:solidFill>
                <a:schemeClr val="tx1"/>
              </a:solidFill>
            </a:rPr>
            <a:t> </a:t>
          </a:r>
          <a:r>
            <a:rPr lang="en-US" sz="1400" kern="1200" dirty="0" err="1" smtClean="0">
              <a:solidFill>
                <a:schemeClr val="tx1"/>
              </a:solidFill>
            </a:rPr>
            <a:t>representasi</a:t>
          </a:r>
          <a:r>
            <a:rPr lang="en-US" sz="1400" kern="1200" dirty="0" smtClean="0">
              <a:solidFill>
                <a:schemeClr val="tx1"/>
              </a:solidFill>
            </a:rPr>
            <a:t> yang </a:t>
          </a:r>
          <a:r>
            <a:rPr lang="en-US" sz="1400" kern="1200" dirty="0" err="1" smtClean="0">
              <a:solidFill>
                <a:schemeClr val="tx1"/>
              </a:solidFill>
            </a:rPr>
            <a:t>berbeda</a:t>
          </a:r>
          <a:r>
            <a:rPr lang="en-US" sz="1400" kern="1200" dirty="0" smtClean="0">
              <a:solidFill>
                <a:schemeClr val="tx1"/>
              </a:solidFill>
            </a:rPr>
            <a:t> </a:t>
          </a:r>
          <a:r>
            <a:rPr lang="en-US" sz="1400" kern="1200" dirty="0" err="1" smtClean="0">
              <a:solidFill>
                <a:schemeClr val="tx1"/>
              </a:solidFill>
            </a:rPr>
            <a:t>menjelaskan</a:t>
          </a:r>
          <a:r>
            <a:rPr lang="en-US" sz="1400" kern="1200" dirty="0" smtClean="0">
              <a:solidFill>
                <a:schemeClr val="tx1"/>
              </a:solidFill>
            </a:rPr>
            <a:t> </a:t>
          </a:r>
          <a:r>
            <a:rPr lang="en-US" sz="1400" kern="1200" dirty="0" err="1" smtClean="0">
              <a:solidFill>
                <a:schemeClr val="tx1"/>
              </a:solidFill>
            </a:rPr>
            <a:t>fenomena</a:t>
          </a:r>
          <a:r>
            <a:rPr lang="en-US" sz="1400" kern="1200" dirty="0" smtClean="0">
              <a:solidFill>
                <a:schemeClr val="tx1"/>
              </a:solidFill>
            </a:rPr>
            <a:t> yang </a:t>
          </a:r>
          <a:r>
            <a:rPr lang="en-US" sz="1400" kern="1200" dirty="0" err="1" smtClean="0">
              <a:solidFill>
                <a:schemeClr val="tx1"/>
              </a:solidFill>
            </a:rPr>
            <a:t>sama</a:t>
          </a:r>
          <a:r>
            <a:rPr lang="en-US" sz="1400" kern="1200" dirty="0" smtClean="0">
              <a:solidFill>
                <a:schemeClr val="tx1"/>
              </a:solidFill>
            </a:rPr>
            <a:t> </a:t>
          </a:r>
          <a:r>
            <a:rPr lang="en-US" sz="1400" kern="1200" dirty="0" err="1" smtClean="0">
              <a:solidFill>
                <a:schemeClr val="tx1"/>
              </a:solidFill>
            </a:rPr>
            <a:t>dengan</a:t>
          </a:r>
          <a:r>
            <a:rPr lang="en-US" sz="1400" kern="1200" dirty="0" smtClean="0">
              <a:solidFill>
                <a:schemeClr val="tx1"/>
              </a:solidFill>
            </a:rPr>
            <a:t> </a:t>
          </a:r>
          <a:r>
            <a:rPr lang="en-US" sz="1400" kern="1200" dirty="0" err="1" smtClean="0">
              <a:solidFill>
                <a:schemeClr val="tx1"/>
              </a:solidFill>
            </a:rPr>
            <a:t>cara</a:t>
          </a:r>
          <a:r>
            <a:rPr lang="en-US" sz="1400" kern="1200" dirty="0" smtClean="0">
              <a:solidFill>
                <a:schemeClr val="tx1"/>
              </a:solidFill>
            </a:rPr>
            <a:t> yang </a:t>
          </a:r>
          <a:r>
            <a:rPr lang="en-US" sz="1400" kern="1200" dirty="0" err="1" smtClean="0">
              <a:solidFill>
                <a:schemeClr val="tx1"/>
              </a:solidFill>
            </a:rPr>
            <a:t>berbeda</a:t>
          </a:r>
          <a:endParaRPr lang="en-US" sz="1400" kern="1200" dirty="0">
            <a:solidFill>
              <a:schemeClr val="tx1"/>
            </a:solidFill>
          </a:endParaRPr>
        </a:p>
      </dsp:txBody>
      <dsp:txXfrm>
        <a:off x="1753594" y="4537315"/>
        <a:ext cx="6657766" cy="513828"/>
      </dsp:txXfrm>
    </dsp:sp>
    <dsp:sp modelId="{F1C37B16-6384-4E4D-A5C7-C9DDBA3FBD81}">
      <dsp:nvSpPr>
        <dsp:cNvPr id="0" name=""/>
        <dsp:cNvSpPr/>
      </dsp:nvSpPr>
      <dsp:spPr>
        <a:xfrm rot="3652193">
          <a:off x="1131349" y="5007020"/>
          <a:ext cx="815525" cy="13017"/>
        </a:xfrm>
        <a:custGeom>
          <a:avLst/>
          <a:gdLst/>
          <a:ahLst/>
          <a:cxnLst/>
          <a:rect l="0" t="0" r="0" b="0"/>
          <a:pathLst>
            <a:path>
              <a:moveTo>
                <a:pt x="0" y="6508"/>
              </a:moveTo>
              <a:lnTo>
                <a:pt x="815525"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518723" y="4993140"/>
        <a:ext cx="40776" cy="40776"/>
      </dsp:txXfrm>
    </dsp:sp>
    <dsp:sp modelId="{66A65753-A8D1-41CE-81ED-1E581B58D8F9}">
      <dsp:nvSpPr>
        <dsp:cNvPr id="0" name=""/>
        <dsp:cNvSpPr/>
      </dsp:nvSpPr>
      <dsp:spPr>
        <a:xfrm>
          <a:off x="1737608" y="5135736"/>
          <a:ext cx="6120058" cy="467959"/>
        </a:xfrm>
        <a:prstGeom prst="roundRect">
          <a:avLst>
            <a:gd name="adj" fmla="val 10000"/>
          </a:avLst>
        </a:prstGeom>
        <a:solidFill>
          <a:srgbClr val="C1B0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err="1" smtClean="0">
              <a:solidFill>
                <a:schemeClr val="tx1"/>
              </a:solidFill>
            </a:rPr>
            <a:t>Memilih</a:t>
          </a:r>
          <a:r>
            <a:rPr lang="en-US" sz="1400" kern="1200" dirty="0" smtClean="0">
              <a:solidFill>
                <a:schemeClr val="tx1"/>
              </a:solidFill>
            </a:rPr>
            <a:t>, </a:t>
          </a:r>
          <a:r>
            <a:rPr lang="en-US" sz="1400" kern="1200" dirty="0" err="1" smtClean="0">
              <a:solidFill>
                <a:schemeClr val="tx1"/>
              </a:solidFill>
            </a:rPr>
            <a:t>mengkombinasikan</a:t>
          </a:r>
          <a:r>
            <a:rPr lang="en-US" sz="1400" kern="1200" dirty="0" smtClean="0">
              <a:solidFill>
                <a:schemeClr val="tx1"/>
              </a:solidFill>
            </a:rPr>
            <a:t>, </a:t>
          </a:r>
          <a:r>
            <a:rPr lang="en-US" sz="1400" kern="1200" dirty="0" err="1" smtClean="0">
              <a:solidFill>
                <a:schemeClr val="tx1"/>
              </a:solidFill>
            </a:rPr>
            <a:t>dan</a:t>
          </a:r>
          <a:r>
            <a:rPr lang="en-US" sz="1400" kern="1200" dirty="0" smtClean="0">
              <a:solidFill>
                <a:schemeClr val="tx1"/>
              </a:solidFill>
            </a:rPr>
            <a:t>/ </a:t>
          </a:r>
          <a:r>
            <a:rPr lang="en-US" sz="1400" kern="1200" dirty="0" err="1" smtClean="0">
              <a:solidFill>
                <a:schemeClr val="tx1"/>
              </a:solidFill>
            </a:rPr>
            <a:t>atau</a:t>
          </a:r>
          <a:r>
            <a:rPr lang="en-US" sz="1400" kern="1200" dirty="0" smtClean="0">
              <a:solidFill>
                <a:schemeClr val="tx1"/>
              </a:solidFill>
            </a:rPr>
            <a:t> </a:t>
          </a:r>
          <a:r>
            <a:rPr lang="en-US" sz="1400" kern="1200" dirty="0" err="1" smtClean="0">
              <a:solidFill>
                <a:schemeClr val="tx1"/>
              </a:solidFill>
            </a:rPr>
            <a:t>menghasilkan</a:t>
          </a:r>
          <a:r>
            <a:rPr lang="en-US" sz="1400" kern="1200" dirty="0" smtClean="0">
              <a:solidFill>
                <a:schemeClr val="tx1"/>
              </a:solidFill>
            </a:rPr>
            <a:t> </a:t>
          </a:r>
          <a:r>
            <a:rPr lang="en-US" sz="1400" kern="1200" dirty="0" err="1" smtClean="0">
              <a:solidFill>
                <a:schemeClr val="tx1"/>
              </a:solidFill>
            </a:rPr>
            <a:t>representasi</a:t>
          </a:r>
          <a:r>
            <a:rPr lang="en-US" sz="1400" kern="1200" dirty="0" smtClean="0">
              <a:solidFill>
                <a:schemeClr val="tx1"/>
              </a:solidFill>
            </a:rPr>
            <a:t> yang </a:t>
          </a:r>
          <a:r>
            <a:rPr lang="en-US" sz="1400" kern="1200" dirty="0" err="1" smtClean="0">
              <a:solidFill>
                <a:schemeClr val="tx1"/>
              </a:solidFill>
            </a:rPr>
            <a:t>standar</a:t>
          </a:r>
          <a:r>
            <a:rPr lang="en-US" sz="1400" kern="1200" dirty="0" smtClean="0">
              <a:solidFill>
                <a:schemeClr val="tx1"/>
              </a:solidFill>
            </a:rPr>
            <a:t> </a:t>
          </a:r>
          <a:r>
            <a:rPr lang="en-US" sz="1400" kern="1200" dirty="0" err="1" smtClean="0">
              <a:solidFill>
                <a:schemeClr val="tx1"/>
              </a:solidFill>
            </a:rPr>
            <a:t>dan</a:t>
          </a:r>
          <a:r>
            <a:rPr lang="en-US" sz="1400" kern="1200" dirty="0" smtClean="0">
              <a:solidFill>
                <a:schemeClr val="tx1"/>
              </a:solidFill>
            </a:rPr>
            <a:t> non </a:t>
          </a:r>
          <a:r>
            <a:rPr lang="en-US" sz="1400" kern="1200" dirty="0" err="1" smtClean="0">
              <a:solidFill>
                <a:schemeClr val="tx1"/>
              </a:solidFill>
            </a:rPr>
            <a:t>standar</a:t>
          </a:r>
          <a:r>
            <a:rPr lang="en-US" sz="1400" kern="1200" dirty="0" smtClean="0">
              <a:solidFill>
                <a:schemeClr val="tx1"/>
              </a:solidFill>
            </a:rPr>
            <a:t> </a:t>
          </a:r>
          <a:r>
            <a:rPr lang="en-US" sz="1400" kern="1200" dirty="0" err="1" smtClean="0">
              <a:solidFill>
                <a:schemeClr val="tx1"/>
              </a:solidFill>
            </a:rPr>
            <a:t>untuk</a:t>
          </a:r>
          <a:r>
            <a:rPr lang="en-US" sz="1400" kern="1200" dirty="0" smtClean="0">
              <a:solidFill>
                <a:schemeClr val="tx1"/>
              </a:solidFill>
            </a:rPr>
            <a:t> </a:t>
          </a:r>
          <a:r>
            <a:rPr lang="en-US" sz="1400" kern="1200" dirty="0" err="1" smtClean="0">
              <a:solidFill>
                <a:schemeClr val="tx1"/>
              </a:solidFill>
            </a:rPr>
            <a:t>mengkomunikasikan</a:t>
          </a:r>
          <a:r>
            <a:rPr lang="en-US" sz="1400" kern="1200" dirty="0" smtClean="0">
              <a:solidFill>
                <a:schemeClr val="tx1"/>
              </a:solidFill>
            </a:rPr>
            <a:t> </a:t>
          </a:r>
          <a:r>
            <a:rPr lang="en-US" sz="1400" kern="1200" dirty="0" err="1" smtClean="0">
              <a:solidFill>
                <a:schemeClr val="tx1"/>
              </a:solidFill>
            </a:rPr>
            <a:t>konsep</a:t>
          </a:r>
          <a:r>
            <a:rPr lang="en-US" sz="1400" kern="1200" dirty="0" smtClean="0">
              <a:solidFill>
                <a:schemeClr val="tx1"/>
              </a:solidFill>
            </a:rPr>
            <a:t> </a:t>
          </a:r>
          <a:r>
            <a:rPr lang="en-US" sz="1400" kern="1200" dirty="0" err="1" smtClean="0">
              <a:solidFill>
                <a:schemeClr val="tx1"/>
              </a:solidFill>
            </a:rPr>
            <a:t>tertentu</a:t>
          </a:r>
          <a:endParaRPr lang="en-US" sz="1400" kern="1200" dirty="0">
            <a:solidFill>
              <a:schemeClr val="tx1"/>
            </a:solidFill>
          </a:endParaRPr>
        </a:p>
      </dsp:txBody>
      <dsp:txXfrm>
        <a:off x="1751314" y="5149442"/>
        <a:ext cx="6092646" cy="440547"/>
      </dsp:txXfrm>
    </dsp:sp>
    <dsp:sp modelId="{DC7799E6-7234-4D38-80A1-3AE3469E961B}">
      <dsp:nvSpPr>
        <dsp:cNvPr id="0" name=""/>
        <dsp:cNvSpPr/>
      </dsp:nvSpPr>
      <dsp:spPr>
        <a:xfrm rot="4346677">
          <a:off x="881026" y="5278268"/>
          <a:ext cx="1316170" cy="13017"/>
        </a:xfrm>
        <a:custGeom>
          <a:avLst/>
          <a:gdLst/>
          <a:ahLst/>
          <a:cxnLst/>
          <a:rect l="0" t="0" r="0" b="0"/>
          <a:pathLst>
            <a:path>
              <a:moveTo>
                <a:pt x="0" y="6508"/>
              </a:moveTo>
              <a:lnTo>
                <a:pt x="1316170" y="650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506207" y="5251872"/>
        <a:ext cx="65808" cy="65808"/>
      </dsp:txXfrm>
    </dsp:sp>
    <dsp:sp modelId="{D16BCC27-DB10-4B48-96AC-F851ACFBAEB5}">
      <dsp:nvSpPr>
        <dsp:cNvPr id="0" name=""/>
        <dsp:cNvSpPr/>
      </dsp:nvSpPr>
      <dsp:spPr>
        <a:xfrm>
          <a:off x="1737608" y="5672302"/>
          <a:ext cx="5883960" cy="479819"/>
        </a:xfrm>
        <a:prstGeom prst="roundRect">
          <a:avLst>
            <a:gd name="adj" fmla="val 10000"/>
          </a:avLst>
        </a:prstGeom>
        <a:solidFill>
          <a:srgbClr val="C1B04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err="1" smtClean="0">
              <a:solidFill>
                <a:schemeClr val="tx1"/>
              </a:solidFill>
            </a:rPr>
            <a:t>Mengevaluasi</a:t>
          </a:r>
          <a:r>
            <a:rPr lang="en-US" sz="1400" kern="1200" dirty="0" smtClean="0">
              <a:solidFill>
                <a:schemeClr val="tx1"/>
              </a:solidFill>
            </a:rPr>
            <a:t> </a:t>
          </a:r>
          <a:r>
            <a:rPr lang="en-US" sz="1400" kern="1200" dirty="0" err="1" smtClean="0">
              <a:solidFill>
                <a:schemeClr val="tx1"/>
              </a:solidFill>
            </a:rPr>
            <a:t>representasi</a:t>
          </a:r>
          <a:r>
            <a:rPr lang="en-US" sz="1400" kern="1200" dirty="0" smtClean="0">
              <a:solidFill>
                <a:schemeClr val="tx1"/>
              </a:solidFill>
            </a:rPr>
            <a:t> </a:t>
          </a:r>
          <a:r>
            <a:rPr lang="en-US" sz="1400" kern="1200" dirty="0" err="1" smtClean="0">
              <a:solidFill>
                <a:schemeClr val="tx1"/>
              </a:solidFill>
            </a:rPr>
            <a:t>multimoda</a:t>
          </a:r>
          <a:r>
            <a:rPr lang="en-US" sz="1400" kern="1200" dirty="0" smtClean="0">
              <a:solidFill>
                <a:schemeClr val="tx1"/>
              </a:solidFill>
            </a:rPr>
            <a:t> </a:t>
          </a:r>
          <a:r>
            <a:rPr lang="en-US" sz="1400" kern="1200" dirty="0" err="1" smtClean="0">
              <a:solidFill>
                <a:schemeClr val="tx1"/>
              </a:solidFill>
            </a:rPr>
            <a:t>dan</a:t>
          </a:r>
          <a:r>
            <a:rPr lang="en-US" sz="1400" kern="1200" dirty="0" smtClean="0">
              <a:solidFill>
                <a:schemeClr val="tx1"/>
              </a:solidFill>
            </a:rPr>
            <a:t> </a:t>
          </a:r>
          <a:r>
            <a:rPr lang="en-US" sz="1400" kern="1200" dirty="0" err="1" smtClean="0">
              <a:solidFill>
                <a:schemeClr val="tx1"/>
              </a:solidFill>
            </a:rPr>
            <a:t>menjelaskan</a:t>
          </a:r>
          <a:r>
            <a:rPr lang="en-US" sz="1400" kern="1200" dirty="0" smtClean="0">
              <a:solidFill>
                <a:schemeClr val="tx1"/>
              </a:solidFill>
            </a:rPr>
            <a:t> </a:t>
          </a:r>
          <a:r>
            <a:rPr lang="en-US" sz="1400" kern="1200" dirty="0" err="1" smtClean="0">
              <a:solidFill>
                <a:schemeClr val="tx1"/>
              </a:solidFill>
            </a:rPr>
            <a:t>mengapa</a:t>
          </a:r>
          <a:r>
            <a:rPr lang="en-US" sz="1400" kern="1200" dirty="0" smtClean="0">
              <a:solidFill>
                <a:schemeClr val="tx1"/>
              </a:solidFill>
            </a:rPr>
            <a:t> </a:t>
          </a:r>
          <a:r>
            <a:rPr lang="en-US" sz="1400" kern="1200" dirty="0" err="1" smtClean="0">
              <a:solidFill>
                <a:schemeClr val="tx1"/>
              </a:solidFill>
            </a:rPr>
            <a:t>satu</a:t>
          </a:r>
          <a:r>
            <a:rPr lang="en-US" sz="1400" kern="1200" dirty="0" smtClean="0">
              <a:solidFill>
                <a:schemeClr val="tx1"/>
              </a:solidFill>
            </a:rPr>
            <a:t> </a:t>
          </a:r>
          <a:r>
            <a:rPr lang="en-US" sz="1400" kern="1200" dirty="0" err="1" smtClean="0">
              <a:solidFill>
                <a:schemeClr val="tx1"/>
              </a:solidFill>
            </a:rPr>
            <a:t>representasi</a:t>
          </a:r>
          <a:r>
            <a:rPr lang="en-US" sz="1400" kern="1200" dirty="0" smtClean="0">
              <a:solidFill>
                <a:schemeClr val="tx1"/>
              </a:solidFill>
            </a:rPr>
            <a:t> </a:t>
          </a:r>
          <a:r>
            <a:rPr lang="en-US" sz="1400" kern="1200" dirty="0" err="1" smtClean="0">
              <a:solidFill>
                <a:schemeClr val="tx1"/>
              </a:solidFill>
            </a:rPr>
            <a:t>lebih</a:t>
          </a:r>
          <a:r>
            <a:rPr lang="en-US" sz="1400" kern="1200" dirty="0" smtClean="0">
              <a:solidFill>
                <a:schemeClr val="tx1"/>
              </a:solidFill>
            </a:rPr>
            <a:t> </a:t>
          </a:r>
          <a:r>
            <a:rPr lang="en-US" sz="1400" kern="1200" dirty="0" err="1" smtClean="0">
              <a:solidFill>
                <a:schemeClr val="tx1"/>
              </a:solidFill>
            </a:rPr>
            <a:t>efektif</a:t>
          </a:r>
          <a:r>
            <a:rPr lang="en-US" sz="1400" kern="1200" dirty="0" smtClean="0">
              <a:solidFill>
                <a:schemeClr val="tx1"/>
              </a:solidFill>
            </a:rPr>
            <a:t> </a:t>
          </a:r>
          <a:r>
            <a:rPr lang="en-US" sz="1400" kern="1200" dirty="0" err="1" smtClean="0">
              <a:solidFill>
                <a:schemeClr val="tx1"/>
              </a:solidFill>
            </a:rPr>
            <a:t>daripada</a:t>
          </a:r>
          <a:r>
            <a:rPr lang="en-US" sz="1400" kern="1200" dirty="0" smtClean="0">
              <a:solidFill>
                <a:schemeClr val="tx1"/>
              </a:solidFill>
            </a:rPr>
            <a:t> </a:t>
          </a:r>
          <a:r>
            <a:rPr lang="en-US" sz="1400" kern="1200" dirty="0" err="1" smtClean="0">
              <a:solidFill>
                <a:schemeClr val="tx1"/>
              </a:solidFill>
            </a:rPr>
            <a:t>representasi</a:t>
          </a:r>
          <a:r>
            <a:rPr lang="en-US" sz="1400" kern="1200" dirty="0" smtClean="0">
              <a:solidFill>
                <a:schemeClr val="tx1"/>
              </a:solidFill>
            </a:rPr>
            <a:t> lain </a:t>
          </a:r>
          <a:r>
            <a:rPr lang="en-US" sz="1400" kern="1200" dirty="0" err="1" smtClean="0">
              <a:solidFill>
                <a:schemeClr val="tx1"/>
              </a:solidFill>
            </a:rPr>
            <a:t>untuk</a:t>
          </a:r>
          <a:r>
            <a:rPr lang="en-US" sz="1400" kern="1200" dirty="0" smtClean="0">
              <a:solidFill>
                <a:schemeClr val="tx1"/>
              </a:solidFill>
            </a:rPr>
            <a:t> </a:t>
          </a:r>
          <a:r>
            <a:rPr lang="en-US" sz="1400" kern="1200" dirty="0" err="1" smtClean="0">
              <a:solidFill>
                <a:schemeClr val="tx1"/>
              </a:solidFill>
            </a:rPr>
            <a:t>tujuan</a:t>
          </a:r>
          <a:r>
            <a:rPr lang="en-US" sz="1400" kern="1200" dirty="0" smtClean="0">
              <a:solidFill>
                <a:schemeClr val="tx1"/>
              </a:solidFill>
            </a:rPr>
            <a:t> </a:t>
          </a:r>
          <a:r>
            <a:rPr lang="en-US" sz="1400" kern="1200" dirty="0" err="1" smtClean="0">
              <a:solidFill>
                <a:schemeClr val="tx1"/>
              </a:solidFill>
            </a:rPr>
            <a:t>tertentu</a:t>
          </a:r>
          <a:endParaRPr lang="en-US" sz="1400" kern="1200" dirty="0">
            <a:solidFill>
              <a:schemeClr val="tx1"/>
            </a:solidFill>
          </a:endParaRPr>
        </a:p>
      </dsp:txBody>
      <dsp:txXfrm>
        <a:off x="1751661" y="5686355"/>
        <a:ext cx="5855854" cy="45171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224507-C126-8B49-A471-A3A614621CCB}">
      <dsp:nvSpPr>
        <dsp:cNvPr id="0" name=""/>
        <dsp:cNvSpPr/>
      </dsp:nvSpPr>
      <dsp:spPr>
        <a:xfrm>
          <a:off x="560387" y="989283"/>
          <a:ext cx="1396053" cy="1396053"/>
        </a:xfrm>
        <a:prstGeom prst="ellipse">
          <a:avLst/>
        </a:prstGeom>
        <a:solidFill>
          <a:schemeClr val="accent2"/>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t>KOMPETENSI</a:t>
          </a:r>
          <a:endParaRPr lang="en-US" sz="1300" b="1" kern="1200" dirty="0"/>
        </a:p>
      </dsp:txBody>
      <dsp:txXfrm>
        <a:off x="764834" y="1193730"/>
        <a:ext cx="987159" cy="987159"/>
      </dsp:txXfrm>
    </dsp:sp>
    <dsp:sp modelId="{A681AB10-BE6D-A146-83A7-5D1091F565EE}">
      <dsp:nvSpPr>
        <dsp:cNvPr id="0" name=""/>
        <dsp:cNvSpPr/>
      </dsp:nvSpPr>
      <dsp:spPr>
        <a:xfrm>
          <a:off x="909400" y="429145"/>
          <a:ext cx="698026" cy="698026"/>
        </a:xfrm>
        <a:prstGeom prst="ellipse">
          <a:avLst/>
        </a:prstGeom>
        <a:solidFill>
          <a:schemeClr val="accent2">
            <a:lumMod val="40000"/>
            <a:lumOff val="6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err="1" smtClean="0"/>
            <a:t>Berpikir</a:t>
          </a:r>
          <a:r>
            <a:rPr lang="en-US" sz="1000" b="1" kern="1200" baseline="0" dirty="0" smtClean="0"/>
            <a:t> </a:t>
          </a:r>
          <a:r>
            <a:rPr lang="en-US" sz="1000" b="1" kern="1200" baseline="0" dirty="0" err="1" smtClean="0"/>
            <a:t>kritis</a:t>
          </a:r>
          <a:endParaRPr lang="en-US" sz="1000" b="1" kern="1200" dirty="0"/>
        </a:p>
      </dsp:txBody>
      <dsp:txXfrm>
        <a:off x="1011624" y="531369"/>
        <a:ext cx="493578" cy="493578"/>
      </dsp:txXfrm>
    </dsp:sp>
    <dsp:sp modelId="{687FBA2B-4EEC-CE4A-8B3D-EAD26FD3A224}">
      <dsp:nvSpPr>
        <dsp:cNvPr id="0" name=""/>
        <dsp:cNvSpPr/>
      </dsp:nvSpPr>
      <dsp:spPr>
        <a:xfrm>
          <a:off x="1818552" y="1338297"/>
          <a:ext cx="698026" cy="698026"/>
        </a:xfrm>
        <a:prstGeom prst="ellipse">
          <a:avLst/>
        </a:prstGeom>
        <a:solidFill>
          <a:schemeClr val="accent2">
            <a:lumMod val="40000"/>
            <a:lumOff val="6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b="1" kern="1200" dirty="0" err="1" smtClean="0"/>
            <a:t>Kreatif</a:t>
          </a:r>
          <a:endParaRPr lang="en-US" sz="1050" b="1" kern="1200" dirty="0"/>
        </a:p>
      </dsp:txBody>
      <dsp:txXfrm>
        <a:off x="1920776" y="1440521"/>
        <a:ext cx="493578" cy="493578"/>
      </dsp:txXfrm>
    </dsp:sp>
    <dsp:sp modelId="{A32E814E-3F49-1846-BBD1-D25A499BF5E1}">
      <dsp:nvSpPr>
        <dsp:cNvPr id="0" name=""/>
        <dsp:cNvSpPr/>
      </dsp:nvSpPr>
      <dsp:spPr>
        <a:xfrm>
          <a:off x="909400" y="2247448"/>
          <a:ext cx="698026" cy="698026"/>
        </a:xfrm>
        <a:prstGeom prst="ellipse">
          <a:avLst/>
        </a:prstGeom>
        <a:solidFill>
          <a:schemeClr val="accent2">
            <a:lumMod val="40000"/>
            <a:lumOff val="6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n-US" sz="700" b="1" kern="1200" dirty="0" err="1" smtClean="0"/>
            <a:t>Komunikatif</a:t>
          </a:r>
          <a:endParaRPr lang="en-US" sz="700" b="1" kern="1200" dirty="0"/>
        </a:p>
      </dsp:txBody>
      <dsp:txXfrm>
        <a:off x="1011624" y="2349672"/>
        <a:ext cx="493578" cy="493578"/>
      </dsp:txXfrm>
    </dsp:sp>
    <dsp:sp modelId="{64D7F840-2F63-7B48-A407-1AA706A3D569}">
      <dsp:nvSpPr>
        <dsp:cNvPr id="0" name=""/>
        <dsp:cNvSpPr/>
      </dsp:nvSpPr>
      <dsp:spPr>
        <a:xfrm>
          <a:off x="249" y="1338297"/>
          <a:ext cx="698026" cy="698026"/>
        </a:xfrm>
        <a:prstGeom prst="ellipse">
          <a:avLst/>
        </a:prstGeom>
        <a:solidFill>
          <a:schemeClr val="accent2">
            <a:lumMod val="40000"/>
            <a:lumOff val="6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0160" tIns="10160" rIns="10160" bIns="10160" numCol="1" spcCol="1270" anchor="ctr" anchorCtr="0">
          <a:noAutofit/>
        </a:bodyPr>
        <a:lstStyle/>
        <a:p>
          <a:pPr lvl="0" algn="ctr" defTabSz="355600">
            <a:lnSpc>
              <a:spcPct val="90000"/>
            </a:lnSpc>
            <a:spcBef>
              <a:spcPct val="0"/>
            </a:spcBef>
            <a:spcAft>
              <a:spcPct val="35000"/>
            </a:spcAft>
          </a:pPr>
          <a:r>
            <a:rPr lang="en-US" sz="800" b="1" kern="1200" dirty="0" err="1" smtClean="0"/>
            <a:t>Kolaboratif</a:t>
          </a:r>
          <a:endParaRPr lang="en-US" sz="800" b="1" kern="1200" dirty="0"/>
        </a:p>
      </dsp:txBody>
      <dsp:txXfrm>
        <a:off x="102473" y="1440521"/>
        <a:ext cx="493578" cy="4935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7FA399-F550-44F2-BAF7-83D6CB60DAAC}">
      <dsp:nvSpPr>
        <dsp:cNvPr id="0" name=""/>
        <dsp:cNvSpPr/>
      </dsp:nvSpPr>
      <dsp:spPr>
        <a:xfrm>
          <a:off x="3318807" y="2284815"/>
          <a:ext cx="2277784" cy="1628105"/>
        </a:xfrm>
        <a:prstGeom prst="ellipse">
          <a:avLst/>
        </a:prstGeom>
        <a:solidFill>
          <a:srgbClr val="C9A3C4"/>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GERAKAN LITERASI NASIONAL</a:t>
          </a:r>
          <a:endParaRPr lang="en-US" sz="2000" b="1" kern="1200" dirty="0">
            <a:solidFill>
              <a:schemeClr val="tx1"/>
            </a:solidFill>
          </a:endParaRPr>
        </a:p>
      </dsp:txBody>
      <dsp:txXfrm>
        <a:off x="3652381" y="2523245"/>
        <a:ext cx="1610636" cy="1151245"/>
      </dsp:txXfrm>
    </dsp:sp>
    <dsp:sp modelId="{B19130F9-B6B7-4C09-9132-C3904A0115E3}">
      <dsp:nvSpPr>
        <dsp:cNvPr id="0" name=""/>
        <dsp:cNvSpPr/>
      </dsp:nvSpPr>
      <dsp:spPr>
        <a:xfrm rot="16144466">
          <a:off x="4277023" y="1710330"/>
          <a:ext cx="325431" cy="553555"/>
        </a:xfrm>
        <a:prstGeom prst="rightArrow">
          <a:avLst>
            <a:gd name="adj1" fmla="val 60000"/>
            <a:gd name="adj2" fmla="val 50000"/>
          </a:avLst>
        </a:prstGeom>
        <a:solidFill>
          <a:srgbClr val="7030A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p>
      </dsp:txBody>
      <dsp:txXfrm rot="10800000">
        <a:off x="4326626" y="1869849"/>
        <a:ext cx="227802" cy="332133"/>
      </dsp:txXfrm>
    </dsp:sp>
    <dsp:sp modelId="{52233FE2-6F83-4EFE-9733-FA2793AA95E7}">
      <dsp:nvSpPr>
        <dsp:cNvPr id="0" name=""/>
        <dsp:cNvSpPr/>
      </dsp:nvSpPr>
      <dsp:spPr>
        <a:xfrm>
          <a:off x="3607428" y="42928"/>
          <a:ext cx="1628105" cy="1628105"/>
        </a:xfrm>
        <a:prstGeom prst="ellipse">
          <a:avLst/>
        </a:prstGeom>
        <a:solidFill>
          <a:srgbClr val="C9A3C4"/>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KOORDINASI</a:t>
          </a:r>
          <a:endParaRPr lang="en-US" sz="1600" b="1" kern="1200" dirty="0">
            <a:solidFill>
              <a:schemeClr val="tx1"/>
            </a:solidFill>
          </a:endParaRPr>
        </a:p>
      </dsp:txBody>
      <dsp:txXfrm>
        <a:off x="3845858" y="281358"/>
        <a:ext cx="1151245" cy="1151245"/>
      </dsp:txXfrm>
    </dsp:sp>
    <dsp:sp modelId="{6BC0E88E-579B-40A5-86A8-67C5C92F8AE4}">
      <dsp:nvSpPr>
        <dsp:cNvPr id="0" name=""/>
        <dsp:cNvSpPr/>
      </dsp:nvSpPr>
      <dsp:spPr>
        <a:xfrm rot="20520000">
          <a:off x="5568462" y="2428732"/>
          <a:ext cx="199738" cy="553555"/>
        </a:xfrm>
        <a:prstGeom prst="rightArrow">
          <a:avLst>
            <a:gd name="adj1" fmla="val 60000"/>
            <a:gd name="adj2" fmla="val 50000"/>
          </a:avLst>
        </a:prstGeom>
        <a:solidFill>
          <a:srgbClr val="7030A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p>
      </dsp:txBody>
      <dsp:txXfrm>
        <a:off x="5569928" y="2548701"/>
        <a:ext cx="139817" cy="332133"/>
      </dsp:txXfrm>
    </dsp:sp>
    <dsp:sp modelId="{763C9386-763E-4656-A659-24895CADD6B4}">
      <dsp:nvSpPr>
        <dsp:cNvPr id="0" name=""/>
        <dsp:cNvSpPr/>
      </dsp:nvSpPr>
      <dsp:spPr>
        <a:xfrm>
          <a:off x="5813075" y="1579925"/>
          <a:ext cx="1628105" cy="1628105"/>
        </a:xfrm>
        <a:prstGeom prst="ellipse">
          <a:avLst/>
        </a:prstGeom>
        <a:solidFill>
          <a:srgbClr val="C9A3C4"/>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KOMITMEN</a:t>
          </a:r>
          <a:endParaRPr lang="en-US" sz="1800" b="1" kern="1200" dirty="0">
            <a:solidFill>
              <a:schemeClr val="tx1"/>
            </a:solidFill>
          </a:endParaRPr>
        </a:p>
      </dsp:txBody>
      <dsp:txXfrm>
        <a:off x="6051505" y="1818355"/>
        <a:ext cx="1151245" cy="1151245"/>
      </dsp:txXfrm>
    </dsp:sp>
    <dsp:sp modelId="{F1EBFD86-9871-42F5-9A9B-2175873DFEA7}">
      <dsp:nvSpPr>
        <dsp:cNvPr id="0" name=""/>
        <dsp:cNvSpPr/>
      </dsp:nvSpPr>
      <dsp:spPr>
        <a:xfrm rot="3240000">
          <a:off x="4992215" y="3732737"/>
          <a:ext cx="254215" cy="553555"/>
        </a:xfrm>
        <a:prstGeom prst="rightArrow">
          <a:avLst>
            <a:gd name="adj1" fmla="val 60000"/>
            <a:gd name="adj2" fmla="val 50000"/>
          </a:avLst>
        </a:prstGeom>
        <a:solidFill>
          <a:srgbClr val="7030A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p>
      </dsp:txBody>
      <dsp:txXfrm>
        <a:off x="5007934" y="3812599"/>
        <a:ext cx="177951" cy="332133"/>
      </dsp:txXfrm>
    </dsp:sp>
    <dsp:sp modelId="{25661C08-8F78-450B-9D00-2E6DE44077C4}">
      <dsp:nvSpPr>
        <dsp:cNvPr id="0" name=""/>
        <dsp:cNvSpPr/>
      </dsp:nvSpPr>
      <dsp:spPr>
        <a:xfrm>
          <a:off x="4556822" y="4130241"/>
          <a:ext cx="2483316" cy="1628105"/>
        </a:xfrm>
        <a:prstGeom prst="ellipse">
          <a:avLst/>
        </a:prstGeom>
        <a:solidFill>
          <a:srgbClr val="C9A3C4"/>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KEMITRAAN </a:t>
          </a:r>
          <a:endParaRPr lang="en-US" sz="1600" b="1" kern="1200" dirty="0">
            <a:solidFill>
              <a:schemeClr val="tx1"/>
            </a:solidFill>
          </a:endParaRPr>
        </a:p>
      </dsp:txBody>
      <dsp:txXfrm>
        <a:off x="4920495" y="4368671"/>
        <a:ext cx="1755970" cy="1151245"/>
      </dsp:txXfrm>
    </dsp:sp>
    <dsp:sp modelId="{FF43116A-21AD-4E49-9F04-C7121857800A}">
      <dsp:nvSpPr>
        <dsp:cNvPr id="0" name=""/>
        <dsp:cNvSpPr/>
      </dsp:nvSpPr>
      <dsp:spPr>
        <a:xfrm rot="7560000">
          <a:off x="3657141" y="3741173"/>
          <a:ext cx="265611" cy="553555"/>
        </a:xfrm>
        <a:prstGeom prst="rightArrow">
          <a:avLst>
            <a:gd name="adj1" fmla="val 60000"/>
            <a:gd name="adj2" fmla="val 50000"/>
          </a:avLst>
        </a:prstGeom>
        <a:solidFill>
          <a:srgbClr val="7030A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p>
      </dsp:txBody>
      <dsp:txXfrm rot="10800000">
        <a:off x="3720401" y="3819652"/>
        <a:ext cx="185928" cy="332133"/>
      </dsp:txXfrm>
    </dsp:sp>
    <dsp:sp modelId="{A685FC77-12F0-4A17-A9D8-693563E04C9A}">
      <dsp:nvSpPr>
        <dsp:cNvPr id="0" name=""/>
        <dsp:cNvSpPr/>
      </dsp:nvSpPr>
      <dsp:spPr>
        <a:xfrm>
          <a:off x="2013104" y="4130241"/>
          <a:ext cx="2207629" cy="1628105"/>
        </a:xfrm>
        <a:prstGeom prst="ellipse">
          <a:avLst/>
        </a:prstGeom>
        <a:solidFill>
          <a:srgbClr val="C9A3C4"/>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KEBERLANJUTAN</a:t>
          </a:r>
          <a:endParaRPr lang="en-US" sz="1600" b="1" kern="1200" dirty="0">
            <a:solidFill>
              <a:schemeClr val="tx1"/>
            </a:solidFill>
          </a:endParaRPr>
        </a:p>
      </dsp:txBody>
      <dsp:txXfrm>
        <a:off x="2336404" y="4368671"/>
        <a:ext cx="1561029" cy="1151245"/>
      </dsp:txXfrm>
    </dsp:sp>
    <dsp:sp modelId="{2FC76C40-DB60-43AC-A57A-F6AA49B65477}">
      <dsp:nvSpPr>
        <dsp:cNvPr id="0" name=""/>
        <dsp:cNvSpPr/>
      </dsp:nvSpPr>
      <dsp:spPr>
        <a:xfrm rot="11880000">
          <a:off x="3147199" y="2428732"/>
          <a:ext cx="199738" cy="553555"/>
        </a:xfrm>
        <a:prstGeom prst="rightArrow">
          <a:avLst>
            <a:gd name="adj1" fmla="val 60000"/>
            <a:gd name="adj2" fmla="val 50000"/>
          </a:avLst>
        </a:prstGeom>
        <a:solidFill>
          <a:srgbClr val="7030A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p>
      </dsp:txBody>
      <dsp:txXfrm rot="10800000">
        <a:off x="3205654" y="2548701"/>
        <a:ext cx="139817" cy="332133"/>
      </dsp:txXfrm>
    </dsp:sp>
    <dsp:sp modelId="{695D7A70-A470-45E2-AD7D-F6EE83193A9A}">
      <dsp:nvSpPr>
        <dsp:cNvPr id="0" name=""/>
        <dsp:cNvSpPr/>
      </dsp:nvSpPr>
      <dsp:spPr>
        <a:xfrm>
          <a:off x="1474219" y="1579925"/>
          <a:ext cx="1628105" cy="1628105"/>
        </a:xfrm>
        <a:prstGeom prst="ellipse">
          <a:avLst/>
        </a:prstGeom>
        <a:solidFill>
          <a:srgbClr val="C9A3C4"/>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MILIK BERSAMA</a:t>
          </a:r>
          <a:endParaRPr lang="en-US" sz="2000" b="1" kern="1200" dirty="0">
            <a:solidFill>
              <a:schemeClr val="tx1"/>
            </a:solidFill>
          </a:endParaRPr>
        </a:p>
      </dsp:txBody>
      <dsp:txXfrm>
        <a:off x="1712649" y="1818355"/>
        <a:ext cx="1151245" cy="115124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224507-C126-8B49-A471-A3A614621CCB}">
      <dsp:nvSpPr>
        <dsp:cNvPr id="0" name=""/>
        <dsp:cNvSpPr/>
      </dsp:nvSpPr>
      <dsp:spPr>
        <a:xfrm>
          <a:off x="1204614" y="1874387"/>
          <a:ext cx="3000970" cy="3000970"/>
        </a:xfrm>
        <a:prstGeom prst="ellipse">
          <a:avLst/>
        </a:prstGeom>
        <a:solidFill>
          <a:schemeClr val="accent1"/>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r>
            <a:rPr lang="en-US" sz="4400" b="1" kern="1200" dirty="0" smtClean="0"/>
            <a:t>LITERASI</a:t>
          </a:r>
          <a:endParaRPr lang="en-US" sz="4400" b="1" kern="1200" dirty="0"/>
        </a:p>
      </dsp:txBody>
      <dsp:txXfrm>
        <a:off x="1644096" y="2313869"/>
        <a:ext cx="2122006" cy="2122006"/>
      </dsp:txXfrm>
    </dsp:sp>
    <dsp:sp modelId="{412772F7-12FA-394C-9D55-59FA8735D1A0}">
      <dsp:nvSpPr>
        <dsp:cNvPr id="0" name=""/>
        <dsp:cNvSpPr/>
      </dsp:nvSpPr>
      <dsp:spPr>
        <a:xfrm>
          <a:off x="1954857" y="510151"/>
          <a:ext cx="1500485" cy="1500485"/>
        </a:xfrm>
        <a:prstGeom prst="ellipse">
          <a:avLst/>
        </a:prstGeom>
        <a:gradFill rotWithShape="0">
          <a:gsLst>
            <a:gs pos="0">
              <a:schemeClr val="dk2">
                <a:alpha val="50000"/>
                <a:hueOff val="0"/>
                <a:satOff val="0"/>
                <a:lumOff val="0"/>
                <a:alphaOff val="0"/>
                <a:shade val="51000"/>
                <a:satMod val="130000"/>
              </a:schemeClr>
            </a:gs>
            <a:gs pos="80000">
              <a:schemeClr val="dk2">
                <a:alpha val="50000"/>
                <a:hueOff val="0"/>
                <a:satOff val="0"/>
                <a:lumOff val="0"/>
                <a:alphaOff val="0"/>
                <a:shade val="93000"/>
                <a:satMod val="130000"/>
              </a:schemeClr>
            </a:gs>
            <a:gs pos="100000">
              <a:schemeClr val="dk2">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t>Baca </a:t>
          </a:r>
          <a:r>
            <a:rPr lang="en-US" sz="2000" b="1" kern="1200" dirty="0" err="1" smtClean="0"/>
            <a:t>dan</a:t>
          </a:r>
          <a:r>
            <a:rPr lang="en-US" sz="2000" b="1" kern="1200" dirty="0" smtClean="0"/>
            <a:t> </a:t>
          </a:r>
          <a:r>
            <a:rPr lang="en-US" sz="2000" b="1" kern="1200" dirty="0" err="1" smtClean="0"/>
            <a:t>Tulis</a:t>
          </a:r>
          <a:endParaRPr lang="en-US" sz="2000" b="1" kern="1200" dirty="0"/>
        </a:p>
      </dsp:txBody>
      <dsp:txXfrm>
        <a:off x="2174598" y="729892"/>
        <a:ext cx="1061003" cy="1061003"/>
      </dsp:txXfrm>
    </dsp:sp>
    <dsp:sp modelId="{A681AB10-BE6D-A146-83A7-5D1091F565EE}">
      <dsp:nvSpPr>
        <dsp:cNvPr id="0" name=""/>
        <dsp:cNvSpPr/>
      </dsp:nvSpPr>
      <dsp:spPr>
        <a:xfrm>
          <a:off x="3819510" y="1647474"/>
          <a:ext cx="1500485" cy="1500485"/>
        </a:xfrm>
        <a:prstGeom prst="ellipse">
          <a:avLst/>
        </a:prstGeom>
        <a:gradFill rotWithShape="0">
          <a:gsLst>
            <a:gs pos="0">
              <a:schemeClr val="dk2">
                <a:alpha val="50000"/>
                <a:hueOff val="0"/>
                <a:satOff val="0"/>
                <a:lumOff val="0"/>
                <a:alphaOff val="0"/>
                <a:shade val="51000"/>
                <a:satMod val="130000"/>
              </a:schemeClr>
            </a:gs>
            <a:gs pos="80000">
              <a:schemeClr val="dk2">
                <a:alpha val="50000"/>
                <a:hueOff val="0"/>
                <a:satOff val="0"/>
                <a:lumOff val="0"/>
                <a:alphaOff val="0"/>
                <a:shade val="93000"/>
                <a:satMod val="130000"/>
              </a:schemeClr>
            </a:gs>
            <a:gs pos="100000">
              <a:schemeClr val="dk2">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err="1" smtClean="0"/>
            <a:t>Numerasi</a:t>
          </a:r>
          <a:endParaRPr lang="en-US" sz="1800" b="1" kern="1200" dirty="0"/>
        </a:p>
      </dsp:txBody>
      <dsp:txXfrm>
        <a:off x="4039251" y="1867215"/>
        <a:ext cx="1061003" cy="1061003"/>
      </dsp:txXfrm>
    </dsp:sp>
    <dsp:sp modelId="{930156F6-7FC2-4E1C-8578-2F617869C024}">
      <dsp:nvSpPr>
        <dsp:cNvPr id="0" name=""/>
        <dsp:cNvSpPr/>
      </dsp:nvSpPr>
      <dsp:spPr>
        <a:xfrm>
          <a:off x="3647349" y="3601791"/>
          <a:ext cx="1500485" cy="1500485"/>
        </a:xfrm>
        <a:prstGeom prst="ellipse">
          <a:avLst/>
        </a:prstGeom>
        <a:gradFill rotWithShape="0">
          <a:gsLst>
            <a:gs pos="0">
              <a:schemeClr val="dk2">
                <a:alpha val="50000"/>
                <a:hueOff val="0"/>
                <a:satOff val="0"/>
                <a:lumOff val="0"/>
                <a:alphaOff val="0"/>
                <a:shade val="51000"/>
                <a:satMod val="130000"/>
              </a:schemeClr>
            </a:gs>
            <a:gs pos="80000">
              <a:schemeClr val="dk2">
                <a:alpha val="50000"/>
                <a:hueOff val="0"/>
                <a:satOff val="0"/>
                <a:lumOff val="0"/>
                <a:alphaOff val="0"/>
                <a:shade val="93000"/>
                <a:satMod val="130000"/>
              </a:schemeClr>
            </a:gs>
            <a:gs pos="100000">
              <a:schemeClr val="dk2">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b="1" kern="1200" dirty="0" err="1" smtClean="0"/>
            <a:t>Sains</a:t>
          </a:r>
          <a:endParaRPr lang="en-US" sz="2800" b="1" kern="1200" dirty="0"/>
        </a:p>
      </dsp:txBody>
      <dsp:txXfrm>
        <a:off x="3867090" y="3821532"/>
        <a:ext cx="1061003" cy="1061003"/>
      </dsp:txXfrm>
    </dsp:sp>
    <dsp:sp modelId="{687FBA2B-4EEC-CE4A-8B3D-EAD26FD3A224}">
      <dsp:nvSpPr>
        <dsp:cNvPr id="0" name=""/>
        <dsp:cNvSpPr/>
      </dsp:nvSpPr>
      <dsp:spPr>
        <a:xfrm>
          <a:off x="1954857" y="4578952"/>
          <a:ext cx="1500485" cy="1500485"/>
        </a:xfrm>
        <a:prstGeom prst="ellipse">
          <a:avLst/>
        </a:prstGeom>
        <a:gradFill rotWithShape="0">
          <a:gsLst>
            <a:gs pos="0">
              <a:schemeClr val="dk2">
                <a:alpha val="50000"/>
                <a:hueOff val="0"/>
                <a:satOff val="0"/>
                <a:lumOff val="0"/>
                <a:alphaOff val="0"/>
                <a:shade val="51000"/>
                <a:satMod val="130000"/>
              </a:schemeClr>
            </a:gs>
            <a:gs pos="80000">
              <a:schemeClr val="dk2">
                <a:alpha val="50000"/>
                <a:hueOff val="0"/>
                <a:satOff val="0"/>
                <a:lumOff val="0"/>
                <a:alphaOff val="0"/>
                <a:shade val="93000"/>
                <a:satMod val="130000"/>
              </a:schemeClr>
            </a:gs>
            <a:gs pos="100000">
              <a:schemeClr val="dk2">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b="1" kern="1200" dirty="0" smtClean="0"/>
            <a:t>Digital</a:t>
          </a:r>
          <a:endParaRPr lang="en-US" sz="2800" b="1" kern="1200" dirty="0"/>
        </a:p>
      </dsp:txBody>
      <dsp:txXfrm>
        <a:off x="2174598" y="4798693"/>
        <a:ext cx="1061003" cy="1061003"/>
      </dsp:txXfrm>
    </dsp:sp>
    <dsp:sp modelId="{A32E814E-3F49-1846-BBD1-D25A499BF5E1}">
      <dsp:nvSpPr>
        <dsp:cNvPr id="0" name=""/>
        <dsp:cNvSpPr/>
      </dsp:nvSpPr>
      <dsp:spPr>
        <a:xfrm>
          <a:off x="262365" y="3601791"/>
          <a:ext cx="1500485" cy="1500485"/>
        </a:xfrm>
        <a:prstGeom prst="ellipse">
          <a:avLst/>
        </a:prstGeom>
        <a:gradFill rotWithShape="0">
          <a:gsLst>
            <a:gs pos="0">
              <a:schemeClr val="dk2">
                <a:alpha val="50000"/>
                <a:hueOff val="0"/>
                <a:satOff val="0"/>
                <a:lumOff val="0"/>
                <a:alphaOff val="0"/>
                <a:shade val="51000"/>
                <a:satMod val="130000"/>
              </a:schemeClr>
            </a:gs>
            <a:gs pos="80000">
              <a:schemeClr val="dk2">
                <a:alpha val="50000"/>
                <a:hueOff val="0"/>
                <a:satOff val="0"/>
                <a:lumOff val="0"/>
                <a:alphaOff val="0"/>
                <a:shade val="93000"/>
                <a:satMod val="130000"/>
              </a:schemeClr>
            </a:gs>
            <a:gs pos="100000">
              <a:schemeClr val="dk2">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err="1" smtClean="0"/>
            <a:t>Finansial</a:t>
          </a:r>
          <a:endParaRPr lang="en-US" sz="2000" b="1" kern="1200" dirty="0"/>
        </a:p>
      </dsp:txBody>
      <dsp:txXfrm>
        <a:off x="482106" y="3821532"/>
        <a:ext cx="1061003" cy="1061003"/>
      </dsp:txXfrm>
    </dsp:sp>
    <dsp:sp modelId="{64D7F840-2F63-7B48-A407-1AA706A3D569}">
      <dsp:nvSpPr>
        <dsp:cNvPr id="0" name=""/>
        <dsp:cNvSpPr/>
      </dsp:nvSpPr>
      <dsp:spPr>
        <a:xfrm>
          <a:off x="162981" y="1503332"/>
          <a:ext cx="1500485" cy="1500485"/>
        </a:xfrm>
        <a:prstGeom prst="ellipse">
          <a:avLst/>
        </a:prstGeom>
        <a:gradFill rotWithShape="0">
          <a:gsLst>
            <a:gs pos="0">
              <a:schemeClr val="dk2">
                <a:alpha val="50000"/>
                <a:hueOff val="0"/>
                <a:satOff val="0"/>
                <a:lumOff val="0"/>
                <a:alphaOff val="0"/>
                <a:shade val="51000"/>
                <a:satMod val="130000"/>
              </a:schemeClr>
            </a:gs>
            <a:gs pos="80000">
              <a:schemeClr val="dk2">
                <a:alpha val="50000"/>
                <a:hueOff val="0"/>
                <a:satOff val="0"/>
                <a:lumOff val="0"/>
                <a:alphaOff val="0"/>
                <a:shade val="93000"/>
                <a:satMod val="130000"/>
              </a:schemeClr>
            </a:gs>
            <a:gs pos="100000">
              <a:schemeClr val="dk2">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err="1" smtClean="0"/>
            <a:t>Budaya</a:t>
          </a:r>
          <a:r>
            <a:rPr lang="en-US" sz="1600" b="1" kern="1200" baseline="0" dirty="0" smtClean="0"/>
            <a:t> </a:t>
          </a:r>
          <a:r>
            <a:rPr lang="en-US" sz="1600" b="1" kern="1200" baseline="0" dirty="0" err="1" smtClean="0"/>
            <a:t>dan</a:t>
          </a:r>
          <a:r>
            <a:rPr lang="en-US" sz="1600" b="1" kern="1200" baseline="0" dirty="0" smtClean="0"/>
            <a:t> </a:t>
          </a:r>
          <a:r>
            <a:rPr lang="en-US" sz="1600" b="1" kern="1200" baseline="0" dirty="0" err="1" smtClean="0"/>
            <a:t>Kewargaan</a:t>
          </a:r>
          <a:endParaRPr lang="en-US" sz="1600" b="1" kern="1200" dirty="0"/>
        </a:p>
      </dsp:txBody>
      <dsp:txXfrm>
        <a:off x="382722" y="1723073"/>
        <a:ext cx="1061003" cy="106100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26119D-AC36-43A6-ABC5-6A1DB32B7E0F}">
      <dsp:nvSpPr>
        <dsp:cNvPr id="0" name=""/>
        <dsp:cNvSpPr/>
      </dsp:nvSpPr>
      <dsp:spPr>
        <a:xfrm rot="16200000">
          <a:off x="0" y="0"/>
          <a:ext cx="756351" cy="756351"/>
        </a:xfrm>
        <a:prstGeom prst="upArrow">
          <a:avLst>
            <a:gd name="adj1" fmla="val 50000"/>
            <a:gd name="adj2" fmla="val 3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endParaRPr lang="en-US" sz="1300" kern="1200" dirty="0"/>
        </a:p>
      </dsp:txBody>
      <dsp:txXfrm rot="5400000">
        <a:off x="132362" y="189087"/>
        <a:ext cx="623990" cy="378175"/>
      </dsp:txXfrm>
    </dsp:sp>
    <dsp:sp modelId="{74FCC67D-F8E3-4DDE-B67D-A6C536F0E10F}">
      <dsp:nvSpPr>
        <dsp:cNvPr id="0" name=""/>
        <dsp:cNvSpPr/>
      </dsp:nvSpPr>
      <dsp:spPr>
        <a:xfrm rot="5400000">
          <a:off x="666287" y="72154"/>
          <a:ext cx="756351" cy="756351"/>
        </a:xfrm>
        <a:prstGeom prst="upArrow">
          <a:avLst>
            <a:gd name="adj1" fmla="val 50000"/>
            <a:gd name="adj2" fmla="val 3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endParaRPr lang="en-US" sz="1300" kern="1200" dirty="0"/>
        </a:p>
      </dsp:txBody>
      <dsp:txXfrm rot="-5400000">
        <a:off x="666288" y="261242"/>
        <a:ext cx="623990" cy="37817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42B69A-8E9E-4526-8E85-B83052621764}">
      <dsp:nvSpPr>
        <dsp:cNvPr id="0" name=""/>
        <dsp:cNvSpPr/>
      </dsp:nvSpPr>
      <dsp:spPr>
        <a:xfrm>
          <a:off x="-97497" y="274694"/>
          <a:ext cx="3861816" cy="3861816"/>
        </a:xfrm>
        <a:prstGeom prst="pie">
          <a:avLst>
            <a:gd name="adj1" fmla="val 16200000"/>
            <a:gd name="adj2" fmla="val 2052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b="1" kern="1200" dirty="0" err="1" smtClean="0">
              <a:solidFill>
                <a:srgbClr val="C00000"/>
              </a:solidFill>
            </a:rPr>
            <a:t>Sekolah</a:t>
          </a:r>
          <a:endParaRPr lang="en-US" sz="2100" b="1" kern="1200" dirty="0">
            <a:solidFill>
              <a:srgbClr val="C00000"/>
            </a:solidFill>
          </a:endParaRPr>
        </a:p>
      </dsp:txBody>
      <dsp:txXfrm>
        <a:off x="1882142" y="851668"/>
        <a:ext cx="1310259" cy="896493"/>
      </dsp:txXfrm>
    </dsp:sp>
    <dsp:sp modelId="{6A8366FB-F3DE-404F-B987-307B97044013}">
      <dsp:nvSpPr>
        <dsp:cNvPr id="0" name=""/>
        <dsp:cNvSpPr/>
      </dsp:nvSpPr>
      <dsp:spPr>
        <a:xfrm>
          <a:off x="-199565" y="460889"/>
          <a:ext cx="3861816" cy="3861816"/>
        </a:xfrm>
        <a:prstGeom prst="pie">
          <a:avLst>
            <a:gd name="adj1" fmla="val 20520000"/>
            <a:gd name="adj2" fmla="val 3240000"/>
          </a:avLst>
        </a:prstGeom>
        <a:gradFill rotWithShape="0">
          <a:gsLst>
            <a:gs pos="0">
              <a:schemeClr val="accent5">
                <a:hueOff val="-2483469"/>
                <a:satOff val="9953"/>
                <a:lumOff val="2157"/>
                <a:alphaOff val="0"/>
                <a:shade val="51000"/>
                <a:satMod val="130000"/>
              </a:schemeClr>
            </a:gs>
            <a:gs pos="80000">
              <a:schemeClr val="accent5">
                <a:hueOff val="-2483469"/>
                <a:satOff val="9953"/>
                <a:lumOff val="2157"/>
                <a:alphaOff val="0"/>
                <a:shade val="93000"/>
                <a:satMod val="130000"/>
              </a:schemeClr>
            </a:gs>
            <a:gs pos="100000">
              <a:schemeClr val="accent5">
                <a:hueOff val="-2483469"/>
                <a:satOff val="9953"/>
                <a:lumOff val="215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b="1" kern="1200" dirty="0" err="1" smtClean="0">
              <a:solidFill>
                <a:srgbClr val="C00000"/>
              </a:solidFill>
            </a:rPr>
            <a:t>Rumah</a:t>
          </a:r>
          <a:r>
            <a:rPr lang="en-US" sz="2100" b="1" kern="1200" dirty="0" smtClean="0">
              <a:solidFill>
                <a:srgbClr val="C00000"/>
              </a:solidFill>
            </a:rPr>
            <a:t> </a:t>
          </a:r>
          <a:endParaRPr lang="en-US" sz="2100" b="1" kern="1200" dirty="0">
            <a:solidFill>
              <a:srgbClr val="C00000"/>
            </a:solidFill>
          </a:endParaRPr>
        </a:p>
      </dsp:txBody>
      <dsp:txXfrm>
        <a:off x="2324407" y="2207901"/>
        <a:ext cx="1149350" cy="970051"/>
      </dsp:txXfrm>
    </dsp:sp>
    <dsp:sp modelId="{DB45D97E-681C-4A43-BF61-973A90581F13}">
      <dsp:nvSpPr>
        <dsp:cNvPr id="0" name=""/>
        <dsp:cNvSpPr/>
      </dsp:nvSpPr>
      <dsp:spPr>
        <a:xfrm>
          <a:off x="-199565" y="460889"/>
          <a:ext cx="3861816" cy="3861816"/>
        </a:xfrm>
        <a:prstGeom prst="pie">
          <a:avLst>
            <a:gd name="adj1" fmla="val 3240000"/>
            <a:gd name="adj2" fmla="val 7560000"/>
          </a:avLst>
        </a:prstGeom>
        <a:gradFill rotWithShape="0">
          <a:gsLst>
            <a:gs pos="0">
              <a:schemeClr val="accent5">
                <a:hueOff val="-4966938"/>
                <a:satOff val="19906"/>
                <a:lumOff val="4314"/>
                <a:alphaOff val="0"/>
                <a:shade val="51000"/>
                <a:satMod val="130000"/>
              </a:schemeClr>
            </a:gs>
            <a:gs pos="80000">
              <a:schemeClr val="accent5">
                <a:hueOff val="-4966938"/>
                <a:satOff val="19906"/>
                <a:lumOff val="4314"/>
                <a:alphaOff val="0"/>
                <a:shade val="93000"/>
                <a:satMod val="130000"/>
              </a:schemeClr>
            </a:gs>
            <a:gs pos="100000">
              <a:schemeClr val="accent5">
                <a:hueOff val="-4966938"/>
                <a:satOff val="19906"/>
                <a:lumOff val="431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b="1" kern="1200" dirty="0" err="1" smtClean="0">
              <a:solidFill>
                <a:srgbClr val="C00000"/>
              </a:solidFill>
            </a:rPr>
            <a:t>Masyarakat</a:t>
          </a:r>
          <a:endParaRPr lang="en-US" sz="2100" b="1" kern="1200" dirty="0">
            <a:solidFill>
              <a:srgbClr val="C00000"/>
            </a:solidFill>
          </a:endParaRPr>
        </a:p>
      </dsp:txBody>
      <dsp:txXfrm>
        <a:off x="1041732" y="3357251"/>
        <a:ext cx="1379220" cy="827532"/>
      </dsp:txXfrm>
    </dsp:sp>
    <dsp:sp modelId="{84DF50B4-8E0E-4C6B-ADE7-2F125E0F1D6C}">
      <dsp:nvSpPr>
        <dsp:cNvPr id="0" name=""/>
        <dsp:cNvSpPr/>
      </dsp:nvSpPr>
      <dsp:spPr>
        <a:xfrm>
          <a:off x="-199565" y="460889"/>
          <a:ext cx="3861816" cy="3861816"/>
        </a:xfrm>
        <a:prstGeom prst="pie">
          <a:avLst>
            <a:gd name="adj1" fmla="val 7560000"/>
            <a:gd name="adj2" fmla="val 11880000"/>
          </a:avLst>
        </a:prstGeom>
        <a:gradFill rotWithShape="0">
          <a:gsLst>
            <a:gs pos="0">
              <a:schemeClr val="accent5">
                <a:hueOff val="-7450407"/>
                <a:satOff val="29858"/>
                <a:lumOff val="6471"/>
                <a:alphaOff val="0"/>
                <a:shade val="51000"/>
                <a:satMod val="130000"/>
              </a:schemeClr>
            </a:gs>
            <a:gs pos="80000">
              <a:schemeClr val="accent5">
                <a:hueOff val="-7450407"/>
                <a:satOff val="29858"/>
                <a:lumOff val="6471"/>
                <a:alphaOff val="0"/>
                <a:shade val="93000"/>
                <a:satMod val="130000"/>
              </a:schemeClr>
            </a:gs>
            <a:gs pos="100000">
              <a:schemeClr val="accent5">
                <a:hueOff val="-7450407"/>
                <a:satOff val="29858"/>
                <a:lumOff val="647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b="1" kern="1200" dirty="0" err="1" smtClean="0">
              <a:solidFill>
                <a:srgbClr val="C00000"/>
              </a:solidFill>
            </a:rPr>
            <a:t>Ruang</a:t>
          </a:r>
          <a:r>
            <a:rPr lang="en-US" sz="2100" b="1" kern="1200" dirty="0" smtClean="0">
              <a:solidFill>
                <a:srgbClr val="C00000"/>
              </a:solidFill>
            </a:rPr>
            <a:t> </a:t>
          </a:r>
          <a:r>
            <a:rPr lang="en-US" sz="2100" b="1" kern="1200" dirty="0" err="1" smtClean="0">
              <a:solidFill>
                <a:srgbClr val="C00000"/>
              </a:solidFill>
            </a:rPr>
            <a:t>Publik</a:t>
          </a:r>
          <a:endParaRPr lang="en-US" sz="2100" b="1" kern="1200" dirty="0">
            <a:solidFill>
              <a:srgbClr val="C00000"/>
            </a:solidFill>
          </a:endParaRPr>
        </a:p>
      </dsp:txBody>
      <dsp:txXfrm>
        <a:off x="-15669" y="2207901"/>
        <a:ext cx="1149350" cy="970051"/>
      </dsp:txXfrm>
    </dsp:sp>
    <dsp:sp modelId="{508C6DFB-8370-4D69-943B-92AA8D1C864F}">
      <dsp:nvSpPr>
        <dsp:cNvPr id="0" name=""/>
        <dsp:cNvSpPr/>
      </dsp:nvSpPr>
      <dsp:spPr>
        <a:xfrm>
          <a:off x="-199565" y="430767"/>
          <a:ext cx="3861816" cy="3861816"/>
        </a:xfrm>
        <a:prstGeom prst="pie">
          <a:avLst>
            <a:gd name="adj1" fmla="val 11880000"/>
            <a:gd name="adj2" fmla="val 16200000"/>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b="1" kern="1200" dirty="0" smtClean="0">
              <a:solidFill>
                <a:srgbClr val="C00000"/>
              </a:solidFill>
            </a:rPr>
            <a:t>Media </a:t>
          </a:r>
          <a:r>
            <a:rPr lang="en-US" sz="2100" b="1" kern="1200" dirty="0" err="1" smtClean="0">
              <a:solidFill>
                <a:srgbClr val="C00000"/>
              </a:solidFill>
            </a:rPr>
            <a:t>Sosial</a:t>
          </a:r>
          <a:endParaRPr lang="en-US" sz="2100" b="1" kern="1200" dirty="0">
            <a:solidFill>
              <a:srgbClr val="C00000"/>
            </a:solidFill>
          </a:endParaRPr>
        </a:p>
      </dsp:txBody>
      <dsp:txXfrm>
        <a:off x="363616" y="1019234"/>
        <a:ext cx="1310259" cy="89649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7F725A-65A9-CB46-AA1A-D56886198419}">
      <dsp:nvSpPr>
        <dsp:cNvPr id="0" name=""/>
        <dsp:cNvSpPr/>
      </dsp:nvSpPr>
      <dsp:spPr>
        <a:xfrm>
          <a:off x="571499" y="0"/>
          <a:ext cx="6477000" cy="4373563"/>
        </a:xfrm>
        <a:prstGeom prst="rightArrow">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590BA418-B207-0542-985A-08E64F1A2578}">
      <dsp:nvSpPr>
        <dsp:cNvPr id="0" name=""/>
        <dsp:cNvSpPr/>
      </dsp:nvSpPr>
      <dsp:spPr>
        <a:xfrm>
          <a:off x="1860" y="1312068"/>
          <a:ext cx="1705384" cy="174942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err="1" smtClean="0"/>
            <a:t>Keber-aksaraan</a:t>
          </a:r>
          <a:endParaRPr lang="en-US" sz="2400" b="1" kern="1200" dirty="0"/>
        </a:p>
      </dsp:txBody>
      <dsp:txXfrm>
        <a:off x="85110" y="1395318"/>
        <a:ext cx="1538884" cy="1582925"/>
      </dsp:txXfrm>
    </dsp:sp>
    <dsp:sp modelId="{8A53786C-1B08-084E-8019-7CC35B8D25D8}">
      <dsp:nvSpPr>
        <dsp:cNvPr id="0" name=""/>
        <dsp:cNvSpPr/>
      </dsp:nvSpPr>
      <dsp:spPr>
        <a:xfrm>
          <a:off x="1972158" y="1312068"/>
          <a:ext cx="1705384" cy="174942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err="1" smtClean="0"/>
            <a:t>Melek</a:t>
          </a:r>
          <a:r>
            <a:rPr lang="en-US" sz="2400" kern="1200" dirty="0" smtClean="0"/>
            <a:t> (</a:t>
          </a:r>
          <a:r>
            <a:rPr lang="en-US" sz="2400" kern="1200" dirty="0" err="1" smtClean="0"/>
            <a:t>keterpahaman</a:t>
          </a:r>
          <a:r>
            <a:rPr lang="en-US" sz="2400" kern="1200" dirty="0" smtClean="0"/>
            <a:t>)</a:t>
          </a:r>
          <a:endParaRPr lang="en-US" sz="2400" kern="1200" dirty="0"/>
        </a:p>
      </dsp:txBody>
      <dsp:txXfrm>
        <a:off x="2055408" y="1395318"/>
        <a:ext cx="1538884" cy="1582925"/>
      </dsp:txXfrm>
    </dsp:sp>
    <dsp:sp modelId="{9AF6446F-A4B6-B04E-A0F7-038775ED392D}">
      <dsp:nvSpPr>
        <dsp:cNvPr id="0" name=""/>
        <dsp:cNvSpPr/>
      </dsp:nvSpPr>
      <dsp:spPr>
        <a:xfrm>
          <a:off x="3942457" y="1312068"/>
          <a:ext cx="1705384" cy="174942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err="1" smtClean="0"/>
            <a:t>Melek</a:t>
          </a:r>
          <a:r>
            <a:rPr lang="en-US" sz="2000" kern="1200" dirty="0" smtClean="0"/>
            <a:t> Baca-</a:t>
          </a:r>
          <a:r>
            <a:rPr lang="en-US" sz="2000" kern="1200" dirty="0" err="1" smtClean="0"/>
            <a:t>Tulis</a:t>
          </a:r>
          <a:endParaRPr lang="en-US" sz="2000" kern="1200" dirty="0"/>
        </a:p>
      </dsp:txBody>
      <dsp:txXfrm>
        <a:off x="4025707" y="1395318"/>
        <a:ext cx="1538884" cy="1582925"/>
      </dsp:txXfrm>
    </dsp:sp>
    <dsp:sp modelId="{63ABA6AD-5607-2A40-AF19-DC2423469F3D}">
      <dsp:nvSpPr>
        <dsp:cNvPr id="0" name=""/>
        <dsp:cNvSpPr/>
      </dsp:nvSpPr>
      <dsp:spPr>
        <a:xfrm>
          <a:off x="5912755" y="1312068"/>
          <a:ext cx="1705384" cy="174942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err="1" smtClean="0"/>
            <a:t>Melek</a:t>
          </a:r>
          <a:r>
            <a:rPr lang="en-US" sz="2000" kern="1200" dirty="0" smtClean="0"/>
            <a:t> </a:t>
          </a:r>
          <a:r>
            <a:rPr lang="en-US" sz="2000" kern="1200" dirty="0" err="1" smtClean="0"/>
            <a:t>Multiliterasi</a:t>
          </a:r>
          <a:endParaRPr lang="en-US" sz="2000" kern="1200" dirty="0"/>
        </a:p>
      </dsp:txBody>
      <dsp:txXfrm>
        <a:off x="5996005" y="1395318"/>
        <a:ext cx="1538884" cy="158292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82DC34-5B1A-0041-BB6B-9CDD78117439}">
      <dsp:nvSpPr>
        <dsp:cNvPr id="0" name=""/>
        <dsp:cNvSpPr/>
      </dsp:nvSpPr>
      <dsp:spPr>
        <a:xfrm>
          <a:off x="1402916" y="501323"/>
          <a:ext cx="5060448" cy="5060448"/>
        </a:xfrm>
        <a:prstGeom prst="blockArc">
          <a:avLst>
            <a:gd name="adj1" fmla="val 13797829"/>
            <a:gd name="adj2" fmla="val 16102318"/>
            <a:gd name="adj3" fmla="val 3058"/>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C119A19-804D-4765-BF00-46D3028758D8}">
      <dsp:nvSpPr>
        <dsp:cNvPr id="0" name=""/>
        <dsp:cNvSpPr/>
      </dsp:nvSpPr>
      <dsp:spPr>
        <a:xfrm>
          <a:off x="1319568" y="568351"/>
          <a:ext cx="5060448" cy="5060448"/>
        </a:xfrm>
        <a:prstGeom prst="blockArc">
          <a:avLst>
            <a:gd name="adj1" fmla="val 11492734"/>
            <a:gd name="adj2" fmla="val 13945416"/>
            <a:gd name="adj3" fmla="val 3058"/>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06FD28D-578D-4796-9C43-836422913C0B}">
      <dsp:nvSpPr>
        <dsp:cNvPr id="0" name=""/>
        <dsp:cNvSpPr/>
      </dsp:nvSpPr>
      <dsp:spPr>
        <a:xfrm>
          <a:off x="1332130" y="502328"/>
          <a:ext cx="5060448" cy="5060448"/>
        </a:xfrm>
        <a:prstGeom prst="blockArc">
          <a:avLst>
            <a:gd name="adj1" fmla="val 9000000"/>
            <a:gd name="adj2" fmla="val 11400000"/>
            <a:gd name="adj3" fmla="val 3058"/>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E94B15A-8F34-40ED-B851-FB1BE9F6BA59}">
      <dsp:nvSpPr>
        <dsp:cNvPr id="0" name=""/>
        <dsp:cNvSpPr/>
      </dsp:nvSpPr>
      <dsp:spPr>
        <a:xfrm>
          <a:off x="1332130" y="502328"/>
          <a:ext cx="5060448" cy="5060448"/>
        </a:xfrm>
        <a:prstGeom prst="blockArc">
          <a:avLst>
            <a:gd name="adj1" fmla="val 6600000"/>
            <a:gd name="adj2" fmla="val 9000000"/>
            <a:gd name="adj3" fmla="val 3058"/>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E7ED7D2-2E71-4077-B35D-118A83158FFF}">
      <dsp:nvSpPr>
        <dsp:cNvPr id="0" name=""/>
        <dsp:cNvSpPr/>
      </dsp:nvSpPr>
      <dsp:spPr>
        <a:xfrm>
          <a:off x="1332130" y="502328"/>
          <a:ext cx="5060448" cy="5060448"/>
        </a:xfrm>
        <a:prstGeom prst="blockArc">
          <a:avLst>
            <a:gd name="adj1" fmla="val 4200000"/>
            <a:gd name="adj2" fmla="val 6600000"/>
            <a:gd name="adj3" fmla="val 3058"/>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AC0DE40-C0A4-D446-A59F-C99DBEFD7DDB}">
      <dsp:nvSpPr>
        <dsp:cNvPr id="0" name=""/>
        <dsp:cNvSpPr/>
      </dsp:nvSpPr>
      <dsp:spPr>
        <a:xfrm>
          <a:off x="1332130" y="502328"/>
          <a:ext cx="5060448" cy="5060448"/>
        </a:xfrm>
        <a:prstGeom prst="blockArc">
          <a:avLst>
            <a:gd name="adj1" fmla="val 1800000"/>
            <a:gd name="adj2" fmla="val 4200000"/>
            <a:gd name="adj3" fmla="val 3058"/>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BBA2CDA-B1AB-4D37-BED7-1696875BA319}">
      <dsp:nvSpPr>
        <dsp:cNvPr id="0" name=""/>
        <dsp:cNvSpPr/>
      </dsp:nvSpPr>
      <dsp:spPr>
        <a:xfrm>
          <a:off x="1332130" y="502328"/>
          <a:ext cx="5060448" cy="5060448"/>
        </a:xfrm>
        <a:prstGeom prst="blockArc">
          <a:avLst>
            <a:gd name="adj1" fmla="val 21000000"/>
            <a:gd name="adj2" fmla="val 1800000"/>
            <a:gd name="adj3" fmla="val 3058"/>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CB35269-DDF6-4FEF-B3A9-D536038FA7E0}">
      <dsp:nvSpPr>
        <dsp:cNvPr id="0" name=""/>
        <dsp:cNvSpPr/>
      </dsp:nvSpPr>
      <dsp:spPr>
        <a:xfrm>
          <a:off x="1332130" y="502328"/>
          <a:ext cx="5060448" cy="5060448"/>
        </a:xfrm>
        <a:prstGeom prst="blockArc">
          <a:avLst>
            <a:gd name="adj1" fmla="val 18600000"/>
            <a:gd name="adj2" fmla="val 21000000"/>
            <a:gd name="adj3" fmla="val 3058"/>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486072C-3213-4FB8-99A5-019FA2F28F8E}">
      <dsp:nvSpPr>
        <dsp:cNvPr id="0" name=""/>
        <dsp:cNvSpPr/>
      </dsp:nvSpPr>
      <dsp:spPr>
        <a:xfrm>
          <a:off x="1332130" y="502328"/>
          <a:ext cx="5060448" cy="5060448"/>
        </a:xfrm>
        <a:prstGeom prst="blockArc">
          <a:avLst>
            <a:gd name="adj1" fmla="val 16200000"/>
            <a:gd name="adj2" fmla="val 18600000"/>
            <a:gd name="adj3" fmla="val 3058"/>
          </a:avLst>
        </a:prstGeom>
        <a:gradFill rotWithShape="0">
          <a:gsLst>
            <a:gs pos="0">
              <a:schemeClr val="dk1">
                <a:tint val="60000"/>
                <a:hueOff val="0"/>
                <a:satOff val="0"/>
                <a:lumOff val="0"/>
                <a:alphaOff val="0"/>
                <a:shade val="51000"/>
                <a:satMod val="130000"/>
              </a:schemeClr>
            </a:gs>
            <a:gs pos="80000">
              <a:schemeClr val="dk1">
                <a:tint val="60000"/>
                <a:hueOff val="0"/>
                <a:satOff val="0"/>
                <a:lumOff val="0"/>
                <a:alphaOff val="0"/>
                <a:shade val="93000"/>
                <a:satMod val="130000"/>
              </a:schemeClr>
            </a:gs>
            <a:gs pos="100000">
              <a:schemeClr val="dk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1269E4F-0CC9-924E-9519-98AC25C17CEB}">
      <dsp:nvSpPr>
        <dsp:cNvPr id="0" name=""/>
        <dsp:cNvSpPr/>
      </dsp:nvSpPr>
      <dsp:spPr>
        <a:xfrm>
          <a:off x="2590803" y="1831010"/>
          <a:ext cx="2543103" cy="2403084"/>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b="1" kern="1200" dirty="0" smtClean="0"/>
            <a:t>Multi </a:t>
          </a:r>
          <a:r>
            <a:rPr lang="en-US" sz="2800" b="1" kern="1200" dirty="0" err="1" smtClean="0"/>
            <a:t>Inteligensi</a:t>
          </a:r>
          <a:endParaRPr lang="en-US" sz="2800" b="1" kern="1200" dirty="0"/>
        </a:p>
      </dsp:txBody>
      <dsp:txXfrm>
        <a:off x="2963232" y="2182934"/>
        <a:ext cx="1798245" cy="1699236"/>
      </dsp:txXfrm>
    </dsp:sp>
    <dsp:sp modelId="{F8868EAE-0473-4811-8C53-89FE3588B6EC}">
      <dsp:nvSpPr>
        <dsp:cNvPr id="0" name=""/>
        <dsp:cNvSpPr/>
      </dsp:nvSpPr>
      <dsp:spPr>
        <a:xfrm>
          <a:off x="3000310" y="3720"/>
          <a:ext cx="1724089" cy="1074587"/>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i="0" kern="1200" dirty="0"/>
            <a:t>Logical </a:t>
          </a:r>
          <a:r>
            <a:rPr lang="en-US" sz="2000" b="1" i="0" kern="1200" dirty="0" err="1" smtClean="0"/>
            <a:t>Mathe-matical</a:t>
          </a:r>
          <a:endParaRPr lang="en-US" sz="2000" kern="1200" dirty="0"/>
        </a:p>
      </dsp:txBody>
      <dsp:txXfrm>
        <a:off x="3252797" y="161090"/>
        <a:ext cx="1219115" cy="759847"/>
      </dsp:txXfrm>
    </dsp:sp>
    <dsp:sp modelId="{D95CD874-C4EA-474C-A550-EBA63F560ED8}">
      <dsp:nvSpPr>
        <dsp:cNvPr id="0" name=""/>
        <dsp:cNvSpPr/>
      </dsp:nvSpPr>
      <dsp:spPr>
        <a:xfrm>
          <a:off x="4526968" y="688011"/>
          <a:ext cx="1873833" cy="871823"/>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i="0" kern="1200" dirty="0" err="1"/>
            <a:t>Linguistik</a:t>
          </a:r>
          <a:endParaRPr lang="en-US" sz="2000" kern="1200" dirty="0"/>
        </a:p>
      </dsp:txBody>
      <dsp:txXfrm>
        <a:off x="4801384" y="815687"/>
        <a:ext cx="1325001" cy="616471"/>
      </dsp:txXfrm>
    </dsp:sp>
    <dsp:sp modelId="{29D57DE9-DD85-49FE-B796-83CAB83CBF9A}">
      <dsp:nvSpPr>
        <dsp:cNvPr id="0" name=""/>
        <dsp:cNvSpPr/>
      </dsp:nvSpPr>
      <dsp:spPr>
        <a:xfrm>
          <a:off x="5369239" y="2059615"/>
          <a:ext cx="1893605" cy="1080572"/>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i="0" kern="1200" dirty="0"/>
            <a:t>Visual-Spatial</a:t>
          </a:r>
          <a:r>
            <a:rPr lang="en-US" sz="2500" b="0" i="0" kern="1200" dirty="0"/>
            <a:t> </a:t>
          </a:r>
          <a:endParaRPr lang="en-US" sz="2500" kern="1200" dirty="0"/>
        </a:p>
      </dsp:txBody>
      <dsp:txXfrm>
        <a:off x="5646551" y="2217861"/>
        <a:ext cx="1338981" cy="764080"/>
      </dsp:txXfrm>
    </dsp:sp>
    <dsp:sp modelId="{383BAA34-0B1B-3946-826B-456829E6A9B6}">
      <dsp:nvSpPr>
        <dsp:cNvPr id="0" name=""/>
        <dsp:cNvSpPr/>
      </dsp:nvSpPr>
      <dsp:spPr>
        <a:xfrm>
          <a:off x="4953579" y="3741028"/>
          <a:ext cx="2133023" cy="1074587"/>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t>Spiritual</a:t>
          </a:r>
          <a:endParaRPr lang="en-US" sz="2000" b="1" kern="1200" dirty="0"/>
        </a:p>
      </dsp:txBody>
      <dsp:txXfrm>
        <a:off x="5265953" y="3898398"/>
        <a:ext cx="1508275" cy="759847"/>
      </dsp:txXfrm>
    </dsp:sp>
    <dsp:sp modelId="{BDEF70F6-22F7-4B6C-BE4F-497FD3C2CD9C}">
      <dsp:nvSpPr>
        <dsp:cNvPr id="0" name=""/>
        <dsp:cNvSpPr/>
      </dsp:nvSpPr>
      <dsp:spPr>
        <a:xfrm>
          <a:off x="3962402" y="4836540"/>
          <a:ext cx="1504218" cy="1074587"/>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i="0" kern="1200" dirty="0"/>
            <a:t>Intra-persona</a:t>
          </a:r>
          <a:endParaRPr lang="en-US" sz="2000" kern="1200" dirty="0"/>
        </a:p>
      </dsp:txBody>
      <dsp:txXfrm>
        <a:off x="4182690" y="4993910"/>
        <a:ext cx="1063642" cy="759847"/>
      </dsp:txXfrm>
    </dsp:sp>
    <dsp:sp modelId="{55B412C5-BB43-4267-B50A-A570FFE2DEA5}">
      <dsp:nvSpPr>
        <dsp:cNvPr id="0" name=""/>
        <dsp:cNvSpPr/>
      </dsp:nvSpPr>
      <dsp:spPr>
        <a:xfrm>
          <a:off x="2133603" y="4836540"/>
          <a:ext cx="1753189" cy="1074587"/>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i="0" kern="1200" dirty="0"/>
            <a:t>Inter-personal</a:t>
          </a:r>
          <a:endParaRPr lang="en-US" sz="2000" kern="1200" dirty="0"/>
        </a:p>
      </dsp:txBody>
      <dsp:txXfrm>
        <a:off x="2390352" y="4993910"/>
        <a:ext cx="1239691" cy="759847"/>
      </dsp:txXfrm>
    </dsp:sp>
    <dsp:sp modelId="{EBE755BC-69BE-43E8-B0B0-38406795E161}">
      <dsp:nvSpPr>
        <dsp:cNvPr id="0" name=""/>
        <dsp:cNvSpPr/>
      </dsp:nvSpPr>
      <dsp:spPr>
        <a:xfrm>
          <a:off x="818438" y="3741028"/>
          <a:ext cx="1772360" cy="1074587"/>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i="0" kern="1200" dirty="0"/>
            <a:t>Musical</a:t>
          </a:r>
          <a:endParaRPr lang="en-US" sz="2000" kern="1200" dirty="0"/>
        </a:p>
      </dsp:txBody>
      <dsp:txXfrm>
        <a:off x="1077994" y="3898398"/>
        <a:ext cx="1253248" cy="759847"/>
      </dsp:txXfrm>
    </dsp:sp>
    <dsp:sp modelId="{D434FDDD-FF65-41E2-8CBD-04D6DB013ACA}">
      <dsp:nvSpPr>
        <dsp:cNvPr id="0" name=""/>
        <dsp:cNvSpPr/>
      </dsp:nvSpPr>
      <dsp:spPr>
        <a:xfrm>
          <a:off x="509555" y="1907212"/>
          <a:ext cx="1798225" cy="138537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i="0" kern="1200" dirty="0"/>
            <a:t>Bodily-kinesthetic</a:t>
          </a:r>
          <a:endParaRPr lang="en-US" sz="2000" kern="1200" dirty="0"/>
        </a:p>
      </dsp:txBody>
      <dsp:txXfrm>
        <a:off x="772899" y="2110096"/>
        <a:ext cx="1271537" cy="979611"/>
      </dsp:txXfrm>
    </dsp:sp>
    <dsp:sp modelId="{E80EFCCE-88B0-BD46-B1F2-A991D2CF007B}">
      <dsp:nvSpPr>
        <dsp:cNvPr id="0" name=""/>
        <dsp:cNvSpPr/>
      </dsp:nvSpPr>
      <dsp:spPr>
        <a:xfrm>
          <a:off x="1295400" y="611813"/>
          <a:ext cx="2070010" cy="1024232"/>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err="1" smtClean="0"/>
            <a:t>Naturalistik</a:t>
          </a:r>
          <a:endParaRPr lang="en-US" sz="1800" b="1" kern="1200" dirty="0"/>
        </a:p>
      </dsp:txBody>
      <dsp:txXfrm>
        <a:off x="1598546" y="761808"/>
        <a:ext cx="1463718" cy="724242"/>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6.xml><?xml version="1.0" encoding="utf-8"?>
<dgm:layoutDef xmlns:dgm="http://schemas.openxmlformats.org/drawingml/2006/diagram" xmlns:a="http://schemas.openxmlformats.org/drawingml/2006/main" uniqueId="urn:microsoft.com/office/officeart/2005/8/layout/default#7">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E5549D-A202-425B-BD2B-E3DFA9B6A9FE}" type="datetimeFigureOut">
              <a:rPr lang="en-US" smtClean="0"/>
              <a:pPr/>
              <a:t>2/6/18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7AE003-0A78-48CB-95A8-DB959B806294}" type="slidenum">
              <a:rPr lang="en-US" smtClean="0"/>
              <a:pPr/>
              <a:t>‹#›</a:t>
            </a:fld>
            <a:endParaRPr lang="en-US"/>
          </a:p>
        </p:txBody>
      </p:sp>
    </p:spTree>
    <p:extLst>
      <p:ext uri="{BB962C8B-B14F-4D97-AF65-F5344CB8AC3E}">
        <p14:creationId xmlns:p14="http://schemas.microsoft.com/office/powerpoint/2010/main" val="1947981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8" name="Notes Placeholder 1048587"/>
          <p:cNvSpPr>
            <a:spLocks noGrp="1"/>
          </p:cNvSpPr>
          <p:nvPr>
            <p:ph type="body"/>
          </p:nvPr>
        </p:nvSpPr>
        <p:spPr/>
      </p:sp>
    </p:spTree>
    <p:extLst>
      <p:ext uri="{BB962C8B-B14F-4D97-AF65-F5344CB8AC3E}">
        <p14:creationId xmlns:p14="http://schemas.microsoft.com/office/powerpoint/2010/main" val="1041870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FEFD687-18FD-43F1-9DAC-D33AA92F9AD6}" type="slidenum">
              <a:rPr lang="en-US" smtClean="0"/>
              <a:pPr/>
              <a:t>83</a:t>
            </a:fld>
            <a:endParaRPr lang="en-US"/>
          </a:p>
        </p:txBody>
      </p:sp>
    </p:spTree>
    <p:extLst>
      <p:ext uri="{BB962C8B-B14F-4D97-AF65-F5344CB8AC3E}">
        <p14:creationId xmlns:p14="http://schemas.microsoft.com/office/powerpoint/2010/main" val="7130511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21CECCE-1420-4CAD-B077-76F067AE98ED}" type="datetimeFigureOut">
              <a:rPr lang="en-US" smtClean="0"/>
              <a:pPr/>
              <a:t>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D65FAD-48E4-4424-AECD-10E70F0DC3A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1CECCE-1420-4CAD-B077-76F067AE98ED}" type="datetimeFigureOut">
              <a:rPr lang="en-US" smtClean="0"/>
              <a:pPr/>
              <a:t>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D65FAD-48E4-4424-AECD-10E70F0DC3A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1CECCE-1420-4CAD-B077-76F067AE98ED}" type="datetimeFigureOut">
              <a:rPr lang="en-US" smtClean="0"/>
              <a:pPr/>
              <a:t>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D65FAD-48E4-4424-AECD-10E70F0DC3A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1CECCE-1420-4CAD-B077-76F067AE98ED}" type="datetimeFigureOut">
              <a:rPr lang="en-US" smtClean="0"/>
              <a:pPr/>
              <a:t>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D65FAD-48E4-4424-AECD-10E70F0DC3A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1CECCE-1420-4CAD-B077-76F067AE98ED}" type="datetimeFigureOut">
              <a:rPr lang="en-US" smtClean="0"/>
              <a:pPr/>
              <a:t>2/6/18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D65FAD-48E4-4424-AECD-10E70F0DC3A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21CECCE-1420-4CAD-B077-76F067AE98ED}" type="datetimeFigureOut">
              <a:rPr lang="en-US" smtClean="0"/>
              <a:pPr/>
              <a:t>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D65FAD-48E4-4424-AECD-10E70F0DC3A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21CECCE-1420-4CAD-B077-76F067AE98ED}" type="datetimeFigureOut">
              <a:rPr lang="en-US" smtClean="0"/>
              <a:pPr/>
              <a:t>2/6/18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D65FAD-48E4-4424-AECD-10E70F0DC3A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21CECCE-1420-4CAD-B077-76F067AE98ED}" type="datetimeFigureOut">
              <a:rPr lang="en-US" smtClean="0"/>
              <a:pPr/>
              <a:t>2/6/18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D65FAD-48E4-4424-AECD-10E70F0DC3A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1CECCE-1420-4CAD-B077-76F067AE98ED}" type="datetimeFigureOut">
              <a:rPr lang="en-US" smtClean="0"/>
              <a:pPr/>
              <a:t>2/6/18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D65FAD-48E4-4424-AECD-10E70F0DC3A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1CECCE-1420-4CAD-B077-76F067AE98ED}" type="datetimeFigureOut">
              <a:rPr lang="en-US" smtClean="0"/>
              <a:pPr/>
              <a:t>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D65FAD-48E4-4424-AECD-10E70F0DC3A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1CECCE-1420-4CAD-B077-76F067AE98ED}" type="datetimeFigureOut">
              <a:rPr lang="en-US" smtClean="0"/>
              <a:pPr/>
              <a:t>2/6/18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D65FAD-48E4-4424-AECD-10E70F0DC3A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1CECCE-1420-4CAD-B077-76F067AE98ED}" type="datetimeFigureOut">
              <a:rPr lang="en-US" smtClean="0"/>
              <a:pPr/>
              <a:t>2/6/18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D65FAD-48E4-4424-AECD-10E70F0DC3A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 Id="rId3" Type="http://schemas.openxmlformats.org/officeDocument/2006/relationships/image" Target="../media/image10.jpe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 Id="rId3" Type="http://schemas.openxmlformats.org/officeDocument/2006/relationships/image" Target="../media/image10.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8.png"/><Relationship Id="rId3" Type="http://schemas.openxmlformats.org/officeDocument/2006/relationships/image" Target="../media/image10.jpe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9.png"/><Relationship Id="rId3" Type="http://schemas.openxmlformats.org/officeDocument/2006/relationships/image" Target="../media/image10.jpe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0.png"/><Relationship Id="rId3" Type="http://schemas.openxmlformats.org/officeDocument/2006/relationships/image" Target="../media/image10.jpe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1.png"/><Relationship Id="rId3" Type="http://schemas.openxmlformats.org/officeDocument/2006/relationships/image" Target="../media/image10.jpe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2.png"/><Relationship Id="rId3" Type="http://schemas.openxmlformats.org/officeDocument/2006/relationships/image" Target="../media/image10.jpe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3.png"/><Relationship Id="rId3" Type="http://schemas.openxmlformats.org/officeDocument/2006/relationships/image" Target="../media/image10.jpe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4.png"/><Relationship Id="rId3" Type="http://schemas.openxmlformats.org/officeDocument/2006/relationships/image" Target="../media/image10.jpe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5.png"/><Relationship Id="rId3" Type="http://schemas.openxmlformats.org/officeDocument/2006/relationships/image" Target="../media/image10.jpe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6.png"/><Relationship Id="rId3"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4" Type="http://schemas.openxmlformats.org/officeDocument/2006/relationships/diagramQuickStyle" Target="../diagrams/quickStyle5.xml"/><Relationship Id="rId5" Type="http://schemas.openxmlformats.org/officeDocument/2006/relationships/diagramColors" Target="../diagrams/colors5.xml"/><Relationship Id="rId6" Type="http://schemas.microsoft.com/office/2007/relationships/diagramDrawing" Target="../diagrams/drawing5.xml"/><Relationship Id="rId7" Type="http://schemas.openxmlformats.org/officeDocument/2006/relationships/image" Target="../media/image8.png"/><Relationship Id="rId8"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diagramData" Target="../diagrams/data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7.png"/><Relationship Id="rId3" Type="http://schemas.openxmlformats.org/officeDocument/2006/relationships/image" Target="../media/image10.jpe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8.png"/><Relationship Id="rId3" Type="http://schemas.openxmlformats.org/officeDocument/2006/relationships/image" Target="../media/image10.jpe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113.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image" Target="../media/image91.jpeg"/><Relationship Id="rId5" Type="http://schemas.openxmlformats.org/officeDocument/2006/relationships/image" Target="../media/image3.jpeg"/><Relationship Id="rId1" Type="http://schemas.openxmlformats.org/officeDocument/2006/relationships/slideLayout" Target="../slideLayouts/slideLayout7.xml"/><Relationship Id="rId2" Type="http://schemas.openxmlformats.org/officeDocument/2006/relationships/image" Target="../media/image89.jpe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2.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3.png"/><Relationship Id="rId3" Type="http://schemas.openxmlformats.org/officeDocument/2006/relationships/image" Target="../media/image10.jpe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4.png"/><Relationship Id="rId3" Type="http://schemas.openxmlformats.org/officeDocument/2006/relationships/image" Target="../media/image10.jpe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5.png"/><Relationship Id="rId3" Type="http://schemas.openxmlformats.org/officeDocument/2006/relationships/image" Target="../media/image10.jpe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jpeg"/><Relationship Id="rId3"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20.xml.rels><?xml version="1.0" encoding="UTF-8" standalone="yes"?>
<Relationships xmlns="http://schemas.openxmlformats.org/package/2006/relationships"><Relationship Id="rId3" Type="http://schemas.openxmlformats.org/officeDocument/2006/relationships/image" Target="../media/image98.jpeg"/><Relationship Id="rId4" Type="http://schemas.openxmlformats.org/officeDocument/2006/relationships/image" Target="../media/image99.jpeg"/><Relationship Id="rId5" Type="http://schemas.openxmlformats.org/officeDocument/2006/relationships/image" Target="../media/image100.jpeg"/><Relationship Id="rId6"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97.jpeg"/></Relationships>
</file>

<file path=ppt/slides/_rels/slide121.xml.rels><?xml version="1.0" encoding="UTF-8" standalone="yes"?>
<Relationships xmlns="http://schemas.openxmlformats.org/package/2006/relationships"><Relationship Id="rId3" Type="http://schemas.openxmlformats.org/officeDocument/2006/relationships/image" Target="../media/image102.jpeg"/><Relationship Id="rId4" Type="http://schemas.openxmlformats.org/officeDocument/2006/relationships/image" Target="../media/image103.jpeg"/><Relationship Id="rId5"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101.jpe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4.jpeg"/><Relationship Id="rId3" Type="http://schemas.openxmlformats.org/officeDocument/2006/relationships/image" Target="../media/image3.jpe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5.jpeg"/><Relationship Id="rId3" Type="http://schemas.openxmlformats.org/officeDocument/2006/relationships/image" Target="../media/image3.jpe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6.png"/></Relationships>
</file>

<file path=ppt/slides/_rels/slide125.xml.rels><?xml version="1.0" encoding="UTF-8" standalone="yes"?>
<Relationships xmlns="http://schemas.openxmlformats.org/package/2006/relationships"><Relationship Id="rId3" Type="http://schemas.openxmlformats.org/officeDocument/2006/relationships/image" Target="../media/image108.jpeg"/><Relationship Id="rId4" Type="http://schemas.openxmlformats.org/officeDocument/2006/relationships/image" Target="../media/image109.jpeg"/><Relationship Id="rId5"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107.jpe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 Id="rId3" Type="http://schemas.openxmlformats.org/officeDocument/2006/relationships/image" Target="../media/image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jpeg"/><Relationship Id="rId3"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6.xml"/><Relationship Id="rId4" Type="http://schemas.openxmlformats.org/officeDocument/2006/relationships/diagramQuickStyle" Target="../diagrams/quickStyle6.xml"/><Relationship Id="rId5" Type="http://schemas.openxmlformats.org/officeDocument/2006/relationships/diagramColors" Target="../diagrams/colors6.xml"/><Relationship Id="rId6" Type="http://schemas.microsoft.com/office/2007/relationships/diagramDrawing" Target="../diagrams/drawing6.xml"/><Relationship Id="rId7" Type="http://schemas.openxmlformats.org/officeDocument/2006/relationships/image" Target="../media/image3.jpeg"/><Relationship Id="rId1" Type="http://schemas.openxmlformats.org/officeDocument/2006/relationships/slideLayout" Target="../slideLayouts/slideLayout7.xml"/><Relationship Id="rId2" Type="http://schemas.openxmlformats.org/officeDocument/2006/relationships/diagramData" Target="../diagrams/data6.xml"/></Relationships>
</file>

<file path=ppt/slides/_rels/slide24.xml.rels><?xml version="1.0" encoding="UTF-8" standalone="yes"?>
<Relationships xmlns="http://schemas.openxmlformats.org/package/2006/relationships"><Relationship Id="rId3" Type="http://schemas.openxmlformats.org/officeDocument/2006/relationships/tags" Target="../tags/tag3.xml"/><Relationship Id="rId4" Type="http://schemas.openxmlformats.org/officeDocument/2006/relationships/slideLayout" Target="../slideLayouts/slideLayout7.xml"/><Relationship Id="rId5" Type="http://schemas.openxmlformats.org/officeDocument/2006/relationships/image" Target="../media/image21.png"/><Relationship Id="rId1" Type="http://schemas.openxmlformats.org/officeDocument/2006/relationships/tags" Target="../tags/tag1.xml"/><Relationship Id="rId2" Type="http://schemas.openxmlformats.org/officeDocument/2006/relationships/tags" Target="../tags/tag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 Id="rId3"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7.xml"/><Relationship Id="rId4" Type="http://schemas.openxmlformats.org/officeDocument/2006/relationships/diagramQuickStyle" Target="../diagrams/quickStyle7.xml"/><Relationship Id="rId5" Type="http://schemas.openxmlformats.org/officeDocument/2006/relationships/diagramColors" Target="../diagrams/colors7.xml"/><Relationship Id="rId6" Type="http://schemas.microsoft.com/office/2007/relationships/diagramDrawing" Target="../diagrams/drawing7.xml"/><Relationship Id="rId7"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diagramData" Target="../diagrams/data7.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8.xml"/><Relationship Id="rId4" Type="http://schemas.openxmlformats.org/officeDocument/2006/relationships/diagramQuickStyle" Target="../diagrams/quickStyle8.xml"/><Relationship Id="rId5" Type="http://schemas.openxmlformats.org/officeDocument/2006/relationships/diagramColors" Target="../diagrams/colors8.xml"/><Relationship Id="rId6" Type="http://schemas.microsoft.com/office/2007/relationships/diagramDrawing" Target="../diagrams/drawing8.xml"/><Relationship Id="rId7"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diagramData" Target="../diagrams/data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10.jpeg"/></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9.xml"/><Relationship Id="rId4" Type="http://schemas.openxmlformats.org/officeDocument/2006/relationships/diagramQuickStyle" Target="../diagrams/quickStyle9.xml"/><Relationship Id="rId5" Type="http://schemas.openxmlformats.org/officeDocument/2006/relationships/diagramColors" Target="../diagrams/colors9.xml"/><Relationship Id="rId6" Type="http://schemas.microsoft.com/office/2007/relationships/diagramDrawing" Target="../diagrams/drawing9.xml"/><Relationship Id="rId7"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diagramData" Target="../diagrams/data9.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0.xml"/><Relationship Id="rId4" Type="http://schemas.openxmlformats.org/officeDocument/2006/relationships/diagramQuickStyle" Target="../diagrams/quickStyle10.xml"/><Relationship Id="rId5" Type="http://schemas.openxmlformats.org/officeDocument/2006/relationships/diagramColors" Target="../diagrams/colors10.xml"/><Relationship Id="rId6" Type="http://schemas.microsoft.com/office/2007/relationships/diagramDrawing" Target="../diagrams/drawing10.xml"/><Relationship Id="rId7"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diagramData" Target="../diagrams/data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eg"/><Relationship Id="rId3" Type="http://schemas.openxmlformats.org/officeDocument/2006/relationships/image" Target="../media/image3.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jpeg"/><Relationship Id="rId3" Type="http://schemas.openxmlformats.org/officeDocument/2006/relationships/image" Target="../media/image3.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emf"/><Relationship Id="rId3"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1.xml"/><Relationship Id="rId4" Type="http://schemas.openxmlformats.org/officeDocument/2006/relationships/diagramQuickStyle" Target="../diagrams/quickStyle11.xml"/><Relationship Id="rId5" Type="http://schemas.openxmlformats.org/officeDocument/2006/relationships/diagramColors" Target="../diagrams/colors11.xml"/><Relationship Id="rId6" Type="http://schemas.microsoft.com/office/2007/relationships/diagramDrawing" Target="../diagrams/drawing11.xml"/><Relationship Id="rId7" Type="http://schemas.openxmlformats.org/officeDocument/2006/relationships/image" Target="../media/image3.jpeg"/><Relationship Id="rId8" Type="http://schemas.openxmlformats.org/officeDocument/2006/relationships/image" Target="../media/image34.emf"/><Relationship Id="rId1" Type="http://schemas.openxmlformats.org/officeDocument/2006/relationships/slideLayout" Target="../slideLayouts/slideLayout2.xml"/><Relationship Id="rId2" Type="http://schemas.openxmlformats.org/officeDocument/2006/relationships/diagramData" Target="../diagrams/data11.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2.xml"/><Relationship Id="rId4" Type="http://schemas.openxmlformats.org/officeDocument/2006/relationships/diagramQuickStyle" Target="../diagrams/quickStyle12.xml"/><Relationship Id="rId5" Type="http://schemas.openxmlformats.org/officeDocument/2006/relationships/diagramColors" Target="../diagrams/colors12.xml"/><Relationship Id="rId6" Type="http://schemas.microsoft.com/office/2007/relationships/diagramDrawing" Target="../diagrams/drawing12.xml"/><Relationship Id="rId7"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diagramData" Target="../diagrams/data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tiff"/><Relationship Id="rId3" Type="http://schemas.openxmlformats.org/officeDocument/2006/relationships/image" Target="../media/image3.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emf"/><Relationship Id="rId3" Type="http://schemas.openxmlformats.org/officeDocument/2006/relationships/image" Target="../media/image3.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6.png"/><Relationship Id="rId3" Type="http://schemas.openxmlformats.org/officeDocument/2006/relationships/image" Target="../media/image10.jpeg"/></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3.xml"/><Relationship Id="rId4" Type="http://schemas.openxmlformats.org/officeDocument/2006/relationships/diagramQuickStyle" Target="../diagrams/quickStyle13.xml"/><Relationship Id="rId5" Type="http://schemas.openxmlformats.org/officeDocument/2006/relationships/diagramColors" Target="../diagrams/colors13.xml"/><Relationship Id="rId6" Type="http://schemas.microsoft.com/office/2007/relationships/diagramDrawing" Target="../diagrams/drawing13.xml"/><Relationship Id="rId7"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diagramData" Target="../diagrams/data13.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4.xml"/><Relationship Id="rId4" Type="http://schemas.openxmlformats.org/officeDocument/2006/relationships/diagramQuickStyle" Target="../diagrams/quickStyle14.xml"/><Relationship Id="rId5" Type="http://schemas.openxmlformats.org/officeDocument/2006/relationships/diagramColors" Target="../diagrams/colors14.xml"/><Relationship Id="rId6" Type="http://schemas.microsoft.com/office/2007/relationships/diagramDrawing" Target="../diagrams/drawing14.xml"/><Relationship Id="rId7"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diagramData" Target="../diagrams/data14.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5.xml"/><Relationship Id="rId4" Type="http://schemas.openxmlformats.org/officeDocument/2006/relationships/diagramQuickStyle" Target="../diagrams/quickStyle15.xml"/><Relationship Id="rId5" Type="http://schemas.openxmlformats.org/officeDocument/2006/relationships/diagramColors" Target="../diagrams/colors15.xml"/><Relationship Id="rId6" Type="http://schemas.microsoft.com/office/2007/relationships/diagramDrawing" Target="../diagrams/drawing15.xml"/><Relationship Id="rId7"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diagramData" Target="../diagrams/data15.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16.xml"/><Relationship Id="rId4" Type="http://schemas.openxmlformats.org/officeDocument/2006/relationships/diagramQuickStyle" Target="../diagrams/quickStyle16.xml"/><Relationship Id="rId5" Type="http://schemas.openxmlformats.org/officeDocument/2006/relationships/diagramColors" Target="../diagrams/colors16.xml"/><Relationship Id="rId6" Type="http://schemas.microsoft.com/office/2007/relationships/diagramDrawing" Target="../diagrams/drawing16.xml"/><Relationship Id="rId7"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diagramData" Target="../diagrams/data1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jpeg"/><Relationship Id="rId3" Type="http://schemas.openxmlformats.org/officeDocument/2006/relationships/image" Target="../media/image10.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jpeg"/><Relationship Id="rId3" Type="http://schemas.openxmlformats.org/officeDocument/2006/relationships/image" Target="../media/image10.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 Id="rId3" Type="http://schemas.openxmlformats.org/officeDocument/2006/relationships/image" Target="../media/image10.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eg"/><Relationship Id="rId3" Type="http://schemas.openxmlformats.org/officeDocument/2006/relationships/image" Target="../media/image10.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3.jpeg"/></Relationships>
</file>

<file path=ppt/slides/_rels/slide50.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jpeg"/><Relationship Id="rId5"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hyperlink" Target="https://doingliteracy.files.wordpress.com/2015/01/reading-corner.jpg"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 Id="rId3" Type="http://schemas.openxmlformats.org/officeDocument/2006/relationships/image" Target="../media/image10.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jpeg"/><Relationship Id="rId3" Type="http://schemas.openxmlformats.org/officeDocument/2006/relationships/image" Target="../media/image10.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jpeg"/><Relationship Id="rId3" Type="http://schemas.openxmlformats.org/officeDocument/2006/relationships/image" Target="../media/image10.jpeg"/></Relationships>
</file>

<file path=ppt/slides/_rels/slide54.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jpeg"/><Relationship Id="rId5"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46.jpeg"/></Relationships>
</file>

<file path=ppt/slides/_rels/slide55.xml.rels><?xml version="1.0" encoding="UTF-8" standalone="yes"?>
<Relationships xmlns="http://schemas.openxmlformats.org/package/2006/relationships"><Relationship Id="rId3" Type="http://schemas.openxmlformats.org/officeDocument/2006/relationships/hyperlink" Target="https://doingliteracy.files.wordpress.com/2015/01/reading-corner.jpg" TargetMode="External"/><Relationship Id="rId4" Type="http://schemas.openxmlformats.org/officeDocument/2006/relationships/image" Target="../media/image41.jpeg"/><Relationship Id="rId5"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49.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jpeg"/><Relationship Id="rId3" Type="http://schemas.openxmlformats.org/officeDocument/2006/relationships/image" Target="../media/image10.jpeg"/></Relationships>
</file>

<file path=ppt/slides/_rels/slide57.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image" Target="../media/image3.jpeg"/><Relationship Id="rId1" Type="http://schemas.openxmlformats.org/officeDocument/2006/relationships/slideLayout" Target="../slideLayouts/slideLayout4.xml"/><Relationship Id="rId2" Type="http://schemas.openxmlformats.org/officeDocument/2006/relationships/image" Target="../media/image51.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3.jpeg"/><Relationship Id="rId3" Type="http://schemas.openxmlformats.org/officeDocument/2006/relationships/image" Target="../media/image3.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4.jpeg"/><Relationship Id="rId3"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tiff"/><Relationship Id="rId3" Type="http://schemas.openxmlformats.org/officeDocument/2006/relationships/image" Target="../media/image3.jpeg"/></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7.xml"/><Relationship Id="rId4" Type="http://schemas.openxmlformats.org/officeDocument/2006/relationships/diagramQuickStyle" Target="../diagrams/quickStyle17.xml"/><Relationship Id="rId5" Type="http://schemas.openxmlformats.org/officeDocument/2006/relationships/diagramColors" Target="../diagrams/colors17.xml"/><Relationship Id="rId6" Type="http://schemas.microsoft.com/office/2007/relationships/diagramDrawing" Target="../diagrams/drawing17.xml"/><Relationship Id="rId7"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diagramData" Target="../diagrams/data1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jpeg"/><Relationship Id="rId3" Type="http://schemas.openxmlformats.org/officeDocument/2006/relationships/image" Target="../media/image3.jpeg"/></Relationships>
</file>

<file path=ppt/slides/_rels/slide62.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56.png"/></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18.xml"/><Relationship Id="rId4" Type="http://schemas.openxmlformats.org/officeDocument/2006/relationships/diagramQuickStyle" Target="../diagrams/quickStyle18.xml"/><Relationship Id="rId5" Type="http://schemas.openxmlformats.org/officeDocument/2006/relationships/diagramColors" Target="../diagrams/colors18.xml"/><Relationship Id="rId6" Type="http://schemas.microsoft.com/office/2007/relationships/diagramDrawing" Target="../diagrams/drawing18.xml"/><Relationship Id="rId7"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diagramData" Target="../diagrams/data18.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19.xml"/><Relationship Id="rId4" Type="http://schemas.openxmlformats.org/officeDocument/2006/relationships/diagramQuickStyle" Target="../diagrams/quickStyle19.xml"/><Relationship Id="rId5" Type="http://schemas.openxmlformats.org/officeDocument/2006/relationships/diagramColors" Target="../diagrams/colors19.xml"/><Relationship Id="rId6" Type="http://schemas.microsoft.com/office/2007/relationships/diagramDrawing" Target="../diagrams/drawing19.xml"/><Relationship Id="rId7"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diagramData" Target="../diagrams/data1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20.xml"/><Relationship Id="rId4" Type="http://schemas.openxmlformats.org/officeDocument/2006/relationships/diagramQuickStyle" Target="../diagrams/quickStyle20.xml"/><Relationship Id="rId5" Type="http://schemas.openxmlformats.org/officeDocument/2006/relationships/diagramColors" Target="../diagrams/colors20.xml"/><Relationship Id="rId6" Type="http://schemas.microsoft.com/office/2007/relationships/diagramDrawing" Target="../diagrams/drawing20.xml"/><Relationship Id="rId7"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diagramData" Target="../diagrams/data2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8.png"/><Relationship Id="rId3" Type="http://schemas.openxmlformats.org/officeDocument/2006/relationships/image" Target="../media/image10.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9.png"/><Relationship Id="rId3" Type="http://schemas.openxmlformats.org/officeDocument/2006/relationships/image" Target="../media/image10.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0.png"/><Relationship Id="rId3" Type="http://schemas.openxmlformats.org/officeDocument/2006/relationships/image" Target="../media/image10.jpeg"/></Relationships>
</file>

<file path=ppt/slides/_rels/slide7.xml.rels><?xml version="1.0" encoding="UTF-8" standalone="yes"?>
<Relationships xmlns="http://schemas.openxmlformats.org/package/2006/relationships"><Relationship Id="rId11" Type="http://schemas.microsoft.com/office/2007/relationships/diagramDrawing" Target="../diagrams/drawing2.xml"/><Relationship Id="rId12" Type="http://schemas.openxmlformats.org/officeDocument/2006/relationships/diagramData" Target="../diagrams/data3.xml"/><Relationship Id="rId13" Type="http://schemas.openxmlformats.org/officeDocument/2006/relationships/diagramLayout" Target="../diagrams/layout3.xml"/><Relationship Id="rId14" Type="http://schemas.openxmlformats.org/officeDocument/2006/relationships/diagramQuickStyle" Target="../diagrams/quickStyle3.xml"/><Relationship Id="rId15" Type="http://schemas.openxmlformats.org/officeDocument/2006/relationships/diagramColors" Target="../diagrams/colors3.xml"/><Relationship Id="rId16" Type="http://schemas.microsoft.com/office/2007/relationships/diagramDrawing" Target="../diagrams/drawing3.xml"/><Relationship Id="rId17" Type="http://schemas.openxmlformats.org/officeDocument/2006/relationships/image" Target="../media/image8.png"/><Relationship Id="rId18"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diagramData" Target="../diagrams/data1.xml"/><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diagramData" Target="../diagrams/data2.xml"/><Relationship Id="rId8" Type="http://schemas.openxmlformats.org/officeDocument/2006/relationships/diagramLayout" Target="../diagrams/layout2.xml"/><Relationship Id="rId9" Type="http://schemas.openxmlformats.org/officeDocument/2006/relationships/diagramQuickStyle" Target="../diagrams/quickStyle2.xml"/><Relationship Id="rId10" Type="http://schemas.openxmlformats.org/officeDocument/2006/relationships/diagramColors" Target="../diagrams/colors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1.png"/><Relationship Id="rId3" Type="http://schemas.openxmlformats.org/officeDocument/2006/relationships/image" Target="../media/image10.jpeg"/></Relationships>
</file>

<file path=ppt/slides/_rels/slide71.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10.jpeg"/><Relationship Id="rId1" Type="http://schemas.openxmlformats.org/officeDocument/2006/relationships/slideLayout" Target="../slideLayouts/slideLayout7.xml"/><Relationship Id="rId2" Type="http://schemas.openxmlformats.org/officeDocument/2006/relationships/image" Target="../media/image59.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3.png"/><Relationship Id="rId3" Type="http://schemas.openxmlformats.org/officeDocument/2006/relationships/image" Target="../media/image10.jpeg"/></Relationships>
</file>

<file path=ppt/slides/_rels/slide73.xml.rels><?xml version="1.0" encoding="UTF-8" standalone="yes"?>
<Relationships xmlns="http://schemas.openxmlformats.org/package/2006/relationships"><Relationship Id="rId3" Type="http://schemas.openxmlformats.org/officeDocument/2006/relationships/image" Target="../media/image64.png"/><Relationship Id="rId4" Type="http://schemas.openxmlformats.org/officeDocument/2006/relationships/image" Target="../media/image10.jpeg"/><Relationship Id="rId1" Type="http://schemas.openxmlformats.org/officeDocument/2006/relationships/slideLayout" Target="../slideLayouts/slideLayout7.xml"/><Relationship Id="rId2" Type="http://schemas.openxmlformats.org/officeDocument/2006/relationships/image" Target="../media/image62.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eg"/></Relationships>
</file>

<file path=ppt/slides/_rels/slide75.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6.png"/><Relationship Id="rId5" Type="http://schemas.openxmlformats.org/officeDocument/2006/relationships/image" Target="../media/image10.jpe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 Id="rId3" Type="http://schemas.openxmlformats.org/officeDocument/2006/relationships/image" Target="../media/image10.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png"/><Relationship Id="rId3" Type="http://schemas.openxmlformats.org/officeDocument/2006/relationships/image" Target="../media/image10.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 Id="rId3"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3.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 Id="rId3" Type="http://schemas.openxmlformats.org/officeDocument/2006/relationships/image" Target="../media/image10.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 Id="rId3" Type="http://schemas.openxmlformats.org/officeDocument/2006/relationships/image" Target="../media/image10.jpe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2.png"/><Relationship Id="rId3" Type="http://schemas.openxmlformats.org/officeDocument/2006/relationships/image" Target="../media/image10.jpe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7" Type="http://schemas.openxmlformats.org/officeDocument/2006/relationships/image" Target="../media/image8.png"/><Relationship Id="rId8"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diagramData" Target="../diagrams/data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png"/><Relationship Id="rId3" Type="http://schemas.openxmlformats.org/officeDocument/2006/relationships/image" Target="../media/image10.jpe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4.png"/><Relationship Id="rId3" Type="http://schemas.openxmlformats.org/officeDocument/2006/relationships/image" Target="../media/image10.jpe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5.emf"/><Relationship Id="rId3" Type="http://schemas.openxmlformats.org/officeDocument/2006/relationships/image" Target="../media/image10.jpe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png"/><Relationship Id="rId3"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txBox="1">
            <a:spLocks/>
          </p:cNvSpPr>
          <p:nvPr/>
        </p:nvSpPr>
        <p:spPr>
          <a:xfrm>
            <a:off x="4038600" y="3505200"/>
            <a:ext cx="5029200" cy="1143000"/>
          </a:xfrm>
          <a:prstGeom prst="rect">
            <a:avLst/>
          </a:prstGeom>
        </p:spPr>
        <p:txBody>
          <a:bodyPr vert="horz" lIns="91440" tIns="45720" rIns="91440" bIns="45720" rtlCol="0" anchor="ctr">
            <a:noAutofit/>
          </a:bodyPr>
          <a:lstStyle/>
          <a:p>
            <a:pPr lvl="0" algn="r">
              <a:spcBef>
                <a:spcPct val="0"/>
              </a:spcBef>
              <a:defRPr/>
            </a:pPr>
            <a:r>
              <a:rPr lang="en-US" sz="2400" b="1" dirty="0">
                <a:solidFill>
                  <a:srgbClr val="002060"/>
                </a:solidFill>
                <a:latin typeface="Helvetica Neue" charset="0"/>
                <a:ea typeface="Helvetica Neue" charset="0"/>
                <a:cs typeface="Helvetica Neue" charset="0"/>
              </a:rPr>
              <a:t>WIEN MULDIAN</a:t>
            </a:r>
          </a:p>
          <a:p>
            <a:pPr lvl="0" algn="r">
              <a:spcBef>
                <a:spcPct val="0"/>
              </a:spcBef>
              <a:defRPr/>
            </a:pPr>
            <a:r>
              <a:rPr lang="en-US" sz="1600" dirty="0">
                <a:solidFill>
                  <a:srgbClr val="000000"/>
                </a:solidFill>
                <a:latin typeface="Helvetica Neue" charset="0"/>
                <a:ea typeface="Helvetica Neue" charset="0"/>
                <a:cs typeface="Helvetica Neue" charset="0"/>
              </a:rPr>
              <a:t># Wakil </a:t>
            </a:r>
            <a:r>
              <a:rPr lang="en-US" sz="1600" dirty="0" err="1">
                <a:solidFill>
                  <a:srgbClr val="000000"/>
                </a:solidFill>
                <a:latin typeface="Helvetica Neue" charset="0"/>
                <a:ea typeface="Helvetica Neue" charset="0"/>
                <a:cs typeface="Helvetica Neue" charset="0"/>
              </a:rPr>
              <a:t>Ketua</a:t>
            </a:r>
            <a:r>
              <a:rPr lang="en-US" sz="1600" dirty="0">
                <a:solidFill>
                  <a:srgbClr val="000000"/>
                </a:solidFill>
                <a:latin typeface="Helvetica Neue" charset="0"/>
                <a:ea typeface="Helvetica Neue" charset="0"/>
                <a:cs typeface="Helvetica Neue" charset="0"/>
              </a:rPr>
              <a:t> </a:t>
            </a:r>
            <a:r>
              <a:rPr lang="en-US" sz="1600" dirty="0" err="1">
                <a:solidFill>
                  <a:srgbClr val="000000"/>
                </a:solidFill>
                <a:latin typeface="Helvetica Neue" charset="0"/>
                <a:ea typeface="Helvetica Neue" charset="0"/>
                <a:cs typeface="Helvetica Neue" charset="0"/>
              </a:rPr>
              <a:t>Satgas</a:t>
            </a:r>
            <a:r>
              <a:rPr lang="en-US" sz="1600" dirty="0">
                <a:solidFill>
                  <a:srgbClr val="000000"/>
                </a:solidFill>
                <a:latin typeface="Helvetica Neue" charset="0"/>
                <a:ea typeface="Helvetica Neue" charset="0"/>
                <a:cs typeface="Helvetica Neue" charset="0"/>
              </a:rPr>
              <a:t> </a:t>
            </a:r>
            <a:r>
              <a:rPr lang="en-US" sz="1600" dirty="0" err="1">
                <a:solidFill>
                  <a:srgbClr val="000000"/>
                </a:solidFill>
                <a:latin typeface="Helvetica Neue" charset="0"/>
                <a:ea typeface="Helvetica Neue" charset="0"/>
                <a:cs typeface="Helvetica Neue" charset="0"/>
              </a:rPr>
              <a:t>Gerakan</a:t>
            </a:r>
            <a:r>
              <a:rPr lang="en-US" sz="1600" dirty="0">
                <a:solidFill>
                  <a:srgbClr val="000000"/>
                </a:solidFill>
                <a:latin typeface="Helvetica Neue" charset="0"/>
                <a:ea typeface="Helvetica Neue" charset="0"/>
                <a:cs typeface="Helvetica Neue" charset="0"/>
              </a:rPr>
              <a:t> </a:t>
            </a:r>
            <a:r>
              <a:rPr lang="en-US" sz="1600" dirty="0" err="1">
                <a:solidFill>
                  <a:srgbClr val="000000"/>
                </a:solidFill>
                <a:latin typeface="Helvetica Neue" charset="0"/>
                <a:ea typeface="Helvetica Neue" charset="0"/>
                <a:cs typeface="Helvetica Neue" charset="0"/>
              </a:rPr>
              <a:t>Literasi</a:t>
            </a:r>
            <a:r>
              <a:rPr lang="en-US" sz="1600" dirty="0">
                <a:solidFill>
                  <a:srgbClr val="000000"/>
                </a:solidFill>
                <a:latin typeface="Helvetica Neue" charset="0"/>
                <a:ea typeface="Helvetica Neue" charset="0"/>
                <a:cs typeface="Helvetica Neue" charset="0"/>
              </a:rPr>
              <a:t> </a:t>
            </a:r>
            <a:r>
              <a:rPr lang="en-US" sz="1600" dirty="0" err="1">
                <a:solidFill>
                  <a:srgbClr val="000000"/>
                </a:solidFill>
                <a:latin typeface="Helvetica Neue" charset="0"/>
                <a:ea typeface="Helvetica Neue" charset="0"/>
                <a:cs typeface="Helvetica Neue" charset="0"/>
              </a:rPr>
              <a:t>Sekolah</a:t>
            </a:r>
            <a:endParaRPr lang="en-US" sz="1600" dirty="0">
              <a:solidFill>
                <a:srgbClr val="000000"/>
              </a:solidFill>
              <a:latin typeface="Helvetica Neue" charset="0"/>
              <a:ea typeface="Helvetica Neue" charset="0"/>
              <a:cs typeface="Helvetica Neue" charset="0"/>
            </a:endParaRPr>
          </a:p>
          <a:p>
            <a:pPr lvl="0" algn="r">
              <a:spcBef>
                <a:spcPct val="0"/>
              </a:spcBef>
              <a:defRPr/>
            </a:pPr>
            <a:r>
              <a:rPr lang="en-US" sz="1600" dirty="0">
                <a:solidFill>
                  <a:srgbClr val="000000"/>
                </a:solidFill>
                <a:latin typeface="Helvetica Neue" charset="0"/>
                <a:ea typeface="Helvetica Neue" charset="0"/>
                <a:cs typeface="Helvetica Neue" charset="0"/>
              </a:rPr>
              <a:t># </a:t>
            </a:r>
            <a:r>
              <a:rPr lang="en-US" sz="1600" dirty="0" err="1">
                <a:solidFill>
                  <a:srgbClr val="000000"/>
                </a:solidFill>
                <a:latin typeface="Helvetica Neue" charset="0"/>
                <a:ea typeface="Helvetica Neue" charset="0"/>
                <a:cs typeface="Helvetica Neue" charset="0"/>
              </a:rPr>
              <a:t>Pelaksana</a:t>
            </a:r>
            <a:r>
              <a:rPr lang="en-US" sz="1600" dirty="0">
                <a:solidFill>
                  <a:srgbClr val="000000"/>
                </a:solidFill>
                <a:latin typeface="Helvetica Neue" charset="0"/>
                <a:ea typeface="Helvetica Neue" charset="0"/>
                <a:cs typeface="Helvetica Neue" charset="0"/>
              </a:rPr>
              <a:t> </a:t>
            </a:r>
            <a:r>
              <a:rPr lang="en-US" sz="1600" dirty="0" err="1">
                <a:solidFill>
                  <a:srgbClr val="000000"/>
                </a:solidFill>
                <a:latin typeface="Helvetica Neue" charset="0"/>
                <a:ea typeface="Helvetica Neue" charset="0"/>
                <a:cs typeface="Helvetica Neue" charset="0"/>
              </a:rPr>
              <a:t>Harian</a:t>
            </a:r>
            <a:r>
              <a:rPr lang="en-US" sz="1600" dirty="0">
                <a:solidFill>
                  <a:srgbClr val="000000"/>
                </a:solidFill>
                <a:latin typeface="Helvetica Neue" charset="0"/>
                <a:ea typeface="Helvetica Neue" charset="0"/>
                <a:cs typeface="Helvetica Neue" charset="0"/>
              </a:rPr>
              <a:t> </a:t>
            </a:r>
            <a:r>
              <a:rPr lang="en-US" sz="1600" dirty="0" err="1">
                <a:solidFill>
                  <a:srgbClr val="000000"/>
                </a:solidFill>
                <a:latin typeface="Helvetica Neue" charset="0"/>
                <a:ea typeface="Helvetica Neue" charset="0"/>
                <a:cs typeface="Helvetica Neue" charset="0"/>
              </a:rPr>
              <a:t>Gerakan</a:t>
            </a:r>
            <a:r>
              <a:rPr lang="en-US" sz="1600" dirty="0">
                <a:solidFill>
                  <a:srgbClr val="000000"/>
                </a:solidFill>
                <a:latin typeface="Helvetica Neue" charset="0"/>
                <a:ea typeface="Helvetica Neue" charset="0"/>
                <a:cs typeface="Helvetica Neue" charset="0"/>
              </a:rPr>
              <a:t> </a:t>
            </a:r>
            <a:r>
              <a:rPr lang="en-US" sz="1600" dirty="0" err="1">
                <a:solidFill>
                  <a:srgbClr val="000000"/>
                </a:solidFill>
                <a:latin typeface="Helvetica Neue" charset="0"/>
                <a:ea typeface="Helvetica Neue" charset="0"/>
                <a:cs typeface="Helvetica Neue" charset="0"/>
              </a:rPr>
              <a:t>Literasi</a:t>
            </a:r>
            <a:r>
              <a:rPr lang="en-US" sz="1600" dirty="0">
                <a:solidFill>
                  <a:srgbClr val="000000"/>
                </a:solidFill>
                <a:latin typeface="Helvetica Neue" charset="0"/>
                <a:ea typeface="Helvetica Neue" charset="0"/>
                <a:cs typeface="Helvetica Neue" charset="0"/>
              </a:rPr>
              <a:t> Nasional</a:t>
            </a:r>
          </a:p>
          <a:p>
            <a:pPr lvl="0" algn="r">
              <a:spcBef>
                <a:spcPct val="0"/>
              </a:spcBef>
              <a:defRPr/>
            </a:pPr>
            <a:r>
              <a:rPr lang="en-US" sz="1600" dirty="0">
                <a:solidFill>
                  <a:srgbClr val="000000"/>
                </a:solidFill>
                <a:latin typeface="Helvetica Neue" charset="0"/>
                <a:ea typeface="Helvetica Neue" charset="0"/>
                <a:cs typeface="Helvetica Neue" charset="0"/>
              </a:rPr>
              <a:t># </a:t>
            </a:r>
            <a:r>
              <a:rPr lang="en-US" sz="1600" dirty="0" err="1">
                <a:solidFill>
                  <a:srgbClr val="000000"/>
                </a:solidFill>
                <a:latin typeface="Helvetica Neue" charset="0"/>
                <a:ea typeface="Helvetica Neue" charset="0"/>
                <a:cs typeface="Helvetica Neue" charset="0"/>
              </a:rPr>
              <a:t>Ketua</a:t>
            </a:r>
            <a:r>
              <a:rPr lang="en-US" sz="1600" dirty="0">
                <a:solidFill>
                  <a:srgbClr val="000000"/>
                </a:solidFill>
                <a:latin typeface="Helvetica Neue" charset="0"/>
                <a:ea typeface="Helvetica Neue" charset="0"/>
                <a:cs typeface="Helvetica Neue" charset="0"/>
              </a:rPr>
              <a:t> Dewan </a:t>
            </a:r>
            <a:r>
              <a:rPr lang="en-US" sz="1600" dirty="0" err="1">
                <a:solidFill>
                  <a:srgbClr val="000000"/>
                </a:solidFill>
                <a:latin typeface="Helvetica Neue" charset="0"/>
                <a:ea typeface="Helvetica Neue" charset="0"/>
                <a:cs typeface="Helvetica Neue" charset="0"/>
              </a:rPr>
              <a:t>Perpustakaan</a:t>
            </a:r>
            <a:r>
              <a:rPr lang="en-US" sz="1600" dirty="0">
                <a:solidFill>
                  <a:srgbClr val="000000"/>
                </a:solidFill>
                <a:latin typeface="Helvetica Neue" charset="0"/>
                <a:ea typeface="Helvetica Neue" charset="0"/>
                <a:cs typeface="Helvetica Neue" charset="0"/>
              </a:rPr>
              <a:t> Jakarta </a:t>
            </a:r>
          </a:p>
        </p:txBody>
      </p:sp>
      <p:sp>
        <p:nvSpPr>
          <p:cNvPr id="8" name="Title 1"/>
          <p:cNvSpPr txBox="1">
            <a:spLocks/>
          </p:cNvSpPr>
          <p:nvPr/>
        </p:nvSpPr>
        <p:spPr>
          <a:xfrm>
            <a:off x="152400" y="2895600"/>
            <a:ext cx="4800600" cy="1066800"/>
          </a:xfrm>
          <a:prstGeom prst="rect">
            <a:avLst/>
          </a:prstGeom>
        </p:spPr>
        <p:txBody>
          <a:bodyPr vert="horz" lIns="91440" tIns="45720" rIns="91440" bIns="45720" rtlCol="0" anchor="ctr">
            <a:normAutofit fontScale="90000" lnSpcReduction="20000"/>
          </a:bodyPr>
          <a:lstStyle/>
          <a:p>
            <a:pPr lvl="0">
              <a:spcBef>
                <a:spcPct val="0"/>
              </a:spcBef>
              <a:defRPr/>
            </a:pPr>
            <a:r>
              <a:rPr lang="en-US" dirty="0" err="1">
                <a:solidFill>
                  <a:srgbClr val="C00000"/>
                </a:solidFill>
                <a:latin typeface="Helvetica Neue" charset="0"/>
                <a:ea typeface="Helvetica Neue" charset="0"/>
                <a:cs typeface="Helvetica Neue" charset="0"/>
              </a:rPr>
              <a:t>Materi</a:t>
            </a:r>
            <a:r>
              <a:rPr lang="en-US" dirty="0">
                <a:solidFill>
                  <a:srgbClr val="C00000"/>
                </a:solidFill>
                <a:latin typeface="Helvetica Neue" charset="0"/>
                <a:ea typeface="Helvetica Neue" charset="0"/>
                <a:cs typeface="Helvetica Neue" charset="0"/>
              </a:rPr>
              <a:t> </a:t>
            </a:r>
            <a:r>
              <a:rPr lang="en-US" dirty="0" err="1" smtClean="0">
                <a:solidFill>
                  <a:srgbClr val="C00000"/>
                </a:solidFill>
                <a:latin typeface="Helvetica Neue" charset="0"/>
                <a:ea typeface="Helvetica Neue" charset="0"/>
                <a:cs typeface="Helvetica Neue" charset="0"/>
              </a:rPr>
              <a:t>Umum</a:t>
            </a:r>
            <a:endParaRPr lang="en-US" dirty="0" smtClean="0">
              <a:solidFill>
                <a:srgbClr val="C00000"/>
              </a:solidFill>
              <a:latin typeface="Helvetica Neue" charset="0"/>
              <a:ea typeface="Helvetica Neue" charset="0"/>
              <a:cs typeface="Helvetica Neue" charset="0"/>
            </a:endParaRPr>
          </a:p>
          <a:p>
            <a:pPr lvl="0">
              <a:spcBef>
                <a:spcPct val="0"/>
              </a:spcBef>
              <a:defRPr/>
            </a:pPr>
            <a:r>
              <a:rPr lang="en-US" b="1" dirty="0" smtClean="0">
                <a:solidFill>
                  <a:srgbClr val="C00000"/>
                </a:solidFill>
                <a:latin typeface="Helvetica Neue" charset="0"/>
                <a:ea typeface="Helvetica Neue" charset="0"/>
                <a:cs typeface="Helvetica Neue" charset="0"/>
              </a:rPr>
              <a:t>PENGEMBANGAN BAHAN PELATIHAN </a:t>
            </a:r>
          </a:p>
          <a:p>
            <a:pPr lvl="0">
              <a:spcBef>
                <a:spcPct val="0"/>
              </a:spcBef>
              <a:defRPr/>
            </a:pPr>
            <a:r>
              <a:rPr lang="en-US" b="1" dirty="0" smtClean="0">
                <a:solidFill>
                  <a:srgbClr val="C00000"/>
                </a:solidFill>
                <a:latin typeface="Helvetica Neue" charset="0"/>
                <a:ea typeface="Helvetica Neue" charset="0"/>
                <a:cs typeface="Helvetica Neue" charset="0"/>
              </a:rPr>
              <a:t>KURIKULUM 2013 BAGI KEPALA SEKOLAH</a:t>
            </a:r>
          </a:p>
          <a:p>
            <a:pPr lvl="0">
              <a:spcBef>
                <a:spcPct val="0"/>
              </a:spcBef>
              <a:defRPr/>
            </a:pPr>
            <a:r>
              <a:rPr lang="en-US" dirty="0" smtClean="0">
                <a:solidFill>
                  <a:srgbClr val="C00000"/>
                </a:solidFill>
                <a:latin typeface="Helvetica Neue" charset="0"/>
                <a:ea typeface="Helvetica Neue" charset="0"/>
                <a:cs typeface="Helvetica Neue" charset="0"/>
              </a:rPr>
              <a:t>TAHAP 2</a:t>
            </a:r>
            <a:r>
              <a:rPr lang="en-US" dirty="0">
                <a:solidFill>
                  <a:srgbClr val="C00000"/>
                </a:solidFill>
                <a:latin typeface="Helvetica Neue" charset="0"/>
                <a:ea typeface="Helvetica Neue" charset="0"/>
                <a:cs typeface="Helvetica Neue" charset="0"/>
              </a:rPr>
              <a:t> </a:t>
            </a:r>
            <a:r>
              <a:rPr lang="en-US" dirty="0" smtClean="0">
                <a:solidFill>
                  <a:srgbClr val="C00000"/>
                </a:solidFill>
                <a:latin typeface="Helvetica Neue" charset="0"/>
                <a:ea typeface="Helvetica Neue" charset="0"/>
                <a:cs typeface="Helvetica Neue" charset="0"/>
              </a:rPr>
              <a:t>TAHUN 2018</a:t>
            </a:r>
          </a:p>
          <a:p>
            <a:pPr lvl="0">
              <a:spcBef>
                <a:spcPct val="0"/>
              </a:spcBef>
              <a:defRPr/>
            </a:pPr>
            <a:r>
              <a:rPr lang="en-US" sz="1400" dirty="0" smtClean="0">
                <a:solidFill>
                  <a:srgbClr val="C00000"/>
                </a:solidFill>
                <a:latin typeface="Helvetica Neue" charset="0"/>
                <a:ea typeface="Helvetica Neue" charset="0"/>
                <a:cs typeface="Helvetica Neue" charset="0"/>
              </a:rPr>
              <a:t>JAKARTA, 5 FEBRUARI 2018</a:t>
            </a:r>
            <a:endParaRPr lang="en-US" sz="1400" dirty="0">
              <a:latin typeface="Helvetica Neue" charset="0"/>
              <a:ea typeface="Helvetica Neue" charset="0"/>
              <a:cs typeface="Helvetica Neue" charset="0"/>
            </a:endParaRPr>
          </a:p>
        </p:txBody>
      </p:sp>
      <p:pic>
        <p:nvPicPr>
          <p:cNvPr id="10" name="Picture 4" descr="C:\Users\Dewi UF\Desktop\P_20160214_072113_1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00600"/>
            <a:ext cx="9144000" cy="2057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TextBox 11"/>
          <p:cNvSpPr txBox="1"/>
          <p:nvPr/>
        </p:nvSpPr>
        <p:spPr>
          <a:xfrm>
            <a:off x="7502837" y="152400"/>
            <a:ext cx="1717363" cy="646331"/>
          </a:xfrm>
          <a:prstGeom prst="rect">
            <a:avLst/>
          </a:prstGeom>
          <a:noFill/>
        </p:spPr>
        <p:txBody>
          <a:bodyPr wrap="square" rtlCol="0">
            <a:spAutoFit/>
            <a:scene3d>
              <a:camera prst="orthographicFront"/>
              <a:lightRig rig="soft" dir="t">
                <a:rot lat="0" lon="0" rev="10800000"/>
              </a:lightRig>
            </a:scene3d>
            <a:sp3d>
              <a:bevelT w="27940" h="12700"/>
              <a:contourClr>
                <a:srgbClr val="DDDDDD"/>
              </a:contourClr>
            </a:sp3d>
          </a:bodyPr>
          <a:lstStyle/>
          <a:p>
            <a:r>
              <a:rPr lang="id-ID" sz="1200" b="1" spc="150" dirty="0" smtClean="0">
                <a:ln w="11430"/>
                <a:solidFill>
                  <a:srgbClr val="000000"/>
                </a:solidFill>
                <a:effectLst>
                  <a:outerShdw blurRad="25400" algn="tl" rotWithShape="0">
                    <a:srgbClr val="000000">
                      <a:alpha val="43000"/>
                    </a:srgbClr>
                  </a:outerShdw>
                  <a:reflection blurRad="6350" stA="55000" endA="300" endPos="45500" dir="5400000" sy="-100000" algn="bl" rotWithShape="0"/>
                </a:effectLst>
                <a:latin typeface="Century Gothic"/>
                <a:cs typeface="Century Gothic"/>
              </a:rPr>
              <a:t>Kementerian Pendidikan dan Kebudayaan</a:t>
            </a:r>
            <a:endParaRPr lang="id-ID" sz="1200" b="1" spc="150" dirty="0">
              <a:ln w="11430"/>
              <a:solidFill>
                <a:srgbClr val="000000"/>
              </a:solidFill>
              <a:effectLst>
                <a:outerShdw blurRad="25400" algn="tl" rotWithShape="0">
                  <a:srgbClr val="000000">
                    <a:alpha val="43000"/>
                  </a:srgbClr>
                </a:outerShdw>
                <a:reflection blurRad="6350" stA="55000" endA="300" endPos="45500" dir="5400000" sy="-100000" algn="bl" rotWithShape="0"/>
              </a:effectLst>
              <a:latin typeface="Century Gothic"/>
              <a:cs typeface="Century Gothic"/>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9400" y="101915"/>
            <a:ext cx="986597" cy="812485"/>
          </a:xfrm>
          <a:prstGeom prst="rect">
            <a:avLst/>
          </a:prstGeom>
        </p:spPr>
      </p:pic>
      <p:sp>
        <p:nvSpPr>
          <p:cNvPr id="2" name="Title 1"/>
          <p:cNvSpPr>
            <a:spLocks noGrp="1"/>
          </p:cNvSpPr>
          <p:nvPr>
            <p:ph type="title"/>
          </p:nvPr>
        </p:nvSpPr>
        <p:spPr>
          <a:xfrm>
            <a:off x="76200" y="1066800"/>
            <a:ext cx="8991600" cy="1676400"/>
          </a:xfrm>
        </p:spPr>
        <p:txBody>
          <a:bodyPr>
            <a:noAutofit/>
          </a:bodyPr>
          <a:lstStyle/>
          <a:p>
            <a:pPr lvl="0">
              <a:defRPr/>
            </a:pPr>
            <a:r>
              <a:rPr lang="en-US" sz="2800" dirty="0" smtClean="0">
                <a:solidFill>
                  <a:srgbClr val="0070C0"/>
                </a:solidFill>
                <a:latin typeface="Arial Rounded MT Bold" charset="0"/>
                <a:ea typeface="Arial Rounded MT Bold" charset="0"/>
                <a:cs typeface="Arial Rounded MT Bold" charset="0"/>
              </a:rPr>
              <a:t>STRATEGI DAN IMPLEMENTASI</a:t>
            </a:r>
            <a:br>
              <a:rPr lang="en-US" sz="2800" dirty="0" smtClean="0">
                <a:solidFill>
                  <a:srgbClr val="0070C0"/>
                </a:solidFill>
                <a:latin typeface="Arial Rounded MT Bold" charset="0"/>
                <a:ea typeface="Arial Rounded MT Bold" charset="0"/>
                <a:cs typeface="Arial Rounded MT Bold" charset="0"/>
              </a:rPr>
            </a:br>
            <a:r>
              <a:rPr lang="en-US" sz="2800" dirty="0" smtClean="0">
                <a:solidFill>
                  <a:srgbClr val="0070C0"/>
                </a:solidFill>
                <a:latin typeface="Arial Rounded MT Bold" charset="0"/>
                <a:ea typeface="Arial Rounded MT Bold" charset="0"/>
                <a:cs typeface="Arial Rounded MT Bold" charset="0"/>
              </a:rPr>
              <a:t>LITERASI DALAM PEMBELAJARAN:</a:t>
            </a:r>
            <a:br>
              <a:rPr lang="en-US" sz="2800" dirty="0" smtClean="0">
                <a:solidFill>
                  <a:srgbClr val="0070C0"/>
                </a:solidFill>
                <a:latin typeface="Arial Rounded MT Bold" charset="0"/>
                <a:ea typeface="Arial Rounded MT Bold" charset="0"/>
                <a:cs typeface="Arial Rounded MT Bold" charset="0"/>
              </a:rPr>
            </a:br>
            <a:r>
              <a:rPr lang="en-US" sz="2000" dirty="0" err="1" smtClean="0">
                <a:solidFill>
                  <a:srgbClr val="0070C0"/>
                </a:solidFill>
                <a:latin typeface="Arial Rounded MT Bold" charset="0"/>
                <a:ea typeface="Arial Rounded MT Bold" charset="0"/>
                <a:cs typeface="Arial Rounded MT Bold" charset="0"/>
              </a:rPr>
              <a:t>Gerakan</a:t>
            </a:r>
            <a:r>
              <a:rPr lang="en-US" sz="2000" dirty="0" smtClean="0">
                <a:solidFill>
                  <a:srgbClr val="0070C0"/>
                </a:solidFill>
                <a:latin typeface="Arial Rounded MT Bold" charset="0"/>
                <a:ea typeface="Arial Rounded MT Bold" charset="0"/>
                <a:cs typeface="Arial Rounded MT Bold" charset="0"/>
              </a:rPr>
              <a:t> </a:t>
            </a:r>
            <a:r>
              <a:rPr lang="en-US" sz="2000" dirty="0" err="1">
                <a:solidFill>
                  <a:srgbClr val="0070C0"/>
                </a:solidFill>
                <a:latin typeface="Arial Rounded MT Bold" charset="0"/>
                <a:ea typeface="Arial Rounded MT Bold" charset="0"/>
                <a:cs typeface="Arial Rounded MT Bold" charset="0"/>
              </a:rPr>
              <a:t>Literasi</a:t>
            </a:r>
            <a:r>
              <a:rPr lang="en-US" sz="2000" dirty="0">
                <a:solidFill>
                  <a:srgbClr val="0070C0"/>
                </a:solidFill>
                <a:latin typeface="Arial Rounded MT Bold" charset="0"/>
                <a:ea typeface="Arial Rounded MT Bold" charset="0"/>
                <a:cs typeface="Arial Rounded MT Bold" charset="0"/>
              </a:rPr>
              <a:t> </a:t>
            </a:r>
            <a:r>
              <a:rPr lang="en-US" sz="2000" dirty="0" err="1">
                <a:solidFill>
                  <a:srgbClr val="0070C0"/>
                </a:solidFill>
                <a:latin typeface="Arial Rounded MT Bold" charset="0"/>
                <a:ea typeface="Arial Rounded MT Bold" charset="0"/>
                <a:cs typeface="Arial Rounded MT Bold" charset="0"/>
              </a:rPr>
              <a:t>Sekolah</a:t>
            </a:r>
            <a:r>
              <a:rPr lang="en-US" sz="2000" dirty="0">
                <a:solidFill>
                  <a:srgbClr val="0070C0"/>
                </a:solidFill>
                <a:latin typeface="Arial Rounded MT Bold" charset="0"/>
                <a:ea typeface="Arial Rounded MT Bold" charset="0"/>
                <a:cs typeface="Arial Rounded MT Bold" charset="0"/>
              </a:rPr>
              <a:t>, </a:t>
            </a:r>
            <a:r>
              <a:rPr lang="en-US" sz="2000" dirty="0" err="1">
                <a:solidFill>
                  <a:srgbClr val="0070C0"/>
                </a:solidFill>
                <a:latin typeface="Arial Rounded MT Bold" charset="0"/>
                <a:ea typeface="Arial Rounded MT Bold" charset="0"/>
                <a:cs typeface="Arial Rounded MT Bold" charset="0"/>
              </a:rPr>
              <a:t>Penguatan</a:t>
            </a:r>
            <a:r>
              <a:rPr lang="en-US" sz="2000" dirty="0">
                <a:solidFill>
                  <a:srgbClr val="0070C0"/>
                </a:solidFill>
                <a:latin typeface="Arial Rounded MT Bold" charset="0"/>
                <a:ea typeface="Arial Rounded MT Bold" charset="0"/>
                <a:cs typeface="Arial Rounded MT Bold" charset="0"/>
              </a:rPr>
              <a:t> </a:t>
            </a:r>
            <a:r>
              <a:rPr lang="en-US" sz="2000" dirty="0" err="1">
                <a:solidFill>
                  <a:srgbClr val="0070C0"/>
                </a:solidFill>
                <a:latin typeface="Arial Rounded MT Bold" charset="0"/>
                <a:ea typeface="Arial Rounded MT Bold" charset="0"/>
                <a:cs typeface="Arial Rounded MT Bold" charset="0"/>
              </a:rPr>
              <a:t>Karakter</a:t>
            </a:r>
            <a:r>
              <a:rPr lang="en-US" sz="2000" dirty="0">
                <a:solidFill>
                  <a:srgbClr val="0070C0"/>
                </a:solidFill>
                <a:latin typeface="Arial Rounded MT Bold" charset="0"/>
                <a:ea typeface="Arial Rounded MT Bold" charset="0"/>
                <a:cs typeface="Arial Rounded MT Bold" charset="0"/>
              </a:rPr>
              <a:t> </a:t>
            </a:r>
            <a:r>
              <a:rPr lang="en-US" sz="2000" dirty="0" err="1">
                <a:solidFill>
                  <a:srgbClr val="0070C0"/>
                </a:solidFill>
                <a:latin typeface="Arial Rounded MT Bold" charset="0"/>
                <a:ea typeface="Arial Rounded MT Bold" charset="0"/>
                <a:cs typeface="Arial Rounded MT Bold" charset="0"/>
              </a:rPr>
              <a:t>dan</a:t>
            </a:r>
            <a:r>
              <a:rPr lang="en-US" sz="2000" dirty="0">
                <a:solidFill>
                  <a:srgbClr val="0070C0"/>
                </a:solidFill>
                <a:latin typeface="Arial Rounded MT Bold" charset="0"/>
                <a:ea typeface="Arial Rounded MT Bold" charset="0"/>
                <a:cs typeface="Arial Rounded MT Bold" charset="0"/>
              </a:rPr>
              <a:t> </a:t>
            </a:r>
            <a:r>
              <a:rPr lang="en-US" sz="2000" dirty="0" err="1">
                <a:solidFill>
                  <a:srgbClr val="0070C0"/>
                </a:solidFill>
                <a:latin typeface="Arial Rounded MT Bold" charset="0"/>
                <a:ea typeface="Arial Rounded MT Bold" charset="0"/>
                <a:cs typeface="Arial Rounded MT Bold" charset="0"/>
              </a:rPr>
              <a:t>Kecakapan</a:t>
            </a:r>
            <a:r>
              <a:rPr lang="en-US" sz="2000" dirty="0">
                <a:solidFill>
                  <a:srgbClr val="0070C0"/>
                </a:solidFill>
                <a:latin typeface="Arial Rounded MT Bold" charset="0"/>
                <a:ea typeface="Arial Rounded MT Bold" charset="0"/>
                <a:cs typeface="Arial Rounded MT Bold" charset="0"/>
              </a:rPr>
              <a:t> Abad 21 </a:t>
            </a:r>
            <a:r>
              <a:rPr lang="en-US" sz="2000" dirty="0" err="1">
                <a:solidFill>
                  <a:srgbClr val="0070C0"/>
                </a:solidFill>
                <a:latin typeface="Arial Rounded MT Bold" charset="0"/>
                <a:ea typeface="Arial Rounded MT Bold" charset="0"/>
                <a:cs typeface="Arial Rounded MT Bold" charset="0"/>
              </a:rPr>
              <a:t>Menuju</a:t>
            </a:r>
            <a:r>
              <a:rPr lang="en-US" sz="2000" dirty="0">
                <a:solidFill>
                  <a:srgbClr val="0070C0"/>
                </a:solidFill>
                <a:latin typeface="Arial Rounded MT Bold" charset="0"/>
                <a:ea typeface="Arial Rounded MT Bold" charset="0"/>
                <a:cs typeface="Arial Rounded MT Bold" charset="0"/>
              </a:rPr>
              <a:t> </a:t>
            </a:r>
            <a:r>
              <a:rPr lang="en-US" sz="2000" dirty="0" err="1">
                <a:solidFill>
                  <a:srgbClr val="0070C0"/>
                </a:solidFill>
                <a:latin typeface="Arial Rounded MT Bold" charset="0"/>
                <a:ea typeface="Arial Rounded MT Bold" charset="0"/>
                <a:cs typeface="Arial Rounded MT Bold" charset="0"/>
              </a:rPr>
              <a:t>Sekolah</a:t>
            </a:r>
            <a:r>
              <a:rPr lang="en-US" sz="2000" dirty="0">
                <a:solidFill>
                  <a:srgbClr val="0070C0"/>
                </a:solidFill>
                <a:latin typeface="Arial Rounded MT Bold" charset="0"/>
                <a:ea typeface="Arial Rounded MT Bold" charset="0"/>
                <a:cs typeface="Arial Rounded MT Bold" charset="0"/>
              </a:rPr>
              <a:t> </a:t>
            </a:r>
            <a:r>
              <a:rPr lang="en-US" sz="2000" dirty="0" err="1">
                <a:solidFill>
                  <a:srgbClr val="0070C0"/>
                </a:solidFill>
                <a:latin typeface="Arial Rounded MT Bold" charset="0"/>
                <a:ea typeface="Arial Rounded MT Bold" charset="0"/>
                <a:cs typeface="Arial Rounded MT Bold" charset="0"/>
              </a:rPr>
              <a:t>sebagai</a:t>
            </a:r>
            <a:r>
              <a:rPr lang="en-US" sz="2000" dirty="0">
                <a:solidFill>
                  <a:srgbClr val="0070C0"/>
                </a:solidFill>
                <a:latin typeface="Arial Rounded MT Bold" charset="0"/>
                <a:ea typeface="Arial Rounded MT Bold" charset="0"/>
                <a:cs typeface="Arial Rounded MT Bold" charset="0"/>
              </a:rPr>
              <a:t> </a:t>
            </a:r>
            <a:r>
              <a:rPr lang="en-US" sz="2000" dirty="0" err="1">
                <a:solidFill>
                  <a:srgbClr val="0070C0"/>
                </a:solidFill>
                <a:latin typeface="Arial Rounded MT Bold" charset="0"/>
                <a:ea typeface="Arial Rounded MT Bold" charset="0"/>
                <a:cs typeface="Arial Rounded MT Bold" charset="0"/>
              </a:rPr>
              <a:t>Organisasi</a:t>
            </a:r>
            <a:r>
              <a:rPr lang="en-US" sz="2000" dirty="0">
                <a:solidFill>
                  <a:srgbClr val="0070C0"/>
                </a:solidFill>
                <a:latin typeface="Arial Rounded MT Bold" charset="0"/>
                <a:ea typeface="Arial Rounded MT Bold" charset="0"/>
                <a:cs typeface="Arial Rounded MT Bold" charset="0"/>
              </a:rPr>
              <a:t> </a:t>
            </a:r>
            <a:r>
              <a:rPr lang="en-US" sz="2000" dirty="0" err="1" smtClean="0">
                <a:solidFill>
                  <a:srgbClr val="0070C0"/>
                </a:solidFill>
                <a:latin typeface="Arial Rounded MT Bold" charset="0"/>
                <a:ea typeface="Arial Rounded MT Bold" charset="0"/>
                <a:cs typeface="Arial Rounded MT Bold" charset="0"/>
              </a:rPr>
              <a:t>Pembelajar</a:t>
            </a:r>
            <a:endParaRPr lang="en-US" sz="2000" dirty="0">
              <a:solidFill>
                <a:srgbClr val="0070C0"/>
              </a:solidFill>
              <a:latin typeface="Arial Rounded MT Bold" charset="0"/>
              <a:ea typeface="Arial Rounded MT Bold" charset="0"/>
              <a:cs typeface="Arial Rounded MT Bold" charset="0"/>
            </a:endParaRPr>
          </a:p>
        </p:txBody>
      </p:sp>
      <p:pic>
        <p:nvPicPr>
          <p:cNvPr id="9" name="Picture 8" descr="D:\_____________________GLS 2016\gls desain 02\COVER GLS KIRIM\Logo GLS draft copy.jpg"/>
          <p:cNvPicPr>
            <a:picLocks noChangeAspect="1" noChangeArrowheads="1"/>
          </p:cNvPicPr>
          <p:nvPr/>
        </p:nvPicPr>
        <p:blipFill>
          <a:blip r:embed="rId4" cstate="print"/>
          <a:srcRect/>
          <a:stretch>
            <a:fillRect/>
          </a:stretch>
        </p:blipFill>
        <p:spPr bwMode="auto">
          <a:xfrm>
            <a:off x="304800" y="76200"/>
            <a:ext cx="794770" cy="839922"/>
          </a:xfrm>
          <a:prstGeom prst="rect">
            <a:avLst/>
          </a:prstGeom>
          <a:noFill/>
        </p:spPr>
      </p:pic>
    </p:spTree>
    <p:extLst>
      <p:ext uri="{BB962C8B-B14F-4D97-AF65-F5344CB8AC3E}">
        <p14:creationId xmlns:p14="http://schemas.microsoft.com/office/powerpoint/2010/main" val="11009683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00580319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38200"/>
            <a:ext cx="9144000" cy="5562600"/>
          </a:xfrm>
          <a:prstGeom prst="rect">
            <a:avLst/>
          </a:prstGeom>
        </p:spPr>
      </p:pic>
      <p:sp>
        <p:nvSpPr>
          <p:cNvPr id="5" name="TextBox 4"/>
          <p:cNvSpPr txBox="1"/>
          <p:nvPr/>
        </p:nvSpPr>
        <p:spPr>
          <a:xfrm>
            <a:off x="2819400" y="304800"/>
            <a:ext cx="2715230" cy="369332"/>
          </a:xfrm>
          <a:prstGeom prst="rect">
            <a:avLst/>
          </a:prstGeom>
          <a:noFill/>
        </p:spPr>
        <p:txBody>
          <a:bodyPr wrap="none" rtlCol="0">
            <a:spAutoFit/>
          </a:bodyPr>
          <a:lstStyle/>
          <a:p>
            <a:r>
              <a:rPr lang="en-US" b="1" dirty="0" err="1"/>
              <a:t>Contoh</a:t>
            </a:r>
            <a:r>
              <a:rPr lang="en-US" b="1" dirty="0"/>
              <a:t> </a:t>
            </a:r>
            <a:r>
              <a:rPr lang="en-US" b="1" dirty="0" err="1"/>
              <a:t>Pengatur</a:t>
            </a:r>
            <a:r>
              <a:rPr lang="en-US" b="1" dirty="0"/>
              <a:t> </a:t>
            </a:r>
            <a:r>
              <a:rPr lang="en-US" b="1" dirty="0" err="1"/>
              <a:t>Grafis</a:t>
            </a:r>
            <a:r>
              <a:rPr lang="en-US" b="1" dirty="0"/>
              <a:t> </a:t>
            </a:r>
            <a:r>
              <a:rPr lang="en-US" b="1" dirty="0" smtClean="0"/>
              <a:t>(3)</a:t>
            </a:r>
            <a:endParaRPr lang="en-US" b="1" dirty="0"/>
          </a:p>
        </p:txBody>
      </p:sp>
      <p:pic>
        <p:nvPicPr>
          <p:cNvPr id="6" name="Picture 5"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2322344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 Shot 2017-03-29 at 6.54.45 PM.png"/>
          <p:cNvPicPr>
            <a:picLocks noGrp="1" noChangeAspect="1"/>
          </p:cNvPicPr>
          <p:nvPr>
            <p:ph idx="1"/>
          </p:nvPr>
        </p:nvPicPr>
        <p:blipFill rotWithShape="1">
          <a:blip r:embed="rId2">
            <a:extLst>
              <a:ext uri="{28A0092B-C50C-407E-A947-70E740481C1C}">
                <a14:useLocalDpi xmlns:a14="http://schemas.microsoft.com/office/drawing/2010/main" val="0"/>
              </a:ext>
            </a:extLst>
          </a:blip>
          <a:srcRect l="-1221" t="-222" r="-3159" b="3678"/>
          <a:stretch/>
        </p:blipFill>
        <p:spPr>
          <a:xfrm>
            <a:off x="762000" y="457200"/>
            <a:ext cx="8001000" cy="5999361"/>
          </a:xfrm>
        </p:spPr>
      </p:pic>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84225482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dirty="0" err="1"/>
              <a:t>Contoh</a:t>
            </a:r>
            <a:r>
              <a:rPr lang="en-US" dirty="0"/>
              <a:t> </a:t>
            </a:r>
            <a:r>
              <a:rPr lang="en-US" dirty="0" err="1"/>
              <a:t>Pengatur</a:t>
            </a:r>
            <a:r>
              <a:rPr lang="en-US" dirty="0"/>
              <a:t> </a:t>
            </a:r>
            <a:r>
              <a:rPr lang="en-US" dirty="0" err="1"/>
              <a:t>Grafis</a:t>
            </a:r>
            <a:r>
              <a:rPr lang="en-US" dirty="0"/>
              <a:t> </a:t>
            </a:r>
            <a:r>
              <a:rPr lang="en-US" dirty="0" smtClean="0"/>
              <a:t>(4)</a:t>
            </a:r>
            <a:r>
              <a:rPr lang="en-US" dirty="0"/>
              <a:t/>
            </a:r>
            <a:br>
              <a:rPr lang="en-US" dirty="0"/>
            </a:b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838200"/>
            <a:ext cx="8763000" cy="5638800"/>
          </a:xfrm>
          <a:prstGeom prst="rect">
            <a:avLst/>
          </a:prstGeom>
        </p:spPr>
      </p:pic>
      <p:pic>
        <p:nvPicPr>
          <p:cNvPr id="4" name="Picture 3"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71217681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1066800"/>
            <a:ext cx="8610600" cy="4800600"/>
          </a:xfrm>
          <a:prstGeom prst="rect">
            <a:avLst/>
          </a:prstGeom>
        </p:spPr>
      </p:pic>
      <p:pic>
        <p:nvPicPr>
          <p:cNvPr id="3"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17479670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38200"/>
            <a:ext cx="9144000" cy="5791200"/>
          </a:xfrm>
          <a:prstGeom prst="rect">
            <a:avLst/>
          </a:prstGeom>
        </p:spPr>
      </p:pic>
      <p:pic>
        <p:nvPicPr>
          <p:cNvPr id="4" name="Picture 3"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84350318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38200"/>
            <a:ext cx="9144000" cy="5715000"/>
          </a:xfrm>
          <a:prstGeom prst="rect">
            <a:avLst/>
          </a:prstGeom>
        </p:spPr>
      </p:pic>
      <p:pic>
        <p:nvPicPr>
          <p:cNvPr id="3"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21854367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4400"/>
            <a:ext cx="9144000" cy="5715000"/>
          </a:xfrm>
          <a:prstGeom prst="rect">
            <a:avLst/>
          </a:prstGeom>
        </p:spPr>
      </p:pic>
      <p:pic>
        <p:nvPicPr>
          <p:cNvPr id="3"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65950474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76300"/>
            <a:ext cx="9144000" cy="5676900"/>
          </a:xfrm>
          <a:prstGeom prst="rect">
            <a:avLst/>
          </a:prstGeom>
        </p:spPr>
      </p:pic>
      <p:pic>
        <p:nvPicPr>
          <p:cNvPr id="3"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926041591"/>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914400"/>
            <a:ext cx="8915400" cy="5638800"/>
          </a:xfrm>
          <a:prstGeom prst="rect">
            <a:avLst/>
          </a:prstGeom>
        </p:spPr>
      </p:pic>
      <p:pic>
        <p:nvPicPr>
          <p:cNvPr id="3"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960008706"/>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18" y="762000"/>
            <a:ext cx="9067800" cy="5638800"/>
          </a:xfrm>
          <a:prstGeom prst="rect">
            <a:avLst/>
          </a:prstGeom>
        </p:spPr>
      </p:pic>
      <p:pic>
        <p:nvPicPr>
          <p:cNvPr id="3"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6146604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638042990"/>
              </p:ext>
            </p:extLst>
          </p:nvPr>
        </p:nvGraphicFramePr>
        <p:xfrm>
          <a:off x="1828800" y="108254"/>
          <a:ext cx="5410200" cy="67497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53400" y="225087"/>
            <a:ext cx="713791" cy="690561"/>
          </a:xfrm>
          <a:prstGeom prst="rect">
            <a:avLst/>
          </a:prstGeom>
        </p:spPr>
      </p:pic>
      <p:pic>
        <p:nvPicPr>
          <p:cNvPr id="6" name="Picture 2" descr="D:\_____________________GLS 2016\gls desain 02\COVER GLS KIRIM\Logo GLS draft copy.jpg"/>
          <p:cNvPicPr>
            <a:picLocks noChangeAspect="1" noChangeArrowheads="1"/>
          </p:cNvPicPr>
          <p:nvPr/>
        </p:nvPicPr>
        <p:blipFill>
          <a:blip r:embed="rId8" cstate="print"/>
          <a:srcRect/>
          <a:stretch>
            <a:fillRect/>
          </a:stretch>
        </p:blipFill>
        <p:spPr bwMode="auto">
          <a:xfrm>
            <a:off x="8229600" y="5867400"/>
            <a:ext cx="794770" cy="839922"/>
          </a:xfrm>
          <a:prstGeom prst="rect">
            <a:avLst/>
          </a:prstGeom>
          <a:noFill/>
        </p:spPr>
      </p:pic>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609600"/>
            <a:ext cx="8534400" cy="6088348"/>
          </a:xfrm>
          <a:prstGeom prst="rect">
            <a:avLst/>
          </a:prstGeom>
        </p:spPr>
      </p:pic>
      <p:pic>
        <p:nvPicPr>
          <p:cNvPr id="3"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994130571"/>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371600"/>
            <a:ext cx="8686800" cy="2971800"/>
          </a:xfrm>
          <a:prstGeom prst="rect">
            <a:avLst/>
          </a:prstGeom>
        </p:spPr>
      </p:pic>
      <p:pic>
        <p:nvPicPr>
          <p:cNvPr id="3"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722711715"/>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3000" y="1447800"/>
            <a:ext cx="6858000" cy="1938992"/>
          </a:xfrm>
          <a:prstGeom prst="rect">
            <a:avLst/>
          </a:prstGeom>
          <a:noFill/>
        </p:spPr>
        <p:txBody>
          <a:bodyPr wrap="square" rtlCol="0">
            <a:spAutoFit/>
          </a:bodyPr>
          <a:lstStyle/>
          <a:p>
            <a:r>
              <a:rPr lang="en-US" sz="4000" b="1" dirty="0" smtClean="0">
                <a:solidFill>
                  <a:schemeClr val="tx2"/>
                </a:solidFill>
              </a:rPr>
              <a:t>KEBIJAKAN, PROGRAM DAN MATERI PENDUKUNG</a:t>
            </a:r>
          </a:p>
          <a:p>
            <a:r>
              <a:rPr lang="en-US" sz="4000" b="1" dirty="0" smtClean="0">
                <a:solidFill>
                  <a:schemeClr val="tx2"/>
                </a:solidFill>
              </a:rPr>
              <a:t>GERAKAN LITERASI SEKOLAH</a:t>
            </a:r>
            <a:endParaRPr lang="en-US" sz="4000" b="1" dirty="0">
              <a:solidFill>
                <a:schemeClr val="tx2"/>
              </a:solidFill>
            </a:endParaRPr>
          </a:p>
        </p:txBody>
      </p:sp>
      <p:pic>
        <p:nvPicPr>
          <p:cNvPr id="3" name="Picture 2"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25261092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Connector 4"/>
          <p:cNvSpPr/>
          <p:nvPr/>
        </p:nvSpPr>
        <p:spPr>
          <a:xfrm>
            <a:off x="457922" y="3736003"/>
            <a:ext cx="2414652" cy="2363711"/>
          </a:xfrm>
          <a:prstGeom prst="flowChartConnector">
            <a:avLst/>
          </a:prstGeom>
          <a:effectLst>
            <a:glow rad="139700">
              <a:schemeClr val="accent5">
                <a:satMod val="175000"/>
                <a:alpha val="40000"/>
              </a:schemeClr>
            </a:glow>
            <a:outerShdw blurRad="50800" dist="25400" dir="5400000" rotWithShape="0">
              <a:srgbClr val="000000">
                <a:alpha val="38000"/>
              </a:srgb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sz="1400" b="1" dirty="0" smtClean="0">
              <a:solidFill>
                <a:schemeClr val="bg1"/>
              </a:solidFill>
            </a:endParaRPr>
          </a:p>
          <a:p>
            <a:pPr algn="ctr"/>
            <a:endParaRPr lang="en-US" sz="1400" b="1" dirty="0" smtClean="0">
              <a:solidFill>
                <a:schemeClr val="bg1"/>
              </a:solidFill>
            </a:endParaRPr>
          </a:p>
          <a:p>
            <a:pPr algn="ctr"/>
            <a:endParaRPr lang="en-US" sz="1400" b="1" dirty="0" smtClean="0">
              <a:solidFill>
                <a:schemeClr val="bg1"/>
              </a:solidFill>
            </a:endParaRPr>
          </a:p>
          <a:p>
            <a:pPr algn="ctr"/>
            <a:endParaRPr lang="en-US" sz="1400" b="1" dirty="0" smtClean="0">
              <a:solidFill>
                <a:schemeClr val="bg1"/>
              </a:solidFill>
            </a:endParaRPr>
          </a:p>
          <a:p>
            <a:pPr algn="ctr"/>
            <a:endParaRPr lang="en-US" sz="1400" b="1" dirty="0" smtClean="0">
              <a:solidFill>
                <a:schemeClr val="bg1"/>
              </a:solidFill>
            </a:endParaRPr>
          </a:p>
          <a:p>
            <a:pPr algn="ctr"/>
            <a:r>
              <a:rPr lang="id-ID" sz="1400" b="1" dirty="0" smtClean="0">
                <a:solidFill>
                  <a:schemeClr val="bg1"/>
                </a:solidFill>
              </a:rPr>
              <a:t>15 MENIT MEMBACA BUKU NONPELAJARAN SEBELUM HARI PEMBELAJARAN</a:t>
            </a:r>
          </a:p>
          <a:p>
            <a:pPr algn="ctr"/>
            <a:endParaRPr lang="en-US" sz="1400" b="1" dirty="0">
              <a:solidFill>
                <a:schemeClr val="bg1"/>
              </a:solidFill>
            </a:endParaRPr>
          </a:p>
        </p:txBody>
      </p:sp>
      <p:sp>
        <p:nvSpPr>
          <p:cNvPr id="6" name="Rectangular Callout 5"/>
          <p:cNvSpPr/>
          <p:nvPr/>
        </p:nvSpPr>
        <p:spPr>
          <a:xfrm>
            <a:off x="541469" y="1984958"/>
            <a:ext cx="2414651" cy="1467790"/>
          </a:xfrm>
          <a:prstGeom prst="wedgeRectCallout">
            <a:avLst/>
          </a:prstGeom>
          <a:effectLst>
            <a:glow rad="101600">
              <a:schemeClr val="accent5">
                <a:satMod val="175000"/>
                <a:alpha val="40000"/>
              </a:schemeClr>
            </a:glow>
            <a:innerShdw blurRad="63500" dist="50800" dir="18900000">
              <a:prstClr val="black">
                <a:alpha val="50000"/>
              </a:prstClr>
            </a:inn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id-ID" dirty="0" smtClean="0">
                <a:solidFill>
                  <a:schemeClr val="bg1"/>
                </a:solidFill>
              </a:rPr>
              <a:t>PERMENDIKBUD NO. 23 TAHUN 2015</a:t>
            </a:r>
          </a:p>
          <a:p>
            <a:pPr algn="ctr"/>
            <a:r>
              <a:rPr lang="id-ID" dirty="0" smtClean="0">
                <a:solidFill>
                  <a:schemeClr val="bg1"/>
                </a:solidFill>
              </a:rPr>
              <a:t>TENTANG PENUMBUHAN BUDI PEKERTI</a:t>
            </a:r>
            <a:endParaRPr lang="id-ID" dirty="0">
              <a:solidFill>
                <a:schemeClr val="bg1"/>
              </a:solidFill>
            </a:endParaRPr>
          </a:p>
        </p:txBody>
      </p:sp>
      <p:sp>
        <p:nvSpPr>
          <p:cNvPr id="7" name="Rectangular Callout 6"/>
          <p:cNvSpPr/>
          <p:nvPr/>
        </p:nvSpPr>
        <p:spPr>
          <a:xfrm>
            <a:off x="3467594" y="1984958"/>
            <a:ext cx="2398817" cy="1467790"/>
          </a:xfrm>
          <a:prstGeom prst="wedgeRectCallout">
            <a:avLst/>
          </a:prstGeom>
          <a:effectLst>
            <a:glow rad="139700">
              <a:schemeClr val="accent5">
                <a:satMod val="175000"/>
                <a:alpha val="40000"/>
              </a:schemeClr>
            </a:glow>
            <a:outerShdw blurRad="50800" dist="25400" dir="5400000" rotWithShape="0">
              <a:srgbClr val="000000">
                <a:alpha val="38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p>
            <a:pPr algn="ctr"/>
            <a:r>
              <a:rPr lang="id-ID" b="1" dirty="0" smtClean="0">
                <a:solidFill>
                  <a:schemeClr val="bg1"/>
                </a:solidFill>
              </a:rPr>
              <a:t>15 MENIT MEMBACA</a:t>
            </a:r>
            <a:endParaRPr lang="id-ID" b="1" dirty="0">
              <a:solidFill>
                <a:schemeClr val="bg1"/>
              </a:solidFill>
            </a:endParaRPr>
          </a:p>
        </p:txBody>
      </p:sp>
      <p:sp>
        <p:nvSpPr>
          <p:cNvPr id="8" name="Rectangular Callout 7"/>
          <p:cNvSpPr/>
          <p:nvPr/>
        </p:nvSpPr>
        <p:spPr>
          <a:xfrm>
            <a:off x="6154918" y="2001670"/>
            <a:ext cx="2485902" cy="1467790"/>
          </a:xfrm>
          <a:prstGeom prst="wedgeRectCallout">
            <a:avLst/>
          </a:prstGeom>
          <a:effectLst>
            <a:glow rad="101600">
              <a:schemeClr val="accent5">
                <a:satMod val="175000"/>
                <a:alpha val="40000"/>
              </a:schemeClr>
            </a:glow>
            <a:outerShdw blurRad="50800" dist="25400" dir="5400000" rotWithShape="0">
              <a:srgbClr val="000000">
                <a:alpha val="38000"/>
              </a:srgb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9" name="Flowchart: Connector 8"/>
          <p:cNvSpPr/>
          <p:nvPr/>
        </p:nvSpPr>
        <p:spPr>
          <a:xfrm>
            <a:off x="3414152" y="3736003"/>
            <a:ext cx="2505696" cy="2363711"/>
          </a:xfrm>
          <a:prstGeom prst="flowChartConnector">
            <a:avLst/>
          </a:prstGeom>
          <a:effectLst>
            <a:glow rad="139700">
              <a:schemeClr val="accent3">
                <a:satMod val="175000"/>
                <a:alpha val="40000"/>
              </a:schemeClr>
            </a:glow>
            <a:outerShdw blurRad="50800" dist="25400" dir="5400000" rotWithShape="0">
              <a:srgbClr val="000000">
                <a:alpha val="38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10" name="Flowchart: Connector 9"/>
          <p:cNvSpPr/>
          <p:nvPr/>
        </p:nvSpPr>
        <p:spPr>
          <a:xfrm>
            <a:off x="6271881" y="3736003"/>
            <a:ext cx="2485902" cy="2363711"/>
          </a:xfrm>
          <a:prstGeom prst="flowChartConnector">
            <a:avLst/>
          </a:prstGeom>
          <a:effectLst>
            <a:glow rad="228600">
              <a:schemeClr val="accent5">
                <a:satMod val="175000"/>
                <a:alpha val="40000"/>
              </a:schemeClr>
            </a:glow>
            <a:outerShdw blurRad="50800" dist="25400" dir="5400000" rotWithShape="0">
              <a:srgbClr val="000000">
                <a:alpha val="38000"/>
              </a:srgb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3398" y="3810000"/>
            <a:ext cx="997501" cy="982591"/>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1857" y="3923080"/>
            <a:ext cx="1310289" cy="837224"/>
          </a:xfrm>
          <a:prstGeom prst="rect">
            <a:avLst/>
          </a:prstGeom>
        </p:spPr>
      </p:pic>
      <p:sp>
        <p:nvSpPr>
          <p:cNvPr id="14" name="TextBox 13"/>
          <p:cNvSpPr txBox="1"/>
          <p:nvPr/>
        </p:nvSpPr>
        <p:spPr>
          <a:xfrm>
            <a:off x="3810000" y="4990638"/>
            <a:ext cx="1600200" cy="830997"/>
          </a:xfrm>
          <a:prstGeom prst="rect">
            <a:avLst/>
          </a:prstGeom>
          <a:noFill/>
          <a:effectLst>
            <a:glow rad="139700">
              <a:schemeClr val="accent2">
                <a:satMod val="175000"/>
                <a:alpha val="40000"/>
              </a:schemeClr>
            </a:glow>
          </a:effectLst>
        </p:spPr>
        <p:txBody>
          <a:bodyPr wrap="square" rtlCol="0">
            <a:spAutoFit/>
          </a:bodyPr>
          <a:lstStyle/>
          <a:p>
            <a:pPr algn="ctr"/>
            <a:r>
              <a:rPr lang="id-ID" sz="1600" b="1" dirty="0" smtClean="0">
                <a:solidFill>
                  <a:schemeClr val="bg1"/>
                </a:solidFill>
              </a:rPr>
              <a:t>BUKU PANDUAN &amp; </a:t>
            </a:r>
          </a:p>
          <a:p>
            <a:pPr algn="ctr"/>
            <a:r>
              <a:rPr lang="id-ID" sz="1600" b="1" dirty="0" smtClean="0">
                <a:solidFill>
                  <a:schemeClr val="bg1"/>
                </a:solidFill>
              </a:rPr>
              <a:t>JUKNIS</a:t>
            </a:r>
            <a:endParaRPr lang="id-ID" sz="1600" b="1" dirty="0">
              <a:solidFill>
                <a:schemeClr val="bg1"/>
              </a:solidFill>
            </a:endParaRPr>
          </a:p>
        </p:txBody>
      </p:sp>
      <p:sp>
        <p:nvSpPr>
          <p:cNvPr id="15" name="TextBox 14"/>
          <p:cNvSpPr txBox="1"/>
          <p:nvPr/>
        </p:nvSpPr>
        <p:spPr>
          <a:xfrm>
            <a:off x="6845135" y="2252246"/>
            <a:ext cx="1155865" cy="338554"/>
          </a:xfrm>
          <a:prstGeom prst="rect">
            <a:avLst/>
          </a:prstGeom>
          <a:noFill/>
          <a:effectLst>
            <a:glow rad="139700">
              <a:schemeClr val="accent5">
                <a:satMod val="175000"/>
                <a:alpha val="40000"/>
              </a:schemeClr>
            </a:glow>
          </a:effectLst>
        </p:spPr>
        <p:txBody>
          <a:bodyPr wrap="square" rtlCol="0">
            <a:spAutoFit/>
          </a:bodyPr>
          <a:lstStyle/>
          <a:p>
            <a:r>
              <a:rPr lang="en-US" sz="1600" b="1" dirty="0" smtClean="0">
                <a:solidFill>
                  <a:schemeClr val="bg1"/>
                </a:solidFill>
              </a:rPr>
              <a:t>PROGRAM</a:t>
            </a:r>
            <a:endParaRPr lang="en-US" sz="1600" b="1" dirty="0">
              <a:solidFill>
                <a:schemeClr val="bg1"/>
              </a:solidFill>
            </a:endParaRPr>
          </a:p>
        </p:txBody>
      </p:sp>
      <p:sp>
        <p:nvSpPr>
          <p:cNvPr id="16" name="TextBox 15"/>
          <p:cNvSpPr txBox="1"/>
          <p:nvPr/>
        </p:nvSpPr>
        <p:spPr>
          <a:xfrm>
            <a:off x="6011208" y="2607809"/>
            <a:ext cx="2815291" cy="646331"/>
          </a:xfrm>
          <a:prstGeom prst="rect">
            <a:avLst/>
          </a:prstGeom>
          <a:noFill/>
        </p:spPr>
        <p:txBody>
          <a:bodyPr wrap="square" rtlCol="0">
            <a:spAutoFit/>
          </a:bodyPr>
          <a:lstStyle/>
          <a:p>
            <a:pPr algn="ctr"/>
            <a:r>
              <a:rPr lang="id-ID" b="1" dirty="0" smtClean="0">
                <a:solidFill>
                  <a:schemeClr val="bg1"/>
                </a:solidFill>
              </a:rPr>
              <a:t>GERAKAN LITERASI SEKOLAH</a:t>
            </a:r>
            <a:endParaRPr lang="id-ID" b="1" dirty="0">
              <a:solidFill>
                <a:schemeClr val="bg1"/>
              </a:solidFill>
            </a:endParaRPr>
          </a:p>
        </p:txBody>
      </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3520" y="4120380"/>
            <a:ext cx="1148279" cy="1208460"/>
          </a:xfrm>
          <a:prstGeom prst="rect">
            <a:avLst/>
          </a:prstGeom>
        </p:spPr>
      </p:pic>
      <p:sp>
        <p:nvSpPr>
          <p:cNvPr id="19" name="TextBox 18"/>
          <p:cNvSpPr txBox="1"/>
          <p:nvPr/>
        </p:nvSpPr>
        <p:spPr>
          <a:xfrm>
            <a:off x="6718300" y="5380210"/>
            <a:ext cx="1529521" cy="646331"/>
          </a:xfrm>
          <a:prstGeom prst="rect">
            <a:avLst/>
          </a:prstGeom>
          <a:noFill/>
        </p:spPr>
        <p:txBody>
          <a:bodyPr wrap="square" rtlCol="0">
            <a:spAutoFit/>
          </a:bodyPr>
          <a:lstStyle/>
          <a:p>
            <a:pPr algn="ctr"/>
            <a:r>
              <a:rPr lang="id-ID" b="1" dirty="0" smtClean="0">
                <a:solidFill>
                  <a:schemeClr val="bg1"/>
                </a:solidFill>
              </a:rPr>
              <a:t>SATUAN TUGAS</a:t>
            </a:r>
            <a:endParaRPr lang="id-ID" b="1" dirty="0">
              <a:solidFill>
                <a:schemeClr val="bg1"/>
              </a:solidFill>
            </a:endParaRPr>
          </a:p>
        </p:txBody>
      </p:sp>
      <p:sp>
        <p:nvSpPr>
          <p:cNvPr id="4" name="Rectangle 3"/>
          <p:cNvSpPr/>
          <p:nvPr/>
        </p:nvSpPr>
        <p:spPr>
          <a:xfrm>
            <a:off x="304800" y="620550"/>
            <a:ext cx="7805370" cy="830997"/>
          </a:xfrm>
          <a:prstGeom prst="rect">
            <a:avLst/>
          </a:prstGeom>
        </p:spPr>
        <p:txBody>
          <a:bodyPr wrap="square">
            <a:spAutoFit/>
          </a:bodyPr>
          <a:lstStyle/>
          <a:p>
            <a:r>
              <a:rPr lang="en-US" sz="4800" b="1" dirty="0">
                <a:cs typeface="Tahoma"/>
              </a:rPr>
              <a:t>IMPLEMENTASI GLS</a:t>
            </a:r>
          </a:p>
        </p:txBody>
      </p:sp>
      <p:pic>
        <p:nvPicPr>
          <p:cNvPr id="17" name="Picture 16" descr="D:\_____________________GLS 2016\gls desain 02\COVER GLS KIRIM\Logo GLS draft copy.jpg"/>
          <p:cNvPicPr>
            <a:picLocks noChangeAspect="1" noChangeArrowheads="1"/>
          </p:cNvPicPr>
          <p:nvPr/>
        </p:nvPicPr>
        <p:blipFill>
          <a:blip r:embed="rId5" cstate="print"/>
          <a:srcRect/>
          <a:stretch>
            <a:fillRect/>
          </a:stretch>
        </p:blipFill>
        <p:spPr bwMode="auto">
          <a:xfrm>
            <a:off x="8044430" y="226878"/>
            <a:ext cx="794770" cy="839922"/>
          </a:xfrm>
          <a:prstGeom prst="rect">
            <a:avLst/>
          </a:prstGeom>
          <a:noFill/>
        </p:spPr>
      </p:pic>
    </p:spTree>
    <p:extLst>
      <p:ext uri="{BB962C8B-B14F-4D97-AF65-F5344CB8AC3E}">
        <p14:creationId xmlns:p14="http://schemas.microsoft.com/office/powerpoint/2010/main" val="476580621"/>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533400"/>
            <a:ext cx="7772400" cy="6096000"/>
          </a:xfrm>
          <a:prstGeom prst="rect">
            <a:avLst/>
          </a:prstGeom>
        </p:spPr>
      </p:pic>
      <p:sp>
        <p:nvSpPr>
          <p:cNvPr id="3" name="TextBox 2"/>
          <p:cNvSpPr txBox="1"/>
          <p:nvPr/>
        </p:nvSpPr>
        <p:spPr>
          <a:xfrm>
            <a:off x="609600" y="76200"/>
            <a:ext cx="7058855" cy="369332"/>
          </a:xfrm>
          <a:prstGeom prst="rect">
            <a:avLst/>
          </a:prstGeom>
          <a:noFill/>
        </p:spPr>
        <p:txBody>
          <a:bodyPr wrap="none" rtlCol="0">
            <a:spAutoFit/>
          </a:bodyPr>
          <a:lstStyle/>
          <a:p>
            <a:r>
              <a:rPr lang="en-US" b="1" dirty="0"/>
              <a:t>http://</a:t>
            </a:r>
            <a:r>
              <a:rPr lang="en-US" b="1" dirty="0" err="1"/>
              <a:t>dikdasmen.kemdikbud.go.id</a:t>
            </a:r>
            <a:r>
              <a:rPr lang="en-US" b="1" dirty="0"/>
              <a:t>/</a:t>
            </a:r>
            <a:r>
              <a:rPr lang="en-US" b="1" dirty="0" err="1"/>
              <a:t>index.php</a:t>
            </a:r>
            <a:r>
              <a:rPr lang="en-US" b="1" dirty="0"/>
              <a:t>/</a:t>
            </a:r>
            <a:r>
              <a:rPr lang="en-US" b="1" dirty="0" err="1"/>
              <a:t>gerakan-literasi-sekolah</a:t>
            </a:r>
            <a:r>
              <a:rPr lang="en-US" dirty="0"/>
              <a:t>/</a:t>
            </a:r>
          </a:p>
        </p:txBody>
      </p:sp>
    </p:spTree>
    <p:extLst>
      <p:ext uri="{BB962C8B-B14F-4D97-AF65-F5344CB8AC3E}">
        <p14:creationId xmlns:p14="http://schemas.microsoft.com/office/powerpoint/2010/main" val="700560685"/>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0172" y="762000"/>
            <a:ext cx="7491828" cy="5867400"/>
          </a:xfrm>
          <a:prstGeom prst="rect">
            <a:avLst/>
          </a:prstGeom>
        </p:spPr>
      </p:pic>
      <p:sp>
        <p:nvSpPr>
          <p:cNvPr id="4" name="TextBox 3"/>
          <p:cNvSpPr txBox="1"/>
          <p:nvPr/>
        </p:nvSpPr>
        <p:spPr>
          <a:xfrm>
            <a:off x="890172" y="457200"/>
            <a:ext cx="7058855" cy="369332"/>
          </a:xfrm>
          <a:prstGeom prst="rect">
            <a:avLst/>
          </a:prstGeom>
          <a:noFill/>
        </p:spPr>
        <p:txBody>
          <a:bodyPr wrap="none" rtlCol="0">
            <a:spAutoFit/>
          </a:bodyPr>
          <a:lstStyle/>
          <a:p>
            <a:r>
              <a:rPr lang="en-US" b="1" dirty="0"/>
              <a:t>http://</a:t>
            </a:r>
            <a:r>
              <a:rPr lang="en-US" b="1" dirty="0" err="1"/>
              <a:t>dikdasmen.kemdikbud.go.id</a:t>
            </a:r>
            <a:r>
              <a:rPr lang="en-US" b="1" dirty="0"/>
              <a:t>/</a:t>
            </a:r>
            <a:r>
              <a:rPr lang="en-US" b="1" dirty="0" err="1"/>
              <a:t>index.php</a:t>
            </a:r>
            <a:r>
              <a:rPr lang="en-US" b="1" dirty="0"/>
              <a:t>/</a:t>
            </a:r>
            <a:r>
              <a:rPr lang="en-US" b="1" dirty="0" err="1"/>
              <a:t>gerakan-literasi-sekolah</a:t>
            </a:r>
            <a:r>
              <a:rPr lang="en-US" dirty="0"/>
              <a:t>/</a:t>
            </a:r>
          </a:p>
        </p:txBody>
      </p:sp>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818079941"/>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8600" y="6019800"/>
            <a:ext cx="8708794" cy="369332"/>
          </a:xfrm>
          <a:prstGeom prst="rect">
            <a:avLst/>
          </a:prstGeom>
          <a:noFill/>
        </p:spPr>
        <p:txBody>
          <a:bodyPr wrap="none" rtlCol="0">
            <a:spAutoFit/>
          </a:bodyPr>
          <a:lstStyle/>
          <a:p>
            <a:r>
              <a:rPr lang="en-US" b="1" dirty="0" smtClean="0"/>
              <a:t>http://dikdasmen.kemdikbud.go.id/index.php/panduan-praktis-gerakan-literasi-sekolah/</a:t>
            </a:r>
            <a:endParaRPr lang="en-US" dirty="0"/>
          </a:p>
        </p:txBody>
      </p:sp>
      <p:pic>
        <p:nvPicPr>
          <p:cNvPr id="1026" name="Picture 2"/>
          <p:cNvPicPr>
            <a:picLocks noChangeAspect="1" noChangeArrowheads="1"/>
          </p:cNvPicPr>
          <p:nvPr/>
        </p:nvPicPr>
        <p:blipFill>
          <a:blip r:embed="rId2"/>
          <a:srcRect l="30282" t="21302" r="32004" b="32222"/>
          <a:stretch>
            <a:fillRect/>
          </a:stretch>
        </p:blipFill>
        <p:spPr bwMode="auto">
          <a:xfrm>
            <a:off x="609600" y="609600"/>
            <a:ext cx="7772400" cy="5486400"/>
          </a:xfrm>
          <a:prstGeom prst="rect">
            <a:avLst/>
          </a:prstGeom>
          <a:noFill/>
          <a:ln w="9525">
            <a:noFill/>
            <a:miter lim="800000"/>
            <a:headEnd/>
            <a:tailEnd/>
          </a:ln>
          <a:effectLst/>
        </p:spPr>
      </p:pic>
      <p:pic>
        <p:nvPicPr>
          <p:cNvPr id="4" name="Picture 3"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23408329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609600"/>
            <a:ext cx="7010400" cy="6096000"/>
          </a:xfrm>
          <a:prstGeom prst="rect">
            <a:avLst/>
          </a:prstGeom>
        </p:spPr>
      </p:pic>
      <p:sp>
        <p:nvSpPr>
          <p:cNvPr id="5" name="TextBox 4"/>
          <p:cNvSpPr txBox="1"/>
          <p:nvPr/>
        </p:nvSpPr>
        <p:spPr>
          <a:xfrm>
            <a:off x="1004472" y="152400"/>
            <a:ext cx="7058855" cy="369332"/>
          </a:xfrm>
          <a:prstGeom prst="rect">
            <a:avLst/>
          </a:prstGeom>
          <a:noFill/>
        </p:spPr>
        <p:txBody>
          <a:bodyPr wrap="none" rtlCol="0">
            <a:spAutoFit/>
          </a:bodyPr>
          <a:lstStyle/>
          <a:p>
            <a:r>
              <a:rPr lang="en-US" b="1" dirty="0"/>
              <a:t>http://</a:t>
            </a:r>
            <a:r>
              <a:rPr lang="en-US" b="1" dirty="0" err="1"/>
              <a:t>dikdasmen.kemdikbud.go.id</a:t>
            </a:r>
            <a:r>
              <a:rPr lang="en-US" b="1" dirty="0"/>
              <a:t>/</a:t>
            </a:r>
            <a:r>
              <a:rPr lang="en-US" b="1" dirty="0" err="1"/>
              <a:t>index.php</a:t>
            </a:r>
            <a:r>
              <a:rPr lang="en-US" b="1" dirty="0"/>
              <a:t>/</a:t>
            </a:r>
            <a:r>
              <a:rPr lang="en-US" b="1" dirty="0" err="1"/>
              <a:t>gerakan-literasi-sekolah</a:t>
            </a:r>
            <a:r>
              <a:rPr lang="en-US" dirty="0"/>
              <a:t>/</a:t>
            </a:r>
          </a:p>
        </p:txBody>
      </p:sp>
      <p:pic>
        <p:nvPicPr>
          <p:cNvPr id="4" name="Picture 3"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207223887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6072" y="487740"/>
            <a:ext cx="5259773" cy="3046988"/>
          </a:xfrm>
          <a:prstGeom prst="rect">
            <a:avLst/>
          </a:prstGeom>
          <a:noFill/>
        </p:spPr>
        <p:txBody>
          <a:bodyPr wrap="none">
            <a:spAutoFit/>
          </a:bodyPr>
          <a:lstStyle/>
          <a:p>
            <a:pPr algn="r">
              <a:defRPr/>
            </a:pPr>
            <a:r>
              <a:rPr lang="en-US" sz="4800" b="1" dirty="0" err="1" smtClean="0">
                <a:solidFill>
                  <a:srgbClr val="0070C0"/>
                </a:solidFill>
                <a:effectLst>
                  <a:outerShdw blurRad="50800" dist="38100" dir="2700000" algn="tl" rotWithShape="0">
                    <a:prstClr val="black">
                      <a:alpha val="40000"/>
                    </a:prstClr>
                  </a:outerShdw>
                </a:effectLst>
                <a:latin typeface="Century Gothic"/>
                <a:cs typeface="Century Gothic"/>
              </a:rPr>
              <a:t>Peningkatan</a:t>
            </a:r>
            <a:endParaRPr lang="en-US" sz="4800" b="1" dirty="0" smtClean="0">
              <a:solidFill>
                <a:srgbClr val="0070C0"/>
              </a:solidFill>
              <a:effectLst>
                <a:outerShdw blurRad="50800" dist="38100" dir="2700000" algn="tl" rotWithShape="0">
                  <a:prstClr val="black">
                    <a:alpha val="40000"/>
                  </a:prstClr>
                </a:outerShdw>
              </a:effectLst>
              <a:latin typeface="Century Gothic"/>
              <a:cs typeface="Century Gothic"/>
            </a:endParaRPr>
          </a:p>
          <a:p>
            <a:pPr algn="r">
              <a:defRPr/>
            </a:pPr>
            <a:r>
              <a:rPr lang="en-US" sz="4800" b="1" dirty="0" err="1" smtClean="0">
                <a:solidFill>
                  <a:srgbClr val="0070C0"/>
                </a:solidFill>
                <a:effectLst>
                  <a:outerShdw blurRad="50800" dist="38100" dir="2700000" algn="tl" rotWithShape="0">
                    <a:prstClr val="black">
                      <a:alpha val="40000"/>
                    </a:prstClr>
                  </a:outerShdw>
                </a:effectLst>
                <a:latin typeface="Century Gothic"/>
                <a:cs typeface="Century Gothic"/>
              </a:rPr>
              <a:t>Kapasitas</a:t>
            </a:r>
            <a:r>
              <a:rPr lang="en-US" sz="4800" b="1" dirty="0" smtClean="0">
                <a:solidFill>
                  <a:srgbClr val="0070C0"/>
                </a:solidFill>
                <a:effectLst>
                  <a:outerShdw blurRad="50800" dist="38100" dir="2700000" algn="tl" rotWithShape="0">
                    <a:prstClr val="black">
                      <a:alpha val="40000"/>
                    </a:prstClr>
                  </a:outerShdw>
                </a:effectLst>
                <a:latin typeface="Century Gothic"/>
                <a:cs typeface="Century Gothic"/>
              </a:rPr>
              <a:t> </a:t>
            </a:r>
            <a:r>
              <a:rPr lang="en-US" sz="4800" b="1" dirty="0" err="1" smtClean="0">
                <a:solidFill>
                  <a:srgbClr val="0070C0"/>
                </a:solidFill>
                <a:effectLst>
                  <a:outerShdw blurRad="50800" dist="38100" dir="2700000" algn="tl" rotWithShape="0">
                    <a:prstClr val="black">
                      <a:alpha val="40000"/>
                    </a:prstClr>
                  </a:outerShdw>
                </a:effectLst>
                <a:latin typeface="Century Gothic"/>
                <a:cs typeface="Century Gothic"/>
              </a:rPr>
              <a:t>Literasi</a:t>
            </a:r>
            <a:endParaRPr lang="en-US" sz="4800" b="1" dirty="0" smtClean="0">
              <a:solidFill>
                <a:srgbClr val="0070C0"/>
              </a:solidFill>
              <a:effectLst>
                <a:outerShdw blurRad="50800" dist="38100" dir="2700000" algn="tl" rotWithShape="0">
                  <a:prstClr val="black">
                    <a:alpha val="40000"/>
                  </a:prstClr>
                </a:outerShdw>
              </a:effectLst>
              <a:latin typeface="Century Gothic"/>
              <a:cs typeface="Century Gothic"/>
            </a:endParaRPr>
          </a:p>
          <a:p>
            <a:pPr algn="r">
              <a:defRPr/>
            </a:pPr>
            <a:r>
              <a:rPr lang="en-US" sz="4800" b="1" dirty="0" err="1" smtClean="0">
                <a:solidFill>
                  <a:srgbClr val="0070C0"/>
                </a:solidFill>
                <a:effectLst>
                  <a:outerShdw blurRad="50800" dist="38100" dir="2700000" algn="tl" rotWithShape="0">
                    <a:prstClr val="black">
                      <a:alpha val="40000"/>
                    </a:prstClr>
                  </a:outerShdw>
                </a:effectLst>
                <a:latin typeface="Century Gothic"/>
                <a:cs typeface="Century Gothic"/>
              </a:rPr>
              <a:t>di</a:t>
            </a:r>
            <a:r>
              <a:rPr lang="en-US" sz="4800" b="1" dirty="0" smtClean="0">
                <a:solidFill>
                  <a:srgbClr val="0070C0"/>
                </a:solidFill>
                <a:effectLst>
                  <a:outerShdw blurRad="50800" dist="38100" dir="2700000" algn="tl" rotWithShape="0">
                    <a:prstClr val="black">
                      <a:alpha val="40000"/>
                    </a:prstClr>
                  </a:outerShdw>
                </a:effectLst>
                <a:latin typeface="Century Gothic"/>
                <a:cs typeface="Century Gothic"/>
              </a:rPr>
              <a:t> </a:t>
            </a:r>
            <a:r>
              <a:rPr lang="en-US" sz="4800" b="1" dirty="0" err="1" smtClean="0">
                <a:solidFill>
                  <a:srgbClr val="0070C0"/>
                </a:solidFill>
                <a:effectLst>
                  <a:outerShdw blurRad="50800" dist="38100" dir="2700000" algn="tl" rotWithShape="0">
                    <a:prstClr val="black">
                      <a:alpha val="40000"/>
                    </a:prstClr>
                  </a:outerShdw>
                </a:effectLst>
                <a:latin typeface="Century Gothic"/>
                <a:cs typeface="Century Gothic"/>
              </a:rPr>
              <a:t>Sekolah</a:t>
            </a:r>
            <a:r>
              <a:rPr lang="en-US" sz="4800" b="1" dirty="0" smtClean="0">
                <a:solidFill>
                  <a:srgbClr val="0070C0"/>
                </a:solidFill>
                <a:effectLst>
                  <a:outerShdw blurRad="50800" dist="38100" dir="2700000" algn="tl" rotWithShape="0">
                    <a:prstClr val="black">
                      <a:alpha val="40000"/>
                    </a:prstClr>
                  </a:outerShdw>
                </a:effectLst>
                <a:latin typeface="Century Gothic"/>
                <a:cs typeface="Century Gothic"/>
              </a:rPr>
              <a:t>, Guru</a:t>
            </a:r>
          </a:p>
          <a:p>
            <a:pPr algn="r">
              <a:defRPr/>
            </a:pPr>
            <a:r>
              <a:rPr lang="en-US" sz="4800" b="1" dirty="0" err="1" smtClean="0">
                <a:solidFill>
                  <a:srgbClr val="0070C0"/>
                </a:solidFill>
                <a:effectLst>
                  <a:outerShdw blurRad="50800" dist="38100" dir="2700000" algn="tl" rotWithShape="0">
                    <a:prstClr val="black">
                      <a:alpha val="40000"/>
                    </a:prstClr>
                  </a:outerShdw>
                </a:effectLst>
                <a:latin typeface="Century Gothic"/>
                <a:cs typeface="Century Gothic"/>
              </a:rPr>
              <a:t>dan</a:t>
            </a:r>
            <a:r>
              <a:rPr lang="en-US" sz="4800" b="1" dirty="0" smtClean="0">
                <a:solidFill>
                  <a:srgbClr val="0070C0"/>
                </a:solidFill>
                <a:effectLst>
                  <a:outerShdw blurRad="50800" dist="38100" dir="2700000" algn="tl" rotWithShape="0">
                    <a:prstClr val="black">
                      <a:alpha val="40000"/>
                    </a:prstClr>
                  </a:outerShdw>
                </a:effectLst>
                <a:latin typeface="Century Gothic"/>
                <a:cs typeface="Century Gothic"/>
              </a:rPr>
              <a:t> </a:t>
            </a:r>
            <a:r>
              <a:rPr lang="en-US" sz="4800" b="1" dirty="0" err="1" smtClean="0">
                <a:solidFill>
                  <a:srgbClr val="0070C0"/>
                </a:solidFill>
                <a:effectLst>
                  <a:outerShdw blurRad="50800" dist="38100" dir="2700000" algn="tl" rotWithShape="0">
                    <a:prstClr val="black">
                      <a:alpha val="40000"/>
                    </a:prstClr>
                  </a:outerShdw>
                </a:effectLst>
                <a:latin typeface="Century Gothic"/>
                <a:cs typeface="Century Gothic"/>
              </a:rPr>
              <a:t>Komunitas</a:t>
            </a:r>
            <a:r>
              <a:rPr lang="en-US" sz="4800" b="1" dirty="0" smtClean="0">
                <a:solidFill>
                  <a:srgbClr val="0070C0"/>
                </a:solidFill>
                <a:effectLst>
                  <a:outerShdw blurRad="50800" dist="38100" dir="2700000" algn="tl" rotWithShape="0">
                    <a:prstClr val="black">
                      <a:alpha val="40000"/>
                    </a:prstClr>
                  </a:outerShdw>
                </a:effectLst>
                <a:latin typeface="Century Gothic"/>
                <a:cs typeface="Century Gothic"/>
              </a:rPr>
              <a:t> </a:t>
            </a:r>
          </a:p>
        </p:txBody>
      </p:sp>
      <p:pic>
        <p:nvPicPr>
          <p:cNvPr id="3" name="Picture 2"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001000" y="5791200"/>
            <a:ext cx="794770" cy="839922"/>
          </a:xfrm>
          <a:prstGeom prst="rect">
            <a:avLst/>
          </a:prstGeom>
          <a:noFill/>
        </p:spPr>
      </p:pic>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533400"/>
            <a:ext cx="7886700" cy="5105400"/>
          </a:xfrm>
        </p:spPr>
        <p:txBody>
          <a:bodyPr>
            <a:normAutofit/>
          </a:bodyPr>
          <a:lstStyle/>
          <a:p>
            <a:pPr marL="0" indent="0">
              <a:buNone/>
            </a:pPr>
            <a:r>
              <a:rPr lang="id-ID" sz="3600" b="1" dirty="0" smtClean="0">
                <a:solidFill>
                  <a:srgbClr val="0070C0"/>
                </a:solidFill>
              </a:rPr>
              <a:t>PENINGKATAN KAPASITAS</a:t>
            </a:r>
          </a:p>
          <a:p>
            <a:pPr marL="0" indent="0">
              <a:buNone/>
            </a:pPr>
            <a:endParaRPr lang="en-US" sz="1500" dirty="0" smtClean="0"/>
          </a:p>
          <a:p>
            <a:pPr marL="0" indent="0">
              <a:buNone/>
            </a:pPr>
            <a:endParaRPr lang="en-US" sz="1500" dirty="0" smtClean="0"/>
          </a:p>
          <a:p>
            <a:pPr marL="0" indent="0">
              <a:buNone/>
            </a:pPr>
            <a:endParaRPr lang="id-ID" sz="1500" dirty="0"/>
          </a:p>
          <a:p>
            <a:pPr marL="0" indent="0">
              <a:buNone/>
            </a:pPr>
            <a:r>
              <a:rPr lang="id-ID" sz="2700" dirty="0"/>
              <a:t>1. Sosialisasi</a:t>
            </a:r>
          </a:p>
          <a:p>
            <a:pPr marL="0" indent="0">
              <a:buNone/>
            </a:pPr>
            <a:r>
              <a:rPr lang="id-ID" sz="2700" dirty="0"/>
              <a:t>2. Lokakarya</a:t>
            </a:r>
          </a:p>
          <a:p>
            <a:pPr marL="0" indent="0">
              <a:buNone/>
            </a:pPr>
            <a:r>
              <a:rPr lang="id-ID" sz="2700" dirty="0"/>
              <a:t>3. Pendampingan </a:t>
            </a:r>
          </a:p>
          <a:p>
            <a:pPr lvl="1"/>
            <a:r>
              <a:rPr lang="id-ID" sz="2400" dirty="0"/>
              <a:t>Pendampingan teknis </a:t>
            </a:r>
          </a:p>
          <a:p>
            <a:pPr lvl="1"/>
            <a:r>
              <a:rPr lang="id-ID" sz="2400" dirty="0"/>
              <a:t>Pendampingan operasional</a:t>
            </a:r>
          </a:p>
          <a:p>
            <a:pPr marL="0" indent="0">
              <a:buNone/>
            </a:pPr>
            <a:r>
              <a:rPr lang="id-ID" sz="2700" dirty="0"/>
              <a:t>4. Penyediaan Sarana dan Prasarana </a:t>
            </a:r>
          </a:p>
          <a:p>
            <a:pPr marL="0" indent="0">
              <a:buNone/>
            </a:pPr>
            <a:r>
              <a:rPr lang="id-ID" sz="2700" dirty="0"/>
              <a:t>     serta Pendanaan</a:t>
            </a:r>
          </a:p>
          <a:p>
            <a:endParaRPr lang="id-ID" sz="27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3143" y="1417864"/>
            <a:ext cx="4267200" cy="24627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273030" y="74478"/>
            <a:ext cx="794770" cy="839922"/>
          </a:xfrm>
          <a:prstGeom prst="rect">
            <a:avLst/>
          </a:prstGeom>
          <a:noFill/>
        </p:spPr>
      </p:pic>
      <p:grpSp>
        <p:nvGrpSpPr>
          <p:cNvPr id="6" name="Group 5"/>
          <p:cNvGrpSpPr/>
          <p:nvPr/>
        </p:nvGrpSpPr>
        <p:grpSpPr>
          <a:xfrm>
            <a:off x="0" y="1092109"/>
            <a:ext cx="4680542" cy="50891"/>
            <a:chOff x="0" y="2631522"/>
            <a:chExt cx="15040549" cy="828013"/>
          </a:xfrm>
        </p:grpSpPr>
        <p:grpSp>
          <p:nvGrpSpPr>
            <p:cNvPr id="7" name="Group 6"/>
            <p:cNvGrpSpPr/>
            <p:nvPr/>
          </p:nvGrpSpPr>
          <p:grpSpPr>
            <a:xfrm>
              <a:off x="0" y="2632049"/>
              <a:ext cx="10872788" cy="827486"/>
              <a:chOff x="3886200" y="942975"/>
              <a:chExt cx="6986588" cy="628650"/>
            </a:xfrm>
            <a:solidFill>
              <a:srgbClr val="277AC0"/>
            </a:solidFill>
          </p:grpSpPr>
          <p:sp>
            <p:nvSpPr>
              <p:cNvPr id="9" name="Rectangle 8"/>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sp>
            <p:nvSpPr>
              <p:cNvPr id="10" name="Parallelogram 9"/>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
          <p:nvSpPr>
            <p:cNvPr id="8" name="Parallelogram 7"/>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Tree>
    <p:extLst>
      <p:ext uri="{BB962C8B-B14F-4D97-AF65-F5344CB8AC3E}">
        <p14:creationId xmlns:p14="http://schemas.microsoft.com/office/powerpoint/2010/main" val="2130579203"/>
      </p:ext>
    </p:extLst>
  </p:cSld>
  <p:clrMapOvr>
    <a:masterClrMapping/>
  </p:clrMapOvr>
  <mc:AlternateContent xmlns:mc="http://schemas.openxmlformats.org/markup-compatibility/2006" xmlns:p14="http://schemas.microsoft.com/office/powerpoint/2010/main">
    <mc:Choice Requires="p14">
      <p:transition spd="slow" p14:dur="275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17" y="0"/>
            <a:ext cx="2648921"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95"/>
          </a:p>
        </p:txBody>
      </p:sp>
      <p:sp>
        <p:nvSpPr>
          <p:cNvPr id="5" name="Rectangle 4"/>
          <p:cNvSpPr/>
          <p:nvPr/>
        </p:nvSpPr>
        <p:spPr>
          <a:xfrm>
            <a:off x="0" y="0"/>
            <a:ext cx="9144000" cy="6858000"/>
          </a:xfrm>
          <a:prstGeom prst="rect">
            <a:avLst/>
          </a:prstGeom>
          <a:noFill/>
          <a:ln w="57150"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0319" tIns="30160" rIns="60319" bIns="30160" rtlCol="0" anchor="ctr"/>
          <a:lstStyle/>
          <a:p>
            <a:pPr algn="ctr"/>
            <a:endParaRPr lang="id-ID" sz="1189"/>
          </a:p>
        </p:txBody>
      </p:sp>
      <p:grpSp>
        <p:nvGrpSpPr>
          <p:cNvPr id="2" name="Group 21"/>
          <p:cNvGrpSpPr>
            <a:grpSpLocks/>
          </p:cNvGrpSpPr>
          <p:nvPr/>
        </p:nvGrpSpPr>
        <p:grpSpPr bwMode="auto">
          <a:xfrm>
            <a:off x="2958711" y="1009650"/>
            <a:ext cx="2565797" cy="3046412"/>
            <a:chOff x="1017036" y="1295400"/>
            <a:chExt cx="3326364" cy="3091026"/>
          </a:xfrm>
        </p:grpSpPr>
        <p:grpSp>
          <p:nvGrpSpPr>
            <p:cNvPr id="3" name="Group 20"/>
            <p:cNvGrpSpPr>
              <a:grpSpLocks/>
            </p:cNvGrpSpPr>
            <p:nvPr/>
          </p:nvGrpSpPr>
          <p:grpSpPr bwMode="auto">
            <a:xfrm>
              <a:off x="1017036" y="1295400"/>
              <a:ext cx="3326364" cy="3091026"/>
              <a:chOff x="1017036" y="1295400"/>
              <a:chExt cx="3326364" cy="3091026"/>
            </a:xfrm>
          </p:grpSpPr>
          <p:sp>
            <p:nvSpPr>
              <p:cNvPr id="9" name="Rounded Rectangle 8"/>
              <p:cNvSpPr/>
              <p:nvPr/>
            </p:nvSpPr>
            <p:spPr>
              <a:xfrm>
                <a:off x="1372054" y="1923592"/>
                <a:ext cx="2971346" cy="246283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595" dirty="0">
                  <a:solidFill>
                    <a:schemeClr val="tx1"/>
                  </a:solidFill>
                </a:endParaRPr>
              </a:p>
            </p:txBody>
          </p:sp>
          <p:grpSp>
            <p:nvGrpSpPr>
              <p:cNvPr id="6" name="Group 14"/>
              <p:cNvGrpSpPr>
                <a:grpSpLocks/>
              </p:cNvGrpSpPr>
              <p:nvPr/>
            </p:nvGrpSpPr>
            <p:grpSpPr bwMode="auto">
              <a:xfrm>
                <a:off x="1017036" y="1295400"/>
                <a:ext cx="2335764" cy="459613"/>
                <a:chOff x="558800" y="1063"/>
                <a:chExt cx="2335764" cy="459613"/>
              </a:xfrm>
            </p:grpSpPr>
            <p:sp>
              <p:nvSpPr>
                <p:cNvPr id="12" name="Rounded Rectangle 11"/>
                <p:cNvSpPr/>
                <p:nvPr/>
              </p:nvSpPr>
              <p:spPr>
                <a:xfrm>
                  <a:off x="558800" y="1063"/>
                  <a:ext cx="2335400" cy="459064"/>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3" name="Rounded Rectangle 4"/>
                <p:cNvSpPr/>
                <p:nvPr/>
              </p:nvSpPr>
              <p:spPr>
                <a:xfrm>
                  <a:off x="571148" y="13949"/>
                  <a:ext cx="2310703" cy="433292"/>
                </a:xfrm>
                <a:prstGeom prst="rect">
                  <a:avLst/>
                </a:prstGeom>
                <a:solidFill>
                  <a:schemeClr val="accent4">
                    <a:lumMod val="75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lIns="49531" tIns="33020" rIns="49531" bIns="33020" spcCol="1270" anchor="ctr"/>
                <a:lstStyle/>
                <a:p>
                  <a:pPr algn="ctr" defTabSz="1024189">
                    <a:lnSpc>
                      <a:spcPct val="90000"/>
                    </a:lnSpc>
                    <a:spcAft>
                      <a:spcPct val="35000"/>
                    </a:spcAft>
                    <a:defRPr/>
                  </a:pPr>
                  <a:r>
                    <a:rPr lang="en-US" sz="2300" b="1" dirty="0">
                      <a:solidFill>
                        <a:schemeClr val="bg1"/>
                      </a:solidFill>
                    </a:rPr>
                    <a:t>DEFINISI</a:t>
                  </a:r>
                </a:p>
              </p:txBody>
            </p:sp>
          </p:grpSp>
          <p:sp>
            <p:nvSpPr>
              <p:cNvPr id="11" name="Straight Connector 3"/>
              <p:cNvSpPr/>
              <p:nvPr/>
            </p:nvSpPr>
            <p:spPr>
              <a:xfrm>
                <a:off x="1142064" y="1752853"/>
                <a:ext cx="152813" cy="1676790"/>
              </a:xfrm>
              <a:custGeom>
                <a:avLst/>
                <a:gdLst/>
                <a:ahLst/>
                <a:cxnLst/>
                <a:rect l="0" t="0" r="0" b="0"/>
                <a:pathLst>
                  <a:path>
                    <a:moveTo>
                      <a:pt x="0" y="0"/>
                    </a:moveTo>
                    <a:lnTo>
                      <a:pt x="0" y="939402"/>
                    </a:lnTo>
                    <a:lnTo>
                      <a:pt x="233576" y="939402"/>
                    </a:lnTo>
                  </a:path>
                </a:pathLst>
              </a:custGeom>
              <a:noFill/>
              <a:ln>
                <a:solidFill>
                  <a:schemeClr val="tx1"/>
                </a:solidFill>
              </a:ln>
            </p:spPr>
            <p:style>
              <a:lnRef idx="2">
                <a:schemeClr val="dk1">
                  <a:shade val="6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sp>
        </p:grpSp>
        <p:sp>
          <p:nvSpPr>
            <p:cNvPr id="8" name="TextBox 7"/>
            <p:cNvSpPr txBox="1"/>
            <p:nvPr/>
          </p:nvSpPr>
          <p:spPr>
            <a:xfrm>
              <a:off x="1447688" y="2114185"/>
              <a:ext cx="2895712" cy="2061073"/>
            </a:xfrm>
            <a:prstGeom prst="rect">
              <a:avLst/>
            </a:prstGeom>
            <a:noFill/>
          </p:spPr>
          <p:txBody>
            <a:bodyPr>
              <a:spAutoFit/>
            </a:bodyPr>
            <a:lstStyle/>
            <a:p>
              <a:pPr marL="228594" indent="-228594">
                <a:buFont typeface="Wingdings" panose="05000000000000000000" pitchFamily="2" charset="2"/>
                <a:buChar char="§"/>
                <a:defRPr/>
              </a:pPr>
              <a:r>
                <a:rPr lang="id-ID" sz="1400" dirty="0">
                  <a:latin typeface="Arial Narrow" panose="020B0606020202030204" pitchFamily="34" charset="0"/>
                </a:rPr>
                <a:t>Melek</a:t>
              </a:r>
              <a:r>
                <a:rPr lang="en-US" sz="1400" dirty="0">
                  <a:latin typeface="Arial Narrow" panose="020B0606020202030204" pitchFamily="34" charset="0"/>
                </a:rPr>
                <a:t> </a:t>
              </a:r>
              <a:r>
                <a:rPr lang="en-US" sz="1400" dirty="0" err="1">
                  <a:latin typeface="Arial Narrow" panose="020B0606020202030204" pitchFamily="34" charset="0"/>
                </a:rPr>
                <a:t>pengetahuan</a:t>
              </a:r>
              <a:r>
                <a:rPr lang="en-US" sz="1400" dirty="0">
                  <a:latin typeface="Arial Narrow" panose="020B0606020202030204" pitchFamily="34" charset="0"/>
                </a:rPr>
                <a:t> </a:t>
              </a:r>
              <a:r>
                <a:rPr lang="en-US" sz="1400" dirty="0" err="1">
                  <a:latin typeface="Arial Narrow" panose="020B0606020202030204" pitchFamily="34" charset="0"/>
                </a:rPr>
                <a:t>dan</a:t>
              </a:r>
              <a:r>
                <a:rPr lang="en-US" sz="1400" dirty="0">
                  <a:latin typeface="Arial Narrow" panose="020B0606020202030204" pitchFamily="34" charset="0"/>
                </a:rPr>
                <a:t> </a:t>
              </a:r>
              <a:r>
                <a:rPr lang="en-US" sz="1400" dirty="0" err="1">
                  <a:latin typeface="Arial Narrow" panose="020B0606020202030204" pitchFamily="34" charset="0"/>
                </a:rPr>
                <a:t>kemampuan</a:t>
              </a:r>
              <a:r>
                <a:rPr lang="en-US" sz="1400" dirty="0">
                  <a:latin typeface="Arial Narrow" panose="020B0606020202030204" pitchFamily="34" charset="0"/>
                </a:rPr>
                <a:t> </a:t>
              </a:r>
              <a:r>
                <a:rPr lang="en-US" sz="1400" dirty="0" err="1">
                  <a:latin typeface="Arial Narrow" panose="020B0606020202030204" pitchFamily="34" charset="0"/>
                </a:rPr>
                <a:t>membaca</a:t>
              </a:r>
              <a:r>
                <a:rPr lang="en-US" sz="1400" dirty="0">
                  <a:latin typeface="Arial Narrow" panose="020B0606020202030204" pitchFamily="34" charset="0"/>
                </a:rPr>
                <a:t> </a:t>
              </a:r>
              <a:r>
                <a:rPr lang="en-US" sz="1400" dirty="0" err="1">
                  <a:latin typeface="Arial Narrow" panose="020B0606020202030204" pitchFamily="34" charset="0"/>
                </a:rPr>
                <a:t>dan</a:t>
              </a:r>
              <a:r>
                <a:rPr lang="en-US" sz="1400" dirty="0">
                  <a:latin typeface="Arial Narrow" panose="020B0606020202030204" pitchFamily="34" charset="0"/>
                </a:rPr>
                <a:t> </a:t>
              </a:r>
              <a:r>
                <a:rPr lang="en-US" sz="1400" dirty="0" err="1">
                  <a:latin typeface="Arial Narrow" panose="020B0606020202030204" pitchFamily="34" charset="0"/>
                </a:rPr>
                <a:t>menulis</a:t>
              </a:r>
              <a:r>
                <a:rPr lang="en-US" sz="1400" dirty="0">
                  <a:latin typeface="Arial Narrow" panose="020B0606020202030204" pitchFamily="34" charset="0"/>
                </a:rPr>
                <a:t>, </a:t>
              </a:r>
              <a:r>
                <a:rPr lang="id-ID" sz="1400" dirty="0">
                  <a:latin typeface="Arial Narrow" panose="020B0606020202030204" pitchFamily="34" charset="0"/>
                </a:rPr>
                <a:t>mencari, menelusuri, </a:t>
              </a:r>
              <a:r>
                <a:rPr lang="en-US" sz="1400" dirty="0" err="1">
                  <a:latin typeface="Arial Narrow" panose="020B0606020202030204" pitchFamily="34" charset="0"/>
                </a:rPr>
                <a:t>mengolah</a:t>
              </a:r>
              <a:r>
                <a:rPr lang="en-US" sz="1400" dirty="0">
                  <a:latin typeface="Arial Narrow" panose="020B0606020202030204" pitchFamily="34" charset="0"/>
                </a:rPr>
                <a:t> </a:t>
              </a:r>
              <a:r>
                <a:rPr lang="en-US" sz="1400" dirty="0" err="1">
                  <a:latin typeface="Arial Narrow" panose="020B0606020202030204" pitchFamily="34" charset="0"/>
                </a:rPr>
                <a:t>dan</a:t>
              </a:r>
              <a:r>
                <a:rPr lang="en-US" sz="1400" dirty="0">
                  <a:latin typeface="Arial Narrow" panose="020B0606020202030204" pitchFamily="34" charset="0"/>
                </a:rPr>
                <a:t> </a:t>
              </a:r>
              <a:r>
                <a:rPr lang="en-US" sz="1400" dirty="0" err="1">
                  <a:latin typeface="Arial Narrow" panose="020B0606020202030204" pitchFamily="34" charset="0"/>
                </a:rPr>
                <a:t>memahami</a:t>
              </a:r>
              <a:r>
                <a:rPr lang="en-US" sz="1400" dirty="0">
                  <a:latin typeface="Arial Narrow" panose="020B0606020202030204" pitchFamily="34" charset="0"/>
                </a:rPr>
                <a:t> </a:t>
              </a:r>
              <a:r>
                <a:rPr lang="en-US" sz="1400" dirty="0" err="1">
                  <a:latin typeface="Arial Narrow" panose="020B0606020202030204" pitchFamily="34" charset="0"/>
                </a:rPr>
                <a:t>informasi</a:t>
              </a:r>
              <a:r>
                <a:rPr lang="id-ID" sz="1400" dirty="0">
                  <a:latin typeface="Arial Narrow" panose="020B0606020202030204" pitchFamily="34" charset="0"/>
                </a:rPr>
                <a:t> untuk </a:t>
              </a:r>
              <a:r>
                <a:rPr lang="en-US" sz="1400" dirty="0" err="1">
                  <a:latin typeface="Arial Narrow" panose="020B0606020202030204" pitchFamily="34" charset="0"/>
                </a:rPr>
                <a:t>menganalisis</a:t>
              </a:r>
              <a:r>
                <a:rPr lang="id-ID" sz="1400" dirty="0">
                  <a:latin typeface="Arial Narrow" panose="020B0606020202030204" pitchFamily="34" charset="0"/>
                </a:rPr>
                <a:t>,</a:t>
              </a:r>
              <a:r>
                <a:rPr lang="en-US" sz="1400" dirty="0">
                  <a:latin typeface="Arial Narrow" panose="020B0606020202030204" pitchFamily="34" charset="0"/>
                </a:rPr>
                <a:t> </a:t>
              </a:r>
              <a:r>
                <a:rPr lang="en-US" sz="1400" dirty="0" err="1">
                  <a:latin typeface="Arial Narrow" panose="020B0606020202030204" pitchFamily="34" charset="0"/>
                </a:rPr>
                <a:t>menanggapi</a:t>
              </a:r>
              <a:r>
                <a:rPr lang="id-ID" sz="1400" dirty="0">
                  <a:latin typeface="Arial Narrow" panose="020B0606020202030204" pitchFamily="34" charset="0"/>
                </a:rPr>
                <a:t>, </a:t>
              </a:r>
              <a:r>
                <a:rPr lang="en-US" sz="1400" dirty="0">
                  <a:latin typeface="Arial Narrow" panose="020B0606020202030204" pitchFamily="34" charset="0"/>
                </a:rPr>
                <a:t> </a:t>
              </a:r>
              <a:r>
                <a:rPr lang="en-US" sz="1400" dirty="0" err="1">
                  <a:latin typeface="Arial Narrow" panose="020B0606020202030204" pitchFamily="34" charset="0"/>
                </a:rPr>
                <a:t>dan</a:t>
              </a:r>
              <a:r>
                <a:rPr lang="en-US" sz="1400" dirty="0">
                  <a:latin typeface="Arial Narrow" panose="020B0606020202030204" pitchFamily="34" charset="0"/>
                </a:rPr>
                <a:t> </a:t>
              </a:r>
              <a:r>
                <a:rPr lang="en-US" sz="1400" dirty="0" err="1">
                  <a:latin typeface="Arial Narrow" panose="020B0606020202030204" pitchFamily="34" charset="0"/>
                </a:rPr>
                <a:t>menggunakan</a:t>
              </a:r>
              <a:r>
                <a:rPr lang="en-US" sz="1400" dirty="0">
                  <a:latin typeface="Arial Narrow" panose="020B0606020202030204" pitchFamily="34" charset="0"/>
                </a:rPr>
                <a:t> </a:t>
              </a:r>
              <a:r>
                <a:rPr lang="en-US" sz="1400" dirty="0" err="1">
                  <a:latin typeface="Arial Narrow" panose="020B0606020202030204" pitchFamily="34" charset="0"/>
                </a:rPr>
                <a:t>bahasa</a:t>
              </a:r>
              <a:r>
                <a:rPr lang="id-ID" sz="1400" dirty="0">
                  <a:latin typeface="Arial Narrow" panose="020B0606020202030204" pitchFamily="34" charset="0"/>
                </a:rPr>
                <a:t> dan sastra secara cendekia</a:t>
              </a:r>
              <a:r>
                <a:rPr lang="en-US" sz="1400" dirty="0">
                  <a:latin typeface="Arial Narrow" panose="020B0606020202030204" pitchFamily="34" charset="0"/>
                </a:rPr>
                <a:t>.</a:t>
              </a:r>
            </a:p>
          </p:txBody>
        </p:sp>
      </p:grpSp>
      <p:grpSp>
        <p:nvGrpSpPr>
          <p:cNvPr id="7" name="Group 44"/>
          <p:cNvGrpSpPr>
            <a:grpSpLocks/>
          </p:cNvGrpSpPr>
          <p:nvPr/>
        </p:nvGrpSpPr>
        <p:grpSpPr bwMode="auto">
          <a:xfrm>
            <a:off x="5630475" y="1009648"/>
            <a:ext cx="3112294" cy="5257800"/>
            <a:chOff x="5181600" y="1295400"/>
            <a:chExt cx="4495800" cy="5257801"/>
          </a:xfrm>
        </p:grpSpPr>
        <p:grpSp>
          <p:nvGrpSpPr>
            <p:cNvPr id="10" name="Group 21"/>
            <p:cNvGrpSpPr>
              <a:grpSpLocks/>
            </p:cNvGrpSpPr>
            <p:nvPr/>
          </p:nvGrpSpPr>
          <p:grpSpPr bwMode="auto">
            <a:xfrm>
              <a:off x="5181600" y="1295400"/>
              <a:ext cx="4495800" cy="2209800"/>
              <a:chOff x="1017036" y="1295400"/>
              <a:chExt cx="4495800" cy="2241825"/>
            </a:xfrm>
          </p:grpSpPr>
          <p:grpSp>
            <p:nvGrpSpPr>
              <p:cNvPr id="14" name="Group 20"/>
              <p:cNvGrpSpPr>
                <a:grpSpLocks/>
              </p:cNvGrpSpPr>
              <p:nvPr/>
            </p:nvGrpSpPr>
            <p:grpSpPr bwMode="auto">
              <a:xfrm>
                <a:off x="1017036" y="1295400"/>
                <a:ext cx="4495800" cy="2241825"/>
                <a:chOff x="1017036" y="1295400"/>
                <a:chExt cx="4495800" cy="2241825"/>
              </a:xfrm>
            </p:grpSpPr>
            <p:sp>
              <p:nvSpPr>
                <p:cNvPr id="26" name="Rounded Rectangle 25"/>
                <p:cNvSpPr/>
                <p:nvPr/>
              </p:nvSpPr>
              <p:spPr>
                <a:xfrm>
                  <a:off x="1371334" y="1923498"/>
                  <a:ext cx="4141502" cy="1613727"/>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595" dirty="0">
                    <a:solidFill>
                      <a:schemeClr val="tx1"/>
                    </a:solidFill>
                  </a:endParaRPr>
                </a:p>
              </p:txBody>
            </p:sp>
            <p:grpSp>
              <p:nvGrpSpPr>
                <p:cNvPr id="15" name="Group 14"/>
                <p:cNvGrpSpPr>
                  <a:grpSpLocks/>
                </p:cNvGrpSpPr>
                <p:nvPr/>
              </p:nvGrpSpPr>
              <p:grpSpPr bwMode="auto">
                <a:xfrm>
                  <a:off x="1017036" y="1295400"/>
                  <a:ext cx="2335764" cy="459613"/>
                  <a:chOff x="558800" y="1063"/>
                  <a:chExt cx="2335764" cy="459613"/>
                </a:xfrm>
              </p:grpSpPr>
              <p:sp>
                <p:nvSpPr>
                  <p:cNvPr id="28" name="Rounded Rectangle 27"/>
                  <p:cNvSpPr/>
                  <p:nvPr/>
                </p:nvSpPr>
                <p:spPr>
                  <a:xfrm>
                    <a:off x="558800" y="1063"/>
                    <a:ext cx="2335614" cy="458995"/>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9" name="Rounded Rectangle 4"/>
                  <p:cNvSpPr/>
                  <p:nvPr/>
                </p:nvSpPr>
                <p:spPr>
                  <a:xfrm>
                    <a:off x="570839" y="13947"/>
                    <a:ext cx="2309817" cy="433227"/>
                  </a:xfrm>
                  <a:prstGeom prst="rect">
                    <a:avLst/>
                  </a:prstGeom>
                  <a:solidFill>
                    <a:schemeClr val="accent5">
                      <a:lumMod val="75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lIns="49531" tIns="33020" rIns="49531" bIns="33020" spcCol="1270" anchor="ctr"/>
                  <a:lstStyle/>
                  <a:p>
                    <a:pPr algn="ctr" defTabSz="1024189">
                      <a:lnSpc>
                        <a:spcPct val="90000"/>
                      </a:lnSpc>
                      <a:spcAft>
                        <a:spcPct val="35000"/>
                      </a:spcAft>
                      <a:defRPr/>
                    </a:pPr>
                    <a:r>
                      <a:rPr lang="en-US" sz="2300" b="1" dirty="0">
                        <a:solidFill>
                          <a:schemeClr val="bg1"/>
                        </a:solidFill>
                      </a:rPr>
                      <a:t>INDIKATOR</a:t>
                    </a:r>
                  </a:p>
                </p:txBody>
              </p:sp>
            </p:grpSp>
          </p:grpSp>
          <p:sp>
            <p:nvSpPr>
              <p:cNvPr id="25" name="TextBox 22"/>
              <p:cNvSpPr txBox="1">
                <a:spLocks noChangeArrowheads="1"/>
              </p:cNvSpPr>
              <p:nvPr/>
            </p:nvSpPr>
            <p:spPr bwMode="auto">
              <a:xfrm>
                <a:off x="1447800" y="2243223"/>
                <a:ext cx="2895600" cy="342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d-ID" altLang="x-none" sz="1595"/>
              </a:p>
            </p:txBody>
          </p:sp>
        </p:grpSp>
        <p:sp>
          <p:nvSpPr>
            <p:cNvPr id="16" name="Rounded Rectangle 15"/>
            <p:cNvSpPr/>
            <p:nvPr/>
          </p:nvSpPr>
          <p:spPr>
            <a:xfrm>
              <a:off x="5563416" y="3581400"/>
              <a:ext cx="4113984" cy="1524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595" dirty="0">
                <a:solidFill>
                  <a:schemeClr val="tx1"/>
                </a:solidFill>
              </a:endParaRPr>
            </a:p>
          </p:txBody>
        </p:sp>
        <p:sp>
          <p:nvSpPr>
            <p:cNvPr id="17" name="Rounded Rectangle 16"/>
            <p:cNvSpPr/>
            <p:nvPr/>
          </p:nvSpPr>
          <p:spPr>
            <a:xfrm>
              <a:off x="5563416" y="5181601"/>
              <a:ext cx="4113984" cy="13716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id-ID" sz="1595" b="1" dirty="0">
                  <a:solidFill>
                    <a:schemeClr val="tx1"/>
                  </a:solidFill>
                  <a:latin typeface="Arial Narrow" pitchFamily="34" charset="0"/>
                  <a:cs typeface="Arial" pitchFamily="34" charset="0"/>
                </a:rPr>
                <a:t>MASYARAKAT</a:t>
              </a:r>
            </a:p>
            <a:p>
              <a:pPr>
                <a:defRPr/>
              </a:pPr>
              <a:r>
                <a:rPr lang="en-US" sz="1595" dirty="0">
                  <a:solidFill>
                    <a:schemeClr val="tx1"/>
                  </a:solidFill>
                  <a:latin typeface="Arial Narrow" pitchFamily="34" charset="0"/>
                  <a:cs typeface="Arial" pitchFamily="34" charset="0"/>
                </a:rPr>
                <a:t>- </a:t>
              </a:r>
              <a:r>
                <a:rPr lang="en-US" sz="1595" dirty="0" err="1">
                  <a:solidFill>
                    <a:schemeClr val="tx1"/>
                  </a:solidFill>
                  <a:latin typeface="Arial Narrow" pitchFamily="34" charset="0"/>
                  <a:cs typeface="Arial" pitchFamily="34" charset="0"/>
                </a:rPr>
                <a:t>Angka</a:t>
              </a:r>
              <a:r>
                <a:rPr lang="en-US" sz="1595" dirty="0">
                  <a:solidFill>
                    <a:schemeClr val="tx1"/>
                  </a:solidFill>
                  <a:latin typeface="Arial Narrow" pitchFamily="34" charset="0"/>
                  <a:cs typeface="Arial" pitchFamily="34" charset="0"/>
                </a:rPr>
                <a:t> </a:t>
              </a:r>
              <a:r>
                <a:rPr lang="en-US" sz="1595" dirty="0" err="1">
                  <a:solidFill>
                    <a:schemeClr val="tx1"/>
                  </a:solidFill>
                  <a:latin typeface="Arial Narrow" pitchFamily="34" charset="0"/>
                  <a:cs typeface="Arial" pitchFamily="34" charset="0"/>
                </a:rPr>
                <a:t>melek</a:t>
              </a:r>
              <a:r>
                <a:rPr lang="en-US" sz="1595" dirty="0">
                  <a:solidFill>
                    <a:schemeClr val="tx1"/>
                  </a:solidFill>
                  <a:latin typeface="Arial Narrow" pitchFamily="34" charset="0"/>
                  <a:cs typeface="Arial" pitchFamily="34" charset="0"/>
                </a:rPr>
                <a:t> </a:t>
              </a:r>
              <a:r>
                <a:rPr lang="en-US" sz="1595" dirty="0" err="1">
                  <a:solidFill>
                    <a:schemeClr val="tx1"/>
                  </a:solidFill>
                  <a:latin typeface="Arial Narrow" pitchFamily="34" charset="0"/>
                  <a:cs typeface="Arial" pitchFamily="34" charset="0"/>
                </a:rPr>
                <a:t>aksara</a:t>
              </a:r>
              <a:endParaRPr lang="en-US" sz="1595" dirty="0">
                <a:solidFill>
                  <a:schemeClr val="tx1"/>
                </a:solidFill>
                <a:latin typeface="Arial Narrow" pitchFamily="34" charset="0"/>
                <a:cs typeface="Arial" pitchFamily="34" charset="0"/>
              </a:endParaRPr>
            </a:p>
            <a:p>
              <a:pPr>
                <a:defRPr/>
              </a:pPr>
              <a:r>
                <a:rPr lang="en-US" sz="1595" dirty="0">
                  <a:solidFill>
                    <a:schemeClr val="tx1"/>
                  </a:solidFill>
                  <a:latin typeface="Arial Narrow" pitchFamily="34" charset="0"/>
                  <a:cs typeface="Arial" pitchFamily="34" charset="0"/>
                </a:rPr>
                <a:t>- </a:t>
              </a:r>
              <a:r>
                <a:rPr lang="en-US" sz="1595" dirty="0" err="1">
                  <a:solidFill>
                    <a:schemeClr val="tx1"/>
                  </a:solidFill>
                  <a:latin typeface="Arial Narrow" pitchFamily="34" charset="0"/>
                  <a:cs typeface="Arial" pitchFamily="34" charset="0"/>
                </a:rPr>
                <a:t>Publikasi</a:t>
              </a:r>
              <a:r>
                <a:rPr lang="en-US" sz="1595" dirty="0">
                  <a:solidFill>
                    <a:schemeClr val="tx1"/>
                  </a:solidFill>
                  <a:latin typeface="Arial Narrow" pitchFamily="34" charset="0"/>
                  <a:cs typeface="Arial" pitchFamily="34" charset="0"/>
                </a:rPr>
                <a:t> </a:t>
              </a:r>
              <a:r>
                <a:rPr lang="en-US" sz="1595" dirty="0" err="1">
                  <a:solidFill>
                    <a:schemeClr val="tx1"/>
                  </a:solidFill>
                  <a:latin typeface="Arial Narrow" pitchFamily="34" charset="0"/>
                  <a:cs typeface="Arial" pitchFamily="34" charset="0"/>
                </a:rPr>
                <a:t>buku</a:t>
              </a:r>
              <a:r>
                <a:rPr lang="en-US" sz="1595" dirty="0">
                  <a:solidFill>
                    <a:schemeClr val="tx1"/>
                  </a:solidFill>
                  <a:latin typeface="Arial Narrow" pitchFamily="34" charset="0"/>
                  <a:cs typeface="Arial" pitchFamily="34" charset="0"/>
                </a:rPr>
                <a:t> per </a:t>
              </a:r>
              <a:r>
                <a:rPr lang="en-US" sz="1595" dirty="0" err="1">
                  <a:solidFill>
                    <a:schemeClr val="tx1"/>
                  </a:solidFill>
                  <a:latin typeface="Arial Narrow" pitchFamily="34" charset="0"/>
                  <a:cs typeface="Arial" pitchFamily="34" charset="0"/>
                </a:rPr>
                <a:t>tahun</a:t>
              </a:r>
              <a:endParaRPr lang="en-US" sz="1595" dirty="0">
                <a:solidFill>
                  <a:schemeClr val="tx1"/>
                </a:solidFill>
              </a:endParaRPr>
            </a:p>
          </p:txBody>
        </p:sp>
        <p:cxnSp>
          <p:nvCxnSpPr>
            <p:cNvPr id="18" name="Straight Connector 17"/>
            <p:cNvCxnSpPr/>
            <p:nvPr/>
          </p:nvCxnSpPr>
          <p:spPr>
            <a:xfrm rot="5400000">
              <a:off x="3240030" y="3847240"/>
              <a:ext cx="4191001" cy="17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ectangle 35"/>
            <p:cNvSpPr>
              <a:spLocks noChangeArrowheads="1"/>
            </p:cNvSpPr>
            <p:nvPr/>
          </p:nvSpPr>
          <p:spPr bwMode="auto">
            <a:xfrm>
              <a:off x="5562600" y="1981200"/>
              <a:ext cx="41148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x-none" sz="1400" b="1" dirty="0"/>
                <a:t>SEKOLAH</a:t>
              </a:r>
            </a:p>
            <a:p>
              <a:r>
                <a:rPr lang="en-US" altLang="x-none" sz="1400" dirty="0">
                  <a:latin typeface="Arial Narrow" charset="0"/>
                  <a:ea typeface="Arial" charset="0"/>
                  <a:cs typeface="Arial" charset="0"/>
                </a:rPr>
                <a:t>- </a:t>
              </a:r>
              <a:r>
                <a:rPr lang="en-US" altLang="x-none" sz="1400" dirty="0" err="1">
                  <a:latin typeface="Arial Narrow" charset="0"/>
                  <a:ea typeface="Arial" charset="0"/>
                  <a:cs typeface="Arial" charset="0"/>
                </a:rPr>
                <a:t>Skor</a:t>
              </a:r>
              <a:r>
                <a:rPr lang="en-US" altLang="x-none" sz="1400" dirty="0">
                  <a:latin typeface="Arial Narrow" charset="0"/>
                  <a:ea typeface="Arial" charset="0"/>
                  <a:cs typeface="Arial" charset="0"/>
                </a:rPr>
                <a:t> PISA </a:t>
              </a:r>
              <a:r>
                <a:rPr lang="en-US" altLang="x-none" sz="1400" dirty="0" err="1">
                  <a:latin typeface="Arial Narrow" charset="0"/>
                  <a:ea typeface="Arial" charset="0"/>
                  <a:cs typeface="Arial" charset="0"/>
                </a:rPr>
                <a:t>literasi</a:t>
              </a:r>
              <a:r>
                <a:rPr lang="en-US" altLang="x-none" sz="1400" dirty="0">
                  <a:latin typeface="Arial Narrow" charset="0"/>
                  <a:ea typeface="Arial" charset="0"/>
                  <a:cs typeface="Arial" charset="0"/>
                </a:rPr>
                <a:t> </a:t>
              </a:r>
              <a:r>
                <a:rPr lang="en-US" altLang="x-none" sz="1400" dirty="0" err="1">
                  <a:latin typeface="Arial Narrow" charset="0"/>
                  <a:ea typeface="Arial" charset="0"/>
                  <a:cs typeface="Arial" charset="0"/>
                </a:rPr>
                <a:t>membaca</a:t>
              </a:r>
              <a:endParaRPr lang="en-US" altLang="x-none" sz="1400" dirty="0">
                <a:latin typeface="Arial Narrow" charset="0"/>
                <a:ea typeface="Arial" charset="0"/>
                <a:cs typeface="Arial" charset="0"/>
              </a:endParaRPr>
            </a:p>
            <a:p>
              <a:r>
                <a:rPr lang="en-US" altLang="x-none" sz="1400" dirty="0">
                  <a:latin typeface="Arial Narrow" charset="0"/>
                  <a:ea typeface="Arial" charset="0"/>
                  <a:cs typeface="Arial" charset="0"/>
                </a:rPr>
                <a:t>- </a:t>
              </a:r>
              <a:r>
                <a:rPr lang="en-US" altLang="x-none" sz="1400" dirty="0" err="1">
                  <a:latin typeface="Arial Narrow" charset="0"/>
                  <a:ea typeface="Arial" charset="0"/>
                  <a:cs typeface="Arial" charset="0"/>
                </a:rPr>
                <a:t>Skor</a:t>
              </a:r>
              <a:r>
                <a:rPr lang="en-US" altLang="x-none" sz="1400" dirty="0">
                  <a:latin typeface="Arial Narrow" charset="0"/>
                  <a:ea typeface="Arial" charset="0"/>
                  <a:cs typeface="Arial" charset="0"/>
                </a:rPr>
                <a:t> PIRLS </a:t>
              </a:r>
              <a:r>
                <a:rPr lang="en-US" altLang="x-none" sz="1400" dirty="0" err="1">
                  <a:latin typeface="Arial Narrow" charset="0"/>
                  <a:ea typeface="Arial" charset="0"/>
                  <a:cs typeface="Arial" charset="0"/>
                </a:rPr>
                <a:t>literasi</a:t>
              </a:r>
              <a:r>
                <a:rPr lang="en-US" altLang="x-none" sz="1400" dirty="0">
                  <a:latin typeface="Arial Narrow" charset="0"/>
                  <a:ea typeface="Arial" charset="0"/>
                  <a:cs typeface="Arial" charset="0"/>
                </a:rPr>
                <a:t> </a:t>
              </a:r>
              <a:r>
                <a:rPr lang="en-US" altLang="x-none" sz="1400" dirty="0" err="1">
                  <a:latin typeface="Arial Narrow" charset="0"/>
                  <a:ea typeface="Arial" charset="0"/>
                  <a:cs typeface="Arial" charset="0"/>
                </a:rPr>
                <a:t>membaca</a:t>
              </a:r>
              <a:endParaRPr lang="en-US" altLang="x-none" sz="1400" dirty="0">
                <a:latin typeface="Arial Narrow" charset="0"/>
                <a:ea typeface="Arial" charset="0"/>
                <a:cs typeface="Arial" charset="0"/>
              </a:endParaRPr>
            </a:p>
            <a:p>
              <a:r>
                <a:rPr lang="en-US" altLang="x-none" sz="1400" dirty="0">
                  <a:latin typeface="Arial Narrow" charset="0"/>
                  <a:ea typeface="Arial" charset="0"/>
                  <a:cs typeface="Arial" charset="0"/>
                </a:rPr>
                <a:t>- Rata-rata </a:t>
              </a:r>
              <a:r>
                <a:rPr lang="en-US" altLang="x-none" sz="1400" dirty="0" err="1">
                  <a:latin typeface="Arial Narrow" charset="0"/>
                  <a:ea typeface="Arial" charset="0"/>
                  <a:cs typeface="Arial" charset="0"/>
                </a:rPr>
                <a:t>nilai</a:t>
              </a:r>
              <a:r>
                <a:rPr lang="en-US" altLang="x-none" sz="1400" dirty="0">
                  <a:latin typeface="Arial Narrow" charset="0"/>
                  <a:ea typeface="Arial" charset="0"/>
                  <a:cs typeface="Arial" charset="0"/>
                </a:rPr>
                <a:t> UN </a:t>
              </a:r>
              <a:r>
                <a:rPr lang="en-US" altLang="x-none" sz="1400" dirty="0" err="1">
                  <a:latin typeface="Arial Narrow" charset="0"/>
                  <a:ea typeface="Arial" charset="0"/>
                  <a:cs typeface="Arial" charset="0"/>
                </a:rPr>
                <a:t>Bahasa</a:t>
              </a:r>
              <a:r>
                <a:rPr lang="en-US" altLang="x-none" sz="1400" dirty="0">
                  <a:latin typeface="Arial Narrow" charset="0"/>
                  <a:ea typeface="Arial" charset="0"/>
                  <a:cs typeface="Arial" charset="0"/>
                </a:rPr>
                <a:t> Indonesia</a:t>
              </a:r>
            </a:p>
            <a:p>
              <a:r>
                <a:rPr lang="en-US" altLang="x-none" sz="1400" dirty="0">
                  <a:latin typeface="Arial Narrow" charset="0"/>
                  <a:ea typeface="Arial" charset="0"/>
                  <a:cs typeface="Arial" charset="0"/>
                </a:rPr>
                <a:t>- </a:t>
              </a:r>
              <a:r>
                <a:rPr lang="id-ID" altLang="x-none" sz="1400" dirty="0">
                  <a:latin typeface="Arial Narrow" charset="0"/>
                  <a:ea typeface="Arial" charset="0"/>
                  <a:cs typeface="Arial" charset="0"/>
                </a:rPr>
                <a:t>Rata-rata </a:t>
              </a:r>
              <a:r>
                <a:rPr lang="en-US" altLang="x-none" sz="1400" dirty="0" err="1">
                  <a:latin typeface="Arial Narrow" charset="0"/>
                  <a:ea typeface="Arial" charset="0"/>
                  <a:cs typeface="Arial" charset="0"/>
                </a:rPr>
                <a:t>skor</a:t>
              </a:r>
              <a:r>
                <a:rPr lang="en-US" altLang="x-none" sz="1400" dirty="0">
                  <a:latin typeface="Arial Narrow" charset="0"/>
                  <a:ea typeface="Arial" charset="0"/>
                  <a:cs typeface="Arial" charset="0"/>
                </a:rPr>
                <a:t> UKG Guru </a:t>
              </a:r>
              <a:r>
                <a:rPr lang="en-US" altLang="x-none" sz="1400" dirty="0" err="1">
                  <a:latin typeface="Arial Narrow" charset="0"/>
                  <a:ea typeface="Arial" charset="0"/>
                  <a:cs typeface="Arial" charset="0"/>
                </a:rPr>
                <a:t>Bahasa</a:t>
              </a:r>
              <a:r>
                <a:rPr lang="en-US" altLang="x-none" sz="1400" dirty="0">
                  <a:latin typeface="Arial Narrow" charset="0"/>
                  <a:ea typeface="Arial" charset="0"/>
                  <a:cs typeface="Arial" charset="0"/>
                </a:rPr>
                <a:t> Indonesia</a:t>
              </a:r>
              <a:endParaRPr lang="en-US" altLang="x-none" sz="1400" dirty="0"/>
            </a:p>
          </p:txBody>
        </p:sp>
        <p:sp>
          <p:nvSpPr>
            <p:cNvPr id="20" name="Rectangle 37"/>
            <p:cNvSpPr>
              <a:spLocks noChangeArrowheads="1"/>
            </p:cNvSpPr>
            <p:nvPr/>
          </p:nvSpPr>
          <p:spPr bwMode="auto">
            <a:xfrm>
              <a:off x="5638799" y="3886200"/>
              <a:ext cx="3810000" cy="107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d-ID" altLang="x-none" sz="1595" b="1">
                  <a:latin typeface="Arial Narrow" charset="0"/>
                  <a:ea typeface="Arial" charset="0"/>
                  <a:cs typeface="Arial" charset="0"/>
                </a:rPr>
                <a:t>KELUARGA</a:t>
              </a:r>
            </a:p>
            <a:p>
              <a:r>
                <a:rPr lang="en-US" altLang="x-none" sz="1595">
                  <a:latin typeface="Arial Narrow" charset="0"/>
                  <a:ea typeface="Arial" charset="0"/>
                  <a:cs typeface="Arial" charset="0"/>
                </a:rPr>
                <a:t>Jumlah bahan bacaan literasi bahasa yang dimiliki setiap keluarga</a:t>
              </a:r>
              <a:endParaRPr lang="en-US" altLang="x-none" sz="1595"/>
            </a:p>
          </p:txBody>
        </p:sp>
        <p:cxnSp>
          <p:nvCxnSpPr>
            <p:cNvPr id="21" name="Straight Connector 20"/>
            <p:cNvCxnSpPr/>
            <p:nvPr/>
          </p:nvCxnSpPr>
          <p:spPr>
            <a:xfrm>
              <a:off x="5334670" y="2819400"/>
              <a:ext cx="22874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334670" y="4341814"/>
              <a:ext cx="22874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334670" y="5943601"/>
              <a:ext cx="22874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0" name="Picture 3" descr="D:\BPPB\Image\a-01-01.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9650" y="1962147"/>
            <a:ext cx="1035863" cy="1371600"/>
          </a:xfrm>
          <a:prstGeom prst="rect">
            <a:avLst/>
          </a:prstGeom>
          <a:solidFill>
            <a:schemeClr val="bg1"/>
          </a:solidFill>
          <a:ln>
            <a:noFill/>
          </a:ln>
        </p:spPr>
      </p:pic>
      <p:sp>
        <p:nvSpPr>
          <p:cNvPr id="33" name="TextBox 32"/>
          <p:cNvSpPr txBox="1"/>
          <p:nvPr/>
        </p:nvSpPr>
        <p:spPr>
          <a:xfrm>
            <a:off x="85715" y="3386151"/>
            <a:ext cx="2528693" cy="1754326"/>
          </a:xfrm>
          <a:prstGeom prst="rect">
            <a:avLst/>
          </a:prstGeom>
          <a:noFill/>
        </p:spPr>
        <p:txBody>
          <a:bodyPr wrap="square" rtlCol="0">
            <a:spAutoFit/>
          </a:bodyPr>
          <a:lstStyle/>
          <a:p>
            <a:r>
              <a:rPr lang="en-US" sz="3600" b="1" dirty="0" err="1">
                <a:solidFill>
                  <a:schemeClr val="bg1"/>
                </a:solidFill>
                <a:latin typeface="Arial" pitchFamily="34" charset="0"/>
                <a:ea typeface="Avenir Next" charset="0"/>
                <a:cs typeface="Arial" pitchFamily="34" charset="0"/>
              </a:rPr>
              <a:t>Literasi</a:t>
            </a:r>
            <a:r>
              <a:rPr lang="en-US" sz="3600" b="1" dirty="0">
                <a:solidFill>
                  <a:schemeClr val="bg1"/>
                </a:solidFill>
                <a:latin typeface="Arial" pitchFamily="34" charset="0"/>
                <a:ea typeface="Avenir Next" charset="0"/>
                <a:cs typeface="Arial" pitchFamily="34" charset="0"/>
              </a:rPr>
              <a:t> </a:t>
            </a:r>
            <a:r>
              <a:rPr lang="en-US" sz="3600" b="1" dirty="0" smtClean="0">
                <a:solidFill>
                  <a:schemeClr val="bg1"/>
                </a:solidFill>
                <a:latin typeface="Arial" pitchFamily="34" charset="0"/>
                <a:ea typeface="Avenir Next" charset="0"/>
                <a:cs typeface="Arial" pitchFamily="34" charset="0"/>
              </a:rPr>
              <a:t>Baca </a:t>
            </a:r>
            <a:r>
              <a:rPr lang="en-US" sz="3600" b="1" dirty="0" err="1">
                <a:solidFill>
                  <a:schemeClr val="bg1"/>
                </a:solidFill>
                <a:latin typeface="Arial" pitchFamily="34" charset="0"/>
                <a:ea typeface="Avenir Next" charset="0"/>
                <a:cs typeface="Arial" pitchFamily="34" charset="0"/>
              </a:rPr>
              <a:t>dan</a:t>
            </a:r>
            <a:r>
              <a:rPr lang="en-US" sz="3600" b="1" dirty="0">
                <a:solidFill>
                  <a:schemeClr val="bg1"/>
                </a:solidFill>
                <a:latin typeface="Arial" pitchFamily="34" charset="0"/>
                <a:ea typeface="Avenir Next" charset="0"/>
                <a:cs typeface="Arial" pitchFamily="34" charset="0"/>
              </a:rPr>
              <a:t> </a:t>
            </a:r>
            <a:r>
              <a:rPr lang="en-US" sz="3600" b="1" dirty="0" err="1" smtClean="0">
                <a:solidFill>
                  <a:schemeClr val="bg1"/>
                </a:solidFill>
                <a:latin typeface="Arial" pitchFamily="34" charset="0"/>
                <a:ea typeface="Avenir Next" charset="0"/>
                <a:cs typeface="Arial" pitchFamily="34" charset="0"/>
              </a:rPr>
              <a:t>Tulis</a:t>
            </a:r>
            <a:endParaRPr lang="en-US" sz="3600" b="1" dirty="0">
              <a:solidFill>
                <a:schemeClr val="bg1"/>
              </a:solidFill>
              <a:latin typeface="Arial" pitchFamily="34" charset="0"/>
              <a:ea typeface="Avenir Next" charset="0"/>
              <a:cs typeface="Arial" pitchFamily="34" charset="0"/>
            </a:endParaRPr>
          </a:p>
        </p:txBody>
      </p:sp>
      <p:pic>
        <p:nvPicPr>
          <p:cNvPr id="31" name="Picture 30" descr="tutwuri.jpg"/>
          <p:cNvPicPr>
            <a:picLocks noChangeAspect="1"/>
          </p:cNvPicPr>
          <p:nvPr/>
        </p:nvPicPr>
        <p:blipFill>
          <a:blip r:embed="rId3" cstate="print"/>
          <a:srcRect/>
          <a:stretch>
            <a:fillRect/>
          </a:stretch>
        </p:blipFill>
        <p:spPr bwMode="auto">
          <a:xfrm>
            <a:off x="8611321" y="97140"/>
            <a:ext cx="468393" cy="589731"/>
          </a:xfrm>
          <a:prstGeom prst="rect">
            <a:avLst/>
          </a:prstGeom>
          <a:noFill/>
          <a:ln w="9525">
            <a:noFill/>
            <a:miter lim="800000"/>
            <a:headEnd/>
            <a:tailEnd/>
          </a:ln>
        </p:spPr>
      </p:pic>
      <p:pic>
        <p:nvPicPr>
          <p:cNvPr id="32" name="Picture 31" descr="D:\_____________________GLS 2016\gls desain 02\COVER GLS KIRIM\Logo GLS draft copy.jpg"/>
          <p:cNvPicPr>
            <a:picLocks noChangeAspect="1" noChangeArrowheads="1"/>
          </p:cNvPicPr>
          <p:nvPr/>
        </p:nvPicPr>
        <p:blipFill>
          <a:blip r:embed="rId4" cstate="print"/>
          <a:srcRect/>
          <a:stretch>
            <a:fillRect/>
          </a:stretch>
        </p:blipFill>
        <p:spPr bwMode="auto">
          <a:xfrm>
            <a:off x="8273030" y="74478"/>
            <a:ext cx="794770" cy="839922"/>
          </a:xfrm>
          <a:prstGeom prst="rect">
            <a:avLst/>
          </a:prstGeom>
          <a:noFill/>
        </p:spPr>
      </p:pic>
    </p:spTree>
    <p:extLst>
      <p:ext uri="{BB962C8B-B14F-4D97-AF65-F5344CB8AC3E}">
        <p14:creationId xmlns:p14="http://schemas.microsoft.com/office/powerpoint/2010/main" val="6168797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a:spLocks noGrp="1"/>
          </p:cNvSpPr>
          <p:nvPr>
            <p:ph type="title"/>
          </p:nvPr>
        </p:nvSpPr>
        <p:spPr>
          <a:xfrm>
            <a:off x="228600" y="152400"/>
            <a:ext cx="8229600" cy="1143000"/>
          </a:xfrm>
        </p:spPr>
        <p:txBody>
          <a:bodyPr>
            <a:normAutofit/>
          </a:bodyPr>
          <a:lstStyle/>
          <a:p>
            <a:pPr algn="l"/>
            <a:r>
              <a:rPr lang="en-US" altLang="en-US" sz="3600" b="1" dirty="0" smtClean="0">
                <a:solidFill>
                  <a:schemeClr val="accent1"/>
                </a:solidFill>
              </a:rPr>
              <a:t>PENINGKATAN KAPASITAS</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33387" y="3323724"/>
            <a:ext cx="3682277" cy="2262840"/>
          </a:xfrm>
          <a:prstGeom prst="rect">
            <a:avLst/>
          </a:prstGeom>
          <a:ln>
            <a:noFill/>
          </a:ln>
          <a:effectLst>
            <a:softEdge rad="112500"/>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387" y="1098729"/>
            <a:ext cx="3485417" cy="2015007"/>
          </a:xfrm>
          <a:prstGeom prst="rect">
            <a:avLst/>
          </a:prstGeom>
          <a:ln>
            <a:noFill/>
          </a:ln>
          <a:effectLst>
            <a:softEdge rad="112500"/>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2919" y="3199777"/>
            <a:ext cx="3614786" cy="2309066"/>
          </a:xfrm>
          <a:prstGeom prst="rect">
            <a:avLst/>
          </a:prstGeom>
          <a:ln>
            <a:noFill/>
          </a:ln>
          <a:effectLst>
            <a:softEdge rad="112500"/>
          </a:effectLst>
        </p:spPr>
      </p:pic>
      <p:sp>
        <p:nvSpPr>
          <p:cNvPr id="8" name="Rectangle 7"/>
          <p:cNvSpPr/>
          <p:nvPr/>
        </p:nvSpPr>
        <p:spPr>
          <a:xfrm>
            <a:off x="591561" y="5266347"/>
            <a:ext cx="3327244" cy="4521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500" dirty="0">
                <a:solidFill>
                  <a:prstClr val="white"/>
                </a:solidFill>
              </a:rPr>
              <a:t>Workshop dan Sosialisasi GSL SMAN 3 Semarang</a:t>
            </a:r>
          </a:p>
        </p:txBody>
      </p:sp>
      <p:sp>
        <p:nvSpPr>
          <p:cNvPr id="9" name="Rectangle 8"/>
          <p:cNvSpPr/>
          <p:nvPr/>
        </p:nvSpPr>
        <p:spPr>
          <a:xfrm>
            <a:off x="5383762" y="5228022"/>
            <a:ext cx="3313565" cy="4521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500" dirty="0">
                <a:solidFill>
                  <a:prstClr val="white"/>
                </a:solidFill>
              </a:rPr>
              <a:t>Workshop dan Sosialisasi GSL SMAN 1 Klaten</a:t>
            </a:r>
          </a:p>
        </p:txBody>
      </p:sp>
      <p:sp>
        <p:nvSpPr>
          <p:cNvPr id="10" name="Rectangle 9"/>
          <p:cNvSpPr/>
          <p:nvPr/>
        </p:nvSpPr>
        <p:spPr>
          <a:xfrm>
            <a:off x="788167" y="2639822"/>
            <a:ext cx="2775857" cy="4426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500" dirty="0">
                <a:solidFill>
                  <a:prstClr val="white"/>
                </a:solidFill>
              </a:rPr>
              <a:t>Seminar dan Diskusi GLS SMAN 1 Subang</a:t>
            </a:r>
          </a:p>
        </p:txBody>
      </p:sp>
      <p:pic>
        <p:nvPicPr>
          <p:cNvPr id="12" name="Picture 11" descr="D:\FOTO LITERASI\Camera Roll\WP_20160122_08_55_33_Pro.jpg"/>
          <p:cNvPicPr/>
          <p:nvPr/>
        </p:nvPicPr>
        <p:blipFill>
          <a:blip r:embed="rId5" cstate="print"/>
          <a:srcRect/>
          <a:stretch>
            <a:fillRect/>
          </a:stretch>
        </p:blipFill>
        <p:spPr bwMode="auto">
          <a:xfrm>
            <a:off x="5213386" y="1098729"/>
            <a:ext cx="3654319" cy="1922817"/>
          </a:xfrm>
          <a:prstGeom prst="rect">
            <a:avLst/>
          </a:prstGeom>
          <a:ln>
            <a:noFill/>
          </a:ln>
          <a:effectLst>
            <a:softEdge rad="112500"/>
          </a:effectLst>
        </p:spPr>
      </p:pic>
      <p:sp>
        <p:nvSpPr>
          <p:cNvPr id="13" name="Rectangle 12"/>
          <p:cNvSpPr/>
          <p:nvPr/>
        </p:nvSpPr>
        <p:spPr>
          <a:xfrm>
            <a:off x="5751094" y="2608794"/>
            <a:ext cx="2775857" cy="4426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500" dirty="0">
                <a:solidFill>
                  <a:prstClr val="white"/>
                </a:solidFill>
              </a:rPr>
              <a:t>Seminar Literasi dan Bedah Buku SMAN 5 Surabaya</a:t>
            </a:r>
          </a:p>
        </p:txBody>
      </p:sp>
      <p:pic>
        <p:nvPicPr>
          <p:cNvPr id="11" name="Picture 10" descr="D:\_____________________GLS 2016\gls desain 02\COVER GLS KIRIM\Logo GLS draft copy.jpg"/>
          <p:cNvPicPr>
            <a:picLocks noChangeAspect="1" noChangeArrowheads="1"/>
          </p:cNvPicPr>
          <p:nvPr/>
        </p:nvPicPr>
        <p:blipFill>
          <a:blip r:embed="rId6" cstate="print"/>
          <a:srcRect/>
          <a:stretch>
            <a:fillRect/>
          </a:stretch>
        </p:blipFill>
        <p:spPr bwMode="auto">
          <a:xfrm>
            <a:off x="8273030" y="74478"/>
            <a:ext cx="794770" cy="839922"/>
          </a:xfrm>
          <a:prstGeom prst="rect">
            <a:avLst/>
          </a:prstGeom>
          <a:noFill/>
        </p:spPr>
      </p:pic>
      <p:grpSp>
        <p:nvGrpSpPr>
          <p:cNvPr id="15" name="Group 5"/>
          <p:cNvGrpSpPr/>
          <p:nvPr/>
        </p:nvGrpSpPr>
        <p:grpSpPr>
          <a:xfrm>
            <a:off x="0" y="939709"/>
            <a:ext cx="4680542" cy="50891"/>
            <a:chOff x="0" y="2631522"/>
            <a:chExt cx="15040549" cy="828013"/>
          </a:xfrm>
        </p:grpSpPr>
        <p:grpSp>
          <p:nvGrpSpPr>
            <p:cNvPr id="16" name="Group 6"/>
            <p:cNvGrpSpPr/>
            <p:nvPr/>
          </p:nvGrpSpPr>
          <p:grpSpPr>
            <a:xfrm>
              <a:off x="0" y="2632049"/>
              <a:ext cx="10872788" cy="827486"/>
              <a:chOff x="3886200" y="942975"/>
              <a:chExt cx="6986588" cy="628650"/>
            </a:xfrm>
            <a:solidFill>
              <a:srgbClr val="277AC0"/>
            </a:solidFill>
          </p:grpSpPr>
          <p:sp>
            <p:nvSpPr>
              <p:cNvPr id="18" name="Rectangle 17"/>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sp>
            <p:nvSpPr>
              <p:cNvPr id="19" name="Parallelogram 18"/>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
          <p:nvSpPr>
            <p:cNvPr id="17" name="Parallelogram 16"/>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Tree>
    <p:extLst>
      <p:ext uri="{BB962C8B-B14F-4D97-AF65-F5344CB8AC3E}">
        <p14:creationId xmlns:p14="http://schemas.microsoft.com/office/powerpoint/2010/main" val="25842044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228600" y="152400"/>
            <a:ext cx="8229600" cy="1143000"/>
          </a:xfrm>
        </p:spPr>
        <p:txBody>
          <a:bodyPr>
            <a:normAutofit/>
          </a:bodyPr>
          <a:lstStyle/>
          <a:p>
            <a:pPr algn="l"/>
            <a:r>
              <a:rPr lang="en-US" altLang="en-US" sz="3600" b="1" dirty="0" smtClean="0">
                <a:solidFill>
                  <a:schemeClr val="accent1"/>
                </a:solidFill>
              </a:rPr>
              <a:t>PENINGKATAN KAPASITAS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2315" y="1154126"/>
            <a:ext cx="4941254" cy="4144604"/>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97214" y="1154126"/>
            <a:ext cx="2820854" cy="1779843"/>
          </a:xfrm>
          <a:prstGeom prst="rect">
            <a:avLst/>
          </a:prstGeom>
          <a:ln>
            <a:noFill/>
          </a:ln>
          <a:effectLst>
            <a:softEdge rad="112500"/>
          </a:effectLst>
        </p:spPr>
      </p:pic>
      <p:sp>
        <p:nvSpPr>
          <p:cNvPr id="6" name="Rectangle 5"/>
          <p:cNvSpPr/>
          <p:nvPr/>
        </p:nvSpPr>
        <p:spPr>
          <a:xfrm>
            <a:off x="5719712" y="2933969"/>
            <a:ext cx="2775857" cy="4426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500" dirty="0">
                <a:solidFill>
                  <a:prstClr val="white"/>
                </a:solidFill>
              </a:rPr>
              <a:t>Workshop dan Diskusi GLS SMAN 4 Pekan Baru</a:t>
            </a:r>
          </a:p>
        </p:txBody>
      </p:sp>
      <p:sp>
        <p:nvSpPr>
          <p:cNvPr id="7" name="Rectangle 6"/>
          <p:cNvSpPr/>
          <p:nvPr/>
        </p:nvSpPr>
        <p:spPr>
          <a:xfrm>
            <a:off x="524367" y="5203870"/>
            <a:ext cx="4155133" cy="5566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prstClr val="white"/>
                </a:solidFill>
              </a:rPr>
              <a:t>Bentuk Sosialisasi Dalam Media Massa</a:t>
            </a:r>
          </a:p>
          <a:p>
            <a:pPr algn="ctr"/>
            <a:r>
              <a:rPr lang="id-ID" dirty="0">
                <a:solidFill>
                  <a:prstClr val="white"/>
                </a:solidFill>
              </a:rPr>
              <a:t>SMAN 4 Pekan Baru</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2840" y="3413069"/>
            <a:ext cx="2572757" cy="2208507"/>
          </a:xfrm>
          <a:prstGeom prst="rect">
            <a:avLst/>
          </a:prstGeom>
          <a:ln>
            <a:noFill/>
          </a:ln>
          <a:effectLst>
            <a:softEdge rad="112500"/>
          </a:effectLst>
        </p:spPr>
      </p:pic>
      <p:sp>
        <p:nvSpPr>
          <p:cNvPr id="8" name="Rectangle 7"/>
          <p:cNvSpPr/>
          <p:nvPr/>
        </p:nvSpPr>
        <p:spPr>
          <a:xfrm>
            <a:off x="6114127" y="5298730"/>
            <a:ext cx="2775857" cy="4426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500" dirty="0">
                <a:solidFill>
                  <a:prstClr val="white"/>
                </a:solidFill>
              </a:rPr>
              <a:t>Seminar Budaya Literasi SMAN 1</a:t>
            </a:r>
          </a:p>
          <a:p>
            <a:pPr algn="ctr"/>
            <a:r>
              <a:rPr lang="id-ID" sz="1500" dirty="0">
                <a:solidFill>
                  <a:prstClr val="white"/>
                </a:solidFill>
              </a:rPr>
              <a:t>Sitiotio Samosir</a:t>
            </a:r>
          </a:p>
        </p:txBody>
      </p:sp>
      <p:pic>
        <p:nvPicPr>
          <p:cNvPr id="9" name="Picture 8" descr="D:\_____________________GLS 2016\gls desain 02\COVER GLS KIRIM\Logo GLS draft copy.jpg"/>
          <p:cNvPicPr>
            <a:picLocks noChangeAspect="1" noChangeArrowheads="1"/>
          </p:cNvPicPr>
          <p:nvPr/>
        </p:nvPicPr>
        <p:blipFill>
          <a:blip r:embed="rId5" cstate="print"/>
          <a:srcRect/>
          <a:stretch>
            <a:fillRect/>
          </a:stretch>
        </p:blipFill>
        <p:spPr bwMode="auto">
          <a:xfrm>
            <a:off x="8273030" y="74478"/>
            <a:ext cx="794770" cy="839922"/>
          </a:xfrm>
          <a:prstGeom prst="rect">
            <a:avLst/>
          </a:prstGeom>
          <a:noFill/>
        </p:spPr>
      </p:pic>
      <p:grpSp>
        <p:nvGrpSpPr>
          <p:cNvPr id="11" name="Group 5"/>
          <p:cNvGrpSpPr/>
          <p:nvPr/>
        </p:nvGrpSpPr>
        <p:grpSpPr>
          <a:xfrm>
            <a:off x="0" y="939709"/>
            <a:ext cx="4680542" cy="50891"/>
            <a:chOff x="0" y="2631522"/>
            <a:chExt cx="15040549" cy="828013"/>
          </a:xfrm>
        </p:grpSpPr>
        <p:grpSp>
          <p:nvGrpSpPr>
            <p:cNvPr id="12" name="Group 6"/>
            <p:cNvGrpSpPr/>
            <p:nvPr/>
          </p:nvGrpSpPr>
          <p:grpSpPr>
            <a:xfrm>
              <a:off x="0" y="2632049"/>
              <a:ext cx="10872788" cy="827486"/>
              <a:chOff x="3886200" y="942975"/>
              <a:chExt cx="6986588" cy="628650"/>
            </a:xfrm>
            <a:solidFill>
              <a:srgbClr val="277AC0"/>
            </a:solidFill>
          </p:grpSpPr>
          <p:sp>
            <p:nvSpPr>
              <p:cNvPr id="14" name="Rectangle 13"/>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sp>
            <p:nvSpPr>
              <p:cNvPr id="15" name="Parallelogram 14"/>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
          <p:nvSpPr>
            <p:cNvPr id="13" name="Parallelogram 12"/>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Tree>
    <p:extLst>
      <p:ext uri="{BB962C8B-B14F-4D97-AF65-F5344CB8AC3E}">
        <p14:creationId xmlns:p14="http://schemas.microsoft.com/office/powerpoint/2010/main" val="312040368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571215" y="1479886"/>
          <a:ext cx="8088085" cy="4163901"/>
        </p:xfrm>
        <a:graphic>
          <a:graphicData uri="http://schemas.openxmlformats.org/drawingml/2006/table">
            <a:tbl>
              <a:tblPr>
                <a:tableStyleId>{5C22544A-7EE6-4342-B048-85BDC9FD1C3A}</a:tableStyleId>
              </a:tblPr>
              <a:tblGrid>
                <a:gridCol w="8088085"/>
              </a:tblGrid>
              <a:tr h="619728">
                <a:tc>
                  <a:txBody>
                    <a:bodyPr/>
                    <a:lstStyle/>
                    <a:p>
                      <a:pPr algn="just" fontAlgn="ctr"/>
                      <a:r>
                        <a:rPr lang="en-US" sz="3600" b="1" u="none" strike="noStrike" dirty="0" smtClean="0">
                          <a:solidFill>
                            <a:schemeClr val="bg1"/>
                          </a:solidFill>
                          <a:effectLst/>
                        </a:rPr>
                        <a:t> </a:t>
                      </a:r>
                      <a:r>
                        <a:rPr lang="id-ID" sz="3600" b="1" u="none" strike="noStrike" dirty="0" smtClean="0">
                          <a:solidFill>
                            <a:schemeClr val="bg1"/>
                          </a:solidFill>
                          <a:effectLst/>
                        </a:rPr>
                        <a:t>TARGET PENCAPAIAN</a:t>
                      </a:r>
                      <a:endParaRPr lang="id-ID" sz="3600" b="1" i="0" u="none" strike="noStrike" dirty="0">
                        <a:solidFill>
                          <a:schemeClr val="bg1"/>
                        </a:solidFill>
                        <a:effectLst/>
                        <a:latin typeface="Tahoma" panose="020B0604030504040204" pitchFamily="34" charset="0"/>
                      </a:endParaRPr>
                    </a:p>
                  </a:txBody>
                  <a:tcPr marL="7144" marR="7144" marT="7144" marB="0" anchor="ctr">
                    <a:solidFill>
                      <a:schemeClr val="accent1">
                        <a:lumMod val="75000"/>
                      </a:schemeClr>
                    </a:solidFill>
                  </a:tcPr>
                </a:tc>
              </a:tr>
              <a:tr h="364827">
                <a:tc>
                  <a:txBody>
                    <a:bodyPr/>
                    <a:lstStyle/>
                    <a:p>
                      <a:pPr algn="just" fontAlgn="ctr"/>
                      <a:endParaRPr lang="id-ID" sz="2100" b="0" i="0" u="none" strike="noStrike" dirty="0">
                        <a:solidFill>
                          <a:srgbClr val="000000"/>
                        </a:solidFill>
                        <a:effectLst/>
                        <a:latin typeface="Tahoma" panose="020B0604030504040204" pitchFamily="34" charset="0"/>
                      </a:endParaRPr>
                    </a:p>
                  </a:txBody>
                  <a:tcPr marL="7144" marR="7144" marT="7144" marB="0" anchor="ctr"/>
                </a:tc>
              </a:tr>
              <a:tr h="721688">
                <a:tc>
                  <a:txBody>
                    <a:bodyPr/>
                    <a:lstStyle/>
                    <a:p>
                      <a:pPr algn="just" fontAlgn="ctr"/>
                      <a:r>
                        <a:rPr lang="id-ID" sz="2100" u="none" strike="noStrike" dirty="0">
                          <a:effectLst/>
                        </a:rPr>
                        <a:t>a)</a:t>
                      </a:r>
                      <a:r>
                        <a:rPr lang="id-ID" sz="1100" u="none" strike="noStrike" dirty="0">
                          <a:effectLst/>
                        </a:rPr>
                        <a:t>  </a:t>
                      </a:r>
                      <a:r>
                        <a:rPr lang="id-ID" sz="2100" u="none" strike="noStrike" dirty="0">
                          <a:effectLst/>
                        </a:rPr>
                        <a:t>menyenangkan dan ramah anak, sehingga menumbuhkan semangat warganya dalam belajar;</a:t>
                      </a:r>
                      <a:endParaRPr lang="id-ID" sz="2100" b="0" i="0" u="none" strike="noStrike" dirty="0">
                        <a:solidFill>
                          <a:srgbClr val="000000"/>
                        </a:solidFill>
                        <a:effectLst/>
                        <a:latin typeface="Tahoma" panose="020B0604030504040204" pitchFamily="34" charset="0"/>
                      </a:endParaRPr>
                    </a:p>
                  </a:txBody>
                  <a:tcPr marL="7144" marR="7144" marT="7144" marB="0" anchor="ctr"/>
                </a:tc>
              </a:tr>
              <a:tr h="521890">
                <a:tc>
                  <a:txBody>
                    <a:bodyPr/>
                    <a:lstStyle/>
                    <a:p>
                      <a:pPr algn="just" fontAlgn="ctr"/>
                      <a:r>
                        <a:rPr lang="id-ID" sz="2100" u="none" strike="noStrike" dirty="0">
                          <a:effectLst/>
                        </a:rPr>
                        <a:t>b)</a:t>
                      </a:r>
                      <a:r>
                        <a:rPr lang="id-ID" sz="1100" u="none" strike="noStrike" dirty="0">
                          <a:effectLst/>
                        </a:rPr>
                        <a:t>  </a:t>
                      </a:r>
                      <a:r>
                        <a:rPr lang="id-ID" sz="2100" u="none" strike="noStrike" dirty="0">
                          <a:effectLst/>
                        </a:rPr>
                        <a:t>semua warganya menunjukkan empati, peduli, dan menghargai sesama;</a:t>
                      </a:r>
                      <a:endParaRPr lang="id-ID" sz="2100" b="0" i="0" u="none" strike="noStrike" dirty="0">
                        <a:solidFill>
                          <a:srgbClr val="000000"/>
                        </a:solidFill>
                        <a:effectLst/>
                        <a:latin typeface="Tahoma" panose="020B0604030504040204" pitchFamily="34" charset="0"/>
                      </a:endParaRPr>
                    </a:p>
                  </a:txBody>
                  <a:tcPr marL="7144" marR="7144" marT="7144" marB="0" anchor="ctr">
                    <a:solidFill>
                      <a:schemeClr val="accent1">
                        <a:lumMod val="40000"/>
                        <a:lumOff val="60000"/>
                      </a:schemeClr>
                    </a:solidFill>
                  </a:tcPr>
                </a:tc>
              </a:tr>
              <a:tr h="409271">
                <a:tc>
                  <a:txBody>
                    <a:bodyPr/>
                    <a:lstStyle/>
                    <a:p>
                      <a:pPr algn="just" fontAlgn="ctr"/>
                      <a:r>
                        <a:rPr lang="id-ID" sz="2100" u="none" strike="noStrike" dirty="0">
                          <a:effectLst/>
                        </a:rPr>
                        <a:t>c)</a:t>
                      </a:r>
                      <a:r>
                        <a:rPr lang="id-ID" sz="1100" u="none" strike="noStrike" dirty="0">
                          <a:effectLst/>
                        </a:rPr>
                        <a:t>  </a:t>
                      </a:r>
                      <a:r>
                        <a:rPr lang="id-ID" sz="2100" u="none" strike="noStrike" dirty="0">
                          <a:effectLst/>
                        </a:rPr>
                        <a:t>menumbuhkan semangat ingin tahu dan cinta </a:t>
                      </a:r>
                      <a:r>
                        <a:rPr lang="id-ID" sz="2100" u="none" strike="noStrike" dirty="0" smtClean="0">
                          <a:effectLst/>
                        </a:rPr>
                        <a:t>pengetahuan</a:t>
                      </a:r>
                      <a:endParaRPr lang="id-ID" sz="2100" b="0" i="0" u="none" strike="noStrike" dirty="0">
                        <a:solidFill>
                          <a:srgbClr val="000000"/>
                        </a:solidFill>
                        <a:effectLst/>
                        <a:latin typeface="Tahoma" panose="020B0604030504040204" pitchFamily="34" charset="0"/>
                      </a:endParaRPr>
                    </a:p>
                  </a:txBody>
                  <a:tcPr marL="7144" marR="7144" marT="7144" marB="0" anchor="ctr"/>
                </a:tc>
              </a:tr>
              <a:tr h="804809">
                <a:tc>
                  <a:txBody>
                    <a:bodyPr/>
                    <a:lstStyle/>
                    <a:p>
                      <a:pPr algn="just" fontAlgn="ctr"/>
                      <a:r>
                        <a:rPr lang="id-ID" sz="2100" u="none" strike="noStrike" dirty="0">
                          <a:effectLst/>
                        </a:rPr>
                        <a:t>d)</a:t>
                      </a:r>
                      <a:r>
                        <a:rPr lang="id-ID" sz="1100" u="none" strike="noStrike" dirty="0">
                          <a:effectLst/>
                        </a:rPr>
                        <a:t>  </a:t>
                      </a:r>
                      <a:r>
                        <a:rPr lang="id-ID" sz="2100" u="none" strike="noStrike" dirty="0">
                          <a:effectLst/>
                        </a:rPr>
                        <a:t>memampukan warganya untuk cakap berkomunikasi dan dapat </a:t>
                      </a:r>
                      <a:r>
                        <a:rPr lang="id-ID" sz="2100" u="none" strike="noStrike" dirty="0" smtClean="0">
                          <a:effectLst/>
                        </a:rPr>
                        <a:t>berkon </a:t>
                      </a:r>
                      <a:r>
                        <a:rPr lang="id-ID" sz="2100" u="none" strike="noStrike" dirty="0">
                          <a:effectLst/>
                        </a:rPr>
                        <a:t>tribusi kepada lingkungan </a:t>
                      </a:r>
                      <a:r>
                        <a:rPr lang="id-ID" sz="2100" u="none" strike="noStrike" dirty="0" smtClean="0">
                          <a:effectLst/>
                        </a:rPr>
                        <a:t>sosialnya</a:t>
                      </a:r>
                      <a:endParaRPr lang="id-ID" sz="2100" b="0" i="0" u="none" strike="noStrike" dirty="0">
                        <a:solidFill>
                          <a:srgbClr val="000000"/>
                        </a:solidFill>
                        <a:effectLst/>
                        <a:latin typeface="Tahoma" panose="020B0604030504040204" pitchFamily="34" charset="0"/>
                      </a:endParaRPr>
                    </a:p>
                  </a:txBody>
                  <a:tcPr marL="7144" marR="7144" marT="7144" marB="0" anchor="ctr">
                    <a:solidFill>
                      <a:schemeClr val="accent1">
                        <a:lumMod val="40000"/>
                        <a:lumOff val="60000"/>
                      </a:schemeClr>
                    </a:solidFill>
                  </a:tcPr>
                </a:tc>
              </a:tr>
              <a:tr h="721688">
                <a:tc>
                  <a:txBody>
                    <a:bodyPr/>
                    <a:lstStyle/>
                    <a:p>
                      <a:pPr algn="just" fontAlgn="ctr"/>
                      <a:r>
                        <a:rPr lang="id-ID" sz="2100" u="none" strike="noStrike" dirty="0">
                          <a:effectLst/>
                        </a:rPr>
                        <a:t>e)</a:t>
                      </a:r>
                      <a:r>
                        <a:rPr lang="id-ID" sz="1100" u="none" strike="noStrike" dirty="0">
                          <a:effectLst/>
                        </a:rPr>
                        <a:t>  </a:t>
                      </a:r>
                      <a:r>
                        <a:rPr lang="id-ID" sz="2100" u="none" strike="noStrike" dirty="0">
                          <a:effectLst/>
                        </a:rPr>
                        <a:t>mengakomodasi partisipasi seluruh warga dan lingkungan eksternal sekolah.</a:t>
                      </a:r>
                      <a:endParaRPr lang="id-ID" sz="2100" b="0" i="0" u="none" strike="noStrike" dirty="0">
                        <a:solidFill>
                          <a:srgbClr val="000000"/>
                        </a:solidFill>
                        <a:effectLst/>
                        <a:latin typeface="Tahoma" panose="020B0604030504040204" pitchFamily="34" charset="0"/>
                      </a:endParaRPr>
                    </a:p>
                  </a:txBody>
                  <a:tcPr marL="7144" marR="7144" marT="7144" marB="0" anchor="ctr"/>
                </a:tc>
              </a:tr>
            </a:tbl>
          </a:graphicData>
        </a:graphic>
      </p:graphicFrame>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304800"/>
            <a:ext cx="2971800" cy="20398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153400" y="150678"/>
            <a:ext cx="794770" cy="839922"/>
          </a:xfrm>
          <a:prstGeom prst="rect">
            <a:avLst/>
          </a:prstGeom>
          <a:noFill/>
        </p:spPr>
      </p:pic>
    </p:spTree>
    <p:extLst>
      <p:ext uri="{BB962C8B-B14F-4D97-AF65-F5344CB8AC3E}">
        <p14:creationId xmlns:p14="http://schemas.microsoft.com/office/powerpoint/2010/main" val="23437748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315686" y="1836964"/>
          <a:ext cx="6515243" cy="3680460"/>
        </p:xfrm>
        <a:graphic>
          <a:graphicData uri="http://schemas.openxmlformats.org/drawingml/2006/table">
            <a:tbl>
              <a:tblPr firstRow="1" firstCol="1" bandRow="1">
                <a:tableStyleId>{5C22544A-7EE6-4342-B048-85BDC9FD1C3A}</a:tableStyleId>
              </a:tblPr>
              <a:tblGrid>
                <a:gridCol w="651036"/>
                <a:gridCol w="5864207"/>
              </a:tblGrid>
              <a:tr h="525780">
                <a:tc>
                  <a:txBody>
                    <a:bodyPr/>
                    <a:lstStyle/>
                    <a:p>
                      <a:pPr algn="just">
                        <a:lnSpc>
                          <a:spcPct val="115000"/>
                        </a:lnSpc>
                        <a:spcAft>
                          <a:spcPts val="0"/>
                        </a:spcAft>
                      </a:pPr>
                      <a:r>
                        <a:rPr lang="id-ID" sz="1800" dirty="0">
                          <a:effectLst/>
                        </a:rPr>
                        <a:t>SD</a:t>
                      </a:r>
                      <a:endParaRPr lang="id-ID" sz="2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435" marR="51435" marT="0" marB="0"/>
                </a:tc>
                <a:tc>
                  <a:txBody>
                    <a:bodyPr/>
                    <a:lstStyle/>
                    <a:p>
                      <a:pPr algn="just">
                        <a:lnSpc>
                          <a:spcPct val="115000"/>
                        </a:lnSpc>
                        <a:spcAft>
                          <a:spcPts val="0"/>
                        </a:spcAft>
                      </a:pPr>
                      <a:r>
                        <a:rPr lang="id-ID" sz="1500">
                          <a:effectLst/>
                        </a:rPr>
                        <a:t>Ekosistem SD yang literat adalah kondisi yang menanamkan dasar-dasar sikap dan perilaku empati sosial dan cinta kepada pengetahuan.</a:t>
                      </a:r>
                      <a:endParaRPr lang="id-ID"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51435" marR="51435" marT="0" marB="0"/>
                </a:tc>
              </a:tr>
              <a:tr h="788670">
                <a:tc>
                  <a:txBody>
                    <a:bodyPr/>
                    <a:lstStyle/>
                    <a:p>
                      <a:pPr algn="just">
                        <a:lnSpc>
                          <a:spcPct val="115000"/>
                        </a:lnSpc>
                        <a:spcAft>
                          <a:spcPts val="0"/>
                        </a:spcAft>
                      </a:pPr>
                      <a:r>
                        <a:rPr lang="id-ID" sz="1800" dirty="0">
                          <a:effectLst/>
                        </a:rPr>
                        <a:t>SMP</a:t>
                      </a:r>
                      <a:endParaRPr lang="id-ID" sz="2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435" marR="51435" marT="0" marB="0"/>
                </a:tc>
                <a:tc>
                  <a:txBody>
                    <a:bodyPr/>
                    <a:lstStyle/>
                    <a:p>
                      <a:pPr algn="just">
                        <a:lnSpc>
                          <a:spcPct val="115000"/>
                        </a:lnSpc>
                        <a:spcAft>
                          <a:spcPts val="0"/>
                        </a:spcAft>
                      </a:pPr>
                      <a:r>
                        <a:rPr lang="id-ID" sz="1500" dirty="0">
                          <a:effectLst/>
                        </a:rPr>
                        <a:t>Ekosistem SMP yang literat adalah kondisi yang memungkinkan pengembangan sikap kritis, kreatif,  perilaku empati sosial, dan cinta kepada pengetahuan.</a:t>
                      </a:r>
                      <a:endParaRPr lang="id-ID"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435" marR="51435" marT="0" marB="0"/>
                </a:tc>
              </a:tr>
              <a:tr h="788670">
                <a:tc>
                  <a:txBody>
                    <a:bodyPr/>
                    <a:lstStyle/>
                    <a:p>
                      <a:pPr algn="just">
                        <a:lnSpc>
                          <a:spcPct val="115000"/>
                        </a:lnSpc>
                        <a:spcAft>
                          <a:spcPts val="0"/>
                        </a:spcAft>
                      </a:pPr>
                      <a:r>
                        <a:rPr lang="id-ID" sz="1800" dirty="0">
                          <a:effectLst/>
                        </a:rPr>
                        <a:t>SMA</a:t>
                      </a:r>
                      <a:endParaRPr lang="id-ID" sz="2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435" marR="51435" marT="0" marB="0"/>
                </a:tc>
                <a:tc>
                  <a:txBody>
                    <a:bodyPr/>
                    <a:lstStyle/>
                    <a:p>
                      <a:pPr algn="just">
                        <a:lnSpc>
                          <a:spcPct val="115000"/>
                        </a:lnSpc>
                        <a:spcAft>
                          <a:spcPts val="0"/>
                        </a:spcAft>
                      </a:pPr>
                      <a:r>
                        <a:rPr lang="id-ID" sz="1500" dirty="0">
                          <a:effectLst/>
                        </a:rPr>
                        <a:t>Ekosistem SMA yang literat adalah kondisi yang memungkinkan pengembangan sikap kritis, kreatif, inovatif, berjiwa wirausaha, perilaku empati sosial, dan cinta kepada pengetahuan.</a:t>
                      </a:r>
                      <a:endParaRPr lang="id-ID"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435" marR="51435" marT="0" marB="0"/>
                </a:tc>
              </a:tr>
              <a:tr h="788670">
                <a:tc>
                  <a:txBody>
                    <a:bodyPr/>
                    <a:lstStyle/>
                    <a:p>
                      <a:pPr algn="just">
                        <a:lnSpc>
                          <a:spcPct val="115000"/>
                        </a:lnSpc>
                        <a:spcAft>
                          <a:spcPts val="0"/>
                        </a:spcAft>
                      </a:pPr>
                      <a:r>
                        <a:rPr lang="id-ID" sz="1800" dirty="0">
                          <a:effectLst/>
                        </a:rPr>
                        <a:t>SMK</a:t>
                      </a:r>
                      <a:endParaRPr lang="id-ID" sz="2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435" marR="51435" marT="0" marB="0"/>
                </a:tc>
                <a:tc>
                  <a:txBody>
                    <a:bodyPr/>
                    <a:lstStyle/>
                    <a:p>
                      <a:pPr algn="just">
                        <a:lnSpc>
                          <a:spcPct val="115000"/>
                        </a:lnSpc>
                        <a:spcAft>
                          <a:spcPts val="0"/>
                        </a:spcAft>
                      </a:pPr>
                      <a:r>
                        <a:rPr lang="id-ID" sz="1500" dirty="0">
                          <a:effectLst/>
                        </a:rPr>
                        <a:t>Ekosistem SMK yang literat adalah kondisi yang memungkinkan pengembangan sikap kritis, kreatif, inovatif, berjiwa wirausaha, perilaku empati sosial,  cinta kepada pengetahuan, dan siap kerja.</a:t>
                      </a:r>
                      <a:endParaRPr lang="id-ID"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435" marR="51435" marT="0" marB="0"/>
                </a:tc>
              </a:tr>
              <a:tr h="788670">
                <a:tc>
                  <a:txBody>
                    <a:bodyPr/>
                    <a:lstStyle/>
                    <a:p>
                      <a:pPr algn="just">
                        <a:lnSpc>
                          <a:spcPct val="115000"/>
                        </a:lnSpc>
                        <a:spcAft>
                          <a:spcPts val="0"/>
                        </a:spcAft>
                      </a:pPr>
                      <a:r>
                        <a:rPr lang="id-ID" sz="1800" dirty="0">
                          <a:effectLst/>
                        </a:rPr>
                        <a:t>SLB</a:t>
                      </a:r>
                      <a:endParaRPr lang="id-ID" sz="2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435" marR="51435" marT="0" marB="0"/>
                </a:tc>
                <a:tc>
                  <a:txBody>
                    <a:bodyPr/>
                    <a:lstStyle/>
                    <a:p>
                      <a:pPr algn="just">
                        <a:lnSpc>
                          <a:spcPct val="115000"/>
                        </a:lnSpc>
                        <a:spcAft>
                          <a:spcPts val="0"/>
                        </a:spcAft>
                      </a:pPr>
                      <a:r>
                        <a:rPr lang="id-ID" sz="1500" dirty="0">
                          <a:effectLst/>
                        </a:rPr>
                        <a:t>Ekosistem SLB yang literat adalah kondisi yang memungkinkan pengembangan sikap dan perilaku yang baik, berempati sosial, terampil, dan mandiri.</a:t>
                      </a:r>
                      <a:endParaRPr lang="id-ID"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435" marR="51435" marT="0" marB="0"/>
                </a:tc>
              </a:tr>
            </a:tbl>
          </a:graphicData>
        </a:graphic>
      </p:graphicFrame>
      <p:sp>
        <p:nvSpPr>
          <p:cNvPr id="5" name="Rectangle 4"/>
          <p:cNvSpPr/>
          <p:nvPr/>
        </p:nvSpPr>
        <p:spPr>
          <a:xfrm>
            <a:off x="304800" y="1001485"/>
            <a:ext cx="6400800" cy="4463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800" dirty="0">
                <a:solidFill>
                  <a:schemeClr val="bg1"/>
                </a:solidFill>
                <a:latin typeface="Eurotype" pitchFamily="2" charset="0"/>
              </a:rPr>
              <a:t>EKOSISTEM YANG DI HARAPKAN</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5151" y="1390934"/>
            <a:ext cx="2057400" cy="2056113"/>
          </a:xfrm>
          <a:prstGeom prst="rect">
            <a:avLst/>
          </a:prstGeom>
        </p:spPr>
      </p:pic>
      <p:pic>
        <p:nvPicPr>
          <p:cNvPr id="6" name="Picture 5"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273030" y="74478"/>
            <a:ext cx="794770" cy="839922"/>
          </a:xfrm>
          <a:prstGeom prst="rect">
            <a:avLst/>
          </a:prstGeom>
          <a:noFill/>
        </p:spPr>
      </p:pic>
    </p:spTree>
    <p:extLst>
      <p:ext uri="{BB962C8B-B14F-4D97-AF65-F5344CB8AC3E}">
        <p14:creationId xmlns:p14="http://schemas.microsoft.com/office/powerpoint/2010/main" val="4073981084"/>
      </p:ext>
    </p:extLst>
  </p:cSld>
  <p:clrMapOvr>
    <a:masterClrMapping/>
  </p:clrMapOvr>
  <mc:AlternateContent xmlns:mc="http://schemas.openxmlformats.org/markup-compatibility/2006" xmlns:p14="http://schemas.microsoft.com/office/powerpoint/2010/main">
    <mc:Choice Requires="p14">
      <p:transition spd="slow" p14:dur="3750">
        <p:randomBar dir="vert"/>
      </p:transition>
    </mc:Choice>
    <mc:Fallback xmlns="">
      <p:transition spd="slow">
        <p:randomBar dir="vert"/>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l="9886" t="23890" r="22491" b="5730"/>
          <a:stretch>
            <a:fillRect/>
          </a:stretch>
        </p:blipFill>
        <p:spPr bwMode="auto">
          <a:xfrm>
            <a:off x="275771" y="226424"/>
            <a:ext cx="8563429" cy="64095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87" y="990600"/>
            <a:ext cx="3092825" cy="248770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0" y="990600"/>
            <a:ext cx="3079375" cy="248770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990600"/>
            <a:ext cx="2971800" cy="2487706"/>
          </a:xfrm>
          <a:prstGeom prst="rect">
            <a:avLst/>
          </a:prstGeom>
        </p:spPr>
      </p:pic>
      <p:sp>
        <p:nvSpPr>
          <p:cNvPr id="7" name="TextBox 6"/>
          <p:cNvSpPr txBox="1"/>
          <p:nvPr/>
        </p:nvSpPr>
        <p:spPr>
          <a:xfrm>
            <a:off x="304800" y="3758624"/>
            <a:ext cx="3232666" cy="584776"/>
          </a:xfrm>
          <a:prstGeom prst="rect">
            <a:avLst/>
          </a:prstGeom>
          <a:noFill/>
        </p:spPr>
        <p:txBody>
          <a:bodyPr wrap="square" rtlCol="0">
            <a:spAutoFit/>
          </a:bodyPr>
          <a:lstStyle/>
          <a:p>
            <a:r>
              <a:rPr lang="en-US" sz="3200" b="1" dirty="0" smtClean="0"/>
              <a:t>TERIMA KASIH</a:t>
            </a:r>
            <a:endParaRPr lang="en-US" sz="3200" b="1" dirty="0"/>
          </a:p>
        </p:txBody>
      </p:sp>
      <p:pic>
        <p:nvPicPr>
          <p:cNvPr id="8" name="Picture 2" descr="D:\_____________________GLS 2016\gls desain 02\COVER GLS KIRIM\Logo GLS draft copy.jpg"/>
          <p:cNvPicPr>
            <a:picLocks noChangeAspect="1" noChangeArrowheads="1"/>
          </p:cNvPicPr>
          <p:nvPr/>
        </p:nvPicPr>
        <p:blipFill>
          <a:blip r:embed="rId5" cstate="print"/>
          <a:srcRect/>
          <a:stretch>
            <a:fillRect/>
          </a:stretch>
        </p:blipFill>
        <p:spPr bwMode="auto">
          <a:xfrm>
            <a:off x="8273030" y="74478"/>
            <a:ext cx="794770" cy="839922"/>
          </a:xfrm>
          <a:prstGeom prst="rect">
            <a:avLst/>
          </a:prstGeom>
          <a:noFill/>
        </p:spPr>
      </p:pic>
      <p:sp>
        <p:nvSpPr>
          <p:cNvPr id="10" name="TextBox 9"/>
          <p:cNvSpPr txBox="1"/>
          <p:nvPr/>
        </p:nvSpPr>
        <p:spPr>
          <a:xfrm>
            <a:off x="4724400" y="4924961"/>
            <a:ext cx="4495800" cy="1323439"/>
          </a:xfrm>
          <a:prstGeom prst="rect">
            <a:avLst/>
          </a:prstGeom>
          <a:noFill/>
        </p:spPr>
        <p:txBody>
          <a:bodyPr wrap="square" rtlCol="0">
            <a:spAutoFit/>
          </a:bodyPr>
          <a:lstStyle/>
          <a:p>
            <a:r>
              <a:rPr lang="en-US" sz="2000" b="1" dirty="0" err="1" smtClean="0">
                <a:solidFill>
                  <a:srgbClr val="C00000"/>
                </a:solidFill>
                <a:latin typeface="Arial" pitchFamily="34" charset="0"/>
                <a:cs typeface="Arial" pitchFamily="34" charset="0"/>
              </a:rPr>
              <a:t>Jika</a:t>
            </a:r>
            <a:r>
              <a:rPr lang="en-US" sz="2000" b="1" dirty="0" smtClean="0">
                <a:solidFill>
                  <a:srgbClr val="C00000"/>
                </a:solidFill>
                <a:latin typeface="Arial" pitchFamily="34" charset="0"/>
                <a:cs typeface="Arial" pitchFamily="34" charset="0"/>
              </a:rPr>
              <a:t> </a:t>
            </a:r>
            <a:r>
              <a:rPr lang="en-US" sz="2000" b="1" dirty="0" err="1" smtClean="0">
                <a:solidFill>
                  <a:srgbClr val="C00000"/>
                </a:solidFill>
                <a:latin typeface="Arial" pitchFamily="34" charset="0"/>
                <a:cs typeface="Arial" pitchFamily="34" charset="0"/>
              </a:rPr>
              <a:t>Semangat</a:t>
            </a:r>
            <a:r>
              <a:rPr lang="en-US" sz="2000" b="1" dirty="0" smtClean="0">
                <a:solidFill>
                  <a:srgbClr val="C00000"/>
                </a:solidFill>
                <a:latin typeface="Arial" pitchFamily="34" charset="0"/>
                <a:cs typeface="Arial" pitchFamily="34" charset="0"/>
              </a:rPr>
              <a:t> </a:t>
            </a:r>
            <a:r>
              <a:rPr lang="en-US" sz="2000" b="1" dirty="0" err="1" smtClean="0">
                <a:solidFill>
                  <a:srgbClr val="C00000"/>
                </a:solidFill>
                <a:latin typeface="Arial" pitchFamily="34" charset="0"/>
                <a:cs typeface="Arial" pitchFamily="34" charset="0"/>
              </a:rPr>
              <a:t>sudah</a:t>
            </a:r>
            <a:r>
              <a:rPr lang="en-US" sz="2000" b="1" dirty="0" smtClean="0">
                <a:solidFill>
                  <a:srgbClr val="C00000"/>
                </a:solidFill>
                <a:latin typeface="Arial" pitchFamily="34" charset="0"/>
                <a:cs typeface="Arial" pitchFamily="34" charset="0"/>
              </a:rPr>
              <a:t> </a:t>
            </a:r>
            <a:r>
              <a:rPr lang="en-US" sz="2000" b="1" dirty="0" err="1" smtClean="0">
                <a:solidFill>
                  <a:srgbClr val="C00000"/>
                </a:solidFill>
                <a:latin typeface="Arial" pitchFamily="34" charset="0"/>
                <a:cs typeface="Arial" pitchFamily="34" charset="0"/>
              </a:rPr>
              <a:t>Tergalang</a:t>
            </a:r>
            <a:endParaRPr lang="en-US" sz="2000" b="1" dirty="0" smtClean="0">
              <a:solidFill>
                <a:srgbClr val="C00000"/>
              </a:solidFill>
              <a:latin typeface="Arial" pitchFamily="34" charset="0"/>
              <a:cs typeface="Arial" pitchFamily="34" charset="0"/>
            </a:endParaRPr>
          </a:p>
          <a:p>
            <a:r>
              <a:rPr lang="en-US" sz="2000" b="1" dirty="0" err="1" smtClean="0">
                <a:solidFill>
                  <a:srgbClr val="C00000"/>
                </a:solidFill>
                <a:latin typeface="Arial" pitchFamily="34" charset="0"/>
                <a:cs typeface="Arial" pitchFamily="34" charset="0"/>
              </a:rPr>
              <a:t>Tiada</a:t>
            </a:r>
            <a:r>
              <a:rPr lang="en-US" sz="2000" b="1" dirty="0" smtClean="0">
                <a:solidFill>
                  <a:srgbClr val="C00000"/>
                </a:solidFill>
                <a:latin typeface="Arial" pitchFamily="34" charset="0"/>
                <a:cs typeface="Arial" pitchFamily="34" charset="0"/>
              </a:rPr>
              <a:t> </a:t>
            </a:r>
            <a:r>
              <a:rPr lang="en-US" sz="2000" b="1" dirty="0" err="1" smtClean="0">
                <a:solidFill>
                  <a:srgbClr val="C00000"/>
                </a:solidFill>
                <a:latin typeface="Arial" pitchFamily="34" charset="0"/>
                <a:cs typeface="Arial" pitchFamily="34" charset="0"/>
              </a:rPr>
              <a:t>Hutan</a:t>
            </a:r>
            <a:r>
              <a:rPr lang="en-US" sz="2000" b="1" dirty="0" smtClean="0">
                <a:solidFill>
                  <a:srgbClr val="C00000"/>
                </a:solidFill>
                <a:latin typeface="Arial" pitchFamily="34" charset="0"/>
                <a:cs typeface="Arial" pitchFamily="34" charset="0"/>
              </a:rPr>
              <a:t> </a:t>
            </a:r>
            <a:r>
              <a:rPr lang="en-US" sz="2000" b="1" dirty="0" err="1" smtClean="0">
                <a:solidFill>
                  <a:srgbClr val="C00000"/>
                </a:solidFill>
                <a:latin typeface="Arial" pitchFamily="34" charset="0"/>
                <a:cs typeface="Arial" pitchFamily="34" charset="0"/>
              </a:rPr>
              <a:t>jadi</a:t>
            </a:r>
            <a:r>
              <a:rPr lang="en-US" sz="2000" b="1" dirty="0" smtClean="0">
                <a:solidFill>
                  <a:srgbClr val="C00000"/>
                </a:solidFill>
                <a:latin typeface="Arial" pitchFamily="34" charset="0"/>
                <a:cs typeface="Arial" pitchFamily="34" charset="0"/>
              </a:rPr>
              <a:t> </a:t>
            </a:r>
            <a:r>
              <a:rPr lang="en-US" sz="2000" b="1" dirty="0" err="1" smtClean="0">
                <a:solidFill>
                  <a:srgbClr val="C00000"/>
                </a:solidFill>
                <a:latin typeface="Arial" pitchFamily="34" charset="0"/>
                <a:cs typeface="Arial" pitchFamily="34" charset="0"/>
              </a:rPr>
              <a:t>Perintang</a:t>
            </a:r>
            <a:endParaRPr lang="en-US" sz="2000" b="1" dirty="0" smtClean="0">
              <a:solidFill>
                <a:srgbClr val="C00000"/>
              </a:solidFill>
              <a:latin typeface="Arial" pitchFamily="34" charset="0"/>
              <a:cs typeface="Arial" pitchFamily="34" charset="0"/>
            </a:endParaRPr>
          </a:p>
          <a:p>
            <a:r>
              <a:rPr lang="en-US" sz="2000" b="1" dirty="0" err="1" smtClean="0">
                <a:solidFill>
                  <a:srgbClr val="C00000"/>
                </a:solidFill>
                <a:latin typeface="Arial" pitchFamily="34" charset="0"/>
                <a:cs typeface="Arial" pitchFamily="34" charset="0"/>
              </a:rPr>
              <a:t>Tiada</a:t>
            </a:r>
            <a:r>
              <a:rPr lang="en-US" sz="2000" b="1" dirty="0" smtClean="0">
                <a:solidFill>
                  <a:srgbClr val="C00000"/>
                </a:solidFill>
                <a:latin typeface="Arial" pitchFamily="34" charset="0"/>
                <a:cs typeface="Arial" pitchFamily="34" charset="0"/>
              </a:rPr>
              <a:t> </a:t>
            </a:r>
            <a:r>
              <a:rPr lang="en-US" sz="2000" b="1" dirty="0" err="1" smtClean="0">
                <a:solidFill>
                  <a:srgbClr val="C00000"/>
                </a:solidFill>
                <a:latin typeface="Arial" pitchFamily="34" charset="0"/>
                <a:cs typeface="Arial" pitchFamily="34" charset="0"/>
              </a:rPr>
              <a:t>Lautan</a:t>
            </a:r>
            <a:r>
              <a:rPr lang="en-US" sz="2000" b="1" dirty="0" smtClean="0">
                <a:solidFill>
                  <a:srgbClr val="C00000"/>
                </a:solidFill>
                <a:latin typeface="Arial" pitchFamily="34" charset="0"/>
                <a:cs typeface="Arial" pitchFamily="34" charset="0"/>
              </a:rPr>
              <a:t> </a:t>
            </a:r>
            <a:r>
              <a:rPr lang="en-US" sz="2000" b="1" dirty="0" err="1" smtClean="0">
                <a:solidFill>
                  <a:srgbClr val="C00000"/>
                </a:solidFill>
                <a:latin typeface="Arial" pitchFamily="34" charset="0"/>
                <a:cs typeface="Arial" pitchFamily="34" charset="0"/>
              </a:rPr>
              <a:t>jadi</a:t>
            </a:r>
            <a:r>
              <a:rPr lang="en-US" sz="2000" b="1" dirty="0" smtClean="0">
                <a:solidFill>
                  <a:srgbClr val="C00000"/>
                </a:solidFill>
                <a:latin typeface="Arial" pitchFamily="34" charset="0"/>
                <a:cs typeface="Arial" pitchFamily="34" charset="0"/>
              </a:rPr>
              <a:t> </a:t>
            </a:r>
            <a:r>
              <a:rPr lang="en-US" sz="2000" b="1" dirty="0" err="1" smtClean="0">
                <a:solidFill>
                  <a:srgbClr val="C00000"/>
                </a:solidFill>
                <a:latin typeface="Arial" pitchFamily="34" charset="0"/>
                <a:cs typeface="Arial" pitchFamily="34" charset="0"/>
              </a:rPr>
              <a:t>Penghalang</a:t>
            </a:r>
            <a:endParaRPr lang="en-US" sz="2000" b="1" dirty="0" smtClean="0">
              <a:solidFill>
                <a:srgbClr val="C00000"/>
              </a:solidFill>
              <a:latin typeface="Arial" pitchFamily="34" charset="0"/>
              <a:cs typeface="Arial" pitchFamily="34" charset="0"/>
            </a:endParaRPr>
          </a:p>
          <a:p>
            <a:r>
              <a:rPr lang="en-US" sz="2000" b="1" dirty="0" err="1" smtClean="0">
                <a:solidFill>
                  <a:srgbClr val="C00000"/>
                </a:solidFill>
                <a:latin typeface="Arial" pitchFamily="34" charset="0"/>
                <a:cs typeface="Arial" pitchFamily="34" charset="0"/>
              </a:rPr>
              <a:t>Betapa</a:t>
            </a:r>
            <a:r>
              <a:rPr lang="en-US" sz="2000" b="1" dirty="0" smtClean="0">
                <a:solidFill>
                  <a:srgbClr val="C00000"/>
                </a:solidFill>
                <a:latin typeface="Arial" pitchFamily="34" charset="0"/>
                <a:cs typeface="Arial" pitchFamily="34" charset="0"/>
              </a:rPr>
              <a:t> pun </a:t>
            </a:r>
            <a:r>
              <a:rPr lang="en-US" sz="2000" b="1" dirty="0" err="1" smtClean="0">
                <a:solidFill>
                  <a:srgbClr val="C00000"/>
                </a:solidFill>
                <a:latin typeface="Arial" pitchFamily="34" charset="0"/>
                <a:cs typeface="Arial" pitchFamily="34" charset="0"/>
              </a:rPr>
              <a:t>Jalan</a:t>
            </a:r>
            <a:r>
              <a:rPr lang="en-US" sz="2000" b="1" dirty="0" smtClean="0">
                <a:solidFill>
                  <a:srgbClr val="C00000"/>
                </a:solidFill>
                <a:latin typeface="Arial" pitchFamily="34" charset="0"/>
                <a:cs typeface="Arial" pitchFamily="34" charset="0"/>
              </a:rPr>
              <a:t> </a:t>
            </a:r>
            <a:r>
              <a:rPr lang="en-US" sz="2000" b="1" dirty="0" err="1" smtClean="0">
                <a:solidFill>
                  <a:srgbClr val="C00000"/>
                </a:solidFill>
                <a:latin typeface="Arial" pitchFamily="34" charset="0"/>
                <a:cs typeface="Arial" pitchFamily="34" charset="0"/>
              </a:rPr>
              <a:t>itu</a:t>
            </a:r>
            <a:r>
              <a:rPr lang="en-US" sz="2000" b="1" dirty="0" smtClean="0">
                <a:solidFill>
                  <a:srgbClr val="C00000"/>
                </a:solidFill>
                <a:latin typeface="Arial" pitchFamily="34" charset="0"/>
                <a:cs typeface="Arial" pitchFamily="34" charset="0"/>
              </a:rPr>
              <a:t> </a:t>
            </a:r>
            <a:r>
              <a:rPr lang="en-US" sz="2000" b="1" dirty="0" err="1" smtClean="0">
                <a:solidFill>
                  <a:srgbClr val="C00000"/>
                </a:solidFill>
                <a:latin typeface="Arial" pitchFamily="34" charset="0"/>
                <a:cs typeface="Arial" pitchFamily="34" charset="0"/>
              </a:rPr>
              <a:t>Panjang</a:t>
            </a:r>
            <a:r>
              <a:rPr lang="en-US" sz="2000" b="1" dirty="0" smtClean="0">
                <a:solidFill>
                  <a:srgbClr val="C00000"/>
                </a:solidFill>
                <a:latin typeface="Arial" pitchFamily="34" charset="0"/>
                <a:cs typeface="Arial" pitchFamily="34" charset="0"/>
              </a:rPr>
              <a:t>,-</a:t>
            </a:r>
          </a:p>
        </p:txBody>
      </p:sp>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17" y="0"/>
            <a:ext cx="2648921"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95"/>
          </a:p>
        </p:txBody>
      </p:sp>
      <p:sp>
        <p:nvSpPr>
          <p:cNvPr id="6" name="TextBox 5"/>
          <p:cNvSpPr txBox="1"/>
          <p:nvPr/>
        </p:nvSpPr>
        <p:spPr>
          <a:xfrm>
            <a:off x="85715" y="3386152"/>
            <a:ext cx="2528693" cy="1200329"/>
          </a:xfrm>
          <a:prstGeom prst="rect">
            <a:avLst/>
          </a:prstGeom>
          <a:noFill/>
        </p:spPr>
        <p:txBody>
          <a:bodyPr wrap="square" rtlCol="0">
            <a:spAutoFit/>
          </a:bodyPr>
          <a:lstStyle/>
          <a:p>
            <a:r>
              <a:rPr lang="en-US" sz="3600" b="1" dirty="0" err="1">
                <a:solidFill>
                  <a:schemeClr val="bg1"/>
                </a:solidFill>
                <a:latin typeface="Arial" pitchFamily="34" charset="0"/>
                <a:ea typeface="Avenir Next" charset="0"/>
                <a:cs typeface="Arial" pitchFamily="34" charset="0"/>
              </a:rPr>
              <a:t>Literasi</a:t>
            </a:r>
            <a:r>
              <a:rPr lang="en-US" sz="3600" b="1" dirty="0">
                <a:solidFill>
                  <a:schemeClr val="bg1"/>
                </a:solidFill>
                <a:latin typeface="Arial" pitchFamily="34" charset="0"/>
                <a:ea typeface="Avenir Next" charset="0"/>
                <a:cs typeface="Arial" pitchFamily="34" charset="0"/>
              </a:rPr>
              <a:t> </a:t>
            </a:r>
            <a:r>
              <a:rPr lang="en-US" sz="3600" b="1" dirty="0" err="1">
                <a:solidFill>
                  <a:schemeClr val="bg1"/>
                </a:solidFill>
                <a:latin typeface="Arial" pitchFamily="34" charset="0"/>
                <a:ea typeface="Avenir Next" charset="0"/>
                <a:cs typeface="Arial" pitchFamily="34" charset="0"/>
              </a:rPr>
              <a:t>Numerasi</a:t>
            </a:r>
            <a:endParaRPr lang="en-US" sz="3600" b="1" dirty="0">
              <a:solidFill>
                <a:schemeClr val="bg1"/>
              </a:solidFill>
              <a:latin typeface="Arial" pitchFamily="34" charset="0"/>
              <a:ea typeface="Avenir Next" charset="0"/>
              <a:cs typeface="Arial" pitchFamily="34" charset="0"/>
            </a:endParaRPr>
          </a:p>
        </p:txBody>
      </p:sp>
      <p:sp>
        <p:nvSpPr>
          <p:cNvPr id="7" name="Rectangle 6"/>
          <p:cNvSpPr/>
          <p:nvPr/>
        </p:nvSpPr>
        <p:spPr>
          <a:xfrm>
            <a:off x="0" y="0"/>
            <a:ext cx="9144000" cy="6858000"/>
          </a:xfrm>
          <a:prstGeom prst="rect">
            <a:avLst/>
          </a:prstGeom>
          <a:noFill/>
          <a:ln w="57150"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0319" tIns="30160" rIns="60319" bIns="30160" rtlCol="0" anchor="ctr"/>
          <a:lstStyle/>
          <a:p>
            <a:pPr algn="ctr"/>
            <a:endParaRPr lang="id-ID" sz="1189"/>
          </a:p>
        </p:txBody>
      </p:sp>
      <p:pic>
        <p:nvPicPr>
          <p:cNvPr id="8" name="Picture 2" descr="D:\BPPB\Image\b-01.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2883" y="2014551"/>
            <a:ext cx="1031081" cy="1371600"/>
          </a:xfrm>
          <a:prstGeom prst="rect">
            <a:avLst/>
          </a:prstGeom>
          <a:solidFill>
            <a:schemeClr val="bg1"/>
          </a:solidFill>
          <a:ln>
            <a:noFill/>
          </a:ln>
        </p:spPr>
      </p:pic>
      <p:grpSp>
        <p:nvGrpSpPr>
          <p:cNvPr id="3" name="Group 21"/>
          <p:cNvGrpSpPr>
            <a:grpSpLocks/>
          </p:cNvGrpSpPr>
          <p:nvPr/>
        </p:nvGrpSpPr>
        <p:grpSpPr bwMode="auto">
          <a:xfrm>
            <a:off x="3036108" y="920746"/>
            <a:ext cx="2693194" cy="5273675"/>
            <a:chOff x="1017036" y="1295400"/>
            <a:chExt cx="3521294" cy="5350906"/>
          </a:xfrm>
        </p:grpSpPr>
        <p:grpSp>
          <p:nvGrpSpPr>
            <p:cNvPr id="5" name="Group 20"/>
            <p:cNvGrpSpPr>
              <a:grpSpLocks/>
            </p:cNvGrpSpPr>
            <p:nvPr/>
          </p:nvGrpSpPr>
          <p:grpSpPr bwMode="auto">
            <a:xfrm>
              <a:off x="1017036" y="1295400"/>
              <a:ext cx="3424273" cy="5350906"/>
              <a:chOff x="1017036" y="1295400"/>
              <a:chExt cx="3424273" cy="5350906"/>
            </a:xfrm>
          </p:grpSpPr>
          <p:sp>
            <p:nvSpPr>
              <p:cNvPr id="12" name="Straight Connector 3"/>
              <p:cNvSpPr/>
              <p:nvPr/>
            </p:nvSpPr>
            <p:spPr>
              <a:xfrm>
                <a:off x="1143130" y="1752853"/>
                <a:ext cx="152558" cy="1676790"/>
              </a:xfrm>
              <a:custGeom>
                <a:avLst/>
                <a:gdLst/>
                <a:ahLst/>
                <a:cxnLst/>
                <a:rect l="0" t="0" r="0" b="0"/>
                <a:pathLst>
                  <a:path>
                    <a:moveTo>
                      <a:pt x="0" y="0"/>
                    </a:moveTo>
                    <a:lnTo>
                      <a:pt x="0" y="939402"/>
                    </a:lnTo>
                    <a:lnTo>
                      <a:pt x="233576" y="939402"/>
                    </a:lnTo>
                  </a:path>
                </a:pathLst>
              </a:custGeom>
              <a:noFill/>
              <a:ln>
                <a:solidFill>
                  <a:schemeClr val="tx1"/>
                </a:solidFill>
              </a:ln>
            </p:spPr>
            <p:style>
              <a:lnRef idx="2">
                <a:schemeClr val="dk1">
                  <a:shade val="6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sp>
          <p:sp>
            <p:nvSpPr>
              <p:cNvPr id="13" name="Rounded Rectangle 12"/>
              <p:cNvSpPr/>
              <p:nvPr/>
            </p:nvSpPr>
            <p:spPr>
              <a:xfrm>
                <a:off x="1269224" y="1923592"/>
                <a:ext cx="3172590" cy="472271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700" dirty="0">
                  <a:solidFill>
                    <a:schemeClr val="tx1"/>
                  </a:solidFill>
                </a:endParaRPr>
              </a:p>
            </p:txBody>
          </p:sp>
          <p:grpSp>
            <p:nvGrpSpPr>
              <p:cNvPr id="9" name="Group 14"/>
              <p:cNvGrpSpPr>
                <a:grpSpLocks/>
              </p:cNvGrpSpPr>
              <p:nvPr/>
            </p:nvGrpSpPr>
            <p:grpSpPr bwMode="auto">
              <a:xfrm>
                <a:off x="1017036" y="1295400"/>
                <a:ext cx="2335764" cy="459613"/>
                <a:chOff x="558800" y="1063"/>
                <a:chExt cx="2335764" cy="459613"/>
              </a:xfrm>
            </p:grpSpPr>
            <p:sp>
              <p:nvSpPr>
                <p:cNvPr id="15" name="Rounded Rectangle 14"/>
                <p:cNvSpPr/>
                <p:nvPr/>
              </p:nvSpPr>
              <p:spPr>
                <a:xfrm>
                  <a:off x="558800" y="1063"/>
                  <a:ext cx="2325735" cy="459064"/>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6" name="Rounded Rectangle 4"/>
                <p:cNvSpPr/>
                <p:nvPr/>
              </p:nvSpPr>
              <p:spPr>
                <a:xfrm>
                  <a:off x="571254" y="13949"/>
                  <a:ext cx="2300828" cy="433292"/>
                </a:xfrm>
                <a:prstGeom prst="rect">
                  <a:avLst/>
                </a:prstGeom>
                <a:solidFill>
                  <a:schemeClr val="accent4">
                    <a:lumMod val="75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lIns="49531" tIns="33020" rIns="49531" bIns="33020" spcCol="1270" anchor="ctr"/>
                <a:lstStyle/>
                <a:p>
                  <a:pPr algn="ctr" defTabSz="1024189">
                    <a:lnSpc>
                      <a:spcPct val="90000"/>
                    </a:lnSpc>
                    <a:spcAft>
                      <a:spcPct val="35000"/>
                    </a:spcAft>
                    <a:defRPr/>
                  </a:pPr>
                  <a:r>
                    <a:rPr lang="en-US" sz="2300" b="1" dirty="0">
                      <a:solidFill>
                        <a:schemeClr val="bg1"/>
                      </a:solidFill>
                    </a:rPr>
                    <a:t>DEFINISI</a:t>
                  </a:r>
                </a:p>
              </p:txBody>
            </p:sp>
          </p:grpSp>
        </p:grpSp>
        <p:sp>
          <p:nvSpPr>
            <p:cNvPr id="11" name="TextBox 10"/>
            <p:cNvSpPr txBox="1"/>
            <p:nvPr/>
          </p:nvSpPr>
          <p:spPr>
            <a:xfrm>
              <a:off x="1337720" y="2068559"/>
              <a:ext cx="3200610" cy="327898"/>
            </a:xfrm>
            <a:prstGeom prst="rect">
              <a:avLst/>
            </a:prstGeom>
            <a:noFill/>
          </p:spPr>
          <p:txBody>
            <a:bodyPr>
              <a:spAutoFit/>
            </a:bodyPr>
            <a:lstStyle/>
            <a:p>
              <a:pPr>
                <a:defRPr/>
              </a:pPr>
              <a:endParaRPr lang="en-US" sz="1500" dirty="0">
                <a:latin typeface="Arial Narrow" pitchFamily="34" charset="0"/>
              </a:endParaRPr>
            </a:p>
          </p:txBody>
        </p:sp>
      </p:grpSp>
      <p:grpSp>
        <p:nvGrpSpPr>
          <p:cNvPr id="10" name="Group 13"/>
          <p:cNvGrpSpPr>
            <a:grpSpLocks/>
          </p:cNvGrpSpPr>
          <p:nvPr/>
        </p:nvGrpSpPr>
        <p:grpSpPr bwMode="auto">
          <a:xfrm>
            <a:off x="5705484" y="966785"/>
            <a:ext cx="3137272" cy="5732997"/>
            <a:chOff x="5181600" y="1295401"/>
            <a:chExt cx="4531882" cy="5732997"/>
          </a:xfrm>
        </p:grpSpPr>
        <p:grpSp>
          <p:nvGrpSpPr>
            <p:cNvPr id="14" name="Group 21"/>
            <p:cNvGrpSpPr>
              <a:grpSpLocks/>
            </p:cNvGrpSpPr>
            <p:nvPr/>
          </p:nvGrpSpPr>
          <p:grpSpPr bwMode="auto">
            <a:xfrm>
              <a:off x="5181600" y="1295401"/>
              <a:ext cx="4495800" cy="2337560"/>
              <a:chOff x="1017036" y="1295400"/>
              <a:chExt cx="4495800" cy="2371435"/>
            </a:xfrm>
          </p:grpSpPr>
          <p:grpSp>
            <p:nvGrpSpPr>
              <p:cNvPr id="17" name="Group 20"/>
              <p:cNvGrpSpPr>
                <a:grpSpLocks/>
              </p:cNvGrpSpPr>
              <p:nvPr/>
            </p:nvGrpSpPr>
            <p:grpSpPr bwMode="auto">
              <a:xfrm>
                <a:off x="1017036" y="1295400"/>
                <a:ext cx="4495800" cy="2371435"/>
                <a:chOff x="1017036" y="1295400"/>
                <a:chExt cx="4495800" cy="2371435"/>
              </a:xfrm>
            </p:grpSpPr>
            <p:sp>
              <p:nvSpPr>
                <p:cNvPr id="29" name="Rounded Rectangle 28"/>
                <p:cNvSpPr/>
                <p:nvPr/>
              </p:nvSpPr>
              <p:spPr>
                <a:xfrm>
                  <a:off x="1371334" y="1923497"/>
                  <a:ext cx="4141502" cy="174333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595" dirty="0">
                    <a:solidFill>
                      <a:schemeClr val="tx1"/>
                    </a:solidFill>
                  </a:endParaRPr>
                </a:p>
              </p:txBody>
            </p:sp>
            <p:grpSp>
              <p:nvGrpSpPr>
                <p:cNvPr id="18" name="Group 30"/>
                <p:cNvGrpSpPr>
                  <a:grpSpLocks/>
                </p:cNvGrpSpPr>
                <p:nvPr/>
              </p:nvGrpSpPr>
              <p:grpSpPr bwMode="auto">
                <a:xfrm>
                  <a:off x="1017036" y="1295400"/>
                  <a:ext cx="2335764" cy="459613"/>
                  <a:chOff x="558800" y="1063"/>
                  <a:chExt cx="2335764" cy="459613"/>
                </a:xfrm>
              </p:grpSpPr>
              <p:sp>
                <p:nvSpPr>
                  <p:cNvPr id="31" name="Rounded Rectangle 30"/>
                  <p:cNvSpPr/>
                  <p:nvPr/>
                </p:nvSpPr>
                <p:spPr>
                  <a:xfrm>
                    <a:off x="558800" y="1063"/>
                    <a:ext cx="2335614" cy="458994"/>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2" name="Rounded Rectangle 4"/>
                  <p:cNvSpPr/>
                  <p:nvPr/>
                </p:nvSpPr>
                <p:spPr>
                  <a:xfrm>
                    <a:off x="570839" y="13947"/>
                    <a:ext cx="2309817" cy="433226"/>
                  </a:xfrm>
                  <a:prstGeom prst="rect">
                    <a:avLst/>
                  </a:prstGeom>
                  <a:solidFill>
                    <a:schemeClr val="accent5">
                      <a:lumMod val="75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lIns="49531" tIns="33020" rIns="49531" bIns="33020" spcCol="1270" anchor="ctr"/>
                  <a:lstStyle/>
                  <a:p>
                    <a:pPr algn="ctr" defTabSz="1024189">
                      <a:lnSpc>
                        <a:spcPct val="90000"/>
                      </a:lnSpc>
                      <a:spcAft>
                        <a:spcPct val="35000"/>
                      </a:spcAft>
                      <a:defRPr/>
                    </a:pPr>
                    <a:r>
                      <a:rPr lang="en-US" sz="2300" b="1" dirty="0">
                        <a:solidFill>
                          <a:schemeClr val="bg1"/>
                        </a:solidFill>
                      </a:rPr>
                      <a:t>INDIKATOR</a:t>
                    </a:r>
                  </a:p>
                </p:txBody>
              </p:sp>
            </p:grpSp>
          </p:grpSp>
          <p:sp>
            <p:nvSpPr>
              <p:cNvPr id="28" name="TextBox 28"/>
              <p:cNvSpPr txBox="1">
                <a:spLocks noChangeArrowheads="1"/>
              </p:cNvSpPr>
              <p:nvPr/>
            </p:nvSpPr>
            <p:spPr bwMode="auto">
              <a:xfrm>
                <a:off x="1447800" y="2243223"/>
                <a:ext cx="2895600" cy="342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d-ID" altLang="x-none" sz="1595"/>
              </a:p>
            </p:txBody>
          </p:sp>
        </p:grpSp>
        <p:sp>
          <p:nvSpPr>
            <p:cNvPr id="19" name="Rounded Rectangle 18"/>
            <p:cNvSpPr/>
            <p:nvPr/>
          </p:nvSpPr>
          <p:spPr>
            <a:xfrm>
              <a:off x="5599499" y="3724056"/>
              <a:ext cx="4113983" cy="187660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595" dirty="0">
                <a:solidFill>
                  <a:schemeClr val="tx1"/>
                </a:solidFill>
              </a:endParaRPr>
            </a:p>
          </p:txBody>
        </p:sp>
        <p:sp>
          <p:nvSpPr>
            <p:cNvPr id="20" name="Rounded Rectangle 19"/>
            <p:cNvSpPr/>
            <p:nvPr/>
          </p:nvSpPr>
          <p:spPr>
            <a:xfrm>
              <a:off x="5563417" y="5762621"/>
              <a:ext cx="4113983" cy="1265777"/>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id-ID" sz="1400" b="1" dirty="0">
                  <a:solidFill>
                    <a:schemeClr val="tx1"/>
                  </a:solidFill>
                  <a:latin typeface="Arial Narrow" pitchFamily="34" charset="0"/>
                  <a:cs typeface="Arial" pitchFamily="34" charset="0"/>
                </a:rPr>
                <a:t>MASYARAKAT</a:t>
              </a:r>
              <a:endParaRPr lang="en-US" sz="1400" b="1" dirty="0">
                <a:solidFill>
                  <a:schemeClr val="tx1"/>
                </a:solidFill>
                <a:latin typeface="Arial Narrow" pitchFamily="34" charset="0"/>
                <a:cs typeface="Arial" pitchFamily="34" charset="0"/>
              </a:endParaRPr>
            </a:p>
            <a:p>
              <a:pPr>
                <a:defRPr/>
              </a:pPr>
              <a:r>
                <a:rPr lang="en-US" sz="1400" dirty="0" err="1">
                  <a:solidFill>
                    <a:schemeClr val="tx1"/>
                  </a:solidFill>
                  <a:latin typeface="Arial Narrow" pitchFamily="34" charset="0"/>
                  <a:cs typeface="Arial" pitchFamily="34" charset="0"/>
                </a:rPr>
                <a:t>Jumlah</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dan</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variasi</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bahan</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bacaan</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numerasi</a:t>
              </a:r>
              <a:r>
                <a:rPr lang="en-US" sz="1400" dirty="0">
                  <a:solidFill>
                    <a:schemeClr val="tx1"/>
                  </a:solidFill>
                  <a:latin typeface="Arial Narrow" pitchFamily="34" charset="0"/>
                  <a:cs typeface="Arial" pitchFamily="34" charset="0"/>
                </a:rPr>
                <a:t> yang </a:t>
              </a:r>
              <a:r>
                <a:rPr lang="en-US" sz="1400" dirty="0" err="1">
                  <a:solidFill>
                    <a:schemeClr val="tx1"/>
                  </a:solidFill>
                  <a:latin typeface="Arial Narrow" pitchFamily="34" charset="0"/>
                  <a:cs typeface="Arial" pitchFamily="34" charset="0"/>
                </a:rPr>
                <a:t>dimiliki</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setiap</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desa</a:t>
              </a:r>
              <a:endParaRPr lang="en-US" sz="1400" dirty="0">
                <a:solidFill>
                  <a:schemeClr val="tx1"/>
                </a:solidFill>
                <a:latin typeface="Arial Narrow" pitchFamily="34" charset="0"/>
                <a:cs typeface="Arial" pitchFamily="34" charset="0"/>
              </a:endParaRPr>
            </a:p>
            <a:p>
              <a:pPr>
                <a:defRPr/>
              </a:pPr>
              <a:r>
                <a:rPr lang="en-US" sz="1400" dirty="0" err="1">
                  <a:solidFill>
                    <a:schemeClr val="tx1"/>
                  </a:solidFill>
                  <a:latin typeface="Arial Narrow" pitchFamily="34" charset="0"/>
                  <a:cs typeface="Arial" pitchFamily="34" charset="0"/>
                </a:rPr>
                <a:t>Peningkatan</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frekuensi</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pemanfaatan</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bahan</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bacaan</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numerasi</a:t>
              </a:r>
              <a:endParaRPr lang="en-US" sz="1400" dirty="0">
                <a:solidFill>
                  <a:schemeClr val="tx1"/>
                </a:solidFill>
                <a:latin typeface="Arial Narrow" pitchFamily="34" charset="0"/>
                <a:cs typeface="Arial" pitchFamily="34" charset="0"/>
              </a:endParaRPr>
            </a:p>
            <a:p>
              <a:pPr>
                <a:defRPr/>
              </a:pPr>
              <a:r>
                <a:rPr lang="en-US" sz="1400" dirty="0">
                  <a:solidFill>
                    <a:schemeClr val="tx1"/>
                  </a:solidFill>
                  <a:latin typeface="Arial Narrow" pitchFamily="34" charset="0"/>
                  <a:cs typeface="Arial" pitchFamily="34" charset="0"/>
                </a:rPr>
                <a:t> </a:t>
              </a:r>
            </a:p>
            <a:p>
              <a:pPr>
                <a:defRPr/>
              </a:pPr>
              <a:endParaRPr lang="en-US" sz="1400" dirty="0">
                <a:solidFill>
                  <a:schemeClr val="tx1"/>
                </a:solidFill>
                <a:latin typeface="Arial Narrow" pitchFamily="34" charset="0"/>
                <a:cs typeface="Arial" pitchFamily="34" charset="0"/>
              </a:endParaRPr>
            </a:p>
            <a:p>
              <a:pPr>
                <a:defRPr/>
              </a:pPr>
              <a:endParaRPr lang="id-ID" sz="1400" b="1" dirty="0">
                <a:solidFill>
                  <a:schemeClr val="tx1"/>
                </a:solidFill>
                <a:latin typeface="Arial Narrow" pitchFamily="34" charset="0"/>
                <a:cs typeface="Arial" pitchFamily="34" charset="0"/>
              </a:endParaRPr>
            </a:p>
          </p:txBody>
        </p:sp>
        <p:cxnSp>
          <p:nvCxnSpPr>
            <p:cNvPr id="21" name="Straight Connector 20"/>
            <p:cNvCxnSpPr/>
            <p:nvPr/>
          </p:nvCxnSpPr>
          <p:spPr>
            <a:xfrm rot="5400000">
              <a:off x="3240030" y="3847241"/>
              <a:ext cx="4191000" cy="17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2"/>
            <p:cNvSpPr>
              <a:spLocks noChangeArrowheads="1"/>
            </p:cNvSpPr>
            <p:nvPr/>
          </p:nvSpPr>
          <p:spPr bwMode="auto">
            <a:xfrm>
              <a:off x="5564029" y="1919065"/>
              <a:ext cx="41148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x-none" sz="1400" b="1" dirty="0">
                  <a:latin typeface="Arial Narrow" panose="020B0606020202030204" pitchFamily="34" charset="0"/>
                </a:rPr>
                <a:t>SEKOLAH</a:t>
              </a:r>
            </a:p>
            <a:p>
              <a:r>
                <a:rPr lang="en-US" altLang="x-none" sz="1400" dirty="0" err="1">
                  <a:latin typeface="Arial Narrow" panose="020B0606020202030204" pitchFamily="34" charset="0"/>
                </a:rPr>
                <a:t>Jumlah</a:t>
              </a:r>
              <a:r>
                <a:rPr lang="en-US" altLang="x-none" sz="1400" dirty="0">
                  <a:latin typeface="Arial Narrow" panose="020B0606020202030204" pitchFamily="34" charset="0"/>
                </a:rPr>
                <a:t> </a:t>
              </a:r>
              <a:r>
                <a:rPr lang="en-US" altLang="x-none" sz="1400" dirty="0" err="1">
                  <a:latin typeface="Arial Narrow" panose="020B0606020202030204" pitchFamily="34" charset="0"/>
                </a:rPr>
                <a:t>kegiatan</a:t>
              </a:r>
              <a:r>
                <a:rPr lang="en-US" altLang="x-none" sz="1400" dirty="0">
                  <a:latin typeface="Arial Narrow" panose="020B0606020202030204" pitchFamily="34" charset="0"/>
                </a:rPr>
                <a:t> </a:t>
              </a:r>
              <a:r>
                <a:rPr lang="en-US" altLang="x-none" sz="1400" dirty="0" err="1">
                  <a:latin typeface="Arial Narrow" panose="020B0606020202030204" pitchFamily="34" charset="0"/>
                </a:rPr>
                <a:t>pembelajaran</a:t>
              </a:r>
              <a:r>
                <a:rPr lang="en-US" altLang="x-none" sz="1400" dirty="0">
                  <a:latin typeface="Arial Narrow" panose="020B0606020202030204" pitchFamily="34" charset="0"/>
                </a:rPr>
                <a:t> yang </a:t>
              </a:r>
              <a:r>
                <a:rPr lang="en-US" altLang="x-none" sz="1400" dirty="0" err="1">
                  <a:latin typeface="Arial Narrow" panose="020B0606020202030204" pitchFamily="34" charset="0"/>
                </a:rPr>
                <a:t>berkaitan</a:t>
              </a:r>
              <a:r>
                <a:rPr lang="en-US" altLang="x-none" sz="1400" dirty="0">
                  <a:latin typeface="Arial Narrow" panose="020B0606020202030204" pitchFamily="34" charset="0"/>
                </a:rPr>
                <a:t> </a:t>
              </a:r>
              <a:r>
                <a:rPr lang="en-US" altLang="x-none" sz="1400" dirty="0" err="1">
                  <a:latin typeface="Arial Narrow" panose="020B0606020202030204" pitchFamily="34" charset="0"/>
                </a:rPr>
                <a:t>dengan</a:t>
              </a:r>
              <a:r>
                <a:rPr lang="en-US" altLang="x-none" sz="1400" dirty="0">
                  <a:latin typeface="Arial Narrow" panose="020B0606020202030204" pitchFamily="34" charset="0"/>
                </a:rPr>
                <a:t> </a:t>
              </a:r>
              <a:r>
                <a:rPr lang="en-US" altLang="x-none" sz="1400" dirty="0" err="1">
                  <a:latin typeface="Arial Narrow" panose="020B0606020202030204" pitchFamily="34" charset="0"/>
                </a:rPr>
                <a:t>numerasi</a:t>
              </a:r>
              <a:r>
                <a:rPr lang="en-US" altLang="x-none" sz="1400" dirty="0">
                  <a:latin typeface="Arial Narrow" panose="020B0606020202030204" pitchFamily="34" charset="0"/>
                </a:rPr>
                <a:t> </a:t>
              </a:r>
              <a:r>
                <a:rPr lang="en-US" altLang="x-none" sz="1400" dirty="0" err="1">
                  <a:latin typeface="Arial Narrow" panose="020B0606020202030204" pitchFamily="34" charset="0"/>
                </a:rPr>
                <a:t>berbasis</a:t>
              </a:r>
              <a:r>
                <a:rPr lang="en-US" altLang="x-none" sz="1400" dirty="0">
                  <a:latin typeface="Arial Narrow" panose="020B0606020202030204" pitchFamily="34" charset="0"/>
                </a:rPr>
                <a:t> </a:t>
              </a:r>
              <a:r>
                <a:rPr lang="en-US" altLang="x-none" sz="1400" dirty="0" err="1">
                  <a:latin typeface="Arial Narrow" panose="020B0606020202030204" pitchFamily="34" charset="0"/>
                </a:rPr>
                <a:t>proyek</a:t>
              </a:r>
              <a:endParaRPr lang="en-US" altLang="x-none" sz="1400" dirty="0">
                <a:latin typeface="Arial Narrow" panose="020B0606020202030204" pitchFamily="34" charset="0"/>
              </a:endParaRPr>
            </a:p>
            <a:p>
              <a:r>
                <a:rPr lang="en-US" altLang="x-none" sz="1400" dirty="0" err="1">
                  <a:latin typeface="Arial Narrow" panose="020B0606020202030204" pitchFamily="34" charset="0"/>
                </a:rPr>
                <a:t>Peningkatan</a:t>
              </a:r>
              <a:r>
                <a:rPr lang="en-US" altLang="x-none" sz="1400" dirty="0">
                  <a:latin typeface="Arial Narrow" panose="020B0606020202030204" pitchFamily="34" charset="0"/>
                </a:rPr>
                <a:t> </a:t>
              </a:r>
              <a:r>
                <a:rPr lang="en-US" altLang="x-none" sz="1400" dirty="0" err="1">
                  <a:latin typeface="Arial Narrow" panose="020B0606020202030204" pitchFamily="34" charset="0"/>
                </a:rPr>
                <a:t>kecakapan</a:t>
              </a:r>
              <a:r>
                <a:rPr lang="en-US" altLang="x-none" sz="1400" dirty="0">
                  <a:latin typeface="Arial Narrow" panose="020B0606020202030204" pitchFamily="34" charset="0"/>
                </a:rPr>
                <a:t> </a:t>
              </a:r>
              <a:r>
                <a:rPr lang="en-US" altLang="x-none" sz="1400" dirty="0" err="1">
                  <a:latin typeface="Arial Narrow" panose="020B0606020202030204" pitchFamily="34" charset="0"/>
                </a:rPr>
                <a:t>multiliterasi</a:t>
              </a:r>
              <a:r>
                <a:rPr lang="en-US" altLang="x-none" sz="1400" dirty="0">
                  <a:latin typeface="Arial Narrow" panose="020B0606020202030204" pitchFamily="34" charset="0"/>
                </a:rPr>
                <a:t> </a:t>
              </a:r>
              <a:r>
                <a:rPr lang="en-US" altLang="x-none" sz="1400" dirty="0" err="1">
                  <a:latin typeface="Arial Narrow" panose="020B0606020202030204" pitchFamily="34" charset="0"/>
                </a:rPr>
                <a:t>melalui</a:t>
              </a:r>
              <a:r>
                <a:rPr lang="en-US" altLang="x-none" sz="1400" dirty="0">
                  <a:latin typeface="Arial Narrow" panose="020B0606020202030204" pitchFamily="34" charset="0"/>
                </a:rPr>
                <a:t> </a:t>
              </a:r>
              <a:r>
                <a:rPr lang="en-US" altLang="x-none" sz="1400" dirty="0" err="1">
                  <a:latin typeface="Arial Narrow" panose="020B0606020202030204" pitchFamily="34" charset="0"/>
                </a:rPr>
                <a:t>numerasi</a:t>
              </a:r>
              <a:endParaRPr lang="en-US" altLang="x-none" sz="1400" dirty="0">
                <a:latin typeface="Arial Narrow" panose="020B0606020202030204" pitchFamily="34" charset="0"/>
              </a:endParaRPr>
            </a:p>
            <a:p>
              <a:r>
                <a:rPr lang="en-US" altLang="x-none" sz="1400" dirty="0" err="1">
                  <a:latin typeface="Arial Narrow" panose="020B0606020202030204" pitchFamily="34" charset="0"/>
                </a:rPr>
                <a:t>Tumbuhnya</a:t>
              </a:r>
              <a:r>
                <a:rPr lang="en-US" altLang="x-none" sz="1400" dirty="0">
                  <a:latin typeface="Arial Narrow" panose="020B0606020202030204" pitchFamily="34" charset="0"/>
                </a:rPr>
                <a:t> </a:t>
              </a:r>
              <a:r>
                <a:rPr lang="en-US" altLang="x-none" sz="1400" dirty="0" err="1">
                  <a:latin typeface="Arial Narrow" panose="020B0606020202030204" pitchFamily="34" charset="0"/>
                </a:rPr>
                <a:t>pandangan</a:t>
              </a:r>
              <a:r>
                <a:rPr lang="en-US" altLang="x-none" sz="1400" dirty="0">
                  <a:latin typeface="Arial Narrow" panose="020B0606020202030204" pitchFamily="34" charset="0"/>
                </a:rPr>
                <a:t> </a:t>
              </a:r>
              <a:r>
                <a:rPr lang="en-US" altLang="x-none" sz="1400" dirty="0" err="1">
                  <a:latin typeface="Arial Narrow" panose="020B0606020202030204" pitchFamily="34" charset="0"/>
                </a:rPr>
                <a:t>dan</a:t>
              </a:r>
              <a:r>
                <a:rPr lang="en-US" altLang="x-none" sz="1400" dirty="0">
                  <a:latin typeface="Arial Narrow" panose="020B0606020202030204" pitchFamily="34" charset="0"/>
                </a:rPr>
                <a:t> </a:t>
              </a:r>
              <a:r>
                <a:rPr lang="en-US" altLang="x-none" sz="1400" dirty="0" err="1">
                  <a:latin typeface="Arial Narrow" panose="020B0606020202030204" pitchFamily="34" charset="0"/>
                </a:rPr>
                <a:t>sikap</a:t>
              </a:r>
              <a:r>
                <a:rPr lang="en-US" altLang="x-none" sz="1400" dirty="0">
                  <a:latin typeface="Arial Narrow" panose="020B0606020202030204" pitchFamily="34" charset="0"/>
                </a:rPr>
                <a:t> </a:t>
              </a:r>
              <a:r>
                <a:rPr lang="en-US" altLang="x-none" sz="1400" dirty="0" err="1">
                  <a:latin typeface="Arial Narrow" panose="020B0606020202030204" pitchFamily="34" charset="0"/>
                </a:rPr>
                <a:t>positif</a:t>
              </a:r>
              <a:r>
                <a:rPr lang="en-US" altLang="x-none" sz="1400" dirty="0">
                  <a:latin typeface="Arial Narrow" panose="020B0606020202030204" pitchFamily="34" charset="0"/>
                </a:rPr>
                <a:t> </a:t>
              </a:r>
              <a:r>
                <a:rPr lang="en-US" altLang="x-none" sz="1400" dirty="0" err="1">
                  <a:latin typeface="Arial Narrow" panose="020B0606020202030204" pitchFamily="34" charset="0"/>
                </a:rPr>
                <a:t>terhadap</a:t>
              </a:r>
              <a:r>
                <a:rPr lang="en-US" altLang="x-none" sz="1400" dirty="0">
                  <a:latin typeface="Arial Narrow" panose="020B0606020202030204" pitchFamily="34" charset="0"/>
                </a:rPr>
                <a:t> </a:t>
              </a:r>
              <a:r>
                <a:rPr lang="en-US" altLang="x-none" sz="1400" dirty="0" err="1">
                  <a:latin typeface="Arial Narrow" panose="020B0606020202030204" pitchFamily="34" charset="0"/>
                </a:rPr>
                <a:t>numerasi</a:t>
              </a:r>
              <a:endParaRPr lang="en-US" altLang="x-none" sz="1400" dirty="0">
                <a:latin typeface="Arial Narrow" panose="020B0606020202030204" pitchFamily="34" charset="0"/>
              </a:endParaRPr>
            </a:p>
          </p:txBody>
        </p:sp>
        <p:sp>
          <p:nvSpPr>
            <p:cNvPr id="23" name="Rectangle 23"/>
            <p:cNvSpPr>
              <a:spLocks noChangeArrowheads="1"/>
            </p:cNvSpPr>
            <p:nvPr/>
          </p:nvSpPr>
          <p:spPr bwMode="auto">
            <a:xfrm>
              <a:off x="5649090" y="3652266"/>
              <a:ext cx="38100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d-ID" altLang="x-none" sz="1400" b="1" dirty="0">
                  <a:latin typeface="Arial Narrow" charset="0"/>
                  <a:ea typeface="Arial" charset="0"/>
                  <a:cs typeface="Arial" charset="0"/>
                </a:rPr>
                <a:t>KELUARGA</a:t>
              </a:r>
            </a:p>
            <a:p>
              <a:r>
                <a:rPr lang="en-US" altLang="x-none" sz="1400" dirty="0" err="1">
                  <a:latin typeface="Arial Narrow" charset="0"/>
                  <a:ea typeface="Arial" charset="0"/>
                  <a:cs typeface="Arial" charset="0"/>
                </a:rPr>
                <a:t>Jumlah</a:t>
              </a:r>
              <a:r>
                <a:rPr lang="en-US" altLang="x-none" sz="1400" dirty="0">
                  <a:latin typeface="Arial Narrow" charset="0"/>
                  <a:ea typeface="Arial" charset="0"/>
                  <a:cs typeface="Arial" charset="0"/>
                </a:rPr>
                <a:t> </a:t>
              </a:r>
              <a:r>
                <a:rPr lang="en-US" altLang="x-none" sz="1400" dirty="0" err="1">
                  <a:latin typeface="Arial Narrow" charset="0"/>
                  <a:ea typeface="Arial" charset="0"/>
                  <a:cs typeface="Arial" charset="0"/>
                </a:rPr>
                <a:t>dan</a:t>
              </a:r>
              <a:r>
                <a:rPr lang="en-US" altLang="x-none" sz="1400" dirty="0">
                  <a:latin typeface="Arial Narrow" charset="0"/>
                  <a:ea typeface="Arial" charset="0"/>
                  <a:cs typeface="Arial" charset="0"/>
                </a:rPr>
                <a:t> </a:t>
              </a:r>
              <a:r>
                <a:rPr lang="en-US" altLang="x-none" sz="1400" dirty="0" err="1">
                  <a:latin typeface="Arial Narrow" charset="0"/>
                  <a:ea typeface="Arial" charset="0"/>
                  <a:cs typeface="Arial" charset="0"/>
                </a:rPr>
                <a:t>variasi</a:t>
              </a:r>
              <a:r>
                <a:rPr lang="en-US" altLang="x-none" sz="1400" dirty="0">
                  <a:latin typeface="Arial Narrow" charset="0"/>
                  <a:ea typeface="Arial" charset="0"/>
                  <a:cs typeface="Arial" charset="0"/>
                </a:rPr>
                <a:t> </a:t>
              </a:r>
              <a:r>
                <a:rPr lang="en-US" altLang="x-none" sz="1400" dirty="0" err="1">
                  <a:latin typeface="Arial Narrow" charset="0"/>
                  <a:ea typeface="Arial" charset="0"/>
                  <a:cs typeface="Arial" charset="0"/>
                </a:rPr>
                <a:t>bahan</a:t>
              </a:r>
              <a:r>
                <a:rPr lang="en-US" altLang="x-none" sz="1400" dirty="0">
                  <a:latin typeface="Arial Narrow" charset="0"/>
                  <a:ea typeface="Arial" charset="0"/>
                  <a:cs typeface="Arial" charset="0"/>
                </a:rPr>
                <a:t> </a:t>
              </a:r>
              <a:r>
                <a:rPr lang="en-US" altLang="x-none" sz="1400" dirty="0" err="1">
                  <a:latin typeface="Arial Narrow" charset="0"/>
                  <a:ea typeface="Arial" charset="0"/>
                  <a:cs typeface="Arial" charset="0"/>
                </a:rPr>
                <a:t>bacaan</a:t>
              </a:r>
              <a:r>
                <a:rPr lang="en-US" altLang="x-none" sz="1400" dirty="0">
                  <a:latin typeface="Arial Narrow" charset="0"/>
                  <a:ea typeface="Arial" charset="0"/>
                  <a:cs typeface="Arial" charset="0"/>
                </a:rPr>
                <a:t> </a:t>
              </a:r>
              <a:r>
                <a:rPr lang="en-US" altLang="x-none" sz="1400" dirty="0" err="1">
                  <a:latin typeface="Arial Narrow" charset="0"/>
                  <a:ea typeface="Arial" charset="0"/>
                  <a:cs typeface="Arial" charset="0"/>
                </a:rPr>
                <a:t>numerasi</a:t>
              </a:r>
              <a:r>
                <a:rPr lang="en-US" altLang="x-none" sz="1400" dirty="0">
                  <a:latin typeface="Arial Narrow" charset="0"/>
                  <a:ea typeface="Arial" charset="0"/>
                  <a:cs typeface="Arial" charset="0"/>
                </a:rPr>
                <a:t> yang </a:t>
              </a:r>
              <a:r>
                <a:rPr lang="en-US" altLang="x-none" sz="1400" dirty="0" err="1">
                  <a:latin typeface="Arial Narrow" charset="0"/>
                  <a:ea typeface="Arial" charset="0"/>
                  <a:cs typeface="Arial" charset="0"/>
                </a:rPr>
                <a:t>dimiliki</a:t>
              </a:r>
              <a:r>
                <a:rPr lang="en-US" altLang="x-none" sz="1400" dirty="0">
                  <a:latin typeface="Arial Narrow" charset="0"/>
                  <a:ea typeface="Arial" charset="0"/>
                  <a:cs typeface="Arial" charset="0"/>
                </a:rPr>
                <a:t> </a:t>
              </a:r>
              <a:r>
                <a:rPr lang="en-US" altLang="x-none" sz="1400" dirty="0" err="1">
                  <a:latin typeface="Arial Narrow" charset="0"/>
                  <a:ea typeface="Arial" charset="0"/>
                  <a:cs typeface="Arial" charset="0"/>
                </a:rPr>
                <a:t>setiap</a:t>
              </a:r>
              <a:r>
                <a:rPr lang="en-US" altLang="x-none" sz="1400" dirty="0">
                  <a:latin typeface="Arial Narrow" charset="0"/>
                  <a:ea typeface="Arial" charset="0"/>
                  <a:cs typeface="Arial" charset="0"/>
                </a:rPr>
                <a:t> </a:t>
              </a:r>
              <a:r>
                <a:rPr lang="en-US" altLang="x-none" sz="1400" dirty="0" err="1">
                  <a:latin typeface="Arial Narrow" charset="0"/>
                  <a:ea typeface="Arial" charset="0"/>
                  <a:cs typeface="Arial" charset="0"/>
                </a:rPr>
                <a:t>keluarga</a:t>
              </a:r>
              <a:r>
                <a:rPr lang="en-US" altLang="x-none" sz="1400" dirty="0">
                  <a:latin typeface="Arial Narrow" charset="0"/>
                  <a:ea typeface="Arial" charset="0"/>
                  <a:cs typeface="Arial" charset="0"/>
                </a:rPr>
                <a:t>.</a:t>
              </a:r>
            </a:p>
            <a:p>
              <a:r>
                <a:rPr lang="en-US" altLang="x-none" sz="1400" dirty="0" err="1">
                  <a:latin typeface="Arial Narrow" charset="0"/>
                  <a:cs typeface="Arial" charset="0"/>
                </a:rPr>
                <a:t>Peningkatan</a:t>
              </a:r>
              <a:r>
                <a:rPr lang="en-US" altLang="x-none" sz="1400" dirty="0">
                  <a:latin typeface="Arial Narrow" charset="0"/>
                  <a:cs typeface="Arial" charset="0"/>
                </a:rPr>
                <a:t> </a:t>
              </a:r>
              <a:r>
                <a:rPr lang="en-US" altLang="x-none" sz="1400" dirty="0" err="1">
                  <a:latin typeface="Arial Narrow" charset="0"/>
                  <a:cs typeface="Arial" charset="0"/>
                </a:rPr>
                <a:t>frekuensi</a:t>
              </a:r>
              <a:r>
                <a:rPr lang="en-US" altLang="x-none" sz="1400" dirty="0">
                  <a:latin typeface="Arial Narrow" charset="0"/>
                  <a:cs typeface="Arial" charset="0"/>
                </a:rPr>
                <a:t> </a:t>
              </a:r>
              <a:r>
                <a:rPr lang="en-US" altLang="x-none" sz="1400" dirty="0" err="1">
                  <a:latin typeface="Arial Narrow" charset="0"/>
                  <a:cs typeface="Arial" charset="0"/>
                </a:rPr>
                <a:t>pemanfaatn</a:t>
              </a:r>
              <a:r>
                <a:rPr lang="en-US" altLang="x-none" sz="1400" dirty="0">
                  <a:latin typeface="Arial Narrow" charset="0"/>
                  <a:cs typeface="Arial" charset="0"/>
                </a:rPr>
                <a:t> </a:t>
              </a:r>
              <a:r>
                <a:rPr lang="en-US" altLang="x-none" sz="1400" dirty="0" err="1">
                  <a:latin typeface="Arial Narrow" charset="0"/>
                  <a:cs typeface="Arial" charset="0"/>
                </a:rPr>
                <a:t>bahan</a:t>
              </a:r>
              <a:r>
                <a:rPr lang="en-US" altLang="x-none" sz="1400" dirty="0">
                  <a:latin typeface="Arial Narrow" charset="0"/>
                  <a:cs typeface="Arial" charset="0"/>
                </a:rPr>
                <a:t> </a:t>
              </a:r>
              <a:r>
                <a:rPr lang="en-US" altLang="x-none" sz="1400" dirty="0" err="1">
                  <a:latin typeface="Arial Narrow" charset="0"/>
                  <a:cs typeface="Arial" charset="0"/>
                </a:rPr>
                <a:t>bacaan</a:t>
              </a:r>
              <a:r>
                <a:rPr lang="en-US" altLang="x-none" sz="1400" dirty="0">
                  <a:latin typeface="Arial Narrow" charset="0"/>
                  <a:cs typeface="Arial" charset="0"/>
                </a:rPr>
                <a:t> </a:t>
              </a:r>
              <a:r>
                <a:rPr lang="en-US" altLang="x-none" sz="1400" dirty="0" err="1">
                  <a:latin typeface="Arial Narrow" charset="0"/>
                  <a:cs typeface="Arial" charset="0"/>
                </a:rPr>
                <a:t>numerasi</a:t>
              </a:r>
              <a:endParaRPr lang="en-US" altLang="x-none" sz="1400" dirty="0">
                <a:latin typeface="Arial Narrow" charset="0"/>
                <a:cs typeface="Arial" charset="0"/>
              </a:endParaRPr>
            </a:p>
            <a:p>
              <a:r>
                <a:rPr lang="en-US" altLang="x-none" sz="1400" dirty="0" err="1">
                  <a:latin typeface="Arial Narrow" charset="0"/>
                  <a:cs typeface="Arial" charset="0"/>
                </a:rPr>
                <a:t>Peningkatan</a:t>
              </a:r>
              <a:r>
                <a:rPr lang="en-US" altLang="x-none" sz="1400" dirty="0">
                  <a:latin typeface="Arial Narrow" charset="0"/>
                  <a:cs typeface="Arial" charset="0"/>
                </a:rPr>
                <a:t> </a:t>
              </a:r>
              <a:r>
                <a:rPr lang="en-US" altLang="x-none" sz="1400" dirty="0" err="1">
                  <a:latin typeface="Arial Narrow" charset="0"/>
                  <a:cs typeface="Arial" charset="0"/>
                </a:rPr>
                <a:t>frekuensi</a:t>
              </a:r>
              <a:r>
                <a:rPr lang="en-US" altLang="x-none" sz="1400" dirty="0">
                  <a:latin typeface="Arial Narrow" charset="0"/>
                  <a:cs typeface="Arial" charset="0"/>
                </a:rPr>
                <a:t> </a:t>
              </a:r>
              <a:r>
                <a:rPr lang="en-US" altLang="x-none" sz="1400" dirty="0" err="1">
                  <a:latin typeface="Arial Narrow" charset="0"/>
                  <a:cs typeface="Arial" charset="0"/>
                </a:rPr>
                <a:t>kesempatan</a:t>
              </a:r>
              <a:r>
                <a:rPr lang="en-US" altLang="x-none" sz="1400" dirty="0">
                  <a:latin typeface="Arial Narrow" charset="0"/>
                  <a:cs typeface="Arial" charset="0"/>
                </a:rPr>
                <a:t> </a:t>
              </a:r>
              <a:r>
                <a:rPr lang="en-US" altLang="x-none" sz="1400" dirty="0" err="1">
                  <a:latin typeface="Arial Narrow" charset="0"/>
                  <a:cs typeface="Arial" charset="0"/>
                </a:rPr>
                <a:t>anak</a:t>
              </a:r>
              <a:r>
                <a:rPr lang="en-US" altLang="x-none" sz="1400" dirty="0">
                  <a:latin typeface="Arial Narrow" charset="0"/>
                  <a:cs typeface="Arial" charset="0"/>
                </a:rPr>
                <a:t> </a:t>
              </a:r>
              <a:r>
                <a:rPr lang="en-US" altLang="x-none" sz="1400" dirty="0" err="1">
                  <a:latin typeface="Arial Narrow" charset="0"/>
                  <a:cs typeface="Arial" charset="0"/>
                </a:rPr>
                <a:t>mengaplikasikan</a:t>
              </a:r>
              <a:r>
                <a:rPr lang="en-US" altLang="x-none" sz="1400" dirty="0">
                  <a:latin typeface="Arial Narrow" charset="0"/>
                  <a:cs typeface="Arial" charset="0"/>
                </a:rPr>
                <a:t> </a:t>
              </a:r>
              <a:r>
                <a:rPr lang="en-US" altLang="x-none" sz="1400" dirty="0" err="1">
                  <a:latin typeface="Arial Narrow" charset="0"/>
                  <a:cs typeface="Arial" charset="0"/>
                </a:rPr>
                <a:t>numerasi</a:t>
              </a:r>
              <a:r>
                <a:rPr lang="en-US" altLang="x-none" sz="1400" dirty="0">
                  <a:latin typeface="Arial Narrow" charset="0"/>
                  <a:cs typeface="Arial" charset="0"/>
                </a:rPr>
                <a:t> </a:t>
              </a:r>
              <a:r>
                <a:rPr lang="en-US" altLang="x-none" sz="1400" dirty="0" err="1">
                  <a:latin typeface="Arial Narrow" charset="0"/>
                  <a:cs typeface="Arial" charset="0"/>
                </a:rPr>
                <a:t>dalam</a:t>
              </a:r>
              <a:r>
                <a:rPr lang="en-US" altLang="x-none" sz="1400" dirty="0">
                  <a:latin typeface="Arial Narrow" charset="0"/>
                  <a:cs typeface="Arial" charset="0"/>
                </a:rPr>
                <a:t> </a:t>
              </a:r>
              <a:r>
                <a:rPr lang="en-US" altLang="x-none" sz="1400" dirty="0" err="1">
                  <a:latin typeface="Arial Narrow" charset="0"/>
                  <a:cs typeface="Arial" charset="0"/>
                </a:rPr>
                <a:t>kehidupan</a:t>
              </a:r>
              <a:r>
                <a:rPr lang="en-US" altLang="x-none" sz="1400" dirty="0">
                  <a:latin typeface="Arial Narrow" charset="0"/>
                  <a:cs typeface="Arial" charset="0"/>
                </a:rPr>
                <a:t> </a:t>
              </a:r>
              <a:r>
                <a:rPr lang="en-US" altLang="x-none" sz="1400" dirty="0" err="1">
                  <a:latin typeface="Arial Narrow" charset="0"/>
                  <a:cs typeface="Arial" charset="0"/>
                </a:rPr>
                <a:t>sehari-hari</a:t>
              </a:r>
              <a:endParaRPr lang="en-US" altLang="x-none" sz="1400" dirty="0"/>
            </a:p>
          </p:txBody>
        </p:sp>
        <p:cxnSp>
          <p:nvCxnSpPr>
            <p:cNvPr id="24" name="Straight Connector 23"/>
            <p:cNvCxnSpPr/>
            <p:nvPr/>
          </p:nvCxnSpPr>
          <p:spPr>
            <a:xfrm>
              <a:off x="5334670" y="2819401"/>
              <a:ext cx="22874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334670" y="4341814"/>
              <a:ext cx="22874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334670" y="5943601"/>
              <a:ext cx="22874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Rectangle 1"/>
          <p:cNvSpPr/>
          <p:nvPr/>
        </p:nvSpPr>
        <p:spPr>
          <a:xfrm>
            <a:off x="3367070" y="1556775"/>
            <a:ext cx="2000721" cy="4745915"/>
          </a:xfrm>
          <a:prstGeom prst="rect">
            <a:avLst/>
          </a:prstGeom>
        </p:spPr>
        <p:txBody>
          <a:bodyPr wrap="square">
            <a:spAutoFit/>
          </a:bodyPr>
          <a:lstStyle/>
          <a:p>
            <a:pPr marL="222245" indent="-222245">
              <a:lnSpc>
                <a:spcPct val="115000"/>
              </a:lnSpc>
              <a:buFont typeface="Arial" panose="020B0604020202020204" pitchFamily="34" charset="0"/>
              <a:buChar char="•"/>
            </a:pP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menggunakan</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berbagai</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macam</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angka</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dan</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simbol-simbol</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yang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terkait</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dengan</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matematika</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dasar</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untuk</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memecahkan</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masalah</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praktis</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dalam</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berbagai</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macam</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konteks</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kehidupan</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sehari-hari</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a:t>
            </a:r>
            <a:endParaRPr lang="en-US" sz="1340" dirty="0" smtClean="0">
              <a:latin typeface="Arial Narrow" panose="020B0606020202030204" pitchFamily="34" charset="0"/>
              <a:ea typeface="Calibri" panose="020F0502020204030204" pitchFamily="34" charset="0"/>
              <a:cs typeface="Times New Roman" panose="02020603050405020304" pitchFamily="18" charset="0"/>
            </a:endParaRPr>
          </a:p>
          <a:p>
            <a:pPr marL="222245" indent="-222245">
              <a:lnSpc>
                <a:spcPct val="115000"/>
              </a:lnSpc>
              <a:buFont typeface="Arial" panose="020B0604020202020204" pitchFamily="34" charset="0"/>
              <a:buChar char="•"/>
            </a:pP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menganalisis</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informasi</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dan</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mampu</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mengolahnya</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ke</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dalam</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berbagai</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macam</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bentuk</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presentasi</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numerasi</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grafik</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tabel</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bagan</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 </a:t>
            </a:r>
            <a:r>
              <a:rPr lang="en-US" sz="1340" dirty="0" err="1"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dsb</a:t>
            </a:r>
            <a:r>
              <a:rPr lang="en-US" sz="1340" dirty="0" smtClean="0">
                <a:solidFill>
                  <a:srgbClr val="000000"/>
                </a:solidFill>
                <a:latin typeface="Arial Narrow" panose="020B0606020202030204" pitchFamily="34" charset="0"/>
                <a:ea typeface="Calibri" panose="020F0502020204030204" pitchFamily="34" charset="0"/>
                <a:cs typeface="Times New Roman" panose="02020603050405020304" pitchFamily="18" charset="0"/>
              </a:rPr>
              <a:t>.).</a:t>
            </a:r>
            <a:endParaRPr lang="en-US" sz="1340" dirty="0" smtClean="0">
              <a:latin typeface="Arial Narrow" panose="020B0606020202030204" pitchFamily="34" charset="0"/>
              <a:ea typeface="Calibri" panose="020F0502020204030204" pitchFamily="34" charset="0"/>
              <a:cs typeface="Times New Roman" panose="02020603050405020304" pitchFamily="18" charset="0"/>
            </a:endParaRPr>
          </a:p>
          <a:p>
            <a:pPr marL="222245" indent="-222245">
              <a:buFont typeface="Arial" panose="020B0604020202020204" pitchFamily="34" charset="0"/>
              <a:buChar char="•"/>
            </a:pPr>
            <a:r>
              <a:rPr lang="en-US" sz="1340" dirty="0" err="1" smtClean="0">
                <a:solidFill>
                  <a:srgbClr val="000000"/>
                </a:solidFill>
                <a:latin typeface="Arial Narrow" panose="020B0606020202030204" pitchFamily="34" charset="0"/>
                <a:ea typeface="Calibri" panose="020F0502020204030204" pitchFamily="34" charset="0"/>
              </a:rPr>
              <a:t>membangun</a:t>
            </a:r>
            <a:r>
              <a:rPr lang="en-US" sz="1340" dirty="0" smtClean="0">
                <a:solidFill>
                  <a:srgbClr val="000000"/>
                </a:solidFill>
                <a:latin typeface="Arial Narrow" panose="020B0606020202030204" pitchFamily="34" charset="0"/>
                <a:ea typeface="Calibri" panose="020F0502020204030204" pitchFamily="34" charset="0"/>
              </a:rPr>
              <a:t> </a:t>
            </a:r>
            <a:r>
              <a:rPr lang="en-US" sz="1340" dirty="0" err="1" smtClean="0">
                <a:solidFill>
                  <a:srgbClr val="000000"/>
                </a:solidFill>
                <a:latin typeface="Arial Narrow" panose="020B0606020202030204" pitchFamily="34" charset="0"/>
                <a:ea typeface="Calibri" panose="020F0502020204030204" pitchFamily="34" charset="0"/>
              </a:rPr>
              <a:t>interpretasi</a:t>
            </a:r>
            <a:r>
              <a:rPr lang="en-US" sz="1340" dirty="0" smtClean="0">
                <a:solidFill>
                  <a:srgbClr val="000000"/>
                </a:solidFill>
                <a:latin typeface="Arial Narrow" panose="020B0606020202030204" pitchFamily="34" charset="0"/>
                <a:ea typeface="Calibri" panose="020F0502020204030204" pitchFamily="34" charset="0"/>
              </a:rPr>
              <a:t> </a:t>
            </a:r>
            <a:r>
              <a:rPr lang="en-US" sz="1340" dirty="0" err="1" smtClean="0">
                <a:solidFill>
                  <a:srgbClr val="000000"/>
                </a:solidFill>
                <a:latin typeface="Arial Narrow" panose="020B0606020202030204" pitchFamily="34" charset="0"/>
                <a:ea typeface="Calibri" panose="020F0502020204030204" pitchFamily="34" charset="0"/>
              </a:rPr>
              <a:t>terhadap</a:t>
            </a:r>
            <a:r>
              <a:rPr lang="en-US" sz="1340" dirty="0" smtClean="0">
                <a:solidFill>
                  <a:srgbClr val="000000"/>
                </a:solidFill>
                <a:latin typeface="Arial Narrow" panose="020B0606020202030204" pitchFamily="34" charset="0"/>
                <a:ea typeface="Calibri" panose="020F0502020204030204" pitchFamily="34" charset="0"/>
              </a:rPr>
              <a:t> </a:t>
            </a:r>
            <a:r>
              <a:rPr lang="en-US" sz="1340" dirty="0" err="1" smtClean="0">
                <a:solidFill>
                  <a:srgbClr val="000000"/>
                </a:solidFill>
                <a:latin typeface="Arial Narrow" panose="020B0606020202030204" pitchFamily="34" charset="0"/>
                <a:ea typeface="Calibri" panose="020F0502020204030204" pitchFamily="34" charset="0"/>
              </a:rPr>
              <a:t>informasi</a:t>
            </a:r>
            <a:r>
              <a:rPr lang="en-US" sz="1340" dirty="0" smtClean="0">
                <a:solidFill>
                  <a:srgbClr val="000000"/>
                </a:solidFill>
                <a:latin typeface="Arial Narrow" panose="020B0606020202030204" pitchFamily="34" charset="0"/>
                <a:ea typeface="Calibri" panose="020F0502020204030204" pitchFamily="34" charset="0"/>
              </a:rPr>
              <a:t> </a:t>
            </a:r>
            <a:r>
              <a:rPr lang="en-US" sz="1340" dirty="0" err="1" smtClean="0">
                <a:solidFill>
                  <a:srgbClr val="000000"/>
                </a:solidFill>
                <a:latin typeface="Arial Narrow" panose="020B0606020202030204" pitchFamily="34" charset="0"/>
                <a:ea typeface="Calibri" panose="020F0502020204030204" pitchFamily="34" charset="0"/>
              </a:rPr>
              <a:t>angka</a:t>
            </a:r>
            <a:r>
              <a:rPr lang="en-US" sz="1340" dirty="0" smtClean="0">
                <a:solidFill>
                  <a:srgbClr val="000000"/>
                </a:solidFill>
                <a:latin typeface="Arial Narrow" panose="020B0606020202030204" pitchFamily="34" charset="0"/>
                <a:ea typeface="Calibri" panose="020F0502020204030204" pitchFamily="34" charset="0"/>
              </a:rPr>
              <a:t> </a:t>
            </a:r>
            <a:r>
              <a:rPr lang="en-US" sz="1340" dirty="0" err="1" smtClean="0">
                <a:solidFill>
                  <a:srgbClr val="000000"/>
                </a:solidFill>
                <a:latin typeface="Arial Narrow" panose="020B0606020202030204" pitchFamily="34" charset="0"/>
                <a:ea typeface="Calibri" panose="020F0502020204030204" pitchFamily="34" charset="0"/>
              </a:rPr>
              <a:t>dan</a:t>
            </a:r>
            <a:r>
              <a:rPr lang="en-US" sz="1340" dirty="0" smtClean="0">
                <a:solidFill>
                  <a:srgbClr val="000000"/>
                </a:solidFill>
                <a:latin typeface="Arial Narrow" panose="020B0606020202030204" pitchFamily="34" charset="0"/>
                <a:ea typeface="Calibri" panose="020F0502020204030204" pitchFamily="34" charset="0"/>
              </a:rPr>
              <a:t> </a:t>
            </a:r>
            <a:r>
              <a:rPr lang="en-US" sz="1340" dirty="0" err="1" smtClean="0">
                <a:solidFill>
                  <a:srgbClr val="000000"/>
                </a:solidFill>
                <a:latin typeface="Arial Narrow" panose="020B0606020202030204" pitchFamily="34" charset="0"/>
                <a:ea typeface="Calibri" panose="020F0502020204030204" pitchFamily="34" charset="0"/>
              </a:rPr>
              <a:t>simbol</a:t>
            </a:r>
            <a:r>
              <a:rPr lang="en-US" sz="1340" dirty="0" smtClean="0">
                <a:solidFill>
                  <a:srgbClr val="000000"/>
                </a:solidFill>
                <a:latin typeface="Arial Narrow" panose="020B0606020202030204" pitchFamily="34" charset="0"/>
                <a:ea typeface="Calibri" panose="020F0502020204030204" pitchFamily="34" charset="0"/>
              </a:rPr>
              <a:t> </a:t>
            </a:r>
            <a:r>
              <a:rPr lang="en-US" sz="1340" dirty="0" err="1" smtClean="0">
                <a:solidFill>
                  <a:srgbClr val="000000"/>
                </a:solidFill>
                <a:latin typeface="Arial Narrow" panose="020B0606020202030204" pitchFamily="34" charset="0"/>
                <a:ea typeface="Calibri" panose="020F0502020204030204" pitchFamily="34" charset="0"/>
              </a:rPr>
              <a:t>numerik</a:t>
            </a:r>
            <a:r>
              <a:rPr lang="en-US" sz="1340" dirty="0" smtClean="0">
                <a:solidFill>
                  <a:srgbClr val="000000"/>
                </a:solidFill>
                <a:latin typeface="Arial Narrow" panose="020B0606020202030204" pitchFamily="34" charset="0"/>
                <a:ea typeface="Calibri" panose="020F0502020204030204" pitchFamily="34" charset="0"/>
              </a:rPr>
              <a:t> </a:t>
            </a:r>
            <a:r>
              <a:rPr lang="en-US" sz="1340" dirty="0" err="1" smtClean="0">
                <a:solidFill>
                  <a:srgbClr val="000000"/>
                </a:solidFill>
                <a:latin typeface="Arial Narrow" panose="020B0606020202030204" pitchFamily="34" charset="0"/>
                <a:ea typeface="Calibri" panose="020F0502020204030204" pitchFamily="34" charset="0"/>
              </a:rPr>
              <a:t>lainnya</a:t>
            </a:r>
            <a:r>
              <a:rPr lang="en-US" sz="1340" dirty="0" smtClean="0">
                <a:solidFill>
                  <a:srgbClr val="000000"/>
                </a:solidFill>
                <a:latin typeface="Arial Narrow" panose="020B0606020202030204" pitchFamily="34" charset="0"/>
                <a:ea typeface="Calibri" panose="020F0502020204030204" pitchFamily="34" charset="0"/>
              </a:rPr>
              <a:t>. </a:t>
            </a:r>
            <a:endParaRPr lang="en-US" sz="1340" dirty="0">
              <a:latin typeface="Arial Narrow" panose="020B0606020202030204" pitchFamily="34" charset="0"/>
            </a:endParaRPr>
          </a:p>
        </p:txBody>
      </p:sp>
      <p:pic>
        <p:nvPicPr>
          <p:cNvPr id="33" name="Picture 32" descr="tutwuri.jpg"/>
          <p:cNvPicPr>
            <a:picLocks noChangeAspect="1"/>
          </p:cNvPicPr>
          <p:nvPr/>
        </p:nvPicPr>
        <p:blipFill>
          <a:blip r:embed="rId3" cstate="print"/>
          <a:srcRect/>
          <a:stretch>
            <a:fillRect/>
          </a:stretch>
        </p:blipFill>
        <p:spPr bwMode="auto">
          <a:xfrm>
            <a:off x="8611321" y="97140"/>
            <a:ext cx="468393" cy="589731"/>
          </a:xfrm>
          <a:prstGeom prst="rect">
            <a:avLst/>
          </a:prstGeom>
          <a:noFill/>
          <a:ln w="9525">
            <a:noFill/>
            <a:miter lim="800000"/>
            <a:headEnd/>
            <a:tailEnd/>
          </a:ln>
        </p:spPr>
      </p:pic>
      <p:pic>
        <p:nvPicPr>
          <p:cNvPr id="34" name="Picture 33" descr="D:\_____________________GLS 2016\gls desain 02\COVER GLS KIRIM\Logo GLS draft copy.jpg"/>
          <p:cNvPicPr>
            <a:picLocks noChangeAspect="1" noChangeArrowheads="1"/>
          </p:cNvPicPr>
          <p:nvPr/>
        </p:nvPicPr>
        <p:blipFill>
          <a:blip r:embed="rId4" cstate="print"/>
          <a:srcRect/>
          <a:stretch>
            <a:fillRect/>
          </a:stretch>
        </p:blipFill>
        <p:spPr bwMode="auto">
          <a:xfrm>
            <a:off x="8273030" y="74478"/>
            <a:ext cx="794770" cy="839922"/>
          </a:xfrm>
          <a:prstGeom prst="rect">
            <a:avLst/>
          </a:prstGeom>
          <a:noFill/>
        </p:spPr>
      </p:pic>
    </p:spTree>
    <p:extLst>
      <p:ext uri="{BB962C8B-B14F-4D97-AF65-F5344CB8AC3E}">
        <p14:creationId xmlns:p14="http://schemas.microsoft.com/office/powerpoint/2010/main" val="17026611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17" y="0"/>
            <a:ext cx="2648921"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extBox 4"/>
          <p:cNvSpPr txBox="1"/>
          <p:nvPr/>
        </p:nvSpPr>
        <p:spPr>
          <a:xfrm>
            <a:off x="85715" y="3386152"/>
            <a:ext cx="2528693" cy="1200329"/>
          </a:xfrm>
          <a:prstGeom prst="rect">
            <a:avLst/>
          </a:prstGeom>
          <a:noFill/>
        </p:spPr>
        <p:txBody>
          <a:bodyPr wrap="square" rtlCol="0">
            <a:spAutoFit/>
          </a:bodyPr>
          <a:lstStyle/>
          <a:p>
            <a:r>
              <a:rPr lang="en-US" sz="3600" b="1" dirty="0" err="1">
                <a:solidFill>
                  <a:schemeClr val="bg1"/>
                </a:solidFill>
                <a:latin typeface="Arial" pitchFamily="34" charset="0"/>
                <a:ea typeface="Avenir Next" charset="0"/>
                <a:cs typeface="Arial" pitchFamily="34" charset="0"/>
              </a:rPr>
              <a:t>Literasi</a:t>
            </a:r>
            <a:r>
              <a:rPr lang="en-US" sz="3600" b="1" dirty="0">
                <a:solidFill>
                  <a:schemeClr val="bg1"/>
                </a:solidFill>
                <a:latin typeface="Arial" pitchFamily="34" charset="0"/>
                <a:ea typeface="Avenir Next" charset="0"/>
                <a:cs typeface="Arial" pitchFamily="34" charset="0"/>
              </a:rPr>
              <a:t> </a:t>
            </a:r>
            <a:r>
              <a:rPr lang="en-US" sz="3600" b="1" dirty="0" err="1">
                <a:solidFill>
                  <a:schemeClr val="bg1"/>
                </a:solidFill>
                <a:latin typeface="Arial" pitchFamily="34" charset="0"/>
                <a:ea typeface="Avenir Next" charset="0"/>
                <a:cs typeface="Arial" pitchFamily="34" charset="0"/>
              </a:rPr>
              <a:t>Sains</a:t>
            </a:r>
            <a:endParaRPr lang="en-US" sz="3600" b="1" dirty="0">
              <a:solidFill>
                <a:schemeClr val="bg1"/>
              </a:solidFill>
              <a:latin typeface="Arial" pitchFamily="34" charset="0"/>
              <a:ea typeface="Avenir Next" charset="0"/>
              <a:cs typeface="Arial" pitchFamily="34" charset="0"/>
            </a:endParaRPr>
          </a:p>
        </p:txBody>
      </p:sp>
      <p:sp>
        <p:nvSpPr>
          <p:cNvPr id="7" name="Rectangle 6"/>
          <p:cNvSpPr/>
          <p:nvPr/>
        </p:nvSpPr>
        <p:spPr>
          <a:xfrm>
            <a:off x="0" y="0"/>
            <a:ext cx="9144000" cy="6858000"/>
          </a:xfrm>
          <a:prstGeom prst="rect">
            <a:avLst/>
          </a:prstGeom>
          <a:noFill/>
          <a:ln w="57150"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0319" tIns="30160" rIns="60319" bIns="30160" rtlCol="0" anchor="ctr"/>
          <a:lstStyle/>
          <a:p>
            <a:pPr algn="ctr"/>
            <a:endParaRPr lang="id-ID" sz="1100"/>
          </a:p>
        </p:txBody>
      </p:sp>
      <p:pic>
        <p:nvPicPr>
          <p:cNvPr id="8" name="Picture 2" descr="D:\BPPB\Image\c-01.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0501" y="1976451"/>
            <a:ext cx="989409" cy="1381125"/>
          </a:xfrm>
          <a:prstGeom prst="rect">
            <a:avLst/>
          </a:prstGeom>
          <a:solidFill>
            <a:schemeClr val="bg1"/>
          </a:solidFill>
          <a:ln>
            <a:noFill/>
          </a:ln>
        </p:spPr>
      </p:pic>
      <p:grpSp>
        <p:nvGrpSpPr>
          <p:cNvPr id="2" name="Group 21"/>
          <p:cNvGrpSpPr>
            <a:grpSpLocks/>
          </p:cNvGrpSpPr>
          <p:nvPr/>
        </p:nvGrpSpPr>
        <p:grpSpPr bwMode="auto">
          <a:xfrm>
            <a:off x="3012292" y="952498"/>
            <a:ext cx="2572940" cy="5141160"/>
            <a:chOff x="1017036" y="1295400"/>
            <a:chExt cx="3717390" cy="5597234"/>
          </a:xfrm>
        </p:grpSpPr>
        <p:grpSp>
          <p:nvGrpSpPr>
            <p:cNvPr id="3" name="Group 20"/>
            <p:cNvGrpSpPr>
              <a:grpSpLocks/>
            </p:cNvGrpSpPr>
            <p:nvPr/>
          </p:nvGrpSpPr>
          <p:grpSpPr bwMode="auto">
            <a:xfrm>
              <a:off x="1017036" y="1295400"/>
              <a:ext cx="3717390" cy="5350906"/>
              <a:chOff x="1017036" y="1295400"/>
              <a:chExt cx="3717390" cy="5350906"/>
            </a:xfrm>
          </p:grpSpPr>
          <p:sp>
            <p:nvSpPr>
              <p:cNvPr id="12" name="Rounded Rectangle 11"/>
              <p:cNvSpPr/>
              <p:nvPr/>
            </p:nvSpPr>
            <p:spPr>
              <a:xfrm>
                <a:off x="1371401" y="1923403"/>
                <a:ext cx="3363025" cy="472290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400" dirty="0">
                  <a:solidFill>
                    <a:schemeClr val="tx1"/>
                  </a:solidFill>
                </a:endParaRPr>
              </a:p>
            </p:txBody>
          </p:sp>
          <p:grpSp>
            <p:nvGrpSpPr>
              <p:cNvPr id="6" name="Group 14"/>
              <p:cNvGrpSpPr>
                <a:grpSpLocks/>
              </p:cNvGrpSpPr>
              <p:nvPr/>
            </p:nvGrpSpPr>
            <p:grpSpPr bwMode="auto">
              <a:xfrm>
                <a:off x="1017036" y="1295400"/>
                <a:ext cx="2335764" cy="459613"/>
                <a:chOff x="558800" y="1063"/>
                <a:chExt cx="2335764" cy="459613"/>
              </a:xfrm>
            </p:grpSpPr>
            <p:sp>
              <p:nvSpPr>
                <p:cNvPr id="15" name="Rounded Rectangle 14"/>
                <p:cNvSpPr/>
                <p:nvPr/>
              </p:nvSpPr>
              <p:spPr>
                <a:xfrm>
                  <a:off x="558800" y="1063"/>
                  <a:ext cx="2336055" cy="458925"/>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6" name="Rounded Rectangle 4"/>
                <p:cNvSpPr/>
                <p:nvPr/>
              </p:nvSpPr>
              <p:spPr>
                <a:xfrm>
                  <a:off x="570841" y="13945"/>
                  <a:ext cx="2311972" cy="433161"/>
                </a:xfrm>
                <a:prstGeom prst="rect">
                  <a:avLst/>
                </a:prstGeom>
                <a:solidFill>
                  <a:schemeClr val="accent4">
                    <a:lumMod val="75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lIns="49531" tIns="33020" rIns="49531" bIns="33020" spcCol="1270" anchor="ctr"/>
                <a:lstStyle/>
                <a:p>
                  <a:pPr algn="ctr" defTabSz="1024189">
                    <a:lnSpc>
                      <a:spcPct val="90000"/>
                    </a:lnSpc>
                    <a:spcAft>
                      <a:spcPct val="35000"/>
                    </a:spcAft>
                    <a:defRPr/>
                  </a:pPr>
                  <a:r>
                    <a:rPr lang="en-US" sz="2000" b="1" dirty="0">
                      <a:solidFill>
                        <a:schemeClr val="bg1"/>
                      </a:solidFill>
                    </a:rPr>
                    <a:t>DEFINISI</a:t>
                  </a:r>
                </a:p>
              </p:txBody>
            </p:sp>
          </p:grpSp>
          <p:sp>
            <p:nvSpPr>
              <p:cNvPr id="14" name="Straight Connector 3"/>
              <p:cNvSpPr/>
              <p:nvPr/>
            </p:nvSpPr>
            <p:spPr>
              <a:xfrm>
                <a:off x="1142611" y="1752715"/>
                <a:ext cx="153100" cy="1676285"/>
              </a:xfrm>
              <a:custGeom>
                <a:avLst/>
                <a:gdLst/>
                <a:ahLst/>
                <a:cxnLst/>
                <a:rect l="0" t="0" r="0" b="0"/>
                <a:pathLst>
                  <a:path>
                    <a:moveTo>
                      <a:pt x="0" y="0"/>
                    </a:moveTo>
                    <a:lnTo>
                      <a:pt x="0" y="939402"/>
                    </a:lnTo>
                    <a:lnTo>
                      <a:pt x="233576" y="939402"/>
                    </a:lnTo>
                  </a:path>
                </a:pathLst>
              </a:custGeom>
              <a:noFill/>
              <a:ln>
                <a:solidFill>
                  <a:schemeClr val="tx1"/>
                </a:solidFill>
              </a:ln>
            </p:spPr>
            <p:style>
              <a:lnRef idx="2">
                <a:schemeClr val="dk1">
                  <a:shade val="6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sp>
        </p:grpSp>
        <p:sp>
          <p:nvSpPr>
            <p:cNvPr id="11" name="TextBox 10"/>
            <p:cNvSpPr txBox="1"/>
            <p:nvPr/>
          </p:nvSpPr>
          <p:spPr>
            <a:xfrm>
              <a:off x="1447090" y="2068326"/>
              <a:ext cx="3277014" cy="4824308"/>
            </a:xfrm>
            <a:prstGeom prst="rect">
              <a:avLst/>
            </a:prstGeom>
            <a:noFill/>
          </p:spPr>
          <p:txBody>
            <a:bodyPr>
              <a:spAutoFit/>
            </a:bodyPr>
            <a:lstStyle/>
            <a:p>
              <a:pPr marL="153348" indent="-153348">
                <a:buFont typeface="Wingdings" pitchFamily="2" charset="2"/>
                <a:buChar char="§"/>
                <a:defRPr/>
              </a:pPr>
              <a:r>
                <a:rPr lang="id-ID" sz="1400" dirty="0">
                  <a:latin typeface="Arial Narrow" pitchFamily="34" charset="0"/>
                  <a:cs typeface="Arial" pitchFamily="34" charset="0"/>
                </a:rPr>
                <a:t>Kemampuan untuk </a:t>
              </a:r>
              <a:r>
                <a:rPr lang="en-US" sz="1400" dirty="0" err="1">
                  <a:latin typeface="Arial Narrow" pitchFamily="34" charset="0"/>
                  <a:cs typeface="Arial" pitchFamily="34" charset="0"/>
                </a:rPr>
                <a:t>menggunakan</a:t>
              </a:r>
              <a:r>
                <a:rPr lang="en-US" sz="1400" dirty="0">
                  <a:latin typeface="Arial Narrow" pitchFamily="34" charset="0"/>
                  <a:cs typeface="Arial" pitchFamily="34" charset="0"/>
                </a:rPr>
                <a:t> </a:t>
              </a:r>
              <a:r>
                <a:rPr lang="en-US" sz="1400" dirty="0" err="1">
                  <a:latin typeface="Arial Narrow" pitchFamily="34" charset="0"/>
                  <a:cs typeface="Arial" pitchFamily="34" charset="0"/>
                </a:rPr>
                <a:t>pengetahuan</a:t>
              </a:r>
              <a:r>
                <a:rPr lang="en-US" sz="1400" dirty="0">
                  <a:latin typeface="Arial Narrow" pitchFamily="34" charset="0"/>
                  <a:cs typeface="Arial" pitchFamily="34" charset="0"/>
                </a:rPr>
                <a:t> </a:t>
              </a:r>
              <a:r>
                <a:rPr lang="en-US" sz="1400" dirty="0" err="1">
                  <a:latin typeface="Arial Narrow" pitchFamily="34" charset="0"/>
                  <a:cs typeface="Arial" pitchFamily="34" charset="0"/>
                </a:rPr>
                <a:t>sains</a:t>
              </a:r>
              <a:r>
                <a:rPr lang="en-US" sz="1400" dirty="0">
                  <a:latin typeface="Arial Narrow" pitchFamily="34" charset="0"/>
                  <a:cs typeface="Arial" pitchFamily="34" charset="0"/>
                </a:rPr>
                <a:t>, </a:t>
              </a:r>
              <a:r>
                <a:rPr lang="en-US" sz="1400" dirty="0" err="1">
                  <a:latin typeface="Arial Narrow" pitchFamily="34" charset="0"/>
                  <a:cs typeface="Arial" pitchFamily="34" charset="0"/>
                </a:rPr>
                <a:t>mengidentifikasi</a:t>
              </a:r>
              <a:r>
                <a:rPr lang="en-US" sz="1400" dirty="0">
                  <a:latin typeface="Arial Narrow" pitchFamily="34" charset="0"/>
                  <a:cs typeface="Arial" pitchFamily="34" charset="0"/>
                </a:rPr>
                <a:t> </a:t>
              </a:r>
              <a:r>
                <a:rPr lang="en-US" sz="1400" dirty="0" err="1">
                  <a:latin typeface="Arial Narrow" pitchFamily="34" charset="0"/>
                  <a:cs typeface="Arial" pitchFamily="34" charset="0"/>
                </a:rPr>
                <a:t>pertanyaan</a:t>
              </a:r>
              <a:r>
                <a:rPr lang="en-US" sz="1400" dirty="0">
                  <a:latin typeface="Arial Narrow" pitchFamily="34" charset="0"/>
                  <a:cs typeface="Arial" pitchFamily="34" charset="0"/>
                </a:rPr>
                <a:t>, </a:t>
              </a:r>
              <a:r>
                <a:rPr lang="en-US" sz="1400" dirty="0" err="1">
                  <a:latin typeface="Arial Narrow" pitchFamily="34" charset="0"/>
                  <a:cs typeface="Arial" pitchFamily="34" charset="0"/>
                </a:rPr>
                <a:t>menarik</a:t>
              </a:r>
              <a:r>
                <a:rPr lang="en-US" sz="1400" dirty="0">
                  <a:latin typeface="Arial Narrow" pitchFamily="34" charset="0"/>
                  <a:cs typeface="Arial" pitchFamily="34" charset="0"/>
                </a:rPr>
                <a:t> </a:t>
              </a:r>
              <a:r>
                <a:rPr lang="en-US" sz="1400" dirty="0" err="1">
                  <a:latin typeface="Arial Narrow" pitchFamily="34" charset="0"/>
                  <a:cs typeface="Arial" pitchFamily="34" charset="0"/>
                </a:rPr>
                <a:t>kesimpulan</a:t>
              </a:r>
              <a:r>
                <a:rPr lang="en-US" sz="1400" dirty="0">
                  <a:latin typeface="Arial Narrow" pitchFamily="34" charset="0"/>
                  <a:cs typeface="Arial" pitchFamily="34" charset="0"/>
                </a:rPr>
                <a:t> </a:t>
              </a:r>
              <a:r>
                <a:rPr lang="en-US" sz="1400" dirty="0" err="1">
                  <a:latin typeface="Arial Narrow" pitchFamily="34" charset="0"/>
                  <a:cs typeface="Arial" pitchFamily="34" charset="0"/>
                </a:rPr>
                <a:t>dalam</a:t>
              </a:r>
              <a:r>
                <a:rPr lang="en-US" sz="1400" dirty="0">
                  <a:latin typeface="Arial Narrow" pitchFamily="34" charset="0"/>
                  <a:cs typeface="Arial" pitchFamily="34" charset="0"/>
                </a:rPr>
                <a:t> </a:t>
              </a:r>
              <a:r>
                <a:rPr lang="en-US" sz="1400" dirty="0" err="1">
                  <a:latin typeface="Arial Narrow" pitchFamily="34" charset="0"/>
                  <a:cs typeface="Arial" pitchFamily="34" charset="0"/>
                </a:rPr>
                <a:t>rangka</a:t>
              </a:r>
              <a:r>
                <a:rPr lang="en-US" sz="1400" dirty="0">
                  <a:latin typeface="Arial Narrow" pitchFamily="34" charset="0"/>
                  <a:cs typeface="Arial" pitchFamily="34" charset="0"/>
                </a:rPr>
                <a:t> </a:t>
              </a:r>
              <a:r>
                <a:rPr lang="en-US" sz="1400" dirty="0" err="1">
                  <a:latin typeface="Arial Narrow" pitchFamily="34" charset="0"/>
                  <a:cs typeface="Arial" pitchFamily="34" charset="0"/>
                </a:rPr>
                <a:t>memahami</a:t>
              </a:r>
              <a:r>
                <a:rPr lang="en-US" sz="1400" dirty="0">
                  <a:latin typeface="Arial Narrow" pitchFamily="34" charset="0"/>
                  <a:cs typeface="Arial" pitchFamily="34" charset="0"/>
                </a:rPr>
                <a:t> </a:t>
              </a:r>
              <a:r>
                <a:rPr lang="en-US" sz="1400" dirty="0" err="1">
                  <a:latin typeface="Arial Narrow" pitchFamily="34" charset="0"/>
                  <a:cs typeface="Arial" pitchFamily="34" charset="0"/>
                </a:rPr>
                <a:t>serta</a:t>
              </a:r>
              <a:r>
                <a:rPr lang="en-US" sz="1400" dirty="0">
                  <a:latin typeface="Arial Narrow" pitchFamily="34" charset="0"/>
                  <a:cs typeface="Arial" pitchFamily="34" charset="0"/>
                </a:rPr>
                <a:t> </a:t>
              </a:r>
              <a:r>
                <a:rPr lang="en-US" sz="1400" dirty="0" err="1">
                  <a:latin typeface="Arial Narrow" pitchFamily="34" charset="0"/>
                  <a:cs typeface="Arial" pitchFamily="34" charset="0"/>
                </a:rPr>
                <a:t>membuat</a:t>
              </a:r>
              <a:r>
                <a:rPr lang="en-US" sz="1400" dirty="0">
                  <a:latin typeface="Arial Narrow" pitchFamily="34" charset="0"/>
                  <a:cs typeface="Arial" pitchFamily="34" charset="0"/>
                </a:rPr>
                <a:t> </a:t>
              </a:r>
              <a:r>
                <a:rPr lang="en-US" sz="1400" dirty="0" err="1">
                  <a:latin typeface="Arial Narrow" pitchFamily="34" charset="0"/>
                  <a:cs typeface="Arial" pitchFamily="34" charset="0"/>
                </a:rPr>
                <a:t>keputusan</a:t>
              </a:r>
              <a:r>
                <a:rPr lang="en-US" sz="1400" dirty="0">
                  <a:latin typeface="Arial Narrow" pitchFamily="34" charset="0"/>
                  <a:cs typeface="Arial" pitchFamily="34" charset="0"/>
                </a:rPr>
                <a:t> </a:t>
              </a:r>
              <a:r>
                <a:rPr lang="id-ID" sz="1400" dirty="0">
                  <a:latin typeface="Arial Narrow" pitchFamily="34" charset="0"/>
                  <a:cs typeface="Arial" pitchFamily="34" charset="0"/>
                </a:rPr>
                <a:t>yang berkenaan dengan alam.</a:t>
              </a:r>
            </a:p>
            <a:p>
              <a:pPr marL="153348" indent="-153348">
                <a:buFont typeface="Wingdings" pitchFamily="2" charset="2"/>
                <a:buChar char="§"/>
                <a:defRPr/>
              </a:pPr>
              <a:r>
                <a:rPr lang="id-ID" sz="1400" dirty="0">
                  <a:latin typeface="Arial Narrow" pitchFamily="34" charset="0"/>
                  <a:cs typeface="Arial" pitchFamily="34" charset="0"/>
                </a:rPr>
                <a:t>Seseorang disebut literat terhadap sains, jika memiliki kompetensi untuk:</a:t>
              </a:r>
              <a:endParaRPr lang="en-US" sz="1400" dirty="0">
                <a:latin typeface="Arial Narrow" pitchFamily="34" charset="0"/>
                <a:cs typeface="Arial" pitchFamily="34" charset="0"/>
              </a:endParaRPr>
            </a:p>
            <a:p>
              <a:pPr marL="348899" indent="-195554">
                <a:buFont typeface="+mj-lt"/>
                <a:buAutoNum type="arabicPeriod"/>
                <a:defRPr/>
              </a:pPr>
              <a:r>
                <a:rPr lang="en-US" sz="1400" dirty="0">
                  <a:latin typeface="Arial Narrow" pitchFamily="34" charset="0"/>
                  <a:cs typeface="Arial" pitchFamily="34" charset="0"/>
                </a:rPr>
                <a:t>M</a:t>
              </a:r>
              <a:r>
                <a:rPr lang="id-ID" sz="1400" dirty="0">
                  <a:latin typeface="Arial Narrow" pitchFamily="34" charset="0"/>
                  <a:cs typeface="Arial" pitchFamily="34" charset="0"/>
                </a:rPr>
                <a:t>enjelaskan fenomena sain</a:t>
              </a:r>
              <a:r>
                <a:rPr lang="en-US" sz="1400" dirty="0">
                  <a:latin typeface="Arial Narrow" pitchFamily="34" charset="0"/>
                  <a:cs typeface="Arial" pitchFamily="34" charset="0"/>
                </a:rPr>
                <a:t>s</a:t>
              </a:r>
            </a:p>
            <a:p>
              <a:pPr marL="348899" indent="-195554">
                <a:buFont typeface="+mj-lt"/>
                <a:buAutoNum type="arabicPeriod"/>
                <a:defRPr/>
              </a:pPr>
              <a:r>
                <a:rPr lang="en-US" sz="1400" dirty="0">
                  <a:latin typeface="Arial Narrow" pitchFamily="34" charset="0"/>
                  <a:cs typeface="Arial" pitchFamily="34" charset="0"/>
                </a:rPr>
                <a:t>M</a:t>
              </a:r>
              <a:r>
                <a:rPr lang="id-ID" sz="1400" dirty="0">
                  <a:latin typeface="Arial Narrow" pitchFamily="34" charset="0"/>
                  <a:cs typeface="Arial" pitchFamily="34" charset="0"/>
                </a:rPr>
                <a:t>engevaluasi</a:t>
              </a:r>
              <a:r>
                <a:rPr lang="en-US" sz="1400" dirty="0">
                  <a:latin typeface="Arial Narrow" pitchFamily="34" charset="0"/>
                  <a:cs typeface="Arial" pitchFamily="34" charset="0"/>
                </a:rPr>
                <a:t> &amp;</a:t>
              </a:r>
              <a:r>
                <a:rPr lang="id-ID" sz="1400" dirty="0">
                  <a:latin typeface="Arial Narrow" pitchFamily="34" charset="0"/>
                  <a:cs typeface="Arial" pitchFamily="34" charset="0"/>
                </a:rPr>
                <a:t> mendesain </a:t>
              </a:r>
              <a:r>
                <a:rPr lang="en-US" sz="1400" dirty="0" err="1">
                  <a:latin typeface="Arial Narrow" pitchFamily="34" charset="0"/>
                  <a:cs typeface="Arial" pitchFamily="34" charset="0"/>
                </a:rPr>
                <a:t>pengetahuan</a:t>
              </a:r>
              <a:r>
                <a:rPr lang="en-US" sz="1400" dirty="0">
                  <a:latin typeface="Arial Narrow" pitchFamily="34" charset="0"/>
                  <a:cs typeface="Arial" pitchFamily="34" charset="0"/>
                </a:rPr>
                <a:t> &amp; </a:t>
              </a:r>
              <a:r>
                <a:rPr lang="en-US" sz="1400" dirty="0" err="1">
                  <a:latin typeface="Arial Narrow" pitchFamily="34" charset="0"/>
                  <a:cs typeface="Arial" pitchFamily="34" charset="0"/>
                </a:rPr>
                <a:t>keterampilan</a:t>
              </a:r>
              <a:r>
                <a:rPr lang="en-US" sz="1400" dirty="0">
                  <a:latin typeface="Arial Narrow" pitchFamily="34" charset="0"/>
                  <a:cs typeface="Arial" pitchFamily="34" charset="0"/>
                </a:rPr>
                <a:t> </a:t>
              </a:r>
              <a:r>
                <a:rPr lang="en-US" sz="1400" dirty="0" err="1">
                  <a:latin typeface="Arial Narrow" pitchFamily="34" charset="0"/>
                  <a:cs typeface="Arial" pitchFamily="34" charset="0"/>
                </a:rPr>
                <a:t>sains</a:t>
              </a:r>
              <a:r>
                <a:rPr lang="en-US" sz="1400" dirty="0">
                  <a:latin typeface="Arial Narrow" pitchFamily="34" charset="0"/>
                  <a:cs typeface="Arial" pitchFamily="34" charset="0"/>
                </a:rPr>
                <a:t> </a:t>
              </a:r>
              <a:r>
                <a:rPr lang="en-US" sz="1400" dirty="0" err="1">
                  <a:latin typeface="Arial Narrow" pitchFamily="34" charset="0"/>
                  <a:cs typeface="Arial" pitchFamily="34" charset="0"/>
                </a:rPr>
                <a:t>secara</a:t>
              </a:r>
              <a:r>
                <a:rPr lang="en-US" sz="1400" dirty="0">
                  <a:latin typeface="Arial Narrow" pitchFamily="34" charset="0"/>
                  <a:cs typeface="Arial" pitchFamily="34" charset="0"/>
                </a:rPr>
                <a:t> </a:t>
              </a:r>
              <a:r>
                <a:rPr lang="en-US" sz="1400" dirty="0" err="1">
                  <a:latin typeface="Arial Narrow" pitchFamily="34" charset="0"/>
                  <a:cs typeface="Arial" pitchFamily="34" charset="0"/>
                </a:rPr>
                <a:t>mandiri</a:t>
              </a:r>
              <a:endParaRPr lang="en-US" sz="1400" dirty="0">
                <a:latin typeface="Arial Narrow" pitchFamily="34" charset="0"/>
                <a:cs typeface="Arial" pitchFamily="34" charset="0"/>
              </a:endParaRPr>
            </a:p>
            <a:p>
              <a:pPr marL="348899" indent="-195554">
                <a:buFont typeface="+mj-lt"/>
                <a:buAutoNum type="arabicPeriod"/>
                <a:defRPr/>
              </a:pPr>
              <a:r>
                <a:rPr lang="en-US" sz="1400" dirty="0">
                  <a:latin typeface="Arial Narrow" pitchFamily="34" charset="0"/>
                  <a:cs typeface="Arial" pitchFamily="34" charset="0"/>
                </a:rPr>
                <a:t>M</a:t>
              </a:r>
              <a:r>
                <a:rPr lang="id-ID" sz="1400" dirty="0">
                  <a:latin typeface="Arial Narrow" pitchFamily="34" charset="0"/>
                  <a:cs typeface="Arial" pitchFamily="34" charset="0"/>
                </a:rPr>
                <a:t>enginterpretasi data </a:t>
              </a:r>
              <a:r>
                <a:rPr lang="en-US" sz="1400" dirty="0">
                  <a:latin typeface="Arial Narrow" pitchFamily="34" charset="0"/>
                  <a:cs typeface="Arial" pitchFamily="34" charset="0"/>
                </a:rPr>
                <a:t>&amp; </a:t>
              </a:r>
              <a:r>
                <a:rPr lang="id-ID" sz="1400" dirty="0">
                  <a:latin typeface="Arial Narrow" pitchFamily="34" charset="0"/>
                  <a:cs typeface="Arial" pitchFamily="34" charset="0"/>
                </a:rPr>
                <a:t>bukti sain</a:t>
              </a:r>
              <a:r>
                <a:rPr lang="en-US" sz="1400" dirty="0">
                  <a:latin typeface="Arial Narrow" pitchFamily="34" charset="0"/>
                  <a:cs typeface="Arial" pitchFamily="34" charset="0"/>
                </a:rPr>
                <a:t>s</a:t>
              </a:r>
              <a:endParaRPr lang="id-ID" sz="1400" dirty="0">
                <a:latin typeface="Arial Narrow" pitchFamily="34" charset="0"/>
                <a:cs typeface="Arial" pitchFamily="34" charset="0"/>
              </a:endParaRPr>
            </a:p>
            <a:p>
              <a:pPr>
                <a:defRPr/>
              </a:pPr>
              <a:endParaRPr lang="en-US" sz="1400" dirty="0">
                <a:latin typeface="Arial Narrow" pitchFamily="34" charset="0"/>
              </a:endParaRPr>
            </a:p>
          </p:txBody>
        </p:sp>
      </p:grpSp>
      <p:grpSp>
        <p:nvGrpSpPr>
          <p:cNvPr id="9" name="Group 14"/>
          <p:cNvGrpSpPr>
            <a:grpSpLocks/>
          </p:cNvGrpSpPr>
          <p:nvPr/>
        </p:nvGrpSpPr>
        <p:grpSpPr bwMode="auto">
          <a:xfrm>
            <a:off x="5684055" y="952496"/>
            <a:ext cx="3112294" cy="5257800"/>
            <a:chOff x="5181600" y="1295401"/>
            <a:chExt cx="4495800" cy="5257800"/>
          </a:xfrm>
        </p:grpSpPr>
        <p:grpSp>
          <p:nvGrpSpPr>
            <p:cNvPr id="10" name="Group 21"/>
            <p:cNvGrpSpPr>
              <a:grpSpLocks/>
            </p:cNvGrpSpPr>
            <p:nvPr/>
          </p:nvGrpSpPr>
          <p:grpSpPr bwMode="auto">
            <a:xfrm>
              <a:off x="5181600" y="1295401"/>
              <a:ext cx="4495800" cy="2209801"/>
              <a:chOff x="1017036" y="1295400"/>
              <a:chExt cx="4495800" cy="2241825"/>
            </a:xfrm>
          </p:grpSpPr>
          <p:grpSp>
            <p:nvGrpSpPr>
              <p:cNvPr id="13" name="Group 20"/>
              <p:cNvGrpSpPr>
                <a:grpSpLocks/>
              </p:cNvGrpSpPr>
              <p:nvPr/>
            </p:nvGrpSpPr>
            <p:grpSpPr bwMode="auto">
              <a:xfrm>
                <a:off x="1017036" y="1295400"/>
                <a:ext cx="4495800" cy="2241825"/>
                <a:chOff x="1017036" y="1295400"/>
                <a:chExt cx="4495800" cy="2241825"/>
              </a:xfrm>
            </p:grpSpPr>
            <p:sp>
              <p:nvSpPr>
                <p:cNvPr id="29" name="Rounded Rectangle 28"/>
                <p:cNvSpPr/>
                <p:nvPr/>
              </p:nvSpPr>
              <p:spPr>
                <a:xfrm>
                  <a:off x="1371334" y="1923497"/>
                  <a:ext cx="4141502" cy="1613727"/>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400" dirty="0">
                    <a:solidFill>
                      <a:schemeClr val="tx1"/>
                    </a:solidFill>
                  </a:endParaRPr>
                </a:p>
              </p:txBody>
            </p:sp>
            <p:grpSp>
              <p:nvGrpSpPr>
                <p:cNvPr id="17" name="Group 30"/>
                <p:cNvGrpSpPr>
                  <a:grpSpLocks/>
                </p:cNvGrpSpPr>
                <p:nvPr/>
              </p:nvGrpSpPr>
              <p:grpSpPr bwMode="auto">
                <a:xfrm>
                  <a:off x="1017036" y="1295400"/>
                  <a:ext cx="2335764" cy="459613"/>
                  <a:chOff x="558800" y="1063"/>
                  <a:chExt cx="2335764" cy="459613"/>
                </a:xfrm>
              </p:grpSpPr>
              <p:sp>
                <p:nvSpPr>
                  <p:cNvPr id="31" name="Rounded Rectangle 30"/>
                  <p:cNvSpPr/>
                  <p:nvPr/>
                </p:nvSpPr>
                <p:spPr>
                  <a:xfrm>
                    <a:off x="558800" y="1063"/>
                    <a:ext cx="2335614" cy="458994"/>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2" name="Rounded Rectangle 4"/>
                  <p:cNvSpPr/>
                  <p:nvPr/>
                </p:nvSpPr>
                <p:spPr>
                  <a:xfrm>
                    <a:off x="570839" y="13947"/>
                    <a:ext cx="2309817" cy="433226"/>
                  </a:xfrm>
                  <a:prstGeom prst="rect">
                    <a:avLst/>
                  </a:prstGeom>
                  <a:solidFill>
                    <a:schemeClr val="accent5">
                      <a:lumMod val="75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lIns="49531" tIns="33020" rIns="49531" bIns="33020" spcCol="1270" anchor="ctr"/>
                  <a:lstStyle/>
                  <a:p>
                    <a:pPr algn="ctr" defTabSz="1024189">
                      <a:lnSpc>
                        <a:spcPct val="90000"/>
                      </a:lnSpc>
                      <a:spcAft>
                        <a:spcPct val="35000"/>
                      </a:spcAft>
                      <a:defRPr/>
                    </a:pPr>
                    <a:r>
                      <a:rPr lang="en-US" sz="2000" b="1" dirty="0">
                        <a:solidFill>
                          <a:schemeClr val="bg1"/>
                        </a:solidFill>
                      </a:rPr>
                      <a:t>INDIKATOR</a:t>
                    </a:r>
                  </a:p>
                </p:txBody>
              </p:sp>
            </p:grpSp>
          </p:grpSp>
          <p:sp>
            <p:nvSpPr>
              <p:cNvPr id="28" name="TextBox 29"/>
              <p:cNvSpPr txBox="1">
                <a:spLocks noChangeArrowheads="1"/>
              </p:cNvSpPr>
              <p:nvPr/>
            </p:nvSpPr>
            <p:spPr bwMode="auto">
              <a:xfrm>
                <a:off x="1447800" y="2243223"/>
                <a:ext cx="2895600" cy="31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d-ID" altLang="x-none" sz="1400"/>
              </a:p>
            </p:txBody>
          </p:sp>
        </p:grpSp>
        <p:sp>
          <p:nvSpPr>
            <p:cNvPr id="19" name="Rounded Rectangle 18"/>
            <p:cNvSpPr/>
            <p:nvPr/>
          </p:nvSpPr>
          <p:spPr>
            <a:xfrm>
              <a:off x="5563416" y="3581401"/>
              <a:ext cx="4113984" cy="1524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400" dirty="0">
                <a:solidFill>
                  <a:schemeClr val="tx1"/>
                </a:solidFill>
              </a:endParaRPr>
            </a:p>
          </p:txBody>
        </p:sp>
        <p:sp>
          <p:nvSpPr>
            <p:cNvPr id="20" name="Rounded Rectangle 19"/>
            <p:cNvSpPr/>
            <p:nvPr/>
          </p:nvSpPr>
          <p:spPr>
            <a:xfrm>
              <a:off x="5563416" y="5181601"/>
              <a:ext cx="4113984" cy="13716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id-ID" sz="1400" b="1" dirty="0">
                  <a:solidFill>
                    <a:schemeClr val="tx1"/>
                  </a:solidFill>
                  <a:latin typeface="Arial Narrow" pitchFamily="34" charset="0"/>
                  <a:cs typeface="Arial" pitchFamily="34" charset="0"/>
                </a:rPr>
                <a:t>MASYARAKAT</a:t>
              </a:r>
              <a:endParaRPr lang="en-US" sz="1400" b="1" dirty="0">
                <a:solidFill>
                  <a:schemeClr val="tx1"/>
                </a:solidFill>
                <a:latin typeface="Arial Narrow" pitchFamily="34" charset="0"/>
                <a:cs typeface="Arial" pitchFamily="34" charset="0"/>
              </a:endParaRPr>
            </a:p>
            <a:p>
              <a:pPr>
                <a:defRPr/>
              </a:pPr>
              <a:r>
                <a:rPr lang="en-US" sz="1400" dirty="0" err="1">
                  <a:solidFill>
                    <a:schemeClr val="tx1"/>
                  </a:solidFill>
                  <a:latin typeface="Arial Narrow" pitchFamily="34" charset="0"/>
                  <a:cs typeface="Arial" pitchFamily="34" charset="0"/>
                </a:rPr>
                <a:t>Jumlah</a:t>
              </a:r>
              <a:r>
                <a:rPr lang="en-US" sz="1400" dirty="0">
                  <a:solidFill>
                    <a:schemeClr val="tx1"/>
                  </a:solidFill>
                  <a:latin typeface="Arial Narrow" pitchFamily="34" charset="0"/>
                  <a:cs typeface="Arial" pitchFamily="34" charset="0"/>
                </a:rPr>
                <a:t> program yang </a:t>
              </a:r>
              <a:r>
                <a:rPr lang="en-US" sz="1400" dirty="0" err="1">
                  <a:solidFill>
                    <a:schemeClr val="tx1"/>
                  </a:solidFill>
                  <a:latin typeface="Arial Narrow" pitchFamily="34" charset="0"/>
                  <a:cs typeface="Arial" pitchFamily="34" charset="0"/>
                </a:rPr>
                <a:t>berkaitan</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dengan</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lingkungan</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dalam</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suatu</a:t>
              </a:r>
              <a:r>
                <a:rPr lang="en-US" sz="1400" dirty="0">
                  <a:solidFill>
                    <a:schemeClr val="tx1"/>
                  </a:solidFill>
                  <a:latin typeface="Arial Narrow" pitchFamily="34" charset="0"/>
                  <a:cs typeface="Arial" pitchFamily="34" charset="0"/>
                </a:rPr>
                <a:t> </a:t>
              </a:r>
              <a:r>
                <a:rPr lang="en-US" sz="1400" dirty="0" err="1">
                  <a:solidFill>
                    <a:schemeClr val="tx1"/>
                  </a:solidFill>
                  <a:latin typeface="Arial Narrow" pitchFamily="34" charset="0"/>
                  <a:cs typeface="Arial" pitchFamily="34" charset="0"/>
                </a:rPr>
                <a:t>daerah</a:t>
              </a:r>
              <a:endParaRPr lang="en-US" sz="1400" dirty="0">
                <a:solidFill>
                  <a:schemeClr val="tx1"/>
                </a:solidFill>
                <a:latin typeface="Arial Narrow" pitchFamily="34" charset="0"/>
                <a:cs typeface="Arial" pitchFamily="34" charset="0"/>
              </a:endParaRPr>
            </a:p>
            <a:p>
              <a:pPr>
                <a:defRPr/>
              </a:pPr>
              <a:r>
                <a:rPr lang="en-US" sz="1400" b="1" dirty="0">
                  <a:solidFill>
                    <a:schemeClr val="tx1"/>
                  </a:solidFill>
                  <a:latin typeface="Arial Narrow" pitchFamily="34" charset="0"/>
                  <a:cs typeface="Arial" pitchFamily="34" charset="0"/>
                </a:rPr>
                <a:t> </a:t>
              </a:r>
              <a:endParaRPr lang="id-ID" sz="1400" b="1" dirty="0">
                <a:solidFill>
                  <a:schemeClr val="tx1"/>
                </a:solidFill>
                <a:latin typeface="Arial Narrow" pitchFamily="34" charset="0"/>
                <a:cs typeface="Arial" pitchFamily="34" charset="0"/>
              </a:endParaRPr>
            </a:p>
          </p:txBody>
        </p:sp>
        <p:cxnSp>
          <p:nvCxnSpPr>
            <p:cNvPr id="21" name="Straight Connector 20"/>
            <p:cNvCxnSpPr/>
            <p:nvPr/>
          </p:nvCxnSpPr>
          <p:spPr>
            <a:xfrm rot="5400000">
              <a:off x="3240030" y="3847241"/>
              <a:ext cx="4191000" cy="17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3"/>
            <p:cNvSpPr>
              <a:spLocks noChangeArrowheads="1"/>
            </p:cNvSpPr>
            <p:nvPr/>
          </p:nvSpPr>
          <p:spPr bwMode="auto">
            <a:xfrm>
              <a:off x="5562600" y="1981200"/>
              <a:ext cx="41148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x-none" sz="1400" b="1"/>
                <a:t>SEKOLAH</a:t>
              </a:r>
            </a:p>
            <a:p>
              <a:pPr>
                <a:buFont typeface="Arial Narrow" charset="0"/>
                <a:buChar char="−"/>
              </a:pPr>
              <a:r>
                <a:rPr lang="id-ID" altLang="x-none" sz="1400">
                  <a:latin typeface="Arial Narrow" charset="0"/>
                  <a:ea typeface="Arial" charset="0"/>
                  <a:cs typeface="Arial" charset="0"/>
                </a:rPr>
                <a:t> </a:t>
              </a:r>
              <a:r>
                <a:rPr lang="en-US" altLang="x-none" sz="1400">
                  <a:latin typeface="Arial Narrow" charset="0"/>
                  <a:ea typeface="Arial" charset="0"/>
                  <a:cs typeface="Arial" charset="0"/>
                </a:rPr>
                <a:t>Skor PISA literasi sains</a:t>
              </a:r>
              <a:r>
                <a:rPr lang="id-ID" altLang="x-none" sz="1400">
                  <a:latin typeface="Arial Narrow" charset="0"/>
                  <a:ea typeface="Arial" charset="0"/>
                  <a:cs typeface="Arial" charset="0"/>
                </a:rPr>
                <a:t> </a:t>
              </a:r>
            </a:p>
            <a:p>
              <a:pPr>
                <a:buFont typeface="Arial Narrow" charset="0"/>
                <a:buChar char="−"/>
              </a:pPr>
              <a:r>
                <a:rPr lang="id-ID" altLang="x-none" sz="1400">
                  <a:latin typeface="Arial Narrow" charset="0"/>
                  <a:ea typeface="Arial" charset="0"/>
                  <a:cs typeface="Arial" charset="0"/>
                </a:rPr>
                <a:t> Skor TIMSS literasi sains</a:t>
              </a:r>
              <a:endParaRPr lang="en-US" altLang="x-none" sz="1400">
                <a:latin typeface="Arial Narrow" charset="0"/>
                <a:ea typeface="Arial" charset="0"/>
                <a:cs typeface="Arial" charset="0"/>
              </a:endParaRPr>
            </a:p>
            <a:p>
              <a:pPr>
                <a:buFont typeface="Arial Narrow" charset="0"/>
                <a:buChar char="−"/>
              </a:pPr>
              <a:r>
                <a:rPr lang="en-US" altLang="x-none" sz="1400">
                  <a:latin typeface="Arial Narrow" charset="0"/>
                  <a:ea typeface="Arial" charset="0"/>
                  <a:cs typeface="Arial" charset="0"/>
                </a:rPr>
                <a:t> Rata-rata skor UKG Guru IPA</a:t>
              </a:r>
            </a:p>
            <a:p>
              <a:pPr>
                <a:buFont typeface="Arial Narrow" charset="0"/>
                <a:buChar char="−"/>
              </a:pPr>
              <a:r>
                <a:rPr lang="en-US" altLang="x-none" sz="1400">
                  <a:latin typeface="Arial Narrow" charset="0"/>
                  <a:ea typeface="Arial" charset="0"/>
                  <a:cs typeface="Arial" charset="0"/>
                </a:rPr>
                <a:t> Rata-rata </a:t>
              </a:r>
              <a:r>
                <a:rPr lang="id-ID" altLang="x-none" sz="1400">
                  <a:latin typeface="Arial Narrow" charset="0"/>
                  <a:ea typeface="Arial" charset="0"/>
                  <a:cs typeface="Arial" charset="0"/>
                </a:rPr>
                <a:t>nilai</a:t>
              </a:r>
              <a:r>
                <a:rPr lang="en-US" altLang="x-none" sz="1400">
                  <a:latin typeface="Arial Narrow" charset="0"/>
                  <a:ea typeface="Arial" charset="0"/>
                  <a:cs typeface="Arial" charset="0"/>
                </a:rPr>
                <a:t> UN IPA</a:t>
              </a:r>
              <a:endParaRPr lang="en-US" altLang="x-none" sz="700"/>
            </a:p>
          </p:txBody>
        </p:sp>
        <p:sp>
          <p:nvSpPr>
            <p:cNvPr id="23" name="Rectangle 24"/>
            <p:cNvSpPr>
              <a:spLocks noChangeArrowheads="1"/>
            </p:cNvSpPr>
            <p:nvPr/>
          </p:nvSpPr>
          <p:spPr bwMode="auto">
            <a:xfrm>
              <a:off x="5638799" y="3886200"/>
              <a:ext cx="3810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d-ID" altLang="x-none" sz="1400" b="1">
                  <a:latin typeface="Arial Narrow" charset="0"/>
                  <a:ea typeface="Arial" charset="0"/>
                  <a:cs typeface="Arial" charset="0"/>
                </a:rPr>
                <a:t>KELUARGA</a:t>
              </a:r>
            </a:p>
            <a:p>
              <a:r>
                <a:rPr lang="en-US" altLang="x-none" sz="1400">
                  <a:latin typeface="Arial Narrow" charset="0"/>
                  <a:ea typeface="Arial" charset="0"/>
                  <a:cs typeface="Arial" charset="0"/>
                </a:rPr>
                <a:t>Jumlah bahan bacaan literasi sains yang dimiliki setiap keluarga</a:t>
              </a:r>
              <a:endParaRPr lang="en-US" altLang="x-none" sz="1400"/>
            </a:p>
          </p:txBody>
        </p:sp>
        <p:cxnSp>
          <p:nvCxnSpPr>
            <p:cNvPr id="24" name="Straight Connector 23"/>
            <p:cNvCxnSpPr/>
            <p:nvPr/>
          </p:nvCxnSpPr>
          <p:spPr>
            <a:xfrm>
              <a:off x="5334670" y="2819401"/>
              <a:ext cx="22874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334670" y="4341814"/>
              <a:ext cx="22874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334670" y="5943601"/>
              <a:ext cx="22874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3" name="Picture 32" descr="tutwuri.jpg"/>
          <p:cNvPicPr>
            <a:picLocks noChangeAspect="1"/>
          </p:cNvPicPr>
          <p:nvPr/>
        </p:nvPicPr>
        <p:blipFill>
          <a:blip r:embed="rId3" cstate="print"/>
          <a:srcRect/>
          <a:stretch>
            <a:fillRect/>
          </a:stretch>
        </p:blipFill>
        <p:spPr bwMode="auto">
          <a:xfrm>
            <a:off x="8611321" y="97140"/>
            <a:ext cx="468393" cy="589731"/>
          </a:xfrm>
          <a:prstGeom prst="rect">
            <a:avLst/>
          </a:prstGeom>
          <a:noFill/>
          <a:ln w="9525">
            <a:noFill/>
            <a:miter lim="800000"/>
            <a:headEnd/>
            <a:tailEnd/>
          </a:ln>
        </p:spPr>
      </p:pic>
      <p:pic>
        <p:nvPicPr>
          <p:cNvPr id="34" name="Picture 33" descr="D:\_____________________GLS 2016\gls desain 02\COVER GLS KIRIM\Logo GLS draft copy.jpg"/>
          <p:cNvPicPr>
            <a:picLocks noChangeAspect="1" noChangeArrowheads="1"/>
          </p:cNvPicPr>
          <p:nvPr/>
        </p:nvPicPr>
        <p:blipFill>
          <a:blip r:embed="rId4" cstate="print"/>
          <a:srcRect/>
          <a:stretch>
            <a:fillRect/>
          </a:stretch>
        </p:blipFill>
        <p:spPr bwMode="auto">
          <a:xfrm>
            <a:off x="8273030" y="74478"/>
            <a:ext cx="794770" cy="839922"/>
          </a:xfrm>
          <a:prstGeom prst="rect">
            <a:avLst/>
          </a:prstGeom>
          <a:noFill/>
        </p:spPr>
      </p:pic>
    </p:spTree>
    <p:extLst>
      <p:ext uri="{BB962C8B-B14F-4D97-AF65-F5344CB8AC3E}">
        <p14:creationId xmlns:p14="http://schemas.microsoft.com/office/powerpoint/2010/main" val="14065870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noFill/>
          <a:ln w="57150"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0319" tIns="30160" rIns="60319" bIns="30160" rtlCol="0" anchor="ctr"/>
          <a:lstStyle/>
          <a:p>
            <a:pPr algn="ctr"/>
            <a:endParaRPr lang="id-ID" sz="1189"/>
          </a:p>
        </p:txBody>
      </p:sp>
      <p:sp>
        <p:nvSpPr>
          <p:cNvPr id="5" name="Rectangle 4"/>
          <p:cNvSpPr/>
          <p:nvPr/>
        </p:nvSpPr>
        <p:spPr>
          <a:xfrm>
            <a:off x="10717" y="0"/>
            <a:ext cx="2648921"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95"/>
          </a:p>
        </p:txBody>
      </p:sp>
      <p:sp>
        <p:nvSpPr>
          <p:cNvPr id="6" name="TextBox 5"/>
          <p:cNvSpPr txBox="1"/>
          <p:nvPr/>
        </p:nvSpPr>
        <p:spPr>
          <a:xfrm>
            <a:off x="85715" y="3386152"/>
            <a:ext cx="2528693" cy="1200329"/>
          </a:xfrm>
          <a:prstGeom prst="rect">
            <a:avLst/>
          </a:prstGeom>
          <a:noFill/>
        </p:spPr>
        <p:txBody>
          <a:bodyPr wrap="square" rtlCol="0">
            <a:spAutoFit/>
          </a:bodyPr>
          <a:lstStyle/>
          <a:p>
            <a:r>
              <a:rPr lang="en-US" sz="3600" b="1" dirty="0" err="1" smtClean="0">
                <a:solidFill>
                  <a:schemeClr val="bg1"/>
                </a:solidFill>
                <a:latin typeface="Arial" pitchFamily="34" charset="0"/>
                <a:ea typeface="Avenir Next" charset="0"/>
                <a:cs typeface="Arial" pitchFamily="34" charset="0"/>
              </a:rPr>
              <a:t>Literasi</a:t>
            </a:r>
            <a:r>
              <a:rPr lang="en-US" sz="3600" b="1" dirty="0" smtClean="0">
                <a:solidFill>
                  <a:schemeClr val="bg1"/>
                </a:solidFill>
                <a:latin typeface="Arial" pitchFamily="34" charset="0"/>
                <a:ea typeface="Avenir Next" charset="0"/>
                <a:cs typeface="Arial" pitchFamily="34" charset="0"/>
              </a:rPr>
              <a:t> Digital</a:t>
            </a:r>
            <a:endParaRPr lang="en-US" sz="3600" b="1" dirty="0">
              <a:solidFill>
                <a:schemeClr val="bg1"/>
              </a:solidFill>
              <a:latin typeface="Arial" pitchFamily="34" charset="0"/>
              <a:ea typeface="Avenir Next" charset="0"/>
              <a:cs typeface="Arial" pitchFamily="34" charset="0"/>
            </a:endParaRPr>
          </a:p>
        </p:txBody>
      </p:sp>
      <p:pic>
        <p:nvPicPr>
          <p:cNvPr id="8" name="Picture 2" descr="D:\BPPB\Image\d-01.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8836" y="2014551"/>
            <a:ext cx="1012031" cy="1371600"/>
          </a:xfrm>
          <a:prstGeom prst="rect">
            <a:avLst/>
          </a:prstGeom>
          <a:solidFill>
            <a:schemeClr val="bg1"/>
          </a:solidFill>
          <a:ln>
            <a:noFill/>
          </a:ln>
        </p:spPr>
      </p:pic>
      <p:grpSp>
        <p:nvGrpSpPr>
          <p:cNvPr id="2" name="Group 21"/>
          <p:cNvGrpSpPr>
            <a:grpSpLocks/>
          </p:cNvGrpSpPr>
          <p:nvPr/>
        </p:nvGrpSpPr>
        <p:grpSpPr bwMode="auto">
          <a:xfrm>
            <a:off x="3055148" y="990597"/>
            <a:ext cx="2302669" cy="4383313"/>
            <a:chOff x="1017036" y="1295400"/>
            <a:chExt cx="3326364" cy="4335273"/>
          </a:xfrm>
        </p:grpSpPr>
        <p:grpSp>
          <p:nvGrpSpPr>
            <p:cNvPr id="3" name="Group 20"/>
            <p:cNvGrpSpPr>
              <a:grpSpLocks/>
            </p:cNvGrpSpPr>
            <p:nvPr/>
          </p:nvGrpSpPr>
          <p:grpSpPr bwMode="auto">
            <a:xfrm>
              <a:off x="1017036" y="1295400"/>
              <a:ext cx="3326364" cy="4204852"/>
              <a:chOff x="1017036" y="1295400"/>
              <a:chExt cx="3326364" cy="4204852"/>
            </a:xfrm>
          </p:grpSpPr>
          <p:sp>
            <p:nvSpPr>
              <p:cNvPr id="12" name="Rounded Rectangle 11"/>
              <p:cNvSpPr/>
              <p:nvPr/>
            </p:nvSpPr>
            <p:spPr>
              <a:xfrm>
                <a:off x="1371344" y="1923441"/>
                <a:ext cx="2972056" cy="357681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595" dirty="0">
                  <a:solidFill>
                    <a:schemeClr val="tx1"/>
                  </a:solidFill>
                </a:endParaRPr>
              </a:p>
            </p:txBody>
          </p:sp>
          <p:grpSp>
            <p:nvGrpSpPr>
              <p:cNvPr id="7" name="Group 14"/>
              <p:cNvGrpSpPr>
                <a:grpSpLocks/>
              </p:cNvGrpSpPr>
              <p:nvPr/>
            </p:nvGrpSpPr>
            <p:grpSpPr bwMode="auto">
              <a:xfrm>
                <a:off x="1017036" y="1295400"/>
                <a:ext cx="2335764" cy="459613"/>
                <a:chOff x="558800" y="1063"/>
                <a:chExt cx="2335764" cy="459613"/>
              </a:xfrm>
            </p:grpSpPr>
            <p:sp>
              <p:nvSpPr>
                <p:cNvPr id="15" name="Rounded Rectangle 14"/>
                <p:cNvSpPr/>
                <p:nvPr/>
              </p:nvSpPr>
              <p:spPr>
                <a:xfrm>
                  <a:off x="558800" y="1063"/>
                  <a:ext cx="2335678" cy="460040"/>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6" name="Rounded Rectangle 4"/>
                <p:cNvSpPr/>
                <p:nvPr/>
              </p:nvSpPr>
              <p:spPr>
                <a:xfrm>
                  <a:off x="570839" y="15194"/>
                  <a:ext cx="2311599" cy="431777"/>
                </a:xfrm>
                <a:prstGeom prst="rect">
                  <a:avLst/>
                </a:prstGeom>
                <a:solidFill>
                  <a:schemeClr val="accent4">
                    <a:lumMod val="75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lIns="49531" tIns="33020" rIns="49531" bIns="33020" spcCol="1270" anchor="ctr"/>
                <a:lstStyle/>
                <a:p>
                  <a:pPr algn="ctr" defTabSz="1024189">
                    <a:lnSpc>
                      <a:spcPct val="90000"/>
                    </a:lnSpc>
                    <a:spcAft>
                      <a:spcPct val="35000"/>
                    </a:spcAft>
                    <a:defRPr/>
                  </a:pPr>
                  <a:r>
                    <a:rPr lang="en-US" sz="2300" b="1" dirty="0">
                      <a:solidFill>
                        <a:schemeClr val="bg1"/>
                      </a:solidFill>
                    </a:rPr>
                    <a:t>DEFINISI</a:t>
                  </a:r>
                </a:p>
              </p:txBody>
            </p:sp>
          </p:grpSp>
          <p:sp>
            <p:nvSpPr>
              <p:cNvPr id="14" name="Straight Connector 3"/>
              <p:cNvSpPr/>
              <p:nvPr/>
            </p:nvSpPr>
            <p:spPr>
              <a:xfrm>
                <a:off x="1142591" y="1752300"/>
                <a:ext cx="153075" cy="1676869"/>
              </a:xfrm>
              <a:custGeom>
                <a:avLst/>
                <a:gdLst/>
                <a:ahLst/>
                <a:cxnLst/>
                <a:rect l="0" t="0" r="0" b="0"/>
                <a:pathLst>
                  <a:path>
                    <a:moveTo>
                      <a:pt x="0" y="0"/>
                    </a:moveTo>
                    <a:lnTo>
                      <a:pt x="0" y="939402"/>
                    </a:lnTo>
                    <a:lnTo>
                      <a:pt x="233576" y="939402"/>
                    </a:lnTo>
                  </a:path>
                </a:pathLst>
              </a:custGeom>
              <a:noFill/>
              <a:ln>
                <a:solidFill>
                  <a:schemeClr val="tx1"/>
                </a:solidFill>
              </a:ln>
            </p:spPr>
            <p:style>
              <a:lnRef idx="2">
                <a:schemeClr val="dk1">
                  <a:shade val="6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sp>
        </p:grpSp>
        <p:sp>
          <p:nvSpPr>
            <p:cNvPr id="11" name="TextBox 10"/>
            <p:cNvSpPr txBox="1"/>
            <p:nvPr/>
          </p:nvSpPr>
          <p:spPr>
            <a:xfrm>
              <a:off x="1371344" y="2032625"/>
              <a:ext cx="2896379" cy="3598048"/>
            </a:xfrm>
            <a:prstGeom prst="rect">
              <a:avLst/>
            </a:prstGeom>
            <a:noFill/>
          </p:spPr>
          <p:txBody>
            <a:bodyPr>
              <a:spAutoFit/>
            </a:bodyPr>
            <a:lstStyle/>
            <a:p>
              <a:pPr marL="228594" indent="-228594">
                <a:buFont typeface="Arial" panose="020B0604020202020204" pitchFamily="34" charset="0"/>
                <a:buChar char="•"/>
                <a:defRPr/>
              </a:pPr>
              <a:r>
                <a:rPr lang="en-US" sz="1440" dirty="0" err="1" smtClean="0">
                  <a:latin typeface="Arial Narrow" panose="020B0606020202030204" pitchFamily="34" charset="0"/>
                </a:rPr>
                <a:t>Kecakapan</a:t>
              </a:r>
              <a:r>
                <a:rPr lang="en-US" sz="1440" dirty="0" smtClean="0">
                  <a:latin typeface="Arial Narrow" panose="020B0606020202030204" pitchFamily="34" charset="0"/>
                </a:rPr>
                <a:t> (</a:t>
              </a:r>
              <a:r>
                <a:rPr lang="en-US" sz="1440" i="1" dirty="0" smtClean="0">
                  <a:latin typeface="Arial Narrow" panose="020B0606020202030204" pitchFamily="34" charset="0"/>
                </a:rPr>
                <a:t>life skills)</a:t>
              </a:r>
              <a:r>
                <a:rPr lang="en-US" sz="1440" dirty="0" smtClean="0">
                  <a:latin typeface="Arial Narrow" panose="020B0606020202030204" pitchFamily="34" charset="0"/>
                </a:rPr>
                <a:t> yang </a:t>
              </a:r>
              <a:r>
                <a:rPr lang="en-US" sz="1440" dirty="0" err="1" smtClean="0">
                  <a:latin typeface="Arial Narrow" panose="020B0606020202030204" pitchFamily="34" charset="0"/>
                </a:rPr>
                <a:t>tidak</a:t>
              </a:r>
              <a:r>
                <a:rPr lang="en-US" sz="1440" dirty="0" smtClean="0">
                  <a:latin typeface="Arial Narrow" panose="020B0606020202030204" pitchFamily="34" charset="0"/>
                </a:rPr>
                <a:t> </a:t>
              </a:r>
              <a:r>
                <a:rPr lang="en-US" sz="1440" dirty="0" err="1" smtClean="0">
                  <a:latin typeface="Arial Narrow" panose="020B0606020202030204" pitchFamily="34" charset="0"/>
                </a:rPr>
                <a:t>hanya</a:t>
              </a:r>
              <a:r>
                <a:rPr lang="en-US" sz="1440" dirty="0" smtClean="0">
                  <a:latin typeface="Arial Narrow" panose="020B0606020202030204" pitchFamily="34" charset="0"/>
                </a:rPr>
                <a:t> </a:t>
              </a:r>
              <a:r>
                <a:rPr lang="en-US" sz="1440" dirty="0" err="1" smtClean="0">
                  <a:latin typeface="Arial Narrow" panose="020B0606020202030204" pitchFamily="34" charset="0"/>
                </a:rPr>
                <a:t>melibatkan</a:t>
              </a:r>
              <a:r>
                <a:rPr lang="en-US" sz="1440" dirty="0" smtClean="0">
                  <a:latin typeface="Arial Narrow" panose="020B0606020202030204" pitchFamily="34" charset="0"/>
                </a:rPr>
                <a:t> </a:t>
              </a:r>
              <a:r>
                <a:rPr lang="en-US" sz="1440" dirty="0" err="1" smtClean="0">
                  <a:latin typeface="Arial Narrow" panose="020B0606020202030204" pitchFamily="34" charset="0"/>
                </a:rPr>
                <a:t>kemampuan</a:t>
              </a:r>
              <a:r>
                <a:rPr lang="en-US" sz="1440" dirty="0" smtClean="0">
                  <a:latin typeface="Arial Narrow" panose="020B0606020202030204" pitchFamily="34" charset="0"/>
                </a:rPr>
                <a:t> </a:t>
              </a:r>
              <a:r>
                <a:rPr lang="en-US" sz="1440" dirty="0" err="1" smtClean="0">
                  <a:latin typeface="Arial Narrow" panose="020B0606020202030204" pitchFamily="34" charset="0"/>
                </a:rPr>
                <a:t>penggunaan</a:t>
              </a:r>
              <a:r>
                <a:rPr lang="en-US" sz="1440" dirty="0" smtClean="0">
                  <a:latin typeface="Arial Narrow" panose="020B0606020202030204" pitchFamily="34" charset="0"/>
                </a:rPr>
                <a:t> </a:t>
              </a:r>
              <a:r>
                <a:rPr lang="en-US" sz="1440" dirty="0" err="1">
                  <a:latin typeface="Arial Narrow" panose="020B0606020202030204" pitchFamily="34" charset="0"/>
                </a:rPr>
                <a:t>perangkat</a:t>
              </a:r>
              <a:r>
                <a:rPr lang="en-US" sz="1440" dirty="0">
                  <a:latin typeface="Arial Narrow" panose="020B0606020202030204" pitchFamily="34" charset="0"/>
                </a:rPr>
                <a:t> </a:t>
              </a:r>
              <a:r>
                <a:rPr lang="en-US" sz="1440" dirty="0" err="1">
                  <a:latin typeface="Arial Narrow" panose="020B0606020202030204" pitchFamily="34" charset="0"/>
                </a:rPr>
                <a:t>teknologi</a:t>
              </a:r>
              <a:r>
                <a:rPr lang="en-US" sz="1440" dirty="0">
                  <a:latin typeface="Arial Narrow" panose="020B0606020202030204" pitchFamily="34" charset="0"/>
                </a:rPr>
                <a:t>, </a:t>
              </a:r>
              <a:r>
                <a:rPr lang="en-US" sz="1440" dirty="0" err="1">
                  <a:latin typeface="Arial Narrow" panose="020B0606020202030204" pitchFamily="34" charset="0"/>
                </a:rPr>
                <a:t>informasi</a:t>
              </a:r>
              <a:r>
                <a:rPr lang="en-US" sz="1440" dirty="0">
                  <a:latin typeface="Arial Narrow" panose="020B0606020202030204" pitchFamily="34" charset="0"/>
                </a:rPr>
                <a:t> </a:t>
              </a:r>
              <a:r>
                <a:rPr lang="en-US" sz="1440" dirty="0" err="1">
                  <a:latin typeface="Arial Narrow" panose="020B0606020202030204" pitchFamily="34" charset="0"/>
                </a:rPr>
                <a:t>dan</a:t>
              </a:r>
              <a:r>
                <a:rPr lang="en-US" sz="1440" dirty="0">
                  <a:latin typeface="Arial Narrow" panose="020B0606020202030204" pitchFamily="34" charset="0"/>
                </a:rPr>
                <a:t> </a:t>
              </a:r>
              <a:r>
                <a:rPr lang="en-US" sz="1440" dirty="0" err="1">
                  <a:latin typeface="Arial Narrow" panose="020B0606020202030204" pitchFamily="34" charset="0"/>
                </a:rPr>
                <a:t>komunikasi</a:t>
              </a:r>
              <a:r>
                <a:rPr lang="en-US" sz="1440" dirty="0">
                  <a:latin typeface="Arial Narrow" panose="020B0606020202030204" pitchFamily="34" charset="0"/>
                </a:rPr>
                <a:t> </a:t>
              </a:r>
              <a:r>
                <a:rPr lang="en-US" sz="1440" dirty="0" err="1" smtClean="0">
                  <a:latin typeface="Arial Narrow" panose="020B0606020202030204" pitchFamily="34" charset="0"/>
                </a:rPr>
                <a:t>semata</a:t>
              </a:r>
              <a:r>
                <a:rPr lang="en-US" sz="1440" dirty="0" smtClean="0">
                  <a:latin typeface="Arial Narrow" panose="020B0606020202030204" pitchFamily="34" charset="0"/>
                </a:rPr>
                <a:t>, </a:t>
              </a:r>
              <a:r>
                <a:rPr lang="en-US" sz="1440" dirty="0" err="1" smtClean="0">
                  <a:latin typeface="Arial Narrow" panose="020B0606020202030204" pitchFamily="34" charset="0"/>
                </a:rPr>
                <a:t>tetapi</a:t>
              </a:r>
              <a:r>
                <a:rPr lang="en-US" sz="1440" dirty="0" smtClean="0">
                  <a:latin typeface="Arial Narrow" panose="020B0606020202030204" pitchFamily="34" charset="0"/>
                </a:rPr>
                <a:t> juga </a:t>
              </a:r>
              <a:r>
                <a:rPr lang="en-US" sz="1440" dirty="0" err="1" smtClean="0">
                  <a:latin typeface="Arial Narrow" panose="020B0606020202030204" pitchFamily="34" charset="0"/>
                </a:rPr>
                <a:t>kemampuan</a:t>
              </a:r>
              <a:r>
                <a:rPr lang="en-US" sz="1440" dirty="0" smtClean="0">
                  <a:latin typeface="Arial Narrow" panose="020B0606020202030204" pitchFamily="34" charset="0"/>
                </a:rPr>
                <a:t> </a:t>
              </a:r>
              <a:r>
                <a:rPr lang="en-US" sz="1440" dirty="0" err="1" smtClean="0">
                  <a:latin typeface="Arial Narrow" panose="020B0606020202030204" pitchFamily="34" charset="0"/>
                </a:rPr>
                <a:t>bersosialisasi</a:t>
              </a:r>
              <a:r>
                <a:rPr lang="en-US" sz="1440" dirty="0">
                  <a:latin typeface="Arial Narrow" panose="020B0606020202030204" pitchFamily="34" charset="0"/>
                </a:rPr>
                <a:t>, </a:t>
              </a:r>
              <a:r>
                <a:rPr lang="en-US" sz="1440" dirty="0" err="1" smtClean="0">
                  <a:latin typeface="Arial Narrow" panose="020B0606020202030204" pitchFamily="34" charset="0"/>
                </a:rPr>
                <a:t>kemampuan</a:t>
              </a:r>
              <a:r>
                <a:rPr lang="en-US" sz="1440" dirty="0" smtClean="0">
                  <a:latin typeface="Arial Narrow" panose="020B0606020202030204" pitchFamily="34" charset="0"/>
                </a:rPr>
                <a:t> </a:t>
              </a:r>
              <a:r>
                <a:rPr lang="en-US" sz="1440" dirty="0" err="1" smtClean="0">
                  <a:latin typeface="Arial Narrow" panose="020B0606020202030204" pitchFamily="34" charset="0"/>
                </a:rPr>
                <a:t>dalam</a:t>
              </a:r>
              <a:r>
                <a:rPr lang="en-US" sz="1440" dirty="0" smtClean="0">
                  <a:latin typeface="Arial Narrow" panose="020B0606020202030204" pitchFamily="34" charset="0"/>
                </a:rPr>
                <a:t> </a:t>
              </a:r>
              <a:r>
                <a:rPr lang="en-US" sz="1440" dirty="0" err="1" smtClean="0">
                  <a:latin typeface="Arial Narrow" panose="020B0606020202030204" pitchFamily="34" charset="0"/>
                </a:rPr>
                <a:t>pembelajaran</a:t>
              </a:r>
              <a:r>
                <a:rPr lang="en-US" sz="1440" dirty="0">
                  <a:latin typeface="Arial Narrow" panose="020B0606020202030204" pitchFamily="34" charset="0"/>
                </a:rPr>
                <a:t>, </a:t>
              </a:r>
              <a:r>
                <a:rPr lang="en-US" sz="1440" dirty="0" err="1">
                  <a:latin typeface="Arial Narrow" panose="020B0606020202030204" pitchFamily="34" charset="0"/>
                </a:rPr>
                <a:t>maupun</a:t>
              </a:r>
              <a:r>
                <a:rPr lang="en-US" sz="1440" dirty="0">
                  <a:latin typeface="Arial Narrow" panose="020B0606020202030204" pitchFamily="34" charset="0"/>
                </a:rPr>
                <a:t> </a:t>
              </a:r>
              <a:r>
                <a:rPr lang="en-US" sz="1440" dirty="0" err="1">
                  <a:latin typeface="Arial Narrow" panose="020B0606020202030204" pitchFamily="34" charset="0"/>
                </a:rPr>
                <a:t>memiliki</a:t>
              </a:r>
              <a:r>
                <a:rPr lang="en-US" sz="1440" dirty="0">
                  <a:latin typeface="Arial Narrow" panose="020B0606020202030204" pitchFamily="34" charset="0"/>
                </a:rPr>
                <a:t> </a:t>
              </a:r>
              <a:r>
                <a:rPr lang="en-US" sz="1440" dirty="0" err="1">
                  <a:latin typeface="Arial Narrow" panose="020B0606020202030204" pitchFamily="34" charset="0"/>
                </a:rPr>
                <a:t>sikap</a:t>
              </a:r>
              <a:r>
                <a:rPr lang="en-US" sz="1440" dirty="0">
                  <a:latin typeface="Arial Narrow" panose="020B0606020202030204" pitchFamily="34" charset="0"/>
                </a:rPr>
                <a:t>, </a:t>
              </a:r>
              <a:r>
                <a:rPr lang="en-US" sz="1440" dirty="0" err="1">
                  <a:latin typeface="Arial Narrow" panose="020B0606020202030204" pitchFamily="34" charset="0"/>
                </a:rPr>
                <a:t>berpikir</a:t>
              </a:r>
              <a:r>
                <a:rPr lang="en-US" sz="1440" dirty="0">
                  <a:latin typeface="Arial Narrow" panose="020B0606020202030204" pitchFamily="34" charset="0"/>
                </a:rPr>
                <a:t> </a:t>
              </a:r>
              <a:r>
                <a:rPr lang="en-US" sz="1440" dirty="0" err="1">
                  <a:latin typeface="Arial Narrow" panose="020B0606020202030204" pitchFamily="34" charset="0"/>
                </a:rPr>
                <a:t>kritis</a:t>
              </a:r>
              <a:r>
                <a:rPr lang="en-US" sz="1440" dirty="0">
                  <a:latin typeface="Arial Narrow" panose="020B0606020202030204" pitchFamily="34" charset="0"/>
                </a:rPr>
                <a:t>, </a:t>
              </a:r>
              <a:r>
                <a:rPr lang="en-US" sz="1440" dirty="0" err="1">
                  <a:latin typeface="Arial Narrow" panose="020B0606020202030204" pitchFamily="34" charset="0"/>
                </a:rPr>
                <a:t>kreatif</a:t>
              </a:r>
              <a:r>
                <a:rPr lang="en-US" sz="1440" dirty="0">
                  <a:latin typeface="Arial Narrow" panose="020B0606020202030204" pitchFamily="34" charset="0"/>
                </a:rPr>
                <a:t>, </a:t>
              </a:r>
              <a:r>
                <a:rPr lang="en-US" sz="1440" dirty="0" err="1">
                  <a:latin typeface="Arial Narrow" panose="020B0606020202030204" pitchFamily="34" charset="0"/>
                </a:rPr>
                <a:t>serta</a:t>
              </a:r>
              <a:r>
                <a:rPr lang="en-US" sz="1440" dirty="0">
                  <a:latin typeface="Arial Narrow" panose="020B0606020202030204" pitchFamily="34" charset="0"/>
                </a:rPr>
                <a:t> </a:t>
              </a:r>
              <a:r>
                <a:rPr lang="en-US" sz="1440" dirty="0" err="1">
                  <a:latin typeface="Arial Narrow" panose="020B0606020202030204" pitchFamily="34" charset="0"/>
                </a:rPr>
                <a:t>inspiratif</a:t>
              </a:r>
              <a:r>
                <a:rPr lang="en-US" sz="1440" dirty="0">
                  <a:latin typeface="Arial Narrow" panose="020B0606020202030204" pitchFamily="34" charset="0"/>
                </a:rPr>
                <a:t> </a:t>
              </a:r>
              <a:r>
                <a:rPr lang="en-US" sz="1440" dirty="0" err="1">
                  <a:latin typeface="Arial Narrow" panose="020B0606020202030204" pitchFamily="34" charset="0"/>
                </a:rPr>
                <a:t>sebagai</a:t>
              </a:r>
              <a:r>
                <a:rPr lang="en-US" sz="1440" dirty="0">
                  <a:latin typeface="Arial Narrow" panose="020B0606020202030204" pitchFamily="34" charset="0"/>
                </a:rPr>
                <a:t> </a:t>
              </a:r>
              <a:r>
                <a:rPr lang="en-US" sz="1440" dirty="0" err="1">
                  <a:latin typeface="Arial Narrow" panose="020B0606020202030204" pitchFamily="34" charset="0"/>
                </a:rPr>
                <a:t>kompetensi</a:t>
              </a:r>
              <a:r>
                <a:rPr lang="en-US" sz="1440" dirty="0">
                  <a:latin typeface="Arial Narrow" panose="020B0606020202030204" pitchFamily="34" charset="0"/>
                </a:rPr>
                <a:t> digital. </a:t>
              </a:r>
            </a:p>
            <a:p>
              <a:pPr>
                <a:defRPr/>
              </a:pPr>
              <a:endParaRPr lang="en-US" sz="1440" dirty="0">
                <a:latin typeface="Arial Narrow" panose="020B0606020202030204" pitchFamily="34" charset="0"/>
              </a:endParaRPr>
            </a:p>
          </p:txBody>
        </p:sp>
      </p:grpSp>
      <p:grpSp>
        <p:nvGrpSpPr>
          <p:cNvPr id="9" name="Group 18"/>
          <p:cNvGrpSpPr>
            <a:grpSpLocks/>
          </p:cNvGrpSpPr>
          <p:nvPr/>
        </p:nvGrpSpPr>
        <p:grpSpPr bwMode="auto">
          <a:xfrm>
            <a:off x="5410202" y="990596"/>
            <a:ext cx="3581398" cy="5410200"/>
            <a:chOff x="5181600" y="1295401"/>
            <a:chExt cx="4768462" cy="5410200"/>
          </a:xfrm>
        </p:grpSpPr>
        <p:grpSp>
          <p:nvGrpSpPr>
            <p:cNvPr id="10" name="Group 21"/>
            <p:cNvGrpSpPr>
              <a:grpSpLocks/>
            </p:cNvGrpSpPr>
            <p:nvPr/>
          </p:nvGrpSpPr>
          <p:grpSpPr bwMode="auto">
            <a:xfrm>
              <a:off x="5181600" y="1295401"/>
              <a:ext cx="4495800" cy="1752600"/>
              <a:chOff x="1017036" y="1295400"/>
              <a:chExt cx="4495800" cy="1777998"/>
            </a:xfrm>
          </p:grpSpPr>
          <p:grpSp>
            <p:nvGrpSpPr>
              <p:cNvPr id="13" name="Group 20"/>
              <p:cNvGrpSpPr>
                <a:grpSpLocks/>
              </p:cNvGrpSpPr>
              <p:nvPr/>
            </p:nvGrpSpPr>
            <p:grpSpPr bwMode="auto">
              <a:xfrm>
                <a:off x="1017036" y="1295400"/>
                <a:ext cx="4495800" cy="1777998"/>
                <a:chOff x="1017036" y="1295400"/>
                <a:chExt cx="4495800" cy="1777998"/>
              </a:xfrm>
            </p:grpSpPr>
            <p:sp>
              <p:nvSpPr>
                <p:cNvPr id="29" name="Rounded Rectangle 28"/>
                <p:cNvSpPr/>
                <p:nvPr/>
              </p:nvSpPr>
              <p:spPr>
                <a:xfrm>
                  <a:off x="1370549" y="1923497"/>
                  <a:ext cx="4142287" cy="114990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595" dirty="0">
                    <a:solidFill>
                      <a:schemeClr val="tx1"/>
                    </a:solidFill>
                  </a:endParaRPr>
                </a:p>
              </p:txBody>
            </p:sp>
            <p:grpSp>
              <p:nvGrpSpPr>
                <p:cNvPr id="17" name="Group 30"/>
                <p:cNvGrpSpPr>
                  <a:grpSpLocks/>
                </p:cNvGrpSpPr>
                <p:nvPr/>
              </p:nvGrpSpPr>
              <p:grpSpPr bwMode="auto">
                <a:xfrm>
                  <a:off x="1017036" y="1295400"/>
                  <a:ext cx="2335764" cy="459613"/>
                  <a:chOff x="558800" y="1063"/>
                  <a:chExt cx="2335764" cy="459613"/>
                </a:xfrm>
              </p:grpSpPr>
              <p:sp>
                <p:nvSpPr>
                  <p:cNvPr id="31" name="Rounded Rectangle 30"/>
                  <p:cNvSpPr/>
                  <p:nvPr/>
                </p:nvSpPr>
                <p:spPr>
                  <a:xfrm>
                    <a:off x="558800" y="1063"/>
                    <a:ext cx="2335089" cy="458994"/>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2" name="Rounded Rectangle 4"/>
                  <p:cNvSpPr/>
                  <p:nvPr/>
                </p:nvSpPr>
                <p:spPr>
                  <a:xfrm>
                    <a:off x="571482" y="13947"/>
                    <a:ext cx="2309725" cy="433226"/>
                  </a:xfrm>
                  <a:prstGeom prst="rect">
                    <a:avLst/>
                  </a:prstGeom>
                  <a:solidFill>
                    <a:schemeClr val="accent5">
                      <a:lumMod val="75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lIns="49531" tIns="33020" rIns="49531" bIns="33020" spcCol="1270" anchor="ctr"/>
                  <a:lstStyle/>
                  <a:p>
                    <a:pPr algn="ctr" defTabSz="1024189">
                      <a:lnSpc>
                        <a:spcPct val="90000"/>
                      </a:lnSpc>
                      <a:spcAft>
                        <a:spcPct val="35000"/>
                      </a:spcAft>
                      <a:defRPr/>
                    </a:pPr>
                    <a:r>
                      <a:rPr lang="en-US" sz="2300" b="1" dirty="0">
                        <a:solidFill>
                          <a:schemeClr val="bg1"/>
                        </a:solidFill>
                      </a:rPr>
                      <a:t>INDIKATOR</a:t>
                    </a:r>
                  </a:p>
                </p:txBody>
              </p:sp>
            </p:grpSp>
          </p:grpSp>
          <p:sp>
            <p:nvSpPr>
              <p:cNvPr id="28" name="TextBox 30"/>
              <p:cNvSpPr txBox="1">
                <a:spLocks noChangeArrowheads="1"/>
              </p:cNvSpPr>
              <p:nvPr/>
            </p:nvSpPr>
            <p:spPr bwMode="auto">
              <a:xfrm>
                <a:off x="1447800" y="2243223"/>
                <a:ext cx="2895600" cy="342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d-ID" altLang="x-none" sz="1595"/>
              </a:p>
            </p:txBody>
          </p:sp>
        </p:grpSp>
        <p:sp>
          <p:nvSpPr>
            <p:cNvPr id="19" name="Rounded Rectangle 18"/>
            <p:cNvSpPr/>
            <p:nvPr/>
          </p:nvSpPr>
          <p:spPr>
            <a:xfrm>
              <a:off x="5562063" y="3124201"/>
              <a:ext cx="4115337" cy="1524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595" dirty="0">
                <a:solidFill>
                  <a:schemeClr val="tx1"/>
                </a:solidFill>
              </a:endParaRPr>
            </a:p>
          </p:txBody>
        </p:sp>
        <p:sp>
          <p:nvSpPr>
            <p:cNvPr id="20" name="Rounded Rectangle 19"/>
            <p:cNvSpPr/>
            <p:nvPr/>
          </p:nvSpPr>
          <p:spPr>
            <a:xfrm>
              <a:off x="5562063" y="4724401"/>
              <a:ext cx="4115337" cy="19812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id-ID" sz="1595" b="1" dirty="0">
                <a:latin typeface="Arial Narrow" pitchFamily="34" charset="0"/>
                <a:cs typeface="Arial" pitchFamily="34" charset="0"/>
              </a:endParaRPr>
            </a:p>
          </p:txBody>
        </p:sp>
        <p:cxnSp>
          <p:nvCxnSpPr>
            <p:cNvPr id="21" name="Straight Connector 20"/>
            <p:cNvCxnSpPr/>
            <p:nvPr/>
          </p:nvCxnSpPr>
          <p:spPr>
            <a:xfrm rot="5400000">
              <a:off x="3239078" y="3847308"/>
              <a:ext cx="4191000" cy="158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5562064" y="1981201"/>
              <a:ext cx="4387998" cy="1074140"/>
            </a:xfrm>
            <a:prstGeom prst="rect">
              <a:avLst/>
            </a:prstGeom>
          </p:spPr>
          <p:txBody>
            <a:bodyPr wrap="square">
              <a:spAutoFit/>
            </a:bodyPr>
            <a:lstStyle/>
            <a:p>
              <a:pPr>
                <a:defRPr/>
              </a:pPr>
              <a:r>
                <a:rPr lang="en-US" sz="1595" b="1" dirty="0">
                  <a:latin typeface="Calibri" panose="020F0502020204030204" pitchFamily="34" charset="0"/>
                </a:rPr>
                <a:t>SEKOLAH</a:t>
              </a:r>
            </a:p>
            <a:p>
              <a:pPr marL="153348" indent="-153348">
                <a:buFont typeface="Arial Narrow" pitchFamily="34" charset="0"/>
                <a:buChar char="−"/>
                <a:defRPr/>
              </a:pPr>
              <a:r>
                <a:rPr lang="en-US" sz="1595" dirty="0" err="1">
                  <a:latin typeface="Arial Narrow" pitchFamily="34" charset="0"/>
                  <a:cs typeface="Arial" pitchFamily="34" charset="0"/>
                </a:rPr>
                <a:t>Ketersediaan</a:t>
              </a:r>
              <a:r>
                <a:rPr lang="en-US" sz="1595" dirty="0">
                  <a:latin typeface="Arial Narrow" pitchFamily="34" charset="0"/>
                  <a:cs typeface="Arial" pitchFamily="34" charset="0"/>
                </a:rPr>
                <a:t> </a:t>
              </a:r>
              <a:r>
                <a:rPr lang="en-US" sz="1595" dirty="0" err="1">
                  <a:latin typeface="Arial Narrow" pitchFamily="34" charset="0"/>
                  <a:cs typeface="Arial" pitchFamily="34" charset="0"/>
                </a:rPr>
                <a:t>akses</a:t>
              </a:r>
              <a:r>
                <a:rPr lang="en-US" sz="1595" dirty="0">
                  <a:latin typeface="Arial Narrow" pitchFamily="34" charset="0"/>
                  <a:cs typeface="Arial" pitchFamily="34" charset="0"/>
                </a:rPr>
                <a:t> internet </a:t>
              </a:r>
              <a:r>
                <a:rPr lang="en-US" sz="1595" dirty="0" err="1">
                  <a:latin typeface="Arial Narrow" pitchFamily="34" charset="0"/>
                  <a:cs typeface="Arial" pitchFamily="34" charset="0"/>
                </a:rPr>
                <a:t>di</a:t>
              </a:r>
              <a:r>
                <a:rPr lang="en-US" sz="1595" dirty="0">
                  <a:latin typeface="Arial Narrow" pitchFamily="34" charset="0"/>
                  <a:cs typeface="Arial" pitchFamily="34" charset="0"/>
                </a:rPr>
                <a:t> </a:t>
              </a:r>
              <a:r>
                <a:rPr lang="en-US" sz="1595" dirty="0" err="1">
                  <a:latin typeface="Arial Narrow" pitchFamily="34" charset="0"/>
                  <a:cs typeface="Arial" pitchFamily="34" charset="0"/>
                </a:rPr>
                <a:t>sekolah</a:t>
              </a:r>
              <a:endParaRPr lang="en-US" sz="1595" dirty="0">
                <a:latin typeface="Arial Narrow" pitchFamily="34" charset="0"/>
                <a:cs typeface="Arial" pitchFamily="34" charset="0"/>
              </a:endParaRPr>
            </a:p>
            <a:p>
              <a:pPr marL="153348" indent="-153348">
                <a:buFont typeface="Arial Narrow" pitchFamily="34" charset="0"/>
                <a:buChar char="−"/>
                <a:defRPr/>
              </a:pPr>
              <a:r>
                <a:rPr lang="en-US" sz="1595" dirty="0" err="1">
                  <a:latin typeface="Arial Narrow" pitchFamily="34" charset="0"/>
                  <a:cs typeface="Arial" pitchFamily="34" charset="0"/>
                </a:rPr>
                <a:t>Bahan</a:t>
              </a:r>
              <a:r>
                <a:rPr lang="en-US" sz="1595" dirty="0">
                  <a:latin typeface="Arial Narrow" pitchFamily="34" charset="0"/>
                  <a:cs typeface="Arial" pitchFamily="34" charset="0"/>
                </a:rPr>
                <a:t> </a:t>
              </a:r>
              <a:r>
                <a:rPr lang="en-US" sz="1595" dirty="0" err="1">
                  <a:latin typeface="Arial Narrow" pitchFamily="34" charset="0"/>
                  <a:cs typeface="Arial" pitchFamily="34" charset="0"/>
                </a:rPr>
                <a:t>literasi</a:t>
              </a:r>
              <a:r>
                <a:rPr lang="en-US" sz="1595" dirty="0">
                  <a:latin typeface="Arial Narrow" pitchFamily="34" charset="0"/>
                  <a:cs typeface="Arial" pitchFamily="34" charset="0"/>
                </a:rPr>
                <a:t> digital yang </a:t>
              </a:r>
              <a:r>
                <a:rPr lang="en-US" sz="1595" dirty="0" err="1">
                  <a:latin typeface="Arial Narrow" pitchFamily="34" charset="0"/>
                  <a:cs typeface="Arial" pitchFamily="34" charset="0"/>
                </a:rPr>
                <a:t>ada</a:t>
              </a:r>
              <a:r>
                <a:rPr lang="en-US" sz="1595" dirty="0">
                  <a:latin typeface="Arial Narrow" pitchFamily="34" charset="0"/>
                  <a:cs typeface="Arial" pitchFamily="34" charset="0"/>
                </a:rPr>
                <a:t> </a:t>
              </a:r>
              <a:r>
                <a:rPr lang="en-US" sz="1595" dirty="0" err="1">
                  <a:latin typeface="Arial Narrow" pitchFamily="34" charset="0"/>
                  <a:cs typeface="Arial" pitchFamily="34" charset="0"/>
                </a:rPr>
                <a:t>di</a:t>
              </a:r>
              <a:r>
                <a:rPr lang="en-US" sz="1595" dirty="0">
                  <a:latin typeface="Arial Narrow" pitchFamily="34" charset="0"/>
                  <a:cs typeface="Arial" pitchFamily="34" charset="0"/>
                </a:rPr>
                <a:t> </a:t>
              </a:r>
              <a:r>
                <a:rPr lang="en-US" sz="1595" dirty="0" err="1">
                  <a:latin typeface="Arial Narrow" pitchFamily="34" charset="0"/>
                  <a:cs typeface="Arial" pitchFamily="34" charset="0"/>
                </a:rPr>
                <a:t>sekolah</a:t>
              </a:r>
              <a:endParaRPr lang="en-US" sz="900" dirty="0">
                <a:latin typeface="Calibri" panose="020F0502020204030204" pitchFamily="34" charset="0"/>
              </a:endParaRPr>
            </a:p>
          </p:txBody>
        </p:sp>
        <p:sp>
          <p:nvSpPr>
            <p:cNvPr id="23" name="Rectangle 25"/>
            <p:cNvSpPr>
              <a:spLocks noChangeArrowheads="1"/>
            </p:cNvSpPr>
            <p:nvPr/>
          </p:nvSpPr>
          <p:spPr bwMode="auto">
            <a:xfrm>
              <a:off x="5638800" y="3124201"/>
              <a:ext cx="3962400" cy="1568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d-ID" altLang="x-none" sz="1595" b="1" dirty="0">
                  <a:latin typeface="Arial Narrow" charset="0"/>
                  <a:ea typeface="Arial" charset="0"/>
                  <a:cs typeface="Arial" charset="0"/>
                </a:rPr>
                <a:t>KELUARGA</a:t>
              </a:r>
            </a:p>
            <a:p>
              <a:r>
                <a:rPr lang="id-ID" altLang="x-none" sz="1600" dirty="0">
                  <a:latin typeface="Arial Narrow" charset="0"/>
                  <a:ea typeface="Arial" charset="0"/>
                  <a:cs typeface="Arial" charset="0"/>
                </a:rPr>
                <a:t>Jumlah penduduk yang menggunakan komputer dan gawai berdasarkan kelompok umur, jenis kelamin, tempat tinggal, dan lama waktu penggunaan per hari.</a:t>
              </a:r>
              <a:endParaRPr lang="en-US" altLang="x-none" sz="1600" dirty="0"/>
            </a:p>
          </p:txBody>
        </p:sp>
        <p:cxnSp>
          <p:nvCxnSpPr>
            <p:cNvPr id="24" name="Straight Connector 23"/>
            <p:cNvCxnSpPr/>
            <p:nvPr/>
          </p:nvCxnSpPr>
          <p:spPr>
            <a:xfrm>
              <a:off x="5333785" y="2590801"/>
              <a:ext cx="228278"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333785" y="4341814"/>
              <a:ext cx="228278"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333785" y="5943601"/>
              <a:ext cx="228278"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3" name="Rectangle 32"/>
          <p:cNvSpPr/>
          <p:nvPr/>
        </p:nvSpPr>
        <p:spPr>
          <a:xfrm>
            <a:off x="5726911" y="4495798"/>
            <a:ext cx="3164681" cy="1854622"/>
          </a:xfrm>
          <a:prstGeom prst="rect">
            <a:avLst/>
          </a:prstGeom>
        </p:spPr>
        <p:txBody>
          <a:bodyPr lIns="81037" tIns="40519" rIns="81037" bIns="40519">
            <a:spAutoFit/>
          </a:bodyPr>
          <a:lstStyle/>
          <a:p>
            <a:pPr>
              <a:defRPr/>
            </a:pPr>
            <a:r>
              <a:rPr lang="id-ID" sz="1440" b="1" dirty="0">
                <a:latin typeface="Arial Narrow" pitchFamily="34" charset="0"/>
                <a:cs typeface="Arial" pitchFamily="34" charset="0"/>
              </a:rPr>
              <a:t>MASYARAKAT</a:t>
            </a:r>
            <a:endParaRPr lang="en-US" sz="1440" b="1" dirty="0">
              <a:latin typeface="Arial Narrow" pitchFamily="34" charset="0"/>
              <a:cs typeface="Arial" pitchFamily="34" charset="0"/>
            </a:endParaRPr>
          </a:p>
          <a:p>
            <a:pPr marL="153348" indent="-153348">
              <a:buFont typeface="Arial Narrow" pitchFamily="34" charset="0"/>
              <a:buChar char="−"/>
              <a:defRPr/>
            </a:pPr>
            <a:r>
              <a:rPr lang="en-US" sz="1440" dirty="0" err="1">
                <a:latin typeface="Arial Narrow" pitchFamily="34" charset="0"/>
                <a:cs typeface="Arial" pitchFamily="34" charset="0"/>
              </a:rPr>
              <a:t>Jumlah</a:t>
            </a:r>
            <a:r>
              <a:rPr lang="en-US" sz="1440" dirty="0">
                <a:latin typeface="Arial Narrow" pitchFamily="34" charset="0"/>
                <a:cs typeface="Arial" pitchFamily="34" charset="0"/>
              </a:rPr>
              <a:t> </a:t>
            </a:r>
            <a:r>
              <a:rPr lang="en-US" sz="1440" dirty="0" err="1">
                <a:latin typeface="Arial Narrow" pitchFamily="34" charset="0"/>
                <a:cs typeface="Arial" pitchFamily="34" charset="0"/>
              </a:rPr>
              <a:t>penduduk</a:t>
            </a:r>
            <a:r>
              <a:rPr lang="en-US" sz="1440" dirty="0">
                <a:latin typeface="Arial Narrow" pitchFamily="34" charset="0"/>
                <a:cs typeface="Arial" pitchFamily="34" charset="0"/>
              </a:rPr>
              <a:t> yang </a:t>
            </a:r>
            <a:r>
              <a:rPr lang="en-US" sz="1440" dirty="0" err="1">
                <a:latin typeface="Arial Narrow" pitchFamily="34" charset="0"/>
                <a:cs typeface="Arial" pitchFamily="34" charset="0"/>
              </a:rPr>
              <a:t>mengakses</a:t>
            </a:r>
            <a:r>
              <a:rPr lang="en-US" sz="1440" dirty="0">
                <a:latin typeface="Arial Narrow" pitchFamily="34" charset="0"/>
                <a:cs typeface="Arial" pitchFamily="34" charset="0"/>
              </a:rPr>
              <a:t> internet </a:t>
            </a:r>
            <a:r>
              <a:rPr lang="id-ID" sz="1440" dirty="0">
                <a:latin typeface="Arial Narrow" pitchFamily="34" charset="0"/>
                <a:cs typeface="Arial" pitchFamily="34" charset="0"/>
              </a:rPr>
              <a:t>berdasarkan </a:t>
            </a:r>
            <a:r>
              <a:rPr lang="en-US" sz="1440" dirty="0" err="1">
                <a:latin typeface="Arial Narrow" pitchFamily="34" charset="0"/>
                <a:cs typeface="Arial" pitchFamily="34" charset="0"/>
              </a:rPr>
              <a:t>kelompok</a:t>
            </a:r>
            <a:r>
              <a:rPr lang="en-US" sz="1440" dirty="0">
                <a:latin typeface="Arial Narrow" pitchFamily="34" charset="0"/>
                <a:cs typeface="Arial" pitchFamily="34" charset="0"/>
              </a:rPr>
              <a:t> </a:t>
            </a:r>
            <a:r>
              <a:rPr lang="en-US" sz="1440" dirty="0" err="1">
                <a:latin typeface="Arial Narrow" pitchFamily="34" charset="0"/>
                <a:cs typeface="Arial" pitchFamily="34" charset="0"/>
              </a:rPr>
              <a:t>umur</a:t>
            </a:r>
            <a:r>
              <a:rPr lang="en-US" sz="1440" dirty="0">
                <a:latin typeface="Arial Narrow" pitchFamily="34" charset="0"/>
                <a:cs typeface="Arial" pitchFamily="34" charset="0"/>
              </a:rPr>
              <a:t>, </a:t>
            </a:r>
            <a:r>
              <a:rPr lang="en-US" sz="1440" dirty="0" err="1">
                <a:latin typeface="Arial Narrow" pitchFamily="34" charset="0"/>
                <a:cs typeface="Arial" pitchFamily="34" charset="0"/>
              </a:rPr>
              <a:t>jenis</a:t>
            </a:r>
            <a:r>
              <a:rPr lang="en-US" sz="1440" dirty="0">
                <a:latin typeface="Arial Narrow" pitchFamily="34" charset="0"/>
                <a:cs typeface="Arial" pitchFamily="34" charset="0"/>
              </a:rPr>
              <a:t> </a:t>
            </a:r>
            <a:r>
              <a:rPr lang="en-US" sz="1440" dirty="0" err="1">
                <a:latin typeface="Arial Narrow" pitchFamily="34" charset="0"/>
                <a:cs typeface="Arial" pitchFamily="34" charset="0"/>
              </a:rPr>
              <a:t>kelamin</a:t>
            </a:r>
            <a:r>
              <a:rPr lang="en-US" sz="1440" dirty="0">
                <a:latin typeface="Arial Narrow" pitchFamily="34" charset="0"/>
                <a:cs typeface="Arial" pitchFamily="34" charset="0"/>
              </a:rPr>
              <a:t>,</a:t>
            </a:r>
            <a:r>
              <a:rPr lang="id-ID" sz="1440" dirty="0">
                <a:latin typeface="Arial Narrow" pitchFamily="34" charset="0"/>
                <a:cs typeface="Arial" pitchFamily="34" charset="0"/>
              </a:rPr>
              <a:t> </a:t>
            </a:r>
            <a:r>
              <a:rPr lang="en-US" sz="1440" dirty="0" err="1">
                <a:latin typeface="Arial Narrow" pitchFamily="34" charset="0"/>
                <a:cs typeface="Arial" pitchFamily="34" charset="0"/>
              </a:rPr>
              <a:t>tempat</a:t>
            </a:r>
            <a:r>
              <a:rPr lang="en-US" sz="1440" dirty="0">
                <a:latin typeface="Arial Narrow" pitchFamily="34" charset="0"/>
                <a:cs typeface="Arial" pitchFamily="34" charset="0"/>
              </a:rPr>
              <a:t> </a:t>
            </a:r>
            <a:r>
              <a:rPr lang="en-US" sz="1440" dirty="0" err="1">
                <a:latin typeface="Arial Narrow" pitchFamily="34" charset="0"/>
                <a:cs typeface="Arial" pitchFamily="34" charset="0"/>
              </a:rPr>
              <a:t>tinggal</a:t>
            </a:r>
            <a:r>
              <a:rPr lang="en-US" sz="1440" dirty="0">
                <a:latin typeface="Arial Narrow" pitchFamily="34" charset="0"/>
                <a:cs typeface="Arial" pitchFamily="34" charset="0"/>
              </a:rPr>
              <a:t> &amp;</a:t>
            </a:r>
            <a:r>
              <a:rPr lang="id-ID" sz="1440" dirty="0">
                <a:latin typeface="Arial Narrow" pitchFamily="34" charset="0"/>
                <a:cs typeface="Arial" pitchFamily="34" charset="0"/>
              </a:rPr>
              <a:t> lama waktu penggunaan </a:t>
            </a:r>
            <a:r>
              <a:rPr lang="en-US" sz="1440" dirty="0">
                <a:latin typeface="Arial Narrow" pitchFamily="34" charset="0"/>
                <a:cs typeface="Arial" pitchFamily="34" charset="0"/>
              </a:rPr>
              <a:t>/ </a:t>
            </a:r>
            <a:r>
              <a:rPr lang="id-ID" sz="1440" dirty="0">
                <a:latin typeface="Arial Narrow" pitchFamily="34" charset="0"/>
                <a:cs typeface="Arial" pitchFamily="34" charset="0"/>
              </a:rPr>
              <a:t>hari.</a:t>
            </a:r>
            <a:endParaRPr lang="en-US" sz="1440" dirty="0">
              <a:latin typeface="Arial Narrow" pitchFamily="34" charset="0"/>
              <a:cs typeface="Arial" pitchFamily="34" charset="0"/>
            </a:endParaRPr>
          </a:p>
          <a:p>
            <a:pPr marL="153348" indent="-153348">
              <a:buFont typeface="Arial Narrow" pitchFamily="34" charset="0"/>
              <a:buChar char="−"/>
              <a:defRPr/>
            </a:pPr>
            <a:r>
              <a:rPr lang="en-US" sz="1440" dirty="0" err="1">
                <a:latin typeface="Arial Narrow" pitchFamily="34" charset="0"/>
                <a:cs typeface="Arial" pitchFamily="34" charset="0"/>
              </a:rPr>
              <a:t>Penurunan</a:t>
            </a:r>
            <a:r>
              <a:rPr lang="en-US" sz="1440" dirty="0">
                <a:latin typeface="Arial Narrow" pitchFamily="34" charset="0"/>
                <a:cs typeface="Arial" pitchFamily="34" charset="0"/>
              </a:rPr>
              <a:t> </a:t>
            </a:r>
            <a:r>
              <a:rPr lang="en-US" sz="1440" dirty="0" err="1">
                <a:latin typeface="Arial Narrow" pitchFamily="34" charset="0"/>
                <a:cs typeface="Arial" pitchFamily="34" charset="0"/>
              </a:rPr>
              <a:t>angka</a:t>
            </a:r>
            <a:r>
              <a:rPr lang="en-US" sz="1440" dirty="0">
                <a:latin typeface="Arial Narrow" pitchFamily="34" charset="0"/>
                <a:cs typeface="Arial" pitchFamily="34" charset="0"/>
              </a:rPr>
              <a:t> </a:t>
            </a:r>
            <a:r>
              <a:rPr lang="en-US" sz="1440" dirty="0" err="1">
                <a:latin typeface="Arial Narrow" pitchFamily="34" charset="0"/>
                <a:cs typeface="Arial" pitchFamily="34" charset="0"/>
              </a:rPr>
              <a:t>penduduk</a:t>
            </a:r>
            <a:r>
              <a:rPr lang="en-US" sz="1440" dirty="0">
                <a:latin typeface="Arial Narrow" pitchFamily="34" charset="0"/>
                <a:cs typeface="Arial" pitchFamily="34" charset="0"/>
              </a:rPr>
              <a:t> yang </a:t>
            </a:r>
            <a:r>
              <a:rPr lang="en-US" sz="1440" dirty="0" err="1">
                <a:latin typeface="Arial Narrow" pitchFamily="34" charset="0"/>
                <a:cs typeface="Arial" pitchFamily="34" charset="0"/>
              </a:rPr>
              <a:t>terjerat</a:t>
            </a:r>
            <a:r>
              <a:rPr lang="en-US" sz="1440" dirty="0">
                <a:latin typeface="Arial Narrow" pitchFamily="34" charset="0"/>
                <a:cs typeface="Arial" pitchFamily="34" charset="0"/>
              </a:rPr>
              <a:t> </a:t>
            </a:r>
            <a:r>
              <a:rPr lang="en-US" sz="1440" dirty="0" err="1">
                <a:latin typeface="Arial Narrow" pitchFamily="34" charset="0"/>
                <a:cs typeface="Arial" pitchFamily="34" charset="0"/>
              </a:rPr>
              <a:t>kasus</a:t>
            </a:r>
            <a:r>
              <a:rPr lang="en-US" sz="1440" dirty="0">
                <a:latin typeface="Arial Narrow" pitchFamily="34" charset="0"/>
                <a:cs typeface="Arial" pitchFamily="34" charset="0"/>
              </a:rPr>
              <a:t> </a:t>
            </a:r>
            <a:r>
              <a:rPr lang="id-ID" sz="1440" dirty="0">
                <a:latin typeface="Arial Narrow" pitchFamily="34" charset="0"/>
                <a:cs typeface="Arial" pitchFamily="34" charset="0"/>
              </a:rPr>
              <a:t>pelanggaran UU ITE</a:t>
            </a:r>
            <a:r>
              <a:rPr lang="en-US" sz="1440" dirty="0">
                <a:latin typeface="Arial Narrow" pitchFamily="34" charset="0"/>
                <a:cs typeface="Arial" pitchFamily="34" charset="0"/>
              </a:rPr>
              <a:t> </a:t>
            </a:r>
            <a:r>
              <a:rPr lang="en-US" sz="1440" dirty="0" err="1">
                <a:latin typeface="Arial Narrow" pitchFamily="34" charset="0"/>
                <a:cs typeface="Arial" pitchFamily="34" charset="0"/>
              </a:rPr>
              <a:t>menurut</a:t>
            </a:r>
            <a:r>
              <a:rPr lang="en-US" sz="1440" dirty="0">
                <a:latin typeface="Arial Narrow" pitchFamily="34" charset="0"/>
                <a:cs typeface="Arial" pitchFamily="34" charset="0"/>
              </a:rPr>
              <a:t> </a:t>
            </a:r>
            <a:r>
              <a:rPr lang="en-US" sz="1440" dirty="0" err="1">
                <a:latin typeface="Arial Narrow" pitchFamily="34" charset="0"/>
                <a:cs typeface="Arial" pitchFamily="34" charset="0"/>
              </a:rPr>
              <a:t>kelompok</a:t>
            </a:r>
            <a:r>
              <a:rPr lang="en-US" sz="1440" dirty="0">
                <a:latin typeface="Arial Narrow" pitchFamily="34" charset="0"/>
                <a:cs typeface="Arial" pitchFamily="34" charset="0"/>
              </a:rPr>
              <a:t> </a:t>
            </a:r>
            <a:r>
              <a:rPr lang="en-US" sz="1440" dirty="0" err="1">
                <a:latin typeface="Arial Narrow" pitchFamily="34" charset="0"/>
                <a:cs typeface="Arial" pitchFamily="34" charset="0"/>
              </a:rPr>
              <a:t>umur</a:t>
            </a:r>
            <a:endParaRPr lang="id-ID" sz="1440" b="1" dirty="0">
              <a:latin typeface="Arial Narrow" pitchFamily="34" charset="0"/>
              <a:cs typeface="Arial" pitchFamily="34" charset="0"/>
            </a:endParaRPr>
          </a:p>
        </p:txBody>
      </p:sp>
      <p:pic>
        <p:nvPicPr>
          <p:cNvPr id="34" name="Picture 33" descr="tutwuri.jpg"/>
          <p:cNvPicPr>
            <a:picLocks noChangeAspect="1"/>
          </p:cNvPicPr>
          <p:nvPr/>
        </p:nvPicPr>
        <p:blipFill>
          <a:blip r:embed="rId3" cstate="print"/>
          <a:srcRect/>
          <a:stretch>
            <a:fillRect/>
          </a:stretch>
        </p:blipFill>
        <p:spPr bwMode="auto">
          <a:xfrm>
            <a:off x="8611321" y="97140"/>
            <a:ext cx="468393" cy="589731"/>
          </a:xfrm>
          <a:prstGeom prst="rect">
            <a:avLst/>
          </a:prstGeom>
          <a:noFill/>
          <a:ln w="9525">
            <a:noFill/>
            <a:miter lim="800000"/>
            <a:headEnd/>
            <a:tailEnd/>
          </a:ln>
        </p:spPr>
      </p:pic>
      <p:pic>
        <p:nvPicPr>
          <p:cNvPr id="35" name="Picture 34" descr="D:\_____________________GLS 2016\gls desain 02\COVER GLS KIRIM\Logo GLS draft copy.jpg"/>
          <p:cNvPicPr>
            <a:picLocks noChangeAspect="1" noChangeArrowheads="1"/>
          </p:cNvPicPr>
          <p:nvPr/>
        </p:nvPicPr>
        <p:blipFill>
          <a:blip r:embed="rId4" cstate="print"/>
          <a:srcRect/>
          <a:stretch>
            <a:fillRect/>
          </a:stretch>
        </p:blipFill>
        <p:spPr bwMode="auto">
          <a:xfrm>
            <a:off x="8273030" y="74478"/>
            <a:ext cx="794770" cy="839922"/>
          </a:xfrm>
          <a:prstGeom prst="rect">
            <a:avLst/>
          </a:prstGeom>
          <a:noFill/>
        </p:spPr>
      </p:pic>
    </p:spTree>
    <p:extLst>
      <p:ext uri="{BB962C8B-B14F-4D97-AF65-F5344CB8AC3E}">
        <p14:creationId xmlns:p14="http://schemas.microsoft.com/office/powerpoint/2010/main" val="10089497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0" y="0"/>
            <a:ext cx="9144000" cy="6858000"/>
          </a:xfrm>
          <a:prstGeom prst="rect">
            <a:avLst/>
          </a:prstGeom>
          <a:noFill/>
          <a:ln w="57150"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0319" tIns="30160" rIns="60319" bIns="30160" rtlCol="0" anchor="ctr"/>
          <a:lstStyle/>
          <a:p>
            <a:pPr algn="ctr"/>
            <a:endParaRPr lang="id-ID" sz="1189"/>
          </a:p>
        </p:txBody>
      </p:sp>
      <p:sp>
        <p:nvSpPr>
          <p:cNvPr id="31" name="Rectangle 30"/>
          <p:cNvSpPr/>
          <p:nvPr/>
        </p:nvSpPr>
        <p:spPr>
          <a:xfrm>
            <a:off x="10717" y="0"/>
            <a:ext cx="2648921"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95"/>
          </a:p>
        </p:txBody>
      </p:sp>
      <p:sp>
        <p:nvSpPr>
          <p:cNvPr id="33" name="TextBox 32"/>
          <p:cNvSpPr txBox="1"/>
          <p:nvPr/>
        </p:nvSpPr>
        <p:spPr>
          <a:xfrm>
            <a:off x="85714" y="3386151"/>
            <a:ext cx="2428886" cy="1200329"/>
          </a:xfrm>
          <a:prstGeom prst="rect">
            <a:avLst/>
          </a:prstGeom>
          <a:noFill/>
        </p:spPr>
        <p:txBody>
          <a:bodyPr wrap="square" rtlCol="0">
            <a:spAutoFit/>
          </a:bodyPr>
          <a:lstStyle/>
          <a:p>
            <a:r>
              <a:rPr lang="en-US" sz="3600" b="1" dirty="0" err="1">
                <a:solidFill>
                  <a:schemeClr val="bg1"/>
                </a:solidFill>
                <a:latin typeface="Arial" pitchFamily="34" charset="0"/>
                <a:ea typeface="Avenir Next" charset="0"/>
                <a:cs typeface="Arial" pitchFamily="34" charset="0"/>
              </a:rPr>
              <a:t>Literasi</a:t>
            </a:r>
            <a:r>
              <a:rPr lang="en-US" sz="3600" b="1" dirty="0">
                <a:solidFill>
                  <a:schemeClr val="bg1"/>
                </a:solidFill>
                <a:latin typeface="Arial" pitchFamily="34" charset="0"/>
                <a:ea typeface="Avenir Next" charset="0"/>
                <a:cs typeface="Arial" pitchFamily="34" charset="0"/>
              </a:rPr>
              <a:t> </a:t>
            </a:r>
            <a:r>
              <a:rPr lang="en-US" sz="3600" b="1" dirty="0" err="1">
                <a:solidFill>
                  <a:schemeClr val="bg1"/>
                </a:solidFill>
                <a:latin typeface="Arial" pitchFamily="34" charset="0"/>
                <a:ea typeface="Avenir Next" charset="0"/>
                <a:cs typeface="Arial" pitchFamily="34" charset="0"/>
              </a:rPr>
              <a:t>Finansial</a:t>
            </a:r>
            <a:endParaRPr lang="en-US" sz="3600" b="1" dirty="0">
              <a:solidFill>
                <a:schemeClr val="bg1"/>
              </a:solidFill>
              <a:latin typeface="Arial" pitchFamily="34" charset="0"/>
              <a:ea typeface="Avenir Next" charset="0"/>
              <a:cs typeface="Arial" pitchFamily="34" charset="0"/>
            </a:endParaRPr>
          </a:p>
        </p:txBody>
      </p:sp>
      <p:pic>
        <p:nvPicPr>
          <p:cNvPr id="38" name="Picture 2" descr="D:\BPPB\Image\e-01.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4068" y="2032014"/>
            <a:ext cx="963221" cy="1296987"/>
          </a:xfrm>
          <a:prstGeom prst="rect">
            <a:avLst/>
          </a:prstGeom>
          <a:solidFill>
            <a:schemeClr val="bg1"/>
          </a:solidFill>
          <a:ln>
            <a:noFill/>
          </a:ln>
        </p:spPr>
      </p:pic>
      <p:grpSp>
        <p:nvGrpSpPr>
          <p:cNvPr id="2" name="Group 21"/>
          <p:cNvGrpSpPr>
            <a:grpSpLocks/>
          </p:cNvGrpSpPr>
          <p:nvPr/>
        </p:nvGrpSpPr>
        <p:grpSpPr bwMode="auto">
          <a:xfrm>
            <a:off x="3001573" y="1123947"/>
            <a:ext cx="2572940" cy="4672917"/>
            <a:chOff x="1017036" y="1295400"/>
            <a:chExt cx="3717390" cy="5633314"/>
          </a:xfrm>
        </p:grpSpPr>
        <p:grpSp>
          <p:nvGrpSpPr>
            <p:cNvPr id="3" name="Group 20"/>
            <p:cNvGrpSpPr>
              <a:grpSpLocks/>
            </p:cNvGrpSpPr>
            <p:nvPr/>
          </p:nvGrpSpPr>
          <p:grpSpPr bwMode="auto">
            <a:xfrm>
              <a:off x="1017036" y="1295400"/>
              <a:ext cx="3717390" cy="5350906"/>
              <a:chOff x="1017036" y="1295400"/>
              <a:chExt cx="3717390" cy="5350906"/>
            </a:xfrm>
          </p:grpSpPr>
          <p:sp>
            <p:nvSpPr>
              <p:cNvPr id="42" name="Rounded Rectangle 41"/>
              <p:cNvSpPr/>
              <p:nvPr/>
            </p:nvSpPr>
            <p:spPr>
              <a:xfrm>
                <a:off x="1371401" y="1923403"/>
                <a:ext cx="3363025" cy="472290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595" dirty="0">
                  <a:solidFill>
                    <a:schemeClr val="tx1"/>
                  </a:solidFill>
                </a:endParaRPr>
              </a:p>
            </p:txBody>
          </p:sp>
          <p:grpSp>
            <p:nvGrpSpPr>
              <p:cNvPr id="4" name="Group 14"/>
              <p:cNvGrpSpPr>
                <a:grpSpLocks/>
              </p:cNvGrpSpPr>
              <p:nvPr/>
            </p:nvGrpSpPr>
            <p:grpSpPr bwMode="auto">
              <a:xfrm>
                <a:off x="1017036" y="1295400"/>
                <a:ext cx="2335764" cy="459613"/>
                <a:chOff x="558800" y="1063"/>
                <a:chExt cx="2335764" cy="459613"/>
              </a:xfrm>
            </p:grpSpPr>
            <p:sp>
              <p:nvSpPr>
                <p:cNvPr id="45" name="Rounded Rectangle 44"/>
                <p:cNvSpPr/>
                <p:nvPr/>
              </p:nvSpPr>
              <p:spPr>
                <a:xfrm>
                  <a:off x="558800" y="1063"/>
                  <a:ext cx="2336055" cy="458925"/>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6" name="Rounded Rectangle 4"/>
                <p:cNvSpPr/>
                <p:nvPr/>
              </p:nvSpPr>
              <p:spPr>
                <a:xfrm>
                  <a:off x="570841" y="13945"/>
                  <a:ext cx="2311972" cy="433161"/>
                </a:xfrm>
                <a:prstGeom prst="rect">
                  <a:avLst/>
                </a:prstGeom>
                <a:solidFill>
                  <a:schemeClr val="accent4">
                    <a:lumMod val="75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lIns="49531" tIns="33020" rIns="49531" bIns="33020" spcCol="1270" anchor="ctr"/>
                <a:lstStyle/>
                <a:p>
                  <a:pPr algn="ctr" defTabSz="1024189">
                    <a:lnSpc>
                      <a:spcPct val="90000"/>
                    </a:lnSpc>
                    <a:spcAft>
                      <a:spcPct val="35000"/>
                    </a:spcAft>
                    <a:defRPr/>
                  </a:pPr>
                  <a:r>
                    <a:rPr lang="en-US" sz="2300" b="1" dirty="0">
                      <a:solidFill>
                        <a:schemeClr val="bg1"/>
                      </a:solidFill>
                    </a:rPr>
                    <a:t>DEFINISI</a:t>
                  </a:r>
                </a:p>
              </p:txBody>
            </p:sp>
          </p:grpSp>
          <p:sp>
            <p:nvSpPr>
              <p:cNvPr id="44" name="Straight Connector 3"/>
              <p:cNvSpPr/>
              <p:nvPr/>
            </p:nvSpPr>
            <p:spPr>
              <a:xfrm>
                <a:off x="1142611" y="1752715"/>
                <a:ext cx="153100" cy="1676285"/>
              </a:xfrm>
              <a:custGeom>
                <a:avLst/>
                <a:gdLst/>
                <a:ahLst/>
                <a:cxnLst/>
                <a:rect l="0" t="0" r="0" b="0"/>
                <a:pathLst>
                  <a:path>
                    <a:moveTo>
                      <a:pt x="0" y="0"/>
                    </a:moveTo>
                    <a:lnTo>
                      <a:pt x="0" y="939402"/>
                    </a:lnTo>
                    <a:lnTo>
                      <a:pt x="233576" y="939402"/>
                    </a:lnTo>
                  </a:path>
                </a:pathLst>
              </a:custGeom>
              <a:noFill/>
              <a:ln>
                <a:solidFill>
                  <a:schemeClr val="tx1"/>
                </a:solidFill>
              </a:ln>
            </p:spPr>
            <p:style>
              <a:lnRef idx="2">
                <a:schemeClr val="dk1">
                  <a:shade val="6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sp>
        </p:grpSp>
        <p:sp>
          <p:nvSpPr>
            <p:cNvPr id="41" name="TextBox 40"/>
            <p:cNvSpPr txBox="1"/>
            <p:nvPr/>
          </p:nvSpPr>
          <p:spPr>
            <a:xfrm>
              <a:off x="1371401" y="2142400"/>
              <a:ext cx="3277014" cy="4786314"/>
            </a:xfrm>
            <a:prstGeom prst="rect">
              <a:avLst/>
            </a:prstGeom>
            <a:noFill/>
          </p:spPr>
          <p:txBody>
            <a:bodyPr>
              <a:spAutoFit/>
            </a:bodyPr>
            <a:lstStyle/>
            <a:p>
              <a:pPr marL="209621" indent="-209621">
                <a:buFont typeface="Wingdings" pitchFamily="2" charset="2"/>
                <a:buChar char="§"/>
                <a:defRPr/>
              </a:pPr>
              <a:r>
                <a:rPr lang="id-ID" sz="1400" dirty="0">
                  <a:latin typeface="Arial Narrow" pitchFamily="34" charset="0"/>
                  <a:cs typeface="Arial" pitchFamily="34" charset="0"/>
                </a:rPr>
                <a:t>Kemampuan untuk memahami bagaimana uang berpengaruh di dunia (bagaimana seseorang mengatur untuk menghasilkan uang, mengelola uang, menginvestasikan uang dan menyumbangkan uang untuk menolong sesam</a:t>
              </a:r>
              <a:r>
                <a:rPr lang="en-US" sz="1400" dirty="0">
                  <a:latin typeface="Arial Narrow" pitchFamily="34" charset="0"/>
                  <a:cs typeface="Arial" pitchFamily="34" charset="0"/>
                </a:rPr>
                <a:t>a).</a:t>
              </a:r>
            </a:p>
            <a:p>
              <a:pPr marL="209621" indent="-209621">
                <a:buFont typeface="Wingdings" pitchFamily="2" charset="2"/>
                <a:buChar char="§"/>
                <a:defRPr/>
              </a:pPr>
              <a:r>
                <a:rPr lang="en-US" sz="1400" dirty="0" err="1">
                  <a:latin typeface="Arial Narrow" pitchFamily="34" charset="0"/>
                  <a:cs typeface="Arial" pitchFamily="34" charset="0"/>
                </a:rPr>
                <a:t>Rangkaian</a:t>
              </a:r>
              <a:r>
                <a:rPr lang="en-US" sz="1400" dirty="0">
                  <a:latin typeface="Arial Narrow" pitchFamily="34" charset="0"/>
                  <a:cs typeface="Arial" pitchFamily="34" charset="0"/>
                </a:rPr>
                <a:t> </a:t>
              </a:r>
              <a:r>
                <a:rPr lang="en-US" sz="1400" dirty="0" err="1">
                  <a:latin typeface="Arial Narrow" pitchFamily="34" charset="0"/>
                  <a:cs typeface="Arial" pitchFamily="34" charset="0"/>
                </a:rPr>
                <a:t>proses</a:t>
              </a:r>
              <a:r>
                <a:rPr lang="en-US" sz="1400" dirty="0">
                  <a:latin typeface="Arial Narrow" pitchFamily="34" charset="0"/>
                  <a:cs typeface="Arial" pitchFamily="34" charset="0"/>
                </a:rPr>
                <a:t> </a:t>
              </a:r>
              <a:r>
                <a:rPr lang="en-US" sz="1400" dirty="0" err="1">
                  <a:latin typeface="Arial Narrow" pitchFamily="34" charset="0"/>
                  <a:cs typeface="Arial" pitchFamily="34" charset="0"/>
                </a:rPr>
                <a:t>atau</a:t>
              </a:r>
              <a:r>
                <a:rPr lang="en-US" sz="1400" dirty="0">
                  <a:latin typeface="Arial Narrow" pitchFamily="34" charset="0"/>
                  <a:cs typeface="Arial" pitchFamily="34" charset="0"/>
                </a:rPr>
                <a:t> </a:t>
              </a:r>
              <a:r>
                <a:rPr lang="en-US" sz="1400" dirty="0" err="1">
                  <a:latin typeface="Arial Narrow" pitchFamily="34" charset="0"/>
                  <a:cs typeface="Arial" pitchFamily="34" charset="0"/>
                </a:rPr>
                <a:t>aktivitas</a:t>
              </a:r>
              <a:r>
                <a:rPr lang="en-US" sz="1400" dirty="0">
                  <a:latin typeface="Arial Narrow" pitchFamily="34" charset="0"/>
                  <a:cs typeface="Arial" pitchFamily="34" charset="0"/>
                </a:rPr>
                <a:t> </a:t>
              </a:r>
              <a:r>
                <a:rPr lang="en-US" sz="1400" dirty="0" err="1">
                  <a:latin typeface="Arial Narrow" pitchFamily="34" charset="0"/>
                  <a:cs typeface="Arial" pitchFamily="34" charset="0"/>
                </a:rPr>
                <a:t>untuk</a:t>
              </a:r>
              <a:r>
                <a:rPr lang="en-US" sz="1400" dirty="0">
                  <a:latin typeface="Arial Narrow" pitchFamily="34" charset="0"/>
                  <a:cs typeface="Arial" pitchFamily="34" charset="0"/>
                </a:rPr>
                <a:t> </a:t>
              </a:r>
              <a:r>
                <a:rPr lang="en-US" sz="1400" dirty="0" err="1">
                  <a:latin typeface="Arial Narrow" pitchFamily="34" charset="0"/>
                  <a:cs typeface="Arial" pitchFamily="34" charset="0"/>
                </a:rPr>
                <a:t>meningkatkan</a:t>
              </a:r>
              <a:r>
                <a:rPr lang="en-US" sz="1400" dirty="0">
                  <a:latin typeface="Arial Narrow" pitchFamily="34" charset="0"/>
                  <a:cs typeface="Arial" pitchFamily="34" charset="0"/>
                </a:rPr>
                <a:t> </a:t>
              </a:r>
              <a:r>
                <a:rPr lang="en-US" sz="1400" dirty="0" err="1">
                  <a:latin typeface="Arial Narrow" pitchFamily="34" charset="0"/>
                  <a:cs typeface="Arial" pitchFamily="34" charset="0"/>
                </a:rPr>
                <a:t>pengetahuan</a:t>
              </a:r>
              <a:r>
                <a:rPr lang="en-US" sz="1400" dirty="0">
                  <a:latin typeface="Arial Narrow" pitchFamily="34" charset="0"/>
                  <a:cs typeface="Arial" pitchFamily="34" charset="0"/>
                </a:rPr>
                <a:t>, </a:t>
              </a:r>
              <a:r>
                <a:rPr lang="en-US" sz="1400" dirty="0" err="1">
                  <a:latin typeface="Arial Narrow" pitchFamily="34" charset="0"/>
                  <a:cs typeface="Arial" pitchFamily="34" charset="0"/>
                </a:rPr>
                <a:t>keyakinan</a:t>
              </a:r>
              <a:r>
                <a:rPr lang="en-US" sz="1400" dirty="0">
                  <a:latin typeface="Arial Narrow" pitchFamily="34" charset="0"/>
                  <a:cs typeface="Arial" pitchFamily="34" charset="0"/>
                </a:rPr>
                <a:t>, </a:t>
              </a:r>
              <a:r>
                <a:rPr lang="en-US" sz="1400" dirty="0" err="1">
                  <a:latin typeface="Arial Narrow" pitchFamily="34" charset="0"/>
                  <a:cs typeface="Arial" pitchFamily="34" charset="0"/>
                </a:rPr>
                <a:t>dan</a:t>
              </a:r>
              <a:r>
                <a:rPr lang="en-US" sz="1400" dirty="0">
                  <a:latin typeface="Arial Narrow" pitchFamily="34" charset="0"/>
                  <a:cs typeface="Arial" pitchFamily="34" charset="0"/>
                </a:rPr>
                <a:t> </a:t>
              </a:r>
              <a:r>
                <a:rPr lang="en-US" sz="1400" dirty="0" err="1">
                  <a:latin typeface="Arial Narrow" pitchFamily="34" charset="0"/>
                  <a:cs typeface="Arial" pitchFamily="34" charset="0"/>
                </a:rPr>
                <a:t>keterampilan</a:t>
              </a:r>
              <a:r>
                <a:rPr lang="en-US" sz="1400" dirty="0">
                  <a:latin typeface="Arial Narrow" pitchFamily="34" charset="0"/>
                  <a:cs typeface="Arial" pitchFamily="34" charset="0"/>
                </a:rPr>
                <a:t> </a:t>
              </a:r>
              <a:r>
                <a:rPr lang="en-US" sz="1400" dirty="0" err="1">
                  <a:latin typeface="Arial Narrow" pitchFamily="34" charset="0"/>
                  <a:cs typeface="Arial" pitchFamily="34" charset="0"/>
                </a:rPr>
                <a:t>konsumen</a:t>
              </a:r>
              <a:r>
                <a:rPr lang="en-US" sz="1400" dirty="0">
                  <a:latin typeface="Arial Narrow" pitchFamily="34" charset="0"/>
                  <a:cs typeface="Arial" pitchFamily="34" charset="0"/>
                </a:rPr>
                <a:t> </a:t>
              </a:r>
              <a:r>
                <a:rPr lang="en-US" sz="1400" dirty="0" err="1">
                  <a:latin typeface="Arial Narrow" pitchFamily="34" charset="0"/>
                  <a:cs typeface="Arial" pitchFamily="34" charset="0"/>
                </a:rPr>
                <a:t>dan</a:t>
              </a:r>
              <a:r>
                <a:rPr lang="en-US" sz="1400" dirty="0">
                  <a:latin typeface="Arial Narrow" pitchFamily="34" charset="0"/>
                  <a:cs typeface="Arial" pitchFamily="34" charset="0"/>
                </a:rPr>
                <a:t> </a:t>
              </a:r>
              <a:r>
                <a:rPr lang="en-US" sz="1400" dirty="0" err="1">
                  <a:latin typeface="Arial Narrow" pitchFamily="34" charset="0"/>
                  <a:cs typeface="Arial" pitchFamily="34" charset="0"/>
                </a:rPr>
                <a:t>masyarakat</a:t>
              </a:r>
              <a:r>
                <a:rPr lang="en-US" sz="1400" dirty="0">
                  <a:latin typeface="Arial Narrow" pitchFamily="34" charset="0"/>
                  <a:cs typeface="Arial" pitchFamily="34" charset="0"/>
                </a:rPr>
                <a:t> </a:t>
              </a:r>
              <a:r>
                <a:rPr lang="en-US" sz="1400" dirty="0" err="1">
                  <a:latin typeface="Arial Narrow" pitchFamily="34" charset="0"/>
                  <a:cs typeface="Arial" pitchFamily="34" charset="0"/>
                </a:rPr>
                <a:t>sehingga</a:t>
              </a:r>
              <a:r>
                <a:rPr lang="en-US" sz="1400" dirty="0">
                  <a:latin typeface="Arial Narrow" pitchFamily="34" charset="0"/>
                  <a:cs typeface="Arial" pitchFamily="34" charset="0"/>
                </a:rPr>
                <a:t> </a:t>
              </a:r>
              <a:r>
                <a:rPr lang="en-US" sz="1400" dirty="0" err="1">
                  <a:latin typeface="Arial Narrow" pitchFamily="34" charset="0"/>
                  <a:cs typeface="Arial" pitchFamily="34" charset="0"/>
                </a:rPr>
                <a:t>mereka</a:t>
              </a:r>
              <a:r>
                <a:rPr lang="en-US" sz="1400" dirty="0">
                  <a:latin typeface="Arial Narrow" pitchFamily="34" charset="0"/>
                  <a:cs typeface="Arial" pitchFamily="34" charset="0"/>
                </a:rPr>
                <a:t> </a:t>
              </a:r>
              <a:r>
                <a:rPr lang="en-US" sz="1400" dirty="0" err="1">
                  <a:latin typeface="Arial Narrow" pitchFamily="34" charset="0"/>
                  <a:cs typeface="Arial" pitchFamily="34" charset="0"/>
                </a:rPr>
                <a:t>mampu</a:t>
              </a:r>
              <a:r>
                <a:rPr lang="en-US" sz="1400" dirty="0">
                  <a:latin typeface="Arial Narrow" pitchFamily="34" charset="0"/>
                  <a:cs typeface="Arial" pitchFamily="34" charset="0"/>
                </a:rPr>
                <a:t> </a:t>
              </a:r>
              <a:r>
                <a:rPr lang="en-US" sz="1400" dirty="0" err="1">
                  <a:latin typeface="Arial Narrow" pitchFamily="34" charset="0"/>
                  <a:cs typeface="Arial" pitchFamily="34" charset="0"/>
                </a:rPr>
                <a:t>mengelola</a:t>
              </a:r>
              <a:r>
                <a:rPr lang="en-US" sz="1400" dirty="0">
                  <a:latin typeface="Arial Narrow" pitchFamily="34" charset="0"/>
                  <a:cs typeface="Arial" pitchFamily="34" charset="0"/>
                </a:rPr>
                <a:t> </a:t>
              </a:r>
              <a:r>
                <a:rPr lang="en-US" sz="1400" dirty="0" err="1">
                  <a:latin typeface="Arial Narrow" pitchFamily="34" charset="0"/>
                  <a:cs typeface="Arial" pitchFamily="34" charset="0"/>
                </a:rPr>
                <a:t>keuangan</a:t>
              </a:r>
              <a:r>
                <a:rPr lang="en-US" sz="1400" dirty="0">
                  <a:latin typeface="Arial Narrow" pitchFamily="34" charset="0"/>
                  <a:cs typeface="Arial" pitchFamily="34" charset="0"/>
                </a:rPr>
                <a:t> </a:t>
              </a:r>
              <a:r>
                <a:rPr lang="en-US" sz="1400" dirty="0" err="1">
                  <a:latin typeface="Arial Narrow" pitchFamily="34" charset="0"/>
                  <a:cs typeface="Arial" pitchFamily="34" charset="0"/>
                </a:rPr>
                <a:t>dengan</a:t>
              </a:r>
              <a:r>
                <a:rPr lang="en-US" sz="1400" dirty="0">
                  <a:latin typeface="Arial Narrow" pitchFamily="34" charset="0"/>
                  <a:cs typeface="Arial" pitchFamily="34" charset="0"/>
                </a:rPr>
                <a:t> </a:t>
              </a:r>
              <a:r>
                <a:rPr lang="en-US" sz="1400" dirty="0" err="1">
                  <a:latin typeface="Arial Narrow" pitchFamily="34" charset="0"/>
                  <a:cs typeface="Arial" pitchFamily="34" charset="0"/>
                </a:rPr>
                <a:t>baik</a:t>
              </a:r>
              <a:r>
                <a:rPr lang="en-US" sz="1400" dirty="0">
                  <a:latin typeface="Arial Narrow" pitchFamily="34" charset="0"/>
                  <a:cs typeface="Arial" pitchFamily="34" charset="0"/>
                </a:rPr>
                <a:t>.</a:t>
              </a:r>
              <a:endParaRPr lang="id-ID" sz="1400" dirty="0">
                <a:latin typeface="Arial Narrow" pitchFamily="34" charset="0"/>
                <a:cs typeface="Arial" pitchFamily="34" charset="0"/>
              </a:endParaRPr>
            </a:p>
            <a:p>
              <a:pPr marL="303880" indent="-303880">
                <a:buFont typeface="Wingdings" pitchFamily="2" charset="2"/>
                <a:buChar char="§"/>
                <a:defRPr/>
              </a:pPr>
              <a:endParaRPr lang="en-US" sz="1400" dirty="0">
                <a:latin typeface="Arial Narrow" pitchFamily="34" charset="0"/>
              </a:endParaRPr>
            </a:p>
          </p:txBody>
        </p:sp>
      </p:grpSp>
      <p:grpSp>
        <p:nvGrpSpPr>
          <p:cNvPr id="5" name="Group 14"/>
          <p:cNvGrpSpPr>
            <a:grpSpLocks/>
          </p:cNvGrpSpPr>
          <p:nvPr/>
        </p:nvGrpSpPr>
        <p:grpSpPr bwMode="auto">
          <a:xfrm>
            <a:off x="5673336" y="1123944"/>
            <a:ext cx="3112294" cy="5257800"/>
            <a:chOff x="5181600" y="1295401"/>
            <a:chExt cx="4495800" cy="5257800"/>
          </a:xfrm>
        </p:grpSpPr>
        <p:grpSp>
          <p:nvGrpSpPr>
            <p:cNvPr id="6" name="Group 21"/>
            <p:cNvGrpSpPr>
              <a:grpSpLocks/>
            </p:cNvGrpSpPr>
            <p:nvPr/>
          </p:nvGrpSpPr>
          <p:grpSpPr bwMode="auto">
            <a:xfrm>
              <a:off x="5181600" y="1295401"/>
              <a:ext cx="4495800" cy="1800321"/>
              <a:chOff x="1017036" y="1295400"/>
              <a:chExt cx="4495800" cy="1826411"/>
            </a:xfrm>
          </p:grpSpPr>
          <p:grpSp>
            <p:nvGrpSpPr>
              <p:cNvPr id="7" name="Group 20"/>
              <p:cNvGrpSpPr>
                <a:grpSpLocks/>
              </p:cNvGrpSpPr>
              <p:nvPr/>
            </p:nvGrpSpPr>
            <p:grpSpPr bwMode="auto">
              <a:xfrm>
                <a:off x="1017036" y="1295400"/>
                <a:ext cx="4495800" cy="1826411"/>
                <a:chOff x="1017036" y="1295400"/>
                <a:chExt cx="4495800" cy="1826411"/>
              </a:xfrm>
            </p:grpSpPr>
            <p:sp>
              <p:nvSpPr>
                <p:cNvPr id="59" name="Rounded Rectangle 58"/>
                <p:cNvSpPr/>
                <p:nvPr/>
              </p:nvSpPr>
              <p:spPr>
                <a:xfrm>
                  <a:off x="1371334" y="1923497"/>
                  <a:ext cx="4141502" cy="119821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595" dirty="0">
                    <a:solidFill>
                      <a:schemeClr val="tx1"/>
                    </a:solidFill>
                  </a:endParaRPr>
                </a:p>
              </p:txBody>
            </p:sp>
            <p:grpSp>
              <p:nvGrpSpPr>
                <p:cNvPr id="8" name="Group 30"/>
                <p:cNvGrpSpPr>
                  <a:grpSpLocks/>
                </p:cNvGrpSpPr>
                <p:nvPr/>
              </p:nvGrpSpPr>
              <p:grpSpPr bwMode="auto">
                <a:xfrm>
                  <a:off x="1017036" y="1295400"/>
                  <a:ext cx="2335764" cy="459613"/>
                  <a:chOff x="558800" y="1063"/>
                  <a:chExt cx="2335764" cy="459613"/>
                </a:xfrm>
              </p:grpSpPr>
              <p:sp>
                <p:nvSpPr>
                  <p:cNvPr id="61" name="Rounded Rectangle 60"/>
                  <p:cNvSpPr/>
                  <p:nvPr/>
                </p:nvSpPr>
                <p:spPr>
                  <a:xfrm>
                    <a:off x="558800" y="1063"/>
                    <a:ext cx="2335614" cy="458995"/>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62" name="Rounded Rectangle 4"/>
                  <p:cNvSpPr/>
                  <p:nvPr/>
                </p:nvSpPr>
                <p:spPr>
                  <a:xfrm>
                    <a:off x="570839" y="13947"/>
                    <a:ext cx="2309817" cy="433227"/>
                  </a:xfrm>
                  <a:prstGeom prst="rect">
                    <a:avLst/>
                  </a:prstGeom>
                  <a:solidFill>
                    <a:schemeClr val="accent5">
                      <a:lumMod val="75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lIns="49531" tIns="33020" rIns="49531" bIns="33020" spcCol="1270" anchor="ctr"/>
                  <a:lstStyle/>
                  <a:p>
                    <a:pPr algn="ctr" defTabSz="1024189">
                      <a:lnSpc>
                        <a:spcPct val="90000"/>
                      </a:lnSpc>
                      <a:spcAft>
                        <a:spcPct val="35000"/>
                      </a:spcAft>
                      <a:defRPr/>
                    </a:pPr>
                    <a:r>
                      <a:rPr lang="en-US" sz="2300" b="1" dirty="0">
                        <a:solidFill>
                          <a:schemeClr val="bg1"/>
                        </a:solidFill>
                      </a:rPr>
                      <a:t>INDIKATOR</a:t>
                    </a:r>
                  </a:p>
                </p:txBody>
              </p:sp>
            </p:grpSp>
          </p:grpSp>
          <p:sp>
            <p:nvSpPr>
              <p:cNvPr id="58" name="TextBox 29"/>
              <p:cNvSpPr txBox="1">
                <a:spLocks noChangeArrowheads="1"/>
              </p:cNvSpPr>
              <p:nvPr/>
            </p:nvSpPr>
            <p:spPr bwMode="auto">
              <a:xfrm>
                <a:off x="1447800" y="2243222"/>
                <a:ext cx="2895600" cy="342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d-ID" altLang="x-none" sz="1595"/>
              </a:p>
            </p:txBody>
          </p:sp>
        </p:grpSp>
        <p:sp>
          <p:nvSpPr>
            <p:cNvPr id="49" name="Rounded Rectangle 48"/>
            <p:cNvSpPr/>
            <p:nvPr/>
          </p:nvSpPr>
          <p:spPr>
            <a:xfrm>
              <a:off x="5563416" y="3251201"/>
              <a:ext cx="4113984" cy="1168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595" dirty="0">
                <a:solidFill>
                  <a:schemeClr val="tx1"/>
                </a:solidFill>
              </a:endParaRPr>
            </a:p>
            <a:p>
              <a:pPr>
                <a:spcBef>
                  <a:spcPts val="532"/>
                </a:spcBef>
                <a:defRPr/>
              </a:pPr>
              <a:r>
                <a:rPr lang="en-US" sz="1595" dirty="0" err="1">
                  <a:solidFill>
                    <a:schemeClr val="tx1"/>
                  </a:solidFill>
                  <a:latin typeface="Arial Narrow" panose="020B0606020202030204" pitchFamily="34" charset="0"/>
                </a:rPr>
                <a:t>Penurunan</a:t>
              </a:r>
              <a:r>
                <a:rPr lang="en-US" sz="1595" dirty="0">
                  <a:solidFill>
                    <a:schemeClr val="tx1"/>
                  </a:solidFill>
                  <a:latin typeface="Arial Narrow" panose="020B0606020202030204" pitchFamily="34" charset="0"/>
                </a:rPr>
                <a:t> </a:t>
              </a:r>
              <a:r>
                <a:rPr lang="en-US" sz="1595" dirty="0" err="1">
                  <a:solidFill>
                    <a:schemeClr val="tx1"/>
                  </a:solidFill>
                  <a:latin typeface="Arial Narrow" panose="020B0606020202030204" pitchFamily="34" charset="0"/>
                </a:rPr>
                <a:t>tingkat</a:t>
              </a:r>
              <a:r>
                <a:rPr lang="en-US" sz="1595" dirty="0">
                  <a:solidFill>
                    <a:schemeClr val="tx1"/>
                  </a:solidFill>
                  <a:latin typeface="Arial Narrow" panose="020B0606020202030204" pitchFamily="34" charset="0"/>
                </a:rPr>
                <a:t> </a:t>
              </a:r>
              <a:r>
                <a:rPr lang="en-US" sz="1595" dirty="0" err="1">
                  <a:solidFill>
                    <a:schemeClr val="tx1"/>
                  </a:solidFill>
                  <a:latin typeface="Arial Narrow" panose="020B0606020202030204" pitchFamily="34" charset="0"/>
                </a:rPr>
                <a:t>kemiskinan</a:t>
              </a:r>
              <a:r>
                <a:rPr lang="en-US" sz="1595" dirty="0">
                  <a:solidFill>
                    <a:schemeClr val="tx1"/>
                  </a:solidFill>
                  <a:latin typeface="Arial Narrow" panose="020B0606020202030204" pitchFamily="34" charset="0"/>
                </a:rPr>
                <a:t> </a:t>
              </a:r>
              <a:r>
                <a:rPr lang="en-US" sz="1595" dirty="0" err="1">
                  <a:solidFill>
                    <a:schemeClr val="tx1"/>
                  </a:solidFill>
                  <a:latin typeface="Arial Narrow" panose="020B0606020202030204" pitchFamily="34" charset="0"/>
                </a:rPr>
                <a:t>penduduk</a:t>
              </a:r>
              <a:r>
                <a:rPr lang="en-US" sz="1595" dirty="0">
                  <a:solidFill>
                    <a:schemeClr val="tx1"/>
                  </a:solidFill>
                  <a:latin typeface="Arial Narrow" panose="020B0606020202030204" pitchFamily="34" charset="0"/>
                </a:rPr>
                <a:t> Indonesia  </a:t>
              </a:r>
            </a:p>
            <a:p>
              <a:pPr>
                <a:spcBef>
                  <a:spcPts val="532"/>
                </a:spcBef>
                <a:defRPr/>
              </a:pPr>
              <a:endParaRPr lang="en-US" sz="1595" dirty="0">
                <a:solidFill>
                  <a:schemeClr val="tx1"/>
                </a:solidFill>
                <a:latin typeface="Arial Narrow" panose="020B0606020202030204" pitchFamily="34" charset="0"/>
              </a:endParaRPr>
            </a:p>
          </p:txBody>
        </p:sp>
        <p:sp>
          <p:nvSpPr>
            <p:cNvPr id="50" name="Rounded Rectangle 49"/>
            <p:cNvSpPr/>
            <p:nvPr/>
          </p:nvSpPr>
          <p:spPr>
            <a:xfrm>
              <a:off x="5563416" y="4525964"/>
              <a:ext cx="4113984" cy="2027237"/>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id-ID" sz="1595" b="1" dirty="0">
                <a:solidFill>
                  <a:schemeClr val="tx1"/>
                </a:solidFill>
                <a:latin typeface="Arial Narrow" pitchFamily="34" charset="0"/>
                <a:cs typeface="Arial" pitchFamily="34" charset="0"/>
              </a:endParaRPr>
            </a:p>
          </p:txBody>
        </p:sp>
        <p:cxnSp>
          <p:nvCxnSpPr>
            <p:cNvPr id="51" name="Straight Connector 50"/>
            <p:cNvCxnSpPr/>
            <p:nvPr/>
          </p:nvCxnSpPr>
          <p:spPr>
            <a:xfrm rot="5400000">
              <a:off x="3240030" y="3847241"/>
              <a:ext cx="4191000" cy="17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Rectangle 23"/>
            <p:cNvSpPr>
              <a:spLocks noChangeArrowheads="1"/>
            </p:cNvSpPr>
            <p:nvPr/>
          </p:nvSpPr>
          <p:spPr bwMode="auto">
            <a:xfrm>
              <a:off x="5562600" y="1981200"/>
              <a:ext cx="4114800" cy="1076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x-none" sz="1595" b="1" dirty="0">
                  <a:latin typeface="Arial Narrow" charset="0"/>
                </a:rPr>
                <a:t>SEKOLAH</a:t>
              </a:r>
            </a:p>
            <a:p>
              <a:r>
                <a:rPr lang="id-ID" altLang="x-none" sz="1600" dirty="0">
                  <a:solidFill>
                    <a:srgbClr val="000000"/>
                  </a:solidFill>
                  <a:latin typeface="Arial Narrow" charset="0"/>
                  <a:ea typeface="Arial" charset="0"/>
                  <a:cs typeface="Arial" charset="0"/>
                </a:rPr>
                <a:t>Jumlah </a:t>
              </a:r>
              <a:r>
                <a:rPr lang="en-US" altLang="x-none" sz="1600" dirty="0" err="1">
                  <a:solidFill>
                    <a:srgbClr val="000000"/>
                  </a:solidFill>
                  <a:latin typeface="Arial Narrow" charset="0"/>
                  <a:ea typeface="Arial" charset="0"/>
                  <a:cs typeface="Arial" charset="0"/>
                </a:rPr>
                <a:t>siswa</a:t>
              </a:r>
              <a:r>
                <a:rPr lang="en-US" altLang="x-none" sz="1600" dirty="0">
                  <a:solidFill>
                    <a:srgbClr val="000000"/>
                  </a:solidFill>
                  <a:latin typeface="Arial Narrow" charset="0"/>
                  <a:ea typeface="Arial" charset="0"/>
                  <a:cs typeface="Arial" charset="0"/>
                </a:rPr>
                <a:t> </a:t>
              </a:r>
              <a:r>
                <a:rPr lang="en-US" altLang="x-none" sz="1600" dirty="0" err="1">
                  <a:solidFill>
                    <a:srgbClr val="000000"/>
                  </a:solidFill>
                  <a:latin typeface="Arial Narrow" charset="0"/>
                  <a:ea typeface="Arial" charset="0"/>
                  <a:cs typeface="Arial" charset="0"/>
                </a:rPr>
                <a:t>dan</a:t>
              </a:r>
              <a:r>
                <a:rPr lang="en-US" altLang="x-none" sz="1600" dirty="0">
                  <a:solidFill>
                    <a:srgbClr val="000000"/>
                  </a:solidFill>
                  <a:latin typeface="Arial Narrow" charset="0"/>
                  <a:ea typeface="Arial" charset="0"/>
                  <a:cs typeface="Arial" charset="0"/>
                </a:rPr>
                <a:t> guru </a:t>
              </a:r>
              <a:r>
                <a:rPr lang="id-ID" altLang="x-none" sz="1600" dirty="0">
                  <a:solidFill>
                    <a:srgbClr val="000000"/>
                  </a:solidFill>
                  <a:latin typeface="Arial Narrow" charset="0"/>
                  <a:ea typeface="Arial" charset="0"/>
                  <a:cs typeface="Arial" charset="0"/>
                </a:rPr>
                <a:t>yang menggunakan</a:t>
              </a:r>
              <a:r>
                <a:rPr lang="en-US" altLang="x-none" sz="1600" dirty="0">
                  <a:solidFill>
                    <a:srgbClr val="000000"/>
                  </a:solidFill>
                  <a:latin typeface="Arial Narrow" charset="0"/>
                  <a:ea typeface="Arial" charset="0"/>
                  <a:cs typeface="Arial" charset="0"/>
                </a:rPr>
                <a:t> </a:t>
              </a:r>
              <a:r>
                <a:rPr lang="id-ID" altLang="x-none" sz="1600" dirty="0">
                  <a:solidFill>
                    <a:srgbClr val="000000"/>
                  </a:solidFill>
                  <a:latin typeface="Arial Narrow" charset="0"/>
                  <a:ea typeface="Arial" charset="0"/>
                  <a:cs typeface="Arial" charset="0"/>
                </a:rPr>
                <a:t>produk layanan </a:t>
              </a:r>
              <a:r>
                <a:rPr lang="en-US" altLang="x-none" sz="1600" dirty="0" err="1">
                  <a:solidFill>
                    <a:srgbClr val="000000"/>
                  </a:solidFill>
                  <a:latin typeface="Arial Narrow" charset="0"/>
                  <a:ea typeface="Arial" charset="0"/>
                  <a:cs typeface="Arial" charset="0"/>
                </a:rPr>
                <a:t>tabungan</a:t>
              </a:r>
              <a:r>
                <a:rPr lang="en-US" altLang="x-none" sz="1600" dirty="0">
                  <a:solidFill>
                    <a:srgbClr val="000000"/>
                  </a:solidFill>
                  <a:latin typeface="Arial Narrow" charset="0"/>
                  <a:ea typeface="Arial" charset="0"/>
                  <a:cs typeface="Arial" charset="0"/>
                </a:rPr>
                <a:t> </a:t>
              </a:r>
              <a:r>
                <a:rPr lang="en-US" altLang="x-none" sz="1600" dirty="0" err="1">
                  <a:solidFill>
                    <a:srgbClr val="000000"/>
                  </a:solidFill>
                  <a:latin typeface="Arial Narrow" charset="0"/>
                  <a:ea typeface="Arial" charset="0"/>
                  <a:cs typeface="Arial" charset="0"/>
                </a:rPr>
                <a:t>dan</a:t>
              </a:r>
              <a:r>
                <a:rPr lang="en-US" altLang="x-none" sz="1600" dirty="0">
                  <a:solidFill>
                    <a:srgbClr val="000000"/>
                  </a:solidFill>
                  <a:latin typeface="Arial Narrow" charset="0"/>
                  <a:ea typeface="Arial" charset="0"/>
                  <a:cs typeface="Arial" charset="0"/>
                </a:rPr>
                <a:t> </a:t>
              </a:r>
              <a:r>
                <a:rPr lang="en-US" altLang="x-none" sz="1600" dirty="0" err="1">
                  <a:solidFill>
                    <a:srgbClr val="000000"/>
                  </a:solidFill>
                  <a:latin typeface="Arial Narrow" charset="0"/>
                  <a:ea typeface="Arial" charset="0"/>
                  <a:cs typeface="Arial" charset="0"/>
                </a:rPr>
                <a:t>koperasi</a:t>
              </a:r>
              <a:endParaRPr lang="en-US" altLang="x-none" sz="1600" dirty="0">
                <a:solidFill>
                  <a:srgbClr val="000000"/>
                </a:solidFill>
                <a:latin typeface="Arial Narrow" charset="0"/>
                <a:ea typeface="Arial" charset="0"/>
                <a:cs typeface="Arial" charset="0"/>
              </a:endParaRPr>
            </a:p>
          </p:txBody>
        </p:sp>
        <p:sp>
          <p:nvSpPr>
            <p:cNvPr id="53" name="Rectangle 24"/>
            <p:cNvSpPr>
              <a:spLocks noChangeArrowheads="1"/>
            </p:cNvSpPr>
            <p:nvPr/>
          </p:nvSpPr>
          <p:spPr bwMode="auto">
            <a:xfrm>
              <a:off x="5589617" y="3262410"/>
              <a:ext cx="3810000" cy="337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d-ID" altLang="x-none" sz="1595" b="1">
                  <a:latin typeface="Arial Narrow" charset="0"/>
                  <a:ea typeface="Arial" charset="0"/>
                  <a:cs typeface="Arial" charset="0"/>
                </a:rPr>
                <a:t>KELUARGA</a:t>
              </a:r>
            </a:p>
          </p:txBody>
        </p:sp>
        <p:cxnSp>
          <p:nvCxnSpPr>
            <p:cNvPr id="54" name="Straight Connector 53"/>
            <p:cNvCxnSpPr/>
            <p:nvPr/>
          </p:nvCxnSpPr>
          <p:spPr>
            <a:xfrm>
              <a:off x="5334670" y="2819401"/>
              <a:ext cx="22874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5334670" y="4114801"/>
              <a:ext cx="22874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5334670" y="5943601"/>
              <a:ext cx="228746"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3" name="Rectangle 31"/>
          <p:cNvSpPr>
            <a:spLocks noChangeArrowheads="1"/>
          </p:cNvSpPr>
          <p:nvPr/>
        </p:nvSpPr>
        <p:spPr bwMode="auto">
          <a:xfrm>
            <a:off x="5998375" y="4324346"/>
            <a:ext cx="2849166" cy="1835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037" tIns="40519" rIns="81037" bIns="40519">
            <a:spAutoFit/>
          </a:bodyPr>
          <a:lstStyle/>
          <a:p>
            <a:r>
              <a:rPr lang="id-ID" altLang="x-none" sz="1595" b="1">
                <a:latin typeface="Arial Narrow" charset="0"/>
                <a:ea typeface="Arial" charset="0"/>
                <a:cs typeface="Arial" charset="0"/>
              </a:rPr>
              <a:t>MASYARAKAT</a:t>
            </a:r>
            <a:endParaRPr lang="en-US" altLang="x-none" sz="1595" b="1">
              <a:latin typeface="Arial Narrow" charset="0"/>
              <a:ea typeface="Arial" charset="0"/>
              <a:cs typeface="Arial" charset="0"/>
            </a:endParaRPr>
          </a:p>
          <a:p>
            <a:r>
              <a:rPr lang="id-ID" altLang="x-none" sz="1400">
                <a:solidFill>
                  <a:srgbClr val="000000"/>
                </a:solidFill>
                <a:latin typeface="Arial Narrow" charset="0"/>
                <a:ea typeface="Arial" charset="0"/>
                <a:cs typeface="Arial" charset="0"/>
              </a:rPr>
              <a:t>Jumlah penduduk </a:t>
            </a:r>
            <a:r>
              <a:rPr lang="en-US" altLang="x-none" sz="1400">
                <a:solidFill>
                  <a:srgbClr val="000000"/>
                </a:solidFill>
                <a:latin typeface="Arial Narrow" charset="0"/>
                <a:ea typeface="Arial" charset="0"/>
                <a:cs typeface="Arial" charset="0"/>
              </a:rPr>
              <a:t>usia produktif </a:t>
            </a:r>
            <a:r>
              <a:rPr lang="id-ID" altLang="x-none" sz="1400">
                <a:solidFill>
                  <a:srgbClr val="000000"/>
                </a:solidFill>
                <a:latin typeface="Arial Narrow" charset="0"/>
                <a:ea typeface="Arial" charset="0"/>
                <a:cs typeface="Arial" charset="0"/>
              </a:rPr>
              <a:t>yang menggunakan produk layanan jasa keuangan</a:t>
            </a:r>
            <a:r>
              <a:rPr lang="en-US" altLang="x-none" sz="1400">
                <a:solidFill>
                  <a:srgbClr val="000000"/>
                </a:solidFill>
                <a:latin typeface="Arial Narrow" charset="0"/>
                <a:ea typeface="Arial" charset="0"/>
                <a:cs typeface="Arial" charset="0"/>
              </a:rPr>
              <a:t> (Tabungan, Asuransi, Saham, Lembaga Pendanaan, Dana Pensiun, Industri jasa keuangan syariah)</a:t>
            </a:r>
          </a:p>
          <a:p>
            <a:r>
              <a:rPr lang="en-US" altLang="x-none" sz="1400">
                <a:solidFill>
                  <a:srgbClr val="000000"/>
                </a:solidFill>
                <a:latin typeface="Arial Narrow" charset="0"/>
                <a:ea typeface="Arial" charset="0"/>
                <a:cs typeface="Arial" charset="0"/>
              </a:rPr>
              <a:t>Jumlah uang kartal yang beredar berkurang</a:t>
            </a:r>
            <a:endParaRPr lang="id-ID" altLang="x-none" sz="1400">
              <a:solidFill>
                <a:srgbClr val="000000"/>
              </a:solidFill>
              <a:latin typeface="Arial Narrow" charset="0"/>
              <a:ea typeface="Arial" charset="0"/>
              <a:cs typeface="Arial" charset="0"/>
            </a:endParaRPr>
          </a:p>
        </p:txBody>
      </p:sp>
      <p:pic>
        <p:nvPicPr>
          <p:cNvPr id="32" name="Picture 31" descr="tutwuri.jpg"/>
          <p:cNvPicPr>
            <a:picLocks noChangeAspect="1"/>
          </p:cNvPicPr>
          <p:nvPr/>
        </p:nvPicPr>
        <p:blipFill>
          <a:blip r:embed="rId3" cstate="print"/>
          <a:srcRect/>
          <a:stretch>
            <a:fillRect/>
          </a:stretch>
        </p:blipFill>
        <p:spPr bwMode="auto">
          <a:xfrm>
            <a:off x="8611321" y="97140"/>
            <a:ext cx="468393" cy="589731"/>
          </a:xfrm>
          <a:prstGeom prst="rect">
            <a:avLst/>
          </a:prstGeom>
          <a:noFill/>
          <a:ln w="9525">
            <a:noFill/>
            <a:miter lim="800000"/>
            <a:headEnd/>
            <a:tailEnd/>
          </a:ln>
        </p:spPr>
      </p:pic>
      <p:pic>
        <p:nvPicPr>
          <p:cNvPr id="34" name="Picture 33" descr="D:\_____________________GLS 2016\gls desain 02\COVER GLS KIRIM\Logo GLS draft copy.jpg"/>
          <p:cNvPicPr>
            <a:picLocks noChangeAspect="1" noChangeArrowheads="1"/>
          </p:cNvPicPr>
          <p:nvPr/>
        </p:nvPicPr>
        <p:blipFill>
          <a:blip r:embed="rId4" cstate="print"/>
          <a:srcRect/>
          <a:stretch>
            <a:fillRect/>
          </a:stretch>
        </p:blipFill>
        <p:spPr bwMode="auto">
          <a:xfrm>
            <a:off x="8273030" y="74478"/>
            <a:ext cx="794770" cy="839922"/>
          </a:xfrm>
          <a:prstGeom prst="rect">
            <a:avLst/>
          </a:prstGeom>
          <a:noFill/>
        </p:spPr>
      </p:pic>
    </p:spTree>
    <p:extLst>
      <p:ext uri="{BB962C8B-B14F-4D97-AF65-F5344CB8AC3E}">
        <p14:creationId xmlns:p14="http://schemas.microsoft.com/office/powerpoint/2010/main" val="8873194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0" y="0"/>
            <a:ext cx="9144000" cy="6858000"/>
          </a:xfrm>
          <a:prstGeom prst="rect">
            <a:avLst/>
          </a:prstGeom>
          <a:noFill/>
          <a:ln w="57150"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0319" tIns="30160" rIns="60319" bIns="30160" rtlCol="0" anchor="ctr"/>
          <a:lstStyle/>
          <a:p>
            <a:pPr algn="ctr"/>
            <a:endParaRPr lang="id-ID" sz="1189"/>
          </a:p>
        </p:txBody>
      </p:sp>
      <p:sp>
        <p:nvSpPr>
          <p:cNvPr id="31" name="Rectangle 30"/>
          <p:cNvSpPr/>
          <p:nvPr/>
        </p:nvSpPr>
        <p:spPr>
          <a:xfrm>
            <a:off x="10717" y="0"/>
            <a:ext cx="3128963"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95"/>
          </a:p>
        </p:txBody>
      </p:sp>
      <p:sp>
        <p:nvSpPr>
          <p:cNvPr id="33" name="TextBox 32"/>
          <p:cNvSpPr txBox="1"/>
          <p:nvPr/>
        </p:nvSpPr>
        <p:spPr>
          <a:xfrm>
            <a:off x="85714" y="3386151"/>
            <a:ext cx="3053966" cy="1754326"/>
          </a:xfrm>
          <a:prstGeom prst="rect">
            <a:avLst/>
          </a:prstGeom>
          <a:noFill/>
        </p:spPr>
        <p:txBody>
          <a:bodyPr wrap="square" rtlCol="0">
            <a:spAutoFit/>
          </a:bodyPr>
          <a:lstStyle/>
          <a:p>
            <a:r>
              <a:rPr lang="en-US" sz="3600" b="1" dirty="0" err="1">
                <a:solidFill>
                  <a:schemeClr val="bg1"/>
                </a:solidFill>
                <a:latin typeface="Arial" pitchFamily="34" charset="0"/>
                <a:ea typeface="Avenir Next" charset="0"/>
                <a:cs typeface="Arial" pitchFamily="34" charset="0"/>
              </a:rPr>
              <a:t>Literasi</a:t>
            </a:r>
            <a:r>
              <a:rPr lang="en-US" sz="3600" b="1" dirty="0">
                <a:solidFill>
                  <a:schemeClr val="bg1"/>
                </a:solidFill>
                <a:latin typeface="Arial" pitchFamily="34" charset="0"/>
                <a:ea typeface="Avenir Next" charset="0"/>
                <a:cs typeface="Arial" pitchFamily="34" charset="0"/>
              </a:rPr>
              <a:t> </a:t>
            </a:r>
            <a:r>
              <a:rPr lang="en-US" sz="3600" b="1" dirty="0" err="1">
                <a:solidFill>
                  <a:schemeClr val="bg1"/>
                </a:solidFill>
                <a:latin typeface="Arial" pitchFamily="34" charset="0"/>
                <a:ea typeface="Avenir Next" charset="0"/>
                <a:cs typeface="Arial" pitchFamily="34" charset="0"/>
              </a:rPr>
              <a:t>Budaya</a:t>
            </a:r>
            <a:r>
              <a:rPr lang="en-US" sz="3600" b="1" dirty="0">
                <a:solidFill>
                  <a:schemeClr val="bg1"/>
                </a:solidFill>
                <a:latin typeface="Arial" pitchFamily="34" charset="0"/>
                <a:ea typeface="Avenir Next" charset="0"/>
                <a:cs typeface="Arial" pitchFamily="34" charset="0"/>
              </a:rPr>
              <a:t> </a:t>
            </a:r>
            <a:r>
              <a:rPr lang="en-US" sz="3600" b="1" dirty="0" err="1">
                <a:solidFill>
                  <a:schemeClr val="bg1"/>
                </a:solidFill>
                <a:latin typeface="Arial" pitchFamily="34" charset="0"/>
                <a:ea typeface="Avenir Next" charset="0"/>
                <a:cs typeface="Arial" pitchFamily="34" charset="0"/>
              </a:rPr>
              <a:t>dan</a:t>
            </a:r>
            <a:r>
              <a:rPr lang="en-US" sz="3600" b="1" dirty="0">
                <a:solidFill>
                  <a:schemeClr val="bg1"/>
                </a:solidFill>
                <a:latin typeface="Arial" pitchFamily="34" charset="0"/>
                <a:ea typeface="Avenir Next" charset="0"/>
                <a:cs typeface="Arial" pitchFamily="34" charset="0"/>
              </a:rPr>
              <a:t> </a:t>
            </a:r>
            <a:r>
              <a:rPr lang="en-US" sz="3600" b="1" dirty="0" err="1" smtClean="0">
                <a:solidFill>
                  <a:schemeClr val="bg1"/>
                </a:solidFill>
                <a:latin typeface="Arial" pitchFamily="34" charset="0"/>
                <a:ea typeface="Avenir Next" charset="0"/>
                <a:cs typeface="Arial" pitchFamily="34" charset="0"/>
              </a:rPr>
              <a:t>Kewargaan</a:t>
            </a:r>
            <a:endParaRPr lang="en-US" sz="3600" b="1" dirty="0">
              <a:solidFill>
                <a:schemeClr val="bg1"/>
              </a:solidFill>
              <a:latin typeface="Arial" pitchFamily="34" charset="0"/>
              <a:ea typeface="Avenir Next" charset="0"/>
              <a:cs typeface="Arial" pitchFamily="34" charset="0"/>
            </a:endParaRPr>
          </a:p>
        </p:txBody>
      </p:sp>
      <p:pic>
        <p:nvPicPr>
          <p:cNvPr id="6" name="Picture 2" descr="D:\BPPB\Image\f-01.pn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6213" y="1905015"/>
            <a:ext cx="1059656" cy="1371600"/>
          </a:xfrm>
          <a:prstGeom prst="rect">
            <a:avLst/>
          </a:prstGeom>
          <a:solidFill>
            <a:schemeClr val="bg1"/>
          </a:solidFill>
          <a:ln>
            <a:noFill/>
          </a:ln>
        </p:spPr>
      </p:pic>
      <p:grpSp>
        <p:nvGrpSpPr>
          <p:cNvPr id="2" name="Group 21"/>
          <p:cNvGrpSpPr>
            <a:grpSpLocks/>
          </p:cNvGrpSpPr>
          <p:nvPr/>
        </p:nvGrpSpPr>
        <p:grpSpPr bwMode="auto">
          <a:xfrm>
            <a:off x="3258748" y="1052512"/>
            <a:ext cx="2249090" cy="4343903"/>
            <a:chOff x="1017036" y="1295400"/>
            <a:chExt cx="3248158" cy="6851552"/>
          </a:xfrm>
        </p:grpSpPr>
        <p:grpSp>
          <p:nvGrpSpPr>
            <p:cNvPr id="3" name="Group 20"/>
            <p:cNvGrpSpPr>
              <a:grpSpLocks/>
            </p:cNvGrpSpPr>
            <p:nvPr/>
          </p:nvGrpSpPr>
          <p:grpSpPr bwMode="auto">
            <a:xfrm>
              <a:off x="1017036" y="1295400"/>
              <a:ext cx="3248158" cy="6753107"/>
              <a:chOff x="1017036" y="1295400"/>
              <a:chExt cx="3248158" cy="6753107"/>
            </a:xfrm>
          </p:grpSpPr>
          <p:sp>
            <p:nvSpPr>
              <p:cNvPr id="10" name="Rounded Rectangle 9"/>
              <p:cNvSpPr/>
              <p:nvPr/>
            </p:nvSpPr>
            <p:spPr>
              <a:xfrm>
                <a:off x="1371256" y="1923404"/>
                <a:ext cx="2893938" cy="612510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595" dirty="0">
                  <a:solidFill>
                    <a:schemeClr val="tx1"/>
                  </a:solidFill>
                </a:endParaRPr>
              </a:p>
            </p:txBody>
          </p:sp>
          <p:grpSp>
            <p:nvGrpSpPr>
              <p:cNvPr id="4" name="Group 14"/>
              <p:cNvGrpSpPr>
                <a:grpSpLocks/>
              </p:cNvGrpSpPr>
              <p:nvPr/>
            </p:nvGrpSpPr>
            <p:grpSpPr bwMode="auto">
              <a:xfrm>
                <a:off x="1017036" y="1295400"/>
                <a:ext cx="2335764" cy="459613"/>
                <a:chOff x="558800" y="1063"/>
                <a:chExt cx="2335764" cy="459613"/>
              </a:xfrm>
            </p:grpSpPr>
            <p:sp>
              <p:nvSpPr>
                <p:cNvPr id="13" name="Rounded Rectangle 12"/>
                <p:cNvSpPr/>
                <p:nvPr/>
              </p:nvSpPr>
              <p:spPr>
                <a:xfrm>
                  <a:off x="558800" y="1063"/>
                  <a:ext cx="2335098" cy="458925"/>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4" name="Rounded Rectangle 4"/>
                <p:cNvSpPr/>
                <p:nvPr/>
              </p:nvSpPr>
              <p:spPr>
                <a:xfrm>
                  <a:off x="570836" y="13945"/>
                  <a:ext cx="2309306" cy="433161"/>
                </a:xfrm>
                <a:prstGeom prst="rect">
                  <a:avLst/>
                </a:prstGeom>
                <a:solidFill>
                  <a:schemeClr val="accent4">
                    <a:lumMod val="75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lIns="49531" tIns="33020" rIns="49531" bIns="33020" spcCol="1270" anchor="ctr"/>
                <a:lstStyle/>
                <a:p>
                  <a:pPr algn="ctr" defTabSz="1024189">
                    <a:lnSpc>
                      <a:spcPct val="90000"/>
                    </a:lnSpc>
                    <a:spcAft>
                      <a:spcPct val="35000"/>
                    </a:spcAft>
                    <a:defRPr/>
                  </a:pPr>
                  <a:r>
                    <a:rPr lang="en-US" sz="2300" b="1" dirty="0">
                      <a:solidFill>
                        <a:schemeClr val="bg1"/>
                      </a:solidFill>
                    </a:rPr>
                    <a:t>DEFINISI</a:t>
                  </a:r>
                </a:p>
              </p:txBody>
            </p:sp>
          </p:grpSp>
          <p:sp>
            <p:nvSpPr>
              <p:cNvPr id="12" name="Straight Connector 3"/>
              <p:cNvSpPr/>
              <p:nvPr/>
            </p:nvSpPr>
            <p:spPr>
              <a:xfrm>
                <a:off x="1142560" y="1752715"/>
                <a:ext cx="153037" cy="1676285"/>
              </a:xfrm>
              <a:custGeom>
                <a:avLst/>
                <a:gdLst/>
                <a:ahLst/>
                <a:cxnLst/>
                <a:rect l="0" t="0" r="0" b="0"/>
                <a:pathLst>
                  <a:path>
                    <a:moveTo>
                      <a:pt x="0" y="0"/>
                    </a:moveTo>
                    <a:lnTo>
                      <a:pt x="0" y="939402"/>
                    </a:lnTo>
                    <a:lnTo>
                      <a:pt x="233576" y="939402"/>
                    </a:lnTo>
                  </a:path>
                </a:pathLst>
              </a:custGeom>
              <a:noFill/>
              <a:ln>
                <a:solidFill>
                  <a:schemeClr val="tx1"/>
                </a:solidFill>
              </a:ln>
            </p:spPr>
            <p:style>
              <a:lnRef idx="2">
                <a:schemeClr val="dk1">
                  <a:shade val="60000"/>
                  <a:hueOff val="0"/>
                  <a:satOff val="0"/>
                  <a:lumOff val="0"/>
                  <a:alphaOff val="0"/>
                </a:schemeClr>
              </a:lnRef>
              <a:fillRef idx="0">
                <a:scrgbClr r="0" g="0" b="0"/>
              </a:fillRef>
              <a:effectRef idx="0">
                <a:schemeClr val="dk1">
                  <a:hueOff val="0"/>
                  <a:satOff val="0"/>
                  <a:lumOff val="0"/>
                  <a:alphaOff val="0"/>
                </a:schemeClr>
              </a:effectRef>
              <a:fontRef idx="minor">
                <a:schemeClr val="tx1">
                  <a:hueOff val="0"/>
                  <a:satOff val="0"/>
                  <a:lumOff val="0"/>
                  <a:alphaOff val="0"/>
                </a:schemeClr>
              </a:fontRef>
            </p:style>
          </p:sp>
        </p:grpSp>
        <p:sp>
          <p:nvSpPr>
            <p:cNvPr id="9" name="TextBox 19"/>
            <p:cNvSpPr txBox="1">
              <a:spLocks noChangeArrowheads="1"/>
            </p:cNvSpPr>
            <p:nvPr/>
          </p:nvSpPr>
          <p:spPr bwMode="auto">
            <a:xfrm>
              <a:off x="1371600" y="2194123"/>
              <a:ext cx="2819400" cy="5952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03213" indent="-303213">
                <a:defRPr>
                  <a:solidFill>
                    <a:schemeClr val="tx1"/>
                  </a:solidFill>
                  <a:latin typeface="Calibri" charset="0"/>
                </a:defRPr>
              </a:lvl1pPr>
              <a:lvl2pPr>
                <a:defRPr>
                  <a:solidFill>
                    <a:schemeClr val="tx1"/>
                  </a:solidFill>
                  <a:latin typeface="Calibri" charset="0"/>
                </a:defRPr>
              </a:lvl2pPr>
              <a:lvl3pPr>
                <a:defRPr>
                  <a:solidFill>
                    <a:schemeClr val="tx1"/>
                  </a:solidFill>
                  <a:latin typeface="Calibri" charset="0"/>
                </a:defRPr>
              </a:lvl3pPr>
              <a:lvl4pPr>
                <a:defRPr>
                  <a:solidFill>
                    <a:schemeClr val="tx1"/>
                  </a:solidFill>
                  <a:latin typeface="Calibri" charset="0"/>
                </a:defRPr>
              </a:lvl4pPr>
              <a:lvl5pPr>
                <a:defRPr>
                  <a:solidFill>
                    <a:schemeClr val="tx1"/>
                  </a:solidFill>
                  <a:latin typeface="Calibri" charset="0"/>
                </a:defRPr>
              </a:lvl5pPr>
              <a:lvl6pPr marL="2292350" indent="-6350" defTabSz="917575" eaLnBrk="0" fontAlgn="base" hangingPunct="0">
                <a:spcBef>
                  <a:spcPct val="0"/>
                </a:spcBef>
                <a:spcAft>
                  <a:spcPct val="0"/>
                </a:spcAft>
                <a:defRPr>
                  <a:solidFill>
                    <a:schemeClr val="tx1"/>
                  </a:solidFill>
                  <a:latin typeface="Calibri" charset="0"/>
                </a:defRPr>
              </a:lvl6pPr>
              <a:lvl7pPr marL="2749550" indent="-6350" defTabSz="917575" eaLnBrk="0" fontAlgn="base" hangingPunct="0">
                <a:spcBef>
                  <a:spcPct val="0"/>
                </a:spcBef>
                <a:spcAft>
                  <a:spcPct val="0"/>
                </a:spcAft>
                <a:defRPr>
                  <a:solidFill>
                    <a:schemeClr val="tx1"/>
                  </a:solidFill>
                  <a:latin typeface="Calibri" charset="0"/>
                </a:defRPr>
              </a:lvl7pPr>
              <a:lvl8pPr marL="3206750" indent="-6350" defTabSz="917575" eaLnBrk="0" fontAlgn="base" hangingPunct="0">
                <a:spcBef>
                  <a:spcPct val="0"/>
                </a:spcBef>
                <a:spcAft>
                  <a:spcPct val="0"/>
                </a:spcAft>
                <a:defRPr>
                  <a:solidFill>
                    <a:schemeClr val="tx1"/>
                  </a:solidFill>
                  <a:latin typeface="Calibri" charset="0"/>
                </a:defRPr>
              </a:lvl8pPr>
              <a:lvl9pPr marL="3663950" indent="-6350" defTabSz="917575" eaLnBrk="0" fontAlgn="base" hangingPunct="0">
                <a:spcBef>
                  <a:spcPct val="0"/>
                </a:spcBef>
                <a:spcAft>
                  <a:spcPct val="0"/>
                </a:spcAft>
                <a:defRPr>
                  <a:solidFill>
                    <a:schemeClr val="tx1"/>
                  </a:solidFill>
                  <a:latin typeface="Calibri" charset="0"/>
                </a:defRPr>
              </a:lvl9pPr>
            </a:lstStyle>
            <a:p>
              <a:pPr>
                <a:buFont typeface="Wingdings" charset="2"/>
                <a:buChar char="§"/>
              </a:pPr>
              <a:r>
                <a:rPr lang="id-ID" altLang="x-none" sz="1595" dirty="0">
                  <a:latin typeface="Arial Narrow" charset="0"/>
                  <a:ea typeface="Arial" charset="0"/>
                  <a:cs typeface="Arial" charset="0"/>
                </a:rPr>
                <a:t>Kemampuan untuk memahami, menghargai dan berpartisipasi secara mahir dalam budaya.</a:t>
              </a:r>
            </a:p>
            <a:p>
              <a:pPr>
                <a:buFont typeface="Wingdings" charset="2"/>
                <a:buChar char="§"/>
              </a:pPr>
              <a:r>
                <a:rPr lang="id-ID" altLang="x-none" sz="1595" dirty="0">
                  <a:latin typeface="Arial Narrow" charset="0"/>
                  <a:ea typeface="Arial" charset="0"/>
                  <a:cs typeface="Arial" charset="0"/>
                </a:rPr>
                <a:t>Kemampuan untuk berpartisipasi secara aktif dan menginisiasi perubahan dalam komunitas dan lingkungan sosial yang lebih besar.</a:t>
              </a:r>
            </a:p>
            <a:p>
              <a:pPr>
                <a:buFont typeface="Wingdings" charset="2"/>
                <a:buChar char="§"/>
              </a:pPr>
              <a:endParaRPr lang="en-US" altLang="x-none" sz="1595" dirty="0">
                <a:latin typeface="Arial Narrow" charset="0"/>
              </a:endParaRPr>
            </a:p>
          </p:txBody>
        </p:sp>
      </p:grpSp>
      <p:grpSp>
        <p:nvGrpSpPr>
          <p:cNvPr id="5" name="Group 14"/>
          <p:cNvGrpSpPr>
            <a:grpSpLocks/>
          </p:cNvGrpSpPr>
          <p:nvPr/>
        </p:nvGrpSpPr>
        <p:grpSpPr bwMode="auto">
          <a:xfrm>
            <a:off x="5564987" y="1038223"/>
            <a:ext cx="3429000" cy="5376863"/>
            <a:chOff x="5181600" y="1295401"/>
            <a:chExt cx="4953000" cy="5377763"/>
          </a:xfrm>
        </p:grpSpPr>
        <p:grpSp>
          <p:nvGrpSpPr>
            <p:cNvPr id="7" name="Group 21"/>
            <p:cNvGrpSpPr>
              <a:grpSpLocks/>
            </p:cNvGrpSpPr>
            <p:nvPr/>
          </p:nvGrpSpPr>
          <p:grpSpPr bwMode="auto">
            <a:xfrm>
              <a:off x="5181600" y="1295401"/>
              <a:ext cx="4953000" cy="1979474"/>
              <a:chOff x="1017036" y="1295400"/>
              <a:chExt cx="4953000" cy="2008160"/>
            </a:xfrm>
          </p:grpSpPr>
          <p:grpSp>
            <p:nvGrpSpPr>
              <p:cNvPr id="8" name="Group 20"/>
              <p:cNvGrpSpPr>
                <a:grpSpLocks/>
              </p:cNvGrpSpPr>
              <p:nvPr/>
            </p:nvGrpSpPr>
            <p:grpSpPr bwMode="auto">
              <a:xfrm>
                <a:off x="1017036" y="1295400"/>
                <a:ext cx="4953000" cy="2008160"/>
                <a:chOff x="1017036" y="1295400"/>
                <a:chExt cx="4953000" cy="2008160"/>
              </a:xfrm>
            </p:grpSpPr>
            <p:sp>
              <p:nvSpPr>
                <p:cNvPr id="27" name="Rounded Rectangle 26"/>
                <p:cNvSpPr/>
                <p:nvPr/>
              </p:nvSpPr>
              <p:spPr>
                <a:xfrm>
                  <a:off x="1371313" y="1923603"/>
                  <a:ext cx="4598723" cy="138043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595" dirty="0">
                    <a:solidFill>
                      <a:schemeClr val="tx1"/>
                    </a:solidFill>
                  </a:endParaRPr>
                </a:p>
              </p:txBody>
            </p:sp>
            <p:grpSp>
              <p:nvGrpSpPr>
                <p:cNvPr id="11" name="Group 30"/>
                <p:cNvGrpSpPr>
                  <a:grpSpLocks/>
                </p:cNvGrpSpPr>
                <p:nvPr/>
              </p:nvGrpSpPr>
              <p:grpSpPr bwMode="auto">
                <a:xfrm>
                  <a:off x="1017036" y="1295400"/>
                  <a:ext cx="2335764" cy="459613"/>
                  <a:chOff x="558800" y="1063"/>
                  <a:chExt cx="2335764" cy="459613"/>
                </a:xfrm>
              </p:grpSpPr>
              <p:sp>
                <p:nvSpPr>
                  <p:cNvPr id="29" name="Rounded Rectangle 28"/>
                  <p:cNvSpPr/>
                  <p:nvPr/>
                </p:nvSpPr>
                <p:spPr>
                  <a:xfrm>
                    <a:off x="558800" y="1063"/>
                    <a:ext cx="2335477" cy="459070"/>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2" name="Rounded Rectangle 4"/>
                  <p:cNvSpPr/>
                  <p:nvPr/>
                </p:nvSpPr>
                <p:spPr>
                  <a:xfrm>
                    <a:off x="570839" y="13949"/>
                    <a:ext cx="2309680" cy="433298"/>
                  </a:xfrm>
                  <a:prstGeom prst="rect">
                    <a:avLst/>
                  </a:prstGeom>
                  <a:solidFill>
                    <a:schemeClr val="accent5">
                      <a:lumMod val="75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lIns="49531" tIns="33020" rIns="49531" bIns="33020" spcCol="1270" anchor="ctr"/>
                  <a:lstStyle/>
                  <a:p>
                    <a:pPr algn="ctr" defTabSz="1024189">
                      <a:lnSpc>
                        <a:spcPct val="90000"/>
                      </a:lnSpc>
                      <a:spcAft>
                        <a:spcPct val="35000"/>
                      </a:spcAft>
                      <a:defRPr/>
                    </a:pPr>
                    <a:r>
                      <a:rPr lang="en-US" sz="2300" b="1" dirty="0">
                        <a:solidFill>
                          <a:schemeClr val="bg1"/>
                        </a:solidFill>
                      </a:rPr>
                      <a:t>INDIKATOR</a:t>
                    </a:r>
                  </a:p>
                </p:txBody>
              </p:sp>
            </p:grpSp>
          </p:grpSp>
          <p:sp>
            <p:nvSpPr>
              <p:cNvPr id="26" name="TextBox 29"/>
              <p:cNvSpPr txBox="1">
                <a:spLocks noChangeArrowheads="1"/>
              </p:cNvSpPr>
              <p:nvPr/>
            </p:nvSpPr>
            <p:spPr bwMode="auto">
              <a:xfrm>
                <a:off x="1447800" y="2243222"/>
                <a:ext cx="2895601" cy="34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id-ID" altLang="x-none" sz="1595"/>
              </a:p>
            </p:txBody>
          </p:sp>
        </p:grpSp>
        <p:sp>
          <p:nvSpPr>
            <p:cNvPr id="17" name="Rounded Rectangle 16"/>
            <p:cNvSpPr/>
            <p:nvPr/>
          </p:nvSpPr>
          <p:spPr>
            <a:xfrm>
              <a:off x="5563394" y="3392839"/>
              <a:ext cx="4571206" cy="172748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spcBef>
                  <a:spcPts val="532"/>
                </a:spcBef>
                <a:defRPr/>
              </a:pPr>
              <a:endParaRPr lang="en-US" sz="1595" dirty="0">
                <a:solidFill>
                  <a:schemeClr val="tx1"/>
                </a:solidFill>
              </a:endParaRPr>
            </a:p>
            <a:p>
              <a:pPr>
                <a:spcBef>
                  <a:spcPts val="532"/>
                </a:spcBef>
                <a:defRPr/>
              </a:pPr>
              <a:r>
                <a:rPr lang="en-US" sz="1600" dirty="0" err="1">
                  <a:solidFill>
                    <a:schemeClr val="tx1"/>
                  </a:solidFill>
                  <a:latin typeface="Arial Narrow" panose="020B0606020202030204" pitchFamily="34" charset="0"/>
                </a:rPr>
                <a:t>Penggunaan</a:t>
              </a:r>
              <a:r>
                <a:rPr lang="en-US" sz="1600" dirty="0">
                  <a:solidFill>
                    <a:schemeClr val="tx1"/>
                  </a:solidFill>
                  <a:latin typeface="Arial Narrow" panose="020B0606020202030204" pitchFamily="34" charset="0"/>
                </a:rPr>
                <a:t> </a:t>
              </a:r>
              <a:r>
                <a:rPr lang="en-US" sz="1600" dirty="0" err="1">
                  <a:solidFill>
                    <a:schemeClr val="tx1"/>
                  </a:solidFill>
                  <a:latin typeface="Arial Narrow" panose="020B0606020202030204" pitchFamily="34" charset="0"/>
                </a:rPr>
                <a:t>bahasa</a:t>
              </a:r>
              <a:r>
                <a:rPr lang="en-US" sz="1600" dirty="0">
                  <a:solidFill>
                    <a:schemeClr val="tx1"/>
                  </a:solidFill>
                  <a:latin typeface="Arial Narrow" panose="020B0606020202030204" pitchFamily="34" charset="0"/>
                </a:rPr>
                <a:t> </a:t>
              </a:r>
              <a:r>
                <a:rPr lang="en-US" sz="1600" dirty="0" err="1">
                  <a:solidFill>
                    <a:schemeClr val="tx1"/>
                  </a:solidFill>
                  <a:latin typeface="Arial Narrow" panose="020B0606020202030204" pitchFamily="34" charset="0"/>
                </a:rPr>
                <a:t>daerah</a:t>
              </a:r>
              <a:r>
                <a:rPr lang="en-US" sz="1600" dirty="0">
                  <a:solidFill>
                    <a:schemeClr val="tx1"/>
                  </a:solidFill>
                  <a:latin typeface="Arial Narrow" panose="020B0606020202030204" pitchFamily="34" charset="0"/>
                </a:rPr>
                <a:t> di </a:t>
              </a:r>
              <a:r>
                <a:rPr lang="en-US" sz="1600" dirty="0" err="1">
                  <a:solidFill>
                    <a:schemeClr val="tx1"/>
                  </a:solidFill>
                  <a:latin typeface="Arial Narrow" panose="020B0606020202030204" pitchFamily="34" charset="0"/>
                </a:rPr>
                <a:t>lingkungan</a:t>
              </a:r>
              <a:r>
                <a:rPr lang="en-US" sz="1600" dirty="0">
                  <a:solidFill>
                    <a:schemeClr val="tx1"/>
                  </a:solidFill>
                  <a:latin typeface="Arial Narrow" panose="020B0606020202030204" pitchFamily="34" charset="0"/>
                </a:rPr>
                <a:t> </a:t>
              </a:r>
              <a:r>
                <a:rPr lang="en-US" sz="1600" dirty="0" err="1">
                  <a:solidFill>
                    <a:schemeClr val="tx1"/>
                  </a:solidFill>
                  <a:latin typeface="Arial Narrow" panose="020B0606020202030204" pitchFamily="34" charset="0"/>
                </a:rPr>
                <a:t>keluarga</a:t>
              </a:r>
              <a:endParaRPr lang="en-US" sz="1600" dirty="0">
                <a:solidFill>
                  <a:schemeClr val="tx1"/>
                </a:solidFill>
                <a:latin typeface="Arial Narrow" panose="020B0606020202030204" pitchFamily="34" charset="0"/>
              </a:endParaRPr>
            </a:p>
            <a:p>
              <a:pPr>
                <a:spcBef>
                  <a:spcPts val="532"/>
                </a:spcBef>
                <a:defRPr/>
              </a:pPr>
              <a:r>
                <a:rPr lang="en-US" sz="1600" dirty="0" err="1">
                  <a:solidFill>
                    <a:prstClr val="black"/>
                  </a:solidFill>
                  <a:latin typeface="Arial Narrow" pitchFamily="34" charset="0"/>
                  <a:cs typeface="Arial" pitchFamily="34" charset="0"/>
                </a:rPr>
                <a:t>Penurunan</a:t>
              </a:r>
              <a:r>
                <a:rPr lang="en-US" sz="1600" dirty="0">
                  <a:solidFill>
                    <a:prstClr val="black"/>
                  </a:solidFill>
                  <a:latin typeface="Arial Narrow" pitchFamily="34" charset="0"/>
                  <a:cs typeface="Arial" pitchFamily="34" charset="0"/>
                </a:rPr>
                <a:t> </a:t>
              </a:r>
              <a:r>
                <a:rPr lang="en-US" sz="1600" dirty="0" err="1">
                  <a:solidFill>
                    <a:prstClr val="black"/>
                  </a:solidFill>
                  <a:latin typeface="Arial Narrow" pitchFamily="34" charset="0"/>
                  <a:cs typeface="Arial" pitchFamily="34" charset="0"/>
                </a:rPr>
                <a:t>angka</a:t>
              </a:r>
              <a:r>
                <a:rPr lang="en-US" sz="1600" dirty="0">
                  <a:solidFill>
                    <a:prstClr val="black"/>
                  </a:solidFill>
                  <a:latin typeface="Arial Narrow" pitchFamily="34" charset="0"/>
                  <a:cs typeface="Arial" pitchFamily="34" charset="0"/>
                </a:rPr>
                <a:t> </a:t>
              </a:r>
              <a:r>
                <a:rPr lang="en-US" sz="1600" dirty="0" err="1">
                  <a:solidFill>
                    <a:prstClr val="black"/>
                  </a:solidFill>
                  <a:latin typeface="Arial Narrow" pitchFamily="34" charset="0"/>
                  <a:cs typeface="Arial" pitchFamily="34" charset="0"/>
                </a:rPr>
                <a:t>kejahatan</a:t>
              </a:r>
              <a:r>
                <a:rPr lang="en-US" sz="1600" dirty="0">
                  <a:solidFill>
                    <a:prstClr val="black"/>
                  </a:solidFill>
                  <a:latin typeface="Arial Narrow" pitchFamily="34" charset="0"/>
                  <a:cs typeface="Arial" pitchFamily="34" charset="0"/>
                </a:rPr>
                <a:t> </a:t>
              </a:r>
              <a:r>
                <a:rPr lang="en-US" sz="1600" dirty="0" err="1">
                  <a:solidFill>
                    <a:prstClr val="black"/>
                  </a:solidFill>
                  <a:latin typeface="Arial Narrow" pitchFamily="34" charset="0"/>
                  <a:cs typeface="Arial" pitchFamily="34" charset="0"/>
                </a:rPr>
                <a:t>dan</a:t>
              </a:r>
              <a:r>
                <a:rPr lang="en-US" sz="1600" dirty="0">
                  <a:solidFill>
                    <a:prstClr val="black"/>
                  </a:solidFill>
                  <a:latin typeface="Arial Narrow" pitchFamily="34" charset="0"/>
                  <a:cs typeface="Arial" pitchFamily="34" charset="0"/>
                </a:rPr>
                <a:t> </a:t>
              </a:r>
              <a:r>
                <a:rPr lang="en-US" sz="1600" dirty="0" err="1">
                  <a:solidFill>
                    <a:prstClr val="black"/>
                  </a:solidFill>
                  <a:latin typeface="Arial Narrow" pitchFamily="34" charset="0"/>
                  <a:cs typeface="Arial" pitchFamily="34" charset="0"/>
                </a:rPr>
                <a:t>pelanggaran</a:t>
              </a:r>
              <a:r>
                <a:rPr lang="en-US" sz="1600" dirty="0">
                  <a:solidFill>
                    <a:prstClr val="black"/>
                  </a:solidFill>
                  <a:latin typeface="Arial Narrow" pitchFamily="34" charset="0"/>
                  <a:cs typeface="Arial" pitchFamily="34" charset="0"/>
                </a:rPr>
                <a:t> </a:t>
              </a:r>
              <a:r>
                <a:rPr lang="en-US" sz="1600" dirty="0" err="1">
                  <a:solidFill>
                    <a:prstClr val="black"/>
                  </a:solidFill>
                  <a:latin typeface="Arial Narrow" pitchFamily="34" charset="0"/>
                  <a:cs typeface="Arial" pitchFamily="34" charset="0"/>
                </a:rPr>
                <a:t>anak</a:t>
              </a:r>
              <a:r>
                <a:rPr lang="en-US" sz="1600" dirty="0">
                  <a:solidFill>
                    <a:prstClr val="black"/>
                  </a:solidFill>
                  <a:latin typeface="Arial Narrow" pitchFamily="34" charset="0"/>
                  <a:cs typeface="Arial" pitchFamily="34" charset="0"/>
                </a:rPr>
                <a:t> di </a:t>
              </a:r>
              <a:r>
                <a:rPr lang="en-US" sz="1600" dirty="0" err="1">
                  <a:solidFill>
                    <a:prstClr val="black"/>
                  </a:solidFill>
                  <a:latin typeface="Arial Narrow" pitchFamily="34" charset="0"/>
                  <a:cs typeface="Arial" pitchFamily="34" charset="0"/>
                </a:rPr>
                <a:t>bawah</a:t>
              </a:r>
              <a:r>
                <a:rPr lang="en-US" sz="1600" dirty="0">
                  <a:solidFill>
                    <a:prstClr val="black"/>
                  </a:solidFill>
                  <a:latin typeface="Arial Narrow" pitchFamily="34" charset="0"/>
                  <a:cs typeface="Arial" pitchFamily="34" charset="0"/>
                </a:rPr>
                <a:t> </a:t>
              </a:r>
              <a:r>
                <a:rPr lang="en-US" sz="1600" dirty="0" err="1">
                  <a:solidFill>
                    <a:prstClr val="black"/>
                  </a:solidFill>
                  <a:latin typeface="Arial Narrow" pitchFamily="34" charset="0"/>
                  <a:cs typeface="Arial" pitchFamily="34" charset="0"/>
                </a:rPr>
                <a:t>umur</a:t>
              </a:r>
              <a:endParaRPr lang="en-US" sz="1600" dirty="0">
                <a:solidFill>
                  <a:prstClr val="black"/>
                </a:solidFill>
                <a:latin typeface="Arial Narrow" pitchFamily="34" charset="0"/>
                <a:cs typeface="Arial" pitchFamily="34" charset="0"/>
              </a:endParaRPr>
            </a:p>
            <a:p>
              <a:pPr>
                <a:spcBef>
                  <a:spcPts val="532"/>
                </a:spcBef>
                <a:defRPr/>
              </a:pPr>
              <a:endParaRPr lang="en-US" sz="1595" dirty="0">
                <a:solidFill>
                  <a:schemeClr val="tx1"/>
                </a:solidFill>
                <a:latin typeface="Arial Narrow" panose="020B0606020202030204" pitchFamily="34" charset="0"/>
              </a:endParaRPr>
            </a:p>
            <a:p>
              <a:pPr>
                <a:spcBef>
                  <a:spcPts val="532"/>
                </a:spcBef>
                <a:defRPr/>
              </a:pPr>
              <a:endParaRPr lang="en-US" sz="1595" dirty="0">
                <a:solidFill>
                  <a:schemeClr val="tx1"/>
                </a:solidFill>
              </a:endParaRPr>
            </a:p>
          </p:txBody>
        </p:sp>
        <p:sp>
          <p:nvSpPr>
            <p:cNvPr id="18" name="Rounded Rectangle 17"/>
            <p:cNvSpPr/>
            <p:nvPr/>
          </p:nvSpPr>
          <p:spPr>
            <a:xfrm>
              <a:off x="5556515" y="5214008"/>
              <a:ext cx="4571206" cy="145915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id-ID" sz="1595" b="1" dirty="0">
                <a:solidFill>
                  <a:schemeClr val="tx1"/>
                </a:solidFill>
                <a:latin typeface="Arial Narrow" pitchFamily="34" charset="0"/>
                <a:cs typeface="Arial" pitchFamily="34" charset="0"/>
              </a:endParaRPr>
            </a:p>
          </p:txBody>
        </p:sp>
        <p:cxnSp>
          <p:nvCxnSpPr>
            <p:cNvPr id="19" name="Straight Connector 18"/>
            <p:cNvCxnSpPr/>
            <p:nvPr/>
          </p:nvCxnSpPr>
          <p:spPr>
            <a:xfrm rot="5400000">
              <a:off x="3239671" y="3847669"/>
              <a:ext cx="4191702" cy="171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ectangle 23"/>
            <p:cNvSpPr>
              <a:spLocks noChangeArrowheads="1"/>
            </p:cNvSpPr>
            <p:nvPr/>
          </p:nvSpPr>
          <p:spPr bwMode="auto">
            <a:xfrm>
              <a:off x="5563394" y="1981316"/>
              <a:ext cx="4571206" cy="1322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x-none" sz="1595" b="1">
                  <a:latin typeface="Arial Narrow" charset="0"/>
                </a:rPr>
                <a:t>SEKOLAH</a:t>
              </a:r>
            </a:p>
            <a:p>
              <a:pPr>
                <a:buFont typeface="Calibri" charset="0"/>
                <a:buAutoNum type="arabicPeriod"/>
              </a:pPr>
              <a:r>
                <a:rPr lang="id-ID" altLang="x-none" sz="1600">
                  <a:solidFill>
                    <a:srgbClr val="000000"/>
                  </a:solidFill>
                  <a:latin typeface="Arial Narrow" charset="0"/>
                  <a:ea typeface="Arial" charset="0"/>
                  <a:cs typeface="Arial" charset="0"/>
                </a:rPr>
                <a:t>Rata-rata nilai USBN </a:t>
              </a:r>
              <a:r>
                <a:rPr lang="en-US" altLang="x-none" sz="1600">
                  <a:solidFill>
                    <a:srgbClr val="000000"/>
                  </a:solidFill>
                  <a:latin typeface="Arial Narrow" charset="0"/>
                  <a:ea typeface="Arial" charset="0"/>
                  <a:cs typeface="Arial" charset="0"/>
                </a:rPr>
                <a:t>- </a:t>
              </a:r>
              <a:r>
                <a:rPr lang="id-ID" altLang="x-none" sz="1600">
                  <a:solidFill>
                    <a:srgbClr val="000000"/>
                  </a:solidFill>
                  <a:latin typeface="Arial Narrow" charset="0"/>
                  <a:ea typeface="Arial" charset="0"/>
                  <a:cs typeface="Arial" charset="0"/>
                </a:rPr>
                <a:t>P</a:t>
              </a:r>
              <a:r>
                <a:rPr lang="en-US" altLang="x-none" sz="1600">
                  <a:solidFill>
                    <a:srgbClr val="000000"/>
                  </a:solidFill>
                  <a:latin typeface="Arial Narrow" charset="0"/>
                  <a:ea typeface="Arial" charset="0"/>
                  <a:cs typeface="Arial" charset="0"/>
                </a:rPr>
                <a:t>Kn</a:t>
              </a:r>
              <a:endParaRPr lang="id-ID" altLang="x-none" sz="1600">
                <a:solidFill>
                  <a:srgbClr val="000000"/>
                </a:solidFill>
                <a:latin typeface="Arial Narrow" charset="0"/>
                <a:ea typeface="Arial" charset="0"/>
                <a:cs typeface="Arial" charset="0"/>
              </a:endParaRPr>
            </a:p>
            <a:p>
              <a:pPr>
                <a:buFont typeface="Calibri" charset="0"/>
                <a:buAutoNum type="arabicPeriod"/>
              </a:pPr>
              <a:r>
                <a:rPr lang="id-ID" altLang="x-none" sz="1600">
                  <a:solidFill>
                    <a:srgbClr val="000000"/>
                  </a:solidFill>
                  <a:latin typeface="Arial Narrow" charset="0"/>
                  <a:ea typeface="Arial" charset="0"/>
                  <a:cs typeface="Arial" charset="0"/>
                </a:rPr>
                <a:t>Jumlah sekolah yang memiliki aktivitas seni budaya</a:t>
              </a:r>
              <a:r>
                <a:rPr lang="en-US" altLang="x-none" sz="1600">
                  <a:solidFill>
                    <a:srgbClr val="000000"/>
                  </a:solidFill>
                  <a:latin typeface="Arial Narrow" charset="0"/>
                  <a:ea typeface="Arial" charset="0"/>
                  <a:cs typeface="Arial" charset="0"/>
                </a:rPr>
                <a:t> &amp; bahasa daerah (mulok, ekstrakulikuler)</a:t>
              </a:r>
            </a:p>
          </p:txBody>
        </p:sp>
        <p:sp>
          <p:nvSpPr>
            <p:cNvPr id="21" name="Rectangle 24"/>
            <p:cNvSpPr>
              <a:spLocks noChangeArrowheads="1"/>
            </p:cNvSpPr>
            <p:nvPr/>
          </p:nvSpPr>
          <p:spPr bwMode="auto">
            <a:xfrm>
              <a:off x="5591034" y="3445388"/>
              <a:ext cx="3810000" cy="33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d-ID" altLang="x-none" sz="1595" b="1">
                  <a:latin typeface="Arial Narrow" charset="0"/>
                  <a:ea typeface="Arial" charset="0"/>
                  <a:cs typeface="Arial" charset="0"/>
                </a:rPr>
                <a:t>KELUARGA</a:t>
              </a:r>
            </a:p>
          </p:txBody>
        </p:sp>
        <p:cxnSp>
          <p:nvCxnSpPr>
            <p:cNvPr id="22" name="Straight Connector 21"/>
            <p:cNvCxnSpPr/>
            <p:nvPr/>
          </p:nvCxnSpPr>
          <p:spPr>
            <a:xfrm>
              <a:off x="5334662" y="2819656"/>
              <a:ext cx="228732"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334662" y="4115273"/>
              <a:ext cx="228732"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334662" y="5944380"/>
              <a:ext cx="228732"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4" name="Rectangle 31"/>
          <p:cNvSpPr>
            <a:spLocks noChangeArrowheads="1"/>
          </p:cNvSpPr>
          <p:nvPr/>
        </p:nvSpPr>
        <p:spPr bwMode="auto">
          <a:xfrm>
            <a:off x="5903126" y="5127624"/>
            <a:ext cx="3084910" cy="1312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037" tIns="40519" rIns="81037" bIns="40519">
            <a:spAutoFit/>
          </a:bodyPr>
          <a:lstStyle/>
          <a:p>
            <a:r>
              <a:rPr lang="id-ID" altLang="x-none" sz="1595" b="1">
                <a:latin typeface="Arial Narrow" charset="0"/>
                <a:ea typeface="Arial" charset="0"/>
                <a:cs typeface="Arial" charset="0"/>
              </a:rPr>
              <a:t>MASYARAKAT</a:t>
            </a:r>
            <a:endParaRPr lang="en-US" altLang="x-none" sz="1595" b="1">
              <a:latin typeface="Arial Narrow" charset="0"/>
              <a:ea typeface="Arial" charset="0"/>
              <a:cs typeface="Arial" charset="0"/>
            </a:endParaRPr>
          </a:p>
          <a:p>
            <a:r>
              <a:rPr lang="id-ID" altLang="x-none" sz="1600">
                <a:solidFill>
                  <a:srgbClr val="000000"/>
                </a:solidFill>
                <a:latin typeface="Arial Narrow" charset="0"/>
                <a:ea typeface="Arial" charset="0"/>
                <a:cs typeface="Arial" charset="0"/>
              </a:rPr>
              <a:t>Jumlah penduduk Indonesia yang menguasai bahasa dan seni budaya daerah masing-masin</a:t>
            </a:r>
            <a:r>
              <a:rPr lang="en-US" altLang="x-none" sz="1600">
                <a:solidFill>
                  <a:srgbClr val="000000"/>
                </a:solidFill>
                <a:latin typeface="Arial Narrow" charset="0"/>
                <a:ea typeface="Arial" charset="0"/>
                <a:cs typeface="Arial" charset="0"/>
              </a:rPr>
              <a:t>g</a:t>
            </a:r>
          </a:p>
          <a:p>
            <a:r>
              <a:rPr lang="en-US" altLang="x-none" sz="1600">
                <a:solidFill>
                  <a:srgbClr val="000000"/>
                </a:solidFill>
                <a:latin typeface="Arial Narrow" charset="0"/>
                <a:ea typeface="Arial" charset="0"/>
                <a:cs typeface="Arial" charset="0"/>
              </a:rPr>
              <a:t>Angka partisipasi dalam pemilu</a:t>
            </a:r>
          </a:p>
        </p:txBody>
      </p:sp>
      <p:pic>
        <p:nvPicPr>
          <p:cNvPr id="35" name="Picture 34" descr="tutwuri.jpg"/>
          <p:cNvPicPr>
            <a:picLocks noChangeAspect="1"/>
          </p:cNvPicPr>
          <p:nvPr/>
        </p:nvPicPr>
        <p:blipFill>
          <a:blip r:embed="rId3" cstate="print"/>
          <a:srcRect/>
          <a:stretch>
            <a:fillRect/>
          </a:stretch>
        </p:blipFill>
        <p:spPr bwMode="auto">
          <a:xfrm>
            <a:off x="8611321" y="97140"/>
            <a:ext cx="468393" cy="589731"/>
          </a:xfrm>
          <a:prstGeom prst="rect">
            <a:avLst/>
          </a:prstGeom>
          <a:noFill/>
          <a:ln w="9525">
            <a:noFill/>
            <a:miter lim="800000"/>
            <a:headEnd/>
            <a:tailEnd/>
          </a:ln>
        </p:spPr>
      </p:pic>
      <p:pic>
        <p:nvPicPr>
          <p:cNvPr id="36" name="Picture 35" descr="D:\_____________________GLS 2016\gls desain 02\COVER GLS KIRIM\Logo GLS draft copy.jpg"/>
          <p:cNvPicPr>
            <a:picLocks noChangeAspect="1" noChangeArrowheads="1"/>
          </p:cNvPicPr>
          <p:nvPr/>
        </p:nvPicPr>
        <p:blipFill>
          <a:blip r:embed="rId4" cstate="print"/>
          <a:srcRect/>
          <a:stretch>
            <a:fillRect/>
          </a:stretch>
        </p:blipFill>
        <p:spPr bwMode="auto">
          <a:xfrm>
            <a:off x="8273030" y="74478"/>
            <a:ext cx="794770" cy="839922"/>
          </a:xfrm>
          <a:prstGeom prst="rect">
            <a:avLst/>
          </a:prstGeom>
          <a:noFill/>
        </p:spPr>
      </p:pic>
    </p:spTree>
    <p:extLst>
      <p:ext uri="{BB962C8B-B14F-4D97-AF65-F5344CB8AC3E}">
        <p14:creationId xmlns:p14="http://schemas.microsoft.com/office/powerpoint/2010/main" val="3754042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25921" y="304800"/>
            <a:ext cx="4889479" cy="2308324"/>
          </a:xfrm>
          <a:prstGeom prst="rect">
            <a:avLst/>
          </a:prstGeom>
          <a:noFill/>
        </p:spPr>
        <p:txBody>
          <a:bodyPr wrap="none">
            <a:spAutoFit/>
          </a:bodyPr>
          <a:lstStyle/>
          <a:p>
            <a:pPr algn="r">
              <a:defRPr/>
            </a:pPr>
            <a:r>
              <a:rPr lang="en-US" sz="4800" b="1" dirty="0" err="1" smtClean="0">
                <a:solidFill>
                  <a:srgbClr val="0070C0"/>
                </a:solidFill>
                <a:effectLst>
                  <a:outerShdw blurRad="50800" dist="38100" dir="2700000" algn="tl" rotWithShape="0">
                    <a:prstClr val="black">
                      <a:alpha val="40000"/>
                    </a:prstClr>
                  </a:outerShdw>
                </a:effectLst>
                <a:latin typeface="Century Gothic"/>
                <a:cs typeface="Century Gothic"/>
              </a:rPr>
              <a:t>Literasi</a:t>
            </a:r>
            <a:r>
              <a:rPr lang="en-US" sz="4800" b="1" dirty="0" smtClean="0">
                <a:solidFill>
                  <a:srgbClr val="0070C0"/>
                </a:solidFill>
                <a:effectLst>
                  <a:outerShdw blurRad="50800" dist="38100" dir="2700000" algn="tl" rotWithShape="0">
                    <a:prstClr val="black">
                      <a:alpha val="40000"/>
                    </a:prstClr>
                  </a:outerShdw>
                </a:effectLst>
                <a:latin typeface="Century Gothic"/>
                <a:cs typeface="Century Gothic"/>
              </a:rPr>
              <a:t>,</a:t>
            </a:r>
          </a:p>
          <a:p>
            <a:pPr algn="r">
              <a:defRPr/>
            </a:pPr>
            <a:r>
              <a:rPr lang="en-US" sz="4800" b="1" dirty="0" err="1" smtClean="0">
                <a:solidFill>
                  <a:srgbClr val="0070C0"/>
                </a:solidFill>
                <a:effectLst>
                  <a:outerShdw blurRad="50800" dist="38100" dir="2700000" algn="tl" rotWithShape="0">
                    <a:prstClr val="black">
                      <a:alpha val="40000"/>
                    </a:prstClr>
                  </a:outerShdw>
                </a:effectLst>
                <a:latin typeface="Century Gothic"/>
                <a:cs typeface="Century Gothic"/>
              </a:rPr>
              <a:t>Pembelajaran</a:t>
            </a:r>
            <a:endParaRPr lang="en-US" sz="4800" b="1" dirty="0" smtClean="0">
              <a:solidFill>
                <a:srgbClr val="0070C0"/>
              </a:solidFill>
              <a:effectLst>
                <a:outerShdw blurRad="50800" dist="38100" dir="2700000" algn="tl" rotWithShape="0">
                  <a:prstClr val="black">
                    <a:alpha val="40000"/>
                  </a:prstClr>
                </a:outerShdw>
              </a:effectLst>
              <a:latin typeface="Century Gothic"/>
              <a:cs typeface="Century Gothic"/>
            </a:endParaRPr>
          </a:p>
          <a:p>
            <a:pPr algn="r">
              <a:defRPr/>
            </a:pPr>
            <a:r>
              <a:rPr lang="en-US" sz="4800" b="1" dirty="0" err="1" smtClean="0">
                <a:solidFill>
                  <a:srgbClr val="0070C0"/>
                </a:solidFill>
                <a:effectLst>
                  <a:outerShdw blurRad="50800" dist="38100" dir="2700000" algn="tl" rotWithShape="0">
                    <a:prstClr val="black">
                      <a:alpha val="40000"/>
                    </a:prstClr>
                  </a:outerShdw>
                </a:effectLst>
                <a:latin typeface="Century Gothic"/>
                <a:cs typeface="Century Gothic"/>
              </a:rPr>
              <a:t>dan</a:t>
            </a:r>
            <a:r>
              <a:rPr lang="en-US" sz="4800" b="1" dirty="0" smtClean="0">
                <a:solidFill>
                  <a:srgbClr val="0070C0"/>
                </a:solidFill>
                <a:effectLst>
                  <a:outerShdw blurRad="50800" dist="38100" dir="2700000" algn="tl" rotWithShape="0">
                    <a:prstClr val="black">
                      <a:alpha val="40000"/>
                    </a:prstClr>
                  </a:outerShdw>
                </a:effectLst>
                <a:latin typeface="Century Gothic"/>
                <a:cs typeface="Century Gothic"/>
              </a:rPr>
              <a:t> </a:t>
            </a:r>
            <a:r>
              <a:rPr lang="en-US" sz="4800" b="1" dirty="0" err="1" smtClean="0">
                <a:solidFill>
                  <a:srgbClr val="0070C0"/>
                </a:solidFill>
                <a:effectLst>
                  <a:outerShdw blurRad="50800" dist="38100" dir="2700000" algn="tl" rotWithShape="0">
                    <a:prstClr val="black">
                      <a:alpha val="40000"/>
                    </a:prstClr>
                  </a:outerShdw>
                </a:effectLst>
                <a:latin typeface="Century Gothic"/>
                <a:cs typeface="Century Gothic"/>
              </a:rPr>
              <a:t>Pendidikan</a:t>
            </a:r>
            <a:endParaRPr lang="en-US" sz="4800" b="1" dirty="0">
              <a:solidFill>
                <a:srgbClr val="0070C0"/>
              </a:solidFill>
              <a:effectLst>
                <a:outerShdw blurRad="50800" dist="38100" dir="2700000" algn="tl" rotWithShape="0">
                  <a:prstClr val="black">
                    <a:alpha val="40000"/>
                  </a:prstClr>
                </a:outerShdw>
              </a:effectLst>
              <a:latin typeface="Century Gothic"/>
              <a:cs typeface="Century Gothic"/>
            </a:endParaRPr>
          </a:p>
        </p:txBody>
      </p:sp>
      <p:pic>
        <p:nvPicPr>
          <p:cNvPr id="5" name="Picture 2"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001000" y="5791200"/>
            <a:ext cx="794770" cy="839922"/>
          </a:xfrm>
          <a:prstGeom prst="rect">
            <a:avLst/>
          </a:prstGeom>
          <a:noFill/>
        </p:spPr>
      </p:pic>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3"/>
          <p:cNvSpPr>
            <a:spLocks noGrp="1"/>
          </p:cNvSpPr>
          <p:nvPr>
            <p:ph type="sldNum" sz="quarter" idx="12"/>
          </p:nvPr>
        </p:nvSpPr>
        <p:spPr bwMode="auto">
          <a:prstGeom prst="rect">
            <a:avLst/>
          </a:prstGeom>
          <a:noFill/>
          <a:ln>
            <a:miter lim="800000"/>
            <a:headEnd/>
            <a:tailEnd/>
          </a:ln>
        </p:spPr>
        <p:txBody>
          <a:bodyPr/>
          <a:lstStyle/>
          <a:p>
            <a:fld id="{752C7F87-C8D7-4953-97B7-06703C3F3A56}" type="slidenum">
              <a:rPr lang="en-US" smtClean="0"/>
              <a:pPr/>
              <a:t>19</a:t>
            </a:fld>
            <a:endParaRPr lang="en-US" smtClean="0"/>
          </a:p>
        </p:txBody>
      </p:sp>
      <p:sp>
        <p:nvSpPr>
          <p:cNvPr id="4099" name="AutoShape 2" descr="data:image/png;base64,iVBORw0KGgoAAAANSUhEUgAABaAAAAQ4CAIAAABwgOwFAAAAAXNSR0IArs4c6QAAAARnQU1BAACxjwv8YQUAAAAgY0hSTQAAeiYAAICEAAD6AAAAgOgAAHUwAADqYAAAOpgAABdwnLpRPAAA/45JREFUeF7s/V/obdl1HgpWPzXd/XAvXAK3+/rBUbgCN5Ij6Iqp636w4mALpAsuC5wIDEVDxRc5eSl8CcKB0CJCCgi3hPIgyfUgS2CMwNgGuTCuB2Ebm0hEROKmCEhFhKpwUT5UUTqoqMIqjiH97d/3O+OM35j/17+91t7fYXPYv7XnHHPMb4w51xjfmnOu/9O9n/yJx/RPCAgBISAEhIAQEAJCQAgIASEgBISAEBACh0YABIc+QkAICAEhIASEgBAQAkJACAgBISAEhIAQODQCjx1aeykvBISAEBACQkAICAEhIASEgBAQAkJACAgBICCCQwtYhIAQEAJCQAgIASEgBISAEBACQkAICIHDIyCC4/AmFFEnBISAEBACQkAICAEhIASEgBAQAkJACIjgEMEhBISAEBACQkAICAEhIASEgBAQAkJACBweAREchzehWDohIASEgBAQAkJACAgBISAEhIAQEAJCQASHCA4hIASEgBAQAkJACAgBISAEhIAQEAJC4PAIiOA4vAnF0gkBISAEhIAQEAJCQAgIASEgBISAEBACIjhEcAgBISAEhIAQEAJCQAgIASEgBISAEBACh0dABMfhTSiWTggIASEgBISAEBACQkAICAEhIASEgBAQwSGCQwgIASEgBISAEBACQkAICAEhIASEgBA4PAIiOA5vQrF0QkAICAEhIASEgBAQAkJACAgBISAEhMBjbzz5s/oIASEgBISAEBACQkAICAEhIASEgBAQAkLg0Ag89qM3X9dHCAgBISAEhIAQEAJCQAgIASEgBISAEBACh0ZABIf4HSEgBISAEBACQkAICAEhIASEgBAQAkLg8AiI4Di8CQ9NsEl5ISAEhIAQEAJCQAgIASEgBISAEBACiyAggkMEhxAQAkJACAgBISAEhIAQEAJCQAgIASFweAREcBzehIsQXRIiBISAEBACQkAICAEhIASEgBAQAkLg0AiI4BDBIQSEgBAQAkJACAgBISAEhIAQEAJCQAgcHgERHIc34aEJNikvBISAEBACQkAICAEhIASEgBAQAkJgEQREcIjgEAJCQAgIASEgBISAEBACQkAICAEhIAQOj8BjL774wiuvvjSHLHn55e9DCD737r28iBzpk4WROAucCjjCpzQAbZDKfzS4RmdpOU8dsX3io5GuO8XoSEd5OXMFtH2Co7BHYc+EkW6DXXcK3Skm+M8+J8PgzCeCA58J3WOVH96/Rwkz5bz22iuLyLkGfWSsgICcp+4SwqcfHw0uDa4hH9jz4BrqiC98DbdRhT2pe8iZK0Nmz+DImY/lzHuzl+4UCnuGfGDPk6HvyF4IjjfeeHVXBMee9RlyxDXC1j2Ds4c7h/Cpu+ie8dHgCgjs2Vga7Km7envJmeXMQz6w58E+1BGFPf1wLcVm7tl5dKfQnaJ/RKCknPkyYvgTwTFzawnWhCyyRUVy6i5FfGSsLEpynh7nkf+UUNLgqviPBtcRB5fuFLpTDMX0LLzPwS5nljNfjDPvLQzT4NLgupjBFZxZh4we/hiVCa6pKkJACAgBISAEhIAQEAJCQAgIASEgBC4MAREcIjiEgBAQAkJACAgBISAEhIAQEAJCQAgIgcMjIILj8Ca8MMpN3RECQkAICAEhIASEgBAQAkJACAgBITABAREcIjiEgBAQAkJACAgBISAEhIAQEAJCQAgIgcMjIILj8CacQGupihAQAkJACAgBISAEhIAQEAJCQAgIgQtDQASHCA4hIASEgBAQAkJACAgBISAEhIAQEAJC4PAIiOA4vAkvjHJTd4SAEBACQkAICAEhIASEgBAQAkJACExAQASHCA4hIASEgBAQAkJACAgBISAEhIAQEAK7Q+DNN++/887bDx6883d/93f48tZbP5qQ819VFREcu3Piq/I/dVYICAEhIASEgBAQAkJACAgBISAEPAJv/+2PQGeA1PhvyT9cfPDgxyggxLIIiOAQwSEEhIAQEAJCQAgIASEgBISAEBACQuDMCIC2AHnhOY2/uf+jrz73F7/08T/F598+96ffeekl/6uYjpTjEMFxZicW8SYEhIAQEAJCQAgIASEgBISAEBACV4tA4DWwRuPPvvu9Z770R+/651997MnfDh9cxE8oIKZDKzjEZQgBISAEhIAQEAJCQAgIASEgBISAEDg/Ajxfw/MUoC2wUiPLa2SZDhT2TAfP6YDYq6WK0HGt4Di/Z1+z/6nvQkAICAEhIASEgBAQAkJACAiBq0IASzb8+RrYeNLPa5TWdPjdKxB+tYd0iOAQwSEEhIAQEAJCQAgIASEgBISAEBACQmB1BPzRoThf4/N//Ced6zVSXiPLdEAgxHJVyHXSHCI4VnfiqyIj1VkhIASEgBAQAkJACAgBISAEhIAQCAj43ShcstHDWUwrA+F+QQeavh5ziOAQwSEEhIAQEAJCQAgIASEgBISAEBACQmAVBDy18bW/HKY2/m8/9b/iQ6bDvvQQH6A50JzthbkSmkMExypOfD0MmXoqBISAEBACQkAICAEhIASEgBAQAikC/qwNcA2du1H+L//938PHKIzTd/y7ITj8TyA78GeT8kCjaPp6Nq2I4BDBIQSEgBAQAkJACAgBISAEhIAQEAJCYDEE8CoTWzqB3SIVaoM8xYnCuPn36M+HL4g9URg5goPljQq5rZi8VpbMSKA53nrrR5dKSIngWMyJL9VF1C8hIASEgBAQAkJACAgBISAEhIAQ6ETA9qS8/uZbpbM2wEf8xP/0/zixDw95ChIZICxO1x8yGly1QeKD18lo3LIerExS4yE/wirZlR3+bI5L3bHSJjjeeOPVH96/12nLSjHJqWO4CD6LCIGekrOBsYRzc1bZlR/uShk5z7GcZ2/2kjNrhm+OoKOEc3JmOfPFOLPuFBfjzH7hxlef+4vKSRm28cS+kLO4PXHj5sujczdueA2WvF2yYXTGXYLDfiXH4be6mDLPfOmPuLoE//ulHJcxqTYIjpdf/v6LL76AzyuvvjRnBjE59+69vIgc6ZPCKGPVXUv4CJ/Jk4+cR84z2XlQcVf+sytl9gaO9Gn6+a78Z1fKyHmO5Tyyl27rTY+tFKhMPjhxg0ddYOFGdk+KURi2BON2qYVtUHFshREc/gwO/I51HHeWbzhOhPSHbWmxnS8pzQH1/uy736O2XMpxMQl7g+Agu8HPZD8AFbSIHCiwiJxL1Ufg1F1U+AifyZOYnEfOM9l59nbnkjPLmeXMHoFLjQn3NvNIn+a429XkvCtlDuQ8ti2luHCDiy/cppJHzEVugYY/XMPvQ/FLOWz3yqPFHcmGlzvrPu6e0OGXcvzgB9+bn/jvwV4iOKYTN3uwn58uNRkpbG3ePisF5D8CZ7L/yHkONPnIWAcy1t7CjL3pI2eWM0++be3NmfemjwbXhMFl54mmJ248esmrW17B1Rm2oCNsVyGFkT091BZoPDpig5tZ/NqN5KTSO2tA7nIcWMqBM1C5lAObJGaubNiDM2uLyuVsmdFazfpkJHyEz+RISM4j55nsPKi4K//ZlTJ7A0f6NP18V/6zK2XkPMdyHtlLt/Wmx1YKhMkHZ1iQ3fib+z9Kt6XYXpI770a5ezKoHbphJ2484kQKr0TxR3t4yuPR1pWbM0eNIgkER7pjBatOyHHgQImjnynRPmQUJ4wucsgohNxf4rBS6VMZbwKnPlsJH+Ez+X4m55HzTHYeVNyV/+xKmb2BI32afr4r/9mVMnKeYzmP7KXbetNje3IusBs8qhPnWYTzRP0ajUfvc3XnZdhOE9IZ2ZeemMxmgUetF9aJ8I0txoCkHAe2q/gjORbBZ44QDtIJBEKb4JiplqoLASEgBISAEBACQkAICAEhIASEgBC4JATIbuDf5//4TzLsxsNlGunpGPbmV74zpfKmFVvTYWdtNAuzwJ3jRe9q8ohtYTG3SAT7a9ijBw9+fFxLieB4/bjGk+ZCQAgIASEgBISAEBACQkAICAEhsDECfGEK1m782+f+NEs63Fkr8fCYDH/CaCdVQTmf+a1PYWuMP5ijWZ2bYqyK8Sz+TS4pw4JdNthrc2iOQwSHCA4hIASEgBAQAkJACAgBISAEhIAQEAJdCNjrYNO1G9wJYisv7PWvXCtROewzEhYPX4aCKn/29ee5sAIcx//8D/6+39vSpDluC/jX0D5c0HGH6XDrOI7OcYjg6HLijRlBNScEhIAQEAJCQAgIASEgBISAEBACe0PAzt1I127kN5IYudBxYqgdk/HT//CneEooSA2yG/bvxKE89tj73/+/dO5woUzuhfGvjDWCIz3g49AchwgOERxCQAgIASEgBISAEBACQkAICAEhIAQaCFTO3agck8E1F53HbXBDCuiMv/c//A/8kv5DmQcPHmBlx9CmFf9iWn9Ox6PlHRexjkMEh4axEBACQkAICAEhIASEgBAQAkJACAiBGgLNtRsTjtjwe0y4pMI2pJQIDlAbKOYXdKSvRCltXbk9GeTu61RKr2ixdRzvvPP23tbRVPQRwaFhLASEgBAQAkJACAgBISAEhIAQEAJCoIYAjhQFrfDV5/4i+86UW5rgZl9J79EYT/429pvYUaD48tSv/ooxF9iEUlrBgZJUBv9AiHAziz9StK6AHYCa0ivpe1XYEI4dOQrHIYJDw1gICAEhkEfg7R+88OZzX9FHCAgBISAEhMCuEMDt6SiZhvQUAheDAPJ8/Puz734vZTf89pMsd1B5zQoODf1Xv/EvQGTwZA3PaIDg8HyHER8/+MH3sLjD/uSCDuhAOTy8w591mic7Hr6hli9buXMI6d2zQuzdsVjAcghriuBQaicEhIAQuEXgrW8+/+YXP/n600++8eTP3vvJn9BHCAgBISAEhMBuEcCtCjcs3LZw8zpE1iElhcBxEXjw4McgFL7z0kspWeCP7fQvT6mv42CtsEADFz/0wX9izAXYDXAc6QEcqOUJDpxCClFff/45K4k1HSjQPIL0ERdzw4/wz6zaz3zpjyj8EByHCA6ldkJACFw7AggNX3vmqXuPv3u3UawUEwJCQAgIASFQQ+Dxd+NGJqbjuPmzNN8zAjiBArn939z/Ec6kyK6GsBUQdoxo6VQLO+aTVEJYoBEYDRAZJYLDX+fqD8+DkAHhoozKyaZcu+FpjlOFwqtesDEHTWANy54tRd1EcFx7ard/H5WGQmA9BE7rNd7/HgXNQkAICAEhIAQuAwHc1HBrW+++KclC4NoQsNemYKdG5uiNh3SA0QQ9r0oBH2EbQypURVipYRTGh3/5Q75WSovYkRwVniU9fcNvbEHFdJMLtueA4MBilp37gAgOERxCQAhcHQLYvXz/Ex99/b3vuoxwVr0QAkJACAgBIeARwA0Otzkd1bHzNEzqHQIB0grYo5FZ2nB3iURli0f9nSbGXIA+wJIKvxbDb0Xxh49WziLlqaX9p5zeluR6jxu+5tGRHHdXcxzlpSoiOK4utTvEVCIlhcB6CODRlnajKBMQAkJACAiBy0fg8XdrNcd64YQkXwMCfIHI1/4yc/SGP5vzEaEw+AqVE6Hw2GM4HNTIC4jieR/8518HaxdxjKg/vAMkiL1ZllV6VpGkKzjsLTDkOrIsySEOHBXBIYJDCAiBa0EAm5N1eujlB/Q6HVYICAEhIAQcArjx6WyOa0jF1cfFEeDRG/fv/zBdDcHFGmQE6q8gaa6kQHW/3wTrLzx5kSU4wGiUyuB65RyNijLWkfQ8kVDr83/8Jzs/jEMEx7WkdouPeQkUAsdC4HTchvakKOgXAkJACAiB60MAtz8t5ThW0CJtz46AHb2RPVj0lgVwB3Dgin9ZbJPXsAJgNPw+lPBq2OwWlfAKlVB9yv6UJ3/bUza2fINvrk37wsM4QACd3UxZBURwiOAQAkLg8hHAi/S0ckEICAEhIASEwDUjgFvhPrMRaSUEdogAN6dkj94YOk+0yXRQmm0/CW9OCYs10n0rKI8dK1YdlER6OGhTB1/g0VtvuVMlR3CA9GGLb//tj3ZoOxEcl5/a7dDtpJIQ2AwBHLGm96Rcc0CvvgsBISAEhIAhgBuiTh7dLAJRQ8dF4MGDd5C9Y51C/aWwXOkweuBF9rDSrz//HCkDnKbhV2SE4zZSggMrPvBSFX9mxxx9witjKSorENQPOaAdWlkEhwgOISAELhYBsRsK64WAEBACQkAI3HnBijiONy827NlhqnlElbAqAXn739z/UXZzCo8FDadvzKQ5UN2/FcUv6Ag7VqDYyy9/3zMg//M/+Pt2Hgd+mnYAh3EuYXGKHcyR5ThAAEEfkEF7s7IIDs1xQkAIXCYCYjcU0wsBISAEhIAQSBHQOo695WPSZ1cIcDUEXheSXb5xm/O796eG8ziG9oPYa1n9NhPwF6AqqAZWZ3CBBlZ2fPV3fwdf8D9IDVuygda5kgL/Jp8wGt+o8vBIDtukkiU47K2xe9uo8tiLL77wyqsvzfEqGABC8Ll37+VF5EifLIzEWeBUwBE+pQFog/R6/EfshmJ6ISAEhIAQEAIlBMhxKIavZy6Xjc/1xIRD+SmXb2TfCzuBueisAvqguS0FSzw8r+H3pNh3LPeYdsJo+spYe1NsfcMLNqqw9SGQUXjZwRWc+URw4DOqk5X/4f17lDBTzmuvvbKInGvQR8YKCMh56i5xnfjodbAK64WAEBACQkAIVBDAjXKR2Ps6w4z+aHzP+PT3IpS84ISL6Xpxc4pbuNFJXvQU48YQW4iBJRv+xbFUCQwICA4u4rB/+BNHitqf808YtRUl/Qd5fOell6AAXjrT705r+I9vfS8ExxtvvLrIJLsUXnvWp997VpqM9gzOHtg64VN30Q3wee2ZpxTUCgEhIASEgBAQAnUEcLuc/5Byg9v6UOgrffrDsCFgfeELTrhIFvSwEguXeewxIy/wxZ8bCn141Gg4fQPXfckHD3488yiQaT3CapdzERx+sEeCY+bWEqwJWWSLiuTUZxniI2NlUZLz9DjPlfjP61/+rCJaISAEhIAQEAJCoAcB3DSvJDyYkMxfdnipnCLrEhMIDh44Oo0dsFrhnFG/TMO/CPZf/ca/SBd3sPD8E0Zt+cZQXyYQHEB+2cEVnFmHjF7m8YoTJnFVEQIXgMDp6I33vqsnpFMZISAEhIAQEAJCADdNvTj2AuIfdWERBLDPYgLBgd0l2BsyRAqkhUFw+HNGPcHhzxzFdbSFA0d9AX4H9zHzFSq3b4SFlJGdOCQ43nnn7UVMsIgQERwiOM6DwCkR/fJn73/io9gCah8slXzzi59865vPL+LcEnKFCLz+kQ8oWhUCQkAICAEhIAT6EcCt8woDBnV5KQTefO4riOfhRRbPv/70k/c//bEjxvMkOPD20/4Mn8dnzF/BEc4ZNf4iXbIR3qJiJRc8YXTopFIRHOfJpZcawJKzCAKYB5tZKA73BtOxSHMScj0IwLX64zmVvGYEEISBY33w2it7Pq7lEEpesxct1fceQ8NRT/nDpS9P64FiKdh3KOe8VsYN9HqiBfV0EQTAX8BpG/PS4+/G3HWgJUIkOIZeocJ3xA4xAqW3z0JOui4DtAW2qITr/pUr9hMuzl9IQr5maCXI5//4T7SCQxzH9SJwWrUx8oAdNMcR2d9FbhsSMgGBe4+/e/uYlRF5ekNKr5wecXz6Y3issb2SajEggOVjNBA4jt2Ccwglt0TvRHw/95XmWMNd41hjrWloX2Amx7Hz+aoJxZb+tnFbC1p5ouaPv3vCbVdVrhYB0Bb9noaJ6yiPLUcJDqMD5q/gOLEejz32pWe/EG5zOG0UL4j1F3HWhn9ziv20yEISqgG+pp8rwZtiHzx4oC0q15vhX+08iI6fFm5MevqEnPCacVPfOxHAvbP/XrtgSYtKm3mXFQAhMhQZLKitRBEBnyfvFpNDKLklehjj/aOMJU+s+u4pxaahfa+HHhKk1tn5fNWEYkt/27itBa08WfOjpKCdUYGKrYTAaV59/3smuBlm4/0v5RglOMAFcGPIIgQH5ISXp2BmwPINvB3WTxHgO9JzRr/+/HNDyy5qe3AeewxN9EsDwaEVHGI3rhGBmckn5sSVpmmJvRgEzrJ8I6TKQ9nXZMpvQlShKgGBQ+RRh1ByS9fqWb6RHYMzb0Br97FpaKwzsn5hCcYcfaZjOPURxZC2TSiGpB2r8IJWnt5xLeJ48xpD9KE4EEvk7v3U35/sY2BGds5xDBEcIDVASfzgB9/r5wLqR3tAWuAySHD4lR18Vcov/sLPhfvdIieM2ltUIA2adO670QoOTRzXiMBpNrx5ajrno3UcQ3egayt8xlfD+ogc30sfjILsppU5g0J1JyNwiDzqEEpONsGEih4QrIEqfTAbpLvG9rxmqmlorNpgj+b3YufzVROKCW5zlCoLWnlOlzF8ri1+UH/7EZi8dsP7JFja/ha3LzlEcIBowEoHEhD9h5JWSpIxCeEi5dt1vGkF39MVHIucMGoEB6ThRS2de150Bsc1pvfbD85dtbjgazt1AtauLLsrZWY+1ZwTDg5F5FiLFJ6gzs9Y5ih/tXWHrHYulA6h5JbgDAFi6aIdtjJtj+QGHRzq10x9htrafr4aUm8mFNtUh9eB3cYTmm2am9+KXqeyq9hmb8osFWsh8tlb10yffoIDLANP+sSmks6VDk0ShCd6/N3f/Z3nOEBwoCEwKfiAdMDCCrAPKcGBMotsk+GbYtm1TtIEZ7JCZ53BIZrjihBYcv+zFk9q8WQOgUWWCE2OCydE5P4ogT0fcjkZk/1XnGC17Tt1CCW3hGUUEOSWfinHbt+YM9qvOZhPaGvL+WqCenPQWLsu2Q0kCejX2m0tKF+Hu+829z6vYsvu9dutm/UTHGAi+HITMA7953EaxwESgZ/IejwUaxwHCQ42hA92xGQJjnS1RbEJHCNa/ZBnQYvcfdPkTfia2Lf/9kfndVHf+mP7UUWaXB4Ci2eeOgHr8pxkfo/O+3BsWkTuay1JAs7bCLZgiLxzUdOstnGnDqHklphMAASDy2LE804UFaAm9Gsy7NPa2my+mqbeZDRWrWjsxuEIDu0Inh+WXKSEZU862+1aIRIc33nppeZhGfai1v4TRrkDha+V9f/8AhB8/9AH/4lnN1CSbWEFB1+eAoIDF/1xpF/93d/x22QeverVNdOvJ1+kglNL2WhzAw4JDkC3H88XwXFFiym2d7vlM7fH3/1vn/tTfYSAR+DFf/wzq8apdeHTIvI7edfIu9bO2NNLanqa1TZG4BBKbonJNEAsTNztU/Rp/ZqG/LS2Npuvpqk3DYpVa4XX8e7W97Ig4JaqGEMIBAS++q//t8WHzD4Xcbz55n3eNRrbSR6us8DWjOYaB/IapBqwBANsBb7gFE/Uxb+P/tpT+NPWgPhzRsF08LgN8ho4XhREBkkHLhvBBxd5xVgSshs8RAM/kfu4fe3rjQ5dTIdbSNLsoAgOsQnXhcAae54/+P/9N//j/+/z+ggBIvD//PfPLn7THRI4LSLH0OjPu7C03p+beDrX5sufPV3seO8y42xshAlvl0R1rIeyo08ps+cNlDwCHQJ7Fvxb65XCWQ2hiVePm9iz76VDdfzkrYDvTd2yVgui0EcUK7WbOsniyJRca7LtTOdTTz/xUVjcmhjq7OJO1Tnipo215kBb3HChO6eTLJKx5sdvs18942hVDDebr5pQsJvQhyU7V+UsPoXCZ2BTboDC7BSmJtjLvxLF76Xn9+z8uaCVO52hUgw3VsUYQsAj8PVf+H/N96sgYbdrhZoEB1dh2EkZFb7gRFs85DXAaNhsgMUR+AmsBK/4oy7snFFSIdgkgop24gaFYNMKjhq1iijDk0ftiFBbXUJ24/P//jPWNK6gMLWqMR0PV3Cgohee5X1EcFxXer/9ioldtbjSI4uvPP2k7jpCwBD4//zmbyx+0x0S2BmRpzKbedcpjn/6yUqgjJ+aZ5QiiWVDiMVvc4ObF9GnMTevoDt13iQVWIHLCleOGrEd/tQQrVutoGTICk45xk2Sk/2HrKNyHFqwGkpWRJ1g+eInm3TS8si43i1iOwhBplexPpFsJo2LO1XniJsw1nxmXurX4oaz7oSDToOjnljFp59E4Wa/hjSsg9lsq1R9m/mqRz0MfP9SqsZ8NXsKDRMU8IEjBVN612qyG1Y3EmHJXN05LtYohhurwgwh4BGY82rYkovu9nUqHKSVFRzgBfz2kCeeeF84ZNSWbOA6WAwusgj/Xnn1JVAMvPjvPvXxO9tAbtZfGEkBfsF4DS7lAKNhL1WBJijpqQr/jhWU50Eh6T9cB4eSpTnI4FiVLz37hfouFezoQWFtURHNcRUINKPkaXdlsMi66wgBQwCE1zRHWqpWT0SettXzRNSf7VdK45l7V/oS1EtD81Ry/eicof72FPZl/K71Upe5OqMni6i8wsk3CoH1x63UBGXqB8j3dNYs1VN4cduBDqs4kv/p9FC6vD5occU6B2MPaEEUjGv9Kq3rGRLbX9g3XR+/TZnNAp0A9pApWVHnmq9SZcLArx/SvMYUmpXpieY6VWqekD4BWtDK/f5QKqknSYqyPAJYOj3fqbISdvVc1pRpEhzI9kFJ2HAGf8EdKP58DXAH4AXC+1DCvQDEBNmH+KLZm+UVYEBYHmLBaOAL+QheBHPBMzLsuh0FivLgXG57kbyTJegAyShsCzqsC9wLY//qu1RYbFfW1BkcV8E1nMXnms+Wp02XIjh031172eSQZ06LSpt72kMuilz9tKfgIx/AB19CDF0hE33JO29D+OFreCwMUSdpD9da252sU2ATqB5w7mj4cM3CA6deWNBBosFTEpDAjkBt/2gX3SmxP6UkBNVRxWAJxEed4+jp7GSCYxHbBafithR+0mUdnT6wiGJNR2KBIYRR3r9F5bRLq0DZDIntLJyyG9xmdeta5ZVHWSg6G+2BcZqos8xXPexGhXNcewrF9HKaLriLzbkWFphwosbHZtQTY/jwIr+kvZtmmh6jTyijQEuBlkdgvaWyZ0lPmo2SlXjXP/9qcRHHY4/xeAv/Dys1+HITvxUllAl/GsEBuuTOGhB3/gXEcjcK/vEID/Am+M71F7we3nViKzgePHhghEhdE/wKsdQfB3+kS07q76AVwSE24YoQWP6E0ZsYV/dd3XcvgOC4s2whWYSCENnfirJcYVh3UDo+I83kubElTfZ8PrBlNphqGBKGU6Z6c/CHYWK8A+qmB3OE3DKb1qaNgkbJJksB58rylqH8pKfw4rbj9h9QEqcjCd7/npD24EpY4JM99CQQDTTKTKfqTMB6QDNRYXtIhXAfEttTOIzfrJfCFlApXTq0T4LjLPNVgCJdu1FhN1adQjEXdR6BZFMWAGw6eY9rNYUsVUCBlgKtbQgOuH2Tbti+QA/B4VdwNLmDUgGwBiRK/BkcoCdscwrXhoC/wGIN8CZYtfHv/tf/zngN40cgwb/rBEs5/Bte6qtIOpWvrOAAE8QmtrdUpUWt4LgixmFjzxPBoRvkBggsFc9NljMhKr3z0Pu1VzKP8r74SbvlVB6k+0y+FECHJDk9D8+37tdKbLaeP2hYatc/QyY4lb05HuFsZtvZKMFBsuQT0VKqPOQJPYVT29Uyuocb+IFM84zVird7jqPke4s7Vefo8+3ertnhyp27H38ib9NVRheGjBquvoMsvGsD2u6Q4DjXfOWhCKxl/YSdk01Xm0J7juMxzY9LcKALG9y+1cRREFhvBcc+CY4HD97B4P2lj/9pZQWHnQ/aSRBki9nyCqzRsLeo4KKtAcFFfid/AXbjjU/9n/Hlv37/u1y4AfqDqy3wv3EQfIsKW4SEsNlkgsJgYSpncIDggExwHBunmfXmRHCI4FgLAW1ROcqt69B6dqZG6xXrSXhu8+T3vis94jEdJv7Zo50MWtLfUxLZ7NerVz9Y4ZTJP/1kk1jp729n6ugF1rNBf1dGxys29YvDszLvPJHOLRdPnx5b6yWjrIrMIrbrGQX+tIXScpXFnapHsezKkWag1vO6n2UNF8Zv+2za977Lr07aD8EBzc87XxkUKbvROFjUrYBbdgqtT1Cp7URwHDq6kPIbnOa+q5TYlHnnnbcxeJ/50h+VCA6+G8XOyGjeibIFwBrwxFD8sw0gnpsA62EvT+HpGyQ48N0WcYC8sPe5QJodw2EEB44g9eehTlMVksMpqh4ZMEEiONbKpfc5Qq5cKx0yqrvj2gisd/BVZ8YVki5kSqVP9tUV2SzdbxVpsoQgNR5REp/4aGYxiNvt38y1UL0ZkS+bDQYA6xreYSVar8itd2SoF0TVV2lySU3/6VFgqL89tmtqxQL+HJNmvr2IU3UqFlaO9ARqp3NG8AacZD+Ob7HHFla+WdiP386lNE2ZzQKdAB5rvmKnRtkNVFlvCu3HmSWb0+lkPxzVZEJ53F7XvoNL/lEQWC/W2meiBIID6xG++txf1F+kAlYi+3qUnnsTyhj18ODBj+0dKLa7BEs2jMVAYbIbJDi4iMNOGLWSfp8LCnDhhqdROhULxSC2/goVMEGoAtB2Zc32Co433nj1h/fvzVdacuoYLoLPIkKg5yJySmvmJ9xofRUd7n2UO+IGeq63bLLfSyckXbx5lJY6+8XV9dd29MTQo6lRMyIfEthTuKdMSjE0DbQ4weETrea2l6Z6Pb3uKeMbatquqVUnzntQbChQq6/jGOpOs/AdWqpKrPSTJs1GOy0bCI4hDM8yX8VDYarrth7h6fanbD+FTh6SC1q53x8qJfWm2A1imAM1sYfXxC6Sm/TkOHjdKabHr/3lSxWCg0steJznNJoDyyLspFJbwYGL4DXATdghGtAEFAb+BK9hBAcWd/gC0AF0CTazPFpn8dhjL754e3JZ/zmj4aaAdvl2mEfbZ5787RSTz//xn+A005Tg2Mxe2fy6QXDAZgAIH6zDmcNxmJx7915eRI70SWHcobHWmBD1VOFAd8S1Vf2Xv/70d/6v/+N5PxMIjtN2g6efLKntBfZ0zcpDbFp+VJpPkrOtDwnsKdxThpr0l0ThekeGRLH17/6Ddz1aLPPpj82EukeBnjJejabtrPC9x9/91x//dchvvh93vg80bdHj5KMO8OI//hkMsTA2S4NuCOdmYVv/kh2P0/BsNjoNw06C41zzVfpOa2jy4t/7n5qdHYVr2Sl02pAcnd+aIMwvgNvr2ndwyT8QAjh3dhHizAvBGO9PCTfOcTg9NgkOsg/cwQHSASxD+naV0kzreQdUJDcB3gQEh52sgbp8QwqpDSM4uIiDr5jlP+gABUyIbX7BT7je+WIXgMx3wYA9gSh2p/7+FOgMJgitgBXy1tzYXqkjNQgOshv89HthKAkKZxE5ELuInEvVZ4fgLH/O6OPv/rfP/em0z8d+/2v2mSaBtSSnjt6W+Dz7hc/9l//u/z4/kpsjoZPg4AsFsQoAqVe9uc6sI1tsZtbdk4sOJQ89hXvKjOa3zY70N9qfrgzJ7CncU6ZfPZYEtRHepFv3t2kJeajVz7zUh8YoIJDmj5UBmwOWauYYaeowobNNmc0C/TPYgearrGciI2p29rxT6OiQtPILWrkJUbMAbqy4vdq9fsvbek94Jn02CMMCyF/91//b4gQHbkb9qeXGOQ6nkdqbYrGW4bHH+MZW/gPdAEag8/BRMA728lfU5SmeYDe4YsK/ogV0A9gK7kzxHAfIDr+Ig4eM3m51eewxr0ZoqzJDogtoDv/7NSmV96eQAKLAYMqN7SWC43QIiAiOyoSyIDjf/d4LlVcqTpsosUq2fzbc22CTPkO265kcERHuiuBoRo09BSZH58jfZiZvTV5g9DFjT8jeU0YEx5DnANJs+fRNNE1nOzrBAf393iKsW5k5RprueiCCo8epmmWaLlQq0JyvrGJ88XN5+Ru1XU+lJhpzqL2ma422Pqc8bqzQh7fsBcPCntt6M06QPs0N74vgnAoBPz4tdM/WwlngTVv7Aot0qt95+N7T2otUnvxtrnGYNuGkqyqeeOJ9ZCg8bQHhuGjsRn0Rx+1hGY89FiRACMRO07P+/hSwG6VXqGxsr2GC4+wrTILG0qcyHewQHHAcSy7iePzdQ7OhnGcIrh36T8/+OBEcvGkhW8iuwB8Nmpvp2ZDAnsI9ZURw9OQqddth8YLfkALYT5Pz4++ekPD3mywknCXmpad3o+SayfR7i+Zv42r2vTmCNgC8gmdT/05bWLFpQXPPfEXJnNY8x4G6Wb/dQKXJ4PR4/uKmGdXWl8eNNbvaXNvMs2HVRW7DT2PC0bcI1dmQoeUbgH3jGLX5IhVuJwFxYEddDE2GqIi9J6EK6BLQGWHxBU/fyHIcYEnSZSDY4ZKeCQIhaXM9CmPxSP0ADr5CBUdw7C3nah8yihNGFzlkFELuL3FYqfSpZK07BAcvj+g5Zr+HFbbnCUN5uy+8Q3w0uGb6c8+W7DlxXrPu4lGp30Ewv3ej6jXTsyGBPYV7yuyB4MDeIv9IeUKa6qv09LqnjJdZtx0WL9T1N1HNdpsF5jzHXiM592Hc2oYbBaeHuJkgswTjgqLYxHrzVSAy/Cux64dxrKdS83Ywx/MXN82otr48bj3h1qwYvh55XiQ+aczcc2pvTzyPg7onRPJbxvA954yC4wBP4c/L6KEMWKZ08CfejeJP8cCiDBAWJYIDu1TC0ozSWRvgQfyBHZ162qEelbNIcMIopGVfobKlvYZXcEzwP1URAgEB3LZ75rt6maGziGSC60EAbjMnjJtfd/Go1Mfx9z78gZkajqq3LMGBTIPrPPFvfsY11Jd6R4ZEUXNPEMxfLLMsMtSw3uX+wy+b4DQLzEnzdk5wNA3nj8ZsHrjTydyNAr4GhiWZ681XYZkGUm6/BKlyGMd6Ko3Oxs3pdJT0HFVgcnncWK8nilBP+xHAM8v5G1XAkvS3eMaSt0xE7r0hlvDbu1Q+9MF/wtey9vwLL0mpVMHKC3+waGA6eNQo3jLbbBRECT7NYiwAhoXvbWm+PwU4fOellxDmhRNGz2g1a7q9gmMPWkqHoyMwc2Eb0omjIyD9V0Lg9fe/Z3IMt0jFBXMP6uMXYyNSn6nkqHrNiPxO8pDb4GAKh53zRyc4fHKVXVlzRmR6CI6mZc1A/gF41mqLO1Wnk4+2S7FgCa3v2S0qyxrON9dzIiY0bParWaATwJ62+kVtP1/5VVSwaem1OOedQj2A/YNuDdOMmtKXx411pVu2xB4dgdNrld77rsmPLeFaYEkOAULPMRwgOLj7A7tLTls5bg7R8O9/zXIKWEyBdRk9dEMPwdEjh6eH1ktCJZIa+B+FQXPg/xODU6Z4eAAH/u3QoCI4Tkco6bMBAgjRps2JWruxgXWO20Tlfatzwrv+ugvmHmzUHxmA20bnQ+D59EFPkhz4FyQSpXZ9msf733wNh6CupxZeFL43twL5x/Il1smnVRsj02O7epJv1gkHkR6d4IBlPV+TZRwWN9wdLqz11qQeHnDI8+tz14KizjJf9RzGcd4p9EIIDj1VUmpQRuC09/z975nAceD+chR2A1Exj+HAFoxKhn/66bHHwvEWzdMueugG3rLBlTRXcCxFcKQnd6D1OsHBAzjABO0wiRDBIXZjOwROc+JHPtA/J2ICHT2FaIdjTCqtigAWB/WTEWuUXDxhgJI+nT5tRK9uVEE0j6Ah+/7LCU8Fm48csTzVykC3/FqGp59M77i7JThOqyu/+Xzl2EK/OQX9KpU8IzI9BId31KxHwZR+LUOFlhr1+aZTdQ7M0XbRzfBO3CxduLjhQhJe4igBuB/pCwJewXMUwx7TbDxf+S6UDuPYWKUSSp2sIquvYZoe8+VJzBlvrFv1ji/h+0EA52gMxPPvfdec1yCepdc8huNv7v+oTnBgyUZzcUSIiEBwpC86yfIU2Pni3xGbHsaBX3sIDmw5GVUS+2jA3dT7/tXn/gKtZw/gOIvJfKMiOLZL789u7J0ocFrK0aI5QG0cbircCbzXpgYC3PO+SGWNqDTsNsf94zRq7rIYyMpwxeJ4cA1ZjmNUvZ5c1CeNp9WqTz9JmgP/I6X0LfpH2bslOKzLSO+hv8GIL8hUQ4ZcWZqBDp4LmR6CI2Td+NN6Cl/Cn95YhsluV3BA4dIHhBScMO1OZcPIsoYLngAw0bQnlUB5QMn1AN+Y4Nh4vgrvA8qadWOVeiY3WNzmSThASnuNztWTyYtmRdxS9Wzp2kKpaf2Fn2AebqzOfvzdoEIOtHDDQ9GzS4WLOIbeF4u1Ep0Ex3/9/nchvLSII7xypcJ0gN3wL2dpciJkN+rLN9BxsD+nAPXN+9P8Z9VaIjhEcJwHgdNqji9/FrMeThuyDyZK8Bq6s6465i9P+HnPGV0pKkXOmc1/Krelaa/8DMFuD8Hhn3hX9AHx0QNOT5kJTzjrHfGNpk/RS51qHqlwLmR6CI6wWaPUR0y/hziDoxmfhQL1jUjLGo5kX6DGSgpjmC8O+MYEB5rbeL4KO+CyU9/GKmUxD/uPgg+EhVT9M2GToZhZABTS5cUJ6tGqCMB7Ec/j4aXF83wAc/R4HmsTwHH82+f+tL6QgUeNgrMAieDfgVK5T6F8uiUkW/6jv/aUcRw4JgMf8h1orvMgD4hF4R7FoBLewwKxPezGnvenwNtFcJwnvV91opFwIXBVCJz3GA5b1Y9EZWZYGaojQO/PkUorC0bVM1alfr5pOKkh3JUhhEax1rOHO7K//Rr2l4TYekeCqHoewt7V126Y7c6CDFtv2g4eBWbZ3muTxlJ8yNzEuVkgeHJTsc6Bk+6g6aE5+Iyx2cSChmNbQNKnrFlVuTeqiWezQLN3j/zzy5+lJkefr/zGsdImvrNMocEWlTk8uOWCVu73h2xJHet+VRGUOltBoHOXii3i4FGjPKoT/ypvZsWSCjAXPbcwlAFvQoGQb+83wTtcO6uD2sA+mtKtH6QGhUNtHi8KtXsIDvA+kLnP/SkiOMRuCAEhcHgEKsnzzDivpzpjaEvpe6oMlUGsWQmRmbxVzsgcVQ/N8ZFy5UyK2/ztH/9MVjE8tPF7H5rg9GvYX/LEm1Q7koryeWYIGnyPemyHxecbI3NLFXXYDq6S7kaBtkNWGzJE0xY9kLIM2m1SBrQdiuGDng69aHkpw/kelcavp12aeDYLDGHYHJL90tKSm81XdoIJDF1XeDOVSmpkR1xKui1o5TkWRN2jP3VXxi4EFkSgc5cKGIT+9RS4SeEgUlTpXMTB8tg2AuoBny89+4WvP/9cJ7uBYlAM6zL6y3PNSONo1Sd/+/Zuu8v9KSI4Dp/aLTiGJUoIHBeB8+5SmRlN9lRHNI/syx86gD9LB4v2CFyqDI9v4Oe0sfzmMI7jfgLOc3q0c2SgHg8COLrJFne2NQyHoQqqhcME+XaTPVy8UxsL3OF8dXaV4AMccXuYtyv+gJvpcSMBaS4EFkeA71L52l++1Ez4wQmAg+jnEbAWY4gTwZINlMcKCzS0Xitc0NE8fWPn+1NEcIjgEAJC4BIQwObPjSN4NScEhIAQEAJC4MIQwM108RRRAoXAoREgm/Cuf/7VnpM4hjgOsBXgLDrXcWD/CNZuQBN86VzBgS0tQ+tEoAnK49Nkc77z0kvQ5O2//dFuLaszOC4hu9ute0kxIbANAjhZ4LzvUrmwGFfdEQJCQAgIgWtDAOtcDvq2i20iDbVynQg8ePBjJPOf/+M/aab9PG0UnEXl9I2w+ALrOEAoNF9xwtepcL8MjvloyuebaPvP6QAvw7UhPewGuB72Ys/+IIJDBIcQEAKXgMB5jxq9tjhY/RUCQkAICIELQ0DHi+45YZNu50IAr0FFMv/gwYPmIg4wIOQ4wCzwqFGe3FnfUYLzNUAugFlArdICEBQAr0E5PGc0KxPniXLVBgo315KYkjxABDJ72A30ERt20Ppujxeln4jguITU7lxjXu0Kgf0goEUcFxZqqztCQAgIASGwGQJYBanlG/sJaaTJrhDgIo7m+2Jvl3g89ljnFhJPUoDm4KkcpEXC4gtctFUeXM3B7Sr8hzNEyaeA1wDBMaF1COk5egMdPMTyDREcYjeEgBC4HAS0iGOzUFgNCQEhIASEwCUhoOUbu8qopcyuEOD7YjsXcfAYi86TNcJCDC7B4Htb/fEcvAJSA7tUTussHIfyoQ/+E/5aWQBSX0KCX1F3aPkGGJ9dGShVRis4Lie727mrST0hsAECeiXEJQXc6osQEAJCQAhsgABunRvcoNWEEDguAjz/onMRBzmO/pUUODKDu1R4CgZfYkIhXKmB/SbGethqDnAoWLLBlRf4sDqZEazp6GRYUIzLRppvTvHLN7BtZ+emFMEhgkMICIHLQeD1L392g1hQTQgBISAEhIAQuBgEcOvceboi9YTAeREYOomD9AT3jGBrSTgTFGwFrmClhp2C4XkNf5Qp+QsUAw0BugR/YisKyAuexMFa4ehT8BSsxV/5Zlk0l+oAOaQ2Otdu2Okb+1++oS0ql5PXnXfYq3UhsB8EXvzHP3MxQac6IgSEgBAQAkJgVQTuffgD+7mDSxMhsFsEeBIHjthsvk7FCviFFSQd7B+PArV1E6WSt+9tvVmX8dXn/uKb/8e3sSeF7AnP3UjFeplowiSkJW21SE+PjnL6Bv1HKzjEcQgBIXBpCGijyqrRsIQLASEgBITAZSDw3X/wrt3mk1JMCOwKAS7iwL+e16n0UAYswxev2D/QFuAy+FqTQIjYuoxwneW5HMPL6dehp+R3XjrAy1PMYURwXFpqt6u5QMoIgbMg8NY3n8eB8JcRfaoXQkAICAEhIATWQAA3Stwuz3KbVqNC4IgI4N2oIDiQ6vcwAvUyYckGNpLg9SjpaaC4+M/+6S+lizV+8Rd+zs744Pkg9s+WeNjOl57zNeraPvOlP2IrR7HaYy+++MIrr740R13sC4IQfO7de3kROdInCyNxFjgVcIRPaQDaIL0e/3nzi59cIxyUTCEgBISAEBACl4EAbpSK4euZy2Xjcz0x4VB+Wo+ZkeQj1UfCP4HjCIs1SEB89Neear7lBC0ix+F+k+bZpSiM3TQ4dCOlRU7Hc9wsGxn6YMXK39w/vUfm7b/9EZDcZ04RnPlEcOAzZHhf+If371HCTDmvvfbKInKuQR8ZKyAg56m7xNXi89cf//XLiEHVCyEgBISAEBACyyLw/c99/L5i+Jvt+qWPcoorByebIPOVsdM2qvD4T+wlwbmh/+5THycTEdZfVMgOvmylvzy5GLyHBWs6Rs8T9QwIjh2BHPyDP+w5p/DuuheC4403Xt0VwbFnfc5OcOwZnD2wdcKn7qJb4vP6008uGxFKmhAQAkJACAiBoyOABwC4Uy+VwG95W++JgaVPfxjWg2e2zDU7z4MH7yDbHzptlHwBz/ssURhgIvBuFFAY/IDOCIs1SHD46tjAwheysEr6xhZf+PaQjsHlG7/08T+lEL4ads+DKxIcM7eWYE3IIltUJKc+yxAfGSuLkpynx3mu039ee+apo0ei0l8ICAEhIASEwFIIYGeKxQwKn645fFJOMTmnYM6P5H9orweXb/BtLPYPvAapB+woMXYDX7DKg29Lwa98NawRHKiCX1mFL4K1D7el4GJ4LyyqQ8jpCNJBguP1N98Cm4PDR3Y+aQRn1iGjOmRUCAiBC0cAwZzOHF0qMpYcISAEhIAQOCgCuBV6dmPy03tVFAJXjgBOowBlgJMp+t+owgM4PO8AxoF8BFdePPHE+/AnSQ2+RBa0xVd/93fwK/e24H9+QTGc3IGfcP4ouAx7ESz5DlYxyXZ2KRaeoO7QgaNYpcJ9LocztwiOC0/tDueRUlgIrIEADorXu2MPGpFLbSEgBISAEJiPAN4Iq3emrBFgSOZ1IgC+AMn/n333e51rIshcgG4Ar8H1F2Ar/s2//t/Ba4TXvrKk/4eSYEBQC18+/+8/E94IS0Ik1ELJT3z8N1mSa0Cw4eX22NG+RRxhc8qxrCyCQwSHEBAC14LAi//4Z+bHiJIgBISAEBACQuBYCLz2wZ8/Vn4ibYXA/hEYe6PKDWPBRRZYfwGewr/lBHxEurYCV7hkw/55FgPVs8sxfBWU+Ze//jQWdKBRa65nEQdWpnATDd+ccriPCI7j2exwTiaFhcB+EMDqXC3lOFZcLm2FgBAQAkJgMgK45b3+5c/u5y4sTYTAxSDQ/0YV2zCCTSWBs+ihG7BIxGqdOI6+JRiBDUHTWAbC5R5NCViZcvOSl3cOaiwRHCI4hIAQuDoE8HYVncoxOVxWRSEgBISAENg/ArjN4Zjtg+YnUlsIHAIBnL7JN4w0KIOw5+RmKUeTZVikQOBTbhWpUiSf/+M/OejRG+YzIjiuLrU7xHwhJYXA2gi8/YMXXv/IB0Rz7D9Gl4ZCQAgIASEwhMBp1cZHPoDb3Np3UskXAkIAKx1ABzTfGouVGvwsQltMENKpgB29gfUpxzWuCA4RHEJACFw1An/98V/H0WtDsaMKCwEhIASEgBDYIQL3furv46Z23LREmguBwyGA5Rtjh3H0bTCZQGHMr2JHb/j3wh7OIlBYBMdVp3ZHdFnpLATWQABny2Mp773H3601HTsM2aWSEBACQkAIlBDAbQs3L/AaeknKGuGBZAqBJgJ8ayz+YfnDfJbhjBLu3/8hevHgwY+bXd55AREcIjiEgBAQAncQePO5ryBSxPpehIxY3IGPWA+lFkJACAgBIXB2BHAz4l0JtyfcpHCrwg1r55mG1BMC14AAljxgr8rf3P/RQTkOrN3AwaJHP3pDZ3AooxMCQkAICAEhIASEgBAQAkJACAgBITAXAR7GgX/feemlZ770R6AMzrgWo7NpKAlGhtQG/2HHzQUQUlrBMdebL8AJ1AUhIASEgBAQAkJACAgBISAEhIAQmIwAX6rCf+A7QByAPtgh00FeAwejmrbcmXLog0W91URwiOAQAkJACAgBISAEhIAQEAJCQAgIASEwFwEcyfHgwTueOwCVsAemw9Zr2GKTG17jHSg8mdPZZ0URHHOdeJ92lVZCQAgIASEgBISAEBACQkAICAEhcBYEAtMBWuG7f/Madq9sfE4Hmvv8H/8JNs7cXa9xgbyGWVkEhwgOISAEhIAQEAJCQAgIASEgBISAEBACyyOQrukA14BlHSuRHVypAeHYI8PFGrZk4yLXa6TslQiO5Z34LByhGhUCQkAICAEhIASEgBAQAkJACAiBfSIApoPvW7FzOuxcUuM7QE8MHdvB8qAzsEwjHKthraDRizlfo8eyIjhEcAgBISAEhIAQEAJCQAgIASEgBISAENgCAbysJJAdfp2F7SXBEgxwFtlP2HISqoNDuTZSwxMfIji2cOIeqkllhIAQEAJCQAgIASEgBISAEBACQuCqEMDyCuM7/Amg/tSMyndUwTtQyGhcxnteZ1pfBIcIDiEgBISAEBACQkAICAEhIASEgBAQAntBAGxF/TOTBbjg6iI49uLEF+xk6poQEAJCQAgIASEgBISAEBACQkAICIG1EWgTHG+88eoP79+br4fk1DFcBJ9FhEBPydnAWMK5Oavsyg93pYyc51jOszd7yZk1wzdHUKXArvxnV8rsbaRLn6afy3+OMtLlzHLmJgK+QIPgePnl77/44gv4vPLqS0NyQ2GTc+/ey4vIkT4pjDJW3bWEj/CZPPnIeeQ8k50HFXflP7tSZm/gSJ+mn+/Kf3aljJznWM4je+m23vTYSgFNPjv3nwbBQXaDn8l+AFJjETlQYBE5l6qPwKm7qPARPpMnMTmPnGey8+ztziVnljPLmT0ClxoT7m3mkT7NcberyXlXysh5juU8e7CXVnBczooSsYk7ZxODerLXgewlYx3IWHouJ2M1Y0E9l5sM0a4mw10po5mn6VSy14EmZxnrQMbS5JMaq30GBw7gWOQMDgi5v8RZHtKnMuQETn0+Ej7CpxmBlQrIeeQ8k50HFXflP7tSZm/gSJ+mn+/Kf3aljJznWM4je+m23vRY5VyTITrv5NwmOCZ3TBWFgBAQAkJACAgBISAEhIAQEAJCQAgIASGwDQIiOPSaWCEgBISAEBACQkAICAEhIASEgBAQAkLg8AiI4Di8CbdhwtSKEBACQkAICAEhIASEgBAQAkJACAiBPSOwR4Lj7b/9kT5CQAgIASEgBISAEOhH4K23frTneEu6CQEhIASEgBAQAhsgsEeC48GDd/QRAkJACAgBISAEhEA/AqBCNgib1IQQEAJCQAgIASGwZwREcIhMEQJCQAgIASEgBA6PgAiOPYeb0k0ICAEhIASEwDYIiOA4fEjX/3RLJYWAEBACQkAIXCoCIji2CRzVihAQAkJACAiBPSMggkMEhxAQAkJACAgBIXB4BERw7DnclG5CQAgIASEgBLZBQATH4UO6S30Wp34JASEgBISAEOhHQATHNoGjWhECQkAICAEhsGcERHCI4BACQkAICAEhIAQOj4AIjj2Hm9JNCAgBISAEhMA2CIjgOHxI1/90SyWFgBAQAkJACFwqAiI4tgkc1YoQEAJCQAgIgT0jIIJDBIcQEAJCQAgIASFweAREcOw53JRuQkAICAEhIAS2QUAEx+FDukt9Fqd+CQEhIASEgBDoR0AExzaBo1oRAkJACAgBIbBnBERwiOAQAkJACAgBISAEDo+ACI49h5vSTQgIASEgBITANgiI4Dh8SNf/dEslhYAQEAJCQAhcKgITCI7Xf+7//dpP/bT/nK4889TbP3hhZhD2+kc+AFEUAmmvPf6P7n34AzNllqpDsrW1UhPNXvj+9ugwWr5H5kHLwHZAg8rDlHAVcz//0356Bw1N4bNotU9YNoBikY4vImSDzk5r4uzOOU3tjWv1+8DaN6/1Oi6CQwSHEBACQkAICAEhcHgEJhAcoDbIaPDz+tNP3lIezzw1M/CiHE9wvPbBn58ps1Tdt7VSE0ZwlHoxqsNo+fX6dXbJdEJPcLz1zef5p//p7HqaAmfX6uwKnMsWi3R8ESHnQqDZ7mX3rtn9zgL9KJHgWO/m1anwhGIiOA4f0l3qszj1SwgIASEgBIRAPwKTCQ4fPCG3PD3dephwToirWGXLBH7xtk5BLRifx//Rm899BR/LtytojOowWn6yIfZfsZJs9OchW3bz7FptqcBpQvjIaVkNx0KK84TBMtlYi3R8ESGTu7B2xWP1ruldK8G1Kkrz1z8u0msRHCI4hIAQEAJCQAgIgcMjsAjBceImnn7SFl+QqkgX5KcXkfxwGcj9T3wUEV5I4CtLgk/p083ijje/+EmTkHIKuALJLBASrdDWSZMP/nzQ2asXhJ90e/pJ6Az5+IKSp40SfufO4//IWJvS3oSe/noQrHzAzULb7B6WAGPQPPSLHE24eP/THzslq1/8JBo6QYo/H67fwXcfWJsCJQ1ZOADb3Hpzx443avhkI1TnTzRN1vS+CygTLXvXtV7/8md7et30xpAdnfz28X+E1glIQyXnbNkepblNHbHbFh/iAyOG/Mo7SRPD0/h1bnDq2gd//s5YuLu2a2iwBOOmA9/GtbklTWafpj/0jJqmkDAKgj+YkvX5qnPCqfgAHQmfMN15f0h9vu6c6TwcjTLon3PmkIp33elj1aUxY3PU12EJwyqg1G7u4R665qx4mtiTWXcRwmJUiAiOw4d0/U+3VFIICAEhIASEwKUisBjB4Y7PCPlnyDQeZePgRLCO9yEpwDUgniWpPDFjycgpfPDnmYTfZtFf/OTt3hk2gUMQnn7yUeuuLbIbpzIuEztRNnfV88KpmylwKozdOjyd5CFlw7aavSjhk1an/KAYNLcUPbvEIygQNLcc+7Y5KH8XB1xnN9F9LtW5k7veWMGff1HXENKi/gD5BudSLE7OxTdKfWzFUNZt7vgGTP8w6c10AW7jVhk8AvnGbZCcdPa67o1eYbIbJ4d8yJ5EVO+qFEx268x303iPXpoEBsTIWAVIPcfBFkvDpw7ILdHwcCObJZOPBuYNrdk5WFIS8NbBjEy84YmCudOh2jkVlAbjkAmCC9FeUUlcdCM3HRcQUplwUh84EcQ3q2YemRWM7Y2TpOZG097nK86ZncGyI66CsHfOztFUmuVK3tXp0uYnMEcTlgrB0dkcJTTnbVotu9ZplKGYWf6xF1984ZVXX5oj5eWXvw8h+Ny79/IichCjzAm/UP2tt06fd955exE5u9JnV8oAZOmT9TFzQuFzIHxkrAMZS5NP6e7Gyec6nblJcFi4YmFPSJhvnzrepIKVXB1ybpOEm7Dn9HT9JsRHpHgKeb/8WQs96wk/9bkNpsFKPPMUquPDNBjX7dEcH4v99cd/HaG/pXz2qJkSIAr6WwBqTZ/i1xv1UBHVIcQLZ9CPD3RGge9/+y8ZFvbwCz7k8+UDPlkQbnuNaPhhr29Be8jLWKd8jJoSHKZ5ui76hOTN7nF2CjEqTEMoboP1p5+E7QCaR9WIoaChPas3aumEpLM70Evt7iEyQ3ANDg19a6+HW6LSdOu2iZvVGSfHuLEUxN46zw0bRWlceeTPsjXh/kE3iqW9xkXG8E1v9FnibWp0syLGBpfJz6pEZ2PGG3pErHxOcZtAOic5IXDD3xklxFY49B6tp3jmKZPj3fv2efuNBKPDsoCYG5ScueT8pSEPOcTW/DlY59adbjyW9jIH8zJp4u9/7uP5vtzlVVkxO2rQCuRnbZR2DareUYlE3o3jecxZsXPCSX2AMw8GI4/aNceGwBNFdUPpmrmzPu+N5Z2zMg9nRxwRxrxxEnLXW0KeW3cem0NIjeETZrnUOr6P3qUhwRJ279Kc9+qwmM5+UDRHUH3e5lq/tEfUuZMNWJZACGzGieDAp1OVtNgP79+jhJlyXnvtFROC4GwGMfFjshv8TJYDcmQROQ8eLK/P5E6tocwckKVPy5TLO4/slWLuB3vLIpUFXzJWfTWc8Nkanyt05jrB4cMMC3v8g99H32/225diYoY9zBkohxGwf0R52pZ/c7ESWJs+DIJDUMhUllmW/36bmbtEHfpQApkLJgY+Wrt94u0ekgeBTKGhsw/nJhMcKT6VQPnOdgA8DHf5uREcPkbNpGo3mpeC2NNz4Btk2LUUSV/xxBw5bsvbBcb67vdeID9iDMJtpu2ATe2eGgKJEzSBNPbrxKm1VnDc8Ub4FUzsYuY7+OBBtzs+JutaXiUYi+kogKKcpjdaSkY+hcRZSR+ODq+SOdsjr7jpEf8MOUXWXgGxmHDe2IjduTX6Q/e2kjR06dxE7wYVZ/btNgcL8TGXvh3FycC/Bd8t3TpdeQgOkTfC7tZ/7valqYmZDzBa4nbyZNdK2rV0WRDcBuDAjdNx0T/hsCEwa1SA+tzSOn3HPHPE0cG8sbxz+u6ECcQc3s9RHuETa1z1luB+wXluOawvf9YGKb3Xs5CpSnWXNjeozHseFpPmB1elUc5yJYrf94jWT3tUmo3D9TUIBN/EXgiON954VQRHJR5VDtYJjhL4egIvfERwDOW9e6Z65cxy5oBAneDwYYYnOE4Rm3+Lyk1KbMc0WD4QwsQ7BMfNaosYlba2qJg+2Zzk9HD7YRxsWTp3pPNjmY8RHLcrut0WBsujTg9gXV2mEI8S9ZsEO+DTkyllc7whgiOAlqb64eFZSnCkyHuZzN7RU8jB89jTc+CbIy2szOl54xc/aeCUuAYDxxfgQpi63e8kVzfl04eCTYIjxdkbCwnGI/3v0mpZI0Ka7zWdwdi6pjfe5le2feBmb0LIVbi4gJ8m0+dbDHKYKnMdUz1NvQPCw+4YwZE3k0vpS26wFMFBe2UJjuwgsovBHGYpPy48CdIzbFMhJT9J839/pZQwc5Q1JxzrI8AxZE4o3czA9VUAWZ83Yz3a23J340w6mWcJjnSQBpopeGPFeXy/PIfiHbLENZRcOtsLCq9MBfi1TnCkzWUV9j16RJA5iraT3Qj6eJa2XwJL+snQ1z0RHDO3lmBNCDu5lJyltpZcpJyL7NSC+4mET32XwSL4fOiD/+Sjv/YUGrIvQzkzCi++j6yzX1AbOkMB+0LNqU+nkPrWAMkRPqPDwTvhUv5znc7c3KKShivZ4DKsDE/LQA4vMuzJCslmJiF0oz7Z7OL0CO5h1MgC6cei5NsCyJ/Jztxd1JCt65/RWUMen55MqZSbBXwqgXIlcbVI2seWowTHyTo3D4cfbT56eHZJZp//w90T1CogQHDuEBy5sL6SK7Ju3QmbbmMFIAeUTTws46YLpfQY1yu99ltUgl28N9Lh6Wb0NzJl7FdTpXSwZHFmTsGf0ifVXohty/J+7nGuD8+mG5ScueT8pTzWtn2ZP6eu0rziuYmsnJ5h6/2wYvTsKAjjwpw5jIv8fPVw31/JB+pGtxw+HvvqfJ7GSp2zZJR0mGcHaWlQN51n2iRWcmlLtFMAT/NbOA337lRABLL2KjVXmbfDJJYdYj08xbIEQmAhrveQ0e98+1tP/eqvvP/9/8tP/8Ofwgdf8PnEx3+zMzZFXWZK0z4hv6oLGSo8TZ+eWpOz2R7hvgwMwfxZH48AMAEymA4mwxIcCdLgxhOkcbygon2ZIOQsVTje0bR9OYsaZ2x0KR/IdmFoihgqfEbE9tz0zNvQGl077+zdJDjSkCsbmXH1hCWK+WjSJbdcI52+u8GnmpUQMBs93y51vsnGmUaG9ymk+RW3e9wWdmeI8IFqJdysZ4C+Yn8vmqA1M7E0uU33JvQE1rbNIewk4iJ220nObnqBTQ1JnYT1BTWCI+cn9UbrdIDvQjYdzSTMk3rtvdEU5tklRBWc4K0CTn5WpSbBccexb6T5zV95Mz08pCP9NcDLArcvObo5iqXpBlkJYTQ1XeVWsdb6mk6Cw7fu+2Lpup+LekZNxWmbKmUtMjrh+FZoEb95Lc51D4/nqDhY1jmzpmyuMAoIp/45Zw7JqnRCY9ClrYqtfKnYNDPndDfX6eqV281mP10pwfH155974on3IdX58C9/6F/9xr/Ah3E/ruCnnrBvZoI0VH2ocI/y08psls1u1tA0HM5Vaz7BERwJf8L/J3QHY4cV7csEIWepArWhM5q2L2dR44yNLuUD2S4MjdyhwmdEbM9N7+TW4CE6r1mXIjhs0f6jtMSdymHPyiyItxzJQrfbV0tUz+CwwgwZ+aJWS8D4ZJ5Rvh0tGfZWBAl3kjeXc95uiXdvXUFJn5ZXCI6QvQ8QHA/XTVAre0j4CLTWaYhE1TLnFPaezJM95V4SSEsP4PQr4YPdm6H8LZfkgE3t7qN52jEY+tZ5yoeMhlzxTip49xAHAznrGD4bbPa64o0B9pNdbk5+oUyqZ/JTlYYIDh7f619tc8o2yaE8ROzERT48NRYKsIoH7VTg4YuBb0F4yMKkCuNKcIMeN0vJuFOtu/zX7akQ1fU1TTah3pdTdyaNmmUJjgkTjlfALOgnH6N3g7lxPSjvrR+cs8coTYTvEBzJKSqjc0iec+lw6TAtNGEJtMLoCOqft4cOGV2V7LhSgoPpTSeXkQ1wZ0aWQ9WHCq8Xjm8WuW7W0HpY7VPyUo4EOeAEuQ6CX/jBd67s2O3HNNy/qithuJQPiOBYyUBDYle15pAmVvi8s/dkgsPO4LB3NJzixYen3N3mpTfH+N++8C95j8Pt8mA8okeZh6d4QIgFcE1qgO/7YBMhG799rQA3BbDAzTsULV0PIf7plDj3EpZHq5cfVr/V1jqY3Wrx8JUcbO6W6ynvtY5pBpP5MmhN+uD2bL+bF+LeYnIX9p7M8zahpUXcizOMNnqkIQ/vLJ/3mSJwok64LPxms0bW7j6Cv1OevtRqtE4H3C5OuTHr7Ysn7r6kNgU5OnNBgYo3prD7d7s0VRoiONCWvRT2dvQlCt8WAP45PKntrWWtjHutaROQ26z45tjFUxO5wy9JK0CTO4OF5wRzI8+N2nGcJhxfJ8FxwjDXlxOTyBMxB0fNsgTHhAknIvOQw3o03d0wg4/84ab7t6+Svevzkd5yLx6yUV8xSt1bIk0QZrnWcM7OordnFTvv6nHpQHD4KllYKgTHUHPNeZtjrX6Eyqq8hgm/UoKjMwjDdoDP/NankAvh/7A1IESW+DVdcf2lZ7/A5SHN6ogO//D3fw8bZFAY/+O7Dy6tLbTCMhA4LfpELdA64HdsY45PUPFrpcspaKaz1wcagjwKcAEKXPT9MnBCZ6FDaIjLbawJ4EydUZFwWVvzm+5H1dRgR/zmJruSbiepwGt7B0pWTncqZfH3XQggB6edvEcAC+PZX/sCG3EBlH1SQIBSsLX1CPvFgilxpeLqJedpYgiZ3JVjX/otzlpN364YpakelbHe4Qv+nLlDbSUfoKqcHgEL7JWOXN+X5jCvF64MN9PBD7c61EN2TCfkIZ/x/Urn7cpsZq1UPKrnNpTV1t+bQoGZKtVn71HoRstPIDgYrvnP6crNCxQtTjqtw3/4Ok9SDHx7pT9n/vSk+iExcQpYUR4B6933WfjymceAfMkoz268keDXa1CHR7usb9R4tBr5blu3cfzdVSfUhz09fXHyQ1+o26Ms5eZoj1um4G6v7/Tirg5N0AI+Wfn+naDsb1A1q3kaPd/usLi7jYhrAYgJ5fBp8KPOJqhCctvuuZUpptLtWzlJi9xQVNCt0mjaQY8bjwC4NeuN00avS7rQ7jUfSle9MdXqlNvfeHtbpcSFsp4QRt+t5+cQg1cYuZPiaXRM6ktsognILWvwkFyzl8t6N8sOljsHNNy8a6ZpnRSK7DRS6stt/uzepNs5aiomaKqUHbmnoToy4aStnJZC2KESD2ddzkt+nsz4fOJg5pzmnzbNpkax6fGWd7ihaEvpetN5emY5e+03RhC9q+nS6QBswhJmRS9hqLlmj07TUbJxbxtGI7RypQQH4sLmCg4GwZaw4bvP2XxkSXYDJS1+TfM9n6IjaEsXivvkEN/9IRQsHPSZdgII8hDfKYjFn0xOLH8rdTlErtTKPtCHCQb0pLY+NkVWadt/EK8HHcKJG74hshteSf6KKl5PdmF+0/3xNNVgv/gBAsHuwcd6PKpi5brPGP7sQuqBKEAvtT520nw9mDBfokCSenSGuq3Nsb0pUcUbl8Ba7top0DvYtJGS7XXTwUqDgtKaAzm1Gmcqb7Uec2zgA6mqtJot4Rka5p2F68PN+0kd6lE7hgm53wRpv8I4rcxm3mfSadb/yu/pbSir59oq1WfvfuimlZxAcJwl8EpjTb/WYw8qXZgO9bfDLtvZU+ZQPfFk2eYWl1Z5mL94W9sIrCye2kYBtXIgBOQt841VeX/tfOH9Eq6U4AATwZARaxmyD+gQBTKzYuaM/5kc2nNIv6qCP1lKj0CTaYktLkBzLJ9WN2bByBFrywSyrmdYmEv0H4lqwWKI7NGWTx3rXQ75MESZzhTLZ+MQCFV9VolWCLUF4vYwH4XTvlhDxm74zUTGJtA0NOVSTfdH1VQD7VINpvfsuFfMet3pURUrB4KjhD9NEDwQrdsKizUIDspMGRNoUrE1ewTFuFQB/xPDCgg9AhcZKVlPaPp2xShGcJTU67Rap4t2SptGcnnh1AfDkA5mBEfdUsFbegpnh1sYgJ1z5pAd0wm50wQciX7hkp8nbcj4WdfPZumtIa1euQ2VlFxbpfrs3Q/dtJIiOPqDv6sqeXu86M0hEct+8MTVR/P2VtplW9lSmgiOLdFWW3tDQATH3iwyWZ8rJTiYTdlODaZVFivjVz4qtKUN5Dh8lm6EBfOxsEcjZR+QoqfVSzEcC9sbLgI5kirTHwsyRM7ucGl2uZ4LIb2x3IachbE5lUatL/51HmyItbgswneQF/0V/MmTI/GZ2XQ/kqkaVNuvk/eKNeGllZsuV9LQ4599QI2K663gKBEcQVsOouDYvsujrt4UGIZtv31LJYcczBvFCI6SiTut1tmFTmnTCI6scEJtk0Dd9IHg6CkcRn3aVjrBVkbTkB3DhNxpgmyx4BL12SyVkPUoLsoIt6F+JZdVqT5792s1raQIjsmx4AVX5P4Uf7zoUp210xBPm95vNiXxuM3K+26Wano9OSI41sNWkvePgAiO/duoU8PrJTgYP/G8A3tfrG2FQJjOB8v+4/NVW1VBcsRH0uRNsrGp5eHhaTwLI0615nz4ni08LTPho0tG1Qjx/cb4ZpezLZrCPnlOCZo07YEm2c4y87EtBun+glQNj8/Mpvuj6mx+FbrpFWvC27RytkAW/5IHBgnTXKgCUUlgydZpj5og2LBde6SUutnjYFmjGMERJBtonVbrdNFOadN8oCQ8lVYf5mG8DBWuD8CmI/XYsTQhd5rAivl+NUnG/mFuHsXZMtyGspv4NlCpPnuPQjda/qgER+6sh84YTsWaCPDNJiuRDuA4bo+QvDnI47Tb/8ufbaq05wL1EzH2rHlJt86DWo7YNem8OALylsUhPZfAayc4fPzkFwAjSst+LN/220bCU7hshBrSm1AGy5jDsRQrERzkdNCcbViw8y+aXQ4ZRTgogdUNT5JBaIuLrv1RprZX3LfoUx1ehwTu+6ic0MHmAphzmu6Pp0cJjia8zZQsFKjg3+OBJJJKz9v7cfAls/mteZohYI1OIDjqztPEcFq/Qq2Kg9UHRV29Tqt1dqFT2jQfKAn30nqGuXnCUGEiMJPggISKHesTcqcJONn6dYI2BExCna5FsR6P4qancBvi2av8+M2Ma6tUn737oZtW8qAEx7niP7UrBISAEBACQuAiERDBceeVlhZu8nl7JcZiiM8VEMzDLYcPi59NiD+ZwmcIrG4HdqTh+0ppG19dgaa5Y6XZZR+LpzoHJW0RO+N7v82EeYXfJhOifP7JvR5Mj3lGQymxWbDp/qh6lOBowtu0ct1n/K/0wPQtyKGJacltBaJUYN3WEwiOUYFr8Dgl324OirqJaTXv6ln+rtNFV/WBknDvAJ3DnN0ZKrwUwdFvx8lelParOQb7hzkn7dJtqOQna6tUn707vXdyMREcFxmnqlNCQAgIASEgBIYQuFKCI7AJDKf8xnKemFA5xTNdNWDJCc9KhAR/HANTAiNBfHV+95tcKKHyoHtywB0CR26bp1bNLqcqmc48dBAFvHywGLzoz9eg5p484umb1tnQNe6p4WKQToIDxSY33R9YjxIcTXiHCI7gMwF/Qhpg55t6vY02IDjqtp5AcIwKXGqkBMfIOljdKJaOBlFmBTuG1s8bqdU6XXRVH7ApzivD+dMG8tAwHyq8FMFRmiiaE3KnCdK5DhPmEMEx6lEpHZyqGqBeXCXvA+ns3Q/dtJIiOIbiPxUWAkJACAgBIXCRCFwpwcFMD+EjeAcu4uVCAwSIzC5syTQ3SuCDdBG1bLtEiFP5+lVbd2BvTKR8xp0+q/fVLTFgQ3zCthLBgbYgHJ1lW1SDD42bXfYq2YpoQyYkzxBoi6vDQ2mm+vifsIfOphlpeLNAmpanefLkpvuj6lGCownvEMHRxD94IN17bYKDfo6m8SE5WLf1BIJjVOBKBEfWwZpGaZqYYjnP2LyRjqxOL13VB0x4adYaGuZDhRckOCp2hLFKXevEP/g/7yDNMZjeGngPylav34ayenqo11ApTIzpe2H60ZtQUgTHRcap6pQQEAJCQAgIgSEErpTgAB+BbATRIQNExmRhvUY4q4JRpj1cRWQc9rCQO7BFDfZqWFIb/hAKJv++unEN5Fz4YkIjU9K2IMEX6A8EsW3Bn4kAhcPpGJZWmdrW5dCi6YzkGRRGqiSP8fNLM6gnBFpgjS9UyR+0kXbNC6//yiYmN92PZKpGU7FRjwpWDslME3/vgVkbTXOhCkTmXVCVW5Dqtk59punqowInj5S6J5QcrG6UZu/QKHCzUxtotSwt0umoq/qAvRoW00g6kIeG+VBh9r0+AHugrkwU9Qm5E3zv/5gJO8dg6daQrd68DaWqGtQrqdScBvvRm1BSBMdQ/KfCQkAICAEhIAQuEoErJTgmRE4XVoUveli1U6UXVa7aKIWfsen1ejcn0V1Pq+uUvKWDkYe9TpzX7vWWdly7L5IPBERwXGScqk4JASEgBISAEBhCQATHnUNGFSMuiAAfRPuzRRYUXhd1xqbX66MIjvWwHZW8koP51zZTpexRGqPaqnwJgZXsKMDPhYAIjqH4T4WFgBAQAkJACFwkAiI4RHCsggDX8IdzLreJes/Y9EodxHNmrJn3b+FZqSGJ7UFgPQfjARx2+oOdnHIWlrAHikOXWc+Oh4bl0MqL4LjIOFWdEgJCQAgIASEwhIAIjlXS+0PHiIsojyfP/kSSRWR2Cjlj050ajhbjsSnIe9M3v46KUvn5CKznYHxzs50NBLuDIhS7Md9kWQnr2XElhSW2iYAIjqH4T4WFgBAQAkJACFwkAiI4RHAIASEgBISAEBACh0dABMdFxqnqlBAQAkJACAiBIQREcBw+pGs+1FIBISAEhIAQEAIXj4AIjqH4T4WFgBAQAkJACFwkAm2C4403Xv3h/XvzO98vpx6EvfPO2w8e/Hh+oHaRci6yU7C1+qVBMWfIL+I/iwiRMzftKJw3GOyXCvJbb/1o43ClHhr1hz2SMznIFMhynsnOg4rynwp6AkeD67iDq0FwvPzy91988QV8Xnn1pTmdNDn37r3clFMJ7/B8BhEMPvjSDJR75NzEedMXcexKn10pA1SlT921hM+B8JGxDmQsTT5XaywEGAhXesKMShxylrBH+jQjw2wBGauOm/ARPtNGFmrJeeQ8k51nD/7TIDjIbvAzuZ+gAIfkVIIzshv8TCYmQGosIgcKLCJnKX12pczewJE+zfEi/9HM03SSUgE5Tx26XeGzK2WWnZlJcMwJVxDnDIUrpbhoNOypxFfSR+BMDr/lPHXohI8GlwaXR+CS7lwiOKYTJctGZvOJmwsOW+eDszdjSZ9mLr0rf96VMnKeYznP3ux1wc68T4LjF3/h5z76a08dLoyGzniRk6mNNzrhBU+rEkCQj1aGgLIE9Z/901+ievxA837MURHV5z/MWw+cYIseiIjANSTw6CZeM+c/6DveR9ZDdO4ZnwlGp2MslaPuGZyeIZAtMwqOzXupNOGzc/bwereocPafuUWFQvawZYaRwWb7d9AcOn61C6GJM5yHd6BmupUtsNSuB9qC+kzThLWW0sfkXJI+WXA4/IcwD+D0S0BDMDS2Cl6DsfphKYEvZ6645ZbgMDrc7E6xzy0qfMn35Ij8XAvFoTM0DwQHYvr19EGLH/7lDw0BZcrQ0yynHcKc7TJd2ef+pmCLHoiIwHrG6tEhLbOGPgQHjIZ9cAfBlSeeeF+T41hDn2nIsJbXZ4LRremhYwFKCu8ZnEVA7hnsYWLx7QqfuhXOjk/7kFEc2bXIqV0Qcr/vsNJWwoATRhc4ZJSzf6utxvEcD4UsoM9Np6bL4R16phCHRkOZbvRmdapfn247LqwP70DdrafutIA++3HC/dtrhqVgu2is7lEQ7P5ITr+EQHDcdGQB59mnnH5Yqga9WHzm3CkeIrYROIwOjZgr22sZfcDzdoYZ9cjMwp43n/vK/U9/7P4nPor/8X00qmbYM5RsownkaYEQ2T4MgxqV/Oos+pTAzyozijmE98eonc4z6i2hvNdnQq5rCOzKWMTZcoq3f/ACx9ebX/zkKFyGTxacT3z8N4FAz4Kg3eIzwegew0X8eZ/gpDPkZOcZrZgO0o0T5O0nnzkQndd/2gTHnL5NqzsvCek9MXSRGHoRIdv0d9lWrrbjAcbZBEevu7Ldz/zWp/BQIuggWyzr2/3S5iM/X0K/tgcquRQsDIOW7fgaMpfVcLK07PQyWdpZKi77mtjX3/+eez/5E/7z2jNTdpr4ZNuWnePZMnIwuBNgt0jpua/9AR8+2wdl7FdUQWFWCY+muSYfJZ/9wudscX69LYr96u/+DtXA//juY7aQX4UF81AVz1SoJ0qydftQjdA7/lqpWNlXYh2EktQ2IBDUSwmOikqVdk3sN7/x56FdXEktmEWgpCplApBRW2RDa/oGVIJYFBhFgBYswTstmK/XArXx+nvfZeMLw+2tbz4/oaESEQCzIl7qGT49IwVywpjNbiExK9SN7h3YMKfh7GP96ve0gF5z1LC86cwZIB0ONnbCFMHC/Z7jR1Nl7Ng8Bslo2neqPkOanqFWj315Z+eowcxmo3LyRqEJnqwqyyIgguOUN9pGAzxoslGXxmf41SaC73z7WyiQBuJfevYLdl8Pj636Wynp8PXnnwshhSkZFnX/4e//nkUt+D4t1vR9qSfVUAw3EoBjxSp1OSGiJBTj/bjj+V4kAgxMGCIIMbG0UfiYBRexTkpwGPIeDergda64WRY6aItnET7wNaYjOOH2tuh3Sw+C2aXiqxXJ9J8SjJ1jzaCeNkYM+ZJTsY/WCr40yamSSulmqApuYXQAxv4ZwIbn5E7VB3h2V1e4aMBOniLQ5TRRJAg9uGVvBBWZ3srBlzpd0d9cKKF/Su9souIDlenFdy2d05reMmcTX7/TWsllCY7Tqo2HD5aRer32wZ9HMoaLo0GYTzV5y8DEhQnc5nM76oIBulEG/hyBUAXVPffBKnYYAUmTeltWwN9WICHNr3jFp5HIuLz+kIA/mZ4hBQo/oXeW7FUqZnNyUyZ00LeYqhdE1VWqt2sYGkroHQQa1Lzu+5jmYIyOArBcYoAPMWdDnbYIHpi2SPVsHVAnAr5TZtBRb+8sj/VQGE0YUyQ1Xv/yZ0F2gOPAmo5OCSVHzV6vD5/mSIHMVAL93JqDFbwRwwjtcSRUsbzaXCL1NM+IVcaaOXbFrKnnWJLPfqWe46eInia8NSm80iMUDjBycFmXSzNk2hFfq2nfoJKNyjDvjXqmyp8XAREcp5C35P0+wOLTrXD78bllGv6GnL+nlTCHooolJ0jX05DCcnivSfZOORQsIsJO503PCISOozA+VKazbphzs2RERefs3QJNB7E+tcP39PZjTUywDiZQJlFBiA9bPWilyd2UrEBHHocSjEFju+e1Rb9bUttACVV8tS45VIQhUqjTLMKzKulwHhojRN58gEZnTGNy0jkB5b1Petul1oczB9cqeRrvx6kzWwDd37WlOlUa4CknmHpFNpkZmiLIE1EOxwvdoz431ieBkswew1VcEVqlNxdOLNDHj5pw9xmau+oOUJpeeibz+hDImrvfG0dLLktwhOAMmRhSsteffnI0aPOpJgHxyQ9HSspW+FaQZnBgkkTA//QQe6BK3wAJ7h8CN9tCo5Z4m0zTxDMaIdBncm4lUdcoDHzBcDPFwk6BSsUmweERgNrsbynL9ZjXVeohOIA2nwnjf5qvZEG0Bdz4KzGBqkTSMOGfJpNdGLKF9w3fIq+jRZtAeKUHgTq8oz7fLI9xhNHkl2yATJxGIAZHtS7DCqQOm8OnOVJod0ijEeHw9sDJmqPd6SfpCA1GN0cKruXPoLEqNkh5H8F1utZMs6a+Cq0qnoPy2cmq33N6emTDx8aF7zIv+tFNHOq1mvalq9jk6ReqZL2r6d4qsAcERHA8Srp8cmLDmAEW4jyOYXuEZTctxqCInm2AMZK2AvZAz48xii21wlAe8TQHNgVaZMC6KFNiHHintGKcsHze1YwaIRkximluMYpVtOCb6wXwsbStpy7BZDctUmlq5QvYRMmn4vifYQfE+is355Kc4DID8Vc0TVj6rcMmUItVIMHucKaYRz4FzU/urGK3K5qyCV02WzivLfrd0qdqWcTMKPTVuuQeqCsj2kON72EkdrqiJRVG7dGp6GN+TsiaGxd9EltXKZi+PsbD6OjsDost0qnKAO8kOCiBSE6bIgK8ZoLK3NicorMyewzXvLmg6dLNhWNhpto9PpCapjkj1b0FjV4AwYFHzafHyzefE8Hx/veMhm4+HCcgnobAd1zxiU0I39Ec7zWVWhwvQbGetnwVPAX1rEGT4PCrEiqYQDGIsnQFTZQqph03sWkHIRbDygoEbSuiUMWrlOZLvi8phrziUyBvwcDgUBSBNROnMlP06rbw5bMtUiWDPZWfIhD8J8A76vPN8hhHWL5hI8vG1xtP/myzbtbP/UVYx+LenuHTHClcOh22kLCJkmOHcV1ypLBkI3Xp0GjW3Nb3IbNO8Bx2yhOLzYFZH0341auRVSm9GHy7WatpX+YO2SNpRXCMjsf9lBfB8Yjg8E8I8Z03JMaFDC/CSm+WIcERkjHWQnkvhOOk2YovwMje53vpImFLS6hJ+qEa6EJPjFsqw3nTfmXH2Wv8VF8Dn9bFFd8Qb6VD6qVg8orXBFdMLFX16AUTN63DO1zoKe9wnaClTZQ8xwQG6CoEx7lskQLr0bABYhfrCY/31brkgHkWqMpYC9XpDKNjhM7vRfkhn50TwsUUH5MWVOrHzbLKoSUPfmjP71RlgHcSHCjmCdwJU0SWjAh2D3NjcxLokZk1XHPar9xcmlN6j9o9s2sPGdGczLN3vZ7WFymz7AoOnH3ozwjgYQGLEBwhBAzxepqawjRAHs9X/cenoNlsNhuapyWRDZpY/2uF4EAmwBVw0AHscLozHwVMps8D6xUrOXkWE0svgWeT4Cip1ENwpElayYKME7KEguWulZSp0xZefqnFFLEhBNbO68LpNvbnhGNuqGr6sc0UzeHTHCl81lghVpgjVEZo2kTzSskETCtMmclmneY5PZNVdgikg9TTl+xRRaUKBZwFn2tkWKtpX673hJVRHkGaZzrWHgj7oQMuTxMRHJll8yllwNktjcAsP+GwTAv4uLySnbIiZ2E8tPQfDlH8inDfhxRhp3eaKaGAyankUZWwEi2ahJDJcy7gHSUkMxRYrxvA7Amsg55plfoVzoAB2yHrZH0gq3kJtFI3zcRN6EoudEZbjLpltgtZX61LJlZDUKejwHvphDGSrYIOklbLuhzXARlz2q9SP25GcEzLGNfolFc+25FwMdVhwhRRISNKc2Nziq7ILPlSU2bz5mJ2nKN2jzOUQB6azOl+xixPM1yPttkyCxIcYDe4YN4fCnAugiObv/Hmy6g0Sw30hPV277AmLJEL1cOfXB7PwAAfSyZx3U4K82r7fCxbsU40pB2sq+fLN1XKokeFm1lowL+UDvnr2TLApN8WTcIlgDkBgbXzOq7gWCSnoqrcisgPclS/8KE5fJojpTm+KCH92AjtcaS6S3s6gIN0pllLJg5jx8Z4OkVkx2zFc5otNgtkp7sS+DYvNe0LsSBEMHFxDOJ/W1mz9kBYZAhISBYBERxdBEcp+bHrpTDOX29GuqVZ2HbXc8GwDyn8c1fI55+lO2V/1IiGsjGKb47RFYlPv/+/p66paswOhPSrl03hUnhT8LO3n4oO3u6lxM9rnp5U5H8tOYlJbkJXcqHz2qLTLbM41321InkC1N6CkJy9bQ85Yd0l6jddNtSvUjB9HbeSp/X0btlOpUbP6hYupjpM61EqZwJuQUgqs+5LPdN+mA9T35ivdo/pU1WbM1JzVpxmuB5t1yY4+AoVf0bAgltUSs//S2wFYLRMKRvJNROwNDvivTs8rvRyOtMtvgoEFbnxhI8N0jM1U7VDxfUIjqZKWfSmERy8MaVLWrgGviRz1BYeTLbodzqkXjQBgbXzOp7BMeHI3tSRmqo2h08zAfarpUwBXyvdRBb0TJtoXslqxb1L5BNnmrXkq344pE2EwZKOnYo5mj3KOjOPUPGHm4ZGCX46BLKWSmfCYCkeYVMZrWITjoKACI4ugiOsy01pBQ7L9F0MvKt1ptCchXtiO54Jx5AiRMN2pyyd0NEj3yY1K5zNQNgEE0V7Q0RnXa/GhCC4TmekgHMGrCzab+YhWR/wtVLkg8xsE1zRTYaoCV1FyTPawkxZcUsr45cC9ftqkDwNap+MpVBnU7X6YClldxzF2X1tQWC/SnVPC1zJhAGVzmlhhE7rVCfBkS4QCzn/tB4FAzX9rTkJBJzZu7ovNWWyup+uR6f0ZhM9cz7KpHKaM1J9CGRldiozrdiSKzg+/TGu18BSDnxO5wXcvNLyLFtUOJmAjChFlhMIDprbP+jmom5cz+bhlbyFO/MxvkhSeC4GP3VWXI/gaKq0IMFBDGEvv8qd8SHxwaeU2fbbwruBtegvci+kmXICAk3WYGaSg4VRfC0RDt3gEMMX/GnvLeqX31S1OXyaBIfdO0wrpNN82s8rBDy8YcR3oUlnpI7BKmHUsy9k0Gaa1c5e9b5a9xxWMb/KjtkmwVHpUdaZbQdKiZvgXv4h8OuzDQdsabT2e6ZKnhcBERxdBEdlOz0Dca48xzj0card1ToJDpuFe2I77vTGtBuiYU4uPpOnbiFhaGZunmqBtCzBQSHcSmAxOudcn/RW6laQqWs4SnDY7acktpkk2B3OJPCAVfTX98KQ5xmT9qvF+jxRxT40OqmxJnRNJc9iC9+d4JYheaMVSojZOMr6qpccnLwEdbC1HwUBap4iPDRGaC84gD89gR3kqLSbbsWT+1Xypm+O8Wl0gM0kC3YqHeCcFf0bc20xjgGV2mJaj4KcabgFIaludV9qjtns1GRRps0blSm92UTPDSVLRjRnpPoQODTBgcjsdAbHzTqO03L6Z57Cag7kYBPOCPApQTOV4oNZxuv4MBlABsKL+J+L8HHjwDi1mD5kHZXQ3Eqaj1Eg5+qKql5z1OV+ddblT3x/BO9o+N+UDHlgqeJ6BEddpXq7PXlpkMAJDRXxxZbcetInlTlqi5A2WIslU05AoMkazE9dThzHM09xiN2SiePvYM4SRkG35vBpjsoggXh6x0aLtEJphPY4UijDP/mU1A80G/XzzZr6apgEfBO2g2MmwVHpkcGIJrJdpmXTGTJ0xCYl/8Ls4BV+rqNKHLDsslZwzB/gZ5cggqOL4ECgFsILHw0wfCzd1Sy4bIahttTZ4gbuE+EyjWxIYXmChd2VO2VnmItipXmzlIH41xyM1p0WBI8SHGag9PZTIVl8MhOs4+9wlGDHfIbALjhAdnJnmSZ09DHGjrYtKGRcG9ui7pYeEw4Zb7i6r1Ykd0JdIThKt+3+MWIEh1mEoxXdNJazctM1NsFYlbpK/bhNG1B+aDPEoZvN7FQ6uLhkibkZo5DgFQQ2kE3TCI4QBjXnxuYUbTcCSz7DsPUhYOfEYjJ9SGdRpk0s9mt66+lRu8ex0+mlOSNZlF/ylmmG69E2W2bBFRwLBmcMnSkQX3yua/G6f/yIh8N0XaBnez3CmRe8kdmjV9+Ead5sy9IAZuN8t2VJVS/NNISS9AFbngCVSL7gOoYDWI/OisxbSo9h059C78KfvnxdpXq7KYZNVCHQXqJnGa93p6yEIVukzmmvhgXywJ8GMjAnIJBVcsFBsaCoHlXrw6fHppTACQ3Ymol9R3CL4cg1u9sI7XGkrEvDlHZbYbvW4iJmtY6Y5/jM35rI+lV27FTMQfTQI5siQo/YNcDIkmEOtI5nZ0hfixVtqUjTvrAspyyznW146fGuBZ1ZohZE4HoJDs7+xk3gzxAw+QL8ych4DnVE6qFMelfzMjlO6q0gNUIxP7btgT+bsxHIkMKkeU3CnZJv37TO9sSOUMPHKKBRgvKpQCswp26PbiWTpfCmV9Lbj89Fe6wT7nChCfsVN6QUNJoVdgyTu/W6CZ1tiffWP68t6m7JUWPBLgqXEGOE7X21LrkOdXOsGdSlsdzjikTeIkumoGGvQfammx22dZVColgf49nu9/TIyIWlOpUdrRgalr9x1Vv/9NLZCxYzF2KiSG8kkqm/4dem22Rl1g3XI5MsBjExh/Qsz3y1e3BLp5fmjGQBqBk0DIE5rtijcyizT4JjwYhtb6L42ogJWk2uOKEtVRECayCAm4hfy7BGE2eRyccbazTNm+8akheRCYYX81J4L+8ikiXkLAhcL8ExIXjaSRW+OWInykiNfgQ2fpjZr9giJddzy/UkL9LxbYRs5jzp6oltOqhWAgKMMncOy968RQTHWeJINSoELh6BcHAsT6NYiQjYDMz0NFzbj7+GDjsnONbosmSeEQERHI9OQ9h5KCn1jo7AZjnq0YGS/ikCmznP3lLWa3CG9HTq7KlPO4Rib94iguOM0aSaFgKXioCdvxsOlzn6036uGfT7H7m5ZiU7iuBYCViJzSIggkMEhxDYCIHNctQdJkJSaTICyHW5zSfdQjVZZqXi3lLWNfq4K5l2CLQdvcTtHtuYeyYUe/MWERyKdIWAEFgDAXAcYDf85sqjsxtAia9qRmjKfcThZJ/FYdR5FotDKoEVBERwbJTczowjVf0CENh4O/oFIKYuAAGLqPzrWtZDZvS8nvU0uR7JPK/HoszsYS77RGNv3iKCQ/GuEBACQkAICAEhIIJDBIcQEAJCQAgIASFweAREcCioFQJCQAgIASEgBERwHD6k2+eTPWklBISAEBACQmBLBERwKKgVAkJACAgBISAERHCI4BACQkAICAEhIAQOj4AIDgW1QkAICAEhIASEgAiOw4d0Wz4fU1tCQAgIASEgBPaJgAgOBbVCQAgIASEgBITAYy+++MIrr740B4iXX/4+hOBz797Li8hBjDIneEL1t946fd555+1F5OxKn10pA5ClT9bHzAmFz4HwkbEOZCxNPqW7Gyef63TmJsFh4crewh7pk40eaS+BUwFH+JTyDg32ekamwVXBR87T4zx7m3zCneJEcOAzmZj44f17lDBTzmuvvWJCEJzNICZ+THaDn8lyQI4sIufBg+X1mdypNZSZA7L0aZlyeeeRvVLM/WBvWaSy4EvGqq+GEz5b43OFzlwnOHyYsbewR/qkUai3165iVBmrbizhcyx8NLgCArpT1F1iz/h4zfdCcLzxxqsiOCrxqHKwTnCUwNcTeOEjgmMo790z1StnljMHBOoEhw8z9pCD9eiDdwY/9au/Ugk38SvKLPKcqaIP3wfcmQjhuRe0+sVf+LnO514l4V6fzqbTYuEhHBRDcxOkURl0ChIqztO0F/QxIXOcsMd5erq51EPKy9MHDg9XWQQfesUig3QRfeAYawyuHn/Llrk852E31zDWnEnjGvSJBMfMrSVYE7LIFhWTs9TWkouUc8ZOYY7GjM+AcvF9QPP7xbvRfDnL7m86lj4MNCsJcI/dm0LoSHvAmT5j/rygsUwywWR808ks9IDcI8rk+JHbUzFNGnuMxURrmvMEuOpKol/7HOzQ6qf/4U/5D+3+nW9/qwf2Ze2+oDP3KF/fL7PgjtF6v5pbVBYPV9YOn+BCH/7lDzUJjv/8n7+9bBgW+gWvhib9CQwKo0rnzuWKcNprQZCpWH9HfEkoQ1Ur+jTtBYEUsmy/pvWItQ43KDo7O7Nf5ioz5UBbesV8OWvYa8HB1WmXbLF9gqNBWrLpPu0VnFmHjOqQ0V4EeFeeE+yuWpd3o1WbuHjhi5i4KaRZYDOc1/OZIJnxzWb9Cg1tAzgJDtz2JnRz1BCj5SeoNKEKtfpXv/Ev7AOjE/xpsEzQ4cqrNAmOOSH4UerC/YbIiJ5+TSM4eiRbwt9ZeGaxOQTHUqqOgjmzy6r+md/61BNPvG8Uh5muMtqcygsBIbAsAiI4etP7Kw8c0f1t0qTJOO8z55ncnbNUXMTETSHNApv1fT2fWU/yBHDWAJxJ1ARlslVG4Rotv5SedTlZrT7x8d8E/vh/Gx2uvJV9EhwcLByG4Lye+9ofMIzjQiR8+eY3/hwegmLIxEKE57dv+PIoTDl2Ed9xBeX9GiKIxfXsHpD04rNf+By5ua/+7u8ENZo5eaibJodWIO1jKrxSGGpDQ6jHMuwgP3alvoXEr+BAyRQHXCyZw1QFRGw9tJWVhi6zMAwdWJKmaXqcBDKhT8WFiFhJ52WTiu2lpRgaaLAOmHc/IozpqNRiF8yHK/7gO4vRR0abTkLM+QltpRMCKRjvS+gCl/mYED/SvcNn543traAWhcDeELhSgsNWRGPxMG889oQNV+w+kQaLX3r2C4wA8CX8yvsuLv7h7/9ekAmBmLzCQzxIwEUUNjkoUGq6ItyqQ9Sc6pATehfWjYc06evPPwf9MS+bAlbdX+SvPfqPhuYBrjS7qABiXatgPqSPdZAg+HzGgpv0Ke4ci6c7QYK9Kk5uLhoWz5uJSzpntxIETUxIOhAI6X4cyXymMuqbOLNT5vwc0cEbm9t2Ks5mrlVxpHTweoFNwOGHFI7/g5cGL8KoxydNotDc0DaT0N8euDyGVr40gnocNYzZ+YssSrQLl3X4LvcMfHoUtQLmIXT20nom3qF5qSLQe9o28/zQPLxDgiPduGSHWdBhQgG4pTEgIRlmeVJmrOjTMMvwLb+C/zBBytIT/iJSX9zNfR4YTtyoEBwpq4IucIpgvJsKx68+c6trki3ss1Yi5icl9MVj6MNuz7yQ3UDrnnNhtGZQoHxqDm8yFCZtwU8AiolrANaXaZqmx0lYxj5ZxCo67y0tGdUnxdCsDNMYm8DQ3WxdqeUJjuAPwDarHhoKhvaO4dvKTggc1N4PKS1csZVZzTE1iqHKC4HLQ+BKCY4QKGAeIdeQhhoW9aZhPWY6XLTwi1NYuIswgcw+xOMd2iSkt9VO4VQgvcP5eL2iG6unvYNAzrChg1Yev+LDDgK6MLkDnCEFhqJYQupbtIjK5NQBMQcIQkbVCOCEqCugGjCZafGQtaZJdY+To/vBzQxJRkso4MmabAoXNGk6my9PmuxcjlSKHdOh5x0jgJCdGRg3Z8fOqI9BTt0onVNTduSmQylrcZ9TMfulERkycqSX0vue/oa6qW9DiL/YHL8THDVN13s0rziGAQ7N/SAaGvjQCnNsGjoPTbz981J9Jt9+nh81wQ4JDtgO49dyYL84gl6KXy2NoW/4J7c+NbLyWKpgwajP2LM5dg/BgVTfFm7gO8MYvzgim4dDMgozVLC1DOigcQ3UxwvHn5xM/MmpXnhPYVYnpJyLPMgAE1dKB5cYXMZu+G5CeVqEwoFzag4WoAnYVqkvJs3siy9UwDLVLLBZo1ecBF3wv6Yq+U6lOh89sUkxDIMiHSPZQZGtRd8mROm4MOgsyOcV+E+JwstOCCjvrQbvYgBmrkVfMk2aw+ToNpX+QmA+AldNcOAuxYUY+J/3SB/c21yGAojg7S7OkMsCEUvjOR9BJkNPu4uwOic1C9dQhvdgXkHg6OtycQda7BFu+liAbgGEz69KuoXesUXoYzFKmqRZUmp5IGohzrDVKKMKjEaxtBc0ZIsA0yJ4E8VbvoHDW4X9yjtZydyj+jD7YhO0vkVd4YrlOfMtzpt6Jb+yaDg4eXB7fzZE6IW5ga1X6swbaR3W8gOB2prmZ3ckn2BUxnUFZz8z9Iyd+a4VjNI5NbELKeDBD+G9HPg2loMXpbNBGFMTOogq0wiOyvjtd9T+Q0CbXUsbpbGgp83knQPfaxX4cdjIpHVOvP3zUl1gZ3PZm2ATvUUK7JbgyG6aoMP45/+W/1smk+a6ofwiBEcIJUO6VaJIUm1Njl/Bkcap+NUy/IpwVkwLh6fohMgjzEGXjY8JFx+A4xP2yzCQ8Ajz/hXMUWnL24vSwloSYjtKcNSdJPS0iVgFn/lJxfYSViU4PCNJ22W5s3QJhsfBa8hcIJ0QINa8AtkHivFYK8+tlNYlpcNkeyuoRSGwNwSumuDw6/N52/MbRjwHkV2CES4yqfNRGu8ivEK6JFAAloHzRuj1sduq5YQV4WloyDucz0Yq1bO9Q93sU2gWxk/+KfdMBUZDW67WDgoEbYPMAAjN7QEPlNOoSqn1UwKCt0ZKnm/xToIjdXKPG2m7ip+gsFe7M2/03BwdKbSCAntwpNQNoG06risEx9DYGXWq0tj3RumcmkqAp34YBkIWIs9SnZHgKE3XKWNiSNZnxWkGCgiQJbQPPN/vZ5ww8C107lGvOfPX56XmTF6fV+s3wR79Z5bZIcFhZDcmf1vmwEAw5SZ43SdRKcERgsgFCQ4kXXh0zE9IGtMckmrwXpzGtalWXnigP1LhQ4Wb+a1Xj4pxSRT+T9kirs7wn5I5skYMqazncUyNCQRHinCaaZvOTXhLjre3/KRTn6YDZPu7VC0qCY+lUwF8RPvhFBvfVmlC4DzPihCCkcUswK4EXo+NlozeCZ2KCYELRuCqCQ4fS9UzN0aliFPDx+d+9YSTOYktIkBzPtTGdz7x9p9+4dYRq57lJkr9ZYySRpYBEwsL0iiWdfF8b5oCo0Etl7eEWlkLlvTpSdSHtMqmDUFJX2a+xev+ls3x0l6nJs4Ca/RED25NxfbjSNnuMHs3Kqrenf6xkwLb6WCpAjQujdI5Ndkeh0B0Zv3QE1IViCq8T2fXSuRItsth+KRT1lCBLEczqnZ2CuK2HfvQUsYqThj4XABoobOndSZMvD0zVWUm33Ken2COHRIcCB+RhGCisKTaHsNWCA5LjH1qlC2/CMFh+zXQnH18cp5mg3WOxmsF4XaCjJefTfiHChsfFHiESgLPn7j4i2PKx/dePf/dTiRJcQht+QIl0JplmkYnC2a9To91wK9ZeOtWO2iq0zRK1h+WqmWgcdsIY298/Ck2oa3shIBpAcXglvaFVoZMf8X4lPqYOqgppbYQWBABERy3b1GpZ278NfvBLJZ9PJhmmEwbeJ4fpy0L4OYLz97hvPxKNlLKYdLslwEBGWjrOEPe7GzbqcBoIJvG6CnadUB6EvUhrXrSBl9mvsXTFkOnmnRGCloT2B7cmoqx73twpJ7svd6d/rGzOMEBxcyCzampBHjJD40H6YGII6VUsmccpVNNCpc3RNMPmwXWIzjS/mLCNzwnDHxOsCF0NmpjdOKtz1T1mXzjeb7Hc0KZfRIcFrHREyypzuZdTGayGfWCBEfYKMHgxO/XCClZmg2yU7zPpivnvaqp8AopMFR4MsHBp+KMZPC/GQiKpc/JAwNSJ1M8UFxOlcbrvkwKbDBN00nYC784qALvlRAcYQ1LJ8ExrVZqX55sCqNUDjRlrTAh0GFIvXFtEaZ3XOQVP8qaw2TBLFGihMBBERDB0UVwhANBs4FXM6+zxeTpDgveVivxXF243eFsb3YzYfAFGKOk74XJCmETvBNYFZtt+x/JzkmHeBvIPj7lxSYgPfnPUHg9SnDMtHg2PQvLdhYkOCrpLnc0eHM0BwIL7MGRsm7AxVYV4tLjzLGTbtdqDsB+70rxJJtAo/RPTVnAm364E4IjuFlz/KYFehy13yjZkpU5jWyUN1ypray5rTBf+8XQmfMw89L+ibc+U9UFTmhuzjw/wRw7JziMEfB5pj/kEtc5om2Ju0+AJxMcNJxt+7f1GpZ+oxWf2PNEQ5+clwgOlvSnbKILPJsT142A8MKRuVUy8KBJvfBkgsPidU7mdmgrwQ8WmUxwhIMnKYcXDdumaYhVxUlYwPba8NhXAx8tprYLBVAlbNU5Vj4TMCTCHoHswJlWqzQQAmJkqYw7q9RiCBF8w9zDvCXwbs1hEk45PZZBpa0QWAQBERxdBAfXXPg1C2ns1czrUIV7KxgQeAl2W+2Pen3gyO922gLPHbSQOpsM+wJ27p1/7wkPOi0J4appOzyPs62PwocUGA1kjb+wijw90bRtAtJMkEZVqqcNlObLzLS45TZmMrupl1IdJlfeoOkV/OqX06MAxdpqo8CFoXUGiBMIDup5Xkey2DEdjLYRgGFQCWeOnTCc62NngmtVjDI6NQXAm354FoIjYJ66WXP8TnNUmMYf4TlqqRJWfHUCpTUBT2eSoAaZGg7JCRNvfaaqC5zQnAgOnikIh4TJaH3LVQgOC3BPE6+UFrd3EhyckyEEHybGliahCZ5faPM240gqhv9RwHbT9BAcRtmgMPvI5zee4PDC8Z2RgyV1IQMfKjyf4ODbPaE82R+jftALWoTdqTyKr7MJxNnsy5mNYzDktCXTNJ3E9trQwerwembNUgg2UTnAcpFkYz0hHgEiHIzC2wHd2wZXs1Z2uHnb+R5BGto1t2FdI858rcqEwNVb+BifRaLEX0kHbGp0yvHjdz3wJVkI7BYBERxdBAdCSU6Rdhe3WMSenqWBYxrb2b6JsFzCIvj0tprmxrzihZfucBYZN3WjYph5GaPwrlwhOCDZvx2jFJT0KzCUSwS42LrXtglIM0Ea0idLIdUTiZkWN+qBkZO/qc8nOHyky+DM0nuubjA/AYwzCY7zOlIldjQYS2GQFQgzg4/vK/7f72Dm25Z+BKOMTk3hBU8hBGe0ZGRuKUENSVSWPuvvY2ilko+ls18W5GmOylqerevvgiHgD+Cw2wR6RFETBn42dOYdZMLEW5+X6gInNCeCAz7AexM/GDjhDA78yUHHX8N7PUiOMILEl/AgN3sRAm1a9m8PpS14y0BFLxmJvaVJ+EIJnmcJf4aI1t5+CvmYAJHXeVVNePbXkiY9halGqlsWqBKGHF9+BQSqEysOFr96otlWWsAHVFlsIb9iGmMfKk5i80wKfg8+jB8OvYjDRhkQgPcGB7CDXdBNvyOpXivrRaWBYIOObhMa8rUqEwKHMyzubUFGMlinPqZI26VzxW4TUSkmBNZA4EoJDs5cPnhNr+BXzko+1bHbnt357NdQmJxIaKUSQCPwTW+r/cL9HQ6xb2i6RzfEKLadG18gJMSmFSFQ3u6+rDtBgaFcgpvSLSyA8qHFOiA95h7SJwWneWWmxaGevz3DtUKnepw8aybuC6WHowm/rod8hP+VLxb1w6TpbPtxJHYf0NlDSyYYwfR1nImJzQyd/t/vXTRE3SgWIvugvHP2COc7MP8xo2dHCiQDNJ9EZae7/j6mrYSgP8zGPeN3gqPCmRkX9msebiKWx1qYy8PwfbHRgW9Q+9DZ6JLRibc+L9Vn8u3n+VFD7HaLClIOpP3NN7yuEeRJ5qERyK4jOHSPLlt5vtak2cfshNCspQJCQAj0I3ClBMdo2LRUeduTuZTAVeXgzjr5Yeaqikm4ELgeBOasKbgelK6hp3wn1DX0dHIfd0twZGMy5a79oerVlpSTXK3p1XEhIATmICCC43aLyuSIaqgil0jYYRlDdVctnL56MHu4wKo6SLgQEAIpAiI45BVCoBMBERxzwkHV3SECIjh2aBSpJASEwP4REMGxHcHB/SnhPMLOuG3tYtw0yC0J/pywHXIxa0Mh+UJgVwiI4NiVOaTMnhE4FsFROSpi/7GjNNwGATnJNjirFSEgBC4MAREc2xEcWBMBEmGflAHfPsg9KTyHDETMPlXdc3gt3YTA4gikhyYs3oQECoHLQOBYBMeFRZPqjhAQAkJACAiBnSAggmM7guMyIkj1QggIASEgBITADhEQwbGTyFJqCAEhIASEgBA4IwIiOERwCAEhIASEgBAQAodHQATHGaNJNS0EhIAQEAJCYCcIiOA4fEi3w8doUkkICAEhIASEwMYIiODYSWQpNYSAEBACQkAInBGBNsHxxhuv/vD+vfkq9suph0TvvPP2gwc/nh82XaSci+wUbK1+aVDMGfKL+M8iQuTMTTsK5w0G+6WC/NZbP9o4XKmHRv1hj+RMDjIF8nGd583nvnL/Ex+9/+mPvfXN50cdQHbfwO4CeQOQ0YRwXgPnBsHx8svff/HFF/B55dWXRmcfX97k3Lv3clNOJbzD8xlEMPjgSzNQ7pFzE+dNX8SxK312pQxQlT511xI+B8JHxjqQsTT5XK2xEGAgXOkJMypxiIUrrz/95BtP/mwzYikVGAp7evTZMgw7ij5niVGPAg703DM+4DXu/eRP8DM60DS46vPSIvjs2XkmT8t+UCx1p9DMnDXH2f2nQXCQ3eBnsj+BmhqSUwnOyG7wM5mYAKmxiBwosIicpfTZlTJ7A0f6NMeL/EczT9NJSgXkPHXodoXPrpRZdmYmwTEnXEGcY+HKvcffjdRrWuQzGvZUWhkKn0pyLlUfgVP3zz3j8/r734PPtLUbi/TLD/Y5k4YGV8UJLxUcOU/zzrjIIJ3jPyI4phMly0Zm84mbCw5b54OzN2NJn2Yuvaw/P/e1P5jzkuZllZlJ0cp5NnaeC7PXBTvzPgmOX/yFn8PL1/0Hr2PHe9k7c6oFw8R/9k9/Ccp0tpvGr3xl9YL6zH9+titlgM9Tv/or8zs1GtOjUXhUNt/YFT4hJwR7CIKjmSalBQI+8MkwvmCIzvG1Ej5QCTqY5sFAHEf7t1cJnHrvQr9GnZnV4c8pRCsZa4IHsor02Tm7qi0qj7aocNA2Q2dfYFcL10vKhH5h4sBsu97+HWuuBxzO+50Lqvewn4h3JmYIe9AH0EEfYPiDH3xvJ/rQ7p/4+G9++Jc/BMUYeeD7l579QjD0Z37rU7huBfBnOrj+03/8KzgJyqCbqZ+gSohs8GfwKOrDGOg73/6WCZmmYbo5DjIrGrI5BFvwHKoK9dB0v7HocqHvX3/+OfA1X/3d39lys15lJgEC0LO0ebB/arVJoxOfkuSeyadnqh/VpyRzV/rUlWFkeVBwFt6i8v73cAUHHjJjOT0OC3jzi5/sj4ZtgS5HPSYB+3A2wP89XMOCC305IU9emM2OLKgPM4TJ+uxtCwbx2X5bN+OorC/tylhmr7/++K/b5hR+wXaw/pEVdhnQq9PxhVtkc3ythA9VCgSHKUM/2eeqfq9VCZx679J+Tdgvk4VoJWMNOV4PPqMCJ+Czf+fZw+TcPmQUR3YtcmoXhNzvO6y0FVrhhNEFDhm9EXJHDgdtq/X0wI619BnXBLpllAn9wp/IKlvCp3fqbnMNObwxYwPbevrclTy9X5TzMH+eK+ehVgvIIcHRgWHPWTML6MN8nuE7dMN3aogrnuNAku/jfhbARW8vyjFeIHWSNLJBlSDkptaPg9tvpiHsYskMIzByOindUxoCKWVDdgNiNzZ6ZSZ5+FN+Zh6cWgecsCp5QE51/rlIOcVOpf52IHBAsXWGGfUYlGEPHi8j9Xrtmad8MvbaB38eJyN2hrAMe7LBOidA/N8jaqkwLGQmPU37MtaRpfTpDwsrqu5HGeKzH30IWlYf3IlKOXYJ6kWMRX3e/sELoAu5guN0yOgnPjpho4rpk/Vqji9EmE0nX8Ne9YFWIThK9mr2Ii2wiL2y4EyYRkaVKUG0hrEmYGtVpE/PnXQOwjaJTbiztwmO+ZqNSmjluj152pQyg1H4lCbO0rWN+7Vxc3MgxfN/JIpDEgaj/8M4yRAIzcJIvP1aCZTHFTiGrZBCik4GxFJ0IwLwk8lnGg8uoAQ7foXYpj5/+Pu/F9iTzTQkkxI4lwBOXf/Q96XZjQEXrQzt+qhfb05YT3LTqS61wKGnuGVfE3tLcIDReLhwA+s4Xn/vu3AdGVp/YFMK1tPrz37hc6RBsTgryGdGyiogSbHnzheoVPTFQmaCR8rpankThS9BB1MYt05SyekTcmiO6/w19MJWtqMWy0BOCmP4NayHR8dt3R+6AyFegrWelVz5tVO3oK3h8M1v/Dl+GjIot1GgFrQqgZkFB3YJpgkQ1fsCAG05IR8eGMtWsV2/t/eXnLxFJTRRyrfRTYQQVhh+RXvh/+C3hhjsGGxh1qGJSw4QBAaVgoHMTyqm7xlH1NZPBfV5oPLrkDfWe9cpKswzJYgIOLcYc1CHkiwQLnbqYOOXM1VlMkwn5M4m+oeDSi6OwFUTHEhy7C6LaDUbK9sACA9LbWl0EBKi3vBruqAaqZdFA/juq3c2kcbZSAgZJFFg6Jdf8W5NIOPitG7dxBUPjrWSXTDvL6Yw9vSR8jll4AuqBH2gDCa4YAX0FBc9btb3sN8htQu3FdjHMx0VIRb9pxpaF8IC72D0aWbtx5DoZW2Hn4LFjU3okV939Wa+x1SfxbhhJKxiIJGRXR5fSrpwvWM50m1zTVphJQ3rO8KauPm+19mN5mTVP8ypVf9MEkY96Sozpf1amlU49usDp0elAOaE+Y0SKq5emaNC60APn3SVTWV66RHeM7rrQ9UU4AAME1SWUPPT6Uz9mw4/p8AaBEd4tsxXP+D//mgsS3AgOfFPmBFA4x7kb0mwizXBCTP7a71iJRUkuwGZxgWkqS8K+PSJrLRPj6GzX4TCkV7qBX/lrdzKQJpXMvyKkizMMgAtoIQ/LfMMrYcdQD2/1nXzeqZY0Ua2LKJpFxb2lvV9yVIbIWjheR8oGRLOOs5MLNk6A0UvpGS7fm/vL7k2weFhSf0q9Vsu+uCHO0CDdfxYwHfvUdmBYFAEAzVN3zmOqConirq/LeuNWX+zzjZ7l44dCPTDPHCFZDdsdGT5rFGEszqsOn77x4VKLoXA9RIc6Z2Mt22LrpBLpPOX/Vq6hfjgrHSrDkLCHWWoiRALQufAzVs4YiV9/Gq98NM6AugQTvkn7dlUM5U51MegW7ipMC+1Bb2+y7zfM0uH2iH0qazhZ6bH7vMezwi+KSQ7d/vMOcUn5H49nhPMmr3bBYRLgAcQgsWZUvbIT8fLaB7iz1vh/SyVgIv4Kb2e9TquyyAjVv9AZg8PsriGpGyY5RqP2eRZQl+s7xV2o3Oy6h/m02YSYwcsceIVOlg6q/jVOs2B06NSduCEsLU+v3Gq8TMJlE/1zM5R1jp8MqRwnXNUc3pJkzRPoDTnlhRDiyyzNwi6nJ3OO396bA7VmQXWIDjSYGv0rZY+bjZpTDKNXECSaQs38J0OZjkY17JZJu8fJ9YrlggOYzesCVyhM9gVDgRc9GcHQCvMk9QEanCk24ICVLEeoQx/NYH0T99E6CbkoABqsYOQYCk9O2JhgPEd/sm5b50l/Q6F+q9N3TySKVboNTsLOSzZtAtnYzMrz5MqbamgvSDc4MUX/EmgsglnBeeQQBq2FdstlXJ4OasSHECMo4aO6qE2z7RxRABRmJ5MP2R1fwVRhBmXg4W/lgRWCA7fXGr6nnFkuvX427Le2CQ4Ko7txw4Hr00jqBVYEvxp7IaxS50Ex5AOsOOq43eN4SOZTQSulOBg4gGH5sN/OyYQFy1G5/zFZ1woQO+3xQL+dsgqdqvmn80mGEnbkzFrAhd9VsC7VLaJEAtyFwDLM+qFtsZ3ZONXm9bZTerMiLbUaDbV9BdDPt/TR68b7cIk0OZ9fEePeL+xwiiDwpa4ooAtWiG2DBcqEXNQla3UhVhQQsS8hmyomac1PSdVeAhDXzgFIVicbfXI7/fDLODUxMiIrBehYmqREqoGPhwAH+aTqA6Lh2fm6f6UzTRkDhMSZlzJrlIpOSr7xVQT332yPTRZYex0DvPJMwlHkGU11iPzOpvuLHcyY9UHTqdKAcMJ8xu9xaYgrhGDHK9naY6yWTqdhDmd9k8v6QSYDtXS6C4N1U4MzRDGbpjLzde/Mhsv8tNmBMfQ2x8IKZl0fjhG/BqNEKuF9R289zVPTGSuVcmTOSL4OBcfv48jcAdZQoGe71VF1sG7cDbW5K+WtLN1v9Sf2lp17j0JewGIldcnu/0kVYCMQCkIDr82dfNyslixL6UWU7ukYEIlGCWrMG8l6Tp5Fs4mnBWcswRHaDfYrplLTCiwHsFhOTPJNdJkFUBS6/OKX7LB6Lrkh8GTmxQACvjhXDE9k/z6OErBr88DM72x2bswS/jeZccO9PfD3PyThfFTMIRNCBUKaVSHVcfvhNGhKvMRuFKCg/fRkCpwgFkcie9+XW5IpznC/cPYUIBNhKe1vok0nuPBBJaTN5sIEmziCNdDoz6RSJvgFb/pI/QrzUNCVl/KUalVto+mMOcyrz9nRsscvG7sb2UrCiOYStxcV5UVgxB236fQXsN+gqPiOc1Av45han0PQmrxxf0wFcjgzGf1WS8aJTjoAPQZpg0cdPjTG4jMY33dxEoaUiw++EIFjEs1ArFpbmLFNNvPD1YxHQjNyao+zCfPJHzCz8TJ9yvrdaGV1CX88OxUKUtweNM35zeGwr4KSUyzV32OIkfcb9x0eqlMgKmrhOr1W0YnhjSERZYpoRbmZz+91MFpuvr8AhsQHNixwpNH+8MvTgLhA9ulu/qR8/CEBT5DtmyZMwlGFqY4mCZlOkoVg5L0EFKl+N8rQM+31r0aRkB4lXxqEdJypJfZXoS8iBK8TM5yWZ15kY/l6WaY2LMJvzUdUiZKKP3a1M1rxRtN6gApPhW7pIWzOhiFERI233o94UxxrhAcJdv1e3t/yWUJjnSIGYEIfIBe8G2fdafI169kB0tFYJDWafqhcWQDJDv0mr92qmTe6P1/qHelsZMK4UjnYK94e1alene2H7/9g0IlF0TgSgkO3kez0TAvcv7iJmr7+FQ2mxv7GL3ZhLWOrMCa8BKaTQT9OWjTGDHIqTfRbNRX98SE4ZmV0NnHVLiXlib2qRGR2Xp7ZQExtbOq4teKkLqG/QRHMFMW1VCmE0PWKoFQ6jKqDMnvURgybUl8WLNQql5SL1ue+z4Cc5FmcZBZ2Z+yqoa2gsObMl2LVM/r7B7P5+f4M+zKmTBZ1Yf55JnEEqdglIpZzTT1kdWpUmVK50/N+Y2hcJj5oVunnik/khp3zvQyYXQbsJ0YoryPLNfQfz6RUZKwBsERjtvA+yyRmPW/SCWbTCIJCcm87RnxeZrP9lHFlqqhrj3SbFZMcwOu8QmZA4dG9mOJYpo2QLjPTMLmLEqzXjRJhKZ8chy2BAbl6yeV+DQsPcfE/9rUrZliBUM37VLPwUKUn0XGc0yjfUkF1m23YNZhopYlOPwKKbi3J+9Kjm2Z8yjBURosJYFDFADwmTCO6v62rDeG7gz1LjvQwjTCocQJyh4+lbx9AsFR0sEPimURW2P4SGYTgSslOLL5ko99K/NXZ6DcbAJySrNYZxPNaD4rxyuWhvvNBCDbr4rMoT7Wkxx0hxwTMgQ+VvWZHi7a4er+flYJptPONoU0NWwWaCKcKjyEYTaMq3M6Q/IpKusGQXPG0H7BvFfDFub4WllasLM5k+N1q+9PWVtDemk4PLiUZpccld2xNSl8LOmXSEyYrOpOWOIjwvV01PvEyXenh7eqD5xOlZpTYnP0lUJhY+im6UnF5k8vE0a3KdyJYRpZGqrz9V+P2qDkNQgOvDYFr4blyyztxbHN0MoXyGanYak2b21+80Upp+VxD5ZK9Ve0LIILH4wtpark5sLLWXrSbHKCJjAsMPG9aJII/hl4PZ/Br3yFBCfDbOuBeUFJr1s9SWPrJRNwGKZY+fJNu6TCS3kXNMkisyDBYVy8XxxU6v6Q81cKL0twVBoyFy2VGSU40j0vQfIcCqBpi6yf1P1tWW+c0zuOnfQNTVmWhN7ImMeqlLqPMmaF+uCiDun6r/XG71JDRnKGELhSgiOs7E2JgOaDuGag7Jd7ZNNLm8X8cvo0ZwgRYSWx5KBNVxQ305JmKuIbTRXgeni0ksI42sd68gD5FhSmm4xsBq8n8/XONoU0NUwLcHaua1Ux6xCGaeFg/dRvh+RnSYRs0kJvRN+ze0P46/y3qKRNh90Zlf0pG2jINUfphoXs5FAnOHySCSMiFzJgJ0xW9elr8kxCKiddZpJtjuBUiAM/cDpVmk9wMBSu5OH1GYB6ppQWBc6cXiaMbk8OZgddSrexg7wr0QQ2Tmfqvza7sTjBgX0obzz5s1is8fpHPgCa47Qzxb0ytj/SyiaK3FcPm1ou7Vdi81hEGCLbCk05oWLIDXzmQDa2ciwIE36/eARXeEdmLyjcPzkPG22aBId5uPWaRwz61MUDwm3z2dZ5lqFVDLqFX035HkIHZdivcCAooTCT8fZnAlODpvatEBzpc2xILh272MQ55W6atuv39v6SGE1DW7366YlQkrdInseR/YwSHLR1ZbDMoQCatijZt+Jvy3rjnN7Zga+eSuOKNj/M/ejgxjR8WCWlSIz37yQ4sjqsOn77B4VKLojAlRIc6dJxO8OPQZjNX6WYrElwNJugBJ/+cf92linoSSz5sDocq8lD8nA9KyHtRbNftoaCAu1Mwazao32sJw9ssXQYAWdw6yaAzfalTnA0hTQ1DPjYORGTCY4hDENhHivorV+y+IJ+2DN8mNwCK2P3zJGye/5T2NEKSgJezw/iO291ximgv9n9Kc0BvoiGltP6TrHp/nfHpn23gzDZ92ZfRof5/JkkJMZUIBA9DDqNC6gPnE6V5hMcFgp38k2BILCzpb1b2uCaOb1MGN2e4Ahuww7WbxDcTsVFcxRVn2Ob0+PaHMeyKziWirTSVNa4CSM46Hj4H1f8qcksCRMAeUxu+JUlLZmpVwxdCJkJ37qKiz5zwJ9sCB+Wt3Ul+M5wwvSkJqxuGQLrckT7vjcTb1sWjrrWU5/5oAn8CXy8eny0a5tuWJF+aylT/ddRgsOyLPSo1NmmXVKvqBAcaNFOmLIWIaHyFpU6WcMpGobGB+A0bbfUWFhDTh03tBj8yjzEH9JhrkINm5SHPSChOehyJYFBWt30TVtk+1v3t2W9cQ7BYWOHcHGisImlxFD4F82QGrbqUMaSgk6Cw49f0yFMVssitobbS2YTgSslOCyb4p2SrhyIgNL8xRCtSQRYE+mt2nMo2RtkZxNpsEidLUDhHXFZgsNPvmiOgZePaz0ylZk628ee+NjI2vD8389HPr6phNQUxViNT5KbQpoa+kCKEV6TYvBJSKrtEIalMK5CrwzJ7yHabHTwxu8/fmNFaDebA6M8qxN2frfU0cgj/MQPivkcrLI/hYXX1pAsDENtnxJYxkgGBMpUzkBNXS4lNUYnq+b0NXMmQXfo+TQWm+Nc4TMTW75hPWKB7MDpUWk+wRFuDcw2meNReOcMYJOwZ0xmTi8TRndQmBhmI8vS0PYvipqp/9rsBuTvk+AgN5FGYzCEPVVGDma3LXxBEO9rwQ95H7cpzp/BUakYGoUa/jEveQFItmUX+NMmUrq6f+5NlfwrUaGYfxJrnAj9n6/PtL6nrUOBAA6P2KAO+IkvQ7Xkk7AYDtAcha2PVhFjFqxHaK7+a49uAUzDgdN7MFndoGnHmXQF64QWYQvrvjdNqNjTF0MScmyPD6HO2q6ZS5yxQBM3chyWS9O1vOumEnqueHPUBQZp6YRQ8tX+cVT3t2W9se5vzd7BHHA521HO0RpIk7oQ/1ZXDD30bhRh6mCRCcevJ56WReyMo+Oam75SggOREE/s8/dRjhAfhKXzlyVXaWHmKj5kT5sIeUWIBvimWJPQ00QaMtqgxVjFxAEWIMipN9HTqMVAnNNDx4OEoT4GACE51YeP1oFk6DvQZpxX6niKlW0pZ5xEr6gL6dHQglHgD21DF3oQDqrWMSw5Vdb62daHbETdUhy8zsyj0k8YX+Eml74Qx8eylAZLhcUm9rTTwnHTBGp4KuEsGqJRvjnFng/gu3+8zz4Gts6rWoI6mHJosupxwpkzCRMnGovNYSyYsZi6pH5u4zcdOCjcVCkITLvZ03GuA7I0j4mESe6ZAWBNi944SdLi86cXn6Slc3tP78Kgg5AwgVQ6OF//tTmOfRIcS4WY4AsQ2afvXllK/j7lkLwOuvFVEftUWFoJASEwikB2mI8KmVmezztnClH1/SBwvQTH2pFWVj7H8FmavphG+RgzLHe/mN5N6Ej2afwEOZdXhQ/W9t8v+HP9ZZz774I0PC4Cl3RXumyCYz+B43qahJP/uFteWcd6gEuyENgYgfR0z+2HeaqDZRYbo6Hm1kNABMfpcfRKn3DUXHYb+UpNX7BYPhqtLOm/4L6XWDMAcm297ukvCI7KyogeCRuU4TP5DRpSE0IgPf30wu5KIjjWCxY3kGyHknJDn229ubZFKxtArSaEwLkQ4FJchD3cr2pb6bcc5kEHLqStbxA7F1xqdzICIjjWYjfsxNBwq1ZmPifN4P6UQzyWn9PNzrqgnLkdJmz96KyuYmdHgGdVaPnG2Q1xJQqUIsuLuSuJ4JgcC+6kIjgO3N+ZbyAFwvct056dgCA1hMAFI8AXPHPlIGmF7Ye56cBdseEIlQsG/6q6JoJjLYIDETM4jnCrvpg48lz5AJ43hlMYzqXJHtq1KFAZ8h7MIR2EwM4RwA0ojSwv6a4kguOq4ld1VggIASEgBIRAFgERHCsSHDsPdqWeEBACQkAICIGLQUAEhyJdISAEhIAQEAJCQASHCA4hIASEgBAQAkLg8AiI4FBQKwSEgBAQAkJACIjgOHxIdzEP39QRISAEhIAQEAKTERDBoaBWCAgBISAEhIAQEMEhgkMICAEhIASEgBA4PAIiOBTUCgEhIASEgBAQAo+9+OILr7z60hwgXn75+xCCz717Ly8iBzHK5Ac4qIjqb711+rzzztuLyNmVPrtSBiBLn6yPmRMKnwPhI2MdyFiafEp3N04+1+nMTYLDwpW9hT3SJxs90l4CpwKO8CnlHRrs9YxMg6uCj5ynx3n2NvmEO8WJ4MBnMjHxw/v3KGGmnNdee8WEIDibQUz8mOwGP5PlgBxZRM6DB8vrM7lTaygzB2Tp0zLl8s4je6WY+8HeskjlEbeMVX/+L3y2xucKnblOcPgwY29hz7L64AVbH/21p0bjuhI+fF1rv7Q1wsL+1kPJNZRZ1ljTunY9zrwePnDs5jCp+A/qYqB1qofCv/gLPzc/V1rDnzu7kBZbQ5n64KrPbEEfvsVyQu80uOqg7Rkfr/leCI433nhVBEclHlUO1gmOEvh6Ai98RHAM5b17pnrlzHLmgECd4PBhxh5y1PX0+el/+FNI3kYj+5I+EPXhX/5Qv7Sl0h6vT3/rKxEc6xlrWtekTx23Hnx6hknFmTEuIKHTfCy8H4LjoIOrbrJgrCEDeTv2OE+P3deYCS/7ztWDalqm5MwngmPm1hKsCVlki4rJWWpryQ7lkDAeSjCsMBceT+4U2sXU4D9QBp9PfPw3J+iz+D6gSr9I2daVrOtDor2nmyv1Kws+2OXvfPtbc/rFuh4fyIRNU5mlfqFu6hUVl0jlTHPpUZxH+9Vja1+mObiGnLCnsG+dD0jDSJ8z2ClqFOT6lofJ+piHTNAnILNqv/i0Z9Rz+nEu+fBKdp98p1gV5AnwDunT3KKyeLjSEz79q9/4FyW6YSV9ejK3bCi5kj7TwlbUoj49IFea2Gen1K+SyTazV+cwKekzlD97gmNX/rwrZZqDomkyb6whAwVv3MwJO+dG6VMHKnun0CGjmx6rxsE5OcibU5FDHZGWfRhw4yIezsyRvHbd+aCxm2vrWZGfgg/M2S8My5mKeXxo036ZrGsuASKGqvZnevOt09P90X71yBwqM9TNocJQgw9Ih/Q5UOFRNAL1sxkya88SZ/fhA/nMZFWbBEdnNLlUsee+9geBRAZ9bMKf/cLnOPd+9Xd/J7SIWriOi/gJX1ArfXBn1T/zW58K1S0NqFQPVSrSwrJw041V5jxRXApnyblmBDDKGFBZPOPRgH9igMBR8X/w1ZAtQ84TT7wvjCYbF/gSQE7zZww3DFW2VSoMHUplWAW/Qo2gKlrHRT9R1Adsc/ZAQ4QFzVFsZfeHbcb55jf+PExHNsPgp9QJrYnQHRNYR8NsByUp35ssq7C/GAwEaf7XZvV+Jb1BhzYuXfOw3aDvIjiui+BIA0cuLpi2jmNyGDpUcU6CxIbWTl2a3ckqAMwXQX4OPtm6Qy4xp/USbnzg2UR1ywJD3RwqvGUvztLWUdA4+yzhrYO4EOHsWex16Eb3RnAwCfE8MgN9ZAWwr189F84CYBW/9A/lLYVIqyNY9ylEvXqILDulWa0gPM3lNohc1YQQIAIYFGEo+ZFCssAGGr57htFny2Q3fF1c4U3BPhhluGjIh/w5LeyHJH8N+mRPiLDI0JsY/Diqs/XOAVuaPSAhJV6pXmmhmSnvkYQaoQkPTkAvIN+DBm+CYZL0SmYV9he9gchu4Febrzqr102WOhh11vDcAwJXTXDgQbcRb4jqshsZjIAMT8WtMHYZIIL5+vPPWVz4pWe/wMcyf/j7vxeCxRDroxYJ47Suv8hf+dgEXyCWHGr/g/pKkg/9oZV/TGr640vQv65DFsBw0SSwFU+s2JXQLwOtZIvsjgB/0VKXYPHQO+v4ZuCja7Rpyf3qPskdLt6p+jfjsNFs8pm6RAW3pkujlf5BhBGRPvAsgVPKxMLY9CMFXfNDvuQAqeenQHUO86xFgscObWkh+0N9MGz9zIPuVCwVhp6NMswnJUxM+c6BQ9xCl5seUh93YXvaZoMUXU7tUpkbCb65Oid/LyH1hCzyEMJY1oeS5qjzjVXhL3puMdZH+OHoDWID6mRvBAeDvDSSRrRtCzfw3ThlTyKgFixCUgN+hT/tpE9fnY98/a9skdX52DlUD6FnjzSf+VA4lMk+s91DXCsdrgeBQAfAJ41WQAbuBxF+YnRh6yBsYBq7YSk6hMDnfVrOVBYXTX4gOFDAkud0SLKwF5iOeloN8lHMcx/QnFG6FfDLvirDvzR7WNfYF8wSRKZOcNh8gvLsS7jiNWQTnH9S5JtomO0MUnwJLEwnQ0FI2cESvRXYW/7ZVJI4QDI9Ct20e/f1DMA99/R6CY4S8WZBGDIHz8hyYrJfA6PJKBzRZ8o4+qjOx/pkN/BhmprWxbDxqT7rBsa0eYhDUDgbYppWaXoJHXwGVdch+wg0XKQEH8GzCZ/WApPQKH4NBbwtslm6v1hii33aEAy3AfjoIydcqtGDXmog+gPqVoRU8oosdIH4CCMFbaUuwSaCS/PK0CBiAkmtyBJyCGTBKfUr+7QB4yuchOJN3On5bHFomGc1D7CXrJB2MD3Mxef/PZYyCWTxvHV4q/ZzTnPgpLgxrIEoU37+pFeCfb1BSnYDmhvX2fSQ9HGThYzZsVlCnow5f+UQMB1mGqvJLzRvMdk+9t8gmgrML3AUgiMEhUxg/JtKOBh9MfyJkVWKJvFr4CB8JoZa9epBbFaazwGCbnuOcaXbZSPA9D67jIhxpqfhAlPAGY8S4NJ+AUJ2GUW4GAiO+iBiYb/HJCjjq/M2bYUrfWStdMBWZo9s16hMneDwSLI7YT2LTVCpwqGzrF4xjV+xYsgEJbMK+4uGOVOt4CSd1StKcmNU4Hl537/sQXeU3l0pwYE8ijMan7MhprSUmzEWAlxG6nxIhQL0WluUwZGDi/4pFmrZwg18T5f6W6xvqaBFh74uWjRS1ucJbJGkhj2T6QwKSykioYCq1mVLuY2xtpwHJSs69KTolGDnazKbJRPs++VXlIQqMAFtYcgbqh4Kf5GKeYoqmGZ78NkLqGTYNtFLDQQfqCdRTd/IQmcuwWTeWxw/8SGGdwnSK1mXnjCIAr0ygbgJY5Pd4R3OfNs7QKfnG4vUP8xL1EyAPWuFrO38SKF1rFiPpfzQY0U+dLLvLGAy6wPH40Z/sLEJOSnBMW3Sy8K+6gxp7IZ5S9NDCD5UNTD946asD/cgH3ygp0plluuZDSrTe+gjF/Wks8Gcm1RTw2aBYxEceK6IZ4D8hGg7Db7TbMpXD1F1T/V0HYcpU5eWCj9KvCs9Lw8BrnfgtIPbumcQMGRw0byaXzzTx8DAwloPDnPXFC5ctHUKWYKjNIiyhUtDCcQB78W2lCClHiYP/0rX6gSHRyPtjr/CfKqCfBMN3lmy+Nv1LHr+ogUwNHRgIjqrBx18raySddrr8gbgnnt0pQQHR3hY/sCbuo/1/VaFsG6fTlxfQMEqPmHg2DDCOCwvD9EbSVmfJ+CKL8OZuhnzlVJEi1C5isRoXS8wXORdpKRDM0Vn7hokEBP/3Dj0K63CtQ9GglBCwMFfpGI+G0x3YWwAPu+j/pOuCQpqeEizBmJHrPtZE1Q8JIXOEjM6J29U3s/JrJnmFZc2Ft8U6BxEqVZD/UrHZt0BOj0/9TH2qzTMS+OOoyAM7ZLwYDsSHH6wWIEeS4WhlzpGmHNSJL0Fs7hBpp9IrbOTJ70KMmvMkFyew6c9hk/TQwh+mM+HxmYW+frcPmSsnttEfXrnTTP0cegG0aPDzDJHIThsybS/HfiAPg2+fdyM6naqopfgF1mE9KASdo9KyyYGew5zpdtlI8A9Vrzv4GPH2aQRF6/Y6gb7k0/a/Dk4pfHinT+USddXorAh30zp0wUguA3xlE3I4aGh/IwOWFTxrfd0LSiTVqlf4a/px5BvolGaZPz1bJnUQCT9vd3Zu87qFYIjK0EEx35mmyslOEi8VZJJBqx49us/PvGuZFxIP6xWmsl4wjgN5nzdbJ7gq0zI+tIZB0K4FCLbZT79rlAJXoesPuFimrumV5pVoC3KGLmTSgg5ZFaxtNba4HPBuX2olW0xaKLHiDb1Gd+RIZcgSunHPwSGQC5T8p/gEiWXnjyImi5Rz4JSEOoOMM3z68Pcppce38s6cLaPtuIJzoB7dthO0rRUOumxFTNumHPqypccMh2/C056aw9SqkrON5BHYRT4uTF7Q+mZhYaQn2OsHuKgPu6yfQyU5cyR26NkvcxRCA7GEn7JdIiV09DZx81p9RBV16tnUymvTF1aKffYT1wrTa4TAb7jA/5JZ2b0UoGCnsxzKHjvs1elkK3wWzBQhgdDGA/ihwnbxU25dEJHM6UPehp3zPus12Tm8A/7XyqsaIWdqRMc6eagJmMSGAfS96MrOMIeFirJRT00kOeJ0nksW71CcPjVQHUm6zrH49l7faUERzajSHP1NPezR6DZ0N/WNvuKPqngdQgxwtjCNdTNPpOxAjNjRyoccmy/v4YFsh9Lwus6NFP09Nl19konwQFlCE7Wmv5iM8ncBvw0NCc3Tys00SuRF82eVlIC1vVeAZV82tzjEiWXLnlUfRD1uMSyBMeo5/cM85UIDpIRmCgsD7cn6j2WSgmO7EMng7c+cEoOmY7fRSa9bQapf9oTcKjMjdkpqE5wTEB+QpWSYtkRVJ/ee/o48yZ1PQQHR4TFf0ycfECfBt8+owjVEZfPIThGpaW6oSP+cMezx7VS4GoRYI7KPJZpNpiCEhrek7nVhYsmUJ67xvyxOCbQSBA/6PjdNkHwjFJcqee92aFkVcgpp2qMDlhyPaaMnd/pX/JCPiXLKYTqVK9OcFCaXxEzSnBkDwoJSpJfsF7YsjjrRVAycFij1dkFj5KxWtY7nlbr7X61I3EPHb9SgiNsgmBc5ePydL13iL2ywb0RqyVWgmODCSQHm1EMad1mnl9KMLJhYrNwdpV1EFWPX0uYoFaFpmnGxNnAGm1ZnpwW6Fkc7mudEXzejEsEh3+izvQm3dbkO9K0ctOgqZ8bzpWkKOvS0wbR9gTHqOd3DvN0VuGV4Jwlhq6Z7PEEFs8W9VjKi7Xbc+kgmDrBQYdMX6WRnbjmT3rbDFJuZLOnPYSr6SHULd06VBqbE5CfUGXUtepTcfamyYM5OhnwpkvPL7DPFRycxoESPky36FH4H2Y1vrKf4PDV8Z2JmY+q01wlTUgsAB2VlgrnkQGl7GgPka50uFQEeBIQBhGf09DPyUFYxstnivhwsPg9LN5pw8uG7AR3L7m0jcU2QVgrYUhmB2B91BijbZQKjTg6YFM+wrqGL9zdQ22XIjjQIpsoId+DBqdNk5AqaXwHuoDmuIHX9yK0wjcK4yI5kdHqKcERHIx2EcGxn6nmSgkOCxYtouIBeJaKGwFZCrlKob/PMexUtmx6j2iYcQnDYo5kK4ksaGOCg5O7haoTHvGlCY9N0DMJDqDkE3tah7wAqSKfXdgDdgBYSjJD6H8u8P15Fk30uCTeH+mCXtgcXelpJW3Ikke+vD0DKQnxEoJLTxtE2xMco54fvKU+zINZU+cczUK9ISjcJ+H+VJdgslL6ansxeJSmCUT1OsFhx5r6xJ7H0HohFQ8ZGndDhScMh9BZT0A3PSTr6pWxybaGkJ9QZdS16gRHIH0g3Jy5ct7zKOU6k+PYJ8GB/N8iby6eR2RsxAS+sIDPncKfTBhwkbGjVYfJkNoh//G/okC9eghAR6Wlwpk5mHr7CXClycUjYIMLY4HpZTiuggk8f2W2bM/8m8MEczhnMM6N4TUcYdAZvZIdkqEw7ZIq4O1V4g1HB2yYPdiEnbYGxDgFVQiOVPmeK0CvhHwnGmY7UzIgZgaiZQOkaSukw2yhzWj11GQ8/4VOAh0M1Ysfd4fo4JUSHBaZcVR44s0CrBIBWQmdS49lSum9fxNKiZStUANDsWNP4UDr2ri18/bqETDP/iRBzrq2xG4+wcHcns+7OJVYWlUhYjsJjm3AD/uDbE5kR3rQC48UPKU9IaPryX9spNgTEuJfconwcp8Jg4iMFbk2PvAsZdqlXCh19XqiDjlDnj80zFOzWqpTGRSlrjGL4PiiGsaKjlrK2DGbA+05sLXeiZsNeXatQnBA8uRJb5tBan0H+8Dpi8Oz6SFmVnvcZ8/E0rFZetwX7j6c8Ug6N6s0jdXkDurTuw1MOgy0YoueE29KaOows8A+CY5DxIJSUggcGgG+s+PQXQjKZ7dprNdBxtjryb8Sybgtai3bTmx9pQQHnz5liTcfYKUEpCXVpAZDNIZf/WMZ5DbMRqxY+JNxM+VYXT6TwTOx0ESlbk9QmFU4regZa0ar/plwUweobYE+oECnmr1oymQB/0pUGC6sBg9ELGNxQz7bd19gA/D5EMB/gG3oSBM95oeWRgLh4GOdVq44ZOoSNKJ/jjHkEqODCAqwU/bMxA+Taa7edAAmkNbHuuePDvPgunzndH1aKHUTDsO02Z5H+ZVNo5ZCK/6hUzrn9OCG3tnhQZy40qUQvrOTJ70NBmmY0vm0x9ZZ1D2ELhTGpk/4A5h15O3AET6QpD/MN1Z9+DSnYupgD+X4SNPL7JHQM4QnlxHBsZPIUmoIASEwEwHeWMPLTWfKZHX/Ml1e2ZhMWaQXexASkOT5JuKJ9mAa6HC9BEcaQpF4mxxaqaIQEAJCYAMEkHKDR6i/o3oDNUpNaCI1ZBjrnNEW19a0CI6dRJZSQwgIgTkIcM/ISqkyF1ryGZtx1qCn5yh8hXV5Ei1g5FpLe7y9Bid1hfDO7/L1Ehw8TM4+3E+uYPTaAmL1VwgIgckIhFkUcq52Ik2hsGdik+FVxVEERHDMDwolQQgIgbMjgLUA/rSIZfXh+3S5i5wbXf3RJMu2ddnSwHEgbfTr1sVu7MfiV0pw8LzGlHjb7UPR0ThP5YWAEBACayMQHgRxSa3f1rG2AjuRbzcUO6qGEU+6jXEnCl+qGiI49hNcShMhIASEgBAQAudC4EoJDoR3CEkD8SZ241KjXvVLCAiBNRDAnMkHQXZiLibV65xIeYKJPRNLT9hZA3/JDAiI4DhXKKl2hYAQEAJCQAjsB4HrJTgUGgoBISAEhIAQEAIXg4AIjv0El9JECAgBISAEhMC5EBDB8egYjosJ8tQRISAEhIAQEALXhoAIjnOFkmpXCAgBISAEhMB+EBDBIYJDCAgBISAEhIAQODwCIjj2E1xKEyEgBISAEBAC50KgTXC88carP7x/b75+/XLqD53eeeftBw9+PP/B1EXKuchOwdbqlwbFnCG/iP8sIkTO3LSjcN5gsF8qyG+99aONw5V6aNQf9kjO5CBTIMt5JjsPKsp/KugJHA2u4w6uBsHx8svff/HFF/B55dWX5nTS5Ny793JTTiW8w/MZRDD44EszUO6RcxPnTX9stSt9dqUMUJU+ddcSPgfCR8Y6kLE0+VytsRBgIFzpCTMqcchZwh7p04wMswV6jIU3buIsZLy2ufIGx6EYVcaaZizU6rFXj3DZq47SIvjIWJ0gb5kga/LpmR9YpkFwkN3gp19oKAkKcEhOJTgju8HPZGICpMYicqDAInKW0mdXyuwNHOnTHC/yH808TScpFZDz1KHbFT67UmbZmZkEx5xwBdHLULhSiot82POLv/BzeMPO5AhqcX2ID98iN0ErvCHon/3TX5qJ82hYSD3RNNT2OqfghDLgNfDCZn7wFudsf6cpkxW1krEmmIlVrkEfb/G6V2MYep9HYdTdPsepWHPUXqFHlDzkz1kJJefhm8KGJtghZep+PgqOBvuEeeOS7CWCYzpRsmxkNp+4ueCwdT44ezOW9Gnm0rvy510pI+c5lvPszV4X7Mz7JDiQWiMrmBBrrpqj8tXOE7RCRTAF5yI4AkmRJTh8Gb7EurJ2YzQhVA42wWesyho5Kh3SKLCKVwefJ8EB3ziLMy9CkGVH8VCOWpkHUmOJ4KizqxOGxpCxNPkMIXylW1TI8iLOW3aLColkBt9sohmIs4AtgDd9yKp2Vg9CNt6/w5tEqurRV/WXLJgaK2sm7wzZAkvhs5Izm84l+5acsxOfpm934oNhgsFSkTZBn7TLncr0d6o+8/R3auPB3jQ69Rn1GRPrjRXmwKHZdQN7MdTD2lSb8P00GCy4gT5N30tB3qfz9HcklER39rlFZZTgwH4KT4istFB8MsGxkj5DkSsLE6j6NupO8Ocs6ff22g84hOja9Kl7dfrr0fEp9bffnyuIHR2c0pTSD059UhI+O8enfcgojuxa5NQuCLnfd1hpK77BCaNzDxnlkJ4v50bVR/qQSKb+D5voP+DjTr/Gq7OhBcAZlcNkxgL9u+Y7gz5V/xnQp2qCthzvDGWV2nJaw8E8be6gKNm9at+Sey/Qr04/ZPzaQmlMn0KXx4TMMfoanZqjTwveOPlM8hnzpVucwwAcn13XtVeW4LBpMGfBdfXps1EEebBWOt531anTptHOMKMemS0b9vgc2xaEIy3H7gnkxp/5rU+ZMs997Q9AjdmWCnxBGfxKfVAFhVklrBJHLVxHyWe/8Dl8sV9x/ARbwf/47sOwkNigClk5KgNNEMxQE5SkcH5YLBsWWu/wVDztnceceuKDL8EWzaapXhYoU49fPJL4Hra3WLuGkrcFf51gLxorIO/76FECAuiL/WqwBGNNYH+syrLOPEcT1l1cH++3da8Ov9IQpk8YRBx6/NAuuFLZnQE5JoHjtFS+5Pymz1/9hz8P1UsDynqUFgg5V0mllOBIJw3DId3P0jN2oJv3856hkZ0e13Cemf68uDNLnywC/QSCr94mOGbCPaH67JCrzSlMpQ/akk35mU3MrL4BhqUmMI0+8cT7zqjAUk0fxQS70nN76/dxAQMjdyn/mSPnIjs1CkjFsXfl89l+yYKj5l6k/D5fE+sJDrouMh/cJS39tnMBmPkYp+CpilAF1X0CxipIPyiTiTrb8h9/FIhPbMhuWEUkJF49XMeftsujsiaCMk0NNg3JPofH96CYL9DZdAUoU48ZnQfTq2GhaaqMT2Kn2asHeTschEZB1hcwn3Nuy4TA+7hV0vHFvgSvthERTG9/Ug5YMD8wA5UGG2W9iELo7Z5ZC+M0Jea885uzmQKoDsdIB5S56IQRF1QKBEeP646OHXaH/twjvzQ9HtdFpflZEBDBccp88NjNryjObg8JS47J1KLul579Ar7wwZ0vE0Lw0SayETyE2FOREA5m9ekJGTmVhPUX6BQu/uHv/55JwPdS0wYXhPh7A6MiSMjiObQHp9Q7gs8nWiVAoDm58OwaE2O12dl+C7I5U8BjxZ/SXQalwh7AEsgVU9Y9LegJHVJRQKaCQ2qprDOUrM/mOv1nQvctk6wYuqf173z7W/CTrz//XNZjeyRUhmdzJBr+UAOF0/S47mmci+quntXBjIt26+CbhmEceQkVAP1ggajsYAx9DI49OjbT/pJ9802HVRhZ01eQh4bWShgmZsESbnWXCKj66cusTFfxn4qXptNRULjpCT3TuE3UE1yxOUZ6ChyF4PA5BrOXlK3wESGSHOZOZBnwP5MoXLfMCn/i/usPm4BMW5JgVawhS2wsD7SfmHvbnzykIOSB2YCVMqGbtcsAA9cpAf/ju+9+KDDUdJZqCRcrdAy74FFi636hB3s0aq8e5IGSX70CZDB/0qD4nnrFWTKEQzSaJThSr+4hOPwgIjsG09u4g1fjSumoWhIcXgKsyXFKQzed34YPy+N/KlBxv/4RR5np1BEIjh7XNa/oGTvBz3vk14fbIXxSSu4BAREct+wG5hFLkrPkQkg5+Kd/YBLSEi+E7MZQE6kOgdREASZj/GT16YkILZ7whclTmPz0EYdPEkxVpoj80/MOWTyzF0sKp71DAB0edwBhr1WowvuETwnQu7CElSpZ0lK3YKoAnMHr70XVCxttH57p9ZgPZep6pt1Er73nMOvjjZkfwpLFwZrzhQl7yfqVKuzgzO43Dd3jvf5hWoB0bf1TA3FWMfw7Pc0/5AmuXnEkgpM+IPIegu8eQwYfJtPMR5fgKAijO+0jhHhSMuul9MMwxXmf4fd0di31l1b27dLzw5Uh5AMOXtvso7yhQW1uyekLnhCs7M1U9/Nw/yo5ecUTeqbx5mDs7P7kYkchODwNge/AzWdNhNEHiLwjV2px3q7HlHh6jGKWvdOgXDjA8ejzFo6LrMBUvfBEN5zo6TmLwF8YxQCZ5FNskPY0ndUkXKxom20CMHrwidKovYLkLPL1c0/pFaU9NXtIHvajgzdxxat7CI4wiCjZs3sogMFS6ns6DGl6ju6m86fOZt2xFsN0kVYJDaUDKiuh1KOs65YKN8dOWrE5NNLpcT+OJ012jsC1ExwWHKche4ixQoDIaB63H58z+zIWDk5rIkSTCG05dbI5rrBAGb/lO9WnJ0yEBFLUVhhNcEa2K+Rc+ac94ihF9mkc3BMZ11VN0Yba4FBs3USqFasYYqTe7QhYVIdWTNWIISAtJfZZC3oF8N2et2TzsXph4uPzxlRaM0f1mZ45s++mmc97Dv0KCph98YX6lAiOIWewRpv+M7n7ZmguTgmGpsc2W4fp/dqW4LE9EqbpnxoIqgY/7PG0iqvXRxZ7yieuWQ8xDYkPJgeqZ0PPJJQATMea+RiFpAVw3cjHOsGRHZulLnNms0kACtvEwiocDn742CRTGuMVgsNPyNaj7BKqVOGAKlXlRE0JvNI/S4f7V4ngqHhCzzRen3V77kczy6xEcLz+5c/i8/YPHq1iGArs0gQsVPcF8FP4k4kZH4T6j8+10irWBCgMq5VqQo4P//t8Gxkdr6MJ3IxsnQhlVtqik6Tg0Fdxned6VAoMNZ3VpAlm1nYGEWeeQNmM2ovl68hn1UD3s8Ya8rdrK9zp1T0ERyAWsyMx68CVocFQEwVIU4ZRzGUaHB3p8MkOqOZ8wkFKmdlG/dSRbWLIdYfGzoShUZlwrs3V1d8hBK6a4OCj0fAsMY38GHKFAJH3/hCN+TKcNSY3EaJJTlKeTGEiZ7F4Vp/OYJHpdCAL0k0fJo007cYER4p26F3QKgWEc7plcR49XmT+ExL7kgVD6yF3Sh3Glw+FaWtv3JRjqpiy4mnZ5Tn+YliqU8GhpEDdGbK1slUmd58m84t3vKFTBZqtl2aAuv9P0z9roOCHPZ4WRkcdAS8w9T386rVKVz0E58xK8NNXto9YesAILDTndWOmYVcmj00vEy3aAMe8hwnBv/CFM6FfFlEZthzjpWkwnX98l5szc4oqr4QlGzahNf083L9SJ296QifBMdkVm5j0FFic4Lj/iY++/t533fvJn+Dn9fe/561vPj8UYwVGoJmxZBkEmC/7sQfO2RwA9FxYnZdNBTlCTRR7xx0TxjNy//wcgoOpY4UBsdyyv+lsr8PFZnYUVi0R55kERw/ywYtsS4U3dMi3Rx3vSsr3e3Vwv/Bn6irplZID1wkOehTrZj8cX8sSHH7EpY3aeA+NDrnuhLEzJL854VyJh6ub0xC4aoLDnl2EzczZSC4EiGm8GHJaCpncRNABf/LZnf9YhlBPp5txISNve7CJtjx/YdWt6ZB4pKr6uL+ULmZBLqmaRRuFkdaWtKoH9HyOlDbna9UtyLpegaaHlAr3+FuT4Mh6GvmL4Db+2S9Xc/TgEMp0OoOvNVSlZPG6qvw1i+dQ6/MldOrf44cTPK1/cJVK2tySdSFPoDTz3lIfTUipQJA8OjazQ4a5nB24g6bJFNuVlEitj/EKwZGOLFypUBJe4RTVniuQMG0+LI0a3lnIQzUNnb0N9bti8z7VU2BZguO1Z54Cu3H/0x/j2o03n/vKax/8eVAeo8FWmoAFCc2cnAFApd00E+MJAnD40vEZNA1XZ7Cwf1WKtcU3IOBX27GStlWnA7gKnSkcM6JwTCNPGPEcCgU2m85q0gTTw5iiVM+BsxlXaLET+WBNzod+W1AF51EPvOzy6fgqeXXduCng6ZVpBAcHL2+mlTNKlyI4/IhLd7cFZ/CNDrnuhLEzJL+HUb1sx1bvZiJw7QSHPbuoB5dp6JZNYLIh+LQm0uAewtOPnfvQmVCVYkTeXBHKM9znmYX2ydK0pci+MxAfCnzT3kFVe4mdh8W0Sqv4Fit5naUlRnBkLWhr433rPqXxCtQLL0VwpHpScsVzSm6TevI0Z2CtIf9hlX5/rht6WuvBIuvp3+OHQ55WoXiyY7+pQMmFjAho5r2lJux6s0DqEvWxWcmESeZipNgXOhuPR+VPVr0H+VGCA030JOo9s+iQlzaHSacnBOXT+5SfAyu8SQ8IE8osSHBgTwqWbIDdmBljoXqagI0SHMxSeEpF9lPKxPzGEy6Gh4EoIWRTfG6RvrSVRAPHSDa99/pQZtCTyjPnpA7haAlbRZ92rd502uuAdvpnNrszlHgMJMTWKZvQbviTEvqRN1Q9h0XSx4w13wkvWEK/V9eNmwJeGlaVYYhA2lMYjMo4dhhdp0RexdmCwukAbI44KtDZ6JDrhsI9Y2dIfpbgQCv1w2su2M/VtVEErprg4FM7e3ZRClVxPV00nk3A0rRwchMhcMSf9T0a/QlhNmq0ZeRkDfxCaONcbRdAqpuP2ntCc+gQloHUY9m0d/a4oz/B8IqFXTlZWoTlSxZMFQhK+j/rhbOpRb9BK3pmd6B4qI3YCvinnswCo84wrcqCBMcEhUNWNk1Cp/lKeyL6nSeLVSlZTUdZtiRTfZKn6ea4eoqbMiylsWZH/5RAqCTP9bFZn0y4R4kzHtfuYdLDRV7xU1/PGO+ff+hX9Wm8cg+qz6tNL81OofV5G8p4T8i6SmUbUeoJEwiL0SpLEhxPPwmCY8KGlDQIqyRgWcqAqGJc4EOywPYv4Cce4I2BiRFkeUuaidGfYTWWpzNXNOH7WVEebaEuvmNcsC5Nb9xHJfFmSQ5tX9fnVxzvphirWIGhplOgRgkOeypgkBKlIYIjqDGKPNviTIv/oQmQD8YajeyvqnynV6ekXqAPUsdOr2QZB5+K03BmR3yHe9gqKnN+fPEDhCt3UuGdBEfPiCtNHb6JIdedMHaG5GcJDmpbWQVzVZ6vztYRuGqCw4In3p/s+DfOQfanPcfD0MpmwpX0eHITIZq0BzilgK8zoarEiwxuODX7Yrxou3h4ImAlMk7j4IAnhNsj8c74Ne0dbxtWHepV0qE01LZDW/3ZDTb5ZkPz4CRBATutM+sM9cKLEBxZT7MnBiWcjd33BSo4jDqDkQX9/kNN+v05LenxnKCw6ezdYCX9uV0ojLiA/5CnjWaVxMcvW4AEzjak9rIeks4PwcG8CayPfqxxBuBKMY6dAALPUfbzjDd0GDJhbNZnFYPX5nO7EtiHHuStrXT+gf6eLrFHeT2TXp3OSK3c9PNAZVKZdBqveELPNF4fjD0dn1lmSYLj/e8BwbFIBAnwLYHHF/+gnvJ9AfyJ8J0uDbPanoVwMgXTFUucggSKNW4CctAu3xBZ0YTkAoqZAnQSXPS7V7JtsUVLP8i/cASlb2NBQywZ+uj73tN0FqigXkXbgBJoBZA4wUDT7DWKPDksgsaDgdi1yoP3RTzzMoR0ejU6WzduCnh6JesPIRX3J4X7Qcpi3vnp/7biKRXedD8WgLcYKVYacZxSOCS9VqGJuusGwsUK94+dCUPDW4E3Mi3iuIyRu3YvRHDcni7J9J4hOB9b8fEIR6NFG9n0NXsxRKhIkIaaCNWNZLGHKlxqYUeBppElWwwheyV8NNIhnPNfomlLkT3lkMDmQ+AUTyNTOsPZtHf+cYeFBaV0KJv1BSqd82YliQoWLD1vyTpDvfCyBEfQs/LEgKqab9vzhAoOTWdIrd+sMrP79ZxqWutepWkS+gma8Dwz9cMhT5tGcGSf/5gnU0NGRf7RcaWtYNN0rAXuIBTg5NZPcASfr88qnI7wsWSeC/T8FUroQb5OcNhMyB4BQ8/yVPQcJTiaXuoL0MeyPHXFE3qm8UsiOHAABwgOnLuxdhC2Z/l8P0K/hiH/6a+Ylhxtek5bqisEFkGAE+AiovYpZMEBvs8OSqtLQuBKCQ5ylj6+5LMLe04bKFi+HJHpuqWF/s/04swm0up8T6F/7uGftgX1oA+Dfp/z98T99lTTF/Y0LeiPoFv4007H4GMfyvEvYUXawL70ky9p7yDBnhEheUi1SqukLdrrKvnMhBG8IVC3oClgdSseUi+chSLVv2S+pqdlnxgE5yfN0YND3Rmy1h/yn8r4yiLQNPSE1gOkEyT0mw+dstkm60tDnkaI+gcX5xN4fnjiGqCGC4XnP5aoZ9uqjDXjSkITNhhRoDmimz5fn+s4kfqzpXHFz/+s3kTez65BJTpAuI90shtZC6ZdHvJSyIQb844AeGHxUL3HE5rTeHMw1u0y/9clV3DcnMGBU0X922EX2bFySRFk6Ivynws2rrrWREAERxMiFRACmyFwpQTH/EDqEBIQj2YJi6zyfMQXligfopsLKsknrgsKPKgo4XBQw42qnV0+Myrkasv308f7h+gyPGFBggNBGE4Y5athsZrj9L7Ym1M5Fjl2dLMIb+OGRHBsDLia2xUCF0xwIDUgRQ4We1eYSxkhUEJABMejd4XsPwYd0pCPH/vTdS6iDm/MHWrxWIV5xEBYyHCFFI9wOJbfLqvtZaS1y2LSL00ERz9W25RcluBA2IR3qbzx5M+C18AHX0Bz+AUdiiwDAlwWJFiEwHUikJ7ZcTE42F5mHfB5MTa9+I6I4LhYgoOrozsXRXN3Rj8bsk20umor3JGBBM8OmQ/nAqza+k6E8wBIgGBnu/A21r97aCcdkRrTEBDBMQE3Psvq3wc0oYntq1yGJyxOcFx8CKgOCgEhIASEgBC4PAREcFwswTEUIuMxfroFfUjC4QpjrQrPVrDD3vFnJx90uM5WFObxJYYDGZ8rxOGSbNrflwvL0vs7PqekPcvyL0mZI3APdS/DE0RwXF6Qqh4JASEgBISAEBhFQASHCA4hIASEgBAQAkLg8AiI4BgNAVVeCAgBISAEhMDlISCC4/Ah3R6e/kkHISAEhIAQEALnRUAEx+UFqeqREBACQkAICIFRBERwiOAQAkJACAgBISAEDo+ACI7REFDlhYAQEAJCQAhcHgIiOA4f0p33iZlaFwJCQAgIASGwBwREcFxekKoeCQEhIASEgBAYReCxF198AQcKjlbz5V9++fsQgs+9ey8vIgcxypxQCdXfeuv0eeedtxeRsyt9dqUMQJY+WR8zJxQ+B8JHxjqQsTT5lO5unHyu05mbBIeFK3sLe6RPNnqkvQROBRzhU8o7NNjrGZkGVwUfOU+P8+xt8gl3ihPBgc9kYuKH9+9Rwkw5r732iglBcDaDmPgx2Q1+JssBObKInAcPltdncqfWUGYOyNKnZcrlnUf2SjH3g71lkcqCLxmrvhpO+GyNzxU6c53g8GHG3sKeC9AHbxfCu3gQTCIs/Gf/9JfwQq56WGjlUQWvqEd5C0TxJ3719hqNUb0yi8eoF2Asw3ONGH5jfOB1eLe9/8D6eBncN7/x5525Cd8h5d3PvBH4/OIv/BwccsEcZ2N8smNnzuDav/PAXrDa6KRh5XWnqEO3Z3y85nshON5441URHJV4VDlYJzhK4OsJvPARwTGU9+6Z6pUzy5kDAnWCw4cZe8gxLkwfZJhMC43gYIZZipWtvBEcVhhy8KvHZzRX8cosQnBcmLEWz1Gn4fP2D164/+mP3f/ER9/84ieh0mvPPPXGkz87ai96CxgN+/BN3k888T7jOOr+QwmB4KA3wpnpSzMJjmn4pGovRUjNGVw7cZ4KOMGgo7PHno2lO1dqzZIznwiOmVtLsCZkkS0qJmeprSUz5WCEgAW0rS58IMBwik8bLLQi+1tfMLzUlpmZnVp8/06nPgExw+pc+mxjrCGjewer41P3t/oug057eSGlxyMYsEOpsi+8K7sTeRorOCqGuY36tLPBZAt2ipInGGu3IEOxJj6dntaU0+mWS8nheBwa7CVfWnBzZd15Uqh5v/vOt79F3eaAk94rZ4LTr09zi8ri4crewqcefT7zW59C7pcN+ufg4wmLHjm+fFDG8hPK6elUkDCqTE8K1NMpyem3F6iN19/7rns/+RP84Dv/HMU5m81+4uO/CR/ASqIefer5sBEcE/yQ/gDmBU2M9qvkS8vKmdwpqtdUhn1vjoumnKYEr89MgqOnX0P69DhhXeCy+FyqPsGZdchocdkwRsiHf/lDFolyjvMEhyV4HEudUfV1FmPeOCclvnjcvIPVO7uxv1Uej1yGQStDu26UfpONeu96kkc12bL8QT1tkfG4scVTqHGzow7zB3VlQK3tTk2CozMqXbCYrX7Hw2QkXQj3wS9k5eM6fkWZ9BkdkwQCC0s997U/8BKe/cLn+OwaX4JkrtXHRZaBZNyL/WJ+z3SYnJKGXjhEmcLoGn7ynEJY88+K/eVDfoK2/H6WOnqpMiwPISX8DaWv/u7vlEzg9Ucx/JmqZACygP90NhEQ9goHSNPWQwHveOgUfSYLYxPbBYeDiXr9y58Fl/HaB3/+zee+gotvffP5159+kkzHaHOlbBb98u5tHgs/DEMsSAhImmNXRigsTmPhf299wM7lJPZBAetgyWFMgYrTpihZ4XQOyToDJVRGfafTGixhXJT6np0cKqOpczrygyV1CTNQKm0a2qNeqvLbIyCCo/ctKpUAdJEAd+3Ib0v5jMb6W+QDpf7ylZKjTS/S6CJC+jOcjf0t2xwfjyBWXqTv5xVSQX6HBMeCg8XDvoeBc1BPW2Q89g//RQZLBWoM7ZlNbNyXsGpp+yiq3iKhDktmEM17kgLfWYwf3A19FpQut+FRF/ikKUSQTFuYBKYint5iuI/oH436NAxyKmuhOQv58mzCHtWGBCPVs17eVye7AeGlPKcpHB0Enl5hyPf4B5RoAhIlJZyNb2KBFECzEQs0mwheFBSGPtTfinm0eTFgzj95p6YHmhqhrVTUBoMIW1HAZYDX8G2B71iQ4PCApHj6IZaFzkMND/Q8RRihfvB6tI0+IMJkITms6g5jtvNO608JSQ3U08HgDM1R33TadOj5cUHqJO17lpDyTthUrD5YzFhWLBgoTG4T0N5ggKiJ+QhcKcFhi/yxItdovxDVhfXnPmgLewQsWMSzr5I0CP/Ss1/gBPeHv/97vi2TVq9eCjq//vxzfPhm80goafRqeDTXAwJEoRYl4P+KBBSAJvikdDWElHZVQGD6QMn0X6Tp7NaP9OJM65iqcADaN9uuN43ZhcvC06ygpFI2OWnqj1b4eMGMWHF+r2cpf+PjkWyPmn7iXWJUMespvqRjFn3ERZggdDZ1KkCRIh8cNRgF7o0uw3CUZr82h5jXM3UM7zwlZ+BIrAwWFGiqkZ1hSmOWOjf9qj5rDY2LBT2tpFV2IvIW8bNi53gxtfvvJumUaL5UcV38ZA8JZ95ESlBDDY6g0qSdAlj33tLMP5NDKVXf4QoOQg0fs/ycqQiuM9XB//iOK1x/gbya91B7DoyfcMXybbtuFS1VC5KZ0OKDecOn62mCAVGwu0k2/jobYqJY6BG6FhL+wFCwg6YnyrOPJULEqhu74dNRr1UKQircFCYIwNnjbygZyJBA0NiQb4Img4SgvwcQ30nfeJ1piFITAWfIZ2FaBGrbzD9KcECIX9eT5TLOQnCcNqS8/z2h47iyFMEBK3DgkE3w4KdDrElw+EEEabS+AQtD2+g24cH65urmVDbiUoehPn7IpB7loQsOk2pos5B3huaorzttz7jIcmpNgqOpWKXv2cHiDZRObqNoz0+8JWEbBK6U4KBDpw9VEOtb5BRyG/9niA5L/J+JQjCaPu6wX5vVK7EgQuogGX/aPmp0xzOXnC5Du3UQsqxwqjnnQYhiOmRUC74z1y3F00xu+SvZH8sel2o6JQ4CmzDfOunjLIt+srZLU0p7nMXyPSqNehdtxLsm5Kd2Ly1NL9nOX+/xNP/0wFzCLvYoluIGnNMx67vmhwMpgNKDR+IZOuudh+yGF8iYKX2wEwZI8IHgkE2VrHplsHTiHx4HeQojHbM9ThgGKaDwnR0dFwt6WranpYkonduH3HLC3aTkaRXX9TO5zbeTbyJZqOFFzMqyYyF7sem9JZteG8Hh+QXEdnQwpkD87pcnoDCu4LkFo0Dmael6Ci/E4sVwkXNUiCazCUYog1ohJbMCTLbDNhnqnCUssnpWyqMhasgHueSUSwFxj3Aq7E1ACsNS0BQl0vdstKeJoB57ZxQJ07xgCN9EqM5HVsFneKMZJTiCEG+jiqgN0o/ToRurERyW4dPEqQOEIdYkOILt4Px+hAa4+Guwfmk0sW5wGOrjbRcUzjpMWBTmNUwFZk0cRv0i4yJ1uSbBkepWmY44WMJ0FAZLfXIbRXuD0aEmFkHgqgkOPlRhpGWPPizNC3lIGgSH4NLTB8a2sgxk2sINfA+/evqQ5UOBSixot16WQQpk+uMLJEMrPujGTxzz9ujPON0SCCjJCY6MSUVCeJYeoCvlFZU8cMGmU2XQrr840zpUFWAajP5xVmo7s4slEv6JU7/DmOQe/WFE2gj/Q1tGjaZA3d+yKQoaZdhN9+70NO8n5n6diqW4Zces91h7EEeszKkqlioRHMZuBD6FcQwHCORziFk3s9B53+tRKbhQKrMT/7rF02HS41cVmaPjojRLTPC0ilZNi4y6pak9dDfJEhx0XTpPcF3eocxvbSoOZMScQU3vhQS7g2Sx8hd7vFcER4lNsPSD2ReerPqPz375zACmQSgPixvTka3IZ7lGjmQT2pJKkGw6VDIELn9IA1Dflm+CGUh/eSM4SFPi/5Cle1GdwrmQwX/qKI3qT5U8gAH5zjSPcrIIB6s1BfankVknWSTBqAjBbhQs4ggF5qzgQC/Cx3YJAYrUAfwQaxIcqcMz5vH6g1UxB2tav+4w/barO4xpWBrywWmHSLSeoUdqL6DX2bs501G2idLk1qnP2iNC8hdH4KoJDlvpYBwHhqKFjCHi93+GoI1/+jXDkMzbZ5ab4K92fgGre2Xq1b1Me/iTNpT+FMSm7TKMNhAYP1UUy0oI9AEVq4e56a8LNp1mblkNDcBR61BVn/eSDMq2GxAOjQKHfofJlrSmK9416q6pdSyT52CZ5mmp89QVC1xeacyGRQQMYli4x1KhszQimw6rRehFoTk+A7eBn3V77xg9KjUJjgn4pzNMyV03GxfZWWK+p2UnvQBpOrf7Sa85XpoTac+USB38Kirvuulgp6dNvolQ5/Rjt7/SpO1dusd76zN/aRKbfH23W1Qq6X3JFv6hMUJzzCqW8PNxZakizGqpXTZ3TQN65BK20dV7RTbiLOXD/rpvopRclcp7gsPm3lLs2yM86+p1lEb1t600vi2f16WglTTP5oSGieHQFNiftpUMuni+4QXi1bBYxIEXqdjF0zmjN29RGW2XPeUSYH7gNp4UKzmADbGAVfizOYjQYlgZGqqkEuoO0287YtXUMCuwOerrPtYz9KYRHE3FvIc0+47C6TFGqGVCRtEe9U+VPxcCV01wpFGUT05CxJ8GwVa9mcawJIJXPJ3jpyKNhZv5hsnkxIqZGmPYkyyMPq1FfvFBcyn0NBBQgE8U/adTAup6eOthbvrrgk1nkUwvTrYOH7ZkfSl7nXFkT/khlfoLd7prcO80RIC/eeJg1E+yRk+RMUtl/ZlDyQiF1Ky+lR5LBa0g0AKXwGWUBikkGKXShLpHpSbBMW2kV+Y332K/XwVAJndtcU8bmmxH3bJEBBCNTs/sYUBoFMzwi9xE0pTAtgrauM5678wBNZm56Kx4FIKDi9hJQ6Tr5yvhIJf7MTHLbhUJdXuif1Thbd3vBKmk36Xl4r4tX53ZRVhDHjKfbIbJEyi4gAX/Z2HpFO7ZogrZlM152ET6YhTf3xTAgHw9Vwwq+cUFpTQsFRgev3embWGv0GapyNs/eIFHiuJ/kB18hcocgqOiOePJeoFKxlsaRJRJ//RLq9KsPmusMOJKw6dCadlP2SHpe511huaorzttz7joJDiCEzYV86Ys9d0MmhqozmdVOKPNRocaWgQBERx33qLiQ+FKAhAiv2YagySB9x7/sey3Wb0e23EluckP4WmaLVieViE4qFtal1f6JdQ5oMqvCzadJr0hnZhpnaz8CkXVhJ1cWL/DDBUu5WOlXlj58HgkfcQ96mmjmSTLZz/m82kvfCs9lkoJDjo875HWUIWF9BKaQ7tHpSbBUUKmPk4r85uRp/1OmAIyuWuLe5rXpGmRUbesExw2ydc9s4fgKD0kJPLNfjW9iAW4NYbbZJoER4+JS9NdJ2ExWmy3BIcd98C4jdwEc2YuUrA1F83AjnkFitFY9YppioKKabbDWc6aRr5RITgqZ3+gFoX46tw1448ksF5ny6caciJKX4KLkj3CiXYwgcc5Rcnrb0dU+mNQCILpHwBkFfu1M80zlSwlsyugh0i1+5wWV0wl6uMLVHJaq2XrCLyqTQ9cqgA4jhO1cXOw6Ol9sV/85JwtKhWtmg5Qz3iBKqD2DB3RJunGun7BCH2ybv26w2Rtlx3L7HXqMF7D7JCnT9ZH/fxxkfV8zmA2nFMnbCrmbd0cLMFAPBu1OVIqaC/l/5KzNgIiOB4RHFz0W0qWfDAXgrZmcGl8pIVrFWmV3Kke7fEMQkjmVu10l0dPjOtBQL/Sp9ZeSCl49b2rxN8VgmPBplNlwv6RmdZh9fSEzrRd9peTe9jSEjKcIZWGCi+YC5n5pnnaaCaZXQ8fXLrueGT600FUGYz8icZlkO2PEcma2Ltu2sfU95oqNYftNPyD8mlfRv0q68P946LCFMz0tPpkGywy6pYltet3E3On7B0hnTMthvN4zrmJVHgHBu6lfnEUUMMJA2qUsBgtv1uCgycWkbwj+J6Y4E3BCmBEo7wVYF38iboc7JaWsCIE8lcTbmsxsmE6a0EUyvtVJLzC1kM6HSJRuoEpzLnCtxVSCNOTSjbLh+rIHrkiLD1pFYo1hVsGhRVVVIDrKCsolfQnzqn+tAsBtM1EkwkOU5gIU3iwiG3eMX160jbjZWh6utZ+cjkQHOnJo80sKEsH+FoBT3NyG2I9BIe3L52f3ughzfoGyhBkNIcPiba6w4wSHMHD6d6mYYng8DpkR33qGKPjItt3rl/jFMcpKzhhU7GscTm608HiR0q2m6NoNx1SBXaCwFUTHH6/sTECtsujkgCMEhycayxWs+P3Ksl/NndqRnsM1hme2nOhUi32ogKC0d51CfWMcRrBsWDTgYCw9Q6WWM60ThZnu+el4HBXhW2eZ4FQfkilocJrEBydntZM1OtEoT2urIyCdNR4mZVTPMwZgg5eIE+79GQWb9Keq7LHJlSSkbdxIqnv9ajUxG0a/pX5jS2O+lUgOEbHRQ/BMb+nTYtMJjjqd5MwC9nj1k6Cg1r5ZVMz9zmWCA57u0TqvXYFmvhZK3Q8TGUVJqV5O5tQYLcEB2J6xtYcVulrQYAbo3wjDiyZD4t3UCw8TCbI/OC7X6pAZiSEm7bFHfrwKTSumHrIE/BwFbWMRslGq8zlOAeiLlTybaXV7SztnvJpdXQKFUunjdaFs4OQaUA1Ucrqz+qmv0//DMBs75jmBUPUEeabMtkiHSZNw8wxYDLgHwSW5ANJE0vrZ51kgxTlzee+4lvBn6ddKk8/Odp001fpAOax6RCrQ0d8/GHwEOW5NrMUqUa+Kdabm6ODDsOxX3eYbI/qZvIOg1aChlmBzVHf47TmmdlxgZ6mfcfFAGZArKlYOqGFwRL6a79mJ7cJaI+6qMqfBYGrJjiyD1VKEafPB0YJjhJZ20lw8F2wniIxJXnXt+cSVMwSKkbz9pjFngv5disgWD5Wl5CGoYGubqYu4YESyi/YdOWRBTWfaR1IsFuXPUOzx1nZGL3yxGmCSqP613mEVOGeFKXH05qJelMxw43Ev39caTm5URXZwUVLmT/7B3HZ8oEFCO+2YLBLusqeCkKmPWbnY/zskwpDo6lSwC0dLJZ5Do3T0LV0zI76VSA4JoyLlTzN97RpkckER/1uUnrc2klwVB4Sdt5EsqOPg8g+lvbQgVOs+BTdCA4zcf+AmsBZDFXZLcExP7xDDgDeofI+kflNSMIQApz5h6rMKYyhh88cCbuq+/qXP8s3xYLR4BkcOIADHxw1uis9pcwoAhuPi1H1VP56ELhqggMBXHio4mMpkpc+D7E/SfjZT+FPXvfVES/ayih8Qbv+12Z1Ehw+rLSmKcqe3vCBjO9F+lwovAWwDkI44IOBrEnIas7I2NPVTMCyBA1VhUCuqfP6L9U05IdHFstah10wnEljMzcIyba3S3jiFFxiyGGGCpdsEbzdq1q3nZWseFpWQnqxORC8Kf3jyuwg5cVUZnjwWB+MKSxeYPbBTtiUEZ5U8AWffmKBknWVQoKXHSzeA43BqY/ToEY6Zkf9KgyrCeNiJU8LPa1bZIJbsgoAtKXp+NNe6Wrm849bUTg0VPc0OgnJBT4kDI7UM3bCoLa7hn/476d3lOe51GwU0xpcYuaACs68+J8XTHBcT1S6w56mJ4za4ruVtA0t8lCPLfmUlfrlxYLjAK/Bo0bJdIjd2AD2BZvYflwsqLxEXTwCV01wLB5drScQgWYlW2Yk6k8H6NGk53lpjxyVySLAcETgCAEh4BHQuJA/rIeACI6Lj1nP0kE+feHKf+Ojwf2tpIydUhlORdH6nZUAl9hpCGw8LqYpqVpXi4AIjjtvUVkv8JojmY9SF8+WRXDMMYqv69/Oaw+uMfWH3elLNSc5QuAQCGhcHMJMl6TkDgmO7Abvq404D9pxMAtcQmWnqIQzDhbvFzgOhHx+/ZTYjcVBlsCZCGw/LmYqrOpXhYAIjgMQHFxTnb6PYGZgKoJjJoCsbqf92UkodqrCIvIlRAgcEQGNiyNa7eg675DguKqAUp0VAkJACAgBIbAHBK6U4Ojc7H30aK+uv0BYyr7I5QCmPd7hQtbFCamltJUcIbANAhoX2+CsVgwBERx7CCulgxAQAkJACAiB8yJwpQSHIkIhIASEgBAQAkLgkhAQwXHegFKtCwEhIASEgBDYAwIiOA6wReWSAlD1RQgIASEgBITAGgiI4NhDWCkdhIAQEAJCQAicFwERHCI4hIAQEAJCQAgIgcMjIILjvAGlWhcCQkAICAEhsAcE2gTHG2+8+sP79+br2i+n/mDnnXfefvDgx/Mf/lyknIvsFGytfmlQzBnyi/jPIkLkzE07CucNBvulgvzWWz/aOFyph0b9YY/kTA4yBbKcZ7LzoKL8p4KewNHgOu7gahAcL7/8/RdffAEfnJg4p5Mm5969l5tyKuEdns8ggsEHX5qBco+cmzhv+mOrXemzK2WAqvSpu5bwORA+MtaBjKXJ52qNhQAD4UpPmFGJQ84S9kifZmSYLSBj1XETPsJn2shCLTmPnGey8+zBfxoEB9kNfib3ExTgkJxKcEZ2g5/JxARIjUXkQIFF5Cylz66U2Rs40qc5XuQ/mnmaTlIqIOepQ7crfHalzLIzMwmOOeEK4pyhcKUUF9XDHr7CrDOm2kCfTk1YbFf67EqZvYEjfZqOvXP/wSv5MFc0exEKjOZcJfk7B2cUFpZfChwNrib+Z/cfERzTiZJlI7P5xM0Fh63zwdmbsaRPM5felT/vShk5z7GcZ2N7fefb3/rEx38Tb6r+w9//vSxQF+zMRyE4kLf89D/8qWaAuENCYW9h/dlj6GBE6VP3auEzhA9mCcwVnROFFVsqh5exhow1aiYRLj2IzXHm692igucnmDv8B/MI4sJm6GwFyK2uvWXmqV/9FTTUo9WWq+ihFQC8qoXQfObmV79P2N8ECZBD3LL2olP1mNvKmJwJ+linzruqP9vrLf3ZAw5l4N68khq9sjmuZ6j2GCurQHCJLDg9CgQ5dEhMYhOcx4tK9emZIlI/78GnNDq8F53LeUq6TdMnNWiKTyjz9eefe+KJ9/G+hi9ZfaYps6yx6s4zNAH6mfAoW1SGCI6LWSj+md/6FHzSgtqhnculUPhiwAkdXAQcyBQ+9SRq5/hMIzhod6QzGG5z9uvtHJye9DhbRoOrc1DMcZ49TD7tQ0ZxZNcip3ZByP2+w0pbwQ1OGF3gkFFOHHjMxQ+ifMYczbzd1KOEG2UW0Kckh/ErzkBpwcKTRNZVxpM76H6HShvp06HJXHzoHg8bmtivhz5jx75EOUmBzgNiJupzt1Pb+U+wV7nXE/uV+MOAHGDy4V/+ECUMGb17qDaUKSsQnCHK6VbgkRw3iXV6WqXYHX0S1+qXP2Asb+jm4OqeJRo4byanYNA7+IQy+BM4fOnZL7SUnAjynJFVVWkZfUDVdYYZ9Qhv8bAHz0K5rAZJPppOCY6v/u7v+AJePdKsUCkIqXfh2S98jrENvlhJhmG2Qeab3/hzFHjua3/AAqYDNMH3VAcu3yjpmf5qDaEWPdM+ZDqgDznW0JdwsaIYhWwco27sPJMTOVa8eHzgLXBj9JQ+D/80xOxKum3NBgiGZPAfCOEI5b2YA4R8QZADIbjIwQIhPSMoDDpTG42aHNMnEBzQBM1xDuHH98IulobbBEe6eOeZgImvInz2PBm2CY6Z5p9QvRWZ9QfKtZLZnAo3WlzvXMcxNRetacWJdRsE2Aofqoy2OCN7WcZ8owrPL79Il5s+0ywwvyNewiKdmq/Sxr3uV/js+KytwHrIr615asR6X6ZNdP2usk3J5g1ie9i36XhnK/t8TSxTI8vtkY9xAalFR7SaL+DzKP6aCikFV8iCUoHGYqCWCWSL5BdCFbvOVnp0CBqiy+w1qjOpoxDSLpakhRSOzfmLdcUmRJiqcmEI0Fs8g4bxBYf3y7Thip7I8+MR1VHSRhyzAP/hAIF7cxh69NgoJXeOID/owGgETQLZ5wcC2Q18MJrQXFrXelEZbhdmenVHCFQQEMFxJ9/G7mVMKPb8FkEVlk7Y84r6Y2euDcZt2xfDn2SUwxIMW/qOFlEAdfEJu2bIs/hNBEGB7E/hIrltVMR+7KAJVEofqrAJv5OCV4LYEEZDVFrFtDUd8FyROthPdiVdooIrRA//l9ArWSerjL8Y8PcGsh3swZTW5VKBHnNYDpaag5iEJG2OUy3SKWpFM9EWwQkrDpYdCDwXIBio2ev5CqTeWDKB1y1NF1GLEwL+D2ccVIaqh6KJ2KoK2IwEN079zdu61LvKlFjhzrJThJm11JZNj2HGyLpiyYsqEx1n+OY8k6qRulNpqmdJAy29F+DX8MAQoz6ddXtuECFW3pgr7+QgVi22Q4IDj1iZQfHxLHIPu+1aZAavsISfeRTKBPoDxrXkyp7EpLEd8jTY3Rcm74CLlsJxWoNKfnGH1wFKMhqxFlmlokNPN9N1K4HLsO74vK6umOJ7IUDKAEOGmT+mU/oqfJhXMLgY2BMrDARbLmHMhY04X5E8gtXiTwY4hHuxPSMoDDqvCb6n49oGgrEbRtPUe2GEi9xDCFwtAiI44oICHyWHJxK4PVvoGXIDJqL4MG3AB1c8ocvIwGK79BEKY322zmSSWX3liVz2p3CRAj0nbUoyag8PVbJpdqqGb4WpCxpKs18vLfDrIV6HVh7b9FlQFr3wWMzgDalO2qmAP2+HyLICeY9+GbfCKmkBU3umOVIlZzrVIp0CJumzDs83VRzMBkJg7giUz778n6HX8xUICVVTYa9MsGn2EU0Y1M387VwKpBkyndkMkULtj4MpPcIt9bc+RXS2xciVanR6gnmdTciVia5znvFqpO5kD+RZLEz1KF9vJfvAkK14DHtuEJiBs/N50ycvpsAOCQ6kVfAKv4AC4WZYwRECUPwKOwaCg6kaPyGz8tWzz5nDRTqJF5hGwFCYSSN/SqsEHdjNIDO7UCW05bmMLMERygfFrjZ2V8e9t3jewVgzvwwKBbgrKvvxI44sRvZNTJyrjfLgsPIbRrzw5ghKNeGY8uQmRwcbglZhGumZN+QnQuBqERDBcYfgQBDp42nOKeQs8BMfg1h2Z7mBpWSW66IMn6JwLzQk8E5vDyrtEUrYLJ1m5vMJDt8LMtl2hmKJQGmqYVoZu+EJiDQHYKNE0vPrvGL8OisCJa9zCT2fSIS9Ran+gZAK+NPuzIisI0GmVTEex56MVaiolG9i12j31BwLOtUinULXYC/zW3u66LmkioPZQLAH19CKYyFLcGSH0hwF0syNWaiN64oJ0tHBRzSUaW5pDlMZql6NsyjgDUFl0JFgCG9rfM/6f2WABKjrU0RPWzZMKLnHFelUqRdlJ7rOeSaoUZ/cIJOo2sTOYYiLHERpAcbTxoz7xSypR/XPzBfDWQx1ZIcEB8OGEGLSsuEiFkHwM5kXgEASDWlEi4v2BDvbOqsgeTM1PPWQreIL9HSzKaRCcJQUu9rYXR2veIv3TM/QedBAYWRHnAWoGC+4uXumI+Us0qE9NIKoj9ckaM641GKG1OilXhgpKT8RAleLgAiORwSHPf4iT8EVBxZ3Wjpq+QxnIuNWwwIE/OpXNITNL7zTe+EM45rxq4/2sglVmlEjWvK1yGTblayQphqsxWeq+JTWblingg6U7xcCeK1S5JvohQKdBIfH33pkyDQbRUl7MpbNoNKL9Y6bAyzlVPM7lWYXfNbhCY6Kg3l8ArApwZHt9UwF0urMNisjwjtPnbPAkEdhowv7CY7tFeg0hIeF/h9654dMuqEvnZ06p4hmW9ksN3XF0oScHZ4T5pked6JX2D5HJpz+7hAKkODIHiMtgmOI3UDhHRIcaa6V5h7pKh5PUvTzApWspslWIK8Li/WaVXyBnm72d8RLqyt2tbG7Oj6Z4AApwGk5fEwgiA8U4HDA/37dBCNVSOCjER5uys+EEQQ5ZDP9x5MmRm2QdvEndDR7UeEx5TxC4BoQuGqCI53g/PNJzA58duc/PnLl3GcTkA/F7Ch7X9fn8KVcqMksTCA4fCaZBvpzCA67AaRMjdcz7VS9m1nkm+h5mZ0ERxPMnlzXXKKTb6qbY1mnahq34ofhJBrzZN6PPcFR6RHDiGxaGAiO0lBiXaR/0xRoNl0ioVgxiw+SdlOm5CHZTWHG9zV9wApMViB0vNMQAeqm/2cHmoeuPkV4szbb6vGEihelSE6bZwKwWQQg2UhkPtkOtXyB8MDQMx0iOC6A4PCr3y2m9LkHHcA/Kw6ZST8vAPmcecJSdjxV9tlRKjDVAaI8y9DUgTfoEDRP6wgX6jPNayp2DWG6+lhHwDsqS6ZXvCvSV/3WkhIXwHWO+JgC9qggbD1rOmq2iVSToDn/5CoShl52bk6zF6VOyZ2EwJUgcNUEB8Y/T7uwAxTD4QIpA8IowRIV/IlZxrhVi8Y4s6Qfe3JbSSzryU8zJw+Sm4xJMwfOZnqsRT6IIFQi0VGCIwudb6Wp88YEB02W1WrUHOz7Uk7VBKrphxgR2WcdnQRHU35zKM1UYFmCo/SIJh0jPHKSn7B7qzkkK6l+vwJpRt1kmmy7mR+ANh01fSnbYmmKmNBWjyeUxk52eE6bZzoJDkO7xIB4c4Av8w8MK8f6NJ2nNOJGmYKDlt/hCg7LfCym5HmBMCWv0GR2egVPCbVfS4sy0hSO0njYp9/Gj4t84mKpUZr5BB1MDlmGHh2a3SwJsUfibMieabPppmIoXz9M5EpC+WvuZjoW0ive53mbMMTgPxUugIyhh5ecdRhlTUfNNhE0IRFpgy4wNXB1rpgm39HsRbZFdDZ7vMg1+4/6fqkIXDvBUQnjMDv05O3kRMit2r7rdPHzhHyj8gy58tPQA/ZSWp6G0UEsp05uF2dkg/9LYKbS6mF6E/lmrpXK5xr4SrbWlJktwNXm5LyyBUbNQSWXcqr5nbKnBIG86yQ4GByEd2SgbjBQpdczFViQ4LAIPj1jtTlUvRrNHLXkqHMUoCH8RgmjlmxQpFDXh0xqx5R+LU0RE9rq9ITs2MkOz2nzTCfBYfcOPsBP5//szcUeGJY8quk8Ijj2FqtZxg4OC0OYsYEnOOwhAX9lDjOZ4ED37fBgEqx0Cb+4Pc18qAOuswrHms+1SumZJWPWTbLzaTdNMfyEAqaPbxoXuWPLmu5UrH744t5cQvosi8AowUHnpB+mI44eCFc0N/ZsiLkxJISXEE0YQV4T47hLBAeatiPDjLUs9SI73HiGiJe/rCEkTQjsCgERHPEtKhaJcuqpn51pkSuiasYlDK95V/bvIFiD4GAc448ptYXxnflnJS23vlh30FYpyw38TjMHqIfpTeSbeTvjM0tE7XHxfIIj+ANVZRa3iDk8MvOdqgkUC1Q6hV99JgaeKMism9LOcfSkgMWsWS8NvZ6pwIIEBzvud2Px/MiKU2Upv2aOWpI5RwGq6k8XtnFt+geoabt679K+dE4R09rqd8XgRdmJbto8k05umGrSA5iM8DVayirS/0uMMKeRBQkOQFHfQpj10oNe3OEKDq5KMKIBPowsBVb2WZP9iiQHWVP4NfzJCJI5WCmahI9xuuAIDS96yAo0HVAeBfimWGuiR4e0m4EWsVMDMGTQnClv2pIcCb2rK8Z7vRZx7Cqv2FiZdCykV7wDww/Ja2B0pCMuLJOEqECflWiCCSPINIEyUAmSg+aVjtR7wWmHy29tuGGYkL7Z2EBqTgicBQERHEWCw7JiPnjBh5OFHagZgvvwOgbGqbxhG09slEfpORuZAhTDh2ln5Ykclw9gwiLZjJK2dq6f4KCe9lCFFf0zJQYQQY3wJwJolskelZdmQfUcz5AfQs/LrDwUKmUOnVwAbw/hyRhlLmKOZZ1qfqdKzzpGHYxBc3g2WBLih9J8BZp0W4Wy8T9VniWWnGpZgmOmAuG5rn9ISz1LT5MqvesnOMIUMaGtUU/ITsh+ops2z2QJDptCeY8Atim7yvtIWiD7wLCEefMGkQ55XkkX7xyUwqirvU+C4yyx3R4ahe/pcfEeDCEdRhEAFwCqMUuc2TEcozJVXggIgS0RuF6Cg8xoPVriuxL9kxD/rDuVQJLYP6ljPGpMh0W9oaRVQRhq6zPJpJRKsop/6SZidyrsdWgqaTvbyfKaJkZjIyKHVkFsqhWQgYTso8JUhx6tmAz3oxdkhodC6JcvkOqfxTmtAihsJSF+Da+PmW+OJjLoVz8s8zsF9/DPOtDBUQcD8vZ+Ij6mIBNkSwOCaeiB1soiCvhh3kS44ifhEQ3fFGvTSH2omg5nVMBeDWuG8MoY1Nlfm74U5tL6FDGhrZmekJ3ocHF0nsnyZf6duxAYeF62wvsI/g8F0geGRkakGDZvEGkVMllXsohDBMeW4WNoCycI+Cs8UCCcBnJG9dS0EFgEAZLUWjS0CJgSIgTWQ+B6CY6LfH6lTgmBQyCQbpc4hNpSUghkCY75sICAAHt4JTTEfLhKEkRwrBcs1iXzcFPwd+FQAOWB57KI2l0DAe5PEW23BraSKQSWRUAER3GLynpBmCQLgetBID1h1FZ4Xg8I6umlIlDZpHOpXd5zv0RwLBsgDkkDx4HEz5ag4rvYjSEAVXj/CGBdks582b+ZpKEQAAIiOERwCAEhsCICPCaGK/NtO4DfRbXnfEm6CYE6AiI4duUhIjgU1woBISAEhIAQEAIiOFZM7XYV+UkZIXAWBLDq3k7ATQ+jOYtKalQILIVAz1lOS7UlOU0ERHAoqBUCQkAICAEhIAREcIjgEAJCQAgIASEgBA6PgAgOBbVCQAgIASEgBISACI7Dh3TNh1oqIASEgBAQAkLg4hEQwaGgVggIASEgBISAEBDBIYJDCAgBISAEhIAQODwCIjgU1AoBISAEhIAQEAIiOA4f0l38Qzl1UAgIASEgBIRAE4ENCI7XnnnqtQ/+vGJHISAEhIAQEAJCYLcIPPbiiy+88upLc/R7+eXvQwg+9+69vIgcxCjNOKZSANXfeuv0eeedtxeRsyt9dqUMQJY+WR8zJxQ+B8JHxjqQsTT5lO5unHyu05mbBIeFK5PDntff/557P/kTi4c9k/Vh0HXZ+swE50vPfuFf/vrTOOv6z77+/CIx6kx9LttYO8wpZK+s29MPBU4FHOFTmjDn30nXuHMFZz4RHPhMnvR/eP8eJcyU89prr5gQBGcziIkfk93gZ7IckCOLyHnwYHl9JndqDWXmgCx9WqZc3nlkrxRzP9hbFqks+JKx6qvhhM/W+FyhM9cJDh9mTA57SHAMhT181U4aZS2iD8ROC8Oe+tVfgWJeq0598M5v1K0EjdP0qePDX5tNp2X+zb/+3/H2Ln4+/MsfmhzrdoLTlD8fHIKwH33YZelTN/2e8Wk6banAfGeW8/SAv2fnmXwnnXzn6rlTsMxeCI433nhVBEclHlUO1gmOEvh6Ai98RHAM5b17pnrlzHLmgECd4PBhRn9Y9vqXP3v/Ex/F583nvoKYaQLBgdQaSWkalk3TJ5UzLc2ASlDMS+vUBxXrTME0fer4GMHRJCmCevgTn+e+9gczH8J1gtNMV+aDww7uRx92WfrUTb9nfJpOuzbBsQY4//k/f5tDHmsN8AFHgM/9+/d6OruGPv13nL3dKY6lj9f2RHDM3FqCNSGLbFExOUttLblIORfZqQX3Ewmf+i4D4VPBR+DIeYbYHxZefFPkIn64iJDDzczNLSpD4QoYDRy3gfUa9gG7wStDckoEB0KxrBxspsgSIpXQfEgfIwsCwVHSpyclCGUm6JNthXJKMWoPUAR/2Rg16NOjhu/dsuDsMIbfW04hfSYMrs5Rv1tn/s63vwWOI/v5L//l/8Co+a/f/67nPkB/aJB2Gv0odwodMqpDRoWAEBACQkAICIHDI9AkOPoDuLd/8ALojNff+677n/4YvqOi5zv65aCkJziwV4UbQxBhf+Ljv4nc+DO/9SmThoUG+NW2VOALytivqILCrBKeB6IWrqPks1/4HL7Yr1/93d9hK/gf373aYQUHqvitNNAEywSoCUpSOD+lHTf4yXr3zW/8edo73zr1xAdfApg9TVeAMvUCkuhIaWeNoeRtQa0m26uCvEcJCKAvqTv1gMBapFdoJpiM0tCRJ554n3cSNEqix9oyNXjFLJKCMOTtKiwEgADWSoA++O73MgcgYH0EmQV+QJHwQAf8vwh0kI92S+xG8zrpD3x+8IPvUUMQZKA/IHYR9SRkMwREcBw+pJvwyFFVhIAQEAJCQAhcGAILEhzgNbBSA/+HaIwrOIZCNE9wMBdF8o/804gMOwuDSaZxCp6qCFVQ3XMfrIKUlTKZo7It//FHgXiCg+yGVQQ94dXDdfyJi+x1ZUEKZZoabBqSfQ6P70ExX6Cz6QpQph7JIA9mlkpIlfEswDR79SAP8xGf9HyWThDIv2RNTOGeqqBBwxUuFAIXE8wNi8xZUT80OlT48hDwFEM49xGsQYVimLnWBqxKXX6T3agXgPDKJhfsPrs8Ux66RyI4RHAIASEgBISAEBACh0dgQYLjjSd/Nktk8AyOobAvJTg8PcEcNWUrfBNIQckUkGXA/+QjbFEGs1ysUDAaAsUg0xJaq2INGcFh7Ib9xPTY/kRdn+42CQ7oZu2Sl7G1A5CD7777ocBQ01lNwsWKtkTYo8TW/UIPojRqrx7kgVK6esVU6sQfiplXkKqgBJjMdwQNmYewAJdTfPsAAP/0SURBVD2KJoZRwARZ3RSEIW9X4StHAOwGFkEYU4DvRgqA7KgzCNg2UkLPxIJlyFIJIEd8uzO5jMr2lpSFwfoOrBlB65VVHgCBK0G0GGSzASKC4/Ah3YU9glN3hIAQEAJCQAhMQGBBgqNEZCxCcHgagrmoPzszzcmRcuNipRbpj3rgiPULPull6s6n9/j4Z/vp838vuUlweD3JIFguHfiLNJ8fanoRgiOABhj9AShEadReQWYW+YCSr9IPAgmO7GoLeJR1BCQaSsKL/BX0K7ukBZoEEDZLSNTQ0RHIsgzce4IMv0lAoEAJAb/rBMXs3FDwBfjelLws34ER50kWrlipEBxgdoKGWu6xgauL4BDBIQSEgBAQAkJACBwegQUJjteeeQorNd765vMhDluE4Agym4sOkJfygb//4AqyVoqqkA6gMKxWdi0JVyj4fBvhO/cs8DyLcHhHk+BII1djcHiuR6XAUNMLEhwGEZfGmIbhpJIs2iVA6shX4vt+ELgHB8YCsKBFPNNBloS2Q6dQAByWvxIYMdQtgbBBKqImjo4AD90o8Qg8d6OHZSitzuipu3EZ9MjvWMnuXimtK9EWsA0cXgTH4UO6CY+5VEUICAEhIASEwIUhsCDBgSNFQXC8/vSTPg7DK2Nx7Oj8LSqjBAf3F6Qfy1GzOTay33C2QpbgYCacpruobud0+nMiphEcXDuQ5QsCQcMdEz1NL0JwpMdYzCc4epCvx/f9IICVAHlBQ+N/W5TBZSMwrn0hzjzW1NbU4CLasgNlvY9tkIGoiSMiALYC+0TstSOgJNIVCoFrgI91LrJIjxrtWfqxMbXhN+BA4crOlMqZIOG9LUf0hJ3rLIJDBIcQEAJCQAgIASFweAQWJDgQunERx+nVsM88df8TH+WpHGchOLiCoxJNpqk+n+2Hp/opwcEn/CzsX5VibWFlB3+1PSyjBAfTaVIkZBPCzgieB5E9a7Pe9HyCI0UpUDATVnB0It+ZG/TjDwPBSbyfcKcJCSyu0AGRgYu8YlbgUiC/R6nEQ3XqrGJHRwCERSlpB90w5x0lPUyEbxrNgRzpqXXeMrZrJjU9DhYJuqEwVnZUzis9uv/sRH8RHIcP6S7sEZy6IwSEgBAQAkJgAgLLEhyI0t784ie5JwUfEBxYwQGyAy9SGQrgUlphdAUHz+DwB5HWJdhaCb/xhCdN2ikMIYnlionssZc8JcTojybBEfSk8mRSqEN4XSsLTGh6PsERjtjgGagzV3Ckx3bUkW/6Uj/+5I9MIIkM6GNGtyueB0EZ/yeaCyCEU2abCqvA0RFgQo48HAsQkIqTccBKjW0O8kTT9vrYznUf52U30uUqflmHUULEUws3NhsdIjhEcAgBISAEhIAQEAKHR2BxgmORUGyU4CDXgGQVH3vPBS/ifxAN+IAUwFN3W/WQpvqWyrI8n9JXNOGrSfm6E77ZBE/7WZfprhEQTYKDJ1/6un51BpNwyMwWGGo6BQr2CupVtEVh255jkBIls3vPCo6gxijyqY/1g0CoASn1D1QF1854aoxcSSDLWBH/Z0GgEH/w6iKDQkJ2iwAy8F3xBUdUhgs6zMTgOMRrbO/wIjgOH9JNeMylKkJACAgBISAELgyBfRIcTEEZ3uFLutnEF0AZpJTMmZFV2saBcCgDGQQ7qS5IYFvGTUAO2uWbYiuaMK9GMVOAyTAu+t0r2bbYIukAVCf/wnzb731gMTTEkqGPvu89TWeBCupVtA0ogdABiRMMNM1eo8iH0L8f/3DYBzobtv9Af0DtF/LwjSrhTFmzVwoCma/6DqntUxe1uB4CzZe5HpFx2ExnbEhJ3yO7nrEkuYKACA4RHEJACAgBISAEhMDhEdgnwXHcGJSv1ejXf8GzG0ab7lfyQCU7QQAHgZKV984eqMtS9ewIVM7F3IwmOFxDOJcExJBe/np27/UKiOA4fEh3YY/g1B0hIASEgBAQAhMQEMFx3vhyQYLjvB1R60Lg4hHge1u5mcIOvNzzK0v2xnrYGSU6LnSfg2WPBMc777ytjxAQAkJACAgBISAE+hF4660f7TPSuhKtRHBciaHVzaMjgG0Uni/gez1wToSWb9RpFJIalbfMTHMMLP0AzYQth/hfy0CmYZjW2iPBsVTfJEcICAEhIASEgBAQAkJgAwSyJ1Zs0K6aEAJCYAiB9N2le1sfsRN9sPcEWIF3APuz0koNLqWxDzgUnUg65MylwiI4Tkde6SMEhIAQEAJCQAgIASEgBISAELhsBI74+tUNKA/AwmUUXM+ygQ9kl8xAjZXIlA16tJ8mRHCI3RACQkAICAEhIASEgBAQAkJACFw+AhuQBQdqgosmttwbguawz6VCM2HZCJkClATnwtNS8IX8Cz8gR/gTL4oTCdyKCI7Ln8j2Q6dJEyEgBISAEBACQkAICAEhIAQ2QACpb9rKgdiHbVRd6d2uAJ8sBumJob6A4xg6EkV7W0RwiNEQAkJACAgBISAEhIAQEAJCQAhcDgJhGcIbb7yKpDrN3ocy7SspjCUVi/NNRnBshiFolC2XoiyO2IICtYLjcua1Bd1CooSAEBACQkAICAEhIASEgBA4BAJ8yas/PAJnZCK1xv9efxTYLN8+VkN8aa59uCXEPrgOEmT0bA4YBQTTxqe66m0scPg2wQH+bxE2SHLq8+Mi+CwiBHpKzgbGEs7NiGFXfrgrZeQ8x3KevdlLzqwZvjmCKgV25T+7UmZvI136NP38kvyHdAaPqES//Os5/PKE/r0S3/n2t/CZT1JcnhxAjf0jPI606WNWAOQIXwcbTt9YCZ/s7qQebS9jUDQIDloCn5lLd0zOkCukZpA+FdcUOPVxK3yET8/Mni0j55HzTHYeVNyV/+xKmb2BI32afr4r/9mVMnKeYznPhdkrvG0UGfifff35//Qf/8q/fxSpXChWIS/+6j/8OSTg841v/OUcjsPkeGUmCNyzPuQ7AC+ogeYoYAEsHSDfAViI87L4TH4Vy8Uk7A2Cwy/O6bRZWgykxiJyIHkROZeqj8Cpu6jwET6TJzE5j5xnsvPs7c4lZ5Yzy5k9ApcaE+5t5pE+zXE3eXJGtmyUARNmowMmUAmswqybn8lCLHufKedY+vC1Jj1vZuHkA34ELNIcnFN8ph3GcUmToVZwDCwuSuemXT092JUyF0aNe9NfDLsZ/Fn+Uwk+BI5WcDRj06P4j5xZzixnLt3+tMo46xsKezonjXP5D9r1HMQiiyb2vGJiMuGCiouA4+XUV7hgJQUO4Kgc3mGDa+aJpFl7YV3J6KEhFzPY22dwgBdc5AwOCFnkJb3SpzLPCpz6TUj4CJ/Jkb2cR84z2XlQcVf+sytl9gaO9Gn6+a78Z1fKyHmO5TwXY69048nezs6YQ0lY3QXPqjiLPiA7wDikObUlyDPPfy3hg3ZBgfXn4JeRsLcJjuZspQJCQAgIASEgBISAEBACQkAICAEhsDEC/eeGLpLYS8hMBEBzlOgG/DRTeKk6aI6Z52lu7NUzmxPBodfECgEhIASEgBAQAkJACAgBISAEjodAeCvHShmyxC6IQIluwOqJlayJnTL9izhmkgt7qC6C43gT2R78RjoIASEgBISAEBACQkAICAEhcEYE/AmjC2bgErUBAjheND0jA69iWZzjmHk6zBnde3LTIjhEcAgBISAEhIAQEAJCQAgIASEgBA6GwMyDGzZI49VEHYF0xwqWWoCSWIrmwBEtk2mC41YUwXGwiey4ribNhYAQEAJCQAgIASEgBISAEFgKARyscBkMAvJ5pOI8NhisDfrFN3oslefvGaXSjpVFaI5FXhWylLtuJkcEhwgOISAEhIAQEAJCQAgIASEgBITAwRBIX6Gy50y+ols9D/eUx0E72FQ7u2MFqzlwfEazbqUA9rxsRivspyERHAebyPbjOtJECAgBISAEhIAQEAJCQAgIgXMhcDGvUBkCkKs8QO4g+b+wJR7ZV8liKcdkjgMQDWF7GYVFcIjgEAJCQAgIASEgBISAEBACQkAIHAyBi0nv0+M2+zNtLHO4ML4jpTnmHD4Kaf1gXkZJERwHm8guw+3UCyEgBISAEBACQkAICAEhIATmIDD5wf7eKuLQjTk4+LrGd/Qsb8EyEJAj9sGf9gEvAAn8nIVICueDiuPo9xARHCI4hIAQEAJCQAgIASEgBISAEBACR0IAGe/eeIrJ+oBBWPy0CAiscxw49qI/Z2ZJ7o7BB3Wts1B+JQYErYCvMSXncBzYq+JFjXb8WOVFcBxpIjuWb0lbISAEhIAQEAJCQAgIASEgBNZA4PLeEYt8Hnk4Vi5gQQd6N+cNIEjme9iWaayKFw6dm0xKjyalMgtyHEHUGj65E5kiOERwCAEhIASEgBAQAkJACAgBISAEjoTAxbxCpZL/Y2UEVmFwI8lo8txzNue08ykoma+2pVY922Em0xwQ7vve069SWwtuBRo1x5blRXAcaSLb0jPUlhAQAkJACAgBISAEhIAQEALnRQDrBfDsPV3OgOR8cs58xIogFNDlIaajB6IhgfQE2CKcAwriYKVdKrRUOI8DzU2zYOBKzuvY67UugkMEhxAQAkJACAgBISAEhIAQEAJCYI8IcKVGmpquumpgWv68TS1QCVjF0Jke+8MysupNOImj1DT2qvRQKtNQCrtpJjd0DSdxiODY40TWOWJVTAgIASEgBISAEBACQkAICIFLRcAftBH2F6y6ZGBaEr5lLXS/Z/EF8vkmUNM2qpRcjus7FocCvQjcRJO7yeoQFoNc5MARwSGCQwgIASEgBISAEBACQkAICAEhsDsEwjIN/xh/8RT6iAJ70vWe01hBSSy7tAGNNomVUcDDKaHcuzQqZI0X1uyNJRHBsbuJbG8uIn2EgBAQAkJACAgBISAEhIAQ2BiBNDO3/RSX9I5Yn6LjLSpYAYEdKP3sQM/LQXoOrUCLKDbn1S3BPUBALL6NKCw2QRMTzpq9eI5DBIcIDiEgBISAEBACQkAICAEhIASEwL4QQLafPp/nmoWeVQmjz/bPWz7dcoI+dhIEPRxH/7YRNNqz+aWT7epvtxP/dEMNSJlOoHwTPYtfOvu4t2IiOPY1ke3NP6SPEBACQkAICAEhIASEgBAQAhsjgIfzpYwX6feE5/ad+fO5ipU4hU6aA2RQ00BDGzoWzP8X5zhAZ6QbaiZsihk6rrUJ734KPAaAZr4RF+aHEHz6z7PN9t/kSJ8KPgJHzjNh+tDgqoNGfDS4NLguZnDJmeXMcmYioBi15/anGL6E0nn9J12j8Vf/4c//7OvP4/Of/uNf9e/gSAkLyvnGN/5yDpfhlZkvBz2q37mARp0mgD7f+fa36s7cc+Co9Qv4zDl8NDjPZI7D6+Nxzi5aqexYgRz0iPhgxYcnyCAqvKKlMm/sM6cIznMiOOa8EZdLYuwz4YbKKiTn5svZTJ+3f/DCm8995c0vfvL+Jz5a//z1x3/dPs3ClQLLCoG0RZSRnCyMixv98nB+/cufxWdvk8/kGWyzmadTQ+lTB2pX+PBuguGw7CSvGT5FQDPzxuHKUncuObOcedQHLmOw+17w+2vPPGWf9Nf+K8sKgbRm07jH4U6X7rgBrwGqBbl3Z0JaekEJqA1SP8jV67ElMvkKN0R97ANCYdpelTTMmHYgaKpP4DiyxES6Y4X4fPMbd3BGXVvS0nkqx54Tdh/47YXgAMS7IjhK+pyysqefvPf4u+/95E/oIwSEwHwEXn//e3BrfOubz3em7lZsqRzVD/ZRHVZVZg/sz1Fm5lHDreE8o/bC3QSer7vJ/DlEEoSAEBACQuAoCLz+kQ/c//THvv/t28UjTLzJSvTfRrlOwfMURnCAEWjKqXAcJoccB9iE9OWsPSFHNszAxdF1N6k+YbFMhZjwO1YoJyWSgKQtLenhOPYcFkaCY+bWEqwJWWSLyp7l4AkbyOPX3/uuo0wf0lMIHA+Bx9+NJVE9tw0rs+ykoZkwC/6yIM9fCH10fXg3Ea9xvAlKTzWEgBAQAkJgOQTwwBhrOniYyOREkvtWyBpg/wUpiZ5wrsJxUA73AZFNmLbrMxuuTDgaNtUn3RBU6bIxQZSTDcOMCgGSzTh8n2FYQECHjDYOGRW1oTBUCGyKwOPvxpPt5vSqAkLgiAiAwhNRvul8slwsLrWFgBAQAkJgcQSwoGPCGt40AABhgUx+iInwGzTqZ4j0pP39MclKp8NWjkTlghfuRqmctQGaY8FX5PYDskZJERw1ggNDTs/ZFp/LJFAINBHADQ/c4hpTnmQKgbMggLvJG0/+bNPzVUAICAEhIASEwFUhAN4fm1bOcmvuPxdj2cx/6GUu/Qe4Zl+t4oFFf9N3r5wF+bUbFcFRJDjwqO2q5hd1VgjsC4HH370Iqb/2HCr5QqCJwOkMUe1w1GIKISAEhIAQEAIFBLBjpXkzXalAz/tNhtaGNPXEMop+2mKoZM85Gk31LqCACI48wXE6+01zkBAQAmdFADmhOI4LuM1ceRfEletmKgSEgBAQAkKgiQBOnW+u3u1/m+lQ7NHcNoL3vwwJbBZutjjEa/jC4Dh6TiFpanjoAiI4MgTH6QS4s+Z1al0ICIFbBH7q74vjOPQ95sqVF7uhqUwICAEhIASEQCcCTY5j2jtNekIRkAIVTmHZYzioz0obVdiLypEcPWgcvYwIjkhwKB7tnINUTAhsg4DWcRz9NnO1+p9OcRJXLgSEgBAQAkJACHQjUN+rgtR98cUUFqWA46i8xnXxxSPrbVQhx9E8kuOCwzMRHHcIjj3EoziI7sFrr4hnmZMY7ArDXSkzB9Uz1gWjf8GzsLp2kQhgna3O3TjjpKGmz4gAAhiEMZi3z6jD/KYvoxcpDuzXUc483iaCWrCVS3Wb+QNqSELlzFGuesCpGStFDpXXx66x7wNHe0zeitJTEXBdyamiwR9EcNwhOFa6H+NEj//23/4b4t2eOwo2yKAw/g3NBWsU5oxPZcK/EwXz3Feg6j4j+P1gCLvsSpk1/GQbmYBxpZuZxAqBNRDAm4C2GRo7b6WZTXGJ1hn5IDwt5B1t50gupR76C6MAc7ut4/vtDX0hp6Xks+/2nWnZy+hF6jalfsEHTrTU008Oedra7rRNBLVgKztxmyEj7rNwaXuyHV2x7KmfPgwocRzzN31A55Ru6DnitIfLKJWZs7kGL45Fr/HBlzUipfVkiuB4RHCsdDMGaWJhxOtf/mxzHllwnm22VS9gmmQ5Dl6ccDucqVVP9f1gKIKjx16dZXQYx3p3AkleFoHryZabg7ce7pPdYJmeBwDN5iYUgLGowMVzUkDbOlu6rePB6QQMQ5Wd5HgzLXsZvegkOOD87G//3LWNO20Tzi3Yyk7cZv4oPrsE3BGy92W8rtUy+TWWVLDR7OtjseNjZqiA9RTZtSf9h3GAIkGvSTr0sx7T6AlA7RVb9kW5M5FsVhfBcUtwrPf4KNAEzUUiC86zM6cn0wRf4ufTHwNij4ibhR77zFTYqu8HQxEcS9kUcs74CrHmTKoCQsAj0JznFxwXOxdVCfc9u3HGN5fNfM6/c/xNPY82SKXTAsyPfIAfgA9eg0zTIk96dpLjzbTsZfSik+BAsaEVHJu50zbh3IKt7MRtjjIv1fWET2ZDC8vtV30lKjgOHPYRSISZoQ6lpXRDtq2UvwjkCORUTgzx1SczQVDMFpist2RmJqrZ6iI4bgmORW7q2YFKIsAeUjUfjyw4z86c4JqacOsN/qGPM9tatnpT82Wbq0vblTJbdnyNtrSIY43bgGQui0D/I9A1xsjeZJbC/Z2wG8vCxU6tF07M0dbuRBUuaak9p5eR411GL/oJjiHv2sydtomgFmzlUt1myD2WKlxaxIFbtq0sQIY/ujwB5XlSaU/FsH9kZrRA0qH0Ipj6XpVsrexKk5QZmUxwsL88e3X+Dp2Z6A1VF8FxS3Dce/zdSw1IL8coAHzhasnTno73vqvS1oLz7Mwe9WhiZc61ujjbxx7NZ4LTX31XyvSrvc+SGEdDE5wKC4HtEbj4nQ5Dk0M23L9IdsNOrdonwcFnLT37ZIfsmy18GTneZfRiJYJjM3faJoJasJVLdZv508I0CaXHWkjs/eIF8B3YPwKCoIez8EdsoGKzir1aZc5hFgxFTOcSWVA5c7SiZ/MUj2Yfm5ESQJsvpNnKggVEcJwcbr2XpxipgYGN1ZKc+OprcUvzbP2ottIR0Lxuy0YQVp4Wo2Jtasfx5j0zvp0wkg3pSOvwpNLTc61Pf6zUbnruNJfOZifE24W1ZZ4oaI5eA3zusqkQMc1jtHtOy0sbqsN40u0jH6BugCurHsogmACAFWqsdEofBNLiJ6MD0iq5dvLSDn1olOBavNg0zbQ7nNWCegtOfxIlBBZHYG/L2WaOuPnV03B/lN3ov494bXGvwXTkZ9T6XbL05rLOKdHmedu5yS/Z5Tz90/KC0+zMvAt42tGkD374GoiSSiSTMXpijpJr9YMTwgZU5G3UJDfv6XX3ntyLTp9h66v2gpic7v5PP2l3/5InNCMcD9dm7lSJoPgEsc4nAoEwD0x4KjZk0MluM3+yvUgJlcdapaNAe16wAs7CL3PAao76q0bwKyiJ+a+n9XteSnxBduNJc/VE/W0sW3ITsMseTusQwXEiOFba/YuJ9f/P3v+G3pZddd6or++b++qClyu08d6bJo0+3dBBbN8YfdBAvGA9ghoQwiPFA0n7RlqaoCC3MMQGSRsiaEJAOwE7BIK5kD40FnRRFSqkCsUKQR5IxJCIQYsqkmBIsEM19P3s8/2dccaZ/9acc62199r7Nw6Lw/7tPeeYY44555hjfNeYY95pukdZu+y4SkMN1bR5ezup1fLf0027FaXnNU4PwEFHFl/QJQZfUdpG5JS26iPvtyondOZ9775znh8aWJ4atmPRY/ec53bnKd9KCTpZ7G9jCGAD+CbpKaCDzAt9nww6BofPY29189t2LPtXbaJaoJD1S2IsXoJTOyTVz4864vt18iU+9sEnhuYj718EU+Y249qZzM091SAYEpiQQNzwnazrRG0OoRu+cM8+oqbRhz5FFBXljffskk9AJN0quoZu0LQHvCbU8oZqVtvB3Pkp22LyPa6o5/2g0wU/HKf9t3RPx4RwnjAbHmWK5UtDtRb39H6Ao7cX3XPGmt6pFxgDySowLKBmyQxhFmebTovLtmjNCo/zJtDppiTMksq7vfV2Wj6gMpN6Jv+cLXRfar31zY2NuHZAo8efT5J07prOw7qg0zF6CB6pdQ2MwGf37LzqNUFtPIJztvQZiqzpwZgm7KuhKocDOBiD937qM//i9z/6/f/xD8/2PPfT/3oPTWHeuKlU06GNGOadAI7EQGlj3rkHW5NPLYLDXPfTjsKrg4dBCqboc/vGkKCiz0/d2p21xbgGk2EjY3wOFiwaQ7Xtv2GFs6daj4p2f2Iv2p9+hkC/bUzkp58aBnfNxq1xou/zGWtNeODME9kpMOrjTz91Ns2AIvrtB392to1hSHcfsPAfvPDiz/7Rn5xtdI7ZEPNzj93keml6tTmEbtDl0X3k5CQ7R7em0xJhtvfcThWt4DUVPu16j/J3ev9/Qi1vqGYfGyQf+2BPCKdJyYJP2cHh59S1hxfNqrNFPW8bem04chtgQjhFs8EnjF/c07sAjt99b38vRrfRx6+IHiV5FYWVvagBUtr9NwE4zjadioNorecvhARxFt/u0PHaxX/rlUAKcIxMm+tV7+fh/B3/39865na/hiuMpf/83H9rYzccugEsGEqfUcM4zoY4GIJz8SCOYwEcOBIXsY/3WKJFp9TggMZbvp0ADhki6P3+9+o9xoGV8ZHA3iZ74oXYoxsB80QkZhYoZENMQtMMXIEjp58eAvCniIlHkRE5WONNJfVabOiEju18yXmQxf7WzAILXuCD0YTPJKYjtarZ/4T+PHqlcKryqFNJoHsOlj22Ph/dQ+wnFWxgx8gY9XaqybOA74zwo1cT6ahpaFygTQ+ONrr6gCPXbCoTdVFKX/qH1w4IKByKpV/5xKcnZHt7VXaCy0eXyXHKm9r06EZPnMvEPvKE0/UIafJ6Vcx0Ahwo8H4VLZq1PUK/zqjl7dQscvBeX75BFOeMWTL5uwTzonM97/38U6CljcXTT4kH/k+amxCOb4XByg94Lu7pPQDHHWjV14vpOWNgzfpeWOwwQvYmH5/9C6TaqHXu2mebTvkgenAtN2jtZdidMfnILIGOzb1+Ia8c0M7Jfxx1fUxO/vff+He3ZyqoR7wW2tyQK+bjqKU13bx1CBIa0xlyskfrRvNYAMdF0A2gwT2WdNU4exTJPxop17acaht5AwVY7PWicWAFknc4AiOKJmwt4kO9Y/tJNh57d8SvuU+u3Tp/g2SMFXmw/S8J1l3sb3EI/Fu7XKQ+8GRR4CpQxIzy405GzWCUYv6OpFGzVnvOKDX48XxCKjcyakPTKYRGsfMDHGxCqKZdFfG1E2eTvlX7Y7Rf62f4jVEwtZm8Bl/UV6P7yLQqXtT8NUAk70J7m66NbEMtG2+bqFkYzo8twLOO8BRffjw+/1iK7ZermaMVBj3kJyJtTy8eVMlF1BCOWtFR0KJsR0c2IbJhL4rbugfFNuyFRXQWxWLowEqAQ4DdGaZTMohtdAOuGt2v2X7enulUv4sDyuRZP/k7mbn5YueM2x3d8deXf/DFL2xuARL6kV+kspjFY3M2LkvwQAAHY7x+okxQABrcQztI7+cbv+3uNZi8tiWvBDgm+ujBET77hz3Gb2x+HzVXvHYMR9tP4mA3enf3/uQj78+7sAjr1Hr92Gp0RtuiMVRk0iy8WmjMItkUg3gUkZHMEEEG+YyyHK6dQ1wzSavGd4Wfdr9Ge93JvIpNLPP1VZ7/0pcvq6yP3PqZDxWuH839KAzN5PtQ2MBr05/2HrURTjixj0izNZK8Tu8XnSqaYnMAx8krqyAFm6tZhTEWj4LqhX/a2YevZGqZOwxUSnxpyaEGo49KqQ2jNCIOVm5DG/aikY59URpDvWjnffeQynqAA2pnmE6++4Zu1PKvLXa/aPtNAByLA7rV5L8Pe8RiH28b4Njj/VlyxYzdTXvxYyPntGMPBHBw1n0/o7NBeQ+A4zGK8Si9qF/ANexDZQ4IcNh7jPzD6bDJkwk77YVPG1xIHPVFgKNoxEwbrGY9e3tu0YwoMtl4zdge0IZOLzb0+E2aO+RvX/Ynyl3sZs5YkZ/NLe/FTc4KXERRoKCkmj/54LP58/zLr+SKe2VJquc0aahI9oIl//C//NeLjMgBG91jN+lfF8cs6XcNqSnbHxtpeib2kbtjjKU9t62Kt1KJawCOub1sgnObJDq5gxuWZCtItlo7HFqbXcXdoe20L7r0SVtzRlHDmsrxnWJqhm17UaO2KI2hUW5H3GwOcJxhOj2GJFwi89oZt8fxQZVkogZMJAFEQ0JeI8bF4T6mGr8sV7cNcGDJePttpd1otqjPZvrJP/lP2Gl3/z+yYPut1qItek6oYq6tZYBjq+teFulcEOD46//b/2Pbx2Jx0aGvveOnkudxyoann8rbtf0p+UlqkV+LrNZq1b7v6W8jTxVGD32kwJf+nz+UkGrUSvARX7HRu8ZPa3qdk12UVZGT9rjQxwZZJgb7dPFlWj7WiFqWKPPHRGfRmPlA8A1N2zW9OThVmHsj/LTFtSjMnhlYK3ORjFMoqE3A70VN2KnKj0PnUsF3BwQ4fvU9T6+Z2DdZ1zQPu6F10PQDCrC9ozXgdf1k1adV8VYqGk4WeRhVy+dRs7yl8AeIXn3rmxOpLo5CYpm05VD7dVQ4i9KuSa+YgTI3ruZ6MbSt98yZoc20p3CtX4vy7FRQ206nxKS0saOVfvt50do8mxLYSsidY3EbxT77lv/XAbf7DVnayZwrXhzbc1BlJ346jdu82Bw/CwAHguAkD8/KewSMTiMZ7AUBji/8X75/w4dNetEaUAFMirxd07PJT6YWi6zWatW+7+nvXN1OgAMv3fPQ6F3jpzW9zsku9rfISXtc6GORLLtOfq1sMm2omAyTVWGO8ZPNNL5PSv71T/5oLYu4teKrTPDTFteiMHtmYK3MRTJOcbvTeTRhzx5wTs28yA+Hdzbc6a+aFADHmol9k3WlcP7umfckvfOvARr7YHsz9fvInCreVkW3eRhVyzXeTFzbqllR+x//438ARVkTPcYMew1d69zQKVaU0oRwpkf89D7gJ380efJJ2Kaf/zqxjdak4ZkZGuWewrV+LcpzSEFtNZ28SYmpg5DtjJsMoVFZFbu5oZ02Om2GpHo/C988wCFHe+i2lNwwK5qFf/OVL+XJONrv6noc9kWzUKlGzwYgFPlZADjEnJ6e/hTLAL300LnUa0CcpW1VBpZcj02gMrwq6VTQVwdwsA/1C/bMAAdiV4veklu0DIpMKv4ihxjaNqi1xYd8DtSkYWwL+7CZllAwC+AUAf7zp7ccixbABD/3DeAgnI+80GfQhD2atkejLtLp1MyLdCgQOTgMl+lXevekZE2boZceX6Fd3wf79xFLbFwT7BAgPqES287qhFo+M8BR5F/OZI5PtWfvqI83J5xFh3xxT9+2F5vPGbE31As7o5E7/wlolb9BWZTnqMrKCU5MJy9VMQAyJcos+YQlDJ6aaa2SZkRRcg+7aBGx2lzIo4NyjeUvklr+bO9ayMGx3tHGDCuahcVkHI0gjg3NwoubqQcCOBieS92i8n/+X//vW615v083aJqSzR3jdgRH0c7wlmInXNLT36Ft1QgWsYPF5s4McFjXvBFgXxZN6nyXVacUVXF6hVUBdIpibG/zDWl4I97Si9YGvd0RX2uCnwsCHOc/orLJDnRLO0eCekQajgA4akq+oc3YLEyJJcpqYh+pAb7GmBXo2SUnVGLbt+ncX3p4szJze3RtpOy4hMf9daI29yR3ggb696xFT3IUGsh7NArTbD5nxNLQKFtcZ45fWAdr/drW995qOhW7b2s5MYkXu1+0/WpC3mNAtxXyoml9GwVuG+D4z8/9t/0ADkw1LE/uiPVxHLyrq724uiUz9UBHVBA3B2EugnFsCHD4K9DamsUCdHtesENK5XM7w6MbFBgyj9ocDm2rntTj+z6y93ITRnBjP1h8I1cMrDCrOjkiZK8FvHknhpPban0vrFa7rWRo1KkiXFVDUhJbx46r5Nw2LGm2f3tr6nsxwc8FAY6zIetqCKWk2I04olLbFHkh8Cuf+PSZx+WYzfVHHNyG6bnYi7ZBb6o1P7A5uo+Yb0PFRux65y45oRKnAY6aWl50bof2aLab5CBJ0VpIwHqfMX1xrBddaBXIp8TEnnVAgGPzOTMBcJiteMrjXjLAzHJYGcFxtulUm+RmySSz2hKT5d2v2X61hbbHgAbA0a9GrOQNJxn9gxde3ONICIdQSDJK+IZstgTjaEci78FPTyBww7ycO8KznGQUMW2SWg8iJutGV8E4OOt+5oBnzndNLLliFbPJFglaKF2yzdS0+WPo5GMflPWGJc2XSYrKIwAc1jVdO2e2JgzzE/srPPcf2V0DcAgSMghAErPkFPn+Z8NnVSiTJMvIzYLHWWM/9kGjSa+Tw0pFDEiJ92w0faa34hsYeysisRQjR0z+p4vKHpk4fIAfn5hjJT+XAjjOeRoTRURuIGUgOrMmXNwPDsgPW/VFEOpDIR0b7iaLm8hVFFg06E3BJoDvxD5iuySKDmqnA3o/+aNoqold0u8F/SraIuy066F1bfubUMsbAhyG/rApIJBk/+VPn/s8mVcmvdOG4gL76Z1km2TUWoQe8ikxJ5zFqTUEAOWraTSCY27ObN4Li37S1TAGuSbm4hqA45zTqTaIhlYkVpDvvtmfyl9ryTs6z4bvMaCLw30VWv3MTJ4/aPcMRgXGEpkZZOl1OsidZiEIhd0Ly2e53vzPZ0I5eF236Ixvy88i24sF5vhZBjgWG76BAo1YvqFlnKRIWKxbPDPc2JJr121gIA4F3y4yNvfewJMdzaDZUPprAI4GG3ngw8kefXSAU43aPyVRq3GSBNEkFYsRE0YtaYg/Gy9YJGHfqVruDw+UJPyYIevHa4KfSwEcDNwN6Jzowq1KYKvdpFNLH79Yj0FfS8Yxuo94RCBRrajEoV1yQiUWW2fvsDEaVcsbAhyQSgDufOuRP5zPKPMk8yqGsye1RqEBqk8IZ3FqnRngmJsze/TCx5zmC6HW4iInfpTPNp0ag1gLd/XvsXJbLsm+0TB39xjQISEfX72fgUMM7Fu1FvboF1hAklUUUMOnL11EN/bg6iI0A+A4gWdYV5ucUmEdcn/qKTyhL7+m3On0tdXDY8lFxzXP0a0sknpTVKxV+75HKymreSN9ZpsIjBURGR9SYRRopRZRiUNe+6nGob7XayWD7W2fy+NHfEcStiUBDWiDSQrkyWVPo8N9e46ZBFNI5HO6//VhLnp1uRZO7DfdYgwqFHJ+aOv04o4bkTfipz21Vk6extTCDr6IroxGQwI9EmAL6NGu96dMQ22aEHRGo7h1Du0jIqjoOYtUR53Kb2+/Ci7eRTWqonPF6/f3CbW8uZpFnhKOdY29Rpe+N+yW3Paw/RS55QeCGru2bXB5buxkD13csxan1hr7p8anTdpiH9n4RufMTr3IOWHIBL/WDIxFTgrg1/7TqT2Idzw/mTFUSkA/+ddUxbmqTtVamRjQicl/f7aDiZ6isnp23igjCXAyJb82hW845cFBlXslpQA4ThOC59W3vGli4V2qyt31Zn0wyqWYtG0D9cS2yoOVWXPId2VSR2PEQycDukaus7Axbw3199Tuq+uXgJ1SwZBarKWp0kionlCY4GeRhw0LwN69UtDR2WuUQP9y23Bp3DYpVPH6fWTuff6EShSO3Eh4MaqWDzK46pd2Up1z6XyXM8T/lQrH93FizgyJqL+wjhHtN1j9nOQlzzOd9JJp1Ja7LrtozSgcv2680xqygmoABxhHEsoxRPYaCwfAcQdwTMcpHF87BIc3JoH+RLY31nG6wyu+a9SzwfO9kkCekuD2VuI19mjuQpBr7GnwHBIICYQEbkAC8U5r1HYiTKMYwWFf+uMqo8Svq3wAHHcAxymI4wd/4AbUQXTh5iUgM71xMe2tSiCOYl7X7nKfuY0gjqNpIbRH+9LHozEc/IQEQgIhgXsuga986Jn745BvZTIll8LmeAdRHlu1dWQ6AXA8Bji+/ZH333NVEt0/vgQse/k9jDkC2TmyMg3eQgImgQjiuIgu1TGWHF063Z/1EBfm38pg9Yv0KxoNCYQEQgL3TQKkDpBzXrv4QzeDDBke+Pb+/tShuhcsPHRr3le/+uV2EAcIyAX7cramA+B4DHAg9Nff9sP3TYNEf69LAnaM/L6Z6fT3bGoxGgoJrJfAa+/4qevSLTfAreUUJD8Rx9mUfYAP/qLTG+hmdCEkEBIICdy2BLj54blnH5ijXsQ4/uYrXxL8gf/fuWUTDyKaJN2s3SfC94e6akTXvsJwZx8XT6lA7T7ExQTA8QTAQQL8PZJm3bYait6dUwK6GqAnveg5udq7Ld1P1Knco1hI4CASiN1kb82Q0M/vzPKXRKI8Y0TOPCLRXEggJBASmJAAwHQShgCQ4Xd2n02TkIROSIJiRrYIGYAOQA3o5CBWBGzAp3juP1qyeEqFArpUBZoAKDzXGNjSHqMAOJ4AOBDWVlfGTqznqBISWJSALPjiRe6Lda+0AEA+q/I4m01wEhLolEDsJhfROclNqKeLyR/dFHsRfqLRkEBIICQQEuiXABff1O46NSAj8eEtxEMeOwhFLUjBn+DIT7hAX5S//vdf69zo9y5mAEd/EAfMt0+pFH811GPvHp2HfgAcKcCB3EnGgU/VvxSjZEggJLCfBCL1xnk2g2hlDwkQNRC7yX7KISiHBEICIYGQwC1JoIZuyCeXE24nTbyjnkMetqcL9cDt54PhBbWwCAVx8KtiHC7+eIY7gzg4szMBcJh4L97lTRgIgKM8dwPjuCV1GX25UgkQT85K3ETTBZGQwKUkEBjHleqfYDskEBIICYQEzimBNrphGMfiEQyVVG4Ofywld/shlafw0PmX/pMvu1oXnuf+IA4lKJl4igJZ7CDgUecpoUVSWxUIgKMKzhHXGhfHnlOvRVshAS8BrkKIkylbKfqgc1kJMJPj4tjQbyGBkEBIICQQEihKgFBHjmBPOOSNKop38Nk6ioWLGUyJ+Jhz9Tc3NhKeO4M45k6pqK2JFCTUQowHiXnREATA0Yo+Iq/hN5768QgwDnUcEjizBF5/59s33ySCYEjgghJgN3n96adiNzmzJonmQgIhgZBASODgEuAFAIeRt0U3LIKj51aRokvffznLJqYFkEoxCCIRC0EcHrLRnzkDPb1uCHy07xZcc5z7WQLgWD5exarjNuYwTA+uH4O925AAay0CNzbZLIPIASXAcRUuPI7d5DaUVfQiJBASCAmEBNZIgJPIBG585ZUXN0c3IGg2QA9xko9e0GZQVpEiOlA8VpN8WUyJ2tPrWpk8/WpbOJ7OaN2dxB4AxzLAIdGTC+C1d/xUXDK3RpFF3ZBATQKn6MR3/BTu306aLsiGBI4jAeZ5xAaGMgwJhARCAiGB+ykBTD6iNoA2iG1ka8YlXuON1+raiYkksWitPMUukkjCrm4pptjolEwO0HRWrB3bGTKZEiKXRYviiEovtOHHmHfL3/rd92Kbkp4DsIOHVRpPSCAkMCEBls8pLvGdbwc91CYXT0jg/kiAOc/MZzdhFcRWMqFAokpIICQQEggJXIsE5DSRRhRcA5TfH6zYCeCwgIj+hBSXSiQhgKAY+9CPUySwQn/FYskhYyyncPF7diOCY5VPxRKNJyQQEpiQQJxDGdo8ovDNS2BiEUWVkEBIICQQEri4BDjJfjNPIsxav2oyb8jhL//8c94N9neUdEZYjHrsNCHLYfTa1Fo6jP3sEIAV4zZpZajXHuMYqpgXHupssa3L5hwNgGMVwDE0/FE4JBASCAmEBEICIYGQQEggJBASuA0JjDrPK93Ovat3Blbk2SKQA176EHu49DTXvsZ1iGBe2Bz+0WtT4Q2YY6WL3nnjCQsBIdTyeo5KwA7ajFZMyg8tz+LQX/ae3QA4AuAICYQEQgIhgZBASCAkEBIICYQEQgLDEsCLXulMHqe6PyXRODmSZ4uYFsJO4RsmUqAN4IPFy2JrQyCkYy43B3XX5/WYmBu6+Haioq8yBHDUpsoFE45+H6JfeU4G7iHCs/JuGKMT/BRnleQTwmkIJ+RT00exuNqaOhZXQz4xeXomz9GUT+wUsVMMmacqfMzFHpM5JvPBJ3MexIFnm7iXn/v8C88/9yzPSy+tujHE6CQnPka9WdHJmfFnHNqpMei1aYzR+IjNhYOWgJmacARS9GfiyAcLCkhm6PJUoj9Eh/8TP1+iq8V34E378shqYvIUQyr6Jw/Vh8zCRhxTI4zF7zhrsp8UbfgTwFHM2tqpTeiSKKykQ/83oXMf+OkcmrzYfRBOTOZ83GNxtZeMl08srkQCMXn6J8/RlE9M5pjMQ3PgyIt9qCO+cJg9bdGFfLaSj8Uv8IGllMQLAEYI3dAzCkZY+S+88heb0PH8JMx4z7YdW0FP5bhBYU2nNhEOCAuTGRjCC5k/vZ/PnznwlI9Fmx+Nb49Gwuv2g8WfwkfEp9otevXClfQTbW0iHwgOTZ7GNSi1naIWwkNniyd9vPKRQGol+80wX/IoAAedPxTAcWR+etZVscxWO9mRhXMEHyPk056iR5ZPLK5EAkcerFjs+XT14xWTOSbz0Bw48mIf6sgeAMeRhROasK0JzyMfvZO3N/xJsMCQb9mAP/ag08gu2QY4YEZO6RFQG/nGMOz5UYKPHlDDC6FHyAroYJRpQgEX+SEGEIocjSqCLEl8h4XDqJUefnogsyE6DRCnpgwRdS0Ji47MJOs08UltmEaPg9TMnhPAMUorYZEB3uSIStBpb+GSTwxWUUoxeXomT8yfmpRicTXmTyyua1xcsVPETjEBChxzscdkjsl8dZM5P7LBYRC5uyuPlmxLp8iMObeL2TG2ZWalcFAU0mB0yvo1lxlkrl/KmWpzlT/76fhUHbnY++m0kY5OOrX7XKxrtZ0CrKEGJ4Fx5Ad8PB0/UqM6v2jDR5LR4WRCE3o2qoQEQgIhgZBASCAkEBIICYQEQgK3LYGJqIGeN/BnK2PHExYBjrOxREM4vW1+7M4OSp6TsaQtC8cY5cEOaIyGnIw2tFh+TWZQJn9tmBIAKFECyaiNYhy5SgmAIwCOkEBIICQQEggJhARCAiGBkEBIICSwVgLt3JyL7uXFC9gL/OMAHDpntHgTio5CLBbbW8JCiOZa6c+EOke/p9YagENAQ6MXtaTR+bUvKzGOADjWKrJdcehP/sl/et8zv8Hz0Q9/aM0xwmkm//2/+7c/+47/tad6f8keatuWoQuwV6T57v/jXfzakG2j7jSTe9BMmPH9OvLQTMswKoYEQgIhgZBASCAkEBI4lASuPXxDDrB8y6MBHLC0GN2gm1l73HiV6cw82k9QJVdeKzPa3LblN/E3GxhHLYNpfp6oM59rUQMEwHFQgANE48d+7F/9L//yLf6peen7Kfef/99+FgZ66PeX7KG2bRm6AHtzAEej7jSTe9BsABxHHpppGUbFkEBIYE4C2BDxhARCAiGBkMCQBPD6SNNIFgOlfqw9/iIPn2PyyJ+VLtQ/Ou4xhBRs62Pn1JTBYfPoGEUrkDxib/6vi/4aZEGWSR6R4SVQxDiK1y3P2TnUCoDjiADH733gd+QDE8GhoX35pReI43jb2/7NelwNlORdv/wLnTOm3zfuL9nZ9IbF1gAKa+rWurAHzYa4jjw0G45ykAoJ3EMJfPvb3xp9Pv2pT8QTEggJhARCAv0SwBr/449+2J5GxaSkr3XYz6A2HO4Yes7vritLZQ5wECuxGNbR4NaOY2wOnZxfRBu2aAlN1phV7TCWIsaRj0KemrSTpQA4DgdwAGEQu1GLOLBxFeTBSQQAC8NB9CsnIPiJAvxEgQef+VN9D2V+spAQWjG4xKiporVivjERJWrLqCUzLPGi/bEICALZUJ2HD74iDKgk2A2wi4jnRyqSb+gvzVFFZz3UC31TBIAEKOQCKbZlooBVqBkY0eaKX2mC8uppIsZEVgk/yfAZngWRRNpqhQIaenWWzxKgl4bnNhlEyq+HyTr1y20X++SDz/Lcdh+jdweXwHe+84/f/aexBwMinpBASCAkEBJYlAA+mKIYiHHwT6MinmFS+Ph/4oguisIXuOD5ixzLgLHG5R2LPr8lHLmNs0WL/e0vsD4Tx2K212I+jgTjmI4lCYDjcAAH/icOcO70ejtbIR7+wd21AnyPu+tPuIiaXHf9qtQeqpJTMxhCvrH+t6fImwc4gCoorDgRYQT+8TkvVNIencHJIw78N7SeEBQKAFm67NGZRYHkbSWiQFAGcLS50q8qb0+C5nh+kvNHPqYm4cH/lAwHnWXci9Lw3OaDWBPUwX25o7EXAMfRRuQe8jMBcIwCIlE+JBASCAncNwl84/XXGj4/b5VrAhlCCq608AUBjtw/J7KDrX8NxmFu9qJD3o8O3EbJaXDBjLHFU04MXG65sb4YFMXmTOMsAXAcDuCQz9+w1PHn5UvLscfLVRVzp+Xx6kU9v+LN+kShyfkIUaOAqPG/ojz0p3xj/6v+zNkzj1rMeMCF6A9Rgx8hLIatiJoCCgybaEMJcukFslDRByPUAhMkEIU8JALxbSWiMMEqaKIH4KDv6kUixkRcfoBgST3S8IkHxZsovMWPrHiwVigvAapRL40c4LBBFIBy/nwut+d8BsBxe2N6dT0KgOO++V3R35BASGBvCeDXtaEH4I8AOI7jw+sUwzTGgRdt5yCAS47Tr4tzsv6gymJyE+FTezwBcOwi1jVDtZgxQU5vcnjBoxgJhJEQTH7NqcnH9sEUHjiosWe+tzzwhgQ8A4o00WEQq9KGEgSRAAq0g1w8Awkokzv/KiygIRGscdsDcPhGJUYP9NivyRDwvQ2fhsPHoejsiermPEiA+YmYvI9ewjkDa2bsva0bAMe9HfrjdDwAjr1dnaAfEggJ3CsJoN4XAyt4vVyTCT8tVr/2AoeK4AAFsBCMaYxDCT4Y+otfMXtxUCNhgLFeafAsJjdZeR1sjb0AOA4HcCgConjUoublJq7vEMBRBCw6vXo/q+wYC/52cgKCCA6f+8OzB0hhhzWgYNk0KJMT1zeU8W1ZMEgnpJLIqgZ25GDEKMABhRqOkH9vxK1rivKwpzb0zBM7F8OH5GxRrVYAHCv1taoHwLGJGIPIGgkEwHGvXK/obEggJLC3BDoRihobeGvXjl8s8n80gMPyaLCZTmMcEAHdWIw4OBoAcQZ+1gMQ7QmzUxBHAByHAzgUodA4QSAEJDmOoTf5MpSHAI6cmrJmKAqj7dXnGATMK0eGjnXwgG7oT3xvPbl3rQymQ6iK8okIN6F620NoCMR3sCjYTq5yQXkxJuzlElACEYqJB0ZfSVL0WAdr4TPIPJFGG7gJgGONS2l1A+DYRIxBZI0EAuDY29sJ+iGBkMD9kQCXUi269ypAyaJY2sk7OokfvNjRAA6cfO+ET2McZwALrrSJYqaMftOFBK7tsz8r6Rc5CYDjcACHZeWspagUZJAkufDfDAEcoubxFGENcqpHAQ5NMp2zUGxFTqHmXVvyETFgMSziMInpUEOSlYmikYPDAJeEJc9eLgoP1rS5Eh1/akZCKIIvfA8gZR1UK+pFkqNEfbSl2z6+5KURAEe/5p0uGQDHtOii4lYSODLAkQTuKbl1p6ekO6E6C1+2mK6s2pYHtgNo4uRsS/Zs1GCeLqg535c9ZHWeTuktAg83fV5kXK5RdEfjeZEfzdtOcIG3/ecEOH71PU//zE//RCdvvhg9oiI3ufDlNJGk3QMCHEm2iMA4tkVS1ifjaF9SU7xOZaWZFADH4QAORtTu0dDlqagn/FXFaPhDHHyjn+Qwmye8CHAop4OVFwVpdpmkBgfMARwQt0ylgi3k55OWQgSNPj1SH1VMjMnh5ye+VHkdY/HoCd8bt0KC2reo9AAchn1IFHZaRHXbXPnCuRiTVSq8Rh1Ux+1QD4OiIyfGAz8ZgpMPhwkwkUYAHCs1Y0/1519+haenZJQJCewkgTMAHN9+8HGe77z87KgnKc2GatIjzdYJW2ibGG3xIuWlbLdt+lYBjj1k1SP557/05Qdf/AJPT+GkDIhGcutZ/zSeaK5W5VKiW9OFo/G8yM8QwKHLHXL57HRERcyvBDimiRwf4MCfJ0YAL9q22sA4tsU4EvFOmDSNEdnjlEoAHEcEOJg3IALFPdWmlB1JEMzh3/Pr3ZeVFGhtfyoSQY8l1ISarE+9ZKvV5fuEWq0klOFf96f4jsAJTRh71q5cegtqALMwPx9kwTdqKIm64J1/j/L4tdcQSN4dY4laNO3rNriyCA4hO4kYE0WgTZSmla/E34oi4MmcAbkHNrgNbiUNE6wvmddKBDKhp6JKSCAkcAQJ7ApwfOt97379R37o1R/8gbvnrW8G6eh3eHKQQjB0D4V7DnD0iEhlUO/sIP3lL1ty0cPcnL2Pff7lf/H7H/3+//iHevj8gWef62/FDtViDKjWX/7552QkrI/jGBq784uuKKVr5Nk6sijD/vMp5vDjs3lBTVDoxCw2wSY2IQLDB4zgkDOfOOGRMfSAGEeNpfWZPhKTLACOgwIcGieLigQpqJ2/mDCyoeYzO0xQGKqi22GVnqNYMbnttZN4Iw9rJ4UNi7UPj2zYUE2Ah5LG3v0N+iGBkIAksB/A8frTTz2GNgzj+MEfeP1jH+z0D3OQQvC6r257HH6j/151+RKHilrmXloZ+Zk8zz37wFcEQ+FLVdSJGD7jpiqKhA++MGVoBXtdBVTRN1Gr6IkkXlMeBl/rI0T4SWA3vRAzBlv4Yy/8Cm8Jh7DtDwGBHMnlLhYWFCL6hCRYo/lQJvwjASibWCDOn5J5Q7D+hJEnaP5VUeCd86q/GOiGQRv+w3s/9ZkeIsiTzi5GEmkq5vOnIfBk7IBLjB+90cmp2TTT8NFiJ8ICe9BM1pfxTFvJ4vIriIZsfdXmm4E+izxrntdwk8ZKVJXaOvIM04R6WlQdi9MPUhziEOLw6U994rd+89fpFP/DtochGAJIMWoc/aA8pz8IsOepVaH6f/idZ6SC+OBJUV0d/8Pf/z21pbMk+SPm+VWkcq5qrftjKQnAMX1i5bAAB84zhyl8Qgfc5m2d/HtObX0cR21EkoFbb+MFwHFogGP9AAeF80jgsgDHefoYrYQEQgJHk8BOAMe3P/L+IrrBl8R09DiHlMkBDl16bdV1QM8ejz7YyUT71ccp2ClO/ep/UgCdwgb1mt03oVBB8wylt+0iKpUUG+2KNYBDPfL8NPqY/KTWRdmDJnhTvgseX1DOJgUMCs2pFTaaomxPjhzhIvKrOaLCUCx5iv3alo8fet+XhsA7J1V/sS987WtFdENfcmhlkZTEm4vIV0ymos2ftsCFL9jY2cz3AbZ+NhapeeCp2BcG0UNgQgwpmfNMu0bBryDxIAkkPNuUmJNAwvDixGjrClvy0htC5fJJvtiK5q3ghmTRAR8IdEiWGMX0U60KkESigiwjBrXEkl+VWuA1gCNRVgaXNBj2oIb//Eu/+HM0zf+dISS+2JEBjhzj+OpXv3zPUYltu78e46jNn/WZPryFFgBHABwhgQ0kEADH0Ry/4CckcB8ksBPA8fo7314DOE4YR18Qh5wNvbfEP5ETYp6z/CIcZuxmfCepUPtVLoFeU/PI8ZMfSBm5BNTiJ7nc5iL6inKicEhElsKWxdnjCPAmx88cQpVvVCwCHPLBvK/Y6KM4obDQFvMSc4BDPpWKWd5r7476EINGYXOl1DuJ0eNNoqkmLPhF8rQmGEQLN2jIpw1w1AS+iDgMFfiDF15sABw9QRwa0EajJkMTqQAF/bkocC8lmwNeOPJmPTXo60+bWjX2FGsDDxZuw2cNmSAM+17dLK4g1gVE/CRJeO6RgPFcm3Imq9rE6NEV4t/QB5vAnn+NSK0V9gsDOEAlgAwUTCGaAj5MF2lJUsACLhpVICUQhDJEXkCN/0XNJokKAFjwq0WReExBJcEjBH9QHqCEb4xyjeEiwCF0Q/pn4jk4wJFgHN/81qvbevhBDYyjdu8J3zOjkHnDAGskHN0w22gAHBs4t/fBjI4+tiVQS00ScgsJhARCAvtJYC+Aw6fecOdThHqQm6PH1ZRvnDzmRykfk9HBlaIkilTfJH4U35ijIkTDh9z7wJC8YsJqzfdWMflgHqSoQQn2vXlN8p18c40+Jj+Zj5cDHAn/cqEXuVIBX9hHUrRbsXMZcizlAAuH8mPUEGwb4PAVGwLvmWONMr/yiU83AI6f/aM/WaSfSyypkkS72PzRNF4UeDJX8ww1Eo6nJpwrWSMMk0J4/BkrWi/mu8l59osrX3pJLxKeeyTgea6JNP/eT4whXQGHHpHJA4hq0498DR7I8G6/oAR9I4QCFSGMo/b4KkkZ34pHH1SsxkNeEmijBlL41nOAY03shpg8PsDhMQ5c7oAkNpcA0RYsmdy2YXpYPhTQihrSYcUSxphaW9lLAXAEwBESCAmEBEICIYGrlMBOAMerb31zI4KjH+BIggvkDinivQh/WPkcpzBHxYdzeyI1ZAQ/xAfqtwEO7+A1KnofyfhR0miPvDT62Ohg7hsjtyQ0vQFw1Aov+ttGU/Eyer1Mu4rpQBrCO+zIRkM+/QBH7lEv4g6dBdYDHEJ2kuwV+dDXgJ5FgSdzoIjN2Zc5NfvJzw0DEGvZQ4oQg/8yYaMNcBSpNXjuBzj8xBjSFQ3+k9ZJCOpbScAFwiiSRSffnigMv+QtFoOfalWIrRDiYI/Fg6wBODoZzgEO2JCyKp6F6QnouAqAQxiHurO5ex8EJQFmgr+5BmwiSezKEBSzhzaCONrRH/3wxzLAAfS1SWNBpz0qm8hnEyLwGXTOMFgh50U9dah5mDPzyQef5VnsRVLgUJ2KSbg4fAcfrzmAA8u+XbF9RMXuUmnTqTlsio+QhW1vnpOMoXlde78tt1M5RO3B2YYm/CQVLbwcx09PG+CQz0ATpOJWyWLF3MtVFu2k9UYf+ckHsCSghvfEBDcoQyqPnK4awNEoLJp+3GvepjriD0Hoti/hHZJzWz6dAAd0OB4vgXfCFnmx2iRsH1H57Qd/lpDK6egYkUUV5U1bbIv9ZPNnIoIjOQySCKcBcBRFZxMs6VfOM9V1fKwIEVq7opPM8DkJ5Mon752XZHEdcaGe6LRxoloEB34Nr5etFf70eIGtI86M8GjRec8faABoQ7AF+AU/1aooOwZsiJQOoWwCcCi7h5JoFFtncQmmNOb1Gc6Tczc1UAP3VUSSZxTg0Fme9aBA0GnL8CLySSAMkAtj0vhpx3oknWLKLZrNtML6ZR5ySUUtTmQB4GBO64aLladijM7Ka2CCn4Y5HsJp+yohn5DPojdbK1CcPBMAR2jCzkkYO0VRUPn8mQA4gGyU8z+54NC7SUAY1SSjb/thlTQ6mBpFFysHKfKQe74xOhzr9X47ToW9PJfLLWQkyaPBN4jF+Gm8v839N5n7PoukYkzwSfr9SV9S1XX+n37pJzwx7wDrsxwSf/moRy48Tfm9Nl7tN+qJk5x7d9Cx8aoBHIKfxI84hFtlbaSDGq+2fNoAh2iKjiQmfGriaUzmf/jWP/oLYv1xFb4nBalvrjiZ5fEK6ynyJi/RIyAaVuaPjb6v2B471ZUoxI//pn9C+gkGDmWLXatJPPtDWMk3xRVk8kl+rUlAvch51je58qmtRE/HEvRAGZ9K/WIyjwIcTD/BGTb9GC88JQ9wMNsBL8yrz+MsLJpDwoQfVcFd0k9WpR2jkfyKDoQg650PCaagkv5cDAEjBq8UGcZvhJ8c4BBlVfcRKEmL8GBnDdYAHJ/7/AvPP/csDzNwDcZhdF566cVN6AQ/RTHOjZeWJECGhWb48SoePGkcHfKASG72sH5pLmGeYonVtABwCN2Yu8XTWqIPm9CB4CZ0bpWfEE7bdwr5hHymAY7i5BkFOG5V84RmXpxX+ymfCYBDjoGehkv52q+9K8c4uELlOy8/Sy1e5xoR0KgawGFJRvEBZGfbIQ4lQZRzYr+aoyvHUoEDektsFbFj5HvjBqiiWhE/ibejuiJLi+KB/8Ww/jQedJKFL6HTrtjwWkUEUEPXRtb6qPSNlFQH9ZnHM6bPeruOe4A9J3DHivGr5GAojwor/aovzHiZb2nj1QA45FrbW30BTDx8kJzb8smF3Bb4BLShKu3JXLsmlu99i43JbMlfESxd1nyTkAWrSYaain7+FDGgHODwYwdBP1s0yZO56tlOpnoiw3yZUF5IjdiAvq073TckCglZmza2vjzPNQnk09h/kyuf2kpUraKuAJWADpM5YbjIf3H6Kf6Cpuk7i8sDHJYR2dKCUtLjAtJaokBQBtVVhYWfVFHCC0V5oBBMBSU4iP6EjqaT+PFPIiLPvMZaR0586zqjUQM4qOXTlCbNiRl7pgEO+BG6oWcNMLEJneBnMQZkEznTiqdTux4lxynEnpUvms214y1Acv7ESQAcf7VomzYK7Ge2TnB1KGbC51kcwRivKwJcAuC4osG6V8pnP4DjhGI8+Pjrb/thgzlef/qp7371LsiiB+BIMl9gf2Nq+9ewQhzk1GGg8y7RnDR5jLwbV3S6XXygAljb/CoPUOgGL4jkNVHRv1E310j+ubIVWgF7byxW+QlQQHQMmyhW9M6kMkzbN2rR3pzLpbE+2uWalAeGMOwGIt779TQV065HMvTNCYnQQ9P+zk5fmPESTfmE4jbh3HdKvfDcUlfOdo98vJPpW9FnS96hQa8BZD2oxyJax3WwPhkHuUUffPELCeX2ZIZbg59M1H6OISVNRXXHWMrFm3yTjF0ysRGUF05OLZnqubhYJpaQRdPeUAx4tjkPG/Y9RBKyNm3Ur5xnqngJ+DlTk0AN4AA+8ysxmZCJrhARJk/CcJF/P+EtI4bGi3h4eVly+HWDSb7oLKDDQApNBikfDz7aOlWVRJPwJe3aPSl88KEi0BEPOcChkgnzhjskDCMECstR9E0kzYk3gS8BcIyCL5sAAfcHcCleLtu4wVfla+8FWfvF8VLWFdmrcUTlbxcd0Ws5FcKgxnmiaxks+Izx6jytgCLbZJGuOfVQHKzRCA4/6GuYicmzOB/uz+KaADh6jqj0+JaLR1R6iFBmb36YDErV4Y+i1N4we34wsGoVe7o2Kh9LMpIQhw5+CJ4Y4IV3RK0YHjh8WvAL2AR/5oVH+an10R8pqsmnHVwgypvws/fkMSEwedRZu7K3KJ9RfpKxM5qbCGenxVXjeWhRJOfjGsFEbTnXzsfVmMGcSDz52ikMLTqAA7sINqnoM3TqNAeTpFhFURXKfFGEEuzLxqmQdkUhKda60bEjM4vV8wJxRKUNecSRmVH5gD6w8L39lmQkTQgK4zBzLjGba9EfwvUovJxklHiPTZKMQiRJtbpopBYLBD8NuYVw2pMq5BPymVM71MonzwTAITqhCdtKLOTTL58JgAPTn1pzFRO34drp1Nyq8/QrCWYBFKjl2jwPPz0Oqsos8tMDcPTQ6WFpkZkeIlsxE3QWpV0cr1GAY07OeFO5G8875GIezVFE4Cbp1Do1kWR0ND6iWH7DJJrBT0MCm2SEhX4+Xsnlsj4jaS0iQ4nec7MQCKM9iMsAx7Q/EBVDAiGBkMANS2AO4LhhgUTXzi+BTXCKRZ/kVgtMuFVbiULZGZXZwXJweMhjq4bOTIfIEbvQ4cxNR3PXK4EzrERFPsaziQRGAY5N0IQgcjMS8DlECTJq96t20SwruhHEAc0AOE4HdeIJCYQEQgKjEnj+5Vd4RmtF+ZDAhhIIgGONU9dIQrGGbGddMA7LWMmH/ARNJ51DFfM5FA/FWDBzZAmcYSVu4tgHEUkgAI6bwRou0hEfx8F06uHBMmt488mn8CDQww5ViWAAHIFuhARCAiGBkEBI4ColEADHkd224C0kEBI4ggSKh1MCrZiWQAAcPT55lFkMzWiHYCTVgTOSl0MeHGGNg3F4ggFwXKVRu+ELwCAVEggJhARCAlcqgQA4juA+BQ8hgZDAYSXAAf5pTz4qFiUQAEeAFxeRABPPm2r+eIuuI/BZSwPgCIAjJBASCAmEBEICVymBADgO61YFYyGBkMBOEkguYWm0wh3AAVJsLoEAOC7i3kejSIBzKLowNJEGsRvCPiz5aAAcV2nUXunLxmA7JBASCAmEBDaUQAAcO3lQQTYkEBI4pgS+8fpreOy8sF1k71vf+ubmvn0QjBwcATQcUwIK4uBRbo4AOALgCAmEBEICIYGQwFVKIACORScnCoQEQgK3JAGDGEA6Gv2KvBv7YTERwXFMD/+ec0UQh90mS4hHABxXadRu+AIwSIUEQgIhgZDAlUoAgGP0+fSnPhFPSCAkEBK4Rglw2RDXD/Hwoca/lVHJeBYl8Jd//jkwi/5n8WrPe+5pR/cvJQFL0gHSEQBHABwhgZBASGBGAp988FmeK3WMg+17KwFs2XhCAiGBkMA1SuC5Zx88/9yzn/v8CzXm+fXBZ/40niEJIMxLeaTRbkhgWwkQuiXrLgCOGcfm3lrG0fGQQEjAJBAAR0yGkEBIICQQEggJHEEC3JZCAsJtnaWgFhIICVyXBDioQhwHaTgC4AiAIyQQEggJzEggAI4jGLXBQ0ggJBASCAnccwlwdQKOzXV5YsFtSCAksJ8EAuCYcWzu+UYS3Q8JhASQQAAcMQ1CAiGBkEBIICRwQQlw2D5yXu7nJQblkEC/BMAZjwM1BsARAEdIICQQEpiRQAAcFzRqo+mQQEggJBASuOcS4Lx9BG70+59RMiSwqwS4uEca6QgwRwAcM47NPd9RovshgZBARHDEHAgJhARCAiGBkMBFJEDgBsfsd/XWgnhIICQwKgFWpRQCKxS8Y7T6yvJk4bF4rusAOD72+Ze//z/+4cTzL37/o1/42tcuonwP1ejP/tGfIIqv/32IIvCskMBmEogIjkNpuWAmJBASCAmEBO6DBPCdIp/oSlcwqocEdpIAa5MVKkW0UxM1svJzFdh1HQAHHP/2gz8rPvjtPLVfP/Dsc3O6HkQgx1NoiO9pq4YUUIBaz3/pDr4aappa1N0JhlBfpqUx1JEoHBK4JxJ4/uVXeO5JZ6ObIYGQQEggJBASOIIE/vqv47aUV87sOkZzIYF+CYAvgDLMnSCzGBCqT6x0XRPLGZnrADga+hTEgWdzhduOFqHFB1/8QtIo36jWez/1mQl+wE1UnXCViertKgFwbC7SIBgSCAmEBEICIYGQQEggJHBOCeDA9DtaUTIkEBK4Oglw5bOplNFzLmAr3/jG31M9AI5yvHqCCHDOBfwCDMIiOwi1yDEOQiTm0A0NJHV3CrIIgOOcu2+0FRIICYQEQgIhgZBASCAksLkEIvXG1fmrwXBIYEgC5NHweoNwjKHqOiMTAEcXwOEFDQahoyiAHdeS1SIAjs232CAYEggJhATuswS++9W/+vaDj9vznZefvc/SiL6HBEIC20rAjvEnZCP7RtHZe/1jH/TPkEMYhUMCR5MAoEaCcQzdl4SW+D7Ot6z00okegQhPws2opjM6Q/zkR1Q24UeIACEbRfmAcfSfRtmEH4QpOkPCsSEwgGNbZqb5McaCn/YyCfmcUz5zi+tWJzPu6+tPP/XqW9/86g/+wOl565tff9sP882oH0vFbzz146bB1uwUIjW3U+QTaXRxvfZr70IOr//ID+HSe2pG59S1h+J6/Z1vH93+NpGPGs13CoQGY0MsMdavvuVNL7/0QmNbfzw3NEM0SZ5+ystn18GyqdXftRo/o6Sgc1oOP/JDo8shYXVX+fSLJVdih1KGh2Jm1OxhObAoTgvq4RrhA+sRFbFGE/qVPspPMiukHIZs+Jo+WZzM9Fpags2lODlPsvqRH6IMyhaW8GeKxTo9sc99/oXnn3uW56WXXuysUixmdP7yzz+nAlIXDZoSUVIg4QdqdJb5sMhbUjLnBwqnFk0Pe4X8zrcb20V+thJOscuLXbMCXjgTpKSNn3v2QVE4/WwU+ZmontOpjUIn8f0mcycD7ck8R4Ra7fGyS2elBzh4UsM4RCeZzCeAg2diI1QVzsmIwko6SiUyQScBOLbixwMcRfnorEqS/kOXlfh7W+CHgyf6XjSVqTRPtEEt/eTHgmK/8olP++p85pv8ahhrmirizecrNYDDCxk6lOF/36KO4bS5ZbDIrShuAcn8yR0lYe2cTlsN1vTkSfgMftoDdx/k0zl182I3JhwM0McGE067HhnoTz81JCVZtJvIR6Tmdor1i/2xBBx+4ZXPCQ96ZFkOiWinndR4EOf9LDFYshe/8sqLDfPg1Nm3vOlubmiG8OdDF04Yx96aWfOhv18NfoZIaTKbiPoZSEruLZ9Rxo7Mz2hfrPwmmmd6Mp88dkEbj1aKIR1f+dAza2zvrQZLymHI9i7qkx5+TD2CXxQH9A4BebiucX7wCYvFevIOUlfohp5pB+wLr/xFTkfqokFTIvIFcn7wxjsBDl+yyI8wF3H1xPNwP2Irz71rz88mwsm73E82Ec4EKQM4Nhn0XSdPv1is5H3mh8WuhBp6dPVsAnPwJy9j8pV+FICDDsyZrZcCOJQTNIEz8pMgoBvFfKVUTDAOiwqxgbSspTkFep1gHCqTYBNWJgc4wDX0pQc4OrllsCwlqtExJnWpTY85spXlMT151vs8xW4GP+3RP7J8euZtscyNTWb56hhGvKCWZgbK5DOGae3lW010NwZwKLTB3tv7yXznugyiCZLbHvNnDcDRsx3noABiES6mmJ29V/oQKtHmZ4jUHoO1xte9D/xcqWbWcsBvN7V5Qg8/9kFFKKwZ9K0W11YARw8/dx74Qww0H1C0B6rVtCivZNl0pBuJIyPvBn/K1eF8/qKXWAMCFismBbYCOHblxwCOhHlANMmTDb3Rr1GZWHnfqQlUokgHN3UNqU0Ajr0Ha1TgwQ+gRnJgDVWgW1psZ1c8iJftCeBYebSE6MGh8LbaRjVHJz+iMkcn4cpHcBTlo1tdk0tPcoADiEExF3/4X/7ry198hVo4/5bCwzeaAxz8SkUefgLsQLn/5+f+m8IuEmCCkoYvKIYiuarWGEM4sGGpUqH2pX94zdiAW74B5gB84XMPt0JV4JDCf/DCi+KN/zvNkU0Gi7aCTlvgIZ8e+Yxqwk8++CyPUb4lIb/2jp/CKtJ7+JX9MtdxJR04Ean1dDRko3RkdQn68WEsooMpKcd+NFxip/njJ/MESz3CKYICOHJ6hTgn5CHzYAiVaPMzSqpHPj2bYNDZQzMnNC8oZHnsx+Enl7YHODp3wJo+WZSzVtkd6POxDybMmGpVMXwVXsz6V7WGB3XeqkC8utzdlacDcjoTERz4XfvxUwM4+P7vnnmPNqbcqRY/WwlnDSqRCGcNqV2FPApM7D3o94of3TvbthDQYP5i2kgyOpxk1OSbwxmduTwNy/BBHEWAoziWCppIQASL4CieVvUAh0c3eiywNrcw41sE48hxn55WokxI4OokkAAcV8d/g2FZGN/63fe2O6U8HRZ0TS3+TEI8ZAvy0vJk1z46wpCHKPeTMpaKR8HzL2VS3zHwKE+EEmSeIqIFW7zth7/1vne3O6uS1Co6LbLOT3k6sgiOrq5NMVk7DK8uW3cSlk78vPPtCkU5jc5b3iT5+O73pO2ogQI6RW/UvJxPM+Gdb0+SmKgtcZUMBzPQ3uj61+Aivt/UYhwNq9L0yGesx3FgZrGKCN4FuTw8sKCV0j8cfiIpIY4fMmT12j//Z8V347ekmq6rL5qii1FviyoiKaBEHo/jyCpJdhI9oFlqR2a06gvKQSq9rhxUpT0bi8MkadwlM8qOOqrRk4LNDoCc+Pz5O+UgHcI33rvT4jrlqpBme7hm87AFqtiGxWIBx8f/TzI+PCbyUAIqBn7tm0s4vBOjO7QiES3yowEyyuKEAyl3e+XDHunXpGTu2dZAAah5bj1Ld/ozS9Khtuiy3nNI4KeKbhQQL6J7QibaSZ8so4oJt4ujmfSlZ0RmBvHRnqtu2kAwP0/f2JncbCI9nmxupSCQZJKcdo1//s8SKU1AElHFS4DorVruYdM5xHwpD3EAHJMAR2cER1HLgwjkUEg/wGHHQzzxNrZip1EM3ei/j7bNbYKnFAtfl0US3IYEOiVwwwDH3cu0h35dI43iXZ6Oh7iGeafetTYv9GQu8zIT19fshiczcfaTqvntd05vhi/IRHucLeKh2Xoy7nU23tKLwF72UtHPBPMExOq3P/J++9XCFu4+PJnwor9ro0zmYIr3/GuCkoPxRPqMh3963KFG+QmBlFJgJBEcloPgJPB3vv3u5e2jJB1+yJLhYKqYlX83fFn+l8cju+nUOoXKP8qZejLuH6WHTDAOlVEXeqoYdiO2bZn0D4d5bo8XkfMSLQlup/qKYmeQgCY8/4OfNmCOmoqwKncFfMobAOhHmGynHvAZLk6q+KFOTupuNRsbAIfXllYMeE6Csi3DvJrTzSAP12CiQzzG4RfXqbDLGOW9I5PAXZlHIA7EHzenVEpPivq0eTlIxUMGnj0j0slPApTkKuIxwfGsH6qbRHA8nmkgQY8AZQ+ynMCU7h3Tu/RPdFkb/aOt1mMcXlyAVo/RKC/eJzOY3CW3ao/IRBVhN8LyHtow9P0OD3pkGJjy92BZMkyP94i3vMkLBHTjhPhkh4MCsFgpAUI5fFaOoqoBBKFYAByTAEdnDg5ET1CDT43hE2p4lKEIcORJRn31UYDDUofmJ1yM1BpuRaQzjOUMtkU0ERLYVQI3DHBgg969vXlo6ultWOL/yxTGNjIr3FKTeldQfqB/32gmjmEEA6RcUsmiWZ9/KQbs/f/p9ZG+oVOPEA0Zvu3bT4wyfoUMF5td/p1k0WHol5KE2clkp2OTF8Od8KOWd38O4EhycJw6ohM9Dsy6a8tJz+zFZDj87JJAkvCE/aYWM9Pjencj/uRZAw9w0NPFKndO18NopkQvdQ7HKc7oUVBVkaU2HLmrMgziRQmc4hHcRVTogXyMerSffDAPQfr52aMHhCB4pWer1XA6dWGr2ZgLRJ6zqQW/TUhRCLJJ3P5EOxGCbt/kgIK9MJdjT3+tjL6BAStzFyvxcDvwThcFzCdX+IB0UQ43nGgqLPGdby+EM7gwh5wfgxKSXsBhEguQl+yM4EhycNhM870T5MFPT/TuYY9UTKcvJUxjrCATZav9yR81JMiiJr1w8rGrjebYiGRZXbsGkY6/46dYVr4t5j8Tw76529zdRHqsyZ9+yiSZCwSyXqorvfqonkhg8TwdIEgAHJMAR/EWldy3txycunPEnp4IDiCP5DYTVbcvRwEOHWyxO1byII413BozAXCEqXdPJHDDAIdGEJ/NIn7NmTTH+M4uedJbo4psQZsDZtT6WZFkspgj1Q9wYJn516eq6L0Fi4tuTF1r7hSb/fAlYfJ+VY5rwlV/1yaY7HFscpbyPt4FICyBR0nF08i6t2p374TdLSonT+ahoJKKyZe14SgKxJPab2oVfLNiZFDzbprkqE7ezdpkqw1HcrSnB4S6J6r4yN08gcVPnng6QcYO4OtREXcvmSshZj16IAcWJbTFWbThbHwMcDzEK22bUEyHrfcU4HhShyj4XDokBTiePLeirlmZu/CxJ5GIE3aQ+caJK5WfmjGg5C4ysUIzOUeTN5T09A7qfbIXYiYpWQM4ThQePRZ9QMflh0sCCXpi2aM8wEFdH3aRM3YHwZdO5Xje7sARVywZOBUujmbDpS+MyNQgevyr0Zw0eXuyFY9WBSqxqwSSS2TzXSAAjhmAw6ItyMfZQBnIDGoJQZOjHD0Ah2Eo0PGtFGM9eo6oQBBScGIYh6e8ktsAOI5sYwVve0jg5gEOE9op5oI3bA9tCLNKH7+ZVDy/f7yrXDrIkBjNc6T6AY7Exy5XLPH5hDvtXFzLuHGCgR5m5UjE8hjfsfe3g1LqYbLHsSn6MHcH0RWhbc8EwPFkpxTp88RRl7zXj75JRFRAT55ERvLOFgGOTaYWOJ0OWicTO4VXfKqRpSoNT3JuOBZd0z2UXtCclgBuPBEKJ9Wh5A6Prkrt0X7+bAUUkgMvPXpAZfLzhnnd/WajX7A6GnB3n/TDYECBPgRoeGeeOPN0c3EqJfE503e8Tzq9hjC2i538bZ+FxKnHJ2IcdMDnIchbCLgo+dudAEfRJ+wFOLy+Veily4LRnmlP9O7JS3CLGFARnakhL08Qr2wKjdFcHpFM4MtVKqd+7pKPZMq/Pdl6QKhdvf37SZzLlRoKOQCOYYDDAiuACdqwhSERyZWulomzfURFmEWCoTCWFmfRwFaSIU/gD8MyfBdWchsAx7TdExWvVAL3B+DQAN2FW7/lTf7V3ynEA3Mwedybxn4vdJTUBQEOva4RqOHBjhxNuHv3NS6l/QCOO2dJufoeDVwyTD3Oc3FkizhFPkOeOMSUBUecxJjhTWsAjqGpdTr98dB7OZ35N/k0Izh6qtREOj0cPWN0par1ttnW8SJi44cU6QllfpQ0QavDkMQNAY5dZ6Nf1P5Y311Wo4eXduGxmOeshIL687EOkdZ659ufOFXRASh0Ahwmgbvl/7C51Jl/dGTDkgotBmsUQ0U6MYIe57mIQRShnFPmi0cylCT5/4lsGpnnvzHA8Shpl7XeHs2uEUlycDw8VQTbC4P4JI6DuDjYckor+8//mRK+iMOk+zVRL4JQ9xOD2LbXukvFX67UiOMIgKMFcAAugAXYQ94NS9JJaEYSWIFqznEEy+6pC1OUU8POmLQBDrtNFkAEJIW0ppQ3BqA8DXBQ0WAa+BEdurOG2wA4btsmi97lEnj+5Vd47pVkFPWqLieOfU0ORTc4PaLy6AqStjCLTrh/J3l3eOTJgwM9rnLRo0599SddXDPKk+MqibMxLaV+gCN5K5sft0lInbyFH/mh4mU31uUe57kL4HiYaq6RpzaHhO68vlmAY/3U0sgmVwiV4ZVHM62nStULnR2OnjG6V9rpWjqbrNBOFWG9YzVZ2gIPkbT1QOcRlWnl0DMbvcawYykeLAbOMGfe3s2eKD+M9Wh4SmUPvHhEJUv6mLuvqMfk7o8CwPEwmY6d+7BjIGKyh58ctmiAFIvOcw/AYXOg7XPmbfUDHInc8iMqE6OpObkwIlm0znKVUgSHNHnxgpiI4NgWqpimhmawe1Lulturf1tU/gFwtAAOn9HTf9ZZj1yg+TkRj0cYheJVJvnBE+CVnAFQj+kcHEnSDYsEAbhRX9ZwGwDHtVhXwWdIYFECp9sEn7zO8+4WT5foUVnrMD68K3gyvp9+6okEeA9fdrWTjA6QcscWEisfC/guRfxZAA7LPUbv/In6xNCf61qn259IQKf9xQD/19AK/ZonGW1UKU6YHoBDzpsffTG5eGNLDyx1KrPD1JIA/aw+SfVhOLqXg1r3Hma7ShXgmB2OnGAkGV3UbGcuoLgDrw8ttacpjR4VQS1/bZNiQGzB9uiBziSj08phFOAwiFyguUK6eJNnbr+N1B0A5JJBnhJ/Pkx6PXRExdJ8WrSCJRCFgeSARp5klA4WD3FQUn1nFIb4OT/AkadZhYfTRVdPP+XTaq4BOIhL6kkySjFrcXE0xc/CiCQAR0+VEsChofQAx2n6PVT+owBHJBmdhjAWK4Jx6J4UleQDkEeu2wPgKAMcRVdfGToNDsilqQyg/kAK+tpCNlQd2OJL//BaXrKYWYPCllWU6pAiBgT6IuUZyAku/qpkHJBSdIl2l05uizwYSpII4cwmRTQXEggJrJTA49vROMSrK9/kNr/lTd6L8yfD78oopby/I+NhLdVtXBPbS8oDHGSqE+VH7NkFgakjupTN4QQoZCEDiQwTC95uhE2c4dzQn+haL8DxSAJ3HZed/ej62xrA8TisWve2PnxB2sZEpgGOE+AlfnQV36N7gp9IQ7vmiMoOU8si0k8hyjzGfx3g6KlS8wCnhyMhGNfErlR6m1c/pYOxNDeW/VEa8smbktsqAjp3V07qAtRH2QGoJZ5PGR8fkX1CGT6p06yVu5VYuiZ2q9nYozHukJ0nAT7LwXEHHb76t3jCRR2CkzwKKHgJ2IaVpJDU9WGnFn8+VY9FgIMvTf7mGGuMiidE/JcJlFCsdfeOupIwYtHrTnhozLRa76oBKU+yZBbCSXr1a2JtNE9T2u0IjdHsGpEnBd5VpSRSfxzGbrGdAzjimthFnGJNgb/+61OyYXs4zhYARxnO2HxjmyBYBDgm6ESVkEBIICSwUgIKxDC8QAbfydnL0vifYj10k7wgjIdpJp/AFx6eg/XFKONTMFjhTlKeOCay+fMKOZHHnjPgv8nLCFDwXncuwLzWnUvp7kClVpH4RNc6mTzddPPIAzfhJ31JSN1J6ZFHpHeh7Spld2VJYqqliHqDzE5G7dNP+QMynT2tjezmU+sUrPQopa7EYjlHU+DsEeTRU6XYTQhOD0dCkLWASY2cV679qL6hBB6nZ3ZIRxLToebaKuIOiHwYNGSBS34R9eiBx6081NWnLAMf++BWyqE2vRdV8SnlwaN8q3egxiPFwk2QcmB0n+sTOsTlzqSAWk/8peKXd/vaoyQap6CGJH2DZGLq8Z1vP52zeMiSRxP8n3xPF9QRlenkJyFbrHUHcDzJQO4ZNuqmGIdPofpoy34CdsnaKhIvMn93Me0jqB3NnxwtmRjNu1m6NCIeUeqskgwivN0F9TyKggQooUdJ92uiTgRysnP++T9LTruscemjblsCYKOJ6o4IjqNAHgFwbGhVBKmQQEggJBASCAnsJwF/RGW/VoJySEASOIFoH/sgh1N42kltbkNiOq6y0wOqaEckGnETO7UeZDeXQAzi5iI9LEGfYdQzSUxHABxHQTSSkQiA4zZ25ehFSCAkEBIICdy8BALguPkhjg6eUwK8gNVD4EYSf76fr3UKXls6/bFf60F5KwkEwLGVJI9Ph2tTvvTlJ86nGM9JEEdEcBwF71DKT7JXnHNHibZCAiGBkEBIICQQEhiSwCm9gksyOlQ3CocEQgK5BPBb9naulPPVp7e8S9bg8oPuzUPQ30MCAXDsIdVj0iSC4xvf+PsixsFPXrEEwHFhgIPbWOxWFACOJHVo7IIhgZDAYSXwyQef5Tkse8FYSCAksLkElFLEcjFuTj8IhgTupwT2BjhIr6C8j0pv6bOxtu+gPaabF1xZOg/TxiGTeyIBIry4RaWIcRD/ZfozAI4LAxzPf+nLdmNL7fbZ+7nbRa9DAgeXQAAcBx+gYC8ksLkE8IX0tpAccv5Goc0bCoIhgXslgb0BDny/NOfrW9/81z/5o/662XviH95MN5UeW9o40nnezLD2dITTKEWMwwdxBMBxYYBDGxjplHju1WYWnQ0JXLsEAuC49hEM/kMCIYGQQEMC3/zWq1jSmGe43zy8ObQneX+IYe1/5bOqUBcKxFSHnNsSOAPA0eM4RZmQQEjg+BJA3wJwFDEOC+IIgOMQAEfsfCGBkMDVSSAAjqsbsmA4JBASCAm0EQ3s469+9ct75LkUCAJxnHkl1IyxMAkEwHF8rzI4DAkcRwJoDLRHjnEAPUurBMARAEdIICQQEpiRQAAcYZ2HBEICIYEbkABYA7hD7QLCXW16oR4W60HMyA3Ic6ILAXDsOs2CeEjg9iQgjDjHOKRFA+CYcWwmdHdUCQmEBG5MAgFw3NiARndCAiGBeyUBTo7gV18E12g7G7yEtEMuRJQo3KOBfWDi2zWrV3ocJgCO2/M/o0chgV0loIMq7FnoRq/GlfNhGeBAV26CKO9Eh8ScczeP7MTPtHGwCT+bEKELQac9jiGfeyiffNDnAI6YPPdw8hxNqcYkjEk4bavcxmQGNUiSaHzhlb/gWW+OH4oOKAndJDhFOfmOPOijAMeh5My0uUl+brJTtzpY97NfOqiiXckwjq4IDkuqtDIFptHxN7hMqNqcnzmAYz9+JjpFlU34Of5gXVA4XsiHncwhHy+BQ83nIjMTAMcmK31uMjPtf/vBnyXPez/1GT35T0PfBJ22uA4ln0Mxg9yCn0tNng88+9zEpnN8zdzoFIZvMWTjc59/4fnnnuXhMtE1GIfRgZRN7IkPv/bH/z89E3WTKjmdId2uwmdYpEM93VU+Q5yo8K3ys8kkvFXh2Lj3T5iXv/hKrl42Vz4vvfTiJkpsK2W4Kz+AGhaEAYYLyGAu3kIEh08KPbERGqyyCR2o5XQmAA5gnv34mZDSVvxs0qmtmCkO1gWFE/wsCj/mT0NENyCcj33+5e//j38YT0ggJBASkAT+xe9/9AtfG76+7VDKsJ8ZjGACGYp2P6+phW7oWeMbGJE//C//NaZZSCAkEBLwEkAtJOplD+WzRoldIz8o9qL1HgDHXbbVRfevWKB/c23Q3wpTOBQzASgszqgYr7aIDiWfQzETiysWFxNyUQi1AjGZr0jzxGJfP1gNaEPOxjXa9J0ozCJww/tP3IN22o6tbNT2ZO4/onKfx6tn3LeSz+LkOScztBX8tAV+n+VTzKSxAHAcKhaxGJg9EcHh6Wx+ZGbO6NwkcP34g3VB4cxF9RcZ3mSwgp/FyXCo+XwoZmLyXNfkOdp4xWRuz5+QzxXJpz1Yi9CGOQwRJU6qjoY9fAazpx/gYNRivNq+7ibyMSK7HjHoQUlUJvjpHPR7OF7FII7lJKPsEJskGYXIyhRH2nQTfuYADtHZg59Fy7tWYBN+Dj5YlxVOPnmCn0QCMX8aUyKE014vIZ8rkk8M1hUNVuxcE4OFdTd6PcomGUa3zfPX7/s1Sg7liSSgA7kVbeNNbNTGZB4COCTn88unLefr5YdxJ3NBfp3Q0OS5VeFstbhCPtMLpGex68pY/ywDHNNO4HkqTgMcDfb+/b/7t//Lv3yLPW9727959//xriQk+Gff8b/y5WIfO4vldOCBuov0o8B5JMBYMCK1ttqj3K47x/8ZpgfTG8417c/Q3JwcolZIICQQEggJhAS8BIhEOODNr9PG/fkrNmCO/WbaKMBxfrHccIsK3gHYioVzw6N8211j6iZH7QLgeALvke7++f/tZ0E3cPD04Obx54/92L968Jk/NeXeiVx0Fsv3DPGw314SlIckwFgwInMAR7vuEBtW+AzTwwMcZ2huTg5RKyQQEggJhARCApKAskXcth1/tt6dGeYIgONsI5s3ZHH6tUS8F+Qtmg4JdEoAleXP2QXAUQU4vMXwyT/5TwAchHKsSe02ZILs7VJ+9MMfojtDLNUKb0hqE372ILIGpFhTt9aXvadH0u6Zm9tjBPeg+fzLr/DsQTlohgRCAiGBkEC/BHQmpdMOjmL9EhDM0T8Q0yVj+PoHZfOSNsQcVNmceBAMCZxTAoZxBMDRBXCgsn/vA7+Dp/q+Z35D6tufO3j5pRf4VeEefPD6vb8YlKHDWQA1kbiU/oxAuzmqg8KIH33O9xt+Ss7gqAyUqcLjY1X4ntYVvwCWkZAtklrDoXiQJGEeAZrM845QAOwp4ZY/RUEiTYYjkXODVV9RIEVNsMkhlKQLHuDIj6v4b9RZTQP4p2ttgMPzk/SUilTXaPqfbCglIk0PStI7AC8xkx9LsdmoCUCZRObTNs1VV/zkg8/yXHUXgvmQQEggJHDtEuD0dYTW7+pCJK9G95gw4VrvOoJt4oyvxpSldEE2oumQwCYSQJkwmQPg6AU4EBZBHJYXw7xWvEEPFvDZMhdQpb8Y7iX0Ka/ACg9wvOuXf4Hv+Z/vF5ujOo+xBM0c48C5VRk5wHithuBYRTWnR8zofz2Qlduck1rDoVCk5CmeDaEViUUP3REcQF989eRgkUqanNusJgBHQ7Aewki6IDlbF/JojuRX8VYcBc+PxsIPNH96cM0Lx/+UDCWDiNwSgQu88DMwnwBUaeAve1g/B6QZAMcBByVYCgmEBO6PBCJwYxN/oJMIbnCeyW+ryRaudeco7FTM3nvvRD/IhgTOKQEOWwXAMQBweJfP+6U41fIJcZhx+AUcSOn3F1MtAyOsLXmqPqFpuzkVFvogZ7uYHTOJEIF/sUpFeFCaVXOYzb9VNxOy+fmFOQ7FA/CQWoET9T0HOOBQcIN8bDEsEfGZ1i0wIakuT97LucFqAnBQEX6KgrVWFruwCHAYe3RB0TFJTJCHnIwf2lWmmGSAIALDGiAPW1hFqKkVk2Q+Aw3ssKGxbm5l2VwpnQA4rnTggu2QQEjgBiQQgRvndBisLYyEPWCOADguMprWqAVxRDDUZQciWt9KAgFwbABwJIZC+429FW4Xk1PqYzdq5kibThEgSN7P86cQDX+WQQcWvDudOPyGOywmaOjkUJ52ctSiyL9QpJ5TEnL7izIvyrMmLiEvNQlYLXUhYayz+wkcprZ80JBvPZe5QAehPLDqE6wgUn4SzpVXlDDzEzF5BIcPBVoc9Buwnhe7EADHooiiQEggJBAS2EMCkbJhKzdgjg72gGWm3GR8A+CYG4gNawm3ijS9G4o0SF1QAgFwDAAcxSMqqAOiAORI21M8ktBZzGMKEKRROw+in4bodAIc/viJ78gcwDHHYdFnLvLf9q7x5JOzGw2Ao8FqDc7Q90XYYrELixEcSbhKrafthvwIJnMyr8hmZqPPTLPgoxzgaCMsm5g410UkAI7rGq/gNiQQErgBCXBVype+HFelvHJBz8GaJg58K5gjAI6LD6heYgV0ePGBCAY2kUAAHL0AR5Jk1DxVJX3AG6SAnqLr21nMjA+5l3ibSpFgfu8onU6AQ6EiSnFqj3JzFF/7e7KJzzzNoXjoieBQyUb+VOUo5RHSUQM42qxOABxFxtZEcACcATrkJmkRp6AhZU4RKOaH0hLH1hATJUYVTqdxD4Bj0RMIgGNRRFEgJBASCAlsKAEyBUQI/SbW/4ZEtoI5NmQpSM1JgKGM9TUnuqh1NAkEwNEFcOTXxJrXmnuMne/2236vJ6vzI8XbVWqhBI2YhSJmkaQOoUz7PEID4OgUSM6h4AafbSQBd6xKXhJuxXBypiNhJoF72qxOABxizCc9Sbqg1CFGWSPr43341SAe1fUCSfAvn+ZTpDw24U/KFDNr5Eansq6qxQA4Fo3yADgWRRQFQgIhgZDAJhIgnyje19Fs6ODHJMCbf8ZozViHMEMCIYGQwFYSCICjCnDo2lcevdbO7+OQX6qX9nIscSnlFuZHVDqLJR6s/WkpJEfptCM4DBdQ2k4K0xBdhn/6a651GwjQr0ZqDYciZTzwuca/WoFnPvhMJbokRalShdo0IjjarE4AHIYL1LoglvSr3efiZ4tmmnUqOZ2UTA8Jx6ao0WEe6jYW/Sqp5nEZomYgi9FRWtMAONYYalE3JBASCAmEBLaSAOcg4ljKVnb/fnR4+b8G5tiPsaAcEggJ3DcJBMBRADjk8tmDI4rvlxyIwEfVi3pzJlVe+R3tHb755+1iRs2/2/dZLVVdV374m0ST5nI6+Tdqwl+nqtgQXdshmEPohnWZ7iQpNj3ZhNRKDmlLHaSJWgSHumBHKsStv99EY8H3eOme80QabVa9ZdYWbPKrXZ2rLiS/qoPiDZ79r5otVsDfdZKYiRoRSyDCqFnuDJUU1mYX4tqv+VAaKiehGarlS+a18m+2MmSDTkggJBASCAmEBEwCcVvKdXkmwBxf//uvTUzgwLCua6CD25DAkSUQAEcB4BjVywoWUL6MpK4PQGgUG2pxKzpwC8+8ri8msxhiKSG1FYc6MaG8Ev0PHnt/v7ZitZ+9RslauMomxBeJJNlPFstHgZBASCAkEBIICewqAVzlI9vQwVtNAsAcJEwZmhtxf0dMp5BASGArCQTAMeA5D2lqFb6syzrB8GWrgE14tEUHOnRi4j48MVvuwyhHH0MCIYGQQEhgUQKRdGMrQ/+CdAjK0OWjPU8AHBccqWg6JHBjEgiAo0vt9qjmpAxuOdH+PuZ/gsi9qqJ4jSRzBIcv1geYXIsYA+C4lpEKPkMCIYGQQEhgPwmAbsSBhZvxN7Diem6TjQtKb2bEoyMhgYtLIACOvQAOyzZ6f/zz9bYOR12U6pLkEcXUJ+ubODKFWsKUI/McvIUEQgIhgZBASGBDCXzjG38fd1Ve3D3YnIHF/KMBcGwu8yAYEri3EgiAYy+AY8PNPkiFBEICB5TA8y+/wnNAxoKlkEBIICRwpRKIlKI37JC0E3OQs+OG+37YrnH78t985UuHZS8YCwnMSSAAjgA4QgIhgZDAjAQ++eCzPFfqRQTbZ5OArqNO7jlS60ozNJpHuYfzS4WDrblfaU3dHpkcp0xnTxXPeEVBoI1+dfYlXNw5U/66ajGlCdLJ1yPYVk9HfukXfw61yWTLC+sORAr00Dl/GU5dASUQqMKDEJRzBP3/Mz/9E88/9yyff/U9T/P5nIyBbmgg9lh69IUe+e6AcHWO8iZCOLM8z9zcJiK6YSIBcMw4Nsexk4KTkEBI4FISCIDjUpK/YLuvf+yD33rfu3m+/ZH3f/erf9XDid1anRe2O7976AyVuVRCH53NHGLVCq+pO9fipWp19rQTFLhUL/J2G/3q6Qu+1g1b29G1RAL5iRVQjx4pmUbNC5tG7aFzzjKN4zlaGl945S/AO/hA787GGGiLX8WbYxz0hR757ijj7NmyyZ5Znmdu7mzz5Eob+j7m2dyF1bYqDIkcvREq2R2NzhA/P/tHf8LjSe3Bz5q3YUV+JgiKzkTFTYSTvJlJBguu0NE1M6vxVmd6sNr8TBt80/xsMplztoOf9lBuK58hzQNjCcCxLTPXrplvbzJ/5+VnX33rm1/9wR+w5/Uf+SFgjsWdCyNPZvdHP/whLxb+tJ/4ftv5sxLgmGYmcXEXheMF0nCPp/k5pma2ng7Jp6EMDyKfvF81s5AdPAlcKqIbn/v8C7zZfumlF9dY2CLC85d//rlN6AQ/RTGanPvlo/f5fmJDeXG8TG2Sy99zwp/2k6fTz0+7X9PzR6ugZ7FrBbVn6aJ8Oic53SGiJDF78jQoSJWMeDWabWYSgMPaylMIT0yensGaRhzm+Mmb22qw5vjJRXTb/CQr/QRwrAmAJDGyKKykg46bo5MAHDvxM20s1vgZJWjyGa3od441wvGmZz5YbYCjZrbux88cwLGGH9/i9GRO2A5+2uO4h3yGZo4HOPZg5qo1841NZtAN4AyPbjyGOT72wfYOKKWNjcj/iT+vLyng589zzz7g6AoP12b78qhZvnz5pRdwDgGUScmsX3VjF1/yU7JT5IVVBcqQopYI5oNFgT/+6If9vd0UU0M8jau71R0EYlyJiCZzDnb7b5Kdwn5COAp19mZGDeunluQMfqQO2jqScOBH3jX/mwwlgUTCifxNSjZYcPVbv/nrNSGrPE1oNL2c1VMbLMpoTJNiibhqo6Yu0zX1S/1tDHGtm/nOBWOaupK210iNfpl8FLAtOVhf7DW1vYfnGxwtCUHjAvOY5jhgoBJ6v82f+lWR/P0PL8aFbujpr5iUFDPr6QQ/+RD46AZ+XZSz3GZNS0/NvqSAHy9NLa13X57JyZc0x7rTxMvPiWi80GaA1KqulUV5Hj54gkx4sUR5Iwi6ocnvfRxIQVA6IdeBRtMfefDtonb8fC62W5zq1BJNpMdBHtjQovbq/T/8zjNWV+crbalKPnbwxCYz37BO8xY9wMG+5ncQMA6L42Cw4ATGaE5d09CIYH7OJf9GJW2woAM/SCxBHHIl43lmy9A8+fSnPmGTsKh/anSsOU0AegTN9UojlE9bb3v5+JJHATiITDsUwJHwMw0rbAVwGD/TnKDC1vhg3vQcHay9AY4hflA3aPaiH7tGPp7gED8Njzr4OQ/A4cfr4gBHTJ72EFxKPq8//VQR3Th9+dY39wAcSrdhLiIf+JMvE4BDxezxb7n5Et1lMdiqzjfeAOX9jJixN5k5KUWO+FrekzejUAVgD9tXBP1Tyw2h7niuxKc6nu8F/hv/WYa1uo8mFCce4KhthXZ/me+gHAkmTyJeyvjYw1zCCQKiyWmauSFklfTuAYUNGBKTmsx67VwcDi+QxqglXaaz7SGudTNZXPQ9GXSbJ+1+ST5KlMD/EoX1BfY0CkwSQT+gG7kQaF3uinwG/c8j7KP/2QpQCDptma+UD6EcysrBZOgEOJRuw0ArPvCnwAI+GD84zH4a+/QcmoSJChUEwE8sIvOZNXuZk2rFP5Y+g8LJXJV+EADKZyBj2ym0gqSXch0oUdsKEuiTt2trodhucaWIpj2GGtc6BeeSjzx/Mab1aMIRbwnYlJRkY0qa0A4CqMoDpJL86gnmxGvNMegSpj3aLsVMUcnYrE4kYxBSrn8adPKBoHXKr0RXVy4u6+N9oJMCHCuPlhB0pEV7ETr5EZVN+EHvML8NoGWO2su3xossvRixl1f6XORHBGtvfopNiI4qJk2YS1Cs6OFhEUHPGng89F7OXovptZUNev4yTRe+6qWiV99JSfgRFqvJY2+iBPQW3y4m1pK9HYKOn4RiwL/npCR/et3nkQ4rr03IJrN/2VVME1j0xzaZhFAOOm13d1v5jGqw5IjKtsxcSqPmAo9+IZNa+IZQDxJzNMbLtD0fTIfIx/PqETnLpTRMQWaxecXSXfqTijLdVJhvZHVRxXYKNafdWapPdfkT212Ig7Wocccmhiw0eYVFAd658Vkna/hf/i3fi/miPpS2Z+sUV9BBM/ON6nYCHLL+E+hBG58tUr8p+0lr3r5aNLGod9RC7dNr6MChGkokLKFJwuj/hobXiBSF7JsWNTGWyIHB0haMWZYPhxdXY9RUDAOd8ZJ8GoX51bOddNMvds0ZQTweWjKRNvolbwHx2nglQ6/hw6fFoZX/JjeAz0Jn5C8RciyfAYKj0IZZuhDZ5IhK0GljHHPy4e0r+pPn2w8+zvQjK8QiHU0PLWfzuqUt/Ut76Nhc4ntDLizsQguBWaqpJbWGOSqtyPfqL8tKLeqIChNVoRwQVKPGg/m3KiC/XRFJUmhaR8IIzKcoAhy2gkzm1i78CIKptWsdyceLWkpiyqKGf9OouXpPiHtStjy1QnsADlCM2g4i4cAVtjek2DLUd0NM/GePmwCKGWCk79VxDShS0ujw6NeakvFDTxmbQgq+yPVPg44K0xdNAE0kQWDT55vE/OKiaK/Ne6IMEyFHktFCktEEnxN+KWUkiME//kUW3+d4sOzI5KGkfxGnNaky003UKmqR+zdRBh632ypajdZ3g0hkMJmy5s/k9Y56KmpJyeQbKfrk7V8xHLr2rk+tJAyYbO2Fp14c2ZH4WnmxZ29Na6EfRQs4vrx5CUSS0ZsfYutgNXzjIcCBad4QhSk9tJY5zHyQzvSqTLran2VQGHZReaqi31+8ds01bc1dl02mJqBJsZ5hzekbBaOmb8y4TzqblzdwxG+IPRtHvlX5b4xVc4H8r14sSaf80LANadfwsHtbyAjWbxkMK+XhoSgHYykZjkSYo8VU3tPMd+EcdVIteQvJSwJRa/fLR98Yw0WAAxelaJcLFNNPYr7TfI9i1yWBv3vmPa++5U2Pj/u97Ye/8qHH5yNq04P5IO+X/+3OET7YlzZhBAR4aIypa1WMjgnNvtEMFOJmQHNRtp6In6sgd5zCMBWhn6SutbLM/swBDh+7URvQWrseAsjryppFmxUdE1uto8RzSXo2ak6QdkABqahHxJUPhMCgJDxE3zA9ONxEvJjXivTO97qhPbyS0Zkdq6g9S/e/LOqfXFlZVFFP9etasNfFbQAcKfSgmS14mGVjL3nMgW+8yKKiDILklVpuL6pk7c3PYhP2fsy/nqKVYkVvX1JGoEZPd3Kr0cSStOsJ6ifDqi0kuMdOTd7+GZLqI6gTszh/15cw4F9dFi3Ldnk/Uj12f5QJCYQEbk8CmwAcUjXsDvJ1Bd3m1q10jn+KyjP3S70e9p8TncmfFnhsraiMwjeKw8fmIlPPnmLJordszOS/FrsPGx5Az33y4jd5NxO5FXnzXyZC8z952N1HfCRCSKjlQ5mjWo3hSBiujVqxX7XCuehqAAemgn7iYTgsYCfvVDK+Kp+MYA5wJE4L7kTybiMAjutyJ0a5rZ37E8aB71q7T9Q8XpmX2IeychWa4T3SRGXZ1K2hAAllERQoYL1j+cuntcdmsjVtJ25saUj5S3WIYBH78yuOMh6a6Wm3CBD4cUGN27tV2jLooajeawvQpLTYnEoqj2xtB/GagfidfGgWmwNLIlLM4KQGwFFTMkWdluNlRrlfWS3iI6OrJsr3SyAAjhTgkD+ceNS5seiRTjNx8mK1ivn3jWjYxGy1F3o1yCDnrQEeJ7ZsjWHpoJ63hbSVvANsWJCJsZVbWgk6k2wJxTdFOQNetnkT7fKNob89Ly56FBIICRQl8Po7397AONr3xZoOEbisw8ymTr1GkkLjVwsW8IFmiS4aBThM0WmPU65QHnmVBnAU49QU6U2LqiJjvRPgUK8VRtcDcNDl5ODMVgCHxJu8TvTOxqKEF7dLv5vIyfdDyef8qE5jOLy4OouJw0bhfoBDpJQyQyaE3jkv9qs4gr4vnExJnBbbyiUuzckAOPpN+asryZmUqkZ9y5u+8sqLzDRc1mIQh00eHY7A21Skht6ce5dSoRD8Kq2rRyfCGqEB/CTKABlSfXqZzyPVRxO2rv1Mtqbzk3RSgxSQclMkV47Japnwqz+o1d/uIuIg7acEzKbuaupdws9d9GTxFiVpEtY20dhBfDoSu6fWN9HfHKrJwnNy7dFQMtJpfpLwWcdM8u4PKasAOC6omgLgSAGO9guoBgw5ZITl1qFvt/GuLK/ov6lVbIDH0+/lfLu1z7n6bvO/KPxkS4Baz7u+/CWht1PbY1Gz48MPDAmEBO6PBDiEUjPHv/W+d7fl4HUItpGOMdq5Oa+d8twWNUy5CBYkephW7LSLrGpltUjA9NyLtthp+beLbfnui5o/ESk0RzQtGllVLBdmvlOolkUNSGjWkH7tRFgSO96n9hAD9k1CsxbaYGxQviZkE5p/WWKj6Sk3hmOimHhr0MwNlcVuUkXumQSl8ov9SkbQWuF1Lo5T4rQknkn+Ev6CVnI0vYcE2pAxQRzKx1Fs2k8eIAwpB8se6idPkiNDyEUDBfCU5ceKml2/0vb29SsXHnsVYWrKMIVk+eQGqjj0iTZ62vWyykEB/eov5VUHG+pdcEPetARuzYnPJCArATgacLxXwpw3oWIC7vQ3px5RXa2jozxUuqhk/CU7Nk/y7i/S8QMRAMce2qOTZgAcKcBRfMmTWEi1F1lt773tVNubn/a7skYTjYo18HjNe7kaqJGHoqyJ4PBv/3IzuvimyJ9aVxX/Vi3Xs+3yAXDcHyc2ehoSaEjg2x95f45xEGW9KDSvQ8ylLx7ARt3JIENlYQ2jrFCn/e53opP5k+rsaNrU7MiAYhaUJTo5QpgzQEXwcTMc6SxWo7RoA1/Qr7pgz5cUziKuRETx0jnAIb1tnoD4lFgsKdIowGGmPBQkXmjy2XCHpFOLnj/la0KWoNQ7iULUNO6ecmM4JopJkg2a/QCHoUg2jgqw7+xXMoLqi39Dq3etciTEsDJBJqkBw0PotOavq9g3nvrxRkzca79WuHO0CExYyjyLy/AThukkjcpkQ+fIFLTsoblb7r8xXe2DAhQSorbQZmrLfHv9WTP17VoiiuXWrNeB1lOdhaFiT7s9AAfdF7xu8A3tNtQ7WKQ65e8B0QqVSE0btwGO9g4i5WC7nvSqESw2R5V8wptqQlw8dhhHJRtKBgmrMI1qntgoF/GdfmUV6uuCeikAjhTgkFLz8WM+XLYBQ+Z2Q/EbaTHZVcXXa9NNtCsWweN2lZoKti6YfentQp96nZL00YdAt1/EiZ/a278aP8mbooQB/+oysSxFsF0+MXlVpZ2fadHhiQIhgZDANUrgOy8/C6KBac7DG0ggj55eYOL4DYU/vYHLT/5PdIt8eHnOSmakVhI6ScWkgIxFyijGzdI2Ucxn0eYntG7CgKVvgA0+w4AZjmZ66qe8++LKAgMpZlEYKmyHYiiGcva9SHqkRg0Jsr7AMNtKIg3jpC0WitmBC8EcXpkvSjjpr3aHopBVUmCQTGcvCs9kYzj8Bt0olne5PcSd3TQkS4PuI196+qXu2wiKSTN2fWJvpoEBbZr2lDSvkvfDSdj5BS3maHorCawBOHT1nkcB/AxJJgyeufxwwyLt5XxCB4LJN6qlTBx6zBPWolBySmOGDwl4kaw1EbQkPtISuQ7U1ULWHOUX203WSN41qEHWzn/JmZcP0lDvIJJemcCqGKOn2lkgQvVic5KntonFHURaVCJNIjiKzVG+eHyJhgRt8MAkQ2+SaSgZg6tMV/ueJrIdUlahvrbSGBN0AuBIAQ7zgRM0Uc58G4bMneGiewwdKcfi67XpJtoVi+Dx6Hs5b975rvnPdn+hQGLDUFW3/SJO9pyo5W//fOsJNCOU1PLCqtH81aUNLkat2bUJwxoXw57yEaQtX6DHw4kyIYGQQEjgOBJAVaKKsVz7sVqFeyho7jgduSwntf19lKvacCTb3NCoDRVuM+yv9RntmpUn70bikDD98CLsxbvQLiaYP0QwYdRGlauQQC3DqMI6/F0qF+wOni3GXsKAgox47CiECpAVdXF1yHpcLIayzXtda7dfPqbtvQEsZhrqnWVLT+fWJnWts507CIpCCVDszFHSQQ4uiWYtB21DIFspma3o9I9dlJyQQAAcBYBDfriFCisOrQeGzN8p1d4yNV6vtZHORhOLEGkOHi9WMd20+LbQv83T1TPCUPleUIUnpZ/yF3EWwSHAIn/7V+MnedfnGfCvLqluYYcC5kWwUT4XOEz6qObFvSoK3KoEnn/5FZ5b7d1ovyyt2mjFKB8SuFIJbAVw1Lq/eEbmWuSWoxsT1up9q/KXf/65G+7yc88+qB5ReeubLwhy4ZPjQoNWWIZ7PrcHgvL+stLaqqylzM/Lk8Vjj6Hvh7M9S3asbIKlzhaRjC9pQdl5i7p819hbHJoJnqPKzUggAI4ywNGwGzphyDWWx3QT7YpF8Hi6rTUdvKw9p4DYobeXe3Q2aF67BD754LM8196LHv65JYTTGSTa5FAGOTU5IM37t9fe8VPt51Tm195FeWqRMx8KAYL0SDvKXIsE9gM49IZQB+avRRo1PgPdKDoMqFO0IqEKf/fMezo16qs//3ZK8lCLBwq8m7leb4QuFDCOt7wJsZwf4ADXwFtmrto0lputuGBlxi2K2gIKFtepJ9guvJPf3gk3JLzV7rLpmXg9US1KtGeB25YaKZ8Ddvmu57AY7dLDW5S5eQkEwDEMcCxqsWMW6AePL8j/zbywuqAMo+mzSeC2AY5TvomPfRB4IsEyzMjmVyEXtf9liyfV+VOQB/TPNlLRUEhgDwnUIjTXtyVfCHTj2g8ErfGObsz+BoxAWwJnFNDhh6ryW7/7XhRj4ylCIVLIwjuuLugDgTxOxgG08fRTRHZ84ZW/4P9zjj6es48L0PplDfo0xkWcLgkoaC/8hGCj8MThix5xzQEc8DkNuPhLWxr9Rcsp0FuQLp+LCFeRWmiYnqG/n2UC4LgvAEc/eLzeOJumEADHtOii4vklcHsAB5EaWMkAECej+WGAhqznE4rx4OP8+j+m/r3xxhuiDB2oGXHonwCUj32QX88/fNFiSCAksLcELF3i/bSwQRzuQI133mnUk14VlvHg44C8//Tf//vccxdV95H3nxCTJ4kDdpwZINh8cM/Mf0+gASuFcyg+XoDPOSyy1YKqBYysEfU0wDEHIrD2p6WRH9JpjNGaQzRr5Bl1Dy6BADjuEcDh0ehpvbNrxTzTx67NBfGQwBoJ3AzAgX2AFW7vFQEgDHcAm5jCNBYq3SEpv/teAztoPZCONbMx6oYEjiaBnVIJHNyqFnsCcx8f4vu1dylsbQ7OWKxlGtXADj6AfZwZKdhqaHiBTxzHVtQW6XQCHFpfhHIQSuAPs+yx7vY42DUNcPQHcYDL0AoLf+Vx1CSGpR0ps1PAy+K0iQIHl0AAHPcF4NhDBQfNkMB9lsANAByK17BgjVN09IOP74Fo1GjeBXdw1OVRUg+Mcni4z/Mq+h4SuAEJ3E+vA0ABDSbc9oQUP4zUeOO1ry8iFBsW0OlC06jCjq/r9MrnPv/CORkeAjjOtjY3xzj8nSajvSCIo+3Ngmv0ZFrtb5fkJmqxmHrD05k+QXNw/zzYWymBADgC4AgJhARCAjMSuF6AIwnZkBV+TlwjaUtxIryEhBP5BhjloC0r3wL121JRMiQQEthQArg6e8TYr7R3d63uQzaE0p4Z18ghEmlUIR3oVbi6lqSkL730IhjHruPliR8T4GA9AiuYn7+JNNas8UZAFj+toVysq76DmywGy9zzc3CbTIybJBIAx4xjs/lKDoIhgZDA1UngGgEOIIMTcPAIRMAof+Obr10Q2vBNC+aAn1O2jkdGOQb6DWTowEojcZq/mtpmu773D4nW1sQSr1lHyvS2X+vTWTnPcHpx775Pj0t/33X9/HRDG1a8V1cbnMIlHmbBUMgG+mrDcIxNSKFR7bzMVcAcnE9pAxxM9V99z9NFr4zvf+anf2LIYRPAsa0GmNZ1+TJMkAV6V+v7Yq/XrHFQyyL9/ntk1rRerCshL/Y6CtxPCQTAEQBHSCAkEBK4fQl4aANj97IhGz2QCoHWZpRfdTTHRz/8ITALuwkvMdT4iQfb2h4sts0NwU6C25r4eaPT96qeIf/03n3vHIK8WH/fDwJwfP3vv3ZP7GmDNk4RZwcI2WijIQro0IHE48McjZtilTL/fc/8RnGasQr4dWgG7gFwTOu6oqLwiCGU6eNQB63wtBZSxWIQx2KExcpGG9Xf9cu/gDS4hGVOGlHrtiUQAMftOzb7KZegHBIICVyFBDC+79J5/tq7AA568IWDlDGYA/6BOa5C2gmTGOJcffd7H/id3OTFbOVLrLRj9gtoBs435G3a6O938jfk9iCkrqvv9+RwyinK7GHUBv/zeZM4i/MQSWCOc6a6GPKmagAH3+sy0Rq1aYBj2/U+reuKbPiMNhcEOPLV3ZnXY/OtRFLiyNUaaQxNyCh8dRK4AoADA5c0eLXn408/xVP7FXx9W50V1EICIYGQwBVJ4JRw7uFxD71jPAhsMcqG7wWfr0j+ntXc5H3wmT/ly86QDQx3sBJMOsrz8EEWHp+JPuAtViIWvqG8qvifPB0qwoP96k9D+LMzxVMz0Mf3xtOAIBiNp0OLatp/SSuSQIPnWkXv5OdHNvw3fKYwyBGte7EAMPGnyS2fQp4IbKg8Dx984TX0xZgo5+NCK8UhSwAORKquFUfW5lK7mE0kPmgW1frbmC3FZXjzh1OQlSLLBLmeB5XYvBVgDusF18oe0HXhiErxIhVmrHSm5xn/GRXEwQ2mvQc4tAr4iSeJ+KCw4iCkP5m3jbNgXtdRzB/iq6lZr+3z4yr+G7/EtB6L5e1Yilx6usY39KsRv8BhFrj1JYuqXl/67ps0UO9etzP5/8PvPOPlSbiWqqsXXr+ZlIpbyVYKSuoRagecw8HSZSVwBQAHK+fVt7751R/8gYknsvFfqScQbIcEQgIrJcCZFAUk844RqHcUUzhgeXqhOBQQ7WvMP5oDHNjlfJm40LVxpyTmpp124QMV7U9F6lpdxe7a45tI6PiK3pdW4IlCwWV2+4e2ktQh5lorVsUeH5/Cl57hJHqlUdEzlkc05L+Kcz3WEf0JAwnio34ZEYXV+MfnJVGxafq+YjL0tSHzvdOEsYe+eAjJJthiMZtIfGj3tzFb8ol684dTwALuVNDvvvfiOUTXox4n4PhhHApgx9EulCW0pBhd8ku/+HOJQ6tv/KLgM54VsR7JQsbht8AQ4SD6nwedUAuVynWdLbq2moWg1ogtTFsy/hu/xBQxVysvdzFfkqz3oifZWLxtLZr0S7o9VxTI01AMteX1m8Hi+VayoYLSrgHscllfOlo/oASWAQ6OV21y988aOqf46nGAgzeWDQ9hDT+e7KHoHIoZpBT8tH3UkM8Vyee6BstCHrBceVl3QLRijiVSkOpe29Pr0+Ztsgccr9xs1dtIbE3Z2ViEWJZF91tWr1xidmQzEO0NPHUhogUlm09vGs1wN6NcdH7rN39dv/qKidXbOByhl3J/+Pu/J/PAeFZMisI09BrQu/FqWi/6LPEq3DJY7YqdAAd0VFKvZNU748dLJtc8vgn6JXEpEkQ8exykk76fhKJv42uvmtVQY8hUUXKGH4ZeToX8LnOivF9UKyZ+/CioU9Cs9dcXttlSXFwTh1N4RV98Sz9kK29ChBbbdCxwA8MS7boeXDgOBeJQlJijHcpxHjnb0NfyjOJUs6htvLQ8WVYgFzxSODyiw7JSgIP9ZKEfUrmAI5/+1Ce4hsNDnIlykK4TfCzF1alm+wEO04oymxcBDusyyxZpFJOqIkCJgi7TfZW0PaINcFBLqC7MEEpjApGi4EuwJ3YQrxjVFrLSXmAKzatNo7Oox7xAvIJipJJ2tXHQLqd4+m9uOvNkXlRowU9bRHPyWQA4SL2j9WxhSG2HpPar0Zl+7QbMPIRxvP4jP9SIZF7Pj3p6HPkcjZngZ3GlHGryxHi1x+u6BksGqyCANo7wxhvf+973vsvDhznEQbXOTMdSipyulX31b/OxO+Z45WarmeOYm5hoMjprIQaqrh2ZXssGtb57g5Xvfe4MHVS2CAujo229gR00AA7zK/74ox/2Q6AeeYxGZ1jEZy4BWef0iHDrRsUegEODXsRofEh5zkNigueTx1fpp5+YGbkwzTSHgcaQqWLRDJOTZnOg1jUVM35qxYp0ksLGTM4P3yza8b4AjpOc0jVpIIwIF4sOtZ4UbjNjsWOLZ1K++0//+J3vnB4+rIEwzkzHA+LF4dhksJD50HgVL1KRxjA6hnfYgDZycEhnqqSKGR2UYU3dSdflxwD9mmVxJecN/cKpARa5VtQirZXXfaj86hGNYn/VL99f63IRcUg2AkV4ERYhnLrmAHb2kU5JtjUHsFOP1TSYscHNsj1K4CKTucFY8NMetWn5LAAcsqU8ZrnotuUFQPvW00H/DgEcvOWrsboJPyK+vl/CazehswmRrZg5mnCCn8WVG/OnIaKicJ5/+RWeRcFagTMsLoI1lHGjM3BD6IaeNQDH+elYKIdeqCajcMzJnJut/kWWuqDX8sWsHB7gyI1gb51TMn+S14m2rc8BHExmC2PWLTACEUQtf2oAhznM7Yo9AId6tBiEsghwQITXj7gQvhcmvU76+WIvuk/GTGPIPKaAGJkbyTmXIjCRF7NFkUuAF7MWqy9Oai+fPTMeNho9nMIbOaEbenrckmKZTYg0mMHb58IRHfTrCdwQuqFnDcBxEToeGffS3mqwFEnRP+hFgENOuxFJfHhz4y2CI1nICcDhmakBHKZVaAtdZ8FcPWq2pvdqS0yLtAZwaJUVYYvieE0DHGxD/uYvA6z7FYXB2dKEpjdMWXXqMZVvtJvg5otBHJeazDUVF/wsxm4MKQ1P7WoADibx6dx150GVt74ZQz8Ajn7X65w+2BBXZ/AJg58DonVHA6SKDvMnH3yWp3/+7D2ZTyjwwxQV/Rk3zg9MtGGUUX7oafG4yrUAHMXJU/PA+wEOXT2r3Bn2+CMqFglikIQ4WfTek51CieJ0Bl4usVAPjFffNOZpzdDH39BRbRGpVTwnwGH33dAFPifX3yyKSKLoATjkyShHSWPIPKagaHmlPuUR0pEDHMViNYBDx51oRTST/iazsQhwzB1OmTZbvQm7CZGaj4FfJ7wYjKMz48ZFgIkGkjLKj20i/rjKpXwwonLyE0yK4LBxzw9oWESDZrKSX+rxDr+KGZ1GDg6tL+U/Vi0pNFuzHJpAcemxREgNlDDxyX3JNsDBQjsPwKEuI0Dpc+n2IUXRBjg69ZihG+LBj6MhsIkwF+PILjWZA+CYQ7HXjNfVHFFhEoNZvPqWN/VgHIuXpySxoz00o0xIICRwBAn0Awoqucl5tOKRh1GAYytmPB2LHeXUhlz9oVtgz3y0ZDFIZIKf077wCNaxuXEtR1RgOLlnREZ58eJYD3DoiIo38nIIwFP2L9uNzpojKslklh3Ml0nGCiGV3gPHJ7f3gQpXsSsM+OyzmfqKvncyjv1LRb1KbRxR8Uqjhh9ZE+bD2+LyVToBjnyxq6JPBKvjPHKW9GtxyDw//hR9DkgZn8VitQDv/MV1wzfzAIfJZ9GpKJq204HHxXMumx9RIWuBKZb+WIwzHy1ZZGyCH6Acg3XsuMomgzV6RAXfJh9WnUkxfqR5LMsmK0ioXxLKoTmTAxy+X7UIDq89BEqigpI1q8WFUrJTGH4RKfum0dHCLwZJiU6j/N985Uu+F76brEda12IsHlHp0aK+s2JG0HOubRowjYhYH/MjKp16THSM7aIG8wf9KNyT0+cikzmOqMwBHF5pjB5mXE4yCmS4SZJRiHA+atQ5ScoTQbfoYn3jqR/vacXz07iGNn4KCYQEDiWBntWdlNlE+eSacALggLFNmBEd08x3t6U8/dQt5RNdREOsAMdVZJEjBxv64+xcWGC6cBSDT6c5zI0XHMCX2HA8dvQgv/PV7EWbPw2AQ/nkVMBSeyRhFDZ5GsER3ptN1pTZ6EZfiTZkncsE10/qspm86q8uGtRnvAKYaVf0TAoWERF9r85qUfQDEEmPrKK5TBRAkvrevJEh+n6xq6INil4FG9nGkKmixktn43UwXpNHHU88ilox8ZPMnHZ/i9PMLy58qmnLtccbWSQ+l38uJ+uZsdCwnmMpiyjDNRawPcWcik0GC7EPjVd+SsVuURE/tnD4nscOVvCTSgIZ8xmlYdemaOgt0MP4qQEcXtepli6l6lGzWpgWPIImtAuMigCHlJjyaEqFJuUt+5JNYLH01a9+2fSAlqSSjNqRHL7p1KLQQYy6IFbKQbp9SFEk8EeylXTqMfWo3a5eCWhEFA/Yc2XsRSZzQ5UFP4sHVRY3grzAMsAx4U7sWuX1t/1wG+No5BbdlbEgHhIICdwrCcwBHJuLyCxR/Px+UODGSp5Scjy8ExcwrnE+cXPh9xBMbj/FGrO3ef6os5xVs9VyylhvPjdH8ic/WS5P88xl7tOcj4xoVEyI+Mv8kptizfM3p91CKvC9ZZcboGOxGDLZaUXR3cmVMY2KCWN2OgOCyND/mpRM/pQRXExxYta/+S3qmlIJWpWV9M3RSgalMWS+RT+XhIv5QTcwol0skUC7v+1pBlyyeOh9wjC9bBWhG51JN64RvOjkWSk5wI5HX5xuOHw5wCGwwC5DEcYhaIOHXMVoFeXgTLQrX7LoKCD2+JBcPpLrCinhRNcZXDuqZsUhaxZV6ZdVUSOZkkzKs+Jg23phHUneQytbR1KyX4v6q7VhT7p9SFEkmjbZSjZUUNLb4lAvCdbk9Nlw6gapi0vg+gCO9pWx7athe4zRKBMSCAmEBHokcASA486r/933nhOweP5LX37wxS984NnneH7lE5/+2T/6E//wjX6iDCVf//Z3zsabYT3T13X1jPvmZTDEMfiwKe0G0M2bmCYIb0pF4Q+MeGqKJpimf5yK/vWm4iN4iqE0czz3BMD3UFbek+KIJCEh7YHzbU33l4D5i1ux2zJwh248/VRn0o1OsKBdDD3J89sP/oznvZ/6TK5R9dPHPv8yxb70D69t0mgPETv5yIGdbeXcSS1Pw4H7qviCHgq6HZbHzrA0anHPaHsB1i7w7lm2G5YhWCPvRU4/Rx5JDDTEhhKCbKIoIJJsJQ09ljNZU1C6IMxiYaioNCXrH6Q3d/JufdNBYSsJXB/AwQwGxSgGcXA17NHe3Q1pkygcEggJXJEELg5wnA3d+MLXvvYHL7wIcvEvfv+j3/8f/3D0oZZQD6zzvcGOK8U4rmja3yqrWwEQNfnsTZ92E1t/75HCIdzKEj0InbOhG2hCaVSwjFF1Snk0KhWBPACR/+Fbq65rWYQ5DOPgw/mHqZiGQ2dGwO+25WeTw/h7LzroF9dd3m5ysREe+xl4O3MTOr2S5LGanhWIiDQfiNenU+DPQDqmRXrZilcJcJyu7P6RH8oxjsbVsGdeddFcSCAkcPMSuCzAsTe6QeQFLwynQY2a1S6wA8r7RXYExnHzS2/bDuqQi14Lb0vZU9sV4CCgwy4m2K8LnvLtHU45A7qB3iNAYw4mbuAggB3AJftFdhjGcZGzKsXLYjk34Y9prPejrsv/z6Mz8lXPCvVi8Uk6zqMiztBK8XTP9GRAqrVMkQAf02Sj4qUkcJUAB8umcGXsW998huUUTYQEQgIhgYtLYFd0g7eLm+MaReucVngDuUdMh8nn4iMVDBxfAnohDLqx4YGUvNe1E/6byMcyoZ7tuNCNHU7ZFd0AetgD18iVKkgHGMoeMR3COC6Sj6MIcGzuMuHBbrISz0Mkic5AGsV2/WGWxQM45+H8DK2smRtf+vJf1TCONdmU17AUdaclcK0Ax+lqwLe+2QdxoH/PsHKiiZBASCAkcFkJ7IduYBxv/nZxMQCbFnn9uHlAR2Acl52l0foNS+DGDqfsh24AFs8dQllUm40CaFROr2we0HEpjIOwka3umKh5Sri117Va80wTRfyCpBuK9bi6Dq4Zjml/WBUbCbwC41gp2zNXv1aAg9nvr4ztvBp2zZqJuiGBkEBI4OISMCtz28CHi0Ab3kaXUb4tzHF3VuVjH7z4qAUDIYGbkcCNHU4hfearP/92nm2zigJtnB8sTlAPQuS2hTmEBL32a+86s6NCqtH9WgQCGM2+eYS1nIRQ1QI06Bola1EJR+jI5jysnCrtw0qBcawU7zmrXzHAwaoA11AQR1wNu7mOCIIhgZDA0SSAopN9ueGNsBwSubghbnY5nAC1bIXdICViqpFYxPcdbSYHP9crgVs6jk50gNANVOtius3OAheJ2mjkPAI43vDQilDjr3zomXM6KvsBHFeKbqA9kiiq+3MCpa05AXTWzEzmw2KyEkR9e3djrxHaYeteN8DBngS68fGnn7peWyE4DwmEBEICPRLg1cHr7zzZ4hzQe+ONN9ajALzcmwufVg5/XYxSpKAM//w/B51QkXtb1ncQCmAc5sD0CDnKjErAp3njM6kuRyksli9mkstr7dT6Inv3qsCtHU55BIB2ghftYuAIaMW50yXSqFKbxeQauj52TqNSCyB7kz5CRKgx0Rxnc2ySy2J/6Rd/jqQ5JLXJGVA+HQr08ObRjQ0Bgoa+avyE5uTXRg6dXL95N9vnENk13c+G6m4PPr2C+pmf/onOTLS6P6U/kIeIGMoHzNGzyi5Y5roBDlYa6AZKf8MlF6RCAiGBkMABJUDghoIRNvH8SXsxZCujZrGwsZKBRTwDYBy5Oc6XVoZTJ9SSdT5k+nsi010GCQIPUnq8xtnaAw73tbDkrybdCWLovP10p9avZSDOwOeNHU75u2fec9KoH3n/Jp7/6Ck/u0+KiA/PABhHrif50pehSg0KaehYAJRNQjk4yyPU+OWXXtjEe+GUUBsuSS6LRSHwcO1R3jpf6tcexkjVqVWj1/7258ql1NBXjZ8mAA4fS+UBjl0vbFopHF99Dz59BAfSZlMYmglDvQuYo0e2Fyxz9QAHRnMAHENrMgqHBEICm0jg+Zdf4dmE1CIRrHC9NJt29T3i0I812AWEtXYXAQ5fEXAEYGWo9QRPmeu+jo4TXL0o54MX+OiHP7TrVaYT3e9EHyYoW5UzNLGGvftT95YOpyiZEajxenQD1AAAtxO9BdegcAJqjAIcVp6mdZl3f+ubhHLosCSo8UrvhaMur7/th+26AE6dMy5Fmv6UitAN/ud2ZF+YP+2nRcZ8rITyWfBCnuSd65fzHMAx0a5PNRoAhwmQkdXodwIcjZtTegYFmMPfVrM48aLA2SQQAMcJvt3vARJWOPd+TexE+Xo530kgQTYkkEjgkw8+y3MGsZg1Oefe+1qdqe/0drHnnMgQwGGc9N+bqODq9R3nZvGLJOMgCpf3VJhcGN+8o3vfM7/Ba890Iv3Jf+L7/CfePulLiPCB6no5qUdIB7+KMg8fPGVfnV/tDlSVh6bn5MFn/lRNFDn0ZKmlktChX0kEB2RV2Dquwu3W88ht/41vot1fa/0Mq/K+NbHycPvZjNqehiz1xvrEov0H/XQr9iKe0hPBkRMB6UAVdwblJfEgiywVCwhzX5OMgwgafxPi3ee3vKmIcfi7VOS4ogCT9/P2ZRLBgXJDM/CghWx6ENAnDSnl/K5f/gUKJAkmE12n8lr4DUXk9RXE0f+ml/STVDpaEcZMjfjzGlKe/CTlKSymeLzFMEe6Zlo9j4zg13yLsVbAzVXX8yPGjKxkKK701LaMhKwkXNSW4nNicyzKR4Niu9jzzz2bABzqAgPNuRW6rJkAuoFm69/+amq/R+1EmTNLIACOMrpRfMcoqIK9oRbJpt0FF8LWgFn/ncYQdaEAnc7y+xUb5Xw/ToJySOCYEjgPwHFKvcHxioepN1b6+bzrW3zRN3qbSRHgIEyjh1VOr3Qa5euPq1gyjjMfVJENhy3usQmPRGBv1X5SRb2r5AOmm+jIVMVEE77gH3+K21dXGaOgP6EsjANSngjf55au1qDekXqQxVvz/nPe8VrrkM3feRbJLvbX29/HVBrXyxWewJnN0/2as+N+c7691erEi4duM0F5Lh5RabDdeVJmk+MqEiMHTCZGiqi6Arrx8NKAV9/yJuCMnKZdFivHVek28GNVUg6tYAIPcKB2vMqy9By8eJeG9MoZ1WfeeKLrREQaplMRUUzMmMLPdbIhvx6V0Gf9zyMtnStJKROyTigpiT3aMkzV1LaYpBVVN36onlRUAZFtbBk5WdtoEu03vTkW5VPcmwwCS6YBHaF3wENMg/7tr6a981t7J1ZEVNlcAgFwlAGOthsAzAESn8x1vlEt4g+nAQ4LdMzpn9kwCoDjzAKP5q5OAucBOLY6nNITxjxxUWsRNOkJ/fBHZoooSX7lYQ9o0iijoHRCOc4502SKYUvJSAU4kMkrBEE2GUY5pjAFVNjABRmU/g1Y/moO40zloSAbzt4xqrpsa4jL6tX7Q9+06gou4TMGbs2SpiF+gn+1CB1ZwAYr+M9iVa8f2633AxwyrBv9DYBjp7l9S4dT7MDaSnSjBy/GVhy9qFVvuZKHtoa47YE54G1lSg4wd5D3uYMqJ9RecEbpKQaGWE5H00JSnvKLhHeYgtWX0mZSWSAgvLqXhgStk9qRjspV4qKuW1RE6D1BJ5S0VWktmlaEN/2aAxy2a6hATS1rE5GmtV3AkIjGFmMwgTSqdVnNaTex+BGDD/RrY8tIyBoDuWqa3hyTip559YWxFugjgEPTgOFQCA9l9Ks2x87tr6Fakyt7N3fUg+CcBALgaAEcmN2a09jrIA4+q5MCp5MZT3mPbvDrBEwABWt3J2Olh+wE5z1ko0xI4GYkcAaAw+6FXenbL6Ibay4uSeLdaGuC255IbygT9DFB3KrooMo5rxXPIQnZkbptRDHVtiKws2Wy1yzaxaxsNbjBDGgfLVyzmAXB5OtUZ2SS4I42wGFELBrZ2/pFZCTve43PxOhvFLsZnXORjtzS+0lCA3QX1crDKYvoBiZiI9FGG61I1DUKdgjdUOGezCDrMQ6hRRMHVUi30QA4OL1SdGnkSZrjiqbipgyV5IO8WR/BIUQDlWXU0LeUlBrMNYZ9I12XHCfsV0RS7OZCe6VniIbpZP2aAxzJYm+oa8BrX9iTamwx+W7SqJhwmPDmt4ycbI3z6c0xr5jvTcBhNk80DYRuKGoD/hGaHwvrUW37q+neG7tYag5KOGatADi6AA4/sy2mmr1hMevy9cIE18v5RUzAaPQeSuAMAIdigFceTmmjGxjinSdKasgCoINSh9IQdv8aAGLxxSOtrME4dFCFl4dnm65FSMIMPr3QS56G21+M4JBBZk+tetvuBFVJztHkImr3JXEYksLt1hueRkKW16Gd/T3bEN98Q5a075hW7BBXdzenPPj4BGRgVRbRDV5TrQyOUOpQ5XheQ2rxEM0GGMfDE5SjN6rMARzK5miOq6IMwC+EGvNnAnAkusKUpEVwJDFfpogWdV1bEUFHEXOJC50ouhqosdi61zm58vTVG1tMG+Bok4WB2paxBuDw2n6acwmHs6geCOMz6Ji/CNbz2bP91fT8LanHIV16/MIBcAwDHMxyc/6TeI18AZwfJmA7hCu2Rv4n5GT6qMv5Ob95MzE6eGMS2Bvg0JGKlTentNENBW5wl+oaVGLbuouhHHMRIo9PxDx85cjBn/PMxtza0/ltwo/1EolHOTXs8UdUEvs7oabDw3xJqK0eb5U2jGn13Qro9ZfyhvII6cjlowMpSca4Wot7ABxD/T3P+N58K7zFOb4h28khTvj6m1Pa6AZ48ehxkjVQS09d8JHFXWANhmJhhp2joGITR1SoxWt5MA5zXJV3g/fzekWvfBw+gkMnEfhVSUb16O6VBDlNVKJ0XS2CY1ERodWV1xMiPvPxHgBHHongdW9ji2kDHFRMbuzy5RtbxhqAo3NzzJto703FX5XfinHv3P6Kqj7CN4ZW/ZkLB8AxA3Aw0RWVnVyPwp9sbzgMthIMJsBKEB6vo5W6pMCnI1UV6ua3rhiWbymy9bLUN6S6xdyoCQrTSa0IcNALNQGM4le7Du8Ye+oCDSUaweQD7AL/vjsJwZu3GqODNyCBvQEOTEAegg6mEYS2Xbv+xMc0Y4sVFzlfpNAocBIsYeqv/u0ZJqFMMZ+5TWfFdTBbv/pDH+0jJGtQg4bdmZjIxfeHcCuz3tvrScIOb74PsapUfzYcElEeitIfBlLL23+GEb+lJojltsQHZ7ZN92hOAXE45D24QLFMG92YyLgxzcloxWLuUsv0sTKOgxu4dUdV/6hNJBkVcf9mnj+BMKQ9LHuoBzikSSxPB+UtKSkv8/MgBftGuk4HCfV4XdeviMSM6f89AA7559YEoIxHqBtbTBvgaJNtbBmjAMfE5pg30d6b8tH033Ruf0XFHhfE9i/585cMgGMS4NBVXgmcod3CZ9AwmKB2LUuSbiOHFSx3aZ53Sm9fbdXVXAIPcPRTyzkxdANO6L61W7sBXq8yvFJQFzwUYp2i8BEyj9ySbRp9uWoJKLcoJuO0J9+2xVnChwrcyLvZ5n/NvSp65XieIA6ZYrJrMRll75rrDrRhuT/5VYUtKV1uf6uAkskxvfViSuUhpV9zXEALoWF36l0WlnGeoy5ZRCJCL4zbTSI49KpTZO3imLwjnf1VTtPi+eqr1gnnZ/6Wkufd5Rj+3feOQgOdd6Zsci/JNG89FdvHVeC/h0ixjLKNgh8N+TCU788wapR9BAdfWvJLxWUkERzAGfL2ybuB9kAnoBn4QDFyMTQADlOYRV3XqYggIl0ED8WsH14n1z7bqs+51U+WwhmueLSh8OjXxhbTBjjaZBtbxijAMbE5FiH49t6kX2Hbdi4blHZfrFiufsF/hyZ8FD6zBL6PVbeYSKK9raImZG+tfCFmdIb4wVtOwig24UeONz5ATT6W6dr78A2AQ449RrnylQIKKH5BmahMwsW4CTYeHpj5z8/9NwwOhWCoOh+srr7RoU21ArUkMgLhiBo/UQBR16glnFBYGA2twLwfLNrSiRhI8ZnuwKoxkwMcFsBC+Ze/+Eqt8JAxNzd58iY2mTyQDX46lcbQYt97vI7DzFdeeVGpIqbRDVZi4yqooUwZb7zxve9977s8fJjmh4oTdNoYB0ppmp+Tbf3zb0fOe+9cFsEhaEO3vfqZLGDC7oLlZaPtpFTx4RLU8hfaQceMV1m0yienO1lOePST1XWBom/aCvgL9uAEfpSHrygcu+2V6rx88634z2rONGGjdbFEAUVT0zq2dU4WZmjOzHffX1GwKrq/wPAR3+XQzP2aeU309ec+/wK+JU/xvs9+M1d0Xnrpxf4qeUkRQZ0qn9GcG88hDos5zVXrEDrw3X/6x+985/TwYY4Z1Zqg08Y4sOKm+bHbvobGi5Qor771zQZz/PVP/iiRHYuTh5XOqRMbaJSVpRrlS37Sn6Lz6U99ArdfMIfQDQVxkIYjV7C5zpTCgeAff/TDBjHUFG+iiPQn2lXwMcoHOrBnlobXirXPtmCNt9xM1YVW0p/QEZJuFZMtxjYgSsKPN3sSLW33ZImshxXyLcNaXFT1xphKWjYTbV6enwbnRfza9ib6lexNNMqvtgvb7TAaIG2gmiF003Yu276LapOdelEvLU7mRQoqYHQ2UYZbaeahxV7s6bbySYRzAjjWBHOSXlsUVtJhK52jkwAcW/HjAY6afHI4owFw4MaDTTxh137xCzlIUct84eUjIorXgILRVOuNsx4N4eTUPCc4EgbH8H3PYFn1HACyC2iAPzXoxcL9AEcPPz3Utpo8wU9b2keWT888KZbZdvKQlF7hG3NBFqThbNjic+iGMI4ioMAmZ3EKxAmz6xeLiUKDTrFWA+OgjyTsmMM4FMSBnPfeuYrvmvIp1D9/dLQbm0wbk2IueBTom+8UnVMaU9LI9jNz/pWOze3729k7FTuy5jmaGYb7N3045Quv/IXQDT2dFnxeDHBkPRExg9uM88xJimkHvhiEK6NrCN2AAaEbeor84OPpgIA86ueefZAXM3SjQadIvI1xYOzNiYhbaRTEAbejg85OxwBRkTnQM3nw8Bdji/zkqfHToz1MGeqKK+VOyhXvIqkjK59F5g248de1sGX81m/+OtpYoX9rNNjFheO3P79TaNCTi8NMXIvnU3omc4967JnMPXTuAz9eDkcBODgOd10Ax2gER3H9C1bwESg1gMPLR6tLZ2R4bLFZhIUCNJIMHRRrmK05NePEbo0xYKJnsNihawCQHW95vHN88ZW8cKfOpVgPPz3UtjLrg5+2tI8sn555sivAIeGQIYKnBigsuvQNW3wI3VBDbWCC7cS/VNfLrg0BDkg1MA56uiiNWgEfxDE97ouTeXOAo39xTXcqNGFbdPdBPmsiL7Yyoz2dHvO9WOYO4FgXvmEG0srYDWEHiwAHKtReKeutMr3IcYdFOjWoooFxCDWewzgI4lAIxijA4QeuZ/IAvS2GF/XQgUhjpePWshfbYlc6D5DlOb26uFN0kt1D+dSa9o697qkxfEdV9mBmDVCyOT+K/anJZxEC7pmEPZot6LSlVNspTgDHyqMluLKbHFGZo5MfUZmjk8xgH8FRlM9oDo6inBuwgucnTwvqd1kraXEW+rWY6RPhcM5F6U6L73iNmgEcPnWopclIhKxLIosEfWaNHMUwOmsADnjeZNCDzuIWe9tyPogmxEB8FL4xcySkkUxuLu9G+2gJ73C8La7PRAXnsMLEERUj0ujUdDIOC+LYddw7AY7Nlc+unVpUFFbgtjXGtZtP+ThqvAjfWANwYIwSKrzJERXRWckMoQFoVE5DzPnt9jYrRzcweyZoto+WoDxzjYqabQRxTBx12bxTpyMzX/0rXVLz/MunoPrpp2fyoN8W3ctFOg2Ag1VgETR51oZ+BehLHlMZ1nYKHYfEvfepPfJYhmN2aivNTPd9DlQ/moApPTN8cRL2ENlco65XqsfsV7JTRJLRySSjxVtUGkdUigqxB+CwAArDLITpGJqQKFBOUSZYg08y2k/NAA7FmFh4SH7vrCU3FaRiT88RHmN+JcAxt99ErZDAASVwuj/v598+F5jAy7fa4ZSVt6vW+CkCHHw5x3+jVuNeFaLV5prTPTW7zoH8QPKuzQXxkMB6CeAedJrdV1EMaGNN9o1aQNzKm0dqyEhNo04gKe0qjcg4AOW55nSdCoH9e08M0I31FxgTVdFYLHi2SmahLKE+a8P6JXYVFMA4AOiVg5MPNVf/KvqyOZOLMUR7L4GgvyiBADhmAA5z/pMbWEcBjp4jKoakJMhC7TCLljGqnwKGStja7qdm9GESr8nCQ6DwRBIgl0mEYl6JBMCxuUoNgoeSAO+peLZlSWEFBHHMeew1FADUg8QcczTbtc4GcMBGw9OY65ouVuD/bQcxqIUErlcCPZnzFi3L4xTgnZ5yQ8x57LXDKUoPP0ezXetsAAdsNPYLkqpO9E77F4jSGSbAyokKRHK9izQ4v7gESARzhkkeTayRQAAcwwCHBUEkrj7rrQFw5HegGmTgb0LJYQvRTJAU2rKdqbHOLQrRyvRTyznxkIcRtC+TlB8WUt4+opIwlkvp4losGAgJ1CTwyQef5dlWPnoDRqzvhMfeiDqejnFYZOOcAEcjPmUit8jpYpdvvobz8633vXvbQQxqIYErlQCZvxcj/9dYnOevayf+Jtz1tsKZINhT5ZwAByhGDTUezZxqXVME4hkGmjijxSyPDTaoe6WLNNg+ggQC4DjDGl/ZRAAcLYADWAEYwh6wfNsMLONmO2bBH/Rgw7ALXPuvifWXvxI6gQ9joRl5klHdJmv3v+YRHP3UihEihqoY4EJblkhcF6b4e2f5KQCOI+ji4GEPCWwOcPBKityi+NuLsEKxQO1wynSWih42zglwNBKOToeoGKK0xwwJmiGB65LA7Vnt8rd7kIW8TC3AYdr572HjnAAH/DRg8blsowqLA1da6Zz0VJ+erqB45FC4rrUZ3B5KAnFEpWeFXrZMABwtgCPPKaVvAA7yVBTtCI4iTI5RnsQs5LACUELOBhWTHBy8oa25Nz76o5MafSkCHCAsBpqwL0rdFLtmXwbAcSilHMxsKIHNAQ47MdGDLCRlageq19wz0sPGmQGOxkGVORzHzgRtODESUpzi5i695Etyc3CqeaJRHQtfk2o+b7QzUcgeTU9IwKp4tnfibQ/JMHyQXdPxneqSksDbo9zl8avveXonCxXK0N+JuJElGQTO9tztsLj3RQsQQ2vu+EYPukGZMwMctFg7hjOH43Bf7NlOqaAGgSqSucS8Ii9me2opsyYrEb2x+WqaI9upajbndiXBuc7ONdovopU6tnM3ubFgt7218fnpB8BRBjhqeATf2y2n+RJVdk9/WEO4A9+zWeruErvihD8NIzBSVt4T93lDoUZFnJm8pF224m9Ryc+2dFIrcgJXOlmju8TEJKgHLAleUWdpQlBIIo38G+tm46c5VRi1QgJ7S2BzgIPYDV42cm6iB1lIytTwTZTMBLX+KucHOBqOx1yekb1TjZKLPscy+m9XSaZxp+01NPk7mdmj6SE+k8Ke7Z1420MyxfmwRg5b1U1yi8InfsJOVimUob8TcSP7lQ89g7MNiNkJLvhitfCN6QScnTycH+CAsdr2MRfEQQ6O85xSYaC58SeZS4sAx9985UtaMjs553NkO1XNVot9KzpznZ1rvV9EK3Vs524yHUC0t94L+pJAABxlgGNu+UWtkEBI4P5IYHOAQy8b+8EFK1kL39jp5hTP4fkBDlr3R//8W9aJTBxvvPHGtz/yfuU96Zm6OEvgUDzEYPeUp8y2AEdno0PF+g3HIbJ7Fz4D23s0sdL43kmqecrGGwA4TtjlO2fOpzRQ1E6cYrrYRQAOO2ucBK3MBXGc85QKb9GHwLLDHk7ZQ9VsriuIoSA6ZnOynQT7RXQeHXt7GYtuDBkJgCMAjpBASCAkMCOBbQGONedTaoniMNMn4JKhKhcBOIjUKL5y5Msh5lVYp1QW71Kh2Dee+vFXf/AH7Hn9R36oB+boATgefOZPOcbCiyP+J67eDD47yaJfecfeCNPVWRiqU4bC+a1+/EQBHprzNmViODaYoQmr2M8zVRYLcyUhPMN5wlti++ruRorRF892IhYvChWGTlEyuTz9N3OSSXiW2GH79z7wO4xgMh9qg6IuUJ5amhjJuaSErD8JxU+qpUY9P0WyRUtdAAfDwREAvBoGKDF/+QlZ8TAo/ifKK/RD7tDzzz2rX6HAn/xKxdwp5Vc1pDlgBDVz+J6HD/0m+JrzKcXDvDj/O92c4tGQiwAcMNDYREbBmjOcUmnMJX+0is+aTjaHeetuy8EfZJCmZYlpqZry1DoyHWKhHw1Nm5OllvRbvoqNGakav979RqBicCUF3t4jVLihH2ramFrJJmLaGMa0ZvVwcazUke/sBNkitGGcJz3NAY6a8pSONYXf2FMQqa7CVUfUqWRTyMtYAd1VDJ8IxLQW5flTWnFaffUruihZk0AAHDOOTSfcGMVCAiGBG5bAtgCHsl1OnE/hNFnxrPgZwjdABy4CcDSCOHgVOYFxLN6lQnwHcIZHNx7DHEuhHIsAB7avGY6yHc0gk0mn/3kSrz5ZXKrrSfm3bVjqtZ+84bjIjBpdLOZ57i8sDnNoRo3SnURQ/KmfEtuX77FZTRp8oPteONZEbjT7byYkkwxKIna48vOhMSjqgsonTgVNJBVVQCehhKH4xydtKZL9wit/kduI+XT6pV/8OSuGTe+b8D/JETJ3SHY/BfKxM2rJyFJSWAbgSNIXXFZDTNqW/Zr7U4r4KRDAqKs/Uf5SAEct2yiHsid6wb28xM7s5Hq155Lmnppuq0S/ErXS/XJjBiarz2CFUbKmDFUxRy5Mg/kWKezRyWSN2E/5HtHWDw1tTMVEc5o2FpSgXwWySNGZDOfI5vZhrtmSnlqVReVZVPi+RXaBRL1o5/Vqv1gGgIOKKkxMEEqJP/lSsw40TXJbo752Wjv3imwAHAFwhARCAiGBGQk8//IrPFshOERTYxROOOe1FHFnCN+4IMBRC+KYg3WU/aQxlKe7GFzsxhOf3/rm9hyQUavX6fbI9lJFPFKsQ707kjklT9UsLUxbs4kbYbqy1fSSkIe2zETGFBNZ6CgMxFvPnuYiMxM8L9KEARmL4tPHiSTmrMJY9KJV/a0BHNZBs7xllCMBhG9N9AMci73Ip4F1R72jaXkpGt/2oKh39FdDL2te2UnbZClAl9WiCco7JDnZYjJRMUCLmOk84ly4g2ap4jv4SQa9hVcI2sALtVeaGixFc/Bo+vHI2tavVh7icvP0CpSO64NVNEeibayTCQLIeMI5r5344/sJaqNVLgVw1II4wHpGu0B5oUvPPftgc4eqPZcEaniAI5/D5jDnmlbqRSrCFGay+uTV1zSt9/lNgZt+86s4URdSRKbqLcpJC9kqij0V9t643yPa+qGhx5KuJaoy6Zr4NxmuIWuiSDhPhOB1dafytNEs7inaIgV2a1vJd5NiGSlApiJ38YgTP+sETGvmT6uvzRfOPSQYAMeMY9M2Z+PXkEBIICQwJAECBHS13ijAQQqJ4svGOT9/tPULAhw0XcsCOJFqVOY4h1Bqo1YL3xDS0ahoJqNsoOQpNif/sOi3m8VcrOjtdRUwT14upX9zqKDcWitGv83MaDGVn+sgteiO73gt1CI3xGV9Wt1GxUTCDTipRzIyjpMAaRum9qDko2nfiGzyHjgvb/31PxXJmkPojWBvsut75K+rT4Ro+IMkTCe7FSU/fsJP1PXEfZn8V/kPNdilyG1uvhNBAGQ84ZwXFcucnz/R+gUBjhqyM3EwR+f+SPK6uVvVnks5wOFnCx6sBzdzgCNREf5QWHsRdZItYgQ1JSzPWfe80AuWmLHH2ucnwZ25jhrSD16P5ezlkXEGvouZmtoZImv98pER+lJCyHu6qDxrCt/vIALL8uOcvte1Mow4xchxa/gspABhxXDt/qlcqW6+QIKgSSAAjgA4QgIhgZDAhSWgBBwYhaMQQy053N6XpxiflzqiAgO1RIATqUYNYKoBHNXwjYcARzt/R9EETAxHzLUkOHkTgMNa8THSHmQpttLJTGcxNdFfuIYp5GIcAji8XT4NcPT3ooEcWUfag9IAOIoi8uWJ4PAH5hu+2Wuvfb1mc+ffGyqRELcZJcsyBzgapBKP1GxTq8IrUEWA29MDcCgBB/mDRyEGroAtnvibO6kx2vpFron1TBbhcjKSTHSEmDgAps3drfZcagMc3J/i184iwOG3gzbA0Ul2CODwhf38t8/Sae0YtCLKWdNjKwGOabJF6DnnPNfbuViKsEttTwHAMiUMYGFhbklIY7GMUCQQDWFPihNEWQnvsIxFc+pr81VzPwkGwHFhx6ZmT8f3IYGQwP2RgBJwjKIbhG8Uz6fM5docbV3lLwhw0P1iYry56JV2Go5dAQ6ZSsoHySOkYxOAw6IedL4AA1THp/VghOWtdDLTWUz0hwrXjFH/jjRnu/2mMQEL5gCOoV6IQ4k9SQ5qzLQHpQFwqGItgkOmNn3UdFJwu+E7CVkOkPcDHPbyXEkQeEupJKN6aKgGcFjoh9nZHgTJf9XZdVoR8xS2SVvjNrHgLSZr1DOvRTHMXZg62vrFAY5idtW56JWd0nDU5tJf/vnnNAf8DElmCxlGfSDYhgBHJ9khgEPJdJRHiV7LA/dPnjDCq52afmjosTUAxxqyZunlCtMLwevtIeXZCMSjaaUXkUbSnpiXT8pw55TUrOAMxWswQKgs4R12PmVOfd1PPGLzXgfAEQBHSCAkEBK4sASwBXnw2EdRhuILN1CPUTrT5S8IcMDzH7zwYv66FZlMSPJkjj/9VA1Te/1tP9zAONpXzOaeamJCJa57v/udcEtDmFZm1yrOXxHOssPsDRXfeK/bt9jJTGcxcThUuGaM+rPQskobSFAi8wbAkYRzW8KOHEMZ6oWqi5riq/X4HCvtQWkAHCKrkc3J5gKsARz4e7UACn2PhO0cihrFr+AnxYf7XBg+8WcewSFvxN5qQlNjJ4tWvxo+4r/pCQYpmsXTCTiK51POk15UaMgFj6jQei3VKKmsR8EaXb9tuMNW3kttLn3u8y8UAQ4/h//4ox/2C2cNwFHTtAlG0F6MXoGrpM+vrFXmXW5/2K2YMMKrnZp+aOixNQDHGrImh1xhSj/nuMOQ8mwDHGpdSIqEpvKgGGhI5ebQw2Q2HShEQ3pMmo2ZqdQtdj5lWn1ttVjuOZ0AOC7s2NTs6fg+JBASuD8SwBAkiGMUZaid0cAYHSU1Xf6yAEdNAhMndPTKtzblOIRSAzhARtoTdRHg0H0fSv/Zzp1ZfLlkrdMQD6R0p6Y+C++AskwxTC5sOAw45T3N3fhOZjqLif5Q4Zoxapn/1DuZkjx5F3IzvQFwCHGQ0NS0KE9LJpkMomliF8+Kp2gPSj5tcn+sSNY8QJrAIxIDeQSHXQ0r9nJT2KYTryUVsoFkhHcAZ2g6EdNBc3p9LeyjeESFWpKqSNnYqTzU9A10IGITlZ/UrrAPRkoOg3Grl6XFS1WEV4765JQvQsYAqROk5qpcFuD43ve+u5UE7OLzbb2s2lwC4NBlQH6GFOewvwzF1kWidhZRwpqmXQlwaKmimTXVjT3rtX4Ve7VwA9smivqhoY17AA7ltjB4xZhcQzYHesR5IoTk5EhjR2sofN+WICQvcFQNN7+qIc1b5RuSatJZOcumbJusSho4bkhuW31tuy6CWi6BADgC4AgJhARCAjMS2OoWlekMo8Vo6rn4hSsFOGC7eErlA88+N9ojS4NSxTg+8v4c4/jGUz/eDt+AGraRf4cv+nwjS5HHX3en1GX2ky+WV0xYla1GFcUz+7z6MkkxGWUUCt0wI7WTGW9fDvE8VDjvsnVTt5CodxSTBVwUSyLz5M+kCTsWRDG8aP9rp2QaPMMeBrHZ4vLSbT40BiWfNnkvDBfwgSHmC8m7EwpgLRoRhW/wYLUXU+IJvOAnCdzfiiJUwsAITTYDGqhiCUfN6IQrQRs8FJC3YL96anxvsSH0y9AQ4Sn0JXlBau6EN3A5cUYQxyjEUANMz3Y+5eIRHDBQjGHhy1Fhal/bI89ocS6BbiiIw89nzX8/h/3BDb+gkiWcr2hfuK1pG2Rr24HtCJY9h3nuA+4MrNRy8L/WlI82AknA64eGNs7ZS4grnkKPwkmss2vIJhuZKcxECAkz/cqzJiLDf9Ujemeghmknw1VVxmBcQa7aiUzzUMuDxW31FZDE3hIIgGPGsalZwPF9SCAkcH8k8MkHn+VZ318lnB/NMFpLwDGXgWIUDjhCklF42FAIGoV2ulB+5WqGV9/6ZpAOoA1isNePvihgaWHVYSMm+RqG6CevrYbq+sI1ZpK3mkM8DxWe5nzviofthT+pLjBLZ/V9xLsXjoVv7G1irqev22F5ciBDqTp0iWzyzGUYrUHGo779mvKXjeCA82Li6sk0HO/4KWCm9XOgk4IFcVh5H83Bl4B6m6iIrTTtJsz0EEn0wxo9xjL0+Zt6No4eDi9bBtiLwI32NPOXRnVOSAHBNfXVTyRKzkkgAI4AOEICIYGQwIwEtgI4dFaZ912jKEMxeIFo6lE6a8pf9ogKnNfM8YlOySm6rKW1pvW9ze6ek8xr+I+6/RLA2vZYmE42AZB1UrDwjTnD8SC1FEKSM2OHI0aBhmKKTSBjDm6Mkpouf3GAoxbGwv0yo51SbqmzzRZSJLz00ou+uXsLcKzUD51q5JaK3YZKPNtau4qGAuCYcWxuaVVHX0ICIYE5CWwLcEw45MXrDCfST0w0fZAIjsZlsROdal+kMjdJzllrP4BDBzeUU+2cPYq2ihLQ+1g7PS7giaHpDP+5ovCNthmt2xnzMtNXqNQg41HHfk35iwMctUQk7Cyj/drpIpXGrEgSsiQAx1e/+uVNVMp+mnYT9lbqh014uDoiAXBcBWYxxOQywPGNb/z9N7/16vrJuhMdNiSeCfZ24meCE1XZhJ9NiGzFTNBZnAwxXm0RHUo+OTNzAEdO51vvezf58EYd8tp7tlE6K8vLHP+X/+Zf/8j/5+08fOBPvlxJdqh6MSveBNCj943JnDzUJGwr1WKyj+ISG+2UkrHhTyZHHkbp1NZ70BnVhAyEUpAIdfIZVRqkJOfFYOxFI5J8B0rouPLZhE5OhLwPRGO98drXRx3ymiYZpbOmfE2jrqE5WncroEfBickk2WTQoVmkQwSHD+JI8ssUEcAJ5VPUtBN0NlHORSJz+iEndahO7epTcGfKhDbbdTIHPyaBOTkvABx2Rw474qK31ihgdJhDm9AxfuYAjjY/MubsKVoPyvErOsqJVeuXrJD2q5U5+SRK9viDtTj0xVRAc8LJ2xId5TbTcLQzw9V+3ZYfODn/4mrL+fz8FCfGoeZzkZkJgKM4eeRXD7n0b7zxveJ9fhjoo3SIvuaB4FBFFf6f//N//u+/8e/+3//+vT6WhD/5coLaw5wa35vgp2iOc3RltF/5TbE3sNhrmvAimuf4Kx0OD6V59uBnJTZBpgPek/MkxwFGzXGjs+Ym0SIzAjiGvPrv/tM/fuc7/1iMiRs6miE6PHwYYsAK1zTqHLU5frhoPBcFX472Kwc49p48zO3irTqanP/n//nFRAXd/GJf43PdK+G89trXpzXYETQhzO+9uK5OPgsAh78BeNE7bbyc2YQO9HM6EwAHkGSbHwV8Akzo0U1FuiDN+iiAQ3Ta4WqLAMciPzXBJu1uIuRpZnImJ/jJz3hvzo8HONpHyou/bs6PpHTmxVXs2sR4FfH+TegUF/uElLYar2KnRgGOGjMTAAeuezH3BPpwCFkQmqBnqKIKF+1gWcak65sgOMdPMe0/vI32S+a4TbOtJs9VTObRxXWrwjnaYG3Oj/LejZqqvrzQDT3TdOSIrqdTJEJiy1GAA9ed27WLAMcQsiB0Q89QRRUuZjkVV+QHmSA4xw+JnHJRsLmM9kvJUJ579oHNk00GvT15aKIBmXE+y+u6TcyVW1WG90o4EwDHGSbzkIINfhJxBcBR8C1z90+X/eRnXHsAjkXDcVo5BsCxKNv2ThYAx+hOz4Hn9iH86cm8CUC2H+CyL8Dxjp/61u++dwgOwHWvvWQbpTMNcBQRFjOLiSXhEM0QMxSeAzi4FLb4vnEU4NDR/QA4evTqra70zQGFlRD25vxwX8AaYEL4yHpgYleAQ5DxEByA616DjEfpTAMcKMziGRlTbnA4xAyF5wCOYnjgBMBhV1OdE+DgdXpjhuPHjpo9i/rwVpXh/QE4OLj3pS//1RCacDRNGPzkwxdHVApHZop+ry55toupdTxEEVwCGrAb+IZ4jeSUsj8OQBnoKDDEJzyHDj9xWbeurCfKwKJFalXQuR7ggA14gIICj3ULFK3wv7/3G2YoRl08VX7lTx+WIj2uTkFKJcUwJUWn1k1+ouO6mk4lJ+hI8rSuRkUqiRJPWhHP1i/1WjERlIQg8tRgYVGpX/ypWjbQRWkk08DGEX5MvMk4QhPi8OC7kAdoiJQP/xOCZiM1NHy5fGxkTSzJDl3sWsKPZqmfzP4KdB3IN7I68Knynh9JQ3MmudR90Wg4VHhkkZnnX36FZ7EjvkD5iMo7fgrXeggL4ChHI3rCowwUa1CeOxIigsWDIR5omLiwtoef17/9nWLIRoJx8MJz9IhKAnCYEmMJrwn09XSOcP7rUCvraMK5bX4w4tvvt3tM/EMFQheZmQA4OMrRRmxNvaB8GodW5o6ECLZYVGuc/vOnp2ufsSWwc0Szkx+2iTa2QvcFcAwdvckBjvNMHmJGakEcaL/ijnwEzXw05XNjOwXYFj36m698ibkhiJYPbO4cXOrRe3mZ80zmft6Cn7EIDtYbyNYmSUYhksSGDTkGVjjhZ+KIikg1+Km92GfbMN/YwAXo6ACL32xAKIxhoyYoxD8+NwdV/E9K6tGuYjxQTOdowAXgB3fdk/KHa8SM/rcnQWQknLwkdKDve+orJvwLvhmlY9ngPXvqlCZPsRWDKqxfeNTwlkgb1MD48QBHTRp+GqhdDevioOD581jrSCzBOJTkBQ5tMou+AI6J4avJRzzkC63WNfGTCNkmMwiF+iUYCz5FOS9v/AgH0ZyZuH/hUMpnP2aIGhgFOMAXimELxRDrNsYxBKxYYVCGYlv+y9GEIJ2cLAIr4mH0tA6t5wBHe6cY2sJs/njIe/EAo29C5yI32Un9ZBbZob5QWKjxJsyczczol/Ymi10D3WP2LGaHbfPT3y/s+35zuVEyT/nmsznymU2hp6GV2UDURM7MBMABFtAJcEi3jEZSLJYHjV2EGGi6B+BQGcM4FpsuXo6bq3fYWySVFBDA4Y+oFMerZ6rkZWzy0FOmnBXQ9MPZS6poiuYvnDZZ7O2dYnGBm/o1vVpUyEO62ivnNgMNsmcQztDWM8QPhXkzwdU5OYSxiebZYzLPrQWrNZeMs7G4rpqf5VtUhibf+QtPAxwNVmsAh//eR09oO9F7ex696LYADV8Ln1ARExTTxfX2WpvPhnf4mIt2FYhDSm6nOZx8w2eLYvCsGmwhNvhf7dZ8YPYJMaMAFmOYLz3co1+x52iUn9SKmtDnTjpJYSgIuBGp/lYorFEQBOODhP1w6DNNFKVhJeXAex+gPSgq7OWW5KCV2I2gBQFpFKaHTzPKAlhsyBoAR9411bL8Mo3JLLLt8n5pnF85XEuLewMcmKqd2EF/sWIMc24T9xPsLFk7J180xztpPkZtnjyistP88Sqo3zUVpjCBRCz2Yo6s31YWmzhIgSFpr+e5ZkjklFcKs79f0+8qF81c7aQq1g9wLJKdKzAHcHTqNKmaiTtTF9GBRciYAtxU1Y9xEJWw2CgFetpVmR5qvkwewTE3oO1ashITgCM/pWJTdP3SHqXQv8DbJed0NdzuRHZUDnPlwSkUfGERJflxEjtNY8X203V7zOGguYcEAuA4OWnJMwFw6DSHPd75b1g5XunoRTfuYg4we8q+ivS10A1/4CXpjrS/vsyZ6ems6iZQiK8oNqxdfHvhHcUWG3RyZjwWMNSKeftJfEoOcHiB57/62I2adk4GJZkMxa1Fg6KmxarhU9PDl8inKHw/DYpdgwjzsH8yt8v37+tzO99t1DoDwDGRDqONDnQ6A6MQw2L5znaxxSfiR4oRHJvPsX6/d/OmNyR4FUubPchHU27Y/R5S/QN9HmGSKWAPI1I0PcCxXyudlAPgEAjy6U99ogeSuDGAQ5OEsJHkLb1N0SQNR89aXlmmf4H3lxxiaSeyQzwMFUZZCc4InKJT6UWxXAIBcAwAHMUjKvL8E58295O1tnFi5dnaYxWVhUHfKy5jsYoKq1YShYFh509JbAVw+G4m8Sy+U9aLGsBRo1O0CE28eRP2U15RSUlMRBYpUxuaHADy1X2CjPY45pOhuLUo8EGwlLAtr/3nhq89Dz39Rtf6J7PBXo3Jf3Xb6tAevFXhMwAci8DBRIFFs3jikMgiG1cawaEkNcpk5FVQcmEzatxy1iQZcJhsPsy4VjJJmaQpOkq2nULIL/xGSiZ+0lm2JM1TMV8SNE1ElE+SBw3lJBJ7dmxTW4Dw90TaE2SLSx7OlX4ryXiV70rFBFJmQpgw88RY1i5NCMjWZJCdkPQrL2NZn2QCUkAHV/WnbA/+12ehQsrP1TCaNUyUhBpvyz3A4Y+rXMTsvlKAo+fwXdEKqn15kAiO5IjKJlMCW5q5x5ETi/P1ERx8n19jrClKeX7NtWst212yuHRM26dLszPgNX0ytMBlMtX06vQWMEq2sQVIsSv9nNSsWdcNCSR7UE3FgT1xoiTRLegTRsGiwxg+P4WSw3FSXJRRlVwXXVw7bTL/g0iPBALg6AU4kiSj3nPLvTj/WtusHOVW4E9I6ckrKtulfd+uInRDNhOf7RyEKEgB8QjpyB342je17xNuvfUGGzwyZ+3xR1S8XdigU8QpKK+3cEOtqEXpYoFKCpEYBTiornQe5sYvDkpPBIeOpcCYiPszLNPDp4t+ciAjN8olhLxrQlsSsKw4mY1mu3wAHD0gyN4Axx45ON54478vmuNzN8UuYhyL7W6bg6NnBNtlkiQ1gqSLalYq3bsrPgAh2XQsu43KW4oc/emt8FGy7RRCBnA0WLXzcWImT0plGKtchUREqqWGJnISmeaHCH1BMoKSvfKfI5sPdJJ6mRaLp1PzPvqgS/FZy29ljeZt5ZtssYxlfTInQZuO/sQZ4E92omTUDPXITUmZHPZowtgRFf+5xwzdvMzeAMceOTjad8RKp3UmGdW4HCcHB5fFbjvEv/SLP+ennxaONaHpx10qSRqOhhpsJFbT2jGHXMakufT2a0OfCODoWeAqeeQtIFERGgVZvGskQLyGZcpIdIuaaOiW5Fef9K0YWXZx7bTtWghqDQkEwNEFcOTXxNqqNuVlmK5cVjssbUZV7r17It5ykrWXGGRmVpr/7KtL7eo4ho80GXLp275xwm2OFHhQ1iJQFnud0/GHSrR/eGyisxXfF+1eGpFRgEN0xIZ2tXaP8jGtjbIhWX77XDN8Pu2ITHyPbdUG13eNMgmR2mRObG4bsqR8re/rncYjUJi4RaXI9n4AB8c0yEW6CBnMFWB2NYI48AHeeOONOcrtWrpFZTEh30TH9ziikiSpMetNMyFRJjLmaumckk2HP+UkKyOSfi2m/hkl204hZDtRjVWdKxQz6F5pmMTtt6xMUGsnD5rOSaSt2cPNXtpryNoq1uBaX+i4VG6OOzQSSIlP7VBKYpXs4NacTHMNcS2xVLGMwejYghodb+UrKzY/8dIbPpW8QO6K+RXeiBQ1XoQq6AOCcjjvA8CB2mnfotJzJKRRpo3eauAWH+bPb/3mrw9x0nmLyhDN0yW1pSSjK10yqQsWnS7CkHrhSQAO3UPs21IxyvM9SRyS/GK1xGqa7bL9dPjaaxWtHa3HWua7/gVuJY+5BVjOPuk3pCFXRTq2RwLql6k4EjCTBNQn1JjQLYnmsSHW0OdKrKbWVk7LqH5ACQTAUQU4UH96hB1YHJqZdx5oUAFWuxa8f3tmRpV+kq+OgtD3RkSv342C3qK3q/jqUhlQUM5RMcDntj1ddNeLlnfbWKQ7ZmEjMXUtj5jIRZcwYK/1+GCSNxENtaJtz9PJX+LlUEUD/tA0gIf+QSn216xVu+cliZiYHj7zczSL7D1A7lQnHbeueWepMZm9bZ00mkx+P0WPAElsy8MnH3yWZz3NV3/+7d/63feOYgHFW1QmbmYdbVfl//D3f4/B/Zf/5l/zUjGHOTDTgSHmKE/UKoriIABHnqSmoWTy9eJ9Xf9rUlI0fTqhRmFmbCfZXO17Z9tjB56mdK9Ple3jvHKtqzMXfh3lZexXKavaJpUDRjWAI1m2Q2Q9M8npQvkAisjzzCR99GmqJGS/C9S6r60hOQiTNFQroxHHBpVJIEgCT08MJ1HfPtAjN1u1AwrdSLzKmlNxZtuXCI7Xn35q1Bsv5vfZKVijxhsX0BYxDoCVPdKa1tjYShR7JBkFWWMy+xmlxZtPxRzgMAxO137XkMRE71FMasQATSnbZBV7leL1Sf8CL+rbTl19hi1AkJBX7I0NIpdArorz/BrSLcnhOA9JtAGL9q8H0U5nVob3ubkAOAoAh0HCrBYeLAa9Wkn0lx0rYCXrfLXOUPh3U1SxI3zmn4usLB4j4gOM7S1NuwrF/NEGOxzoo8ikms14Ss4TevYSgy8vmTSXFBBkI6daUcEiOERHhS1Tiacjav2tGIQkaVtAjeenLY28g/ROML+PIUzGMZESPOffmKj1ui9JELtm+AxTh0P4rxnKta6JMREpTmYfhWhD3Cjf6Pt6XODiFLYCOBRQPerYFy813CPtRZExO8UAxkFif2AOPSAsO51MaciHRnOQZQLg+PZH3k80zbbzKscshgAOX3gR4PCctwGOTrIN+7XRL8OppXvtqaESbRFpE/GnZrYCOKbJmpxzzr3EEiEn0hgaTdPMJgc+FM/CWOCeNmIrI88Bl08bljQ5vwrv4E/ZwSAdiahz+zjxJ3O3IXczzmxk/90z72EhjwIcZGIuhqSN0llfHhWKTkOZg2vw/x+88CLAx3qy/RQI6MhFAUv9FFRSMXHb5uDIZ1cN4MiPqBjA8Tdf+VKCDDYS5MmxV1o3VodeTVFeppqFr9b0Sa5FGwBuWxkOKY3Nt4Ai276VHgkoy0ZRh6AlJnSLnw/53PDfECqiaG46ErlLz6yTL9JcABwFgGNbA9dTU0iFch8UW/HvxlVgsUqRjpL9KAnQft25CsoJ3rwJz3ODkjedv901HGeT4avRXyME5XyJqYUMLwtwFF+yTVwdMgqsWPhG7rARFz1BbX2V4jtP5DNKWUjTmtWR181fEg4BHH4Jb2jddpIdAjiMpnxpjF2fksluicqtZMUeetH5MtM5idp+xRqyxmo+uDKglXPE90J4cTFN1ZD/c1I7DzWwPIFamGRSBqdCiIbgDMVrwA9xHMI7ZH3avVriU0hHbpha9MdhIzi+8qFnJgCO2oWpZwYXRkGEPcoXAQ6+HG1LkPG2vg3zliCOnggO0nDUpij+LUvJVFY7sZoQDTtlRkW9yBTeIW3Q0CdDCzwHODp1da5X2wBHJ1nPvPRDLYKjRwKoR41IDeCQblkTwYEcuH6FCB2UHqk9cnnm33BShsI8JOWlbn4H7bYTOKidTQIBcJwV4NjWdA5qVy0BxQZbaMkmffEJSkTfp/fbpIkgYhLYCuD41vvezSmVUW+cMyDF942jdCbKJ+94hXRg82FVTFBbX6Uoh4MAHO3MOPmRCmRbS+e0BuCYI9sGOGo05UVbhJdgels1uSHeFlECIjTgoQRTaPsVa8haX8S5v+Hbf5OzWkwgNeT/WNO1xFJeP1sZXpkK0dDKVbyGHWO08ymJ61hzQuTp+VMtScKO/D3q2SxaNSSA47tf/atRh7yY2eecZ0NGGd6pfBEyJpBktDmOXm4OcNgZYY21Jb7Jj6iQhuMv//xz/nvmvznPPl9YGx0QoqG1o3eTLHOF8VoMdUOfDC1waM7p6kWAY46sZ17L3JusPgF/QwIYBolOaOsWhthGLdEt9MIAWUWcaVsEyyjuVipvWtGOruub2gvgb37rVenMeK5aAgFwBMAREriMBKRqvcm7EjvQToA29zk4NqS/kr3bq74VwKHXXKN+Pik8a+b4KKmh8sq+kT+XCt+oBZYPdUqFlQxl24nazoyTAxyCiooZcNYAHHNk2wBHjabyQMmiVUomepRn3TY5t0UEKarPpZQSD2bIemmvIetRBvk5UKaD6rUdNffNNRJI9fs/8rKYG5agKk8sVSyjeGxLECab1c4b2vkUyQRWi7kb83fmvEiHpnwV78BcHODg2g40KgkgRh3yomM/Ebkw2u7Rym8F9CgZyrY+ki0l3vbz2HnhHODgGzAO/71Ulirqs7/FqZYgT4iGymvtWwI1i8Vu6JP+Ba6Sc7p6EeCYI5swr1ZMsYtbabyiBIA2pHw6AQ4L7qjpFpnN/Cp9a+pX4+LVr74R2i6Gk/KNdM6qC8xhISfbzuGgdh4JBMBxGed2Wxs6qF2jBJQjY1vO2aEVNone50PtJNS2jd5balsBHDqozPvG0WtHau/ZJnz7/ipHC9/gvHoewTF3VIdRAGzafD77JDWsenmnaiXJhiP7rJbOyWe0aWdEgrIvME02oeMlI5Oxxip2oTn8QjfsXVme+QiyjeRBa3ISyS3Rg1/km15D1svB9xSZ+LiVzjRVuZCLIpKx7lefvT325fMy+BiyJnUZHIXNuMRPsKwEfGkpyeUL8VNyFsBbpXbenjLsO/xvMR3+83kM2aQVkj6c1vKDj48CB1vlnhht91Dla5DxxFEd0A0wjok5gFfc8C11cY+OfTHrQNn8RPXTz0dwyGemvCpCwWLl2onVWHoq4Fc3q8Pbbw190r/AVbKhV6e3gGmyReYFK0DTR3DkEqgNiiIvGrpFYyQgwyI4mBKcHyFSwzYd5M8INmRim6xGPCkvIH7RCOfcSiTsmFjCR6gSAEcAHCGBkEBIYEYCWwEcSjXP//0oAyVBQ2rm+BCdocJHC9+A+WKG0YnbZCzh/+YARz/B/AVUf91GyZ3IbsJbkUiSPGhNSinsY9wSf4rEWlxDdr++L1LW9Q3tYr4M+RT7bU08FiVPSW6g6KdwkJICK0eBg2LmZtDSUTpXXb4GGU90ilEg4evolMCPZXqTGWG0Yl7eR3AkvyoNhz3rE6tdqT5ZVDiNAj7lkGAgJWhLsp+sGUcUEfvXZY9aRyjHmhG8YN0AOGYcmzUaIeqGBEICtyGB519+hWd9X4jdwBAkjmMIa6BwzRwfjQTpb/do4RtwXoym5rh4f6dU0sLa1w/oNIWdkIidyE53M68YyYM2FKYntYmXeEELdbrp19/5dlzrUZ+8Frxwr9Jw1CDj733vu0PyFGRMPpTRQRTAwTOEzY22QnklboinXwIoap+3QjFf/h5AixebGA4LNBO6qpCNvIl+brctGaEc02N6qYoBcIR2CwmEBEICF5bAKfvD+9496pPXzHGAj1FSPeUPGL5Rk8AXvva1nh5ZGSChPe6IHTWwdkIidiI72rta+UgetJUkczoY5ZcyLi/b7in7wzvfPuSQq3ANMJ0gdaVVtpKAIGP+H50J5kKv95YbERxwxerYb+ndHmXFa2g3UXIlPvPOw8YLwGh0rJPyitdoNHFZqdLBuGNl5RCfs3oAHF2OTXLg+bJrbLr12+jFdPfnKtaOQ89R66x1kUY7eYtie0hAF5RORF7UsuJNkFpEBA4YvkGkRjEBx0T3lQ9vj8Htp7mTit6JbH+/FktG8qBFEc0VuLfmuC5SeeO1r4+iDMX4BdTsKJ0rLV+MCkTHAiWP9kiQsc+C0enb2OGRTeKPGhgHN2XMLat7W4sjbMohpWTGPrkSMtlE2/zxRz/caOIIkieupHMmR7HLSiAAji6A4+BvwDrX/G30orOzWxXLc1NvRblB5yKNnqFf0URNArIF3/jma4sogy9QS8Mxl2Kz3fQBwzdq51MmEnBACvlvfoVKTPiQwAUlsP6F6mXN0zWtK3PzxEUqG3r4o4jAEcoX8Z25LCQKopkbRFs1633m/jQcF1yqN9D0+nAbxvq1175+FaKAz8g8Ore0z1krAI4AOLokcBVKZw8mL4I1zDVK3MdlUzHl8j8gS3tMkvU0LZp3COCgMGcx8hAGvtn8lAq3wNqFFPaB1ziYNaM8b1V+w75bGpT1QxkUQgIHkQAvqM9pTR6qLfKwzuUZBWUoatT3fuozRwAgduWBe1KK51Pm+j6XYVSziLSOWkTrz1i1HVGCRA6yWq+djZUOvyVeuRY5MEXXo2+H0pm3x0wAHGX3nt2R3DYESpE+RwfP7DIhfuJLftKvfjXqljjKq4A+F5erSkJKtwbadZ6qyJdJmnTxw+OTsUF5iI56kTcqDvMwZv+N0iOrU543u+uUGGNxnnAIZUW16afG3agU0xWnatdE125aua8XZVgTlPreGFPDGtTBxpiqa370vaAaTYgHkxIlPcCxWJG6NEoHvdtp0oOsZk4yo7xAbL4V50a7X7ReHKAaS8lA2GzJT+XoUkOx3SOEa9kXi3wCE8gcn3D+iyYpMdUTpBpV/sPvPJMDHKAe27YyRK32snGIiArb+96rnkXBfEjAJIDnttLluHZ7l/ABgggmEIENoxgmWr9gleL9KcA9EzlWlWEUvTo3i+xNPm7kHAWr1fZCryVk4PiabTojLGrqekchjqusXJ67Vg+AowBw+PuclUTHAA7LsmO2Pg6bOZMq7E+q46EVMQ6V1FXPepLr6821Q68l/Pi39EN0KOxbTO5eyg+w2DdKAuf9Z/NL5Yrrf3sMr4F5uM39olxZ6z5t/6iJxaa9tBsybPS9PaZ5B/3Q+I5YyiXfC0Fg7SZyKWmYeioaQKNc00hDcIa+T4Tv8bhk5tAiv/rpYYPY6FdjgATJ5SzlM1YNAXDwUz5zoLMovUvt/VvdoiL+SQAxl4bjA88+V3zlyKnpCVe/VgUIJtEelw3fqKUXnTufQoZX8rzuMZEumE+nP/VGu6RORNfA+obQdiK7xzDdHs31EeO7mp5nIM4tKnNpOGqnVPD/L4g+nKHpIlbOl6P3p8CqDl2yfc8NNLPXluTK9+Rtx/vqAgcOq6nmFA6De+132dDxew4lz63xM9T6PqyWlZmEURAQ4fEqaWIRGp0hfnhRyeObW8kPfjWOFpbZpz/1CTrFn/ISLYIDl1u+t2IHhE2IAXm2mIN67SxgQsEIiXxUUg4nheU5KLzCV+Sz+OGn5559oBfsVtFa7KFjhfW6nrkFnwkp66N1R9/APL2WgSskQqEKPOb/SyYmPVGQfCwRkSE1Nl42WGJG/q0oq0yxaf2kpkUc4TRkaH1X/AVP0ncbU45rSsK8mvatMB/UQRvTfIaLH2YL4qVf9OVnfvon+MaQmtq0EU11xCaVAA7o8CukWFz5fEt48LM0mX7IR+wxq/1c1cwxFEkzWROSLnsJ1PrVGCCJPZ9UEi+tIBBrSDMHIdi49yy6lYs9mYdDmue0Fh58liefzHOakAQQWISclXjjje9hUPLwoQehaLj6Q3RqbRk/ZDg3PJFh5c8e9txNJWP9avPz2w/+rAjr9N+f4uW8JgFHe+fqP262+WTOV1+utRJVX5zM0wCH3ynyxTVEdlvhXLvZk49jLp85t/Bzn3+Bdc3z0ksvrjFAjc5EjknfrujMMaOwLE7/ffef/vE73zk9fOiECWqu/iidYnMT/JyBTi18g0TOnUKzflEevH46AQeDzrQxm3n6JbkmD/835k8PbnvbymfU7EmUjxfOqJ+PjrIjQnMOYI8mrO167e+H+AGjqfV9W004rQxNqd42P8lKPwEcPSu8NhWIHxOFlXSIUJqjkwAc6/mR66vbnu1pWIr+p6I7Z1iAl3NSUkZwsYD8baa1MaNDHEXDtEHHvE0/WN6PrTGfD71OQ3iAw5fxBj0l4bb2qx8snfD3J02KU05Ne8ebz5o8atcfxGgPje+7CBo/vmJbpMWu2WQWGGROuy/sm1BK6pxUcTJ3TkWomfDFjxCEX33P08WZw082qSjgB9E+Gz+NfvkBqgEcfkUks8VWgaAxkJfiNJAQ1i92EffKZ2gv9ADHemYsDYdQCT2dCEIxplqp74fo5M0ZCmB0ppNuTPSrxg/9qh3M6b8/xfgxyQ+Nfj55ijtpJ8Cxfv7k/EwDHFsx4wGOqzYzkomxlXymzZ5FfqA8AU/gVQrd0DNBQVV4T7AJHc/PBDNUF3ApVEJPp69ew09BAYboFJub4CenY2jCVvzUMB0Sc/QIzfPD5TVKwIEHO+r0avIoclNKY+VkxqPjqc0fu7HlsD7O4mKf2LbWmD2+uUQTDiX9obChG/tpwvXC6dy56EuOKe+hCY+mmY/Gj1/pRwE4AMAOAnDIHk34SV4m+3wHGwIcRQc4Of1Bc3qKbmpuTOfseYDDl28DHOAsySWRPQBHTtO36JWjJZ6gCt6+BcXQzbzpBODQYPWAO0U8gi9xpGtj2hZpkaCfPCaBRhM1KUk+BFkoEsSeJCbCeEjo+Cp53bywJ9sGOODKV68N0CjAoUgWBZXoAJd1rSi9rdwMP15D2+G2AAdNc0qCsxITQABnpIvhDOC/KwEOIIYJfoq4zIZ0aoAO7kcnJOT7pdiZubibxZ3L9JIlZkqy4VgKG2Upkl5NDrbo+JhVVOiTIsKS9DS58pEOaecP0nL2KXj8duyZsYw8PZmPRBY+wVUJAfMH0KTYDVRNcjklqY5Y6crfBBFywcCbUvlotTYS9CRkFThWex+jU3WWeMs3kZy1gR90Mp0SKZ9XSFy1E1qZklmcPJ3qKNeEQ56GWYRbmeN70JkAOKjCoT+U6gSgUEu3CQrAT/1AyX4AB5Qn+lXjpxa+gabtQTdURvx8+9vfEmR8iqB57euNl9vFMdXkAZLwL00nRt9PwnYEUHuV7WFmdPrMRcb24KdTz+TFcmZ6wm3ypBv7acK5rs3xk0/1PTThEQCFI/crBTjmDDubNwQ4SRNdhE5+RGUlPzqQQnc8He+m6jMmo55+gMPLJ3EvG160+MFQwzjT/5hQ9ma7n455m36wfOxAA+BQVIssPx4hHT0Ah+7KrsEKfJ8MlkxMYQ3qY7HpBOAQHcmwJuS8d9Z3HdDQmGI9K3bAvP0JgMP6RXcgxQj6JvJpk8eSWKO6m5M/YSyvmOjupI+QFVTEo8njU8BOABx5v9oD1AA4bNy9eIWbMC6KEIFbdbAhvZWLPVFioxosOaKynhl52rz+mjhagiYsYhxgH51HXRaPqByETu3ylNHLcS04RbjSnCWUK7GEjmZ4gg5bNpw8x5DOoylwz1IdSSWaS2+/asn4h5Js8NqO1W5nTqgkwcov/eLP2U6Rw53rMx8hpZysR/MbWajUX6noogTMfxDBhKxQpGSxJ4mufBMNPeblLAFqv2tspsn0WK80RNDTWZOXEVdQwRcrj5ZsS2eama986BmdUpk4WlJDUQnu6D/qcoajJUNHb4r81NAcxQD2AxwWxEHsBkoVlE2TczQEQ5PHL1I+T2AcNglX5hndY5FObzeLO04/ZfVr1OxZ1GAMdy3vCdAGCEjx5pqLCBlO4JaH1mFMD8wjFnx4neYoKh8KML0RXdKXfKpvqwmPppmPxk8yWJFkNE0yKovTnCsWs2WdSGwyrfMegCPXOP3ARJLmQyadEeynI1Yxv+w1YHLQQKawUZYNLSMy8cCLr/etov/VZ9agAE3LMm6rYNmsOtnR3/Ri9Eqt7+2KowCHf0spGTKj2kQaUupvPbeqVddfatOYOY2JJDrFfrUHqMfQTzooUSSct4Ww5mVIvylQLJkAHCupUX36sliwiVoQB27/69/+Tn9cw8FLcgKlBuUMhW9YN9ecT+kZcc1epbChPOtRaIVl5MnTG9mmYzlxEn/b6+rFnFDWdCN/kOjXUhTlCl8Jg9rZo7T8h8gq3IOKnlXL62QRK/1ZsQzgaGdQWmyiDVj4buZWQe2bnskzV6bnJeqEu3iNVeyUSr+XbiVruY1G3f6Jps9chVtgi+D4UPiG8awrt8E4DOBgGk9MHj/5V07pdvXrvcJjTj+cp5awA0MNwAIunkwUBsQSEMZciqJ8GgPZMM/tVmNkOxc9N7FAosqiBALgKNyiIqsIMxQzzl7+yNWXaaXgAqwis59GzZp+YAI7UqCA8YPPb2kd+umYuUl1eqGO+LdkQlLUit3wol7rTwX3qpiBFLnz6b8xC1gt2kvCXMManqLMc9D3RxV6ml4EONTfvO/tMe2HGPxUsV70TJuGlNq8JWLU8PGlfH7FsWuG2Eyuxf4sAhxGR6OjfrXnhqacZymHPBLx2mU6PiFIQwhJPtTz7NzWyuYAB5R58UV6tjmUoeb588pxjuABa9WujBkN37CuEbsxfT6lZ77lCiTJp+uJ+BQ2LF6tMnn7FlqouDAPwXsKfm3a6rMCuaNe27nyNMMqmXRHf9aQ07y5TrJeUQj0TM711DqSaJhO7b3YxCLAYfpw1BLomUKjZUazHiyaiVddQKdUCIubQA1qmTjQtBPUjlmlgYwPhW9Y7yy3K9PGpu6EP+lxh9EYkGTGtgGOuEhlVMNcS3kDWeYigPr1niJTeEA3Qv32y23vkgFwFAAOVq9dOKqAeTtSa06jnHzlcTRbs/PkLfSTkvlVgr4Ai1Ogg1x0u5RklI7AC9rS4QV7s2fayn7CXMOgNB58+K7Mbn922vuikEr6Ah0DU3Qi2sARryUNLZJgDcHpb7otQ1moxb63x7RN1nfBIh3kpejGVhVoN0EBSUnjQovCR3oqegZkpuuxS23gymKnfWaTZAY2JmSjX+Z9qdFkbvBrztLizNc89zfaNqQn+C/xLs62++4BcNhdKhPgQs1U5e0cP00QPFqV2uGU6Q6+8c3X1tyf0jPTihrPO8y1FDZaO8xwKDDJhf0BUEolWkTVUHKffoDDs137nOMdCb6QN9dJ1tNZFOD6DEqLTVwRwDF3WePehuYF6Zu/PYEvNM5ugH1MEDxalT066O9PMZCifVdrcXp4gANPdc0UagMcPtKkR6VHmYNLgEgNRnwCU1szx6LuASUQAEcZ4GgsYEUx8CQp0w6+5leyp0x42NYrTwT4rB9FlpI3dXLy1zfdeONHE5uMaQ27UTenmxiqiK3vU7SsHHRVb/drcYBGWSrOkCEhbNLrHiLPv/wKT0/J/jKK7/32R97ffxuIhyFq58Zv4KAKB22Kef5BN3ihOofFyPn5zsvP9g/QaMl8+egIHoCmIYBJeiM1IUTDH9YQKi28Q2XayX3abrnvSF7SL8MNAY5Osh7gED5ei+BoS6AzgqPdRILaSG5eYj1ybm9Ao5OqUT7M+tzOVljcHLhQy74pUHWO5nFqNfaLzstTkr6gS9GopD7RKIBraK5OnDFJAivWvBhXOqGaA7bSpt1w8QapNRIQrrFmnhzQRQ+W1kggAI5hgGPNCryHdX0OCMVmy7I/83MG+3IRCDhzl7dq7pz9akTvb9Wd49O5i6n+5msTTnsbBbjqZBwNW5xQ6glZUeX0svHpp3adEhYAZa1Yah6+aeQY0q8KaBKYDg6iaCyLGWw78D2Ot7nrjfRMawCOObIeQRCE4S/b7s+K1QlwtJuAmUaCqiL80S6/n0O1MpJ/jSl55LpKNYrvPYcs1I7+gbfOHeKYY2PzWrUDOGA3D774hbnmSL2BqH2qP2VhnAgsSgCONakNcHobISSLN8XuukEE8ZUSIP9F4BpHVr8X5C0AjnN72isX83VVl+GItedzcHjI42zdCYBjWtTnBDiSyyOmeb7qinbH3pzTjm1azBjHl2AEczQvXquGbtCpP3jhxTn29k4vqkmo5SP9k6TmkedcS28kREMnv0TKMtRY8OCGOaHUUDE90xqAY45sghqIgYmsWJ0Ahw1TsQl+bSSoKgIcjfK7pg1a4wRe0Azdu2lkrpNoc047KEYjdmwu0mGOkw1rNSJT5nKLwpulF/UDyv0UrJEJ6C3BAaGzZp60l8ZVGwz3lnkm1d7JNdZMufV1gd4iIGWNGAPgCIBjXwnoDhHZ8Xy41LmePD3K5rtCnq1j8yYuQvCc/VKWlot081CNKrJgzm+nVgMOuEaMAwijBtlMH05R+Aax6ysvyVucNlo+lifCp+ahbiPHEL8q+0ySOscvkA1zQjXSM3kNkGiDdoqidtanBln6nifrUfSKsmIZYL1VBiVaVIamvAkNcS1BVc5qu/x+aYNW5ilYY0cev64iC/DA5zCCtgq6OoyjAYLrMOOclJRACjjJzwfFR0xcXcxhK69dOYCwZpq1AY5dL/jQRaTJs7hxRIGaBFB0oF237fmzTVgOmonopzUr5ZbqBsCxr3sfSiokEBIICYxKYM19sSfX/dvfqYVVX10cR+NN45rEIncS/sj7R4dm8/IrcwwdMz3N5lLyBH0SE77fQwJJE7t2ZyviYQc3TPOVQRw4/A3UGGV7WYzjjTe+R86mTlSC1CG1gBR2BxI5s4NAsJNacjss5yvzUZCrNuE4JUtjgoJVab/qX39TLAiO3YpKW/2pcJQfRHdwCATZSiHcHh2gjZs/jeKhDRvBCM2bW/sBcATAERIICYQEDicBBXFwzcdEHAfGLnZqw4q9ljiOxotTs8Un5HOXfeOdu4dv3J6JeZEegQH5eHUdAPEXLa3n6gxNrGeyTaHfp5ozFq+91sogDiCMBmp8WYxDGal7IAnw4sa+wK9Sp/1wiTWq8A2A43ye6JqSiVfuyt9hz5rzCO26EzfF+itIJ7rWXk0T/OytXi5L/z5AGyyTGrw1ccLr2tX1JvwHwHE4x+ayeiRaDwmEBDolsMctKtb0ykwcGKmNOGTFcRw852jjlSn8my0+AXAcJ3yjc6bd52IKprAkJkqrwUmfDVN1nqGJvUdw4gjAJhbkFRFREAcwRw8QUCzTjn24IMYhHbjYr0Y0XBLZNwpwKPtGMXxDM4T5OQFPJP7exFUsNj/b6Qz6b4o92xWk/SztrVsuTp9psDmEdBzFRdcYaxZIW87HYfiKOAmAIwCOkEBIICQwI4FPPvgsz37bv5JEzAVxyORtW7RY5MfEONpHbLDFyf8/gWvcvZz85muKjtk7+8Z+E+O+USbphvKz6loZPm+IbkiYZ2hi11FbmYLximzWNawqiGP6OhUQhDbGQXDERe6O7QE43vupz9QyGRXPLS7CJb4A0EaefcOPFNjEBMCRqOiV77EbTvLiRSo0jRd6Tjebthad3l1VyhGIE7jRuP5mjSo4Ql2GGL2dhCnVxH7DcthvLK4A4GA3+tb73l17Pv70Uzy1X1//2AePsEqDh5BASOD2JLA3wIHqU/L/aWeeih949rmGXSuLfA39zeu2D9eszyHCpqBQ6tubkNGjeyuBOJ/SYyUTxAFkDLg55L0nhduose51WkN/tC75Mh6dKyknzuAWmMbhGhguIt05G4R1FHNzaJ8CPOoZgqEyyUmNlWFKbXiidjoAkOWcuIbJJ5Jx4PnfqlorJtpob14BYQ+pDhW+AoCDUX/1rW9+9Qd/YOIJK/beGnzR8ZDA3hLYG+CAf6BbvXJcgyO0z3ooIGJNKAd1gVGwknnWnBxZhGPWoxsWSr333Aj6IYGzSWCl4zdhOF5vla986Bk0KijnKI7gyy9iHGhCYIWVTUijopzbGUyVgKOWOKOddEPoBvQNJbGNJme+GCfyxmtff51kRj//9r/8889tPivyYxprsIYvvPIXDQ7xpZN36XPHajYRQkQXrkE3GEoEOBc0tMnw1Ygwe+FqLjBn5S1Cu/brsMSvA+AAp5hAN8Dpz2ZhREMhgZDAfZPAGQAOHHK9clwDcPQAB9OhHPlxkrkMpgSStF8zrkc3kINCqQGM7ttcjf7esATi/pQhC1sO+fSVsfL8FzEONOp0KEcCSaMYG1iJ3xp8scXADUM3VCvZYvJgjSLA8e2PvB+NCmw0NASdhfOTaBPnXKytNsBBMTnGhE7wtnzoRIDSKKgunrluVIHIHLdQ6zy2cKs6bSW64aV3QZTKT3LGdD1otQbd61xxN1bsOgAOlvFpTxoJ4nj9R34orNhbVX/Rr5DAESRwBoDjpPoeHqng/5UYx6JFLnsXs3iooeJFJ7prsPMfLS7GmMAbQSKdBGvFJEmO/Jx58rzrl3+BvJjc/ZG3qwtBKHBmltY0p3QY8j3+/b/7t3xeQ61dF+I0sR/9hPKa7qypu7KDzJ+f+emfeP65Z/vN0199z9NK3WoPyU2gw20y/USutKRyDIN1romwWMzHoYOBE1k5gHrzQ4Vo7xq3OcBBRAZxH42TifoJretjQxYBDoWKeOBDh1MauUVXzpA8NYbPMzqacxSAYxHjmGAYIKOxfnG28WyH4BJ4oOO8sV+pFq63+ujI2qjV5Hapc0ZibKvRHJ1FE5P5xqpcDcCBJh0COAjtvt7lHZyHBEICx5fAeQCOE8bx9FPYkbxytGjkOVefe1UadwSaQYzh249QFHN8gHr0cNgJbay8M0WcWCzM+hcpozNTPiQJMvOKfKlfR2lesLwHOHSnyX7M6PKU/egnlNd0Z03dlR2cADhAjoSs6fmlX/w5IBLN0vuAcSjb6MqDKsI4FuPOBBz3Jx8tQsYAFkWAIzlaImijR8mTczQhmGwu+UUqjwCON1TxdDjlYRpsMpvs5xclS8PnGZ3IOfrSSy9uzipxHz1gBEgHUMhQUokesitVxwGrTwyrjWnjel2E2RkBAXYPHR44SZ78dImidZSDtja1tjI5Ig3H6OK9GoCDdQhm0YtxvPXNmLMHXLrBUkggJHAzEjgbwGHO+ZobVXRIG+SixyKXUd6TUKMIcCxGWwC19ERt6BVoP9rSQFUEEl0krE9+I/9/9MMf8pOfP+2nK10Ue3v1AXDryHZ8AAD/9ElEQVQsToy5BBwCOBJ7UfFEBHeM2pFXV56EETqosuZGFfn5YAr9qgyN2k6oAcFi8EUd4LhLwIGSHGIjz9mxmIbDEBB1nFC4/Q6n2IxKnHxgAvtp4rX85z6/CxYzdACBHi1eyALBe5tkdAgDSo6BtLVlDeNA2gRHCNFY1LeNAqjiIsyx1YGjSMMxutFcE8CBlc/Bkx6MY/TylB6aUSYkEBI4ggTW7EDb1n3+5Vd4tqVZo2bHK3oiI9plyJrRaQoLX6AweESN5hDAwWvMzheMFkS9Jvup8ayD4vy/frDwiKCDcd+fwVpeOkcAkmAE+zIJguCNKK4mD+/SPcM4pXzJ+6Xf+8DvEEahzxTID0dw6SmQCnT4lf9VnocP6wn65hKAw/800W4+Oh7gaBBURV31Cg/Ijf9N2vk5l9rJl6Q7EjjtQg3KyXD4FimTYz0aR42UxkKP8QbCZQwnfacvmgO+ImX4Bq6YS+oCEwA3D0iC+AsZfzBJGcVl8KFmERYBDgojcH5SLXigCehIpPrSt6Vv6IXFfXS2Pmqn7lH+uWcfnII4nn6KSISVZ1WoXgy7qB0SQaM2kI4hgANcg6Z7QjbEjGJJaplEEyWfhXjcXdfC93bMZ4+h8TRzn9Pew09kkRw6xjXaNZzbfle2FtCBp73VC//1m935KawJ32ifFbK+6MSQwjT4vG2YTI5BgNdsKMbOIJTRqXur5a8J4GCWYFkuuljfeOrHR+dT4xra+CkkEBI4lARGV/fNlNeNKliW6zEOKHQeVzEbXUgHcAb2sQcdFgEOymOCU7ffChew0hM/0iMKs8VXzgQQdjaXJzagt765B+aQl67X45Y2jw9KzJE4xmAQPjOCT8/B93i2PFYAxxI6+J98gztqHVTWD3xjteIfS59B4QmC1PIM+89qVAzPtdsAONoEqajWk0cE8zCQWmBIMhaSjx0jKgrZj4UHqpJx5CdDl9SK/rcnHz77ySqChiQdBFDArTK0Av8tKVDLzVEEOKCmEcTeTfhHCHAogIMygBpmE3O8hW+o29/6Qexp3agCWLke4Og/ruJRD12Sgir2YR2LAAcaFd3IGZMhjarbsk5HSx5dK4vyTDreCXCcDoz//F43pyRzI/daLRMBH2rnAmpRAERwbH7by/r3/zrjsK2nvXKzu1T1ubSsmjNzt5Ns29Oc/8apmYmm18jnIFr3nGwsAxysuk3mzVZ0Xn/bD7cxjs4g5K34ORSdQzHD6g1+2ios5HNF8rn4YPG2YatkHDJkwSl6ctEV30NiW2OdA1sUD7zogsNR+9snAdkkcMNSb5zM8Vf/dsKeMCV2ih+sbD2LGIe8WWxrIRpiQ3hH8uZfHiaFhU0IuTD/Vr4rXi6koCAXVG/X9b0oCwuw+AV8UYUe8L0a5X9NZiOoMIFOgkWAQ/iC8QC1YruGOKhw0m4D4GgTVL8giGNDv8w5nwY4vHwUKQOrOPmWUVVN0CI/mWAN4NCIUJgP8MP/AhQ0EAZw6E8rLG5tFNSoCouOaEpoapcPdNmjFVQXEgHcoPnD/2ZTWp7FHOBgvJSGQ+AF1SGlN946S6XIDogLBFG+RoEaFvTRbj03bTfJ+7iGiK5VYglvgnHogMm03pPabGjUztOFucb2SUB8ro12Go7s19NNKxyT1DZECMycrzI0Xrl/aBkodXdJkYfa3RmgG/kplSF+aM4jGj5k4+IWQqI/N+FnEyKdvkDPabvaYI0GSuzRr2KOjE7cqpOfxfSro5O5toRvg84CwKEYMJ7O4J+aBWl0pq1MUYYNQrUbAEfn1bBb8XMo+RyKGQYr+Gk7VCGfK5LPQQbLXp3hb3/ve9/lyQ9O9wQ1+BDl/qwci2n51xeQIb6+X4jlRORhGrw1qTds3HGEqvvOW9/cnsmCG9hG+R8fUoXxCYVBeLxAHqk/laDDCN5R146sndSADPmr8njl7Sf5PoxDYybBQRIsoEHQGEY4+uxjN2qi8JiL/6ydQt/kZkZS0hP3P+nUht/WvVRzIjWyqmV0kmKeJi0mWWPzcfz0pz5hgyUUQzfC5IdZEsr0xXrKZKAicROQUjhJcm4FC7V23oSfPPqAawcewYObpyr5A0JRNHmFfegnfaZ3pGw0DK5Yy7eeF/D8zLnK1DIic/kjT8k4HqmI73znH3m++0//uAbsoHp/Ooz1CnORgkLhfL/6AQ5/YYqJRYGE2OFzQzY6XhbyZitCpxgak0dViocdcNuSUyqd/NhFsLXXveFTNDbBTuEsJtFsDBZQV3sX9r928rNI0OjQehFry68BKtLs56d9hKdzMi+u3E0083rlbHxO87MAcGh7tncFi+NdLIAptgkdiIvOKXVz6cpYMnT05BbdnJ+DyGcTId+qcGzyHGSwgp9FZXKo+XwcZnQz3+no+DdfE8YxhGj4wkIB9HReB7BoT08XkCFu/KzpF3306MZihEVtKnpl+Opb3tQA1tthg4YpWNSGvFaFZuQBEbnbmQMcMuLNA9drfxGUG2ydAulIvFmhLW2Ao0FQDEs4ds6CFi3rh5outpvAKPrTOMmdGQ8xLBL0i3QNwGF0GgBHDpHk45goDavSBjiKuIOGDJTEDijxgTGSvZtEcAiAsEfhFXjyQjf0JLeo6B4WqnDexMxKUBV/HsoAjt/6zV/nM/9DR5PNqsBSsfXcpE74WbS5awV8p+aIsBh14IJVLIxjDcAhCjwXhznQqJwfNH6sXx7g8BDGw9MrdylLtU3YRSqgG4JIlFiU/+dErZAfe3qIMO3BFOxWC9QFQRPtyWNqhA95E7TuL4td5IfQgMXck7dqNp/Z7Fm8BrUxWP3vzrcdLKaH3O/iZO7hapSfxqpZnMw9K24rzTyx2IvsreHnyiI4UHPMp9NrzJK52X81bD9g1nbDDvJeV0weipngZ9GBj/GKxbU4SYoFlFRC6fFWRnAYxiE6wBz9+UensYykos97l/CzBruRLb4ysejjnaIEqRvk0cZQDOAQrsFLb733liGep7HgVyWY1GOxGEaHikkEhzACvFadIFCkgFAG1cLz1OOJ5F66fVMj6Bm2CA58XbXrz8UU2y0CHD0RHLWOiCA+9pkjOPxxFfGQjyN+lDwEmbAIRAlK2gCHoCI/ASReKCjCRflHhVD84e//ngc4NL7KjarHx1DkERyJQalIHB1Rsagc0RHSofKKRgHIoHU+2K0r7daPGcEhrjhtYRjH+ggOHwmim7CnD63M6ViBxYJphE34CI4E4/ZoTuOmWOgoVTM37DIJezylYpmJl8x2c4oBDbwYb7zUtdMKrLvirPOnVNr89CdQCJ+iYcx0CmcR4KgN1uj5lE5+Fs0z2hWmUAwf6+dqiJ8ibKd5PrG42ot0ZcKai/OznIMD9HSTHBwQ6c8w3JhY4qdwZexSnHBCc1t+FlfCYoFN+DnmYC32fbHAJsKhlZBPW9Qhn0XNszhXFwtsMplla3JuIjFJpxEBXxGjnFd/exvl0Oe8Om1twnNCxN40Lg7HYgGNVzvxUw/AocWF36hEoZY91Lu7liPDuPJBDYIM/PzxmIIyUFrKhtzr9uCCmGkAHBQuEkz88/xchpKM5D68b6vdrh8RK9kmKFbx/CUcgCQ55CIlgRtZoUuGxfjmrJWifDwP1qKqJy0KjqEhGyyVF1bVBjiSEaS8XmInZpghJh7gyM+qeICDkvbuuniqRSiVAAtAFruZxTchg1jwh4go5Udehm+S1nNj2r9Ln/aZNzkurmuqtrpUJYkBIYcoiMN0Bo1OmEN5oAGp2xEo/QCHz0JqqLqg1TW3OYyOFytaSUMN4JAn3Jg8WpW1eP4kDUeNn57X7157bLKzH81MPadNiJ+/qATywRq6vMbGa/1gCT5r5AQZcnj7+WlLaXRx1QS+iWZuyGdxoJMCc/wsAxyL9t9FCnAU5dW3vtkbndNxyBfhPxoNCYQErl0Cn3zwWZ5L9cJ8+D0AAtEkyppc/dva5bo4AMr7sb0humGD205u3T4amYc2mK+buLt4rfLMcR1xifF18TMtc2cbF5B3qrrGtr2T5xtevMt5Nt9+gmAD4OAnS6W5pt0iwNEmqAygdEfXo9q9JyJlgQxI0m5FaQMcqpjIxwMT7RZNShpHicVabAMcDJP4p5jmgM0WBarQQaOpi2ANrdCFJsqjwXzQ95YB1JuMRYDD36IiQeluFEFCPEZBCA6PB0H6Wx+1bs9TfleMQ6ADeC5XSm2rUe0mbztRsjnAkaAbAt3OMyjCNZTgwACORU9YaGAN4OhxAlemHbyUVXDV7S7m4PBTTllRNnn7PiG0di6MOcylk41iXNLZFuN1NXStAAdTwV8ZO3E1bOdkimIhgZBASKAogcsCHLAkT/4Ux/HNXeIgDIPgThPuMiSsY+JuFN23otsQFa+xR9SJsboHuoGoG8mtkX97geBM2pkRoQAeg+An/yeeg/xwvEehGxbEkdARKU9ZtezWFYEa/pZTJeO0KhMEoekZTphXc7o/ZU27Jk/jsE2Q8iAOAkFoF64SEIFvdPSD7ymZd1wtJt1JiiW/qkWR5SeBDn4m2MkOZG635+St5N8IipIAfV0jKHDBrkch5kJAA6CGFztfUt2OkHjb1KokBqumB18KFdKj8zgey6CAJpsQFj39rR/WSjaMA8hyTSaOnrqEWqAVJzQqAR26wYqoEB8BNwVwvNE4oqIIDkM3iFe36b0IMWw4xDiTcuoM4Gi7l1ayUax2j6zYJkIkbJ7zS2BxWDU6QBtAIUPxEdv2BVSlFsHEvOq8NmWapU4pbbgAr5fUFQMczA9wDQVxdF4NOz2lomJIICQQEkgkcHGAwzAO5RzdLyYioQzegXXOA+ShB0udWA9sbvtGBba67bWna0hAGf7BOPaYq8Xk1kR29GS23oOfnCZeaHK1B2XAR5RGAf9zlI0iwU4ia9otNjFEcA3nnR28VDHkoHt2ipauAi54lEpjzcOEUTqYYgo98A6fXlQNbdj6Gs7X1BXGoZyjPTjFVmWkMInvQJfqkUa1PwGIKQCioRZzlZhkDK0x9uQRlScAjpym8GJUn07j25wfetm+ZjioC5iCS+lbt6wcNco6XdIopqtea9UvFRdwKZVykHYXh5VRGz03tEfXaugYM+oMsMs5scWVK/fi1a8b4DhlG/3BH/j400/tMYmDZkggJBASaEjgCAAH7Fk+DjztHiDgJsuAbui6x53QDU0DXma+/s63C1UH2ti1rdGlp/MFdp5ltHpefnOC61lqUIBb+9WOWuza4sWJX9DS1XkoAlgubsLuwcApXOvRvSpb4Rcb0qlFwHU20Q9wJOiGhxjO+RpZmT6TGzfb427JQRu5QmoYzdCFoxdXAjfGQA11Ogi0gbRrWrc/H+3KIWsHH+2hD6+X5nUDHEwU0A2i9VbOmKgeEggJhARGJXAQgEOOt9463kOMA3OfXgvdwDMZHcSbKa9ECd7PX9m1zQmu5KdRXSkhlJ/CcnBsKIr9OF9DefHSgf0MU064IHBLL7pfQ5eirHtVTtcwPfh4J3BwtmI1hLqHgeTWreRUi1H2eLEfAgu/X3zZvuHA6YyePzay2Lod62usEYCMorO69xGDNUv+5usWgTOG6QyRET2yLbIH+LJ4kXAP8Z4y5wQWN1zClyJ19QAH6EYAHD0LI8qEBEIC20rgOAAH/TqFsz2yyG8yRqPWKTwQvW6953mmlXhiwxm+OcENectJgXHQfaXG5MPEeZxd2duD+JqbLFZanAAcxdylK8keqvopXOtRUFgPdnCeMrXwjc4EHPm14p5t6VjDi4ng0NkQe7wjd7bpp9gN7+Uuunl2Q2f7KA1YRt6LPZZq0OyXgB+Rc2IHixwCsiSzhT/PFrgBe3ad0KH05JGZCYDjFHi838NlAcqxt18TnjLa/JzNnadT0UpI4JgSOBTAIYzDLPJzpuS4FJ6CTa/jOfQ60jAdc40EV/tJ4MiW5W3wRuIJUghLw5wh7WgPRFJTtp0JOBYBjhwvrgEc57xIhUUkUINGcSl7Dmdp3bWhEAzmhJS/lnu/lRuUGxKwEQGlOkjghrhNJvz540p0l1A8/RIIgKOMbhTv8bLrAGo3SFGABNckgrLVS8o93WG+h0bbqTml9QaayXmm45KM7+MeXRuimcthqHoUDgnMSeD5l1/hmau7Uy1ScNnBaSzyXe8ruRSukbxmxAM5QuKxnQY0yIYEihJYfIndbwVGybYEvvKhZ3QA8OLHVXJ4wpRwDzhCmXxHsIqWpDnBi/2Zfx/B0YMybDW1CCQh2mKImiUKbdTiDXwSohIAx8X1LSMiGOvinHgGPLhwketpz7nchhbakQsHwFEGOIRK1B6cfDJaJ8uPb1Se3NdnADj2a069AJpJOmjoBoAC95MdRPsU5XAQ3oKNkMBFJKC3cMpJcVkYYqfWlQXwnifduMjUikYPIoFzXmNxZBP2PLwpuzAK5++eec8br329E03YvFgDsO5sqwZw2JYBPp7gxT6NhXc7dXXreR4BK0NtGRbTTspIMf9mPgCOg+i3Q7Fh98JeBNpAFAkMN7QQ7nPhADhaAIc5+YQz4Ejr0nL5/zj5OcZBeY9uMC/XR3DQSg1Q2KM5eC4CHB7dyLGPyyqjXA79/FAX8faXj5IhgauQAOEbFlzN8Y2dgIbzk036dRVjkTBJbgvyF2zFORY5iSfIQLEVwSPTQW5I78gcet640QaG5TL5z/y5viNzL/TIwMr1rsVrX7eyg6FPho6tqB2Hjh1XuWAoR0PfTgMc4DWgNhaiki8uP9M8wHFOp4t2RxE9i7NuB/YD33ikxpJ3nFPJALLw6LwM3KIxePgzbqs95yi029IYXYqfiNeb2wgC4OgCOPy0lksMCgDYUTurYuVXAhwGK3RiCiubE9s5wHFkdGONxhF4tNMBojWMRd2QwCYSsEgH3stde1YO+L+7EJerDT7y/k3kcxEipMDkBoqtmtYFIvchpyYSo6fbJlLdahSKdBoAx/qOzGVAOAPAQdduOP8oGlWhHMDHZ87K0Qjf8BlGdYylhnckEIltEHSnFrzg/f/k4MAcyjbnq4zWMlYXkRF7P68mdtUJIo6/CnsIfDFRq9JYXtC1PoM0ookeCcTtsKMagPIBcAwDHMxFwxGSeI18mq5BHAxWKB4YKS6JNc0ZwQTguDi68QcvvIicf+UTn+Z/gmjywJmadmhXNHSjAXCQaoR2dVOPGPjSP7zWo4yiTEjgIBLACv/W+96tF3SYs1cKc3hDnB4dRLZzbGwLcECNe0MWOQEHIdBjsdgZChCCgZs919B6XGCu3c1rre/IhLV3nipzAAdBH7/0iz93Hg5XtkIoh0IeeE7A8blOrDTCN3yGUYo1blQxIpaRGryG8ynIpBYv4N8e+7taWRT5vRIrZbthdcNrFt9+EzThQZydrolFVrQyfbUzSAd8BtKxuSq+IoKRZHRUPwTAMQNwsCR0ViW5HiVPz1lDHHTaReEDOvDCn0liCzzqPAmIP0/Rbg5qUFATot8JDXiAox/d8M1JMrSet+ivlfFHfijPn4muoXAx22uCK+VyWKzowSMTcnJWxUJ1/CjkYhzq0RUp02D1liTw2Jx9+inM2fMfLZlu0S5rJPXd9V4ES4QF7/Px7V9+6YUE4HjwmT993zO/wa/8z6826+yWVrAJ1aVkMicx4vEn+VXfU/33PvA7/MnDByvMnxSzR0hHrfBpd8tOgtSOVNAvXc5KAWAL47DYKbilmLEBLsM3+YGdxhEejws0+FfvJFXkoHb5UwLp6V3CA0Tg1kaH3vFnu7M05IkkBNURCPI9TDYCcMQ5XdDI6rOdDqCiACNND2//MW2oy9DozIiOpfCBP5NifJlTsItgaVe/+oMtGl++5+GDJ9gAOIrcQhaW/OQUtVrX8i7k34zawRPlGTudATydWPnI+88Ac3SeT1kEONgLjHOAY/qO1904DYFnbvLJozwW4YMJ2W5SRZfL6mkTpKRHajYHEdbgGjnngXTckmE22pdNlsb9IRIAxyTAgTcu4MDfNpIf7igCHPjnxfSlPteGuc0eARFqYEui0ZxBG76hYt6QfIEZ2X50o9ic5JMcrjGB5PANhROMowjxJGlc4T+Xw2JF2PAAk2I0PFwFXmMHkYgEIZQD3uwbH8cx1KNRdRblQwIbSsBS5QEWHDya43QghcR+Tz+lOxqvF9pg+HACPb6Ab2xHVHTAxPv85jYLB9H/9iSeMM6nnU8R2OEfSwCBC4qjy0984KHRRmEYzuMLihEHMJO0qAQZtU4JdKAKzIgTCufxLI0IF2Ojzb/Ekjx2tqWnd3SEYjYWwmUMIvG/Lo6g1m/SKahpGthTi2qRuDR8eqgoCzXpJt8zIvop4UqThO/VETNwk5mpPupXlUwAKWEoQBKJbH1eD9XKbegat9CUPOkjH8RAo2tJF/JOndN8Ry8ZWEA0x36HVtr3YT2+CeXh+ZTalbGeW0AZJRPtuYmzAXBA4bAHVaxri+H9PsfHVvd3EAnCK/fFQyjT01WnV3qGb0MTIkhdVgKLM3l6Ot1kxQA4JgEOPF751T7sohPgALzQeQfq8jlxnpP1U0z5qTKN5gQu0ATEefgg59zjI7WFKrJJeEUj24iwHkVt4O3THIEb1iLtFu/N9eVBECzSxHPlIQbleYU+hRdF1FmxcaJHEEmSZsVOtRQvyunp0WWVY7S+rQQ++eCzPNvSPAM1Aw549yijfDq8Yo+K8HMyvnVJypVDG4ymXDXevSt1nDx8Hg003whu4LPwAvPDDeCQm83/ch39DFH0hH0DKRW2hswnz1GDRuEeCIBWFBhi+U0twKHRqRw9mQM4BKMUO2uC0q9wJTd+CODQWEh6UNCQGQUhDp0jWAM4RF+zQpL0QTc2pmqaAhKvppOyeAI08KcCK4RoGLKgLvOlilnwhUcHNBU5GCLYgi4LRvFQCOX1pwpb9lDa1fdQFjzB/zKRawBHg9u8VqPwoQAOddmAAx1aIUSiM+Vnf7Hm+ZQ3HMDxRg5wEF1iqUMUbzJ6r7YlfPFhETZFD3tQxWIxFg+GKIhDo5kcwxndkaGDtXw2RxTONw85Ge1ylD+bBBZn8k3iFNOdCoBjEuAo4gudAEdxMZiznRxUmQM48gSoChvpuTHEYkZUXn82kBE7rZOAIAYH+Lo+3sHHQQBb1ACjHNFYBDhEarFiDeCgI+p4nmPFgA/jYahHZ9OD0dAZJHClAIck441y4QiXTc+hkA29DlUOv6uO2rDphz+W5MhoRCjIeSu6xHyZVFQUQ+NWkRwuaSyKUQgAUnJ62ycsKOY7tSHAkfTF+BdY4A/7JI12wjeMmhANYQqCDJC58I6a2GsjmEdwJNlSaa54t06N29zm00EPfS/QAZ6Fcdjj0QHKWzCICgjWEYqR4wg15CKBJxrFPCee2wYsoiq+8AEBDjH53LMPLDfHKbHFR96/VUCH8obW/iUJOHyGUVQogIs0KiydMhk9jNoYffzh/2LdYwZxWGd72CPgQt7j9EUqAA2XypIwN6yj0yDKX1wCPTN5Gg64vYoBcEwCHGsiOIqLBKe6iGXMARx5wIXFWSwuUTvVogMmdtwjz5EBKZND8Z6XBhyQcFjsvqAT2IAO9P1pIN+LXESdFWsABxiTaPrYE7VoR5NygKOnR4vCjwJXJIGrBjgk51MK0t99r8IlTq8f3/dubOJzxnQI11AaVB1o1yvQK5oGbVZzBzXxdfFF/QGEfoBD+II/tKK0C3rnryeJB/GsNgp3QgBQs+weuMqKUlETtU5tCHDU+C/iRxPwjbpGjxQmI+efRv2xoHZnPSeLAEcN9moDHIARyeSRkUoEhM0EhsbCKzw6UEQi7Ms2wIEQfOIMT6oBcNS4LQIctcKHBTgkeVKQfuVDz9zdtPIwBg1YYWVMRztQzoeBqKRwDdPqwC7KtdE4fNH2kL1bVVR357wytt8Ns/72JAqhsKUaHdp9FLKx31GUzv4GxjE0aldauGcmd06Y+1AsAI5JgGNNDg6WFsEFPgeEYQp8SJCCOYAjX739F6xYBIc48Zk4kugSfjWyRfQhR1UabOQ99RedCOnIU7HCw3TFGjP2vR+X5HMOcOQyb4zdlarXYNtL4AYADutOYhOfAig+8v6dwjoEakBfKTYM17iNkI1kjeRv5r0rKy9auTB55KyKwuLZjfx8ipxhkZIfXgM4dKKhVrgf4IBPJfv0x0AandoK4GjwL07WR3AI0ZAYFa/BUEI8EXvnCC4CHHmkj6ZBcSx0FEU9VZpPS7PizValtxASQUeSuAy6kyQcVXIN3WbSADgkE2U/1dMDcLS5TWCRRuGDAxwmfwI6QBk80sGfgo/7T6aoZA/AAYZyukXbIuAeBsGBawC4GEs1gENeE5ELtYQO3q2qlTmgv9R/kQrM+1MqnYc+lGXjOB3f6f6XsPqOIwGG+Djz7ficBMAxCXAUb1HpPKJiMRHy2O3ZMIJjPcDhT2cQyGA5MpI4hV0BDsErcJKAQcnJkaLceiouAhx+dPzn4qGbADiOsw2ch5NbAjhMYhjKJ7v8EfSgRBhEWGArzwV3kB4Pm/50jcvHPniik1B+aPSfZ7wu0oocYIuzwPH2KEYCfzTe+SeQR35QIgdEGgBHu7DPMUG7Ou+QHKnIhSmnVECAP23R9u2TEyWWHbM4WMZGg39RsJtloJMkN+nvHR2xtBTQgaYyg/rzKZ0jmAsByobCiEPPs3W/AXAkCEXu+Vs0h3CQBLbQeAn40OO/aQAc7eCOWgRHm9ukVqOwmLQrYywd6WGtbZAOYjo89HCKrXiEIC8GdxTPpzzWqLmu5psncY1FgMMO9tdOZ3iAo+b8ny3rRP9Ag1nI5++EIQiCUC8aKedsYfqbZftZ2rXk9OGai+yM0eicBHadQjdG/PvAOHsWc2MkQIWVKGtliJTRGeInufwCPjfhRz4zAQhF+ZhjvOhpW0mTj89M4ZNQwHkb4FC/vHA68RSNneekPVhFNvytIl7IdKcRp9A4oiKu/GC14x3ouK4+USiHn5DtwWpUzAEO8fOfn/tvnVk8vGA9S6KzPoJjk8ns5Ty0uPJVf9v8jAonAThuTDjoc8VZYItbtPNdgoyHrwf1nIAPYjGe/N9+TSp6y356v5jbKS41mXFi5RXrTk27O0P84OXq/lHUxW/95q9TjEeSaUdw6LW5vzjW8koiH93emgMc2qkhboX5DJGksIjzep9i4rAIcBjwgWcuCsI1ip2yxWXFfGpVC47gV3/LjI2aBt3YaPNvzBhjVhE6YhtW+bXROyEa4kds2K0xfLBJ6DubZJBtH1ERZcIlePQ5iTpRow2AQ00zfJbpk8J6Y8/5DvURQSmCQ7eTeGyCWhK1ignK4bOSkjZQDDEsZARRqKSCSnj0+XOff0F0LIKgyK3Z05pv/Kl8qFaY3qkvPCosAEuiU9PqRcM0z5mZs+ONzksvvThHAY0qsKOhUU+BHkTPPXqkWk+H+KRvHUB8l1zj6ad0COUrr5zyrzeC2GsbnJdP7b5Y628N4GB5rpePWtl2vL7wyl90jhcAgQ7jJHlG85197qRALh8gGEvg2j+jGvIZ2lVzn2LC5b4xsyfZcQ7oIPuYrP45YyW3XVyo687FVWN1W34SZk4Ah8VxTUxutKEorKSDvpijkwAcW/HjfeZEPnjFdklHsmE0EAeTjznVSX4Hy7JZO6KSC3kNwNEY9JpbbrfbAlv4wZpLMspkSwarBw6wlB81gKPWr2LFBODw/NSGOF8jOUpik7mnR41Ft9Vknl5cCW/3gZ8hHegBjpsXDtbzCe94CHmcEtdVrG2zuVXglNTjIfzBi0ooXHCnuOBk1kUeuGHKhoDbbAEO/jpMZbXEzZMSo2SSddJ/w0/+/hThFIaeyF3UvZvquL83FF83KSxqVpjJjFcphmEJ/imQp9U0ZET+p0rSVqNThhqoigAaO5tDKzjMecdtcdEpGMs7m/Av6Zn3bhEcpgl7emet2E00fENDdNMv9v/wO8+oL/K0+dVGzQMcSacEr4hJ+eoeq/JzNZe8hIC9aHiKmqakXddquIMYU/iGgA9/LAXz1KANvocfoRI8sJccYLF2IZ7PNLtgRcWMjl3gUuTWrF5/YS3024XtPA5tMbGTTiWWNP5tzsyEY4BfsQmdl794d68NkR2f/tQnTsDEh545ZSdtalRBw6ZRdX4QjWrugd1v0vC9i9gEk9n3qwaCWI6Jmgu9lZy3ojM3Xgpm8ZfFFHf2iYwbCT/+9hNO/fQjJm359F8B483CIbPHF755s2elY7uHfFjyE+pLVS67uHK29+DHt3IUgINAsgMCHHjyvMznIU6Bx9+cigPMN4le6AE4LOQB4oRFsJ3wP5/tvpIE4DBP+/mXXxEz1uiZAQ7a9QlHbbzmrontATiATmgR+ghNglqM4JBv0FnRQCWwG3KIQB8hq1/WU7v7VgX4PskDkgMcNpkPAnBML66dfMIj8zO00zNbeFRlq53syMJZEwF7H+Qz96oAzxaHDSdfcRw9FpXOp3jHW5NQYSC4qX/80Q/nzMhvpCH9xP9KoODTlM5NZnHu1067UziltGv3yy4uuuLkafCfEKSknPydFpd1NhFCLW+osTfHD62YDSc8CGHiKpub6i08O8rRYxP3m5uKGeFJbmlpm9HGraEenitmJgTtyIwKM5/VtR7+i2X6O9Vu4iJ0GlkV+AmFbIPOKQzNq8Y9CzWAw1ASqBmdfBFJPrVEHheRT2PIVvJjssqVz9zhlISfPFKm8wbQxX4tqlMV8Mqns0peLLb1tuj2kM8RAI7FSdiprvegkwIcQ0FN+XDiecomuwid/IjKJvw0skvyE43m6AaSaQMcJh956cljXyYAR1IYvMPSea4BOBqD1XDLfcJRXkTYoHuAxvdL97D4OZPAAX6wknbppoE+iayKJ4N0noh+9Ve062CNPtK2yVwcJpX0DBQTeahfKwEO5LbJZA46i/u35HwRDXY0jRr8LM6WpMD5F6niL4onGmyx3+fJjHw81qBwADznM2vCRYBjjp/i22NCc5MjIZ0mZlLsmHRWRmUfs1P+/E5xsHwcQVEpMclt0C3yYhTggDINGZ1ao0a2BnDQhSuVcx7yk+A4iYbvRCLyMTX5FGVIK51rtiHnIZA9zJ7GXn/+bb1teBg/HuDunDC+2G0s0triSnaKSDJaTjJadG6VE7R4W6qmpnJh+vtE5GzzvZ+7zFRDBPQrDrOwg6Q6tUBSfGGf3rKzOTVd5KS4oopsWEnlEEmyYPBrEoeiu13za1YbbOTtWsSEkAKTVcL2dEXo+OtsNBCeuGJ2DGcRA1TxZYZ6NOo7RfmQQEggJBAS6JeA4jV0ZMZycHAAZ8j072+uWFLRB8pRupJUUv2Y93FO2NlRZVECjVtdNSt87kyL9Wj4P7X0Gf5qhtoyMYCjFuKx2J1rKaA35A10aWVHaqdI+k+p5AwolwdjVLvjZlstFNQuKIEGgrlyZt5e9QA4ygDHBadvNB0SCAmEBEICIYGQwJwEwBeU6EQQA5/PiW7As/KY0nR+/GeuR1ZrjRd0e/brbfeolu/TJoOP5bEvG7eZNOaekVq8SKW4lG4JdyOYhch5plYRD1q/AGvDukiZoQFdwr/lbSiF9azUJ1H96iQQAEe/2g+AIwCOkEBIICQQEggJhARCAkeXQFi3/dbtVZdcTHhUC7to9Lrhy/m4j2IUgDVXBDgWnfPLjgW4QP8ttkS5K4ijGKuyvqdwkmMcyLy4tAGeYCOAjKuDIfZjOLaAfmUSAMfRDZr91klQDgmEBEICIYGQQEjgWiQwff6/3yiMkkeQwGIOHe/n2GGWdiRFY5J7ajV3WmIpnt1Y7/bvKnNCHvozXMCJgjjoaY71bNJTKCNwPUXwRbgGcyCOnFyLZj4bnwFw9OuKADgC4AgJhARCAiGBkEBIICRwdAlM3E/Zbw5GyeNIYNGz9SEJBkm03e9OgKOW+8PmXk7Hh5McR4bGCT0aAiZANxTEkcNMO/WU0VQSDVpcPJp0Nl86GjqaBFALsQX0a5gAOI5u0BxtgQU/IYGQgCTwyQef5QlphARCAiGBM0gA67bftouS1yuBWh5Km2PJTDCXuP12tzFFfWRQLWGNHWMpgi9HlrbkOcQhAIeCOHKhzXmYgjD0KHZDqTQCzjiD5ryZJiJ8Y2gVB8ARAEdIICQQEpiRQAAcN2M37NcR8k2S7XI/+ptTbjBMR0jY2dNif8kealFGEuh8C/2r73n6Z376J4YMwUZhSEFwK2pBp0cCi+dTKODpGOLQPsFUW0c5cFYsac5V8QzLnNvfI431ZQTZDN2vaUEceWc7nUwQDUWOLAbjhH4LCXRK4MirbP063ZxCABwzjk3nXIxiIYGQwA1LIACOGx7crbrGZaVcqLEVtTPQaTDcD1v0lzxDj26mic48AgifKbeVsQgpCG5FLegsSqBxQanN5CRlppI1LDrwzJ82cmG8FSEMc+yL+Iu/s3axj+cvQMc7gQnjTUEceTTN4jEBqkRcxs1o3UN15PwL56pbDIAjAI6QQEggJDAjgQA4DrX3H5OZ8wMcH/3wh7igdFoa52d4mtX7VrHThwyA46qN8uLlHX6q54E8eNSdt4Tk2EQxLKiYhsNKFn89+E2xCDAJe1mcJBbEkaMVNSwJcCpuPLlvavls/T34EltcUOcvEADHjGNztgkdDYUEQgKHlUAAHIcdmuMwluAFDz7zp+975jc46MH/L7/0QsLnJ//kP/ETh0Qoxv/UVYH82EjtIAnVeeWu58d+7F/ZcXraokUeKPtGcYbFCQT5wE8Jw74hCvOnsST2wFPUHX9035e05nKe6S9MSg4NyXgmaSvpAnVrckvE6+nAjNpV3yELkXw4JLRkpFbyo7Ggxd/7wO8gNFFT020h/NZv/joFODDCwwfsRf35rl/+BUbBzEcBHNwEAVl+0nTyxiU95cv8J0gpWEO/QoHPPoKDbyhgJ1YW6dBB6FCekue3bq+0xVqOT82QxfCBxV77OA5SZhaD3otRJO2bYuGtE4Bb5HCPAsp2MUr5pZdeBObIR6R4FAiMCREdZ+sJTm5PAqMT+J6XD4AjAI6QQEggJDAjgQA4bs+A2LxHHi/ACzX0QQCE99VxBf2v+ix+8qiKWpwFPi3hG1SUZ67q+JmeMg1ZN/me8nCiD0lbYsnK89kwFzGg/w1PMSDAl/QAB997HEH0qdWWjGdSbeVEEtEVxzGhQ6+RjPq+SJaSRaEtVvTjmI+FfjWoqDE9cuYZX8+8YRwCODQN7KGwjN1kMkDB0AdV1P88gkX0DR9AN8jHoak1REfUPARzz83udveLt5MautEZqdFuQkEibaykeMjCyBbX1wSCcLaZoMCKiRQGHFTJRyQ/7QLkEbk2Nt89g2AigYkJfLYldsCGAuCYcWxi1YUEQgIhgQA4Yg4sSsAjEbyux81TpANepUcBcBr5k7f6+tW80FGAI0dDcFPVEDgCxHk5z5/mrsv59PEXxrDQB59V1DNsAIcwGjFs8R2+pIlInBhBmLFiDclQ3TNJL/DJLW9rW27J6IiO+m6QimCghKx1B8b4SZ01NGqaH0kA5kUKyhKyAI5OIXhwAYErjgOZWGJRIRS/9Is/J4SCmSZgQkAGOAW9U3SGhGApNpKKMlhVgPJCTKir7xfpUEstaqpvmPf0gJb0tiwVgzg4YbGhe6NLPRpsFxN2GAO1gxiHDeKQSBfTlOQC+cs//xxBHMnRniQbTjvoZnGPiAIhgU4JtLMIb6uFboBaABwBcIQEQgIhgRkJPP/yKzydO1MUu58SaOfsxPGTWPAGk8QZvmJ/BEcOcAjR8IcsaMgAghyJUFtJ7IaYzAEOP6b+1yLAoW7yk0AcYRP42PnEUDH7PqHmpdGWWw5wWASKumNySOSWkEV6Dfimnx8dIEoOvLRl5YXgk30mkIHPu5Hn4BDEwJjmNquwD31fTN6hhiwsqGb1tukUKd+AAb1fF+wyUZxnUIMNoY1OnkFA8oVpAEHNpSeI4/ys9vRIDI/mGRVlDqokZ3aUjoQvEUgk3bifO/tFet2ZZ7pnRdyHMgFwzDg2F5nZ0WhIICQQEggJXJcE8pQWydmBHDvQN1sBHP4UiUIP9LTbpQBBAZYgYyuAQ5ERiqHQ0RgbTYCYomQSYCWRTA2gKU6SpHADN/GCss8GjrQregxlcRyT3rWFkAAc/s82wGGBGDJqSYqRiLoNcGgyJJDKEJ0AOK7RncgzShhA4BPuJGttDkTYWz5iuPOi5YSZPIiD0yiRbuO6NuLb4HZuAu+9uA5LPwCOADhCAiGBkEBIICSwiwQ8TqEX+MouySMnU4YXDuROERyKxVAOUXssbqIGEFAyOUSTuOJ5UElPBIeOpejwgo+JaEimDXC05ZYYtf0Ah8AdLzGfn7UBcLT5sZwjnjGjtiiEaYCD4yS0wqEVLFGLzVHvNAnbAAedYsIoFMgyjA7RCYDjsD5AgzGCOJK8Ev4ESs1jXJ8GdQ9ZKQTD8qSONsEplZ7re8/pRRMsEyDLOQV+kLZGp+7NlGcBAp4OHdIJgKNg1GojtwcLwI5G2xRnw/aHkzeZ+tC0M8w5wfavKxmo5eQv9ncTTpAedGrvARb5EWOdxXLhJBX9aG7SO1rsnCFbNbdyAkT1kEBIYA8JeCDAJ49I3u3LubXcmZxi8PBHcrTB8kcUGU6gB50EsYSjVPFatx0Boa3Q6vrCcwAHrasvSVaLhmTaAEdbbtMAR8JeW2g5hlUbRw2ctxw8itQQAk6jgCGzVpM/8wgOn9QTVILySp/hs3Ukx1JqR1SsXZ1DEeUhOgFwXKmbgVNBVLxgjgS5aBzNOOZ7ZhCB0ZtibdQAOPicX7K7x5bRoMkQMByWaDZyf5xZ/kdobpM0w9eojkzhsJA7hRAARwHgkL2CFaJHe3OS8b7TfR1aD7mt6au3fx1qKC/cOCiuwr6/m3DSBjgW+RFXncUW+7t57/oBjk2EuXL0o3pIICSwkwS8jtKhDCX7FO5gERxKcsmfvBjnsdsxxJXcYL7kJxFUgQbAQRMCMvhfWIm0HNWpaz52G+CQHqOMkmJuAnCoL+LH+G9Ipg1wtOU2DXAobaf6K6HJsRfBRGh+iBf5UWEbC4lCp1oaQsC2GwU4VJ4JI1TCQAq1QgcJ67B3Oe0IDqsrsUBBOUf76QTAcY0eheeZ2I0kgWjbu55I57m3iNanMuHt8U7bxCJZoA0EnuQ3iQiORbndXoHD5vHde/36oey8sCkAjirA4aWJTaZ9vXHycP1COjLA4Xs355NjS/nrCdvi6kQuOostAhzrezc9+nPCnG4uKoYEQgLnlIAPFvM3dLKhoL68k293avATtRLlZkdadL6jEbzmr1xV8AXbFl66YA6hG7aR5RFkCWX5tPLtfeGcAf9rOzDN7uOwgWhLJqGWNN2Wmx/rhE6bLB0XGITQYNiHwKzkB/5FVkNpW0BDCLy2Baew4yGYksmf/GTXlOgz1ARtwLwuW9FjyJomAzwkFRM7NWlId9MinCE6nr297eCgfx4JtI9sHDbb6LRwLnhKBXwzT926qzNyzi0y2hqSwDFz3Ewvq86Kec7jniCOADi6AA7mn4wPs3K8iYOBxa8K97Dr9zRlKUYVCugINN80CsvQQW2Jmr+6L3lrRBlK2nkWWRuq4jO0y0qmLuYpv/KnXXSXrCgZ077pJNO776/3yRvdsSYgqxc4enTUPLePMfXEpF3LZxRqHUx8gPaJlQb9Wu8SOcMPRHR0OZdPMtCdM8QLs3NYk3mF0GrDOqQ3o3BIICSwtwSkytDwi+YpCgRPco4fqameVubor6xV7Fq/ZNqtr5Hbyn4Vq7f5UVISg/5rQtjWqBVAxgzRZbHTz1Z0phmIipeVAChGY8nc3o0PYBztLm+uQAjcKCYdAO+I8I3NpX0VBI95/mtvRZTHi/Xc1rQMcLCKNlnSO9H52T/6E56JedngpxYX4I/Iml8KjGSuu0XemvEqf97eAsma8Q/WjwrDjwr79OZU9KSEVhheIDDFv6/TOxlzd9UR/W+PHQ/2QlOZJLO6B2u8H26fG90RcQkZLEBve/QeTGQTIStjmT0+AHuxg2qreK+h9bFBnzK13gmXMTkkRBL5+IH2NBcHfXRYRdyak9CKwzq6LnZapKNsWPlD8ZMz88kHn+UZ7d2hOmWLdLQXefnoV1uGi/LxMCWfvd/rKS/S6RnKTYjMTR51LclgtYafTrn1iGUTzdPmh189tqWdMXkvkrOKMacsACsfiNwenZvsFAN9/H4t5qQoHlQ5fr9qq4zrVBqZR9YosaKGByEqenF8uSj5OeUc2/rQNrGVkIfotAGO611c7a2NCZ8AET1b4QLAAWqio7ystNGB9+WNTs+ybDSU8zMHcLT5qQEc/nu5xKKDdfLpT30Ctu1ktc/KRkkfi4G7LgPIFxYdeap40YoOUMyIhWmoRTtQbeeB+YbP/A+RP/7oh72vbgCHWpRl6YOiTdQqqaahg7es6Faz1YoQANWL3RHZZLA8BX71wlRPFThtYuEb0WHFUgDGmDxJYn8jIuihlvbV6EOE57d+89claut+3rtczjYc8KPo5UQ+yUB7mu1Bbw8rTBavM7Dmnnv2gfK9bb645pb8fov9gvwUNeEEwHGTwskX+9xIeTr3bTILxgW19Dk48sisTebPZbd15X3wXVvDj5cbt4QIGV8Z0bYfP7bL+9Qei0df4YdQC56XXnqxx6qrlfnc518QHfy0TegcgR/r1BGYQar3ih/SAbRVfX6jylXLB9uvFnm3iWbWDshLUxqqLVJ+7Ynd2ISfNZrwPA7gnKWxiXAuZfawphY1/I0pQ7oj39CbhT1b2ALAIaJ65maSoKlN6AgUSPiZADgW+ekHOIr9qmEB/3/2/vdl1+Q4D0X9Z+SDIZZhKyjYO4GIg+Mv1slGFtgbrG2ILQgIgshG2v5itggiAnGGCMkgFBkLIglBHAkcMyDiAz6LQwYyzAgNmkFCI8z+Ih8i7GBzImawRYSEPcyBnOtd17uuVau6u+7qvn889/O8vbhZPO/zdFdXV1dXd113dXVVgIItuPWBm2qLOVLAJsrTyypPZghM8MuyI4tdk3DoVFdz0TmoosWwE04AcJRBvOKzHCxGVdgOxrEbKEn6lh8nh4ycKXzxQ7TIwU8tUbihLwc9GFbWtb3Gn2KY/OiE0fAkrU6uAWqLkytPcxOjsRU/VWZ6AY6tmJmDtahFp1Ke5HjBV8dEZmQWPpQxWVvpz2WFo4OTbuUa3mY4uQHlX7NdSQ5WoIExPzwpySWpekFbSRndITCx5kQJXCYRWUMH28pN6GzFz6mYOZtwAn74SgxvLvFCGA8+8ArGashAa7AyN6e6F87XPl7AHcoZupVlpvFBE9XJDmgjiftvxc9lV4qqJTy5Q7q4M9lEeVq+/bVPrmq/GJNSjvsEOCr5NTKAS/6ICoWubF6MC4gBDux+bEIK5+vytIIeRwp/KjmZLYYtoztdsh7gIOAiflqfq91h63mAo0RMHMCBFGVBBykWXk9QtS9WyOQqBjiqctbg2g9V+ZAHF8ERDHrvsE6AI7+K7LrST4BjKx+VdLYarPU+6m3zM7etsQE5m3zgRk6A46Ht6TfxVUqAA7oEIIPXvrYe/ApUwt45EqBRyWgCDd8m/doKHRsApKqnVDZfuYhxUGgcsoycNaBb8XM2Szj54RC30k9c++RqARyA9hzAAQ3fAOA4f4TSQAQH9GPgiIpLMkr3FXT4PT7jA58A4GA8bVlYR1RigAM+PLPH2dgBvA5iqMXvfPo5/EQgYBjgkHAAFoCOkp9VO9XqDlvPH1GxyU1KztlBcIIO6ioBWwy9Lg9x2MWb9C0/McBRlTMxFLSFEy5AlPDgQ/UIjwM4Fgc9HlYqlR1Wh56gX+xOEt1vbWvOP9nzuIYtuUk44jyiEgt/Ks8VyWcO1hUNFljFe/V5ROWBRGUzsAIjjqjszc8TgWwMbZTzAufesa8AS8IU3NEJ/JRZl9EvjuBVH1FhF8oLHRZ9ioyI3LYZggXM1IVrHLPtyfdFJTfZg5U+xQAnTshXumfWbHJW8QYmV2nngbSW+pPMtLqcZBQGbpMkoyDSa1ur6uv4GQM4QDngp4zgKK+JlcNfFg4AjqAw+CkDGVqkGA7AGGaLDoCIbaL3iIqCokGHJ6WV6aPKSdx3ClnK43pn6xLCUOvAVqw/zw5KeVodJMP2Mj/pj+iTH0ff4QWWTytnm3SDymMDoYOxyw96a1jBYYDIlL8O2/2TT/Y1/VpvfErh9EZwkP+dLOFlheMm+zAzUz6LottEf+ZMj+V8Kvng+MCGqeMyL74Wy5yKn1MxA9GN8YPthE1gueE1q+RnpS9Hywx/255nAc8ATRZNFgrYZBxj8il1cpN0uWPjVRXmJpb5bCvpqSzh2YRzKX5aAMeYMrfiJhZXgUyB9ZOdVtFNrs0AjozxumCZYYAj4JnOJK995XFZHiKwqcvk0DIBBIEA5Z5snVzoKhw43nDReYIXis4z2/gGn3U1PXvXC3CwU+qyDSepAhxxd5yEQYH5TYkLWN7YHYZp4OFnxaHkO8iRKjPMxfSTcgZZMkYRkf8qAMSOD2hIclgdw06YYGwxa90FJ+wtNT0GcNySBGZfpgTyEoB9buWBzhM5Q0l7BfgYP1xkk7lC8P4qs5WcZa5UAsAIWndzwJFGvMDKfjnoZExj19cCOJK52XFlZ4+pnkk+sl5ik8KUQFUCAcBxjP4f2UrVNk6Ao3nCcHHOMBZATzUTmLY48ntZnqkolXvS7YS6CoNPW92RwrEF4ho8FMOH2el0TwrYcHemlN9QGvxeCTV4n6sVVJWTuDtOzgyj4IOKjhN0hNAGHvzE/R8p5DtIfgQ6WAYC+kk5oxgBLF36a0VUbnkFcHQNemZYHcMaPvaXyMsmt8YuzpQHXuCl117H88CFMLs/JZCUwM0AHGW8XlICKtYFcCBG98gN5WzrMAlgZDPx0TonAihEZ9EZuW0Thdp0ofwJ32To92rvcPnkyfnD5L+mofURMcNinBUfuAQeAsARx1xj9mUm7/IRlZNr0h4RHL1dZugEM0Es1u0qvEiNBeBCo3X4xsk3QkmymWJd3QH0AD6rAETc1gU7mBFCtYzdBHdJSdTGes3ssCsvShzu9aw4JTAlcNsSgAEHAr5rH4FxK/1TV0MH8AZ+1gMcXZ16CNvZzG71lsokoY0uPbmKwknP5PxjjSCO9eder2LIJpNnk8BDiOmLEwYlJTABjvFAj7Mp/eTnVBI4eBOsvuPd4N7ux6nkPJmZEji5BIDqMrKPcV4WhmbSaDz2BihepEpUFNNZuDkgbPyJX21hBvHxNCU+WFGgOVAAHRbgZ1sAddkEwXGWZ4EWWRuIx7u3q8LH92DbwawuDJC9ZryeSpING5PIJoj2shet27KqvA3LJ2iRtr1kvhRFi4gLYKTkSbBMIzUBjvO7u3kOceSkdSDl5HZsK/ZuBuNIJljdSm6TzpQAJZB07/NG6ZwlgSG2kuwmJTABjglwTAlsLAG6E9gEX+TAOfyoTCTRXCqmBKYEDpCA9bp1QI/tMoeRHsETPGVmL8bW9Vg6ikgnn+Fa9rGZHUjE0rGQhD36JwrMuxSQFSfEZUoBoq7tlzVHFvMlb0q3pFN1xFz4q5rgRVQW9ahGqJW8DcsnbrHFvJNGQKRMGi1plPD0zWQuOOc2+kiuELhxgM05fxO3gXHMII7za9pNcph074+0bDu11ZpiSQlMgGNj5/Ymp9PsVJcEuHnlO9iuirPwlMCUwI1JAKYAoIPwCNkE4gsM6MCv9pImZbnmT8ptTCKqSEHBi6a3ryTTwh2ICABhKSuiChljXaYosgBEQLbMXa0hAw+EVIix4k8GaLCAAzjwJ4NK2EebLsqFv6EM+KHo4hvBS97G5BO3KMFWmbfSaLFdAhySRqn/O+0dJ9mDJTCzNljdvo3MMhOxurH1+iq6k3TvD7ZvOzVXjZNKWo8JcEyAY0pgSmBKYEpgSmAXCfDNfHmwgodWtJ2Ck0+8A98475d/WrTU+f92T+ZABHsTloUYGFfiznokyQYAB4MvWgmAAt7ia7DdppNnWKo70YC3KsjSkk/cIrEhlVlslCUt21393WnjOMkeKYF5nKGcsDdw9moGcVwFInBjTD4ogKN6Y1HSdEyAY5dN7Y1Np9mdKYEpgSmBKYEBCQBE0CERfNA5FHvmwp0QqQIcLRRDV185Ii5iwrn3VZ/cRXDYXBj2p8Cfj139NQAHoB971iYPcIzJB+IKWnRIUNDrFpE8wIFEhkf64bOtPSQw3/NXLSd0+waOX83AnIFlcVZZI4Fk/MIepuwiNIex0QlwTIBjSmBKYEpgRALPP/o6njUL1az7QCTAZKKEDHiNFK/EZpoJPYx9yAMczPKA8sBN+CQjOHggpRXBEZMN/HmSbR3NGwY4lNKIfSTSkYngGJZP3GIS4AiI5AEOJKS8yJ5yNrqVBP7y//vnD8TKDXTzBi6OxXUPAx2fVaYEhiWQjF/YyoJdnM4EOEb8k7x62fTvXTfY55tYWRIc6qiz/eyyta9shdVb0tijrU0YnkSmBPaQwAQ49pDqDdNkzksaapt0g10WLpAHOEqsIQlw0PO3WZBtbouYbABwlGTRKfVrGOBwGTryISTD8olbTAIcAZFFgENCmwDHxbfXwwxgEFu3ANywlevt2g3E28/7YnsHfZZfI4EJcCQjv2YERwoZsRua6wI4kseDuyZbSxp7tNXF2Cw8JXCkBCbAcaS0r7QteLmIOEBoAxcOGE+eUkGwhrKH4icaTwZ35AEORkywFgiyovJKlDk1ypMmRMNZUb/GZFnYIhd2aFiXXeZn/M8CXQAHk1zQz2ceE8SbKJFqHMEh3oblE7eYBDgCIjHAYbOuToBjGF+4VEWoH5z2CW3kLTauzr3UYG3S7gO/9zc/0LPkJhJIuveb6PbFiVRzcCS5mgBHN8DhFBRhC9rAbaK72xLZA3Qo983keY+2tpXGpDYlsKEEJsCxoTBvlZS74ZVpRPkQkiDMwVtR+b0LhSsj4xRDJ5SE8AQTl6oJG2pHyu4blGTr+N5GcMRk7e2n1ZtidRgHxHWHi2u95MSm7bR364IZe6MtaEJotrDVHMfbsHziFmPmxU9AxI2pI8jLaAhUTYAjuZc9phh228Qv9GCA9Pz1D39wq3Zs135d+0GVmUF2V/WYxK0Ern2y9BrqagKjJJEJcNQBDrxCwS4N2yzsURhXrNdi2prge5uGzabE54nrMnM+1NRRBgXuEctdrP0Gn8kAuSoPOdsdkv3sQAdLE5ygd6DGbgZGJCONEuDA5pLcOjmoL9iM4lf8WWbdhwD1k8qLw+DXxUZbApw2dEqgVwIT4OiV2IMtz/tE9+g+gxrw8GbW4YfLnMD6mCwXOC6Owy3GFbE6oAkGpxAMSrboeBuWT77FoCPriUyAI7mX3a8YQA3kWUAqjYlf7DTZQfaqD6ogAmU/yUzKUwJWAlc9UwasdJnEF3Y4SWcCHJUdoX3xwndrZWSvoAq9fBNGwLBYPRY7cJRtVHAZ/mC/Uewxq5R75Vb0ryViA4a5nbUPYJHqbjUpDQdw2DdpaAWv3YRiuL6QB7s7dwJkAc3w4Nd8ozs5G9MQPygJTIDjQQ33jXUWBtkafN7wGiPdNyaBq+jOBDiSe9lti8FlxZtD7K2PATWOaeXMCn/tN6qcWbaTt1uSwIM6nwKrXtrG/Jo4AQ4PcGDbx5BdOuTwhOlRK4IjPj1LOABBB3xlZzPJxZQzAAc4aXnmiwAHe2GzygEOYB91sLmMN+6Shu0CaII+N9A2+Fk4CAqzdTVBG8R9tqJUBK9kfl1sNBDgLVnA2ZdjJDABjmPkPFvZXAICuGGHlYMDUP5+ERmbd+GBEMxv5tZ7+Bh9ePU8fIHPD20nzbMnEPjBOSM1xIgTech3jqLv63X4UhRmGo4ugzwRvS5xqfCRy8GlppJtt5qAIy+ECXB4gIOnf92hiTzAwVPQUkfgEcQ78A0pt27mywAcwZSIAQ6X7K1Kx1JQgS5pBDk4eJaHZOOeOgG68vGvrl9xo2P2ZdaaEpAEXnrtdTxTIFMC1ygBHvSDkWQa1OrJx2vs143xnN/MDe9HsYmEb1n16tH6tSeAjMWC3hHUuJTa4ES9A5LwJ2Cm43GWS0nAtnu9mNpMw5HXH5z2wkBfcNLlWT1bSWCgw3b+GitW37jk18QJcHiAo+ql5wEOd+4jPoSCySPKuwIcPCTCRPSasYiwsDlEqgBHlzTKfB883aMnA3CUbFiy8a+gDywp2ejZLNfkZ0pgSmBKYEpgSsBKIL+ZG9u/wtmIBY4CY5TPXAv+1Rlyaiyey2D6j4vElVxkGl5vEAeG6SISu65GofBy0We0YO/Y5XNPnNn2dvFWVZJ8FpIJcHiAg8EOTqx5gIM4ArO+6WE8CClfJIKDKehsL5iuAtgBzoDwqQIcXdKwSARDP5i+FA9BhwzAwdeJduZbsvGvXY32GpdZfkpgSmBKYEpgSuBICewHcMB5zlxluh8DXTvdDQufxxftjY5hcMdhmUGO1HO1daVBHDPP6KK2wJLYwa3ejrFI5CEXyDv2G1rLi5MqQwvzcpgAhwc46Pnby/yqKSQ0zRwuYJNusIywElK2WTAsZXeARfkyW6CAm+eLOThQHp1CMSbaKEMzqgBHlzQcEmFv8isTprYgDMpBOUeBB1lwJP4V8Ee+UTs0D9lozr5PCUwJTAlMCZxTAjvhC0l0AzLZiYEL7ptPcv4fDt4aIfBwzUn6suHcud6IoQ2FcHukXLAStPfgTDc3INIrxf7WWDnULWMMOwAOuN+LMYqxZjAfFZ6V6ZFEp4ufX/13f4DHcrieH3rjv/zeX0L8Aj/HERx0qglkIFgDbjbLK3kbr9ODfEgN5fWTKBPsQF01SjoW4AgGKwNwgBQ6RfiAoRm8hA8862aTcqxbPHPQW8gFUAmeiFEG02oEBwfLEkEVdhwc4uFn1W39SjrJRtlHkrKACL5crzwkPqbMpfAnP0cany7LMwerd8cwlXkqc6/OqPyDVZ4kvvDKN19+6cUX8HznW69kNpStA/DlyjXmh/fy0+KZdF599RuZTsVEKJw14RsbLuvfff3b+cGK+wURYfOzxl081eRCRzDcXcq8OO4b6k+gh4tJJTbUnw19rsO2PYKuqujGOYVzHgcZdpiT4hhlXrS3svB781Nmt8GglOxVV4qf4jwZ3nYAPyaFlXRgGsboOIBjK34+8fGPMnAAiMDvf/mLcIMV04EP1itmTAEfXQsCj52eOYjwRhXJB3/yJxBxsSE6ysGfbEP4DE4CIVuAo8UthAOyaB0N8YM4Z/JOG7diVQJBH5QGGcP/v/WRD5EZfJA0LMP2clk0BIGUxTRYIILeqUXdXIOKoOmCTaq/khnewMKn1ahaISAC4vpmK+UZVmY3DSc/sV3aQz7Xawmn8nSN3R7Kc7aVtEsgtvBDEM7ZBqvFTwbgoLesZ3FvGrTltmFjp757+WkxDDwi36kWEcfMsDu34bKON7Hr+2WFA2o8vZI5c3T+lUIAB/q1qMwZ5VlDJ6/M8SveDfVnzFdy4275OWylAOdVdGNMOHB9FdTAbDWY3ZsL5yQrxR7G8ComVyn/EuBoCecsAAfs8phe7gRwdPGDOAi41oyG6Fo80GWGKizaF8tPtXD1gEnMDBEBpudYZMAWSAoHcA+IM3qlSj+5jWae/xaH/FXKg77EjQY9TfKzKKukfBbpTH6OATgWJ9fiSKHAHKzjB+sMO48zT/aM3q6xzIv0zyyca1GePQCO1qvmcrzKrWRmT2wd+K18y0y71TLOQV18zd7S6g2VWS8/txKOpQMHsnUnzrVM9k0AoDwwEatWnk58kcqG+jPmK7nRv8i2B+E51VCjAeFUzylwsDCgK9+4D/Cz9+TqgrCTaO9WRnVXOmXMXXlUx05Sy8wdwLHyaIkws4vQKY+oXJafUsstP/D57b6KEQeAABZ3iihAOi0hZwAOETn5oNs7evHZYUDVX8886JnBbZWZ/Yqlt618ei3Y84++jkccbsvMySfpgFZP+ZxZmR1vc7COHKxgsmcADmzp8lH92B0GXbPjnmza7W75hhb/b3LKgP1Knrtp7bOtcIYBjq22T3DM8oMVew4BHQZ0JDN0nHCyb6g82+pPMCKLp59OKOcr3WYAgIgnO6bGcKwWzeOpBgtW6wCj0YVTHMZPiRtW+ayuFDPJqI+5GNi4J6swXsOl58ApiTWvktA08BHdHpLk5MzFmNYUYrE5OARqxL+euV+Tt9uTgAM4bq+Ds0dTAlMCl5XAGMoQbFXj98y2s713fKBRG38+Fv3RtckeKLwG4FivCZuP5qIE1nuw63s9QCGfR3BRAocVmBepDAz0WJVMYqBbymOa6e9hen5wQw6o6jo1OQGO4wAOzGQcoAAYwVMV8OHxeSW6AZrKD7qe1Jit2bwWUAx0ihlD8cGdoIl/3ZyZSXBKoCWBCXBM3ZgSmBLYVQKbu8TJF5sIZ+vdyLp7H7ET7Ur7j8KowtP4vU3nyye7v8eYuosk8jyvLwnZAjJYk4h0D4EENINX9OulsR+Fg6X0MJuDGidH8DYwjnx/k2K5rmIOku5aECfAcSjA8TDt0ez1lMBNSmACHDc5rLNTUwLnkUDXfi6zc82EMAy44g7doAC7rvy0jAFe6QJHMh1nmcVzBPsNPZrO87lTyfy5lf3kkKS8kwLsJFiSTZ4JSkpgFqtKoAt7zQesnVbaXf3dVb0vQtzNqa41ZQIcE+CYEpgSmBIYkcAEOE67J5iMTQnchgS6InIzG9AMwNF7QKCKblD+yXMuDncYQFgyfechmosoxuZAVbK/1WKIkcmowUUEpUavMSz//FK97Jhu0novUHjtqFNvf9dYhhPWdTrTZRYmwDHi2GwySyeRKYEpgauWwAQ4rnr4JvNTAlchgW03nYs+WC+4EB/6yDNv37X2Iiz5VlDyIoN+wngEsNR138rBcrvGF9e9ecoPFultNNc12VH42gelt783Vt4pbRIxpxAmwDEBjimBKYEpgREJTIDjNjZMsxdTAmeWwLYb1kWAowtciJ2H3rAFbF6RfKEMWgGGsiFAgCYOHu71YTjoPoTZtblPqs1p03OsF1pSAhsWu4EDEQdPjd7mek0KBjeIL+tt/fjyA/3dUJ8vTqoMuOti6QoAjh+/9sIPP/nh1vPVD70fT+vXN7/yu8dr5GxxSmBK4CFIYAIcD2GUZx+nBC4rga4t3WLhGODo9Spx2CGIAO/CSsg5/G2HZTB7OlCJrTCORYhnj+FewzzqEpTpDa6xygBXIcjeek6YY43QFifCHgUumOFlD6U9Ic2uEwoyKSfsSJKlBw5wuKszeqVxBQAH9OAH737nD37mpweeHz36alKNZrEpgSmBKYEpgSmBKYEpgVNJYFs3L3bvu1K4yX9ovbje5PS4GN7qzMJFAA7rmBFNABsZAEjoBnWyd4svNx50UB1oVOAing3m2ER/9gAyWjRv5irDUxlAy8yYMbyi+4Oc5Ifn+5Fqv19bbkL1Lk/XAXAApxhAN9780PtPO0snY1MCUwJTAlMCUwJTAlMCsQS2vTY1TrnXG8GhrS1Pl7iOjHkjLu5ANLcCOC5yJp/3njLthXq0CHA4dIMVh90JDRBGGU23RscxecHpuSifYVHsVJEo0nx2ksDw5cEXwTQ3EcIDBzhcSFSvQbgOgAOK8uYH3teFcbz58z+Lsy2baNgkMiUwJTAlMCUwJTAlMCVwvAS2BTgW+V/THDagelk67I1Y59Oen1/DmKV5qUQJeP3o3iTH+/UquoHhG87E4dLBgpkguQmzfixqy64FrtG721UgD5x4r3+rWX+pKb9+vDBJdwLjroKsG7jeJeBqAA6gFV0AB7JyrNetSWFKYEpgSmBKYEpgSmBK4FIS6N3VxTvXxV6s9CrlGG8VcEE3eyVXZwA4SskHES4tdANEBg5uQHrAMlqABUaqxcllL5TdBCM72JG79ktJF+3DBQsMQ3tXnRtlW/t/8HRY2ZwDOHoV4GoADkwqYBZZjOPd7/zJn13mtvMLTv7Z9JTAlMCUwJTAlMCUwC1JYPi9ZXVzmZEM4iZWni4BzwN+eJVhuvor+bGULx6YwCGIAaDgqpcBfcjkhghgDgzlpbIYrHSQjq9+Eu3KTPPrKjN8eo5Hw66rs5bbDbHd46fDyhYtwDEQzHJNAAcwCxw8yWAcvZenZGjOMlMCUwJnkMD1LlST8ymBKYEpgV4JDDi0wbYy3zo8CibCvPgrxA3RDUjmJC5oDADhXWUrFqA30x6VIRml34I5goiSvEYNlNx26Fe6W5nqJ9GuAVGfvMqY2mvIrjqyZuDumIyunr+MtVoD6+A1ARyYfj/60qcWXay/ev8v9k7U4Bra+dOUwJTAqSTQO7v3K//Sa6/j2Y/+pHx7EkDCbPucOdLQser+vL2hOW2PVu7s3S52uJs85oCtdm+c8PptNLxcgCx4sMfFAycczFhPEt5LXkoncUEXYSP02mXN4NiNvdG12UwWdaCam6ML44BlsxZjOCPeopTWa9e2FOiS4ebHN9/zc4tyngXyElipCRdJLZzvXVxyTfTKtup9MDUBHJDAANZ5ZQAHlABWI8Y4hi3pVro46UwJTAk8BAk8/+jreB5CT3v7CJQZO7yyFnJFv/H3/u4et3czvu/ke8o7sRT3nYNnXPjVG3UYj8gdzXVptsFSvM5S1AeL/T7XePsIKlSLYZ5v/PYHJaKDmeydLIvlxxza1k50sblkAeEdKx0P8elQDEIY+feueSnlaWZEMWzrkkd4IF7HMGf3iy886nI2eh08l4K09wZZ2P+KAYHb/6H3d6G6Le36zrdeocHvEkKrMAdRv5bEXYGg0bs8u5/5GPpuX7W2lCSjYK0ySSOPfg289F3D2GLdjDQc2wPHE9wgJiOYFplfU4CXQ4+d9nqYQRwEo3FebwxVvz6AI74ydl4Nu2b6zbpTAlMCeQlMgKMlK+5u3a/0TrEt2wODBs3zAxz3m34Ixz7vesedJ/Cud2yIcST3voGq3+3RSybNN1xqDxa7XCaLX9hePL1tzeBrBzOZNyDJknnXPePsJRvtLYZdOyEJBlnwYdgFHuzO7ffc6PMJkk108ZDHWbrILhYetnX5YXX3tnJ2YyecGW6VGXOr0H0iWb3VadOsDdG7Sfi3eYyjFZcOfGdDgIODKFmVxF2BQPLArYgOWxtVVZJF1YoLJI383UDUXjasbH1N9Yw0HNsDGYvdIGbS0Kzp1GJdO98H0JaHGcTBBWUgdoMz9PoADqhR6+US7F3ebi6q4ywwJTAlMCUQSGACHHmAQ+jGHuEbw1qKpeTIt1vVjd2d+/0Y+hng5O7M5iGb18yWdHgU8hW56yVMVta6u2oNOBFjPA8RS57zNSUH3l62HLCrTrYXyLALLFgzFmXdcmrkbR3Yzu/dmekTfk4eypEawEk42tbV5iAwXE7P/JvIgYP3XbgPCy/iF4sF1ChG566P73qHxfEvaD/3M4bDq09GGo7tZLhTPPTbTvxeas5GDWAcDzOIY2A6q8pVAhx8IVPGv82rYXun3Cw/JTAlMCyBCXAkAY78jn94LAYq6rzDQN2xKq2NHXD5u5/e9Y4usndBFo+jP7pqjRXObEnHKHfV4q6XJ33KgBe++bh//3FDAAdEtGaTZ+te/DVm13DnC+d9/s0l4KbGgK1DDAujXRbBjsUCHGsd9lHWkgvYugbIWB7fiEd54NX9wGRZxC8WC6jRv3juIyVafYD9ZErg8vjVTgDHmtUnIw3L9la3BeftyR4lXQgGJmlvVFQexh2YAjdZ5SoBDihf5crY29rQ7DHBJs0pgSmBDSUwAY4MwBHv+O/yIyADhTIr1Q5pP1PmsX8L57Y8Wuy+QYQwz/oSCkcTNma4DANUAEVckV1mW3cZHxB88SSmAHu+hc167eSOCFqoonpK2X55JwGebdFjVkBXnX8+FePjihAIXsElp0OwJXViv2vlA+/jO0yGqXO8bEOsgi/vGHvCTOvUyTMVH3tNKFl9CcxG7w+xPrsfcEx6gTyWRvWtMtq6V87HHcEQl0OT0c/WsXPH2J2W/r2/WypS0rNd3KRu7t4n9WfXYl37/oEXp/lJHds6ay4w7ihchrOVusT35NAfnfGhLumYz+KMW2Prhk1Hy6++C7My2Mei/cfgylz8f/7v/zdiBwq70Gd+c5d24YlBZjAX+l5Oiqcrzrve8cav/JPv/95zJX7BRlXXFUBD+JX5pBx9Stu9bXX2MylVtzLerTjGYluTwnf77L5C2Khg5UAs6uGieQxWH7fKtOx/jMsDCyDbwQkFWGaMnV3fy7F2g7jYr8ziftfu3/u7Jbwu4iRS3UXYRBItUx9bm60WgsWV4jYKLAMcAM82ycm0LZ37V15me9cb+bwtP+vX70342YQI+jLpxAM65fMA5VMO+hjA8RCUR/u5xfeZfBvP7f7d1vAxBIAvddgQH+7L8HgCAQs6z86JNd/cb6OfVBGAIi/6bu/IPJqPIRU83JIuVrzfA7Hik9MQ8oGDPBoY9xZMcLcNfXxeXdOqWvJeOI9X5DvH+4m4yL/1z111QTDs71PO04k/WpzfderZgSD68MzxexxHfzaz7D0b6DIYQDCmQKgPvG/BmXzc1v3q/2yqUd6wBlXR5rhERpx476PlMYhi4HFiEa2AyuhxV/JxiI10T6Ri/dRkbwnQS+/v/V18U2I92Nd+9/Vvr990gs4Jt3Mrt09dwglybY5Z5qqtK4V851U+Nhd30N4H3kebdgcyPvpqUpdaxmFxxq2xdcOmowVwuAiORft/B3DI2D42kvJj+b0mBUGHZ4wPoe0PvM9OHJum5874PLZCDr+4O7TyLHFbAMkdxDYaFXHMUDy0Fe6wfJdBph7eD+uzFhvMl2rA+4Nc9xnkXp7Xy+ihHfR700dJPjGPwepT1UZmmNKkcNJAf3k9kw1icvK3QsZnDMFdgWJ9dxhHdRADs59Z3LltgAI8s1LgfcOTtSneRagjWBOtqU8an8WAJirh+pXiNugsABxKE1W9rSq/LIlObyZn14Tlx14ZK21LsrQHP8mmq8U24efMg3Vx4YCBKZ94FKZ8AvlUhTMAcGwy08+vzPc7pMepJcp9vOTMzZCFM77/+je4d7RIhKOALZr2ly0nlqnsQU0vbBn053I3VHfhWFl0fPruNSnjBZ5N+sB+3b1Se+Kf3EM5DRed4156uXfbzScBLAFCcb/xeuyHM2sjV9Km2/xsqMi9A/849gE7bzITM+zmQrWh+04VSBMkb/GpsiFJj3IGHbxE5b4zDirReJVp/PgN4sPvhBOCX5IbWlSshFUP9ouh5ui4yoBbYW2Sz/25GOOpWv3UYCUBDjRRohvg57VXX37pxRdeffUba3aur3zzZTxSnuFF+VQrBQ7nQzJ54bRymg5b5tLWwZeDkN2e+V5PjH24nxdPnEYMh9Ul+nv3UU7P6nOpS8GMe9qvYlKgRWvr8GdpJK3pgDml8mRMR8u0cppDySGf0v4LLtQsQBi/NbbSf2gymxDEoExGEBqLyapgLvMbTmrwgJ/4zVO0wiQZDQAOpRGBKbDoBviBEt7TL1aBKsCBL2mQORPFP43GXXjCs5EgLjk3aer4hqpzSbrLuvKV3yURlPT2KtRDARzQKzJTXz0bAYlVbYS43LIFBcDkbYUkVAEOChkP7CFG0F4kpGXaWsgWwIHuRP0KF3dmemKOFXSBdHQ6UnJuzSyxh2HiLLDbuYyDHARxSD7rVwrK2Wr4wNJzcX4WAA4OHp/h5RAzcBM6YMDR0W6jKy3/fvyMiWgrfjYR8lbMlIN1WeFMfhblP/UnENEUTqw/Tj5PX4kj5P7xHsuiGE83W7xX5cn5BV4G5l7x3b9vefaMw907/NCJrY4XX2q1MJGygzKGpUfBXbJ9TedCrx21e0e3enXikyiSZxir7R3Jhl2RuwAOYTGgADlXo5dbo1w29FQ4NcfJ0ikl48autUcsmXkKcDx+Y6YXG4zpuPNb6IPlAA4X9ak+kp/7d+zG/yQ/ThSxfmqwkgBHVf4ggo0md5wDu0xWwRs5VCfAsWY7d7aVlNBPXjhVCa/Z9pS27u7Uw2M9tG3xTbhr3X15j/EBwDV7ZpBy+tzSJRG3M+6pBi7N06p63/u6jyEbPbGtu6fjwrgU7/Z42lI+90DJs7ZdoVjqDo2t1XwqM8WiSUFWhVywvHAl/qlJLWrUHNZd9o2fJEl16Ab5wcMeAeZwA10FOJz9kVTv7eFSNlbSlLtL5UH3ESgh/SmVJ6OHpAz27KBXFsH2icuq/Qc1XjZcSrs0a1WAQzO9agm5vrcG8e4qIh4mfVaZBxZ3aRHlcyfkJ5RbC6jiN11P7xaaTgc5SLsbyye5dkiZ80a1Rfni/Fw3wEGL8NViCxLvxXv16VrcnumDdflgiw7/5juhqs+zcrt5q8p8tm30nFxdk0uvgLBJ0ks5G15rN9N8QeefJ85A6aw+3UC3j6jcbTsYFFBgCosAB3bYPE/rWFqs2GJVynxP016/+uTggwOAqj7MSoBD/Pf6PKVXj28CgOM+JqWdIqQKcGQAF1vxbnAfZ9wAM/ev7z7wvnsgKQdwtJwQi0aV7068r9LwG8nqVgCHNp3JTWpZ7CYBDvhyXXvoFrKzZhl1to54Lmyda6tu5R7bPevJEwRx/CwCHMGMiyf7oq1j70r5BLbuqX12Vp1JMT7wPqIbd0BkC/B1ESvPnhYRWucBjqIYSsqqcEbIdR8DOJ6CWc8ee9H0vCvw7neigxmAo1xSrdG4CwZ5chITQoOJq0ZwqCOsy2uS7Hh55amutk4PnyAXYwBHSxvlMG8CcLTW9xbAgZCoqjJXAQ5Ow9aKz3cwUGbKR4FItnxrZpWWWWEgSV8AMU2tII4uY9haSh4QwHGqWERoT8kP0I1f/Xd/0OusDocjuoZOJZ9TMVMdrN5hYvmbHKwpn0VlOJU+n4qZ8yuP9pEc5btd5uM9kwu/v/cNHmffcI+OKowBHPe7Q2a4fEI8s5W5i8V9HIDKo/L3x9eLV1VVroJNf+uICoWjsO2nrs5SBMfAERURj6PWqxOzCrhUj6jovgZJT7lOSkdOFj4ZUWIlbFON3r9Se/JqrhyIRRfRgjh2sDYBODBYVQHeNZp4r85XdvlTGK2d69UdUeHhfGRhwFM9WgKnpSsKWgfWSiUf3mZkbd2TQC1n6KxJtMpg+Ym1N55xwWR/xtY1jKT01slnUW9bBexKGth/m8yIpJxWl0dUqsUWAQ7qT+lyO2r30MbjdYELhI69kDHQ0f0p+HM9wAHN5w3iRHLJj00/7HhmAcwIv22uoUXlgvuMHj5ZfcrBesbnry1SgTbqyMMwwKHJfmf87TJtEni1AA5mqyWe+MzkGlrcuWTzCE+5fPtdRIM9ssqolnvI7/HJ08WnlYmjyxgGWLno3PgRFQgaGPkmWalApPdSnOowO36AbgwAHOzXHvwsqmarwCb8nHywLiuc8yvzlI+TwKn0+VTMnFyZS3fu/la5Z7NalpkUSss8dkSFHq+7jSIDcJQV75JWDu2BSmVuebnl1Yksab3ru+z0jzdVdqVous21HByWHyrzopcSAy4crNL7Qqiwz7FX22Q7fspjzKU9tG3pWAp9GB5XoXBWAhykU6ZIID9O5rF+arDKAQWpTNAKG8XufJPUcTj0fuZtz506/eC/crtv99/wAUqAQ9cu5vPhQYzBIju2B0vaurtij8/tBww4XSI/5XE81yL+jGdca7JnjKRt6xnLswTMBbZFK2nV/rdm/eIpBrLae0SF8SBJgIOghlKlKNkHeaM8Wcapazlk9LTdQ6GVOw2oDXzmu8s7nqSCKo88lDmMQKeuPEt66AadDmBlEWyg8NRGe5KiihbFwWhVuIqDhceK+mkMS/ucEcOpqso8trjr6BNPVLnzqppZNtQigHV4v2+XZYYlrwowbwxj+W+y3Gi84rYyv47xs3yLyrDTdUzFYYDjGPauqxUI8+9//ssrE8ru0eXTMrZHZyfNKYFrl0DV8da+ULt8OvbuxdTda6sPvV9llLRc3zzN9dg+okIGLMBx/85nKQfHcMW7/dPipr99aNnVdWn8nuatdPwXOEjVCW/iIEsMLwIcZa/ZkTLJKL58Su1xRDR2gU9H+cnh9mSSUZKSRoFa6034vUAcwtIOkBGTikPWy2Tex3nXQTMKSf10AwpSdwrJEH0jmWqSUbKU2QUulglCGC5ic7Cn502QPJ/f4r8KTPBqzK6ny4VICiRp60o9oQ7YRAxJXfLecmLGVa1TxtYNm45FYwiWMvZfnC8CHGWS0buQisdTTNEWdzfCrksyarEMm4kD77rv2nqS9NRli+wCOKh4UA+brVNRkPwVIW/OYZaFkUZVs3Fn9LA66C2Awx+ceayNOKRDQd1f3PtsDE7g6j9FK2phOw7LsEE0d/16HOdSRnDAsHDiZ/tVWxZLQ60QkjuNejZPgtO6e1DsWfaYZJTcAq1IWpuny1P7oEqXSbztwhPgqIcD/etH/+nv/Jsv4Pnnf/hHseb925e/AVAAJccCSXrVGuVf+t6fork9kAh2+bMvvCiu1NYin9/98z8HSy0hPPqT7+JXPIt0qgVKxmI6HBEwP9bcrDUlMCWwRgKtbTHfbNhLr/xNnE9yUmjH8PQaTl7m97gA31ZZz9Dt4HUs4i7El1G+KP94h2H7xe/vj7E8TiyfrFjdvi/u6Vtiud972Vz3SKL5JCyZtZRP5Bn+H/vbPE1j8YKB/XQ83BHnzw7E/WmRx4ft71OZFHf6UlDcIA5cE/t0k0eA7FkHr+7L9QMcd8rwBM64Vzzy/Cw4ktRPoCQc0Ptx1Jg+y5i7O9AOSuD/5zepZwA4gFbEFyjY7qDXVXRD4Rv5vsMnXGPTWnWTtu4Ot5UVehxzwYrWGCZ1ybWYmXF3yjxk63YFOOwUezovOE2Mx8gJvghwHHZNLP32e7P8JBmHPZ+CAm6iDRhkrXFa9bS+MDjCwQTJa2IzepgEAp4iSmb1uc9BA2X7dW//g1CL+uBqxee6//hhulkdhGErdn0vAY7W9bSc0RXgJgFwPLM6mIgYGCtlz72j3GaPph56ToYHsFdE8WyyKORN6NWVnABHHeCgh0wcIfaT4dKzJJ6vfPO1PVZQR1Pgy+bNlTjCx772x/wSCEXcNcAiLFkWI7pBYY7JpwvgQHMsD+bHmpu1pgQyEnjptdfxZEo+tDL0bMte81iB+wnvMZ4eM2Yiumffh9y/OX/sD2BbAOLV2H6QlbdwVwWvdJ68Ib+r8iR1qOUKr8juD9Ai+vcxwJGsaNsSweqXtrmWWOh+KPyYVcTb3a7uA++7fx33rFSVv4Oes+ImXEOtdhcZFvMB547IPZ9PnPm7w97w7c3QCIC4vwLzScnyetRSf0qGwRhUosztYv1G7mLtN9XuVL+8T5j3GEaBhO/eORfRH0n9hAZqIy4ld4zhe3THHa2iHNypjbG95h4Ax+IR5rtw+scHTwAx5NnG3j0IJh0I31B6gm2tcd7WPU2p8ASVg3a5w1wZXXItZmactSd3Jx3Stm7YdORty6L9J6mKD1x8fx8vQLP/ZCkpK2pS35kOXHnze8+xm8/4xs8SLwvIrNmYDsUUODRtwCBbyyMYF2MtaK9kCXETT2s9WTXKgVjUw6R5LFcfTFhn1e9yyiJqZkmYlTEiGlg8QAYxys8MNO/PKgaR16YMmP3k4n4ff/QEoyS08UzcypPtR5U9mnopTHx6rmWyJsYRLygT4KgDHEI34iAOhG/Qb+/ywNevr3DdbZzFeoKkUO1Fsq0WwGHRjUWUpNWRXvGCmYlubKUVk05LAs8/+jqeKZ/DJICdGf2BzD2Fh3E1G+qVwGKoSy/BvctD3xSJXX29SQZ21c/gdsA8arA5wEGu3OvH5MGTFtt3nskP/mvwSjO4RyAQhTs1sLfOrKS/qy6t5O3g6ptofn6ODJR051NIYRMpAURA9g08OnjSSr6AFi97uhytD4hu8yqwHoAyx/CC3iHjWgCkYwBvdR0ftsznnx2bD3Ge4AQ4IoCD0RlB3AEOsBAB6fXAeyfSMeXX9KIKcGyCbrSQl2NkMluZEpgAx9l0wN6gcTbeJj+LErg6gEM9SqYF3UM/N9nIDm+jyzHFy0NFZAA76Dp4Ut2h5j2TMVEsRpos6u1FCuyhSxfpyHCjUK28S3ORkgA4GBdjW9/Dx25dn8F292gxM2oAHNd7+MMDR7tBE5ThdqsyStLUFZjW6uZwfBmEPyy6m684AY4I4EAUAKMzEKlRzgpmneCvATSAEy5AQJgMFR9A83v/7Y2t5ti2dLYFOIRuoOOt2A2AvhCIlU/1QNAaxsZEhDElY/gfZ4KGY0/GWp+1rkICM4LjgGFiPC1eYSmWW5Gx+PIABmYTm0vgWgAOXqao2A2lSLBHqA7Tz03cvA0Bjk2OzMA5AR1wlXdOxsI3dkrAse3UOEyXtmV7b2qbaP7xvtyGc40SjtGNrWJGekfzgqckAApUb4/u7cJYeWV13US1eM/L2LMJwrJJL85GZAIcEcCBqATFaJSax/wUTKvZ8sBBQQdYlKqjdPh5SwgQEzjSaFEZK6rQQDWdJ/JxECZQc8RTULjknJiLLYm+AGsoexGnDrWUXQRHJnYDZWwGEx0LKk/fiDFgDeoj+EcvqolIJE9xmJcPulxy5TJ65KnlS3bpwJgdnLW2lcAEOLaVZ5Xa3ZXyT46s23RrLsnCAZzMJraSwFUAHHf5Ypge1ea6e5yJw14ccJh+Yiu/fvu4rdPVFUmBXTg28YQziGiMhVQMRMJXb5ndSpk3pHOYLm3I8wGkrhTgWOOyllJdxBHWN4cmMLnyExNQY5cFWG++RAHtDmTl3FBX7w7JvvudCNt58YVHm/RrzfAFp5Y24e16iUyAYwHgUJaNEimgG8xrVqoAB5xbXbACOoAV4J/rGxvHweoWnhAagvIufKA8DKK0mqplwRTHeRVzYetlL4LUoc5Y2JIW3XjtT+pnEWFJdQIIYoFwICJ942ALyafsIGEOx4zrSJd8dODItaWkHnlq+ZJSoaQObGipJ6lhCUyAY1h0XRXvsjPiPgum7HrsYeJPl5yvi+AsfFkJ5BMQXpbPu1ghpqp9chEME9w6rg7Tz/Ubzc3zUACkgEdUPvu5H70XB8BzGENSLqJ7h+nSRXo33Oh6zT+eAhR1uL9lxcW39CuxS+ckY9bAVrQmDqGN3pm4yRCcZDrf3fGMa1B+/ZlDSWs6uGb4LgUzrenvMXUnwLEAcMDQWCBDdkfAB49UVAEOusqobnP/yPm3WTAtnIFaKANUQgdknANfBR1QBg9+Ql00x8ABgim2OrhVeAjosyEFqmwCcKiDCm+pWnnGvzj4BqBPVdoWr0FF9AIP2BYg4oI+yo4k5QNWLSbFmBoQd2eU8tTyJbt0YMOFc5IalsAEOIZFNytOCUwJ9EpgvUeRPwnSy9sx5Rej9O2+Gb7Qtff3GKmev5Vj3KHNW9nqAEXGg12p6q0IEdgcYB9ggEku8D8Ohqw3RAOiZu7hM+gq2NhcAmsAjoGgtgH5X2OVCXAsAxzCKezUcl+WHjV0jq5yeZ1HSVCnM1ywhlAA23Q+qoIN2SSp+qZMKiGyFizIt6WSAlCqoI86UgUy8CsvwQWRMsKljNRQGAgPCumJm1axUj7CqqpZV2LbWqVWrRK0WwbsVHXgDFZ+8jABjqkDUwJTAodJYH3ai5Ve0GE9bTW0+B6bu/AJbVx8pLZl4BqdK/C8ybUmyaQz68OUbNrgswkcE399BzfRyZ3QhDWW+UrPcB2gYxPgWAY4bDJRzhCBF8ICSo8aMRT8ssyaKR/eOeT43s1AlsQzBnCU1VuwAulvEsFBeALdV3hFNUMncZCyyxAX2bCnVALAQsCKlXMS4KiKV2wzIqaaxKRqKKvU8iXJc1IHNrHUk8iUwJTAlMCUwLVIIPMiN941rtlGX1xKi1lIeJ/CSRyhi4vrlhhIAlsHuExdTSD2Yf0oZGb9hsdhLnX2JBAsJvV+R97yA7TrZTFrOgiL16WWD6fwBDiWAQ5MAJdqtHypHkADOnpQfnAAR5lcsxpAUf2yTGZpm1tEUjYEOBSDYG9RKS+OCcRSCjMALABAZMon5QM52CM2BGsAebicIHlq+ZKtPuaDaPKWepacEpgSmBKYErguCax/eXjVAEfwohIOHoSzxkm4Lk14aNyuj126iFO3Ce6QOQ2xJkVlqUuYRziF0ZI5vgfiwFTBePBnhsNh+a85u7HhNIHx2Q9lW3/H07B4b7viBDhSAIdLNVrGQQQABy+ILR974KLLuS09Xps3lA45H92TciTAYeM1IDeltHC2RqdyWvKx5VcCHHn5sFFeXuvyfeqoUZ5aviQa7dKBDQ33JDUlMCUwJTAlcH4JrA9FvmqAAwNUbsfxkvzaO3V+xbs4h1cKcEBdVypncsrvhwIgbMqmEA40AcWwcwb2sSEQcIakG4iPQKd2BQLWD9+u7F0v8QlwpAAOzGqCGvByefYEfnt8JkJHVDLZHLqc2xLgIG/4f/G+lQOOqDgLyGgXPC6DRitBSdWArjyikpePax322qYy5a95avmSE+C4+BZqMjAlMCUwJXBmCeDN6sq95kp36+LCke+El8bwCuZplIuPyDEMXO9FmCt912THV7ay+SDCUsHUgCvwPxzfcXF0A104Bllbb5aHhbxyQTl59QlwZAEOZQat5hyteuAKXlhMNbQS4GD1VjZT/CT7dUCS0dJWVu86CTgpKVQhEhRLJhnNy6dq6JUWhL/mqeVLToBj8yV2EpwSmBKYErgxCazcUK7fSV9WnnCZ8Db12ntxWRleY+uZPBQrp8ZO1VceHklydfIZASASaAUGMRncAXf9gj0COgPP4kjIYP3ZuuudIEkNHys2AY4swKFUo4QtFu8lxSqi4AV4+CgPPxlElJQhk0QzmYPD3myKmWmvUKWPrSWtek0sYkwINwQHbRYXxSBVhGAIe0UIuq/7VpBZU7fb8myIA2vEG35C4fKaWBcm4zqSlw8DNCANy5IAGgohTy1fcgIciwo2C0wJTAlMCTxwCax8ozhDHh64/lxp96/afxt2X5PnU9YfhDlYK+LgDoAgW12v29svmMfjc6xukol25hmtIiAT4MgCHJgqQgHguLqgjFYIBn3j6mN9+JURHEJSbENgsszBgV7YxBC2vFhdeU1s1abYhKMqALbFoRNR9drXamF8WYauOHnm5SMYqxwytZKnli85AY7epegM5V967XU8Z+AkyQOm4XymBKYErlcCeDHwH178z8NP2fGk6ZjFBiRwvWp2Ns5Xqv3wfNmk4rAw870ebuIkFdlT/H9BfvLSXqMVpR++1UmcZHTMWCjEldaaAEcd4GCCSXdFKL10POV1J9XyXBERC2DTVTIJqIs4aFWnv+28/WqshE2KiSrAYjBdq9XBEiIgUEB4AWMWGGfhet2iUC72iyUJrLhMHIxnESfsLPri8CMxVu1myUzZkbx8FGJDjEMs2Vby1PIlu3RgYLM1q2wugecffR3P5mR3IshMyfOZEpgSmBKQBMpr7HeyPw+NLLaLU82mBKYEpgSsBACOOLBgOMDHWdSrjnLaCUCZAEcd4DjzYjzvDT3z6EzeHo4ErgvgwLhc8PXIbHpKYEpgEwmseX/oGJjoxq6rFcS7yYhPIpDAGrW/eN2xEcyzPUZ/1spLeKuSzpNHRqGtTNAEOEqU5KdwpHMxBWY8ALwJGc/KSBvR6eKHl4xaDi/LTymrbfnhvR4us0Z+hmzLzLUrz96DNeXT0syxyb73eHVZHjDjAI45uc68UuytPGeb7L3KXL4OuuCy/tAGK688rbPWr3zz5ZdefAHPd771SvA2bHGrcBuWeSrz4kBf1545n43CKr8mxauvfmPNK2LRQeJJ2NUBUkwq0TW5gi6Xk30sJSf5eWgrBWSVuZtmc+WpWuZ8UqRF5UlqZnKlWFTyY+SzyIYKkB830+8AjjVpfjE8pLCSDu/jGaDjAI6L8+PWlT34GQY49mDmqpXngMGa8il3WsOT/YDx6toXWoBjTq5YdFM+x8unS5lt4TlYxw9WfqUo93zfff3bRDf4DAMcN2OZpzLn5/5VTPYBgAP+ZHJSxE6UnVwoCcEO3K8B77R3crX81epkHwA4LD95bTlgD5a3hCXbgTJ3JRDtUh7oQ0slYsucD9/IKE8mgiO/UsSToks+Aak9+LHNnQXgAMB5KoBjmJ+d5r/lRxes9lqlrVayMwtnJ+PYJeopn1hcZ5ZP10DvAXCcWThzcpXqcebx6lLmPXzCMwvnepW5TCaX3yY+EMs8lTk/969lW5h/l8uS+UmRBzhoNDKepKPJm0G6fJxWK9V+DURhWH7y2nKAg7O5ZcbZgt7Lp/LKoztfgEF0WWZgIvnsGxnlyahlvl/5SRFD6sfT8QDHyqMlmFqbxLKO0SmPqIzRKWf42ejoXlWeT3EHc5IW6mydmvzEAzflc6R8ei2hO6IyB+vIwVp/KPK2x6tXmd3Y3bZwrlp5qvHVCM3d5IjKOcd9KnPVtJ5zsHaaXL0AB8onJ8UiZdHhK3f8v1ilLAAgqWu8An+17BcKJ10AW4z83OrkgkwwUgPhNhy7ReUBZSe6atBNi07vVbiLypM5d5PpV1K3F+VzETruHNBMMno1SUaRsEo3ueID8gMNWLRZZUpgSmArCVxdktGtOj7pTAlMCVxKApk3ddXNJV4wXorn2e6UwEoJJP2lXYvxrfuYz9wbZNE1zccAjpUjcs7qGCCIer87UzH6wE2qZ4LyB6lWgkpVyY+p5a7z5eLEJ8BxNQAHdRpTt9dQntMMTa6mBKYEpgSmBKYEpgS6JJDfRrv95ZrY7y4OZ+Epgc0lcBL/bdhzxgv2LplMgKNLXCiczB6a97qhcrCZGDiMBdwu0I8PlWQsM2gOJExZFEUr+XS+szdZcgIcVwZwLCr6LDAlMCUwJTAlMCUwJXCTEkBs89hmdAIcN6kPD6RTvWkUxuZIV61esCOfc4HvMvPMPOSp3ZU9NCnS8vhJZpZlhqz3ZEqmXZRBSEiyaw+q2AQ4JsAxJTAlMCUwJTAlMCUwJXAdEhjbpD5kLyjpJ8xip5XA2QAO+MDMz5qfjF0HEzLhAGr6AZ4+A1oEeXZhTCisWAyIF9V196ryv/K+m4FZkIm42S/6PpmAI6+rt1FyAhzXsaEZmG+zypTAlMCUwJTAlMCUwI1JoGtbr63qDQAcXe/Ab2zQH3h3uqCEA9wzpr3oOhrQe0ql61QOOHkgGgIAoivPK8SIwdpJPojIAPHMSPWOftdoHqDw19jEBDgmwDElMCUwJTAlMCUwJTAlcB0SGHP2rhfgYBQ6YJ1dnYQuj2IWPlgCYzq/k1cGh1bd73K2uxC6Lsq84eWGn7GjKBBLl8wzAgRBmqO8dqHw5myI1eFDi3n+r7TkBDhu2SJk5uosMyUwJTAlMCUwJTAlcC0SyIRDl1vSKwU4bKz+fjHe1zL0D5bPMZ3fyTGzpxi67lXpUuCu8BD0dOxsxck1ikdRBuCtndJ5dg031Y+nmfaTc9dppp1mxDnJToBjAhxTAlMCUwIjEnjptdfx7LduTcpTAlMCUwKlBMacvSsFOGz4904p+qaOnV8CYzq/h99VzqP8y/zeZBldvd7Jpb+UbvAoSub0RznKewRuUA5dYTVEN/a2WpnkpntMhPPTnADHiGNzqQk/250SmBI4jwSef/R1POfhZ3IyJTAl8BAkMPbKjlkDrutxtwNcF/OT2w0l0OXq7+p6uUCJXsZ6X+bn0RP2GvzsdxpiwwFtkRo7isIsoUAfYDF27X4v4HJAWE2vBu46O05FfAIclfX+c5/99P/8D9716//br1ZnIL7Hryizcqp/+F988Fd/5X8ZeKnyL//P/wMV2XpABGVQspfJuBZ+RYu9NI8sj9EZ6PWRHKqt5DiO8TY2+k6jhomM8Xx1tSbAcXVDNhmeErgBCTwcgMO6EzbxwQ0M4uxClwRO4sW5VBcDM7EXZ4S73otxMK1ml3gvXpjZOrt6Cu8JcEYvYLSmp72HhrruzRlmbF6h0kJVJsBRATgIYeD58hd/z+kcvuFPLfgjr6PDAAfZWwQ4xpiMa50c4Pjkc/9qE+wpP4hrSibHcayJsdF3AMcH/9k/BZ1Hf/wfx3i4+VoT4Lj5IZ4dnBI4pwQGXpRdnc/jvMeBt0HnHLvJ1YAEBqCEgTmyWMW60/jc+z6fZxZ6uw+MYywJxd6HI3o74sqDPRyvGDiHApf+SFxDbHcdBjkG3QBvXajQoobfUoEJcDQBjl/4hX8IB89NSHyD74e9x5XmgNWtYxwQHGNyrNYm/VpJBAsAhuY97/nHpAMoSp9XUt6penIcx1rfZBxfe/XlTeiMdeH8tSbAcf4xmhxOCdykBAa2oVcHcDinbl6hcpOanOzUGQAOmy1yILBCc3bs2EJv9geCKbue10iOnYoBlUDfYYgwtQewIfZoTHq9rFbL53k+DN3A+A6sBQ+kygQ4mgAHIizg3dmXBviMb/i9i+B4/g/+PcIH8MAn1MTAGQQWg7ONWvjTvgy3JxRQBj+hOoo5IqQG+qQA+tYxdkTsnLRMgnN3dqPKMKqzFloBZbSIYpamPbOAMjingzJ43IEd1AIR4AsoD0hIvQ762PoplqHljQeLID18yTHSQ6QjYNi1AiJ23NELDkpVJgHZ0kQmxxHNoVEKEI2Smbgh/Er9gRyoqFLRTMdZFxWdRlHZrFZvsk7cBpEJcNzGOM5eTAlcnQQG3tpdF8BROrTXxf/VadTJGT4DwEEHmzehDMAN8iqHr3TtiiBgc7vCAfCuQT94wDCmLfo7jGhYV3zXhJ1glYk88KGKCiUPSR0MwbgsRQ8EuUh2cwIcTYADLrccZpp+noDg9xbgYCS/Hnn7dA514IUFBBlYnEInX1gGkQgWCnH0GUJCloIoADGJGQs/2Z7daDFMgIP09dgwFkvTlsFn5RNBB91PTIoR9DH4KZahXZLZKbriGCmgAxw+PKBPn98+NgFK2QqEIK8+kElM1u0YkuPo0BmqXNwQwR0L6GRGSvojFXXwGQqQ8vqMMyffPI2xNwGOMbnNWlMCUwIrJTAQsn5dAEHpQHZdsblSvLP62SRwEoCDnlX+TX7LExsOrIBD29X6GMCBwyOELYhQ4EH8FP3/rtaTjmiy2E4nbsoTQExiouZQII9u7MRkaz4OLARJad9AsQlwNAEO6BN8YKXztH9agIMeIF+zyz8kPCG3mX8SGRFBi02gLp1wFCNAIACF9Pl2HQ9BljzAgSp09ZVPJGCYAAdxATZHZ1v+rWUMBNkvcWWjJ9ScYIKgj8FPsQztnIdggUromxL6aTFcjpRERGqxTAKylr38OFJJKDeOAum0GpJecThQkUiKVGix4yivYXJyI/GTZ5a91FZsAhyXkvxsd0rggUtg4AXyFQEc1WR+Y67aA9eTm+l+b37Hk7tna9A6iCLv1gazhqdF+FwcvIjHC4jDToc+Fo8a5QEdRNUdnBnkVKjfCWfcBDgigINOqYUn6Opb75FHCbSKMG0BYxZKH9t+EwRfMOCCNJ3f7sjGERzkzb2BDxh2XSMDQA0EytiOu4VTPxGCKY+3uPK2j8FPsQxtRctnVfgthquFbU/LXru2LOWWiPLjiCED/epJpWpDBKFcKtDMSC2qKJsLSN3M5ml2ZEpgSmBK4IokkHyjaDeda3yqgyVT7d3BzsPBXZ7NLUrghB7UMEsDqUadfODcZq7PqAYU4MuBM27DnS0rovtgHtOccSI66sJQEVce4MtOYRFoOo9fxN0H4jwclbOo+dUCaG4r5jcc2VORmgBHBHDwXABfX9uUHM775Rt++/DleRfAAUyEYISelnuZRElIh+dNbBxKyW3szNvmXFwAQQo9ChnQIQu0ztgT9qXVx+CnPMDh/PBqBEeL4bJwXiaIj2iRjYGP1jgCI5Mm4IPCZ1oNVUGu5EhlxDsBjrHlZ9aaEqBls+ZXMgnSJ51WbofxfFhDVtSb3xG2YS/KO9csBIClAW0hEO+3PvIhIOMAu6u7zHwExPAVb5uobmvjvgnxSeR6JSCt/uX3/pLdeWKbBOV/6cUXTuVcLTKTn4/xkBEjaIV0VevKekCSMBpkFZ8hxpJtFMBPi91xBaq1gKrYox+tftnUHlVYc71pRTxIPgpmse8XwY4HMG7XkdaIL/b3WgpMgCMCODD9eG0KZoK9VMW6fPie79vtY4+o2Dnc8mmJCDBDJB76t6xYBgvkAQ7UZTJRUGNQCQm2GMavpTdrQw/0K7NmgBMyzFAXARygw8SW9qxE0Mfgp4wHXhWUqxgz3AtwSCaLctDo944jB47QCVoJGqKQhSI5XKy347EorndvNDmfEriIBFpBdkHw3UX4zDR6GM+HNbQrwLFhL0rEQcHJv/kbv1a+tMDyUe5B8w7VZQGOVibFjIrOMjcsAak0X91h58OHeAe2zdeFcbg92/qBAxYAp9e+1Q/iRBATgVgJvv6MAQ7uQnt9WlsLDQFQ2DDAYdi0MpvGhoEPgGx2ii6J9WGTE1sT4Kj4/+vn4YYUfvXf/QGeDQmClJ08yoiBGa78oNaZZ2F7QEBmKx/BERyvoPOvpvV6n12Oj6gIcaCtIZGAYQIcWCeUkYHdVwoGdTzvBtP9LpEaSyHofh7giHNwxAwvAhwtmeTlMDaOiiEKGiKEIQALorZpXHo77srPHBzb2pZJ7aol8KNHX33zA+/7wc/8NJ433/NzP/zMxxa7MwGORRGVBYb3r/m2DrhHfNdeEODg2wteVUYPhMj4ygiOvBj3KFl1Pzb3BvfgfNLslcCPX3vhzQ+9/82f/9k7o/rud77x2x/8yZ/dB/yWpCzAIbecX2L/w11Qrx+O8og1AEo4UHF9lT18Y+vDL+at4JYexYLTLmsAjm1xDanEsGkNojZ4P07XoZU9shoxFm9xHq0P31ivveensBzBgRm4ydHHnegMAxwBP27yMJ7CJtqwAAc2FjwGglpwYlmXKTbzAAfTLrzyzZfLNKLAGkifWLWuOKkCHLZTlkkSQSugHzBMgMOi4/xs7xMhaELYgt0EQfaUP3GlsdJghDb7CFJlH4OfSNn2q2Xa7C0qEr6SdPLXL3z+c1Bmx3B1pKz0qjLBYMVycBaqNY6cXA7uYcglX6OhdcXCVAWu6gyxJinxH4xU2XHI2Yl37BaVnSb7otFvFdiEn02IgMPrpYPNCvajcPJ/9KVP4YF7j/1o6/nhJz/MYiiPWos7LY3daeWDjTihDfsA5gh25HaKuX7ZicZrqmGsePF2mX/H3qINy1OuyDAv8Gztdc7B5dAwFJ/4+EdBB+0yM3TyrmvybPksmRm4MZ2TonWFNhUjJqtbrkEnvnCd1Kr3iEMsgonRr9Yl6IuD5XbhGKzqPfFrbu9GEwQ4Mr4HD7Dgwfttq4Soa68/D+6wL0vuN0lbafMCgGM/ZsZWnMlPLDfJB6tDaVF/8K53YL2oUpB3CisEnfzu69/G00I9pPb2xBawDCIjdCMxI+xpF2xQFQOCWpw1LhgK5fElfgUpPCTOP0EQO0zxU57RcN+AMuxwafBpYSAB2g2m/C8F4o5pwF7ZvTr3+Uo837JmdqNLA+iQDkjYGZmyX1bUgAlwWAazuHxVVu0s+sVQZWx6yUBrpmuBgHEuiXMJcEunk6QdTas86DKj29AEyoAOh9gOpVMbBG5ooUG/7MqbGT71hWqG7mBSoOP2tDtdzvIwDr8hCkwe6BsS13aTgl2AVnPUQBNYnlTaHlAqy7iBBn1qlJB0HhHQn5xTTnRVfgaQkTE6CwCHkuuuPGIkOvltbtXAlfyMARwxP6XhoJMplrQTIh2MMRSU0AMUiFvGQDX5q52iv/Pp5+iUElDAT/bYNu/F4NESTj/9all1wrHbNTRnzR89/JJhFKOTDM1mc/Z+Df7KLaBQEvJM86Sf5GPTemLmkIFWH4OfQBOTkDgFlaec8JQniUj49upZHksWNuQYrtK00mMv0C5lAgMBauQnJut0uBxHdg2Ty3ZKd9xSXIsC57ijGJE4cA6FzIyU6zjp0Ki5Pbo134t7vv0m+2LTsdFYY3zObwn3EA5cd8ATBDJ+8Ovve+NX/ol97r5pAxyt8qAGmi1Q4LTK8+ZXfreyF2cox4feHwifxrDUH2v/+dnlYLLJd2Q5uUBggkuZYYLsrgikCCLbKjQL2jiyLdn/uLDtWpVP2Csx07qAXAi45UphiRCOO2dB3tR0kuyLLzxyF2Zri+8GqLxHHAW018deKpBePFiluOxqCLLsdSxzJy70i9/YbRje02KbKPy6tWV0gqWzxPGyasD+Vu+wr5b8/S9/kSvXmNlhrepkb71ibbk9D9My58V+Wvncod7vekfVqAI1rnbQARzYWOL5zrdeofLTyvFzqfb8nqZSBpPuJScC4QwW02WFnBc2vsPNGh73tntLYRwl+Gi/aVkqjFdpLS1yIcmQc+GSJK4NMDZynNGUjH3cWkAwxRpA2BbGdABKgIQt2xSsFYgTtZYtu8BBJm4JE9sOa7Y9sjrglgC7QNitPtdHEa+uOyjPfhHM0tuCkhOFwjm1QcWuRt3wub5QMnz3DKyECoamKcnyhS6/IWzhRhZb9z/62h/i+1df/YZdEdwYKetKMGUgDUWdkxShQM0Rq2ClMlPxJGfHTy/AITqa7EkKCwAHHUu9Bs9bVVuS0NR6OtwWODoDAMeu/ORFJMUlP8QOgXQEbypi4psIOS8cNMe0I9oVOfYwXbnVVo8IN2IylH1s/dTFD6NUxAZf+qk5MMM1DJuz/DBZu4/PJT+Lcmi1FY8XfnWwQrWhjHySHJb88EogrX8ZoWX4ydCpTvZkxT2MT3WwXnrtdTx5rq5COAI14Lc/hTN++4OIyICTz3CMt//6jf/fs//eeusnetxPDPpAXUAblibOevzFcx+xYMeZ5YM9dwvgwPdBEIeiHtzKVQIcQpOFWXCjhoq8RBzyge3ilKQJJcCKP/WmDp8Z5xVcDs1dESyhLEzyrmvyTD4Zc8FND5eA4AJybTTJJ/7n1opzR+csqvF9i2TFD20myrNf9qReOUnLjaNsHeiACKpzyMiePAcrBPaF21/tqtmWouEgIsrH9Tp/ezd4kBbZjvANHvf6RLTd22Zyjp0otrzY+JJP9ovrGvtFuYGORsQJpyyptw556+dKVic7vmztXFv7ooO3PYv9nfwkt6l3oHkREKdvsF6UdCBbi2XQR6WbSm+f3pdVe01PTg1OAb6j0sttTh/FbtBu4BuU4WttThM1rT/l16FdlERFTCLl44wBDpRHdfyPeAdrqTTZZdVlAJ1AWIt2iVs1WTDMI+yEGbLN5UNLibNmdoNXbvYocHYEIQP0k20i0qqo2ZZ1cGSWQdCZZYqaFts6C7azlAD8bRTjNp6dZRmtj6XNd+sOm8YASXPgOUNWWrzQNaDJ6DJK8n2DUxv8ykwibJQLlhZl8uMadcNHienuBamQ7IYbhQDgAJ9cpwh2UCy09i4ZjXrNJUM2lsKXYlMywPdBk/qpOcXFy5angmkSUZnxJ6EfkpWc1yTHAT/DdCbA0Tzvt7iSaUK2pmVMwQEcbvubad2VmSsrbYeNtbEiGpaPtThn9sFaW8CkLpXyIdLsNu4xtVuVT1V5nn/0dTxJ8dLnGVbCvSf791//BvaUDtTAN4AnCFi8/fbbDrmwfwYAR1nr7tw18I5PflhRHnfHsL/yu+DhtPIJ9uL4CTBNSw3yAIelwP2Ekh/xJ+oPMQVOdhDHljqjgeVGNli2yp2u3bpZZrhl5JlhxvGJGe65GYDW2qWxMHqEXlh+bPkk2erk4ta8Kp8Y4HDLsRVIWbE1WCzJTXApQMdV0EQAcHATiU2tu3hL79y0B8U2kXyisAAOC16XiJs4rO65x7Y9olkdr9ZNEOgOYsKr47iJxTizZd58Wc+YC1dmD/n81ft/MTCqWB1KPi3AwfjiapJRhuLLi5Pay1e3IBpfg1uAg4iG9QNBTbCF9fFAh66jfDALasQAh+UBQQSyVNXJ3jLIRLchKPqi3LCBAvx2zfRSf8q1gKIuW+HkEqTLJuwkbYna2vxSeaxZZiyhO1rihh7lucxpspdGWFUscVdMCmAdZhgWYBZswl6dy6WNwQ6kWZ4MFT9clFtG3grWLWcS1BjA4eBgabIDFCTkEvgQwGHLSD5EvQUaEuHCr3ZOlZA0pXEFAMdpw9sUGzkQwQGVumwgNIM1bLjBJvycf7AGVtbewYJF45a6fIbl4+z+JoNl+7VHoO+AqCvnv8yh9DzBm5RPVXl6AY5eZQ5kPqzMjiaWVSALdydNHh8/AdDArBkBllH96e233yLGgQ9dde/iO770KQErQjrWnCfaZXK1XzZmAI7MEZXA49UBNNgiPpSPNrilqgTXV9OgYehleZJ3Xbv9Ijsl8yje7Afuv2OAo+THls+T1SE7d9inOo8CgAN04DC4qyiFBVT31lUPRNiWlNnWDWReypnfuJXCJeNkFCTZBnF6X+UDUjqishLg2HzlaoVv8Pttl3VH7SaXrV0s4WPLM/xIzisBDqvYzFkm562q9vTTStCBWAC+VxQ9y5SPXnTLJ+QU45/laY5FgMPikmyO41VO9qp5QWEeIiAGASHQJ8fcJ97Bc2SY7ItrQQvg4GCRHzw8ow3ElnlMWxYGHVcvSBl/VjuLn0DNgbOlaqn7Uh5nIcv1scQaGB3GQXFHHgDZaBytCeKXMLNVm59ptBRsOZRaJjhYrkBr6SSf5TpFqM4dCYEC6BSVxfJsr10ZHnUhZIYPxGUYnYFG+S6Zqwyfcnw1KUp+Yjtf/rrXERUMD1CrTZKMgsgmtwQ5fsYADvZrD34ydl+n/uzhjk34OflgZYRTLbOJcIaVGXPbgSaX5acU0eQnVq1N5FNOrgGA47KWx0oJpypwZoQxFPgfn/ENwjTiSI0u8KKrMPkh0iF+hi3G8GRvTa77PP8NmKOVFU97UGzjnP4wwrPch/EbAgeMjIgvEbdBE2KeGxHsjbAX4WO3TfysZT0ubAVSbrYsn9z+8tyiHheuLGqWFF8T2W2G+zVPNpCVG9kA4IgFEguhFJfdZqhubxPVHbZeaJdvpHlIniPCg5l4MCg4462IvGAn7ZqrltxjW4hUf/YlqtvpMpi8OkP3YGbY+Mxt2OJyDBHpOqpqHEf1gio61YIVbIZRqypO7an89qxB9b23vuRrajhsmjj4ABMaAxz41eXjjAEOuo7MDamUQK3loAVwENGwhyAY2EK8g9uezFpQ+uEaQRChNeBpdMsJfgpEbW3IolnmcXJKjEcs7WNPz3FyJYnbYrx8WoPilMeeLeJAM7QHygBOSvMb9ChYWUDKnaMXce1R8wAHxx090mrLP1vzAuWpdULoSljHlaHy6CAS1xTIhHiHpkxVmfnrWHLQEuNodSrGSpZvURm28sdUHAY4jmFvtjIlMCVwqxIYAzguLg1443d5Q5kx9Lc/OBCv0YVc9BYGP4oowYcAOzhSktGJ8Xe/M+BEm0IbKkyM26V1sHg3C3CrZ7d3brPFbZbdEfIwc7zHWtxCtfbTJNvik7/aE23B0Yxyhyqyeqdnt/tJsoGs8gBHLL1YCDEeJMqZJmJS+JUAh42lx5/UNwIc3M0rMQeriOxKgEN0Vp6hKOeO/Fi3eUXWwyOn/GxrVwnUr1B5giBXzb4DOFq+jVN7OqssXIIOgktEzabzkK+rX61PCH6ci2jp64Qv6yrbAv90HrU1CLFxKJ1/ZYvAT1gR+K5e7+Tya0Fs9tlua+WSfJyoWStplgmXu4OZ7JRdd9wCERC3fae1rCoAvudgCcbCN3ZtLWWYbJTdt4KN++IKq+82Wxao4an2pQQsyjlC/I7ft8rbMkRkuM2goKhgylRaKnNLyDEYscevE+AYj7Xb1fpP4lMCUwInl8DVARzYNQo7UMhGLwBxTHkGdAiFuTjMAX5aeUaDBBx2U8h3a3i4XcCeSerN/RO/1OXQKsDDsdUEnNi0kRq2FLoiWi9hCHzAASZ9EXSt6yaOauHSzW7xqYSX7AUbJQ/lBtF+wwyXKEz5KJiWTXeRDWTljAkZsIkkJJZYIPFgleKqfpNpIiaFX8E8t5LoNbakoKnoeu7UmfWQ6sH3uhqRcicduFgBFALKVM5tbTWCNaqhHHApy4ZQGKEfmwRxbNuLSS2WQCuIA9hHtWIS4HBqz0nBGdECOJhig845/qdRxZecUzTdzifkZagBwMG333rjzc/yLWmpmMfUZc3sAjjoMIMUJUZ8E4/w4tjUBOuCW570J2WodNHsFHiW/bGiZvxaYJbpP6OuFr4yiV68QATEJUneORUAHBgFayrdGl2OSKZRScwKOe4LzTIkTPOuAVVgjtUiwhAy9RwXRWdYvIBCRnlWqSaUaZWh/uBXEtT1MfZ8SlWZ9wAsemlOgGMCHFMCUwJTAiMSuCKAw+IFhDaOwSlWtoLrWu7uZ+UNtb/9weCykgN8CbTuz42/+52L6Ib2ndgkaQvl9nAKCpC/quAOVNerP+4zUJgbID7YBukwMPYZ+IxvBApws8uAUr3Tc2fu4sJWsKCAujrRDZqWT4IR6qb9lRVLUvoG2z5CG3hQ2F6F3kU2lpVlQBs1yIe9kFhigcSDFfQRP0kOcROL4mIrcLEU3M6BpoboxgdiHPTQiIPY8XJqYBt1DAQlIQ2Q3TyIgx3EiXSXZwQ9wjdwdPlAArYAf9rk6PEB9sQ1gc4CxrUPr6xyz/GM7dciLKqLjMNJwBa6ATYEcMBDsy+QS7fHqT30mWVQS96datGFEy5AjENINH1LBSaoaWJqjhNHX9MTxWBw7K8M+9ecxRRDGYq6nP5uAtoRoSVx89qi5/m1oNWK44cEFTbobL4TNS1DYJadBXOHwTMLREBcnGNyBQrAn+ygQxRWpOWIZBoV806wXOxoq0HZoSf2tlqiSGhLrzGYwJEohoA8ahETvlbnhXYILKagP6u9rTJsRcOKdlHLwShVZe4FI/YoPwGOEcdmD4sfmLCtmuNbPlKLmzuAmXgjuFWXj6RTGsEjW59tHS+BqwA4sLRjy8hQiCuCNiwy4tCZlflHV+oJs6IiyX8S2sg0V74gcrWYPxIbnbwniZI8mmtPlLSY6Sqc6dEFy+RlxYPfVakGAlkcrGTf18tc/h66DH8DfcH/wYV8ScbOVgyeZDXbSGtDfH6Yg1jGnRlBkNpvf/CZu6t4cnDxQVponC58nBD64tFtKxVGl2rZK8OrNJlGYY8HRsAm2sg0AbUEk5mSrTJ0VjFtNWd3WtrWm5rkEFcRSaYijs0yOFwTBbZo83G6bXGkerHRxUaTQiMAbQvLmLcoaCIw/AePjado9ZR3o8RyyJSpUiiVeVHgBxSYAMdZAA4bxZScGL3FLMARN3cAM5b5rbaMvQLZtvxt9GJbmUxql5XA3d7xcdpOJrNYGU9x2ep83ccUpBuCC5cdILY+TccZRiHJw3kGq5WrorVxTHbwnMWuHeaA+YLVUh7lpxDGE6gCoWrVkA0bwXFXBqAGAOsSFnmCd5xz+DbhCjpwgFOUbGI9wFE2BGzuSuOPNL6IanFowsVT5+h8SmtkAa+0EhhvoreOiM0nxftWmU08/wSZmJPa+0CKTYCjQ6vy+jdQ8mBMYQIcA2MUVznPxnfzrk2CVycBvEthDgvCAZfFJjZsHX3hiRXEUFz2xMqGKjFNx4bC3JvUeQbrQQEcHFa4TziWkt+dXzyaowJqAJt4jGVsck7wPvzhyf1T95F6n/wwmrgZ86gZfUKAozxClVfOasmLwwGb2E8bawMRbUJzmEhLbcAYE6kMUx6oyKORTDuihFMW8lik2Wv2VyrkVVefAEcF4OD5K0RM8TCwQnwRxoY/8aULpsKfDAZ2atpFh4hD2ajUPdMKj43xVDbPXWMKiSt78ITNoSQ7hYqt/Oq8B1tH4xiXxSpWDjxLhtYxgSmleNJCqhKm2zKub0LMuCELxMtw5VanMnSUtU4idfIJTqGjJGvhcefznWDdSEHgVAxWZNo5dzB+0WLOAjcmAQVuAAVAGosN8YUzkEKPeOjmZkI55um2K5qA5xms3p3uFQk5ZpUwR9633CnyP2CSN1XdJw/6lX+CMDogDnvH0N0ZxsdBIq7d47u/k6adEODoOjyV9BUPdrl3GixMUuXK2amJJFnoP5NJ84HpAGMXFDJcJKYuYkatzBlS9VTJRJK69MCLTYCjAnAQYFMudyYhY5YX5QSS72qTzbhYoy46TDmjJhypZCtgEjPB5kwCHWETNmqDvLlOCeNQSeVpp9dtE7ORYaEYdO/5v57W1HUcsuOcw5s0UTKDJtAFK2HLm+NHEEMXHRa2IsWfjpS1yIJ1eDmWfQBSaCyqPLTUj0RsiqnkGjCL3YwErPN/BjxiJx6ehnJ85mM3M3azI1MCeQn0bnbzlK+iJCLP4agswhxMAXDMgxEBkPE0p8bjS7gvAjEzb5E4wedrT9WBEXwgAAdUel4JdMyEva5WcI5m0dw9cETDdX8CHHWAQ66pLvVheAXmA7EGogY8QMWfGDdhfVp6m3RxYzoowMJ8P4+HqXRZN9OKfbGPivKQbRCBAziIoZSdIjOM79AFyDQE+AYABH1v3kclX1p+uK6PIhulBaEA0UH2VAl4N2yCzLjeUbwaC/GmAWWiI9ZlL7rouMKggCYcqSrAQViHLUogisJwgi3VD62wrpIzT4Djutatrbi929R+8sO6cGQnZOE8ZOE5MCsH9vE385ZyK2WYdG5eAr3+3k0KJIY58Lb2mF4TUGDoBOM1NjmBst7YMqaDR1dwLetVZy/qVfhdnT1iEHtEcIBtJFm49mQcx8y7h9MK9GGiG70zegIcdYDDuog6eqC5JMeeiIYFEYAIyHN279IDOsIU7HRFuAFJdbWC8gw/KZPDO4DDoQ/lr0Q33IkJyyEdeH5TnkxunVUukwa3SoLsWBMlQYe22AI8y6N+YTQFYHXRKQsTmeLNNXn5OGWo8kD9JArmDkzNCI6Hs+bZnj49lvKZj7399tvrd8bXQgG+BI+r3MAryoepurPXYxLo9fdu+LUwYQ63/T0G3bB3PN3dbHLKhEe8b5sBHfj/SmGOXoXvdYe6ynPO9h4TyzdxjPaOWZ5Z63gJ7KdpeZ28upIT4MgCHFah5UO6ExmMwpDPXwU4qnSqAIc8265WQMpej8xADDbqIAz3nr+M7+CBjjJzhDuF0QtwlB648+HthcxWnnmMIAAFSm41avYDhdNFpwrTOFWxo2/LI4KDUI4ejU7AQ9zi8Sb4obX40muv4zlDr+Hb8+XhObfXe2MlPK5yMyk5zqBRk4fzS6DX37vgsfNjhGlDuA/wD9311ScJ2YiNLUzl9cIcvQq/qz+2N8AB5g/Q4WMm5mxlpQROpfm7TqttiU+AYxXAwdwNvMtaD5zVElBY9JZLt1+RDl2taCIx2WcL1CibcyWBbjDvpsIZQJkEmc8SD5GOXoBDkSli1TrqmzTRBUyAHzx2BJUvtotOWZjJNXgFVIDOMO0IClCqPISSATioGDOCY+XiMVz9+UdfxzNcfauK2LMyhAE77AcVu2G38ui7IJ6tBLstHeVOVj5gSz+futLmit6Ww/XUzszb+t4lKewnBEe5d9d78wAHBogYx955N3AgjqmO7q5z+szHrgLasNbSwhxXFPjWq/DrnaVffu8v/dZHPlTSwRGSAwAOh3Fg+jMcOH5W2p+V1RfZaxVA12zuuWqxpATyPGzbaH4Rz3OIkvNwyvBEngDHKoCD/r+9tKJ1F0kG4ABeIGeVGS5ozrpacTOHPnAJuCwCHHKwGVnAlJwOm7BOez68ghCGcnyiyxYo2aSJAWDC3vniEnxakQZROWzU5i7l2SICXu44iXKpLipG0BcSsWueS4zSZUZn4V4JnAHgILqBl3JXt8nePKzjLgz7cQz2rgHYkDPo48k7BrAnLo0xA7XswlGNxqoqZGm6e/V2v/Jn5m2/XjvK+wnBUe719x4CwHHAKAsdwIGUvS9G2dxIWoI4tKIrt68ih1Gvwg/7RaqIGYcNcElHW0R7H+r65qoUFMeRdO9X2p+V1Ycn4LZYQ5KNbRvNL+JJ9o4B0XbS2zOQnQDHKoBDaThpeqDf8M/lcAbOcBVxQHlU5/XI/Ey8o6sVwhC6ZpkGeg3AwfSoIEg2yFWZHDQPcCjfqr0IWijMJk10ARyANngYB7U4iEIluuiwsOgQGBJOROiB48uSujuGw00cBMzw10wEh8ARqZ8Y6DKgs/CYBC4OcAjdgG//YGM37JZdaUfxWnVsTINagDbuspn+zE/r+av3/2IG5uCMtjd2wxrQPrhcwhmeL7UBvXbeMvxvUma/AXKUkVOjaxM5AY6V4wsUgFmceRpuV/ThGOIwmExBih4B71gpn72rbwJwICLjN3/j15ITpwVwCHTYhKVFZhAwkk+gs9L+rKy+tw6cmf4eAAfGvZVbtEuTF3XsJgtMgKMCcLgYrTLuyBbgjSeMQSC6IXC3iw59VLTFExO6AYTzOd8KCttLbUFWUSGWnzIOLfiVF6yCjr2tlnc4Cz0ppRTEa/G+D/YUxQijsqebNBEPGVpxBQgrEHHAUMrr6KLDwsqmYemoa9QTFIOHI+JCWAhP4FcU0+W+GR6ULWVGcBy5/l0W4CC6gbeIF7mG8Jj990ArO8Vx3KEb7/k5i27cf37XO2KMw1575JSTGAfts9sb6TwLbFH1DBq+pOW0oWeWPn4lSAoKWpUCsigJmizMBNVgT5aQxh8/8dfWLOPmWLxVrwnnyUfXryq3KENjyLWJC2vACYkQfAefap2c41cryWSPQAQ0yYOFqCQunWeUTKyHsLjOUg485QoKcXlSRgfZI1R56cUX3MYUu17E1etLlOFt7vgGaeq41khnWvpQHY5YQ2LVOtIs79SW7qXG4ZQbM7lKUI3V5MyhHEQTnIa7b/ArYy4wRzBh8SemMKcDJgumBndZ3Onhy/IQiv3GAhyoDso8sYKpRDUjS6iCKYMpgF/RKDaBbBGzjzxwAurBnyiPR7zxJ9JBQ6zIz6rFX6XeNNex/QmsHK99pIG1ls2aL5SBwVGjwRznYhGvSrTndnpCUDBHNOx2o9virTSP5WSX7XJmv7oqud11dcWJG8UIanFJLuLikGkEqDktq/VHX/tDFKAySIuqmpycF6RGvaIb4ohzQrUm0XXhIBPgOOiC9J0W3YAsL2HdvF3auPKKlg0bOqCJDbndhBQ35XiqLkG+CZv1I19rlhyTwAUBDhu7MYAC3HYVxXFseFYFb24r6MbjaA7EcQT6w01P1RQTjqRna/dGOr/Gjbj1SFGSW3NimnyqRkOBYCyD7V1M1iLLokyIhFbFPtj9VHtEbm1JZiDS447qCCspueWZPvtgXYg5IRGbA9ti/eRNQZGZHnGA7KO9vhOX7ab1EOxnCsH9qqHkTV6Z8raD6JHDOLA3pUrIZcKfYJteGT7gT+6nA30ohwPlAw2JVWvMup6n1l3gxuMwBwRwXfWZlMDsw2Yyq8iZr6MimkBc2Dpa9ht+5v96iDgQVqCJIKSIL1nYUrPf6LNcStYSDESWSNOaPtB381TeKY+c67HhJKTTmuA0DozDytif2Fo6UyzLJhNEjBt/0kqvX5UofLta2cXRroCLvC0uuIqnptnnO1rJXDzYRqsrTtUmt5YzBWV3WVdyVV3ES5nTsFc1uWtegIJTITCvVSOYRBPgOBQy+NV/9wd4zrMWTk6mBI6UADf9apFrZ/CK9Ujebr6tSwEc2GTP2I0Yo9k8juMH735nC+DA90EQh0sq5CYFZmuZhBgzGjsbzusyJov7IQZl8Lifey3GJnQuRmELAVleaA06dH0ZYWedbfDDn3Q4UcEdtkfkDT8RXueWUeZIwSzknBySbMkt+REeISsXcEIiVjLsAom4UJpMj8i/soZLkhQXKfNlo+2mlZv9XAU4JK7y11Z5RXeyRy4JIvfERDTIJyVJgIPuEykH+lAOR6whscZe9ULw9PrtT374xgI3ShP69DauL33qhKPWBXDQW6P9tDFNmg501dyf7hv+CnSDoANmHGvptJcADk5kTjpF1BLU4K6M85T80NKCLOFIVmTTXBHKipYxLQqL9iewcmRDYXEabposfM8uy/plViVa/taqhO/ZO7bl/rRYQ8xbrJnOdsmN54LleCsbLVec0oaTAVLmcqNlEd8krSua5ton01r269VXv4FWCGHTsFswzv2ZATiAptkwkBZxARytSXQtMMeM4DgUjjnhmjFZul4JCKGHrVT2EGZLud5OXRHnFwE4uAd94HemZCJQhHFk0mQsal2AbuCnIFSktT1y7quLbrX8cLdhN6AW0WhVDAiSlCXrUiC3nG23CS6FVnbW4i8Mh1YtbnD55rDklm9E3UmWuEVHpIydCcai+hM9E3vahQwQ0bAHXniGpZRbSdZ+E/9apebArNI9w9aTMpdnhU0timGXzJ20jXJvqVk5HF0a4jR2cXKdtoCOpSA/Rcbm3EAZhb+d8LhKHuBoxXeUiEY5g+w3+AxwhK6+YAgQUUYM3NpT0qT+29Aq0SSiYU+sgLjwl0VmOK9JBPQ1cVr2x80sa3BoYMtYbPIgQKc1N8tVieF+fOJViRtUF9BhqwS82VaqvJVNs0dV3spGyxWntWqAJgRoeUgu4mWxasUyvQsPWEm3BwAO1UVeD5fawxKPsZJrQTfA5wQ4JsAxJXDFEuAJQJparAo2Bcxpd403w9hLr72O58juIDL2Ls/l4xthb2AzvWsXkHWVd8dSXCuHaRjgKLdBzsNnUmq3xXERzg7gyG8lXa9bZKsbLLuxU2ohfMmnutEsv3evyFTd0SkZAHygUG18UBhIwEkV4LASGOiR4pZtgi02VD4HABxO7FWAg9E3TBkA0fHVHwT4O59+Dh/cPV82Hl5qltyCW3kGGrty6l2qOkANXb+9q6U6G3FYTh5X4ZGcS8m/bPciAAeUnBEZNgzE8tYCOKwfqHlK17F88uEkKNkiUtqfwFrCDujUBkM2VF1ddnDq+lVJtght2WgytwIGvI0BHK0V0xq61oozttgRwVljXTEiBLMckfUAB6ANAHPYTLaI3w7AASGuvDMccY8M0VmZnUh0uvgpj6hclp/SKG/LT5dw9mbm2pVnyqd377KtMp9Nf84/ufBWjdegZu5Mefvtt9566yd48GHNHvqq6fA4zx0q9IP/6rS9S5nrGUaf3KiCVpDovqo/fE+lQF/LA51nOpwKN9DJDqbzxMP9jSq6/Vbpi7JfrZfwVbJ0iW1IAoiwIciNu1J8Jj8MzU0CHPAKmEYOwmFWaSYb0mOPqJTmiBlJud+yTVc5SQIcYEZdWOwRWGKiPntmh5+xO8TgfuLjH2VfNMRWOKWgyl+5faLyZMo7yIYvdV/55stANPB851uvcLxsYDzEjjgOF0FD9XP60FKeUkMst1VSG24Lj7fMSrphj6VctSWMEnDUVgqmeepKyTG2h89vw0Bf7n0rRsP6ZpwUzltzmGAJEdpv6Op/4fOfY9AE9JztjgEc4Ic2iqkl9ejkyyIznOyOCE1QaX8W7TbkiaY5eWXP2WUaXnxWwFd1jkMOHPTFVUkSY3yZzT/Fn7QCarIzB2dsTkvlER2t+AFv5SrpVpyya64jlgFLTeICrKxUULanrYr8nlgerS7+BwWMMncCOLdShcMyR1RQEdUBcGC7YomLQ1LOABxaccTPWGSHXbnGKLAW6ThmfoqLUK+fo/KI1CKFlXQwnGN0HMBxcX6cJPfg53oH6wDhXLUyT/l06fZDm1zcc+PdWhKtILrBJ1mlLKY9/Uo6oHwpfvgm1l0c26s8EHsriOPND7wP24XWCojv6di7LGLcPmpbaQEOl1bDbcLiraRW0nLrFpDlVpixJHggnN//8hfZUBUrCQAObMIElHAXi40UhUOWbMZ4metqCImsAXeZoFMWK2WoWq3CXT2yFok7QnyDvSa3/hp0u+5YltxbSqJd1peghEUnU74EOL77+reJbvDhKRUdoedGmW9r7fmUqj7YkbINOQ3BTzY7TEBqzYpst4VdS4Mt3DvTUZeWFnmFq+jG9VrC1irQssw6DpmJ4xjew+e3PQQ4OA11ykNJFpxvBqSP0yEGODjj5FkRyCCOoNAM0mEMv7Ijie18BIeSbti8OdWTLNW39GQMk51M4n/VhXentCCyMLG1tOMly4ZOWQNF0XHlqs5xTa48wEEbSMoyDmDGroBVq+t4qxoE8FPS6QI4SBYQgFau1mJn30+gigJASIHiknzsWJTjUn4DydCMM26IyuyOPllFTc4LKA9UBdsV/C/iJaixCHBocmnFGcMmypVrjI7lx1I4C8CBgJlTARzD/OSNddeCbfnpqrhypa+2dWbhrNlODeyEpnwGtPHM+jPQHfmEYxbMtdgSjhKL5qGKTQCFrYCJy9KBr8LIF0l7YLLfhYE8CdnQB0R2fP/1b8QQvwJusW/Argi7STqf+NN5+KTDE8hMIKeU++I83kpKf8o9U0yW5ckhPwvg4PaXbwjhV/DXVgQHfgLzqMJa+MxEyHiUfg911QrJVuEYMAwiPIIHUhAF00m0OMlHcMR0JGrhEeKWMdscI3CC3SdhFx5gYUUrHA4fpUr5xwBHpry1GPJ5HMAh4XO3p2z8FmWr6kML4NAYlRqCnwJSa1bki2x77tGNz3ysjJJ7gBaVp/yc8bzUtocAB5VZQUn8jP+dnybfqQQ46DQSHeAc50TWDK0CHDTjKIO3xFYCXQAHbv20poMHGNF09Z28o6zJ3iKCuYZ1TRYmttvsCywhjaFOo1gDxZScKNZalQYADqZeInwgMWKmO4ifxp9dqPKG8mTM+TjDAAd76lYcYuvVxY7CYUeEIONP8kNdAo7A62nZZf60CHAo+waJ2Hy0ICJUi3orTc7MCwsoWOLiMBnBsRUwsQcdD3CsPFqCgCIuihehUx5RuSw/penfih+oILT5YCGjUXcMjx3cqlOTTuxRT/kcKZ+DJ1era+WggzHmkuhK478moJqLKMGUPB2utS0IpkUHvcOOLQ/c5PkRTSYcdck4BibXXRzHk+tU3vz5nwVNOAAZOlgfaUu50cEHdwsJzTtXUuZK4IP9DfZD1gjjs30PX5po8lN+b6+FK8lCG1GFOzY0oQgOjI6ACTGPvVE1VyW9X9Lhxh36YLcHxEfYCohICCW3CpplowyXsGezyaflxBEpaVJ0i3Q0MYXmkAdwruAUvjGjr0J0Q1vtcoAoDVa3v4ofu32S9Frlrd2AzvBtMJwuHVHBnxQUSGm3h5JoTq95QaSqD1Qe0Kyu+1ZDbARHSUrKvIlR3YRIZo8qdKNqjgYsz7XTQZfzGEfGEmZeIbTo8LU2HhkHqBn8OqirEmTYz5wUmJs2fQZ9Zj68JAJVOEOh85jymlP4iZ81uRC6RYfT9gJv+20VErQtOjpY7KzpoJFkvxwd9w0tHid7iwiZoXGO7bY1sCAry+bMFy9Y5TG96qrEwVKjlEzLceCvGJFSjFoBMdkzvBEmKG9XtXTYXLBiWj6rKw665qrboed1Y1QekCIWzwLBalsKx31j9dzKHMQhZ0QrUFtKTc7MC6vMJXFSLhW4/MatOBZW6Pq8LR0JhzzMJKNXk2AyDuLNLBsDZS7S6ACfs8qUwA1LQAEIeRRgTUm9wMfZ4zwdueV4I5Svhb2d3F1BKvnq+ZLYpvNu3avQE+xNsVkpU9yvZD5Plm+u9JKNsSR4yg3lSpbi6mjXZgZB4a046aLDaJpdezpGXFvh5J4S78BtQ3l9KNlzGrKG1FjfN68Voxt5U9NV8nv/7Y2XvveneL77538eV4SplGWWZ5L/ADCuy55bZoRxZM6qbD4uItir7a1JAbsKl1KZL5JzR8WcKdiKq0U2BHAslgTMQShz0coRfU4O2cFzPOaN9seBTcmOBMXKFWeY5pi43OUpWHChq1h57VEmKUBek92dKaQQE19Us/MXmADHBDgiCYwBHMDUsZoO24U9Kp6QpT26OWkeKYFjblFhsrd86o2u7XVZGK+GLK6fp2a32kEchyPI+Fg+eD+Wb26gJJNx4P8jleRa2uJBEnHLsxK6u+RaevHQ+Ox1rv7L9783LKI9NAQh7sBc8Pzwhz8YZmyTikeiG2/+6Mdf+eZrH/vaH//9z3/57/ybL+hBPDJ+qlo2vNYmELzyyVtmy4biOLpyjm4yLpZI1Uk73styKGHvHBxmOA9wsAnH5+bDcVmCPPR3WR72aH1zJYca8FbjYcW73ooT4Ki494C1eL4LEUF4hSWMkIAc5lV5VTJDjnnaCg9fOvFPlHcXs4E4bCLTF5ekWq0Ia2BuYVBugZf4aawJTlfePMpeOIAjkICmOlPv8MGSrE0zqPEdoGPbis7KivKRMEm/VZi/Mo4OtZgZPmaJpOxAkNUyfozhvhrTahN7WLpJ8+QSeP7R1/HsyuTdvbAfeB+OQnQdThlw/lXFAhyYwnlSduedP3Ji30nuDXCgL+VBlV2H71qI820YT2Eo30R5wvlauvNw+Ox1rpBebkw4e2gIUyqcwRk7Bt0grgEUw4Ia7jN+rZpcZ5aHYY41Nla3bl8qjuMkjtaf/dmf2knUOwcHeoGdqu68yFeHqzw22a+iFpang8MJDxALzvvkxzdT0h7uO0BRMywdWWYCHB7g4MlS+/A8m9J0yXW3jjq+VIIiOvY8uiY6morc0PPsrh5540ErSu1mK1Zn+HAT6KY91sWO4H9O7FgCmvw6BkY4g9/bA2kgaNMLOdHhT3cWTuAC6IglCcEGUbuBA4RBzKLKEtu1A0E4BsONn6xgKRNGKbeaOMD2zSbOJoEDAI77m1MefTUPNKwsedsAB3O14sjP2XTp4vwQ12bSO1hFm1Ti4rxNBloSGNizDgtzWw2Bl2h3uhd0xhgiB+hzpeUMquMEyj//wz8KcA3706M/+W5JCpEXw6CG2zGu6WZw6/awXiUrutD9I90k19bxR1SYvAn/V88pBKJA8s6keGexi0sAUWzbhm9YdGNz4hecgPmmJ8DhAQ4GIOhOaR0AhlHTBVE2vRZnBZcQ4hQCAujeM9eucs8QfYDPTMpASWi8CJcErbAi0yCxIv8sp+VwE4QhuLXl4T32i03EErBslHEfIMKUaUIQhOlY0SkvsdK5kSUltGNhRl7g4WBZeEhiJPNCWMqzNiQFChwINUTBKiU+QQ1lUcbgtpq4uH2cDBwsgb0BjoGbU9ZsXln3tgEOdJCY0aVeQh6sorO525bAAMBh84xeSjjVF5WMoz74kce+U4gcoI04ZKNEPT77wotVM74mAQd3O8hQuH6BIB50PEZ8WoDDBiLlXa9jSmKiHTyhZnPDEthQkQCUOGxrYKU4RkV3bWUCHH5BpWPszpWUKktUQt9bH5h4h4UerHddetrOo7Zt2VZY0YLHrQQZw03w9V0AVbR4c/JxDDAmwuaK4/EfYUOCD/BN2U0rWydnlLfgkWPDFq4CHLZdjhq/odgV/YHPAryCJobt2qx4pRLYG+BARkxsJREYvH5Xmqdw8wAHPBmcJMcL2yvVusn2lIAkMLAnvrjPg513dVN7PPKi26n2sLED0AbBjhbAsT6II39yMF4v7uMKv/SpI2figKrv5Du5CI7zMFb2d03OnSMHd7YFeHcrdS3Rjc1PvmzF6t50JsBReWOgLBLu+jc46u5oSQBwlE47C1dRCeuKt1opK+YBDuu943OriRI+KKGKlgQCWKT15iEAOCy1GOCwHAKGIDahR6PQBXAwmoOBITx5JH6CJqaNfmgS2BXg4KtF5BZ9++238/DE+pI3D3DcZeJ4nG0UryIfmsbO/t6YBAacK5dB4HiBtN4lHp8TkQgy7MB6s2kp4GKU/IGUMoIjuE6F74rGnq7LrRYFAoD44Dg4+Op7u0N5+nbWDMzBfEMrS17w5NfxhuWqW9wqwqJEN1qA8krVuorqE+Coh0QyXSWTL9BJJurB7JV46OdvAnDwEARzSQStrAE4kk2U0RC20VgCAcBBMfKuIz2KiXCoSoxElBCMok54MgjVOUAEKcYADooLlHkWSQdk4iau2rxO5gcksCvAgc03Ag22CpxGfju8UcS7wfj514/+k2575TZ6sYoK2G03iCQrImpaFWFhglrIz7d4k+LivlwFsEE/bRBHmec4qZwwWTJWQZVksWSjKgayOtkX182XTPIwLLEk/VYxZi1xb3RX0uyqPuBclT7PgD5YgXcJAUETrZ3xwQDHPcr5pU/ljUam5L99+RvubpRk6g0WAzIStLLmLpVXvvlyhv9kGcbB3T0/+K9dGjtcGPlxh32q3/rIh7DQDFRHLdQtK9rjVNDbYfoDLPVWWZOGY8AyDI9vV8U1Bj/Zqc0XKdtBR3yr41eYI+46Kvy5ZuL0KtvZyk+AY+HMJ51zqKZz/p0f7hzvwGlnRXevig5BBK30AhwDTRDCUEWgPBbHiSUQABwuHQZK2h1hL8ABlnTahQAEd9UxMtIVwSGkibWUTTYmcsFtbtfaMAtvJYH9AI77k+Ff+d3kdjPOb9d1CPx/+pcfs1BFfndua4FIsuLP/6/vU0V8XqwF5wEgSOsyxby47i/fPWUQRys0b1FvS/y3WiVZbLE5VyC/I8yXTPIwLLEk/VsCOLAHddkuBvTBvfnIozzBbvtIgEOpN/IWY7EkjFKXpXW2DpYNF8cutvKFz39uIIIDphX0gREv0s8XODgZxxrfiYG9AxT4oqusaI9T4fMw/QGWequsmVYDlmGlRU1WX2Pwk53afJEKAI5NcovCASkv23a5nHuV59rLT4DDAxwMAsT80W15zBbBowpMk+myb+LXXoBDTdAyKtAgaKUX4BhoQjk+Aevg0S0wnJmxBEqAg3lACWcQKKHJQEd49odVegEOlEd1csjPxDv4JwNDAElQXC6CQyyV7bpvdJmOzaUSNOFSySbN9Cx21RJ46bXX8ezRhU3CN7DhHoiUPjnAQa8Am/X10RynDeIY3r0lt27JYnso9k40hyW2Ez+HkR2I4MCe1b11H9CHMYHHwdJrPLFegeu66Lw/H5dEfNxA4AaqwEQj6APV85zYqLck2CEwBc2tR4fFKk5QHnPWb+Ur7mEAogVwWF29CMCBmBGcOcr4n+7FGxwce4lhPHEGLEPvTBwrP2Z/qh7HGAMb1hqz4W7oqwcPH2zqDQlnAhwe4JBvzJUDE8nessEv4VTje+v6uqgn96eNp1IEB20uPH/d9IE5Y69Tda2UQVmtMK3hJsAAOktoAw/oM/qUkzngzc12e6Ese8cbTwhzuMwmgaxI1hbgiIAxcqjLaAhq2Ht5UQvNudMlHD6yVAaquW/Ira5oiZsgiCM8ZUPzN0k9NAlsEr4x/DrxKgAOYRxrEpQclokDBofmiBbG7jgBpPLUns3B7HZvzs6jJMrDnOJ7d0243Y/ylCWK8VilnUQsBjZYgJdSVWcZGCZvXAvUHCviS8u2tZ+s2GqiLMkmRLBskezByLPvscRsX8AzOkvhY72wl7tTknjsl1wa1OuYJTc0TlyOLCjzplXUwk/4360XGlmIF6IjNdQKlv7y5DazRKG/jK6390riJwr5xRcelfrAb0CQK2xe4Plw8XgrfxjAQbcc0z+PKcQlERmxGHpmCxDXwHWwY+bLpUlaxDhcPB3CTJAlZJO+46AKoaK9D6o4Vw0qB/WOlRxTTH6OAzjKEyWYGnxnhg/WdbQAB40Pi9lNuwU4eLAd7LXuc8X3bB3MA6GAQVBztAm06pYHFKbFQEVStggX6LAwahG8YGFLgS/2aVKkLdgt0+y3jCp+kgdE++8MWqsiLZs1/naZCFqUScQoyE5WFyYukUETNLbl2qpOkWywStpFKi6mxcJqhcwpzSOGya4+Io5gOpwdcyrh9BNkMVgaU/QLf0pJ8OETH/9ouSY+5NQbE+BYvo2MwRp2dnE+c/Mx7HQtQo/rW9mviTxvNC4rZVUKOUaUGVyDx+37SaeXJdggd6cMF4mgiWGtmBWnBCQB5qhfmdh/IHaDW/BrATiIcazZqfMYOYJldtU9pazWzlLbREaE6REMYQ04y+idm0WZWdGmvZB5ZBYh+8CaadkisG7TRWuz60TBkhY4hvVzFbV5tcY5bqIsqSbwAX20LcqYW9ycQHlweFA238lBrruTpH2r6XodsOSW2lJcdiVyw03GJPByZCWlIHjTARxORKCgfTC8qaqy2R2/XCB34T0rtgS+uN9QH+PT4JsDHPDr4HzisWkIYFd5idImHj6IdFlanhNZH0NRWpUWzPEP/vE/KsGXTSLgKEDC8VizdrWiNtK+nEctJYexoqtjAQ5OBBv+4KaG/UkAR3mFjSyqAA4HHziUgZy4tpTgQ1HhHEfHg4wwPhAHoanBB/bRWQ/rAONXHqghfsqK3MTiy8Co0jI4+5+3xu46Aq1ui2ac9kRPdTPPMq0mwHlrbXXmLl4lCUBnFlMuWODHzQLHhlYf2Xakzi1VAlphTTfxLNSlCtlfy3HnmgiLt8mxl0yI0JnLzAiOZaRjW8Od3w0Mt3tAE8O8raxod8YrScXVg7t7d213En/gEsD+m/vFNftvBDx3vVG0hX/l//EJu+on465RzNYCkSQD9mUUVvpkLRtxvUZQfJeLPfp+WsctMlEAe0SOWxPsWvAlfqXR5u5EBpzbI0EYNErc43LDygLaO1rziH0ki+lMpd4vcaQU/iZOSiGwJOnrAKOLaiw3bdxEknMb/xiUdB41WXXn/tARdIowDY8QuhOIJf/0A5XQWlgMJcmOgCAdBitG/anteJWlEuBARYauOObpWoAf8q+NKXkmP9ATN7LsYB7g0CFKbDrhkuk1MltnQAeaoCcmeIiiYBCiFVdS4Pn9RrwVXg9wYFuPUALQAedufw9shTCH7t4ei55w1iaPbsBCImRjjbGydSFJCwJa2+s+t9IhEePYRAg//OSH97aidjTRQawahA8WlZzYhwAOOpOYJlJFTg18Q1KcQUJGOCtZGHOW1FCMFoM2QQAHuGIBTbdS4ck8J6Z9J6/pzxAPxwP+dFEhljGyBPZIliZLbOMbe37Bmk2uDi2jas14adAWjYPWF2dwFivCntA0ySqWhp02p9VEsLayU1o44lUyWUw2v7qACgizYSzkgQevSpXgCBLRoBDsgPLlBH7CpMBTDt9EN2YEx9G4hlQ/vxsY3nMf0MQwbysrOuu8klpQnQuYC8nbr7lJeUqAEpDLvWYrnN92O0AB0csu/hmb4EWMg3tlu7EGkUy+PbzMtK9rEGmJa1x6MY41QRyCk/ZTP74BYxSrbYVhq/oGv3JPI4fWxW7g+6pRsrmfA/Nof+JuyTLTqui+V2Cw6jqy2hGWBJMlHW/BWkanhZy0iglWcK8BKUk7IjzDQmqO+YClEuCQBBxXbrjdrwRinIaIjQDgcB4U+1VG2jMkXoW5abZ4E9nDl+40k9PYqsDz+40Y4IDnY3M3ZqYkygvRWHyRCGdA4QZrrKvqJs3s5tk9yQCspTW51c9x2uat4jgUFJMZsoEyCOO3g0uLWh7EqCo5QyRoK8rYDfyEWqBm6eNPXbliHUunYNZKkL49ltKqqOXAFiaiYSM+ePqGLVZJBYyxUygghu3FScEagaGxRpWW0K4Uw9Y4eF8Ym/FWi+X3tolgbS3Ne2sdzC+m1uY79eZwl5HsJE7YrqoSXNYFllF1CU/jAxSmvA5Ww/eQr01xk3RGcByNdOQPrA6sBKxyQBPDvK2saM/FrSQVV9dpwF1bmcSnBJwEmPly5f67FyNQ5k7ETuuNAXfM/+N//I/FE+YIGEExu8MGEZCKkRFcGYBaDuDANxlkxHYQKfrWiIv5XPfTQ3itiqTFBxcm4NwS+8YePzHTkPze6m7Pfmn3ZMzFYOkn0YcA+CgZsC22PpeoQVDSbStdizDLLiw5Bjjwq4L5be4nq3VWRC2AowVb5AGOcrts61ZHVlXyAAd2wBp0OoHykUoH2OoDlc35M9xLLAp8K4BDe1Ns0BG5jUAMPEi+wGMm+MBv8Dq6DNBYRDf4wpMJIza5ezuJbgCxXX8gpWXf3NCUQ7x4m9VWcRy75jNyVwtjcbEW1UZblBKgl2gnhU1nUIUP7HkWiyPAdLv0rppBtkqASjC8QqE3qEWYwxlq9aIL4IDT6/TBTgqd0ioNUWuOl1jAGmts281YldiwxwazVIPWipNcJZPFyl0E82WQH/BsT4niTw5QVSX4eoP2HMPKmA5oICH73//yF3VhSinMjDF8IGUmwHE0wLHfTnpSnhKYEjhSApvforJJetHh8ylEHEqAA18GUAV+QoES4MA3IBhALQj6qAIci3iKowlPYw3Accx9sUwAxI0sT0wQvOBZaD32iApzCdmdGTc9LgMU3/84z5z7IWyhsCXik0cfTgtwEKpgzlQ83M0vAhwowBRxlB59En7mCXY9OsnifIAAc8kDHBgjd0Lb1iU/vREcrasleEqfzhg6jr0slQ1f2sceUeGhfe6eFdmRFHge4LjssXA64ZvkFs2gGzCMXXejDBgx3fVW9egQ4pHkc/2NVMw2imeP9bd61SUz5i4quT2igvLl8Q0bK0Gvz8Z0COCgCYUBl7mwaGAe4GATMkfEX/h+njlE9XDmJiM4FO5H9mgbrRMLfLCK3gZzPAY4ksaBjTKNBfMcdVXMR3DYJoK11XYquUomiwWaz5ypbgm2Z4hKlWCj9qwTOgU9Id4hdKMqzAcCXmS6OQGOCXBMCUwJTAmMSOD5R1/Hs+GWbpP0osMAx2dfeNEBHFhTCV4EURX4iWXsmXC8ecA3IBgAHKxls3BhR45vevkHAwO+gapga36X9OSTH95wHFukuAljTg1u3ewhOCEXdldnD3tz02OzirpvtIXKh1pUd73iP/Dty4p5DCUoGbRoD+NIgBmAQ92hsuFPbhyVlIRb8FavNwE4uBPVSRnF9bDRcmQttuUOsCgtSHx3JtMiMt0AHTB7OwN+1cl820GVJAbXClAPwk+CFOyIy8jsSncq8+YH3rdJ+EYGgYVR2i9ww5q7ViwSxg6BDygJbjNnDNdzux9SHOBii0pOXbIABM+DKLjJpq3h63TNGgsutCAMzt9egINcEdfABxp5sYRvFk+7CHkhKXusxvWXBRAVVTX1wRyPAY5F42BPBbKDQvYzViU27FT7VhPB2mo7lVwlk8UW9w9afciDAzicSnBMlRQJf6I6t1gCoFsmWvazdZXPTgb2hGQnwDHi2Cyq8iwwJTAlcPMS2Bzg2OR8Si9AIAwC0dQEHRTV/4XPf47fZCI4UBirLz1w1ooTaiB3xh2c8eILXLbx3uyv3rz7Bqn4uo7YrAQ44AMwSd5O6sptCnYnEAv3wTylAmiDHcf+CT9xF8UtoNtRsZYN7gBBVcFnF/gKCtq1syEStEcS7JmLciN7ToCDsSpMC0qEgmhFKTHxz421lTD31kqoiT8pSR5gqfoAmwAcStGKodFWVfyrC+KHveMwEewAh6jIoaTmlLeu0nkDEZTky20G8CtSmj9ZPXSjTz6pVEmBW3V1qVXdnIqvid11f7xV+EbGuq6MKeuCa+mElw+sMekgjWgmj9J6K4q29gjiKG+7pH4CHUgqeenwc2oQ75MdBkEiDvYMixxR/sSoClTkDJKjngc4xDwJMtEGFkG6sviT05OTnTOi6gzbuijDqYq+KAEqCrgJxdf+YpurRjDHY4Bj0TjI8FI4WnEWK1qjEUdwtJoI1lbbqeQqmSxW3T9o9ScRKgyAaTumVZUgokFt5DgK17awTlWYLM9AJJvYZVcDe07iE+CYAMeUwJTAlMCIBLYFODY5n4JdZmYLXkUQdNiE8IT+LRL8bz/8767KIiwCBhgwUv6LD7aUnK/fmu/37hG7GQUM0wmxr18IPdBZxU5FAQUuiRK3azpAoaMuhDnsC3Psn0hfOzw2yrhWNa1i2pOV3/An932Z3ckWaH0uSQUlgxbtlXgQCEQnB6OVdkrgjvACHQOB3CA9+hVENyRJx0PAkms3FpduvUFzzPGEpu22GF9SGUDHnU7SkRz+xHbL0H25XuyvfCR5ZVI2vi7GS/5ylNEWgaSkwK0QCIs4+Ex9jENOdt0ibxK+sZhXiGatC6FYX5gonn3g2ziyQJMXcxsBj155qcoehrQExVzSAd202lJyfI8yytkpvE9nQGAlADdA5/Hgg/UJUYv0bTIFggvQc/xE3Xb06V5axqTblnndBUOMA7NV5gif9fq9SspGPupwGXWAsRW2v2ydk91eMIyeBnM8tv9BRYVXENqwSxtoJq0KBdsy7PxeqTFcE1wBq2ur7VS8SgqU6V1MrUm3qz8Y5uqDiCQ7pi2VoMoprgfDBwrOtDph2nHnov/AgziWAQ4AqEhiXEWnur7ciQ6sNp4uTlh4J34GONmQn5vs1K0O1uzX4mQ5lT6XzIwBHK1O8f4UZKRfueVdxCOC+Aim4bD/sKdf3BkzHttVXMQpmN/O1cqEf5c3v6yU2P0plc98rKqQmyghHL9XvvnykSspwxyYyKPs1yadOt6CYa+JHpVJ6dXBVr8Y97FocBbp5CksLut8T9siaI+Ut+SMMi1QoPXi7ruvfxuPai3KpCXwMf1x12GADcfPMMaBCHzAPcxCyqSkePDKGg8+bIUdL1pCmK+VtmigOjwf4lZ6cIlVCVVkLPnKpCEwpDgEtJiJo0t5WudT4Lmhm1aZh5UnqYQMjmAiD7XF+Usmk3QIZwSeZ5IOzCCYEUxD3BPmUZQdHTDJ2QH+UUyIeWxUg8FqVayGXVg6i2Y8MLNdyrNIJ1glbdRJUCzDD6rL0rai2AKVqF6Ywq7BomIW4Gyvxj2pPIuT5TboLAAcvFEcj1LU9C7wLC86BBGHn5KfMYBjP37GurYJP+cfrAsKxyrhaZV5ysdK4FT6XGVmAOAIZnrX+ZS3337rrbd+ggcf3J54DcAB7ADx1cQdsCHOnN8m3AA7jKMlhDnAQCa5HWoB48ALT55VQaNxzo4WLlON4AjkU3UhcJdKdV++iWU+m/E51cw6m3D248fmW2EqX2bd44NvLNzAMzg8zdQar8VNqisAiI3b6O986xX9pOsV8qvPGv2xLFX5yXcK+354axlmeAYtvjxl0WLgtqb46BxjNxbpJCGMLjo22yhe0f/N3/4tHmIcls4ixgGD3ErGkeSHR4GAKLXUKTNeFmds6cNK5RFZ0Xn11W/kdY8lNWGJX5eTq5cgyq/hJz+5AAjCF1Ouyk0GS0RKgOMal1ELcGwlH+ARVcAuUJ4qugG7Bzy3JHWM8uS1+uL8LAAcRDcs/pRfBa2R2oQOCJZ0BgAOrOj78XNB+WzSqVsVTlV5LjhYk59F4Z9Kn6vM9AIcweTCbgP7QgRxJLe/RDf4bAtwdOW/OEPhKsARyKcqYe7LET5j1fJWjeGpZtYDsYQ8Qc1sLMrBIciD8Ro6Uk4PQdlVquNVRkPE+068kaMD5l4VKtXookFWgTX6o6iTFj/53TPdy0VmMKnvsgh/5mOxaY0tBkDYOFWn8m70Wp4WV710IDe8y33xhUdEN/iAuKWTyceBgypVlpL8SNotdVocL/eSo6oPVB7gdHhWBuFXJ0VSCQVwwNVcQ8c2twmd5OQC2zHG0TVYLYDj6pZRwMq6nSS2ir3yqcbcBYMFHKocoOqlQlShI5UnM0cuzs8EODrCVktd79Xv6mzZav6fipnMziOzo9pKOJOfRWlP/QlEtDfAwSBqnGGeAEcvaLIJwCH5T4Bj0VCwwLTMsaBK+QDjAHLBtHD44I4O4U+moWXOOZsTpGp8evNZBNvo3pNTa1YKXaSS9MHibXRmWdfRvzjBROzAxyFp1gQlgYBFO99LB72z0IY+l3QWQ/yqB1Xy/DBephWs3aU8rfMpVB78Dw+QAAdKBo5foEVrfDAoM43AlQIcEAtiK3q3PYsLhEuccXUrhXJy25C6aq+7lLkFSQfQc4luxLj2GmXWHNnEMp8EcJlHVDY+MrM4+asFNong6or9C/jchBnQn/zEyjDlc0XyqQ7WS6+9jqdryrcmV28Cjv2OqPTiCxcvv8kRFfgbfM3rRvMmjeG0PFdkeVor6cCNJK1A6N4gjjX6Y9leH9Wf2WYkj/4NW1R3rCN5lGMR4GjRwfcuRkOkqgAHviwPM8bHbVZa1DjVaF55YggPyoPwDXiYBEFQGMoAvCPzYrl6lGPgiIrQgas7omIlEBxSyw9W0qJunqOga/elwhdZ1gOLXVrClk0uLxXaSpnz55vyU+yyR1Qg8OUko0CMegH+qs6ByOKJr2pFvFv7q/f/Yut58b3/CE/rV2DJrQkwzI8jeHH5WH5OxQwYm/zE9nfK54rks+tgMQfE4q43U2DxBd3FIYltGVh/iwql2krDMVeKYJLepHCuYuUae1/dSsrYu8cbNobwcOz+mPzAP8RmtPW6PthP060NmNkkvWicW3RlYs6MSY8hDP3qsA97UKVsJe7UymypSDUa770z+rao4VAbJpEV0NDKcbB4emssWakFONDEGJGStw3zO2Z80ThOYXiml47SmAN4Zocrv1Kg77F9k/KgWAwDxSjewcqzqGCX4odavQxwjCFk29YCfvGDn/npgSfIdbQth5PalMCUwJTAsAS4I+za7LYKT4BjQIwI8GYQzfAIzopTAkdKoHqce3G72SrQG8Qx3NPqa3m5WL1hKQQ4ggcxWSuvporvdWplrBgwQYtVWviFPXpTDeKoZx360Y+DrCL4aZGfoADFvuZ1PRzCRWWW2ljPedt5EfOgDh7Z6KJYBgqszLs/bA0eTsWkZQN4sYj9QdsHIpUGtOJ6qwAkohivA+BAzNsAurF4W9XDmV2zp1MCUwKnlQAzjCLP5Zo9pepWAY6twhw24XCYyK5dW8z/v0Z/kH8BJ5ORWIEX++HWUlJj2oXFs75rmu6qC2bAEqvgM7jtqn7Owgd0xI6jO4LuZBL/mhdga/f5y+/9pd/6yId696aodcxYV8+QYz+qjrsQj7gjiwBH8nxKYJGCSIfgzpFhE9eq2EqxoWSirFgFQcqbtlg4PqiyJogjPqWSUXK43PHQw4pCz0uLigy+UOaVmUeT00fq5wAOOwfxGSyRIBjGny3i+3G+aBMWs43GQzZsYJMVN1klxwzvWC0nrvhcifShmlK0lDxZgp2MQ0JiZQs03OrhMJHkDNqpmCbmdQAcGGMsVF0Yx5s//7MuJX7Gqs4yUwJTAlMCB0ugN8NovHveFQXYfOPeRXDXrlXzjJaagJ03LsTFA2YyeoK9L7YjvCPDPrxBY5OtW4aNZBkLcGTuyUuSvWyxAzpix7G8JdF2P/41Kajg/TY6i0Hs3TgeICJ1rcqbhSryGEcMcKw/nxJHw62BALrsHgq38ms4gKNasgVwADQJ4JuVmHh8SsXqOTbqAETw2IDrwHkDeAGPvWVR94MJSr1tARx2DlqAgwvB8QBHxiasieEath7JipuskmOGd6yWM+OZgIskugHKliXgxVBCLAf8gDgRtRUrWxLgGCbSuwBtWN7mzb0agAO2D5hFHuMo08Ultw6z2JTAlMCUwJES4Psu7PPiPP/JPfGuKECSh52K7dq1t//6Dd7U2xp6QBvuMgX4AIswBzbc2MZ98rl/pVstAW3g9eORCjbWVnL36YgjVgWXgIy1uFOtsY4MM3MAwBHkX8w4M+VukrUWAyKGZWIrVn1XF8SEd56ZlBzxqX7d/TxsV4PLU1b6/10WMg7f4HWw+pc/pYIqMYLz3T//8y4+bWGcuATGsagwKPbMxv7d78SoxQjXb/7Gr0Fd8R4bSAdv6LAWNeNMbuVNSf1cBEdrDl7KXUzahOHpP2xghysu6lVZYAyqGKtlW88cToGtC1K9ur4ssoRx1GuVlap+KY0dZhvT34rragAOMH1nMZOZON79zoEJMKtMCUwJTAnkJTBwi0qVOLM/DG8lXcVdUYCtmByjs3fXqhepcMi+99/eqL7tRJh6jHHg1k/sElpKZSNgsSnhnwAIAItg1+7iYwGLgJqOt6AA/mQkCB58AIyCl134X2XKdkGfBXhkxl1WamOG7e4TvGFfZU8xgALo4BEDaAsE7ZvVEukABdABNbKq1tE1Rps7zqutoKEuOuxIq8sUEThhdywDbAW/kls64fjMMaKs+KUdKW1AgfVwOKz37rantiKaphzwOAjMjdoffe0PW1tA68zAA0RFe2KFR6XwYNQsBdbi7jBgA1LiTbcoTBXNW0uVbCUscCkbMhhH7BXQxx4zNaiFKR+kQz4yt2gr+waxDAffVNGQQAhBEAfwnTHp3aU0eozax1nwWnHZ3/+95wIPB0ZPBz1Kn9wF1UPVURgay2MamBGuAKYnrShbhIbjT/zPz6gOPS/nCwtLpWmrURLU0ISL4NAEpLuIAihWknWMBa2XnQIztP8gSzbK2c1vnE1wrdjp7GxOMNkXDWzLjNslJjA7SSNZNdfqUWB4gyWgRBPYl3KdVet2LYNNg9wwshgU2F4NCr6BeKUJ1SWbQ1M2tNgRdofFWsoWaIvVQwdwnPzEilJvaNCvCeAA0z949zszGAdsa9e6m6E5y0wJTAmcQQJdU3vXws8/+jqe9U0g3GzNRnwM4OD6FzwoIMpwqOLC+BVlUD5fksS72Ngd4PjtD+IuleqAIptgy9uBhxDoAPbWFpVwJe1mhbEeeuiI4k/tLLnbwGaIROyv2DzZuhb4cC2iGH61hdGuytgdpz7rdZC8bnyoUgBv6C+ZxAOuqv1lGT6qwj+trFqtaPeWpBN3GdSc5NVNjo5UFFtbh+BodOw4ulquU+WIU/4QsptiNjkLfqIiqYzdLledGUXyy9vhq28reVXElzzYgqT3LTaw4XY/jaXtaL3SLBMBLGIc8TvnlZmbgxQVR4ZvBOdTWmdPyiCOAKcIgjjWpBpFQGIcEBdl1nvXO3AFbAvj4EQgJGHD0WlqrEvm5jW0FzoMJ40fSJ+nXaDJ/FO/OuMj1MNyxRZdSRolHROzn8mbtVo0gKRpOQ9ar3aKqIp9bCIS8eBsQtkKlm+7Fjib49BwWzJYUwIzbpeYwPrJZsZGsjTXdvVpGV6WiZcA0XF9Ac+txYJmn/BZabSrmmBB7XKhcQ1Ztu0K7gCdqrLF2mL10H7m8oH/h8Mr9q5YLgdXBnDcRa8tBXHgypVelwNI/3ymBKYErkICvbN7v/JbARxwqvGMvSsrayVRgC5kIQ9b5EteF8AR3DgA4CMI4pBbyBdrLkLB7rq4DeXbfhZjXSIa+Ib7JMYU4MHeRSESqAWPl3VZS8VKgIM0URgPN1LaPNmK/Iwy3CQJrYBrwZ/AEqNOyn1ea9Kxv4yGQHVu/khKrgLd5kwrGTogRbm1usw9K2MxwAY5JKjEzxg4jRrHiH9SgOxpCXCgGImIvivJLbVSuuJXSJhVGOGioXddoNxa2QrJIbawHDW0zm0lCfIlNlrhzlVuHmuhGFCGFhtUFalBECUUm9wgZrv0V2OMI7j9YWUCjjg/xZHZN1oAR3DupgziCBaX/XqKAI0WXgwNefMD7ws280EQh8Bc+Fqf+PhHrR7Cw7EuGdQV04RQCNSemUdZnYgGjYyUH9/QqLI85o6tIsyCE4pznxTQCqcS/qQfGAAcKECWUIXwCutazoPWq51CdXBLOqhLmyzUpmUTqq3o3I01m7Q54LA6tQMDG5txGn/SDKyfta6Lxay5ttyKSGl4F5cA0mFfZNhlRauLhaAQaZo12hxraAK115FiXXUEv9KY24ZQq+xI2V8SQYYObMyssgXaUgU4qNVKl7s3VDFAv1w7II0rAzjA8eKVsfNq2Hh7MX+dEpgS2EQCE+DgzobPDURw8HbDqm4Ewer4CTlHA43im3+9S8EHvQqzWze+LsPOw55owDfcAmrTA1HTFecWttou9yitzajDPuzO1e44uZmTnyxq3D1bv4JnFkpXv2TAhdfyT9tfMdDVSkCH6EDQZfZRrFrBOm5RhmMUA1UxMwJNuF8M1MaNhe0CiVR3gfR/FEejMvxSf3KzruB565K5dBhigxBJeayp15YGCUTAXnnqJMA4/sv3v9dqXQk4xoDj4HwKsM7hpB4DzJRoRStwo5WJY7F8cBXu8CkVMBOn4Yh38n/x3EcCJwfai7lTWlQHcHC2lgdMaPGE+tF5I/BnJ4VlgM6h/YbThKifgEIWsLPJfnYB/8Q45DeWv9rJq9ZbnXLicjxUbYKrwj7KUXRmszSGmnqBgY3NeFmxSjPZdFAMZAPDm1wCXEClIA+uwrZ13uRKUywh2/EtWaXuEe9GSaiotWz81TZEdCNYQWwTzMphlS3QlhLgOH/shku9IdFdH8AB/CLAfWFSe5fbWX5KYEpgSmBAAlsBHHjTBcM1sPetVpkRHMOSpFO0OcBhnWdmcOCe2O2KePwbP3HbZzfQTIFBZAS/4i0W8Q4bM4zdj4tHTQIcdifknGr8SZbsuzuWL59hgMPyKQa6Win3i64jDuBwXS77wvIlWcAf1q2qhg3HzKhfEKw7u4RhpW7oEdtVZ6MFcGjU7Pa6OmTV98zolLulQmwocBqcKylJr+WML02sblUDjKOVZ5Rg5bApCM6n4LTaMNmBihbgWIQqRN+m7ViEY9780Y9bAO6aUyrCmKoasgbgsDidtahwzq17plffUH5MWx0GoXPIbBT4njEdUHtCeDr8BfjPWVQ74wiuVaFGBy5ollUhDBV2v7Zab3WqnLZ2dldtArpTbQUv/EtcOIkyuFUgNuPWrAXWzzadLFaqXGB4q7axXAKqEnALFtoluuFwLhuhAy2NSTlrz76UK2O5gtheswnEuNlszVK2QFtKgIPKY1PVDERY7FcluOT4+gAODGErNdG8GrZ3qzHLTwlMCQxLYCuAAxtx7AUH9r4T4MC+fMPz8AHAEaTiAw+4biCvRTxIzHcv5UaHmSm1myGiYY85YJ+BusQ71CirMDklHu7LkwCHfV/kcAGePOe+X9EidA/wJxNtuHQbmddoYizAArpa6QU4bJe5dbN9wWcXDOwkSZlwI8gjG5aBDMCB6u4kEb0s1OUIcsRbAEfwspebUSYTxWfFaLCbTOyipzyiwnZBv8oGespcgBwdBxvlp0C82a0GG8ttcHWrhcHJynN/wf0pa+4WGTDyAjgWcQpHXJk4Mo3u0d/44u3WNp7vL+M8o1YHMNayqA7gYDHOBWJ2PLHFuaZDW/gGUwOvqYl3sJbekNMy0KLadql4wkrsT3mAg9kQmNfATurF1l2nNG1lxxwPVZvQaoVXxroJ3gVwyMDGZlxNxNZPTSeLVQ0RiZSGF4WTSwD7YgPcqku5kijbIdD4EjwqhWlJlaeByoaqHVHHYS1L6E3KFmtLCXBg+lDygsz2QysGKAeZmK4S4ED6ouqVscENf/mld5acEpgSmBLISGACHFjz9NzAEZUA4Aje6MI3iLXFxfwrUrS60SEp7qX4Gdsdbq8ZrwEUg1EV9nyK2xLFm1FQ0wETMqNMEC2n2kaduPQQdDACzMIKxzEWYAFdrSwCHEGXWdfeEVDNrFEOMTedFF0vwEFqxCCYY2WxCxZNiAEObUPp1PGNtEZQO0jmF+Cjzaso67VYC8iwKpqxlrZMfHVimQyfdVsYR/UuFd6IlPHtyzKAElo5d9ZENIwxg1q90AYbUhBHpt3glMpnX3gxQ6EixvDi7SgW+93vjP0cq7rwGGVRMSVbU4PenZIIyKhyduB7GlULCLbOF5A3Ahx0/NxFRTHA4W7TEOxiObf5Ghz2YSWjTpW9bvFgbULQCqTaBXC0DGxsxtVEBhReNJJ5bN0aXpFdXAKUvUWmzKYlYuvAhkqjim9g08o1wgVg0lZzicfnL3z+c3Dd8cDulQ2VK4i4YtSG8HfxwwS6QDdibSkBDlJgdSV2GUAi9qjSArgpjasEOO6WOtw78Gy20Tff83O9q+wsPyUwJTAlMCyBCXA8HIADSlJ9yYnIjiDTITbcOuKBPTS2KQqULd/8c8+NYnQddSqEmxsdylXWUrs94sFsZv3knlL4iFNv/sQwEDZkD0q0AA4mmUMrzKxJwAUcskc8sMCG2EGbgHMM4Mi0EqAqriNBl7Gv5RiBcw1QOTpsS2OEktwI8pTKGMCBiiTCnALa4OJPEqxGcLhEA27XaB0bdg2DBUdIB6DQItoS8w7g4HFrvuhGFcsGvQIrJanogAm1sdPYjmO4EfOP3Sr39C2C2OujmOsyAsLdQRXczrgmLA4xGq0jG2tyUozBBGtqPb5E9q0MhSDnyJou311k85mPtUYTryQr583f9Q5csNLyhaDJnK1w1KGrjGWjTcOclV/H6lR+FqNj706poABLKnGp0AdaVMwg5exEdcuVzD4ZAH1NKzsH7WdOOn4jlgRHWscyaL3aKTdtSUqUWzYhaAVz0NqfKrigYQ3WlNiMq4nY+sm6JotV9c3BHzK8KJxfAkiECx8pyESXERMsCZ2kE16uETKnjpTbNnC1dQ2pj7Yj+FIIS6Bssba0AA4ov01Tugda0UvTvToqx/1aAQ70xF0Z23s17MCSPKtMCUwJTAlIAi+99jqe9QJZsxcvN68zB0dmQ18tE0RwcJQRx6GzKniXi9P4AbrBKnALuSPXgz+VuwG/yktUIDQ3Rgqy4PaL7/n54Ff7Ph/fKGc7PXn82nI+uVUiV4Q5bLpQ1FJgiP3MJgSFYGOhtKlEN7TVkKtAd8LNDttfCsfxaRsNWumiw/1oq8vc4BKmAc88q6+xc+zZMUJhycryE3fK/crB5dUAVk/QLjipjgV8D7xMa92igu/t+2QwTD+NgAXIqpv2XZxq2UQwdNvEhmAXajIkNnyRykqbWQaAOIyDhyPw/5gpCMIZDr4/ZYx/m4kjSSG4S2VN0AoPCgXDjX3702Qc73oHzq0g12fs50C9WxaV75k1NVxaIjsvqOduCggRAB3BxLSo+MnNOMFw+KCGUAZz2c5B+5m8Kf0BZ5Z9wa4mgtarnapOW/W3ZROCVoii2iDB0qzZ9SgwsIEZVxOx9RM0EBcLOCzXGhle9mJgCbArBek7DaHYeSbFMcAe0SC7RYeFITQszYQ2QId6QqyktYIgkI25PxRwgYoIA1ETUrZYW+wMcgsNKxL+vvgTpN6QZl4xwGGv0caNUyuXzFl9SmBKYErgIhKYAIf1/91nbAW0R09iN8k9fVlsEeAYVg/sn5gZ1IZdVKm1Yh8Wm0YT2LC6S1jKWu693CLZgQJMUbHIyQDlk1TBGO3h2zP6hoerg54CU9t1c8lX1nj4NhvREI4ZBgpddizggNnkeeDTYhzYHK4BOHAooxXBcXACjmFTNlAxSMMxQI1V4otUpEJlVM6ihmOOMC3o73/5i6TTSl7L61EWCZYF0ARmAZqwJ2JUTAAHJsgA8cUqcetlp9y0XaTPAq1WgiiqnSZ+YP1s7EPSSO7EZEAWQIaVOaxTaTlVPT5Nw2LBbVMgjkgNLASMd8MHN4NgDN3BPQcKj2lLUqmOKZZR0SsGOO4s2vt/8S7C7V3vmFfDHj+fZ4tTAlMCm0hgAhw3D3BsoiebEDkA4NiEz0mkJYE4gcUem8tqkouLDxCOpdgT78Q4yCrOPqy5QiXIKDzs6p+/YpBmCMjyGP8ZyDi+NtjBWFX1picZ09l8XujN/PHzcfO+lAQz3uNhFiADBxzGTKsh6IPSi8IQST2q5ZM9AhFoV2YKuBFErfJ6qQE6B2jaWBNx6g3J/LoBDqYp+uqH3n9x5Z4MTAlMCUwJjEngIgDH2Ib1srWuN4JjTDH2qDUBjj2keiRN59WPbRC7amFnfE6Mg26t/ApGceN95k4Ax4YXNl3WkFZbr1pXRrI8+pPvjjG8CHDADYv9LgxuBkEoI3q6NHygsKZ8hr0B+gdXseEGGJTW7ctHGjq0xQATph05uOnh5jLYUBLgEA/OymV0owwh2SnUKMPMtmXy8YPXDXDcTYCP/+9YdYZ1cVacEpgSmBK4rAQAcGBHPraDHM7BsVVzR9KZAMd6RXUnq9cTnBQOloD157fdOAbUzoxxlDDHXzz3EaS3HDZNt5FhtLf7QZ7R4YtUdFaoNUcWD6fwytKL6Hw8udSjE/I2YBYsogGIMPmGfG/Tx8TGQDcWj3buzcm29ON0Ia22gDL3ottM28HnNiI4Mqk3JMCrBziAbkyAY9u5N6lNCUwJHCkBZmLr3Y+2yidRAGSf+sTHPxo8KKAmsGGKC+NXlEH5fEkS72Ij2bVhSS6+bzxSK2ZbUwJVCVxqnxqfKj/DYOk950qL2gI4hv38YYt0cMXNO65sr1X1yBwqoT+zGOgx4NKvqYIzCOqRzey4huYF69ruoF+0MKcN2jqDqbkgDwPRHBdUrc2b7lLLCXDc56W/oL7OpqcEpgSuUQKb3aJyCYBDt+u18l/Y7J5/9LU/DNJk8CeUwXY8X5J79y429gY44Bchjf81quLk+eFIYPMtYxdBvEI8Sfh6MOIT4BhDRloAB66LGiMYABzIL5CE6hhNkEFDujR5TWEbJL+Gzknq2rvAJGeHejwcA3sVPT3+TNYZdHXx0jo3dj+Fidpbx5GA9WHi9yBnbEZjRKeLnzKC47L8lD3dlp8u4fQyA2HiSrBME2OD1ctPRm1YJsNPpnfbDta1T67Ljldm9Lcdr4zmW66ef/R1PPpmmBn61dpBvv32W2+99RM8+DCwrUyiAHlkAWzkYYt8yYsDHKWcFy81rOpkxvicX5lPtaw/NMuTXylaV0W88s2XkRgfz3e+9cqanajovPrqN1p04JcunjMfNoZVPey1zA7g6LKowUkN+PlrLPNWFn4/Oq3sqsnkI6WcA4AjCHxwygx9o1b03h+UUebMZCknlwAOd3dGTG0/fjK9KMuQH8x0+1bcHoKIM2W6vfdFHMAHvlIM5H85cqXIqGWeHxxnC/ZRXHHcSnEHcOQzdpTUmTlWT2YbVy3DqJsBOg7g2IofrGQEs3F1ViwfpJ4GKICS1ZMyW/Fj5UMHJolEWGkvMsMuIw5TtdSWpVMdLFyfBpZax4WQpAq/4uniJ6lOSeUpe+foL8pnW34WqU1+YhHtIZ/FQWkBHGuYsSnxtEfkTvriAAf5ycMW+ZIXBzgoYStnwExwjbp0IGl8Fmmu0Z+WcV5stFVgD2aueptxnpWi+h77u69/m+gGn8y2sloG4EieDga0BXPsoT9dyuwAjnKmB3Y1yLWJn5zFGLDPqNLFT6uJ9SuFKIufNQBHlZ8WwBE4ZlVllvO8mLNDit2lzMGUqfKjFBX5uJJd+RmY8pYfO7ngIjKyJpOGY4+ZPleK0tYF2wx7e8uiGlxkpeidXNXyceoNKx8rvbMAHEAQTwVwELMgjgDnPFhc7ZLwlW++ttNOyMpH4EvZ3EqHsIQAPva1P1YabRGvDpauji95ILpBYe4BcCSV5zCAI8nP4o5tq8Vj8hOL2spncVD2Azje/us3uONcuf3dPILj4QAczPbapQMDk6uaYGzNZLcEwc8vv/eXPvjP/un6bSLo/NZHPrSGzoBwqsJfIxxLsMVPb+JV8gPhQEQZ+bToD8in6hlutW0doAOHs3zNu8d4dc3KhwBwrF8ptgU4qvxUAY74NoeqEiqIo5qMgzNRfhEN4IAyl54VbWCJ+sn5r85Hxw/JVvkh/UW/1BbYpF+WH0RwlG5L9Z7Rcg5uMtNpHukAcuy6JvuuPgWHcowf26+VkQSLK0UylGNz5VkJqef5iVNvtPbwdwDHysgiAH6bHFEZo1MeURmj4zRY6AaDOFr6zZvDhYbY2AdV2YQfUCMdDhZwh2pbi/MwZqYKAVTbKum0AA6LbpRQ0bbCiZV5EeCQkEGHbPdCSDsN+rVP0lItjxz3xUnhJlemPMu4IyrDndIukDvOroDq8v3e5gDHQzii8vbbb//kz/4v3tebVwCW7B331hVxvXTEpyPIPeL6ZZ0Xyq6nc8HtQdLyDFydi8Gi2DPyCej3Dnoriz68lE2OqIzRAVcO5ujtV2vS2W1PfmKuOaKCWNRWKgrsB+YRlSBoJXNEBa7IYuqNqhIqXKj05eBJYoo5gAN/jimzRRNAFsRLOgI4qvPR8SOCJR3S7wI4NukXWyQ/vKdm+Fk/02keSQeL14f/RV8QpeN8PT92WV+8z5WuNfSh9MBtvw7Yw4OBTL7b9ZPCKs/6Q5EZfjKLbHWlmElG6xObKxyjM1zcgZ1OwD6IgGSc52ELcljFNb2oAhwW3XjtT14/rCPVhvK9w1Th0I+hSJft5mz9MAk4gGO4XQIccK3HAp5drc0BDtDPHzzJl7z4ERUnt8UbDYfH11Vc3DP1NrQ5QTIw4Pb3cn6S8mM9zYt9jH5VONgo97pDh5U/T/7RmWR0bCnRuzoH8WCLO0bQRXCsuQyFoVJVCi1AYb3mtwAIoS1VlzLPzxjAsb5flsLFcwZvaB43X1BiI+/QOneo5/h+YSh775HdVpf2oLYGgJsARwRwIHiBFh+RGuXMYdYJ/ho4z/A3sDww0gQfQLM3Y9bmk7ZFMA8BlBRKgCOO3TisU2oo2TuhGwHAgTxkGEc7rBjl43s0W7ysBLYCONALHo4Y20ROgGMTufGO2My7ggGte/4P/j1eTCEQ97VXX3Z7pkd//B8/+dy/wq/4H7+KOAqjJP788hd/j3VRstq0I2gPROAzyaI6iJQU8BNb/9xnPw0XguVLgAM/oRUQwU/lERv7jWMb1MpDHJIG+FF5UAYzYAPMkB/b2QxZlkdz5Oc97/nHiGSxXWZn8Tg52J2o7SkJSkRugJLjKKgoGAX1FJIBWXCu8Gb7ExigGpT7SHwJPbE/Ua8gATz4YKsg7prvjUENv+ItXFC4a8+Kl/OZo/sDM6irygQ4xkxiK3Rl+H5cC3DA+8q8YQ70DbCCwjeg7VBdaDJUt4zgqJ77QBWaBYQJ/OZv/BrmmtqiIcJjv8SvFoDANEF1UibAwRkNNtysdPyAZrWY6KN1kAUd17oVBXhmKyjJXuNXVUTXbOFWi+WJGJLl5HKLBYjYSVeesysXGhhPGvCq2Rc1t+hY89s6zSf7z9VKRt6tEajOb1Se/HDl1ZDhG9u7YN2RkecqbPtV5nvGcHzi4x/VYloCHGiUC1DvQt+1YmIPAzssIw8JUEXXpGfqWgU2LAyLsQaAmwBHBHDArCtGo1xfmZ+CaTVbzjMolKA4qrjDGrzgA4gJvkeLylhRlkRb1XSeCJ6kv63miKegcMk5MRdbkrBL2Ys4dail7AAOoRvVLrAikolYhpmjtDwVYnkAn4ytsNlMk3SqY0Q52FNIisexi70tgK6VubhApAz30LCiU4oGOi281bWDnIUhgQ0BDqa3HNuVToBjE7n98JMf/sGvv28Pxcb2wl6y+wu/8A/xJxvCtsn9JN+bWyt32Y3bdJKI87TtvgqfsaFni3wsBWx9ytt/iarILccHAh8oSdChfKllvynZRut2P+ekQQbYimMGjQocWSSrgXP0tX13nbUnvSUx11PQLEUk5MX2OhhHSjIYBXGOoXESkDK4TlnAArXgpagihIZa2Ms6UiijDS5Hk/9TJYLCA7vVTF6SPSaaaLp7qXrtQ8vPx04DZ9l6qV1R+V0BjvXvlpHwhcdbAE+UFlWKWg2LcDMUZQSCYDZZaiBeksLc4Szj1INzW1oGzUoLcLhiMIYWxSgtg4MqLCfWhoAOmrOGXRWDFkvJuMXCEsRPVSOpWVYuNOBQkgSpqh1w7LFKueg4++Dsf/mewC1M1fUCTZdL4fC6A8fb2kanRa5fYM/ZcLeOBAv9wIoJ/SRBGXl8Rt+r4PiAhT+mCiZ7nHpjcRGZAMcCwKEsGyVSQJeVrm/VeYZbqwtWQAewAhZIfWMdXZ2IKdGQMstpNVaitTKBScd5FXPReRwXthCkDnW6ZUtmYjeUvtRxXma+EGULPQjgyNMpx0gEhV8ITGFhYi540Ar7i9gNQRUYTYwpRlbfOHSmHFbCWIvTcha4Cgm89NrreDZh9Yef+RjCBzbZCiePqGDHhuMkwYMC4gfvBOLC+BVlUD5fksS72Eh2bUCM8FuAMQHj2GQ0LRHu5/jSCY+2QSyDb7Ax5UaQfqa2etqi0cvF/9yvlBzGAAc35WgCm0JscURBBEkfv3Ij5faaqMi9Gvhk00mAg2TZfaEM7D6lYeEDUmYMAsXCkgoncdJwZK1MKCXSF7DCzoIIvuHbP/ypLSZ/KnvqRKR3xWTSyiEYR5Tkpp+9dqNgOUcBwg2UgNwDdZbvbLlnpZuE/zmm/JO/ojw+439+iSnG/uJ/bkxJAY6c9rtB4bG97OI9sptPNEvQ3kvVaw1gCtZcJtLb3HnKB9fHYJMzxifD4pDeaD26IT2kZWDkkXQb38QAB40bpwZnCj/Q6goWBOpBs8Nf+RNaoQ201fEnIA9NQ8If/NMCHKiLWsQWCbIweEr01RewhLlss6XaqUcbQsaEEXBGu4pBi651dtAafC0WMD40R85IOkvr6qIKTW7LPicXndYah0GUSc8sQyoviXFBcUZ4cd2hepT90gBRi6gPCDIqF1MJhEsAmbfrCL6pLvQrV0wtDaTTm9F2zPhvVWt9OO0EOBYADui0BTI08QR88GxCKzqAwAG8YlWU8y+fWdXpUcPZRhm4wTog47KcVkEHlMGDn1AX0AkDOgiX2OrgVuEhoM+GFKhS9mIA4FAHXZyFs1lolwd2wCo+O/THFhYPJAjJW4wgT8f2zp5DARt2gNh0KySHeIpDnUTNjZSwG7BNNGTXXd0kfr0SUAKIsX2krbUfCrCet5UU9usaM4z2XqGS0TfsMLBttSXLnZl+5c6Yf8YbuICg27NqD+pocv9qYyvoits9KyO67TZ3kbGSbUuTBJPSsBVjspYg33NiQ2nfH9LDt53lMRBW5L6/7ClrKYwCJblBJ16THEfRF5OtitrLlsHhFBrj88kDt6rUrsyG0vo21gGr1i0doUwTtgxevpW3q2TmyyZl1gAcsFEtgAPr/koLdubq2Im13pPB8I5xToBjQ3QDOgY30um80+eq9nIuw+N1IRJENOybbZ5hEQCBz7QMNmyK1GwsBl1czUp8rk4Z4iAW4LCIRjAxXafoTotOUNG2uAhw2MUCM9EC4tYay2wGkRdledTiomMtarnoOB7yq6G1q9X1wr4eCKx3ue7YpcT+KvkTPqM+6ELTYOHDShSsI5a3lSumnXrrrXrvKrCm/JrUG1pEJsCxDHDwPb89EwHxuS9LfxhOL6EEC2RQ7iVBxQu4oytyp+2qnwcd2JBNkqpvygtNRNYetci3pZICUFoYQbCDEREbCmEjOJK7nyod8ePQjSrNFvNVtAsUeHcv+l4NzJnHUpID92CLbZhnNIkCdIVO5OMy8iVPFcGxX4bRcp/ntlbYK9vIXpTPb+mqJW2LrvV4C1juNVGdMb3x1nBxZxnsg21dHpJHc3pUMQ9wMKiBFBiXITDCUuZn7dSTPbUiSo6jk2qAjDD9BxljCLplzzHP98D0QKr7SEA89uiK3d2W7lBQeHiTesGDKgocGHDLEcHB1bz6vPmjHw/QvIoq9k2S6zveAI11gZGJwyqURN8yAAdIKdQfs4YBIIq2KC2DjbCgPbGAAuepuw5GU8zxA9TDWXgLcNj52wVwBBVbLToXFwkOgsXCWapyIYvrluVbpi+mk18N88uQ42R43VFOGTdwzEPk+lXqGFe3+E1GvH/IcI5gOirqFQEcEOwmvsAEOJYBDptMlEIXeCEsoPSHBYeX7+3lDGsIWR3fu0HVQjsGcJTVW/456W8SwaEABx3cKMGUlu5W84DkQRaRrdJh75ipZBF8aRUgfFOOlLxKC80strLJHJ5EbkMCSACBIxJj+8iBCA65UuW6K+dQZPN3o+RLkngXG0nsZkCG3IjvoUj2JVi5V+MbLaYlw8N9cH5Ltwbg4HY/juDgiXFGFuiYSbwhi5EIEGxFcDB+G9UpCsb0DgAclAlzwokCO4suMMcbHx26IaBQ9pS1rKPOA9s8mm57GoxjHuAg58zAxx0zOQRvxDuYB9FmQ6Q8Sz+Q0gMRdTYAOOLCa7zTSyUcdRdv9xoEpY0vMQ5sZnqpXUv5VtwKhDDcBWZ7XaNCZd3yHEcS4GD0E2YEU3gQIOBnIAJ2cukoCi0DpiFDNhThz1o2ayOz3jB/h+WHNoSJfvHQwu8KcAQtOhcXL8ljcMGGH5aedly3LA9TVlrUEgjYL4LDUpb1XrPuYDngUDp9YBCHlYBsuF2AyqOO5YK+yYoJZuATafTBHjhfvK1522mbp7Zh9N8EOJYBDuicSzVaBlYE0EDrVQC+dwBHmaWy6ttXvyyTjNp2F5GUDQEOHd+weUarIQzMXlG9mawriiRJR2Eykow7UWLdmxY2EYxmWWUCHHt4jLdKc6s0HEkUoAtZyMMW+ZKnAjiY5HUP1bKJFei+WhTDwR/xO6hWVK37Pth3unAJYivqtUsCYulwy86jE+5si7L3tXAZSyeQRoyM5CM47CByP41vXEYPfNOKOrY9ZdeE7KjvxB0sS8E49gIc5J9ICkeHDWFmaY8oz8plFqAL51wsvYvWK1/nEJbvjZ0jlN+bliVXZokbm5IrA+KCbBR4tzHs7Z+8Ymtvg03aGOd3iY0+8L7NAQ7qvE6aQOFj1KCqvfRI8ZNLT4NvLGxhJwLjodguMUGb0cDORDuhHBwTYzGbRHAELUJQFg/l8RwbXodfBXlzOdACwbqaj5RbEJpXBThKixosOnbul/Z/zTJkrfeadUd3+pT68Ptf/qKVAFuxZ3O0AMUvDHZdMWGc0YWzIR0b5m+aAEcK4HCpRss4iADgYJbK8rHedcsTTgIcNm+o8mJa7OBIgMPGa0BuSqrqdipK8GkZrsZWxBEceTpav9kiI01KUKmF9djvHc92cDMoydimbda6bQnwlAT+H9tNqtYEOHoFyAQcCGvfQ8GYz4wv8fDo9ATbYsIIZr50+UfjfU+w+UsCHNrkYVeNXZQAr+qelb0At+CTW1KGebMWO5UBOAJpyG8BHWwESXkggoN8Utr0T4gX0AtSZ1FMe3fbkO2pExHdjypLwTjmAQ75DGCMbTHDH5MIknl0Sj/RGWO/4H3pJ72j5otojBertAAOOnutwmvQDdTVifQ9JldAkzO61xSofODt3+RFKti2tbo8dnfM22+/9Td/+7cYhe//3nMrVchV13SA3uKRRW2FRfB7OvN2BvHISTmDaNlKWJDtYrrZsy2cd8Q+qvOLlgF1M/lQNwE4ghZpYcgzi7nFQoadxpNrE2cZlyfaz2pdF3lRBTi6Fp0Y4FizDFmAY826I4BDmLK1w1YCUlpISattCZSXa+gBKybiO84Dc2wb9DcBjhTAAbWjS8ykmPSN7dmT4IgKnPzFpX0lwEHe8L87DFJCAwccUXGd1S0n7qZVJUB1wR1dx2QUJALii3RImVJSGo7ykpoY4GjlVakO8YzgWNT8WUASQPYKbAcRxzG8Kb/PavG9Py23quVbuBnBQXHBXWFKQsAcO2kjc6ozSBVbTLqvbEvZ3bmbxKDoJ5TUZxYuv6l+j1oKOrCfqxRQUs6ze5nm6oJV7Xd1mgZlUMsyVjLp6CjDPKUhHEdbQIiCO2lso9WRRbIaO8WBk4g26LwXgHAA0Q29Qwt6yp09a+F/5cVwwgzG8W7zYEYkGEfBOpSADa7h9SgcKYrFRnPoyD1+wme4UjYRCV0a/iRnzyYUiAuv9043SRfXOzdXXrwdnNcYTkix0rDvVz1OOzJwKgfQBh7F0YypUPBiGdOB0AYeaDUhBrWCz+VtEYL5ZF6UWBTzhQ6/3HsFcThSmP5EK9iW0ie5KYnWxY9gaxLHLA5YtRWd0Bwn7s98iyhJuYETdNOaJjrkXBGI8rgDjPoJxfBTsNCURs/OX1lULh8xnWDtW7MMaUFZs+5gz2aHSfqA0QF4gf9t9B/Nu2y4lpLFhX7vFZMSPgPMsVXqDSnbBDiyAIcyg1ZzjlZd2eqNsF2ecDKCg623spnaszAHJBktO1iGS6hf7s5UnX1NHlHpouPGKD5B08ImAgGWHZ8AR++u9LrKP//o63g25Bk5OJCJY+VGdkZw9AoQvhCeDcexixSPhbtbP7oobFXYJpjYiuYiHfrtLMYwFjzuGpFFImUBe83qQPWBKhuOo/MrwAxiiXu9RL4xxuOujajS6SrcywnKbxh1nByalbY0yLg5fGdqr106snz1pDA3ML15VYlu4FFM4oDC4EUuPC7lOBig0KrCYIoNCS6SIgQMs3ZYu8kW3axsxVwkZ9z1FhtedyDAYPR3Cl7bacXk8OHqq23vPFqcHSqwh7gmwJEFOJRqlCuBO9pQdWUVvAAPH+XheICIkmVkslEmAQ4hKVh6EZuAhlDRvoKQ6aleE4taOujhupZP8BmULMMlFA+JdikHe69tnocuOtXYkPImXcpK32PI0IpCY8Cnu2eXl/JirCFwhzFNgON617wM55sDHJucUpkAR94xwKvL/S6IzajQZctgr29TUfBlI49F7PeUt64yZ+d8AgnYWOj8lvE8JTfMG5fUE4Vl5a2BLYl1f/OcFGOcHFArOJ/Sm4BD6AY+DF+hopCf2IE8j3pfKScT4Egak1YxwAHx0G9y4OL4FfMiMMceIPgEOLIAB1TcpntYPBDBKREEOlpneOURFSEpdkmGHy5U3s5Pm7DDlh/If+HIklrVFthwiUAyAzxUJVylUxWyxtRdjOLIQpIKNoG0W687UMt2fwIcK9ePk1ffHODY5JTKBDi6XIK9z6ecVocZr8G3djoVzCwb+/HMJHPKkcF4XbuB26/pq6Z8tjxwAx7drnpVDi7PR6xJaRQENWAz0GVkTl7Yvt9ysE5XuIpFN/CZkXEDqoJ1UAO6PohDd3kOcHLbVSbAsX5RWNQQgAVrWrnginkkzLEJElTKeQIcdYCDGTrdAQp66dXMlNXyFDc8Z5vvk/kpXWKOVnWGjTi3uRorwQgCBRcwMqJaHSzBBUIBrd+oiD9xsrRko0Wh1KTFkgRWlIkDCJF4YB/RhQEe8nSqQmZ0CRiwATXoHcbasufuW3HxJuLfwV6BVqwxebPuSSSwOcCBfiGyGvvyt//6jeE98QQ4ukSHM0EXPJ9yWU1GJDMTgjB5nk1LsR9j2LEBUmGaOnxYfxplP1ZPQnngfMritvsiBaqXqe0kZILFgC+7rIEtHLj9+GmY7NkqYtPVilXB9/mEIw7dePuNv4T8/+K5jwxomvUJ1wdxgNrEOKqj4AAOlypop4l5Y2QXoef1wO5lV0xMn//y/e8NzOJ8lfUiainVBDiuLzI2f2zkxkzJ7M6UwKkksAfAwVMqa/L/JwGOL3z+c5/4+EeDBwW0F8daFRfGryiD8vmSJN7FRrJreRdCZ4JOpVeTmSkBK4FrP59iT1mvfJ/ZpRjMMzp86UlwSqXL88+bo4uUxBu4lYdxIGGHbigBBxayvJ/DkvAY3SivCeJg2kKk81h0RHv5XF/+4iztcSiga4beQOGMct6AnNGFTE8HJsUeqTekVxPgmADH9UngBszi7MINSGAPgANiYWTv8GZ3cxRgmJPNK27eNfg/iOCwEdE3oJazCzcmgYs7QgPb1laV/V7WlYPOHBBIsjNsiIJTKrcRxIEAjaCPiFRdFF0V3VACju9865Ve5Sk1ZE0Qh0LfEQZ1qnnErDQ7OY1Jmd+A431xU5+Jbigxu4uzPcbAHjAHJuYYFVVfBwAAmf9JREFUM5laE+C4Pvd+RnBkNHuWmRLYWwJ7ARxf+d01p8c3RwEW97iHFdi2azylDy9obz2Z9KcEhiWwxrtL+jkHFzsMT1yfhgMe/ibHNw6zkL0NBcdwAHwsBr+00I27BBwfuDv6N6Ba1dP4w0CA9eHdpZ4DvG1Yhce1hvu1CScT4Bg2y6qYDK878nTe+k7FFDCPtsIK9xbLBDiuD+DQTaV76/GkPyUwJRBI4KXXXsezuYiwfiCsAMEFvbtVlt8WBRjjYada23ZNL3g3H0FLsLzlftfmtiKO89hIybEVtUlnWAKXurRvEw+qSmTXmGQnZxhSZDUaNke4ITUIcOi9YWSYjZ0qxmdw8CItbvftt98qT6bwG15N9f3fe25Ai6oAxzDMh8MpViWS7ugA271V+OI66Sj+8nt/6bc+8qHeJhbLO+EM26jDKp5wMYWLvihnHry6OmnvDXMg+GVvzZkAx9UAHLqIhK8UXObRvRVl0p8SmBI4TAK82gNvIAe2tlUUANv0AVJnq6LgNXf90wCf3IIfEL6BPJq4KOQwzdmqoQlwbCXJNXSwJ87snq+ujO4BXSOcTF2CmGtyNldtjuwPdmUDxuckVYI7/rBeANwJ+GxBG/weqTcg9hdfeDSgma2wgoFgh+p5qAE6A72Iq/DMQj55MFYQGOTN2cjMoFOVOeFimofedroo5IIDhOVpGDE8BvFZBjgwCTfJC7UTHdjoMVd/J36GtW2RH/gtWpDwAStr2dYikSR7k04sqCmfByifIwd9TRBH670cIr/iPetJtt1VNhAL7RBe+Rhjh+Hz4Rsrx117spV0NOM2oeOIIE87rjVJrg622CbMcK9/5m3GgGRYZWW/FFT/3de/jWe9h3MeOnyDvVI+i0JWFuFh4xYHcSwCAcPt7l0xBm7i8I0Y3bi/IPYD72upa6yELYCj9CQXlbnqUsLOuLiJRTrJeZeng3fXNLlVyiWdMYAj5ieZGGKTGbrVTOdieqqVAiY6b5kDzhGc8sF/9k+HF5pttwdd4xWf/KoqIXSvN/XGmB4uABwwEMA78aw8KiM6K49flvyMARz78TOmoHl+MBCtsTj/YO0tnJj+lM+Uz5gGotbxyhMHcSA8+K23foIHH8qtcBBWHRwpv9KfqpnwYvnks2/kLXNLtbgnwzL/yef+FXYwuG7mtVdfdoVxVSp+xeN+wls7fondDz5QDx/98X/Enzg/8rnPfhpLM8uQIEriS/zEX20rLIbyLAAKKMylBH+CQz64upWvPe2VgS2yYAax0yCFbTrJsoneWXb85LoWS8jrLV/55ssvvfgCnldf/UbS16oWE52B1I+W4Cb8QE/WT66MZU6eUgksRowFOIA1tjx52GJXOvHhlCpqQ34WoQ0UoHVtXRC7qDxBYggFX8DmwPIAIMD/MDuYGtJPAAf4FQ/spEjhT9hhWT8YYfzKKuIHRpgV8cFqO00cyuOQCAy4+xUl0SK+Bxv4wFu3bXWaa0fWmlxYXSIdKMk1gsuEnewEONBNFgA1dRlcgUPbIr9Rv37/y1+k88xeqCSKQSaYQWSbvzrDaC0z7xRnMcqThctjI/YblgQd8oDW4/KlZVa7WIa4mMohpcS47gRLJwq4rjnLw6Ev6aibbIVLm20UMUr4kpYZ8uTQYylET/FnqSoYi1KGoIDxckvwopSqfb/UStqK42hN9l4cYHilWAA4iG7w6d21qDw6swkdECzpDAAcu/IzIKWt+NlEyFsxUx2sCwpn8rMo/Kk/gYiOFw6DOFrXqRDd4FNumuMd+ZUCGVW2W29QY/kgvwmvV4gnxSbGkHsybGG1g8EHiz5gM9T6iRUBOvAD+MFOyxbmZ+41oaLuJ+y3tHCTgmUDZLkpBE1+T5CFMlkkS+FUyfbuFo6fXPG4n4QfvO6jN0J0g88wwAFQYxM6G/IDUuu3l4uDlblLRWhCy6LGkLGNd4gtTxLgWOQnSQfFSn7imBSY2X/78jccfaEbP/7xf8cTwxwUOGxLVVcXlTAAOBjE4QwmTJA8yd/8jV+r2tKqEYatkzIDULAVQUfMWyPMMkAE9KtrkQX0qzPXIovmaHKJfWA5gFic9YbTq/leNbP8FUbetqhvKGfHAGy+ZEWZ8H89+NXaRk2uajdZsjw2Yr9xrcAtj8s7y+zGmkshucIoWM7xk0UxylFT19yy7sAmuzo75qHSZaMgSzeeA8H/9SyqCvqLutABMqw3GbGUWn1fNIaLXgAKDGx7WtcwVyd77/nEAX7UzRnB8V8zQ94qcynArMrPqZgBh5OfWLWmfK5IPhcZLAZx4DxzuZ2N3+8tbmFvBuNohVIH8rmPWv/SpzKWf/jVgYhzp4INIrZf2H/80df+kHsg7sawteU2Fz/pDZU2atwnKSwC3+NPbHyxqcKqj/Lc/+llGvY9rAtq3NpawAJ/YjOHWugUf0W7rU1qhizokEOStd3JyFZlLjK5Ag5Pwo9eiy2+9E6iHqeK4ADPeO3JHXnvCz07douDxYCCqhW1djW2qDgfF9tMJePYNfIij2uoZMlPkHqDyd2ql6fchWY8Rjd+8jcLAAdx+ZZOLipzfLUHQVXaQLhPMKfK9EGbhjfn+F6ONO0hjTCsJc0UvuQ7c3qndBdhlvE96oICLSe7QBPHoAkUgCOtiAn6pSCLn0BHKAkrgniVLM+GkCUrJawF5AedIg8MjhMPXETwp3oaAByUM0j9zqefIxSibpKmvHeKiIsLhFBOLnZTIQxcs/DkAQ4tf5jpeYCDDbFdrWj4Bp8Re0iMg2A6Ra11EN/YpRODjlGzXZPRgHCcYhB4qqoNF9ayUYgapkwAByEkslSqCgoDDnAy5EoK/mUJYym1+r5oDJPr8sC2p3pdbjnZEZM4kGx1gB/2dDkHB14jbHLkCUQGOlaOh+NnIIKDNHfiJ6lA1X6tl8/JB+uywuGgn1mZp3ycBE41XhdhBjtF7Bd7k+QxY8XNoBitjgzcYgBJQqS4wjDvU61cKbRTkf5wK8k7SrArsskvsBWzuIPbtPFdE3dImimujJ1B9idXDMzYb8rt1BhZ7iztRjNp0y4yuQLezsCPzRSQP94fgx354+KLdDYhBUflgG3P3ZT/0PsH0AFbJbhRFQYKIR449xE0wZf2cLTgLq7kZE31uBfoSLUXmZMpLEP4GHBSoD9jOTg4WwF/SIzw3m0rPLSib2hmieGW9g116dmiPNEEe3yDh18ELvDoAeejjZhwLaJf9tcWWV4eUQIc4pzyIdwgHtw5FP3aiuBAxXKGEtZhX5JAAyyhW6ScPDMRHNbhSrbLxRHzxVpp1q3u4SmH1rJYNsplvWwiVhu3ZLBRXnQVDAR+taoCd73USbdu5qVEQanvl1q5WqdU7GQfSL0hgY9tw5YBjuQG5VLFhgGOSzE8250SmBK4DQk8/+jreHbty322iKGbDpGc4oYxDlj+gZypTO+PXfiuo1buyVxz2s3wRZN7BBAsbnocoICXSy5EtkXKVYwBjmGyhwn59hqKM7clQzbOXyyZ6XDl+K5PNQpMYTEsjhhHNfyBr3P1AOxYA1IM111EN6oBcXl0g+lFgcivUTy6f8EDF1RH7fDBhVpUbWlp3wCUOIygtMMW4MA7c8bhWz/WYhAsbH91plj0mfmoGsFhczE4gMOl9sgAHGQJOIs7IIkvIeS8C11i1uUhlNaSl2mlLENqcbsoAPTKdS0PcLSasO1WGSsbpa2OAQ6nKkiZ6YgvrvWufND3ldZyrHrmOvM4OGus3bjWBDiu5prYPYZ/0pwSmBIYlsABAAd4++EnP7zmytibTDj6rx/9p150A44Hr4ZFAo7hER+oWG6SGGXNlOl4Q4WHyS/02CMqNhqCB1JcNjVtjBiBjPIIf+Vj90zlZtF+EwAca8gOiGtWoQSgJGu8xCuqm4+lGtaNNZdSWTShegO3BZFbcRzODcOUxwAN4xRjFRfRjTIgDjazC90gHP/933tujfotAhzMxMFkokQEYOvwDW0ps1rosWcNrP7QCDMpBhNMAAiwFUkTj7WT4M36sWjO3YRif22R5f0RDuCguUZ1rQKbABxcMvA/yVIP0Sm8D89AD5QYuzkGYWRaaQEc7lyJhEZOGM/IdNp42LVegKNswq7OJWPVRnndbwxwOFXBSY01AEfc92E7uaYi82EHz+K8XtN6q+4EOCbAMSUwJTAlMCKBYwAO7s4HDqpoH4xQDuxubwDpwBb8Y1/74+/9tzcGtvg8nAIxLuYW3Xah5T7GJm/jkWZs0LVjs9nRbIZOh0oQa+DZFj727HEchTEMcKwh25ttdFvJXy81pRdd4yheS92Dgjge5zOCBz5gOmwVQKtxWBzMLHAQW8UlsOSbfHi/Kznpqr6IboBtZ1d70Q1AIUzevPKOnozREPzH3Jw8aUIP015dgV8Jn7WMMFEMGmQlvMA3NptvAHAQPlAiSYWWcOpVyUrbnT9cusdJgIM86HyNkjuQB5sxRCJilscM9GChBC1hQNgtmkBnW7C78l+ybgsjaJW3RpuUW+06bKIXL7Bd41pcflMy32p0EeBoqUoLkYmlGvc9M4O2XRwR3BQvN4A/tm0xSW0CHCOOTVK4s9iUwJTADUvgGIADAmSINUI5uja1s7DJtPe2MrYerJDcJHGXzEsE7Y6ZWev0Kwtrv1WiEiwAIiBlKaNT2kLhs3LsKQAkA3Awlxvlo/LDZMvUbgdL/nqba51nvhbMopfPKwrigEmJk3QS/tDd1egaJ3j5IA3EASYakW4Zhh0og9SkXbEbi7fDdqlEPHP5MhwIEUwTIzh4SgWeMEUN84ifaGl5X1XVCOvQB+AMeuygxoqgQ9DERXDAPFokQtYbzODRQLNiiyz4QRAK6ehqJIZ7EHBBR/irzcGBz/YUgH4loICmQYG1yAZ5YL4SJk8l4IKHOSzyAActOSryClt1k8NEkJ0SI00WaAEccXk79HG77BrK2PyjLbygFSSCunb9pRpo0SxrtRqFAx9HcLRUxTIMCvjTpk1tSTXoO7W3vIp+19WQQVWtB6DeJqkPB7owAY4JcEwJTAlMCYxI4DCAA5add+8B6ThgT3x7TRAhOvhwCtdjXmivNBY8NG6XaoIR3Ga5X1FRF52oCr7RPt5GcGgLxV0s6vLaOVYsSdlv7LVzZE+/DpPFRg0M2CM2AxuUh1nFphft8gyvtPB1BXEkIQMETaCkvMoS4IA7vbelBWyRCdwTHEN+eqENlmf4Rut22C7N5CGO1qOjFhQpjpaIOKEB2VIGZejmDgEHsEsIq7Eswf+Hf07/ll6lgjgwTGiCzKAKPtt8nzCPxCZQCz85L7cki5yLoAMEU6EWqAs+hc6wU8xJqa6RB4t78ht2QQLBl7DklkN7TSxf+6OMXZiskLlUVcWuG7tABMWc568TIqiOjlg6VZpBedc620WjbJdvCFjGChC/giXLvFvvgq5hnQJZDj1q2dW5rNVqFEPjFCOpKkqxbG+r1Q1r4spJNeg75IBaBwdxxIj88ak3pEUT4KibUWgYFB06hwcfbAhxYHmDWZTcqI1RGKuVZEnF+NqwtV3updZb/vg+lhxW/Y3hYr0SuNXybmQvq2ZdQj4S4MAuTScs9t4W3xh9nEm5u7mw5+aULjW4YGF7YBhs8F0WHnsiJskeqqAidk7l3mgN2WTrs5gkEL8N63IUr6gwMy/u+vCs3/rrVDIJRxnHAXChGruhL3FL5U7GFtjK4mkaMgkgxvIwhm5skn1D6rp4XB9zhJe2ZjS8emNIV5AUPTSmWogfwAdwtoMyJMUjNkwjAqtLMIVBFnh05sXSQcVMHseyafrGamWTd+lEkXadrRnidNOqa1am+liZaqMZ3XBDQ1XhcSE+GHd0x56XCTi8SN9b/ASzaXEuj41CstYEOCprKoNy3cNQt/hpxUEtVlSBMQpjtfJcsaT1PG0cVy+dsfLH97HkM9nrZLExOdxeLTeyl1WzLvEeCXCAMWwiuUHvvTV2pz30VZBl6g0ev+8a3HMWxrbGAhB8QZdZm87ZnclVKYExN2bR9Tp5AXih6++LXVQnnlPbJA4OF6YsBkf8g3/8j2KAAx4OYJfNDWkycMOhGwNJN4SG3MHHv/6+ldk3pKKLET29IGC5e+xK4ktUAhhcFT6w8SMYbiYubT1U0d7JyBQGXTxXm7Du9OJksQXsK15epMok2fORBBbD7mx2GIZeUlUOwHb3HqbWfDw4kKTs5gQ4/BRl8A9CFXSKCfM5iRGud8LHKIzVWqP0x/vwe/QRwHaXmU72OllsjfxvqW4wssOS7B3ZMXm+9NrreMbqjtXiUYtNXkJuvqs+J0Ee7cHtsGMCP1UtxmtwUigHx/HxqKeSyY0xs5itrdc1uqLyB7zrUxzceowYcECMcfxP//JjMbrBXzGRN7ScYCmTcaOM3RhIuvEU3Xh89/bKy1OcosanVNYDHIvuqOWH0Nt/+f73+KXq0llgQhDl4LB+rOsU/b1e5kGESWq6eK5O/LHwDR5gRDdtDo5kVPuN2eegO/HF3rGqXPAQx1YDVN6igm8OwKxj/ifA4QGO2JEuD0rYb1xd+xPgEqg4z7wEL9wCChxIBhLjsVlkWAvWk024X4OK+ImnzkCNYWxsgue48BMsmgyZPaDBTTZroUVn7HTAx3HCw3toAhYTtfBnbCXBCYuhISeZlU0oWRQ3GXiRwrXHHUJBuzypRITL+tvBgNpiqAXOy4P0TvJWhqWO8XwmRzxo1w4lCCpMnVpBMcocrBQg6Gg0HX1pRRknH2ivGFupZq2R3cqOX5wOPXb8v+G2+FZJ8YUtZHXxUduKAZpERgjDROPzxV+SbNW1SQcSiHfJV4RWDLB6UBDHY4wYlgEIxXq7h5tHWoDCYviG4I9Nso0iamPxqhR7/8tnX3hR3R87lsJaOgA4MOJBlTjWoBcjYHYMWZheGJEVhS/Y1rH5YbYjZrioni5RNwnhdZ2OIZ4ChtffrDQcvsEdO50CZrsYOAJ58+YdYxQjUIGqoGKM6J1feui+jT3E54ujGxDaBDg8wOGuJnKKVcIf9hv7WRdQg4LevGlJgymsbkxbFMiGOzsjoIS13F3rFkZpVQRNVlRaJoZO2UfOufXbbS0Wlsmz+eqIHQjFIJ/8X0/LVjqebWbm9U0QuWAvCBhRwraPNpGPxEuAJh5QEZGzXYW0WjKEwK08Ne7MF+1GxypSSdCl4xJKsl6A4KocTdBHT5Vku9oL8e+0VxNtpZq1Rvb8K0Sew/uEo1/61PoN+g1TuGBi0fxQzpJTAlYC5Xuwbf3Gk1M7IIgD0mY6zPVXxtJ4VnOOJsM3uBquyTaK1v/ty9/IR224S16GU4oKE/mL5z7CUz+bq1YQbjCAA9pjL134CCsqyQLiOAYSLlA4fFGvSJCkxAhMVA/IJCmw2Fj4xrTPeQn0Qld2+G4A44CgAGpAyc8AbXDUJsDhAQ5d8gz/rczWlgQ46JwrJScRUPr5utPI5dLneIh+SYH+NrxfUFBEA2myFqrwFT2+ZDJnJeNtVaRLjwfMEHAhvqM8N/adv/M82UEyQ/SaXcA3qG7vOiIoYF1iMsazfNW8zTooBDqSGApv2AT7Lt5IWd+IN7KqJNIqHwwoiYBtQk6tpEFW8laGbFrK4yJH4nZRkcCBbthioA2+kf5sNUZO64QHUbGdVixqr1aR9WpWHdn8KnUVJZlXYpPD5DeJcegszwE3UF6Fwkwmzy+B9S9puxyeExY+JojjPuhg02RGLnrCvYdY/PMLn/9clx3GUZQBXIN5T1GXba1JukGAg2YWGMceuhREHIx5kkp20FWdW1lCKtTPLnykPOrSe9LE5iUdlvOa8I3zW86TcLgYxBEP321gHCcZC7IxAY5Kmhx61MQI8MB7FxiRAThs7EZrsEvX2kIAVQoMhBNBOJCELQQc2LaskxxULF1BxjXYAw4tz9MCE8G5HorR9s7y2apYZmnevIkY4CDQ407QtEbNkSJqQ3QjOI7kqNkOUmhcWTkiAUoizKVK0AYKtfgfG6NyRBxc5XqU1F4HcAyo2UMAOHiYfGIcVa9gohun2mRMZpISWP+Sdtj/OU/FYzwxJOXhQZUuWCEujMtWmXb05//X9y0iGq5AJtuogjUWk5vaoyj2MwI9QGQrdEOHU7bKLVoqYSvooAuhEFk4kIie6E3ViSqcvwAaiDUMAxwDdRk/0numJi/JpGmaxZISGNNMq6LXflYlKahjik2AI8oDzGAE+mnEODIABzERHQfgQIKOEBOubS52wEIAVQrVJZNEqs6/mggqVl1BXciMLtgz3s7ztPw7BgC7uPMyvQBHKZ/Nm4gBjlik8YAKF3MOv5vSAcDBeAeCIzxApLqBIgUEWd0WWD9GVYCjpRV57V2vZg8B4EAfJ8Yx0Y1jdgmzlWMk0Ptq9zyoxLacHLPF50GVbYPgmJKjF91geazIAYCSubSlhWswcAMRH6K/JqWoDqdIgNuOvqXWSjAENxK7I2TWwLtA/I/Nua6MxTc48sOLVzd5ymNTw04skJESXgH/YFis4jO6wD/xGb9yrV/Tl0XQsMz7dozFu71W4ig8N9bVMT1zHIfLUXj+4ZsAR+qiIwUUZAAOHmyxfhpTHqAujDKfGOAoKUCTCJowYYQee0TFahvPNfCKkKBiyxVkJksGklQDBAJfmvgIE3PiIdLRC3DYMy9l3U2aiAEO9t2tr+p1PKDEp5hQkxuXqiEIZMjhg9ZRkURhsd0AdbL93USAXQBHXnuTAEfQhQcCcFiMAy8kN3wVeb2kZuzG+fcck8OqBIYP9q/xfM5Z95i8uXAacbMpHkQibGXxcOhD74cGYA645S1OerNsuMANIC/bohvM37zVzSn/4cX//LGv/TH6iJM+X/h//b9f+5On2ER5iSbUA55/KV5eX3JmgKN6AzRffFYBDu2FetN2uHm9iBgG8dHTXPdKILjn2411y/yeFuNo+a29Ijqs/AQ4KgCHTTyBkYA9pXuGz1y9VEDJGksnnKkiW3EfMcBBapYC/qQNsocmtA/gTzZbJ+vyXENQcdEVpJ9PfpKep8MmrOmM4SGr9C7VqxKjsMwmTcQAB0fWYhMWtIp9eysoWrRqItUA4JCmubHLt6txt1JVi5sIsAvgWNRe8blezRa1eivz+vyjr+PZitoYHcVxzHtVGHaOkzsz78aYLs1aF5TAPJ9it/ulW7vH0CDPKCwGIhE2uVEFCALuQxnANVQFq2QV4AA8EURnxIEbj/7ku5bmmgtTVFc48iYA2W///v/TdQHxJoA8SBzOnjuowk0p9mYM08D/fJm0CTMlkfIKT+fB8jXecOuB08u90EBqHssS8hYvzp0JcCyKKF8gOMGUBDio9oKl4IzY8915ThZL9lKeAEcqIGJR7vkCAH3x5MsvluRU553PcLPxP2+FoK9LLxff4HuWtLd7ODOhTJ+0yIQbgFCwWHBERUzaXKGoyLZQEYyRiIUw9BNriX5QsXQFiYzYJpQEIel58kgFr/xgCIMgkjzAoRyZ9uZt0dmkCfadvRNUZPtIblFA0tav8YBaIuwIGC7fSsUAh66zsUko8u3GAMcmAuwCOBa1txfgCLpQHdnFiT9Q4AwAB9iGP39/d+wnP/z2Xz99U7fVa8mroEMJTHRjQI1nlTNI4IHfn+L8w9Kt3WmMdJP0JlaOa+Kap5ptFFfA9gIcwAiQE6Ts1HqAA6gQI182Sb2BwI1q18D/S6/dx3Fgath7GbChsmc6nOa4UwDY0KIwdgs87gE0xBXAHpU3/ZEO9l0Mv+VnVMf2D2XsW097zMRd9iekAwRRFw9J6eGFtfgTP6Eu+CkjOFCG5blFJM8o7O6gRRNgjDtki+9YltAX0KnOHd44DjZ0ZYEtRszIdRyF6VaAE9Z1WeroIuknlSdlMlzK05HVjQcl2yxJz8ImCgSgo76oFuPQ8T3DyV3vQAeDBeFDXBwsd90BNYHjHpAS82SJty5UxwUD4cbaqmI5mrCB2Nq5iLAS6SiPjdhv8JnypCisbC1l9JQeSkzN+iwoDxm24tN3Mte9ZGcEh0dkdKrCrlL2PhQV4AkCOzHcJKFTx2sv7N2ZzEBZ1YwWBRkIqBRJ8X5Tfs9ays5gf4orlgot/IXdR3Oy7G7aWP4t2/Z2VbAKCjIcpREJzv7x4hLGznCZEZ2tmrAznJbaTW9ImEdsONb6NR5QR4Q3p7qwoLKtUhRlmtKudkuCYmwTAQb0rVrKJFG1WtqrYuvVDKTKke21jJnyJwE4yKo8fERcb/VCcpNN/95EgOkw3yokkBm1WWZK4GwSGHhJO/zG+FoqHnNQ5anlXH3KT+8k1gAcWB9Lg9kVwYEXflVoY5NrU95+4y9pbF984dF6RcJRlAC4wXEVNYGgCbwYR/ILPHy3IUjCsWF9SIc+YFwwRvAq+YEVedoFmxn+qV/tHokvMuXM21w5qMh9GuEM1AIRvdijJvzmb/yamCR7/B+PbjxUAf7Kd/hs16qTSAH1cGqmzCOOpWqiVicZ+5oWM8L9KnRAr2Zt0zY8uRS43koq2p11rTxLstUNMxjT62cxoC26yHKnzVPe9oFU7d2O9ieOHbVCSwP7wje1LVJiScgmr3ewj80IY5UTQyndCEbzEx//KBWMeFN52wB+ci/L7Tf4jOo2JaKwDImOlNnxRWpsCzJhX4JbFM6wyE6Aox5yArWGrmPwdOPpytEi6MjkGitJHVOdE3usLYKRkN4whcV2t2oC41u1GosMHDCgsCA8GGWfrdrdSoCLgtqvQNyF4ZHNM3wqgANsM3IY79a2zZy3N0Kxhj5fJ/JChPzAzZJTAqeSwDyfUvWWjzmoslW2Znos6x+ccylN4mIODoQ8ABHQFbBVo7ryXlihGzgMuB7dAAWk24jP11RbkasMgTOIwBazPiTGAu4lC8CH5JEWnT7GZ7mjxBTw0Btkeexg8T8MhT2eXF5o4l7LszC+BHEGX9A7JX0WBudi21UXwAFMh7qEPpJ5utwiBfYI0+An+ueCaSzN0tARu2G4QRlnzV9BisEI9nCxkAhiPZSe3jsS1tG9BEKIyABvbLAQg9xyR1YMlJyzpAIlFNJOUMNV5KtlNk3e6Mbz7ZeQAtZlX/Qmm6CGOGyREsCBobGJC6RyrXGhrVA2WQxiMJplrLSVzCIkwX5VRbQYhe0gD7YF4RAxad3teJ61dQIcR5+pOc/YT07OLAFncM/M6oPl7WwABwYCDv/99bFf+tTNH1dh0g0AHOj1g1XC2fEbkMDKJIKbeJvnJLKYH3GT0d8E41iTXtTCImCmhCdat6gA18ApDyTayETtrbw85S+e+8iGiUWhb63zKUI9WjqJ3RGcQ72Xxge9OKTPJrSC8b8OBGEOMoVa0NsETMBNl06IMIyCCkbIAB/KDAsOoSCiYVvkARkLcLQQGXwvgAMN0Z+0hYPjOaooGIUVyxwifHNm0UPr6DLAXNMKjjHxDjnzdsYFFavlVVfyrBYrnXZWdA45/7SvUVsVraMuIMa9bCZLpMYyLQfettJCHxTmU46Ljd1oaXhZq2XoFgGOIL5jAOCgeqDRk8duUFw/heFcCZMjZoxA4MrUbqLTxU+Zg+Oy/JRauC0/XcLZm5lrV54zy4fQL17mXHBynVk+5O2yk8sBHNsyMzy5cETlh5/8MBNSwPN/662fYF+7JkoC1UHkTHTeFo6DBIHo75iTc5LxEvPb8jNXiqpWjG0z9raEcK5effUbayCGV775Ml/zrsyMIDon4QdsIAXDAcqs1BLBpSqxJYTw3YECC1skP//Op59r2eo3f/RjXPXKHe+/fvSfcA4FR1dglpFWI2nhWxEcP/mb//7jH989+NBK0sEjkMA4Ai3tVZ7FCI5FZVb2BIiX/ip9NuYBxTcWBFHsA0MhmP8CBRjTAYdNbi37CKjCxvajDHycMtjKARw6fuJGHAQhH/5qJ1c1goPASglwsDDlDG7dbTKKQ7E0yztiRRYzi9sM6+hWFZVOcukPC2JwIQ9VPEJnZ9SELWYtcxfAYY0zK3LPjHQ2bizk6guLxIR1ISf023kMinQgHx3/F+cu/MTyUBYGG7TM4odH7y0KhnYXR1P8lF1ufdOCP+iwDwAcIEgrB26r/PRuxnbd9twBHGvOEeB8FymspMMLogfoOIDj4vy40d2Dn14FUvk9mLlq5TlgsIblw9xFY5PC9Wt4cp1ZPuBtD33umlwW4NiDmWHlQS8Q3aCzGwgtHgY4tKcnxjFMBxVJYSUd8MO8gHyX2DVetvDZxmsPfqZwrsIS2vj5MYzju69/m+iG4vDH6GALvgmdbfmBO7fGEuZnlsU4yoCIjCWE2HFmPv/gBYZ9gmtiS8Ob4adqrksIg+gGnyrAkUE3BpQHaUTjHBw8VLL4MF0FYAvrhGtawXVkNkeiGPieiAbhDMZrwGfDe3XiHWyOIAj+J/BBpAN6WF4C6hAKvp8HWWZ2UG4OyoeFbb+qAAe8PgIcwizIFXoBVolu8FeefNef1TgRFwbFMBDywx2mHF2UpO8tsvzAsx4xwIFaLgWmLU9Mgfk+lcfQAhx2r7se4OBxFTDA5vSnVgTmDeUoE60gRgOR8pARRpAsxaScTKha+BJIpR0X2lWONVSCxTS4bCIeTYLgpaPdgjDYU/crjKHFgAYADowy5AMTZ0V0qp2GZeYsAAfm1ZgvtxPAMczPTj6h5efiynRm4RyzE4qHYMrneuXTNbmwP8PDKvlt9GHC+f7r30CAA0M51mTl2ASY2ATgUOAGezQne6lLc6UI5tc5LbM8w0VHrlVgK0DhtHSws++yzMNQpjCOqsE8jyUkcjHGTxnHEQMcGXQDmjmmPOUdsYQ8cPSGOSyqOu++p0fqAA6817FoHT6zDAnSG8c3vJpEtyXqfApRAAANXNkVqlDeduQQCpd2gTiL5JMEOJgZFOyBSb3np1ds716xcrAOs2PJLZTEGhDgwOqgT1GgRfzJniqjKj1/i0TYyWUjOAgW6NwHEASRRRUeC1Jd61pbInQD1wMcGdedzJBtfqZkWBcdceiPmLfsVU/NcEPIQee4WIBD8UEEO/CnGy98U44mKQDtdff+MmuMeKP6KcCkF+BIUsNKSsTw97/8xbNtwzzAsfJoCQJ4qAcXoVMeUbksP+UyvC0/FxHy3p26lPLMfvXuGrdV5rON+01OLoVy8DTHQAjGGY6o6NwNwlLQI2gOlvmbHK+tJsUUTtW4ndCCMeB8MRo/hj8AAWxyROWcdCCcNfrcNehP8xY/+qqzlmewhJalYX5cMo7WERVlFY1Ppkgzx5QHuVFdHAfQDZxeqU4KnQOCf4VYCXin9DAJVWDKW4eTKAa+QTH6Y+6UCgqQeSUu1VWsPKSAvBwwyHxfjQdKWE5DYRbEC/A/HXu0iHbxK+gQWIF8WNhO9jKCw3qnKMzoEgaG8FwD6LCbCBMAWV7w13KJybCdPqCg9Jwgq3NVzJ/K61HpGMPhZ0OlbC3kQQdQQ8Oba0WWJSlP3l2gW2YsETtJ1wMcFBfZRn/ZCwpWEIB6J+RFFyHhG/FDBKRKyumb4BIWtuNij6hIhaiTKEZuGV7UGk2oIqK9SMce2VPwDrpDIQcAB1EzxobriIqNCslT43Az4qnXj7Dlu4xz0BDpuGViJhmdSUanBKYEpgRuWQIw+nwLx7tUx2COAWRkkyp30MazzK9ZTWfdKYFTSaC8lGE4juPmK67BOLoG/Wmk2Oq7YzexgXsQaeXa0PcwvMxXnUQ31qjff3jxPyOUQ+lFcH1sQA1BFi7XCf5UykN7e72OlhCesNlD6cbr2hE0B2/TngeRE05YAT4hfi0zjKKivVCWBOH7KQcq0Q2FWvCwjO2d+wa/MqMn2iJEwv4S5lA0h2AIdg0l4WqqgyVLOMUDUwOyxGhAh9AGhQDfWL2Dl0hEgEIGWd0hamXLCeW+AX5BOIBkLdhkWZI8q0TwJZihENzjmiv5UUWBOJQPDx+RpvAO/gQmdQEKgRhiDWo6IFVKwBV24+LGmoPI+1OsSi+OJkYQAwqXnmOKfnEo2RcrvVKS9ht7d68d5SQ1cE7Qqsu6Hll4AhxX49iUk7mlKPmSixbkSF3sbatlBHvpzPJTAg9BAiVSsMe+eUOalmGEn8yrUh6Clj60PlZdpjW+4m3XPQzj0L0qQFdv8jqqGOBQGMtWN8JurpbwCZkdw92F4QwIUmYAXHC3qCSZYa4BtKIg/GoEBwNAsOsGM+7sDBN8onqyRRaj11om+3BE0BYTfCjqxBYoWQJBUNbtHiiMy5usuGiL1pw4cMJn9IpFCiAiK89drT1DRQINYThJzDN/XSRliagwjm/kx713NEkZo8l0LcMPlPzIQRnmc6ziBDjGNWNM4sO1ykNlLVL5kiWFNXWHuzZWsRXGNkZt1poSeAgSwM6Vd6zcRXN88sP4c0NIYitSd0w+idqY0MZDUMsH20dsT/Ob4FnSBdvvqjYKfEMgw3VFvWXscHBlLPKP8Prt06IbmgiL1+usBBCZC0NP12wVfNBVC0cvCXBYJGKrie+gFic9yko34w5MLpu5g3fuMjHKtTzkGfEsmzC8Uvfyg45hpc7Mx0lgAhxXoxN56CFf8gECHAC8z2ZzT8jSNJS3LQEbHIHtOzayZ9jB400pOGFiVJ6mmVEbt62Hs3e9b3fzu94bLnlYHAf0884iPfb21+RpziAOB5epRnAg6QaRZSwKiHs4vwpl/Lo1vXAGqmu2ChxpxX0EjJWpTNf0olXXwTdyyMfMMs874IiHzcFhIY8xskfWYnqOrXhGJs49Rq1KU7jYkeI6f1sT4KgAHAjaAUaAiYoIK8xVqTs+IJgH8B7+d+eOeMEPvmTMGH/lnyhvg+h4Mg2GEpFaVVKtVgRbwI6gIui05qGSElebiM/ROXDEFua9SmiaVz1Z5Wb3badacW5WUE4ylFirCf5K+TPIzUZwxBXJKqowFRMfm3mYYVrHD6tjCeF8+IYaAobLgS7Hjof3qG+Bfp7fEk0Oj5fAXRj2V36XB63vnt/+IDbxxyMdwDXQruJK7m5I+dKnwMbxApktTgkcLIHDdsA31tDiq/sNx/Fp2tEvfepmjqtULot97YU3P/A+Jt1YmfL2GGXjAZDFpwuVsJyXsQz5fjneYh4Q67FHvEbMrbuMA2JUpMmiSFsFsGWl68R8EPHpoeFW9quovfdWTeQVZn3JckC36sX10pkAh7ePyqMrT5iZaWw6FibRsfgCHWbliWHmGJs2RlOdCAIz2egRXhC0ojzAtmLVgsRNlPEd9hv7WTeBEx2w7TJtj1AM9sh2ir56OTEoOktK8RRxEzZHkQRIICCuKB6IjyhtkmTObpZjgYp7D6tjiWl+goEmwGwHncyDTqyf12uhzsz584++jufMHCZ545EQvKV8inR86VN7n165y+Rn4BW0Dh6AdCR5nsWmBK5dAke+4lu/gT4bhaR/u4mS3B1XeXyyD/Dr3obxgFAOd1OsAjeu4liK9BDTJzO4i8ksWortdrC8+DPzKKOn2Avq8t07HsAcGeJblSlzN4BJBHHgyUh1lslI4GDcamU+jkyPrqvMBDg8wMGbkHnNDx5FasDY4UuaPIIg9K750D2mzyxXk/4qKMCl10VEdF/hl+qtO8MKCJcErbAiCrMkT4vZm6XFTNxEEuCg52xPo6FfYpJIgfLusvsozE4RjKimQWZJhnvgobQtvlNtQp3lr8rVrCEIeHMT0g2cWAUzIEvhCLo6YFipPFaXBHCUA+2OCNowllg/r8sqXQu3NwNwSOBEOp7GdDCs40ufWh/ZgS01gjJAxx5CocMwcY1rUfjJ57YSGIhd38q9uQ06cA5dmP22A+So6cptmMSrDuWw4Rt3QPPjwA2YemyBrkUx8u+ru1Jg2O47gCOfUqHqZ1Ynu4NChrGYgVFLwkO7TqibJz4cPTQwoKxypD08//BNgMMDHHTdy9MTbiyJSliAw+EdFnpohUiwepDYxraigycOyCiVrIQwbBMZgMPGbrSU2LrlzkUvnfaWoPC9RX9aYARxEHckp2w0aKX1E6+P0q9Y4C00U8JYmw9rC+CworBDRpXg0ktdFRhnqzj9PL8lukYObw/g0CgQjPBgx2M84h7y+NKnsN3H5rj14Nc7ZORLn0L5ZxATA2rMcyjXqPaT560kMOx6DW9/b68iXMQj3znfZS96HMpxvVk5FL6BvuA0Cvvy/d977rp0I5+HZXiWOZwiSacM35C5KDEOF4V0GOK5JpPoVtbvIdA5HuA4Mq7t/CM4AY7KET6603jge+OzcFyEJLijJQHAUb6TZ+ESX3AubquVGJho+cMlhxmAg313VxzDkbY5LLYCOCw/rSYWhRbw1gJN+D0H2j0auxLg2HxYewEOhpww5oWnotTBQD/Pb4mukcMbBjjccPA4CdEKJQG9P8/C/B3th5jIHVbyGBDJb0yvUSUmz1MCeQkcv/29Lic2zy2cz0y+yfzQxCXvItEepy66xhMruD8FZ1LujPljo30tGTfi7BjBeLWAid/6yId++b2/JLL4jBd7/BOf8asDOJKzNT4m4CAMNGQjnZMYSn5etEpaJo9MZ5OZgGWmOVsLPkg1NjxD+fgy+WNHVLnFkXVKWy0/gzg00BPgqOcoYtJKBjLQpyXqwQyXeIh0bAJw8KABU1EErawBOGwTGYCDd0db957nblCX3aeb3QICSqe9JSh8r7uygyY4EC5iUAzEvMUAB3EcZhjVY4+ouMCcPMCRHNZegINkITQOkGx9rJ/HW/aH0OLDATiqo4kXgEEEx4zOeAhTYPZxjQQOPqG9uHu+6gIHh3Jg3IER3Oct+u0PXktijruMzobtq7gqpVTLrlwDrXMffF1XBTi4xXKRQZnZGoRvyFBYjMO9Qjvm8hR0WV1jcpAjY6AWDWb1dWbgQSwSvGCBPGJFlVu0wE5pq+XPhlhdUP4T4FhIwkzXGiPkTlK4Sdj7qt/dq6KDBkErvQBHqwl6wsotoowh1ELbClNa2syXVlOHAQ5gQ2qdXjozfZQddBCGBW4t/hJULKeWGymXdAPlLYxywLD2AhxCwRznsX5WE75e0O7cRtMPHOC4jUGcvZgSuJQEFrezs0CvBLDSHfkCE86q8IK7658effWAFKFjTfBqcCEyYDXjsffK/4DyGRDBzugWahD4iiXAkcwwihfsypofWBVhHHaHmWxiEwmLNzjDINgr0l0N5gQ4giHOABxd8N+uQ3lx4hPg8AAHvXrMMXjdnGlMu8DjAPDMsYIy98GaCA41QX1VXEDQSi/A0WqC0AD6AkNMmrzWpAQ48I0SoBLoYboHBDiw4lgEh1onTR2EiZvQWGhcxEBc0c0xDSh9fvSF3bcjrqwWvQDHwLAS4KCOkaXFgdZFPzYhSKA5Ls3txY3OzTAwAY6bGcrZkSmB4yWwia8yiVTf8B95YsXBHDiLd/xl2wHqYS/hxmlBBJtQ1fOvl0+lYwARuPNEHDF2g9ix84UZ/sdnlz4PagDmsaPDT3iw31NfyggOnRHglgzICJvAht+CQdiAgRS2nZbgSy++gFMG9Au4ra2+VeLFeaD5O59+DlXYEF+540/8BLJ48MHKnCdZVICfq4PCkugmoRZ0nMVIGV/iJ8sYQngoGXchI7hCFYo0ljB1if3C4zLl6VfQ13tNfomSFAUbkvnVBhjM89fWS0d8j8J68cm4e1RhoL2157Y7+LXKJMt3dbzVBdAB20zwx7MnHC+Wrw4xNYGDFRST0vKEQVUTZgSHhn4CHB7gkPdOO4X5Y28GkfHC99a9dAfD3J/2UBlnL2Y7NRUTQHeR0GRbE2lbKU+mtc6q8XulpXBNsBUeseFJB0vH0aT/zztK7PWunLqyLOW5uNZJOYoUFXk2RLfJWKyBEnBN0GRYttVEzJvbtirBCprQNSVgib1zsjpgWMGeYykz0JSDNeKB5mAZQHl7uOb4rfxNtvjSa6/jucmuzU5NCUwJ7C2BU/mNN8YMPFI48EdGc0BblJuDl5Lgz0tdtnJ/axVSQT/OFYIH4RuCNqjY54zgiLnCr3q7ZrfK2P/YDarcdWBPv/kbv6aS+CDswAEc1sPkVtBm3ANx+qh2o0UgA23RKf3Exz+qPaTd1cuMuLrazaJTPHpsHzjGQjECfty0ZUkrCpeaDT8B1CBLjh8be+LooFZLwjEdiIVydv6UIsflUgl0qI6vEBB6EGgUEiNlboNLAeJXISOlWBygozHKdzzogt3Ss4NojnhWMMQEOOJi7LIVKYbGwnanCsbZewFdpD8BjuYRFQZrWAkSV8N0WhPwH8df0c9f38riwA8UYOgK03MMVGcVmacqheEmuirCMKEX1ctHhvu1clh7WYKBs+lFyfZpNWdYqrPilMCUwJTArUogmbbwxqCHg7uDFAwH34jJy7bvD4MAWfjkh4+M6UDrODUjXIMHZ8qMSIdd2NE13Hj5jMEKqiBbBPdaejcmL52Ygo1XRfgGo635Cl3ONiGJGOAom2B8B+igRUIPdHH14h1oWrC/5VWGKExPHnwSeWF1aCnIkjEQZyA5/qco6BUz9IDhGOxUKSiWJIijN39s1FbkdlH8oEVQE1jAjbr+lCdfSlh0+CYYBo2cE3QgA/hJXcZnbrxREh/oSbl8fwrWZi2Or16mUsJ8aYfPdhvPF7EkThEJZpJY8FMc0ZzveNAFChYNQV0hWwFV8RBLkYJiVFqAX1QVpwlANw62dSdfmifAsZCDY/PxW/SEN2/xVARjgONUrHYxc+SwcmVi4pL5TAlMCUwJTAlcowSu9IxAl8t6ksI4bgCX/shzK1BI3rQtpANYA/4k3DCWR6NaC0EivOXK3m+FtoiqtObFCcE1jBG5bYEvvAKz3GvRn1RPVQDzC64gPGEpIfdOhAZigAMVregskGFVmsdSiFAQF2iFyvKtvj0cAfZaZAlq0OOF10qyNltqq6L7nn2051lYABOBSIR9+Q9BSYyuIy0Jo8ukY8+YiA4jozOWmXyyJIevdSyFnJQhzGUrtguuO8F2Pd9x16LtAoNogD688s2XAwNoByujCVLackAJduhxp4EyQ3CTZSbAcbSLeKQnfEKVnQDH+kHRyrSe1KQwJTAlMCUwJXARCeD93kn8/4fDBi5uPB7pYFSFv2AbZ1i+9Ck8vIsqCXnw7qq7szBf+d272JAnJ1B4Z60AlEV9zl9geZhu6AbxahCH4I8qwGFhBRZgzk6+kHcPgYMY4LAEAQdY/xP4iD29QoCDh6GC/W3JNsJVLFm8t7dZPPQTrATJ2oHoAjjKisBWyE/5UHNKP7+UsMUjqnQYvtFSRXd2xgEcDl0SHTbEMzgW1UJ5ncoXM7ZWi3/HXr7jBHecJpAa8AV9z2PvHILWEFs8Ky7mlFYVAX5ZTlwKkkVrcKsFJsBxNMDRSpxxqxpWwpwKNrulLh85rGgrWDZuSaqzL1MCUwJTArcqAWZAnM9FJIBXxDwQcbB2MdoCSITHOx5nyiBOcffTs4/CQFjGlrxDSWqHUOJ+QfcOu5Q0M76IUxDDZXQJWFX0TRLgYLwDc70xU6aezBEVu8UixEBYhCntmQdUWeEYvhEDHKxoAxMsWR7EQBN6Cc8/eSNGCWesBDggbfIDmSB1CP+3B7fzfr7o2AgCnhyB5OF1V/WQ8SzMBqqcgBYxCQAO5j3h6Qx5EzxHg1EjQcpzV4Aj6AKZJ5MErcRSOcScHRrQliawWBXgmO5Ay9ZNgONogOPg1XQ2NyUwJTAlMCUwJTAlcEIJ2LDzjB84y2wuAaZ4hCcJh/PgpKRQSEVkMJrjHvgoAA4Ea7AAwBFGfKxX5lMFEOluy5Iri26g10mAwzqERDT4KLw/H8Fhz5LAu4bLKmokAp4XAQ564Pb1HnNPVMNJ6PHScYWJ2BzgAH2mRGWWCsTOoAutUyElcGOHwGW7QGHRIQRg02To6ATEWD1VtDi+Frag8JkTMNYKh9d0HVFphX4EXbBzk0MJGKgVfOEAjriY+5WpVSfAMQGOCWRMCUwJTAlMCUwJTAlMCZxFAvCoT5gNYXMQ4boIYkTgVcKtpeMn93U9pnA2Cie5SMVe/eCmg0M3Fl1ZFaDKwfvVcQY5mXhJXr4MtyCCcxpxnEe/Mr0CUlcoFSh+0rCymHXy7YjTr0YBeP46IUKAgwlHyZjuWEQZniTaA+BAeghd40J+0C9ldstHcCjfp/olOuVP7CNkQjEyLykhEokxD1UwXShIgQgDSQim6CrMXSM4gi6QK7AEeRKSQB+rQ8zRt0McFxPAgSnD62AnwBEY1eUIDoTwbYJqD9MBVv1X7//F1vPie/8RntavgL1bnR/mxxE8FZ1TMQNBTX7iDc2UzxXJpxys5x99HU/vnnUO+hUN+q0asamEZ1NCRODzJWoVC/ju69/Gsx4muEk6R3aK4R72KUM/rmhydYFr+8m5Fb5RohuYtjoOLDnD67OREfhsgyyIFxDmgNupq0mQSoPF2C981r0k+GwJgg39Km8c1PgOX5EI4MfeD2rzicra6FQLaoExkRUQQ1efuVEtP+7OFMutNQv2e3RKfVQZVxEME+YgKqHgC4mUQi4lbOMvUKtFh/eqsAkKn03YG2qZqkMEy+PetnXHCS+vBdKhK2MoQBRjc5R8lf+qY+tKBh0PuqBRJjMcu+QQx8U4oIC9dGLLcXhFxqdr5zzWrwWAA3aHppxY0fAjOkoj1EUK+MUPfuanB55WIN9KfsT8SeRDfk7FzORnUcPneMUiOpV8qswMABw3aXnmZL+uyX6qmTWVxylPeYUE3rXyrsFXX/3GGoxDdL7zrVc2oXMGfs4jHGAfcDzgDBMEueyeOblHzd/js6vyyNW0ESVVdKPsV+lTML1o8mnpj/V+HSm4oPCc4cRiSip1iIzqFz7/OZvMIl4a7HkchoTg4TW0B0wueyalyueuKwUgCQgKnV1kI6nMDAbBw0MrwbPVNuyPvvaH1ARoSNkcr6TF90roqyFGpIlVKje5WsVQBfoWBJTtOl6Lm5yywMX5WQA4LFA90D1WAfSykg5SKA2gG8jVVOV5PT8iu7JfW8mHdE7FzORncb7M8YpFdCr5VJnpBThu1fLMyX5dk/1UM2sqT6k88I3t9pfoBp+k21YWw+vcTeiA8iZ0tuLnVMxQOHBNOcUWzUKrwGErRRLg2GqwqsoD949ysNAeHLkgcjyWT+uW2ercaemPhibOVMLYk+Hxwnt4d0roYH2Oj1/NlWKTPWqskPnJZQM3qozN8XJiuQ6AA0wDrejCON78+Z9t3QE+bIyqEJ1U6uKL2VTuTYxRTORWlWe6GQPKMwGOc0K9U5kHlLl3/ZqWcNeVwro9B/s8ixjKqfg5FTMQHaJjzrMnXLSESSwg74MNKI98bKvzseMdG5+uxL1V/bFXuji00XWQJwXWGEPH7cH6HMNw06fYZCWNQ4oykysO3JjbsNYwXccRFXB/d7fWz/9sHuNAMupANbeKULp4BI7t46mYAWOTn9g4TvlckXzmEZUrGqxpfOZg9eI1Z1tJ7av185zCoHd3Kn7OwwydkOta1vMXqex0RMUe8RB2oJQcY3v4rsypVf2xbn8Alyj2xK44wIy6TicBHKmeVnBHVLo6ZSfp4nm0eeRheLHIT/Z4+OLJBW1Uxo25sncN1nKSUYBPmyQZBZHkILU6gIyhWYDj3e9clMJ6ftjEeeRzNmYmPxklPMnkOqEyn01/ypneG8EhIa+0hHOwFmfW2ZTnbPycatk6m3DOwI/zPDfM77j4jj1T4FT8nIQZOYpXNLnyAAeTcWZ0Y7GMHS9iAfakRpx6w1r+6h6+KwEHWS31xwIc4KfVI5f+g/wQEOla4l2q16o+Jw8TWVaT4xUHcVyRMmd2BSpzsAOoNBwtXWoNVhdYdoaVy43CZfVnGeDoUpq9C//g3e/MYBzI2dHFSYbmLDMlMCVwBgl0Te1dC48BHLuyNIlPCUwJ3IAE3HvdRadxFrisBOzL/CtSP/jhl5UbgQDrvUPz1wgweegm7rUNIQlKliiGpm3X1cKLkx3v/xfLrBnHTV6zrRm1m68bH3Sqjh0H/eYls2sHrwzgePMrv7voYuHKlV6RITZkPlMCUwJXIYHe2b1f+Zdeex3PfvQn5SmBKYEHK4E1Hsuse7AExu4HPINuHywo2xyCHfjOWV/2vq8uBTgQ6VBKQABHEOFShbRUPnPKxjIfs01B9Z5SyY8s6c9nPwn0Bhblj6Xsx/MNUL4ygAMSX7wytnU17A2M1uzClMCUwJTAlMCUwJTAzUsg75/MkpeVADzPriMJp1LdC4qOYQ6K3l9z74xEGpwoyfdUcFXw4r2KxQjg6IrgAPPQn4BzUutKnprvLEpuIvlTafUJmcnjUxNv2mr4rg/gAH4RBHHgFfRWopl0pgSmBKYEpgSmBKYEpgSOl8AmrlqXnzMLj0mg93X98bqkFhH0Dm/ZHklwCSDGJDBWC169EIH4Xti8xMY4cbUETzhM4Zff+0u/9ZEPsXD1WAe7g2L/8v/8P/I8sySGpuoDKw9rV8KULjlUFRhd+NVf+V/I24f/xQfxuYqD4Ht1Fp9RsrfjZXnb9HpqJ6FQxaegTtAWO1jJWDAr9qCDNynJ/IBeH8CBvrWujA2uhs1LZJacEpgSmBKYEpgSmBKYErigBFoOT5frMgvvLQHgUBdUkmTTNounBALPGS5r/sXytpKktywUrzfkodrxrSAA5T5wIOP//A/eBccScrD3yFpOyACK/fr/9qvJoSmrOznb9/k7oVFVgANdQEcWAQ7b2a0ADtv0gBjPWaWaHQYSgwA54sm7YNm7pI7dpCTz43uVAMdP/uz/ql4Z+6MvfSrf81lySmBKYEpgSmBKYEpgSuCcEoBfuph+f1u3c1LrksAVJQLcyvnvkk9QGE61DoBsFZO/SQIO8Cxr4PgXwNFieCXAgXZLN9hCP4uD+LnPfvo97/nHvWNUjUZJ+sZJT7vLwCab7qJ58cLVNBwCOHotSVLsNynJ/FBeJcCB7v3wMx9zB1XefM/P5bs9S04JTAlMCUwJTAlMCUwJnFwC8Gp2enPb6wjN8lYCvT7JxdUMzvOl4jVKzREzvRlMEHXP+Ag48zgQgT9fe/Vl/In/EfD/wX/2T7/8xd+zzT3/B/8eZfA9/n/0x/9RP7304gs8IABE4Dd/49dQjD+hDCnj+eRz/8qSEsAB5tGciuEDB5eQDZ1PzFkWAJFWkgv4t/zVlgRxe3KBlMHeL/zCP0SjKAwOUQs9wmM5xJ9oWg+RjlZh9cuCNWhFIrW+cXDSwUVw6LiKhgnDURUC+gLm8RP6jk5RFOysc8tt6+XRDHdGBkRAGVVAGX13k04dxE/ikGUoKLJKjeLjOkItas1l1AU/kDy5suOOpj/x8Y86JSTAIUtSypkM48EH26gVe1UVnSRbo3Bxo7QrA9cKcEAo7srY3qthdxXrJD4lMCUwJTAlMCUwJTAlsIkEAHPMaI7zICw4vHCllziC7TPgZVLm3sMp9H75Px94/nCS8b++EcaB763PjzICMgBq2J+YXAOoh/0Sn4GA4EsqngAOjL4rxhQVDCHBT3Bx8VgOqxhHqyQcXfyEXugsDMELuLL4psUharFRfMCDvsfdYacUvuHwEcqziji0PG3rdVeHScCBGxf2SOd6LMBBrvA/Gy0jF+w3lKfVBIsLuA6yUZKFqJ2eCMUoO4KSDm4gEcAQbmhExDUtWIoABy2J66m+EU0JwcoBelVVRTtwbrJY+GaTtem0RK4Y4ACioSCONz/wvtOKeDI2JTAlcJMSeP7R1/HcZNdmp6YEpgROKAF4I3CizvMe/jyIw5GcYAiu99oUavVJwLKB/Kz01uDs0U+Tq4zX4wxYgH+rxI3w8Onn4yc6sUyiQRhC4IWN7EB5+qXf+dYrBBrwvwU4CDqAGovBw4S/imL4XwBHyWE17ShdUzjGti98yc/vif7QiZX/Dw4J06BfjkOb04E8B4Xxq+RPMaJFtKUebQJwUEqkTyGwd2CVP6Hv9O1LgIPf28SliwAHBwJdAFlogvKkcozYQas2nA74EgPKnyDbkhnwRm7FfLk6sFMcSoqRZdR36ifHiCPIzyhT9tSNCNETxQpZDquqyKY5WSRqOwonXN02Z+mKAQ7I4v7K2He9Y14Nu7lmTIJTAlMCsQQmwDE1ZEpgSuAiEjjVcYMjwYXLttWVCPAiipFsdDGbwwFyHsvPWqYVoAunjB6lk6++ANFAYf7JV/3wexWgwe+JXyhjgsNEWpeJ0OEUwCG/msNRuuWt71WSvaCTTOccfixruWwOlsOg7y4IhT0VToeKkIZVHivnIJWD7VoVpBBN/Upf3cURlHXLiIaqJFsMyL0nAzw50uqgmzXCHRwRixqUE00a5bpmm4bMCZEgYgifhdbhGxugQYbdiFi8pqVRTkSkb6OHgopJ03FFxa4b4OCVsV/90PuvSOKT1SmBKYHbkMBVABw/+tEP33rrJ/OZEpgSuDEJ/ORv/jtcHXiq8zlGApA2ZA4tuoH16+IAx3AGkyrAgS8Vk+KcfHiS9rSIAA7gBTrLgCqCOfCWmxT02KAPfoYmoLorRoCDR0jcLSr8BqAkmORJFsgf4EKrJBSML9v5xp6es7QOTROpKTmsRnC0CgMSKtEHfbMfwFGFS0qAA9+g18w8EvCZBDhKUZeZPpyetOCMFtwDPkUBH2y0hR0sfsZI4WSKDo9kemrbtd2pqmKL+Qlw3OdWuQoj/vzH//df/Xd/cBWsTianBKYEbkkC1wJwvP32W/OZEpgSuEkJ/M3f/u0Pf/jX89lbApCz9OcGVjHFOxwQqVFtwnrXXfJsARw6t2WdfEUBIAgCD/1Pyw+8UJYhckFYAZ9ZnqETJcBhi+Ez/yTAAQijBVuUcmBJm8xFdXksBU3zxIROuPCgDWpVOXQAR9Add9OtjQ4ofeNtIziUT8SOewlwoIPutIgLT2D1JMCBDgYRHAwqYcZTPNSTXoCD5cEzU42CAoNuCF5wvJhnVJlKKdhqT5mp1IrIxnSo19IHci5VnAAHJHDdERzoANCNCXB0LQ+z8JTAlMAmEpgAx016jLNTUwLXJYEf//i/7+3eP3D6kLBViU2Wj8sSwfGQS0EbaLd1q0hGJi2AQ92xTr7Nx6GUB2XHmXC0WqAKcNgmEJchNxsAB54qwCGUxLZuiRPmsHXpdbO/LuclSgrQsUQcwFEGdKiwy+3KtpQ7U8EILT9ZI9XCF1rDhIr0yW1mjWraCzbBJCO6YIXZW9U6f1W8jJO85SHuoMN34uiVAO4RY8Sn2Ec3gvhG+m9JuZ46hikiCU09DeSspu20siJaMw0zU/XiZSbAcU3hKhdXl8nAlMCUgCQwAY7r8gMnt1MCNykBHJrASbQHjkHs2n0bvgEVuvZF8LLnU+CZ6+aOAUl2ARw83AF0QPk4CWTg4St9QBtEN5iXlJ/xGhyf4VISICgjOGwxECdLjOCAbPkZfVSSEUukBXAwI4b1P+nTsq4ExfAHYAQIFSk5JMPoLE/ctLpDUMY+TMmJurx9Vod39gA45HiDW3jsOqYhnMINMTtFiEcxNaioC1MyAEfcQZLiLbxsAk+r7y2AgxoF6YE38sxTKkx8y5FVfxncEfTUMYzq9rSO9ET6wIakii3mVdElYR2YieevMgGOCXA8lQBiYf7+5788HDp4KXUHw2B7BvJcSv4Ptt0JcNykuzg7NSVwdRKYB1V2BTicPlz7kvdnf/anFwzfWLnDxIvuMnSfl7zywWfdoiJnlf4hKuonXapKdIMXqQAysJeM4nu4rCKOP/nZFQNZFANBABzANfAnPjPCgoES+MZyKFZFkN8AEGFdKRjPSiibg/WW6YQ7Du31q6BT7U71PhdQ5m0mPE+BMvTSyUkpc3FoGbafq8Nkm8ZnilrHcIRTuLoECJRjlRXxoDx4bjFQsq3rWthBCy5YuZFy0PeWNHQGikNjO0vogf3FmCogJe6pHRFdG0TJq9dCT4SFURVbA6eKgHJQUjK/dptW5X8CHHWA418/+k9/5998Ac8//8M/igf+3778DXjXKHmYg/3S9/4Uze2BRLDLn33hRXVZbS1q/3f//A5lIAX3QDIQIwosEhkrAIbZ4lj1WWtKYEwCE+C4Oj9wMjwlcKsSmEEc+2EciJG5mSMqCBO4ILqxR1S8u1XE9Q5OPvw9e1sK03yymIIdVIuxHnjgUQeCUjEd68AugtiNiAvgSIbMlNfK2LQL2qUwygDZHKoc4kvbX/H5+1/+Yhm4Mbbz2bwWD3S4a0Q2b8URdLIFUgCpAulYqaK8oXZv5i196gMTeRzZ7vnbmgBHHeCQr44PcPKDgYT3Ln/+K9987YAhF/iyeXMlwPGxr/0xv3z0J9+NuyaUoYpxEJFZJDImvQlwjMlt1noIEoDbc6se3ezXlMCUgCQwgzj2Azhu6YjKBdOLrjyc0lqv8z2yDFSzkCC2BShAFwBkk1mAE0cWYAfYTgIcaN32kfeJ2lwV9td8GM4J7zZG1yyOwEAbG6iyx95MeUxAnLI9GFLZo1OTZiCBCXDUAQ566YQ5giAOhG+omIt92FXtgDvYOIut2ioBDlBOtlVFGRC1ARQGAlyU5JouTIBjjfRm3duWwAQ4pg88JfBAJDCDOHbCOHA77M1EcMCx7HLgNyy88nBKa6XOJ0y1DJSgg/AFYBxK4bnYfYtK6Kpa1SLAEceYqLCTD7NOWrfcSiDPIbg61SaH8RouJwWOS6wMnYj7yMymzJGhJCMt2Z5KXJOZYQlMgCMCOBidAee8JV+47kRAqtDA8KhcquKaXsQoA0UUSHJNlyfAsUZ6s+5tS2ACHA/EuZ3dnBKYQRw7ARwga0+pXO+SccHzKTu5r7h8ZBGDUIYLN3AWI3DsgWweQRBZeziFjYpshkl3swnzRFSVrSvMZCfJr5kFOEzBHB9MzInPBzAJjAPyZD5RfJgHOtaM4FXU/Slo1UpUFVMaRPCsPN8lOl38lNfEbsIPXX0ELzD0AJEa5XAq6wTjOFoRHC+99jrce/KJD6DZ1UFrOvcerDzAUQ5WjDIwl0eZJmOTwVLTe8snP6XHlLmkv4l8QHbyE48d5TM2Md0MvZQlbCkP3i+5A+S9fiDeXgIlweNeYw7TmfxURSc5byKfOVixkG9VPis9/L9CNP0bf4kHH9aQ2pbOGZiBwmiGXu9KUT0r8co3X2Yqiu9865WMH94qIzqvvvqNsgyvQc08Xdue4KSG48fBB+DEBlyUF7sADGKBRfmIcgBwIMwklg8aygiH27mu8WphBze87TnbNmzy09LtrskeTJCqMt8BHGuQMxgFUlhJBwZijI4DOLbih944sl0oRqOULPNTMLdoCxqA712m3kQVl42C15cAMcH3OtDBm0FY0sqHwIrLacqTIKRDZsrUnhIOMRdbkrBL2YtqW9XBigEO9KKM4CC3YMYpT7VRyt8eeKEQ0K4FOKTMGYEwQawkaZUHi427UyZDkEwOK7PTsa2UefIT7xusfJI7jLLYaQcL+781QRy8gVJPL6hhyv/tJnQmP/EQWPnMwXISeAjKswkqQYxjDSlSWElHKMkZmIE0ZMGud89ceuDfff3b9JbLdJtdYAfAkYAOT2pknq6VFBhEK87C8VNlQNII2FMi0kA+AcAB9tjrRTplhtGquCAf4Edd4yUeLMHb3vZcyiGde/jMHFeZrskeUG4p81kADoC75wQ46DwTfXDy5QEWZuioAhxwiXXBCujAkwdiom/sSwBBEiUawtycVj4llED4oPqASXFOZRIPrryypdrsHlXYojpYmSMqDpQRiuSMUYuUBWUs8+JcdJICIUSlPLJ2sim7KjO5JglSQ4aVeSfjOPmJba6VT5d1toW3stSbD9YEOBp+/u0DLhPgeIAAB53wYWxiE2ACrW9OZ7hHGzIDI0/xngHgGFspSjhgK4AjoINGgUQk19aulbTEawTKWH4QOlFlgPEsVf9f3GKsFwEgARzVABmSwkIc03EZRlviQqT8Ij+Z8Jnb3vasBDjGJtd+770mP2N7+DuAY+XREjjqmxxRGaNTHlEZo+PEZ31vC2SomNKL8o6VKsChxBM8iUc5w1UmigEXWtTkruMn1EIZoBI6IEMMhf0Ckar/jzJ48BPqomQrtadaR0Ogz4ZQS2lE3EGbFtZQCjmTZNR2WUID4OKUsEpKsTCM2oDY8YCgvcXG0skIRIeMlEdW/SJZi8hkCGpAN1FCDfq1T9LSNp1TPr2WEJAlnpMPOraAmxx5wLZ+0jngaMlWcp6DdUWDtdWgk04yEwcOXJQltz1astVRlzMcUQFQAjYIcPSuFG4FvNTy10p1qYiAlUdUWnTKsyGxu7IoHySJRMJIXL1R4jVMzPmbv/Fr2HWTH6AbwZEi3eQaAAqL8skAHFiIRQcpJ375vb/kYIikUsHXXeSHlH/rIx9SK1Xi8ilc35kdo4ri4XtI2JZfHKyWYEEH1I7cPgX92naPCtFRRZHs43c+/dyAg1yyOiznkxiflhps2y+n5zPJaJRklLEMdP5d9IH7sgQ4MGwEMuDAu6EtCbJ6eZGqQgwshXxOzTK1p74pb2wV2cUIjqqmLl4TW15GE5zrKRN2CHEo1yqhM4uvCAKB2LqAh4RwxTR3TZ662J1Z4LISeP7R1/FclofF1tecT1kRAvDWw6z7kz/7v95+4y9vtu+2a2/85V1n314aaFPFCSdVfZH++gJXMV49TALjyMQ78OpTjEKm8CxDCVBoi1b3nAXy16l2HU6JC+9xhQfv4ID3WDaNL/krf0LrcfDIIqyQScuq9CJBBIcNNoFjLw7VhXyOkuTo2FbyR4SgugEQwKtPNlFv0AG1TUgliXQBHEma1WK89RYdRIvIbDpA6jBWB3i7oioT4FgGOGwyUQ6twAthAaWvLieZIR72AeThElK03GmWxDMGcJTVq9EoIl72Ig+mLAIcjBmxHckDHMpRasEXkcozWQqkmiBWsMViLrHqAF3R/J+srpHABDie+rcNB+wsTux6NzhB4cevvfDmz//sD979zh0xjjf+8kePvmqfHdt6tstvvufn0Lv75t74S/z5g3e9A5wEGIet4oQDxQA1FFiGSBKSHybyTKf2aGiLeTHAJKIzFiGJO18d4/h4FBYLzwI3AHDkr1NNutCLxRBhUSbvLNdcxhFjN4WnmtHfVSG6gf8/99lPiwe0hT/1E0589EaOtDYDsdzsCZcqwEE2YoAjPiZDxuAq4wYQfEhe72IBjjWHqqxYrhrgWLPZ66p7PHbTxd7DKTwBjmWAA9rgUo2WgRUBNNDKjmFhi7yrD2aq/nyZAtO26yCMMqiEBTYBONzkATZhj8CUB3NKzKLsoL4pM6GsFAiqu9MoQq9cyElSwg/HdsyeToCDjmXLWf3hJz8Mb//iTmzG+90EiIG3vy/A8dgd/cHP/LSeN/7e36WD+uZXfjfTzTVl2PQ9ovHGX96N7M//7ALAYao44eBPULtDTPaAFdI0n+lUulaS563mxQCTmVMqd6ctnozCxC+SEuDlO9e49mUiERYBi94CmcABvSWyJ7XL94Klmw1vHz48WWICC14C6tzL1159GcAHXonjwYf/f3vf83pPcl2nPyMLg6xZjFDQQBazcLzxYLAFzsLfla2VNkNAIRuBFiICgYkYB4QjgRbyIIiZgAkC4yzELKKFGAkJzeBgeeGNZCzGA4MzfIfJICERjDY5/c77nO/9VFVXV3dX9+v+fA40H97nvapbt07d/nFP33srysFGoewCOcgpeP3bf53kTaAx2oBMwU8YBX/xch4tceBDHBoS8A0yYpAYAiGxMcetEBzMJaFiY9pCCCNTyOBgoOJagASBbhAIVSPBgX/HQNBmtNCf27XmIAg0EhxQEm3QON9pFT9BDg6MGKEmPuyID1wsSMNwVIy/qktl1diGG81CGlctxpVwmXKZlXlF9fJ55cpzpTgKxAoHfKll4gdOVu1zZKIRQhSpqIqqZ7z43EpnExxNBIcqbtDBzuMgKtQAq4TkR/SfVxIcqk/BwBCNpZKlNyQ4NHSezdE+67kERzsgUC8pNap/YxbPLIG3Opk97s4ImOCgp1d0VsFuwP3GS/6nn/tMo0N4q2bvv/xkCLvo4d9umqIinD948ts6oDmYAkD94Ve+0GUKY0JSN7shRSXpEsF5DARHr/NiAcExnJVTpUZNcDSSGrEZM/52vtF0Ga4YXDCXsJjVvqW26FjkL55df/J/no5NHH4ji0HgA1x9shvwDOlPRoKDX8ZD1SXgWCY/QSBlRr+dxRTgM2OgpD1YCXzJAA38BKKEcSX4MNaYAEbqAeVC0AV/NYWitpgXxHKCX/ri54sLQVGRB2EiTK5MLLFBuPgXB1z0SgCCAmQ0CvDRMjGCpvhTgo8IDk5KBxmoyqpxLC5KcvAnUDwJCKJaFs8rVz6ZKRqA6aACcaVEZ4whkxshtXUMSJeLngmOJoJDpAa8X+aeaOsNLkMlRaUl4q7d1cdYeYCDYhCSyhpjLfNyGGOzaM/+mGypfUkm2ZY872Nuiko7IFAmKTWalxfV6mvXXk1hctZdzlILOSYCJjjGCA6xG+AOcocZ2Qrw/QpBE4rnv0vEiH1He12IiWmZFyImH3dgNz7xMQYj5PEIUBJfQnjB7S9mH+Rf3s2lHCRy174+uwqRhCwDkB1DNESS7iEMSypdp3NpU55dhmrBzR6fLDNZck5EMBad/xwiwlKOE7kPXWUW99buPixF7qDXoPkcW86LfCJRySsaDbb3y1/+vFhfgyaNY9j3tBTBoQbQJPr2yb/8Kf9S6BXpgzHhaBy1pYbFERewEh27nJfgqGw4Mou2aG88Wd4CFEa+b6DiOJKMZj0DoFYFCQ64gvgAb1+OZdE/h8dLpxFuM4sj8KU6YyJUIoHhA5QpZ5WeNrxNZoXATYVHSsqAVIgqbtKphjKKrVBj9OW4jOyIBAcpCbjryqYZ0zY6vcWl5BAQxT1WqB4JDmpeBEFi0VEBFHUigACycCYxJCtB6BjfwTAQ/YRfqQw7cr04isZVyAn1rODAmTLYBC3FHVAsvkRf/kT6QMEdy+aVK8+ZgpqhqpgvCRfFByUDVZAhgCTU4s4vJji6PPOb4GglOFQZtFhztMhQFHeELS7bSoKD3fP7QV59c4cio2N2mUdw5LvJDFfJu11mksojs4qMtgNCbaVbsSQHGswV2OXktJCDI2CCo+h404sbsic+/amEFxjyFC6lHIYkixefh2f+zKe9KwfAeApGJaDx4C+9+goTItQrFp5okYnohkHmRewg6o52IbsRkz6gkvJuBuLg0oVpINHNHipQXGptYI6cyNDrbgqCBd8/Syphtk5wTQkFZpdgMhZDMRr1cEkYAVzKH4njYohBvUAecTqIrImzS8iFHNWEC0gLQ1x4lnuTfflJktUSi24Unf+rqhckCf4QBHSxhOFzCAW6Qgf//IIq1+jeNPN4nAYN+w6azLHxvCgY28XyB3ixahdAriaX2dK9gixZfQ0ssUx6IPVe+uSVGnvhOVIAUPjpH/xuXET8S94Bdj4Y2KuvRLIAiVH4EkJIT0T0htPqsmRqXxHO7tdqINmp2pGe6CLqpBEcOxMcLUUlVKiumMeN58P8AQCJNpBMggN+O/xA7cSBD3Rl686hPF75yUmeBcMr6CGzDRzmInrReebnIvujEA8l1HAIxW6g19ijTtE/LwbjIJwkqbqalDKNxVDqbn+dCEiKjGJQLgEZjZhmwtwfTi2OGAmOOPGEXYo/xe6QyVokOioKE4SxESUhV0/zypXnTJMcnNg+0aeCzJgRmuDo8vBvgqOV4NB7frrlSeWIIkOhmAXtbAohKuWAD1rClQSHmBT45yghwbIXcf9UDYSf2DhuE4tec7eJzY1PsQxgKJIj1uCIwSOiFQAUFEMvfBMZ/ThKcZtYxHoUp9kOCIfQjZbS8jvrXIFdTk4LOTgCJjhygqPixV3LTF5iDZ5xB3c+v7xB8hrPPLGLl0v3VQ6eGIoZMu9LoLcMt00+HpM+xBHQbaYnKRdab9fFtlzJkUuGS9GhHXT+g9+V8x/jLChk8OtYR+POfR1L6qkQHM+oBAV0vPBcHFfOf8SZsyPNIWaH4TCRTuL06VqL5UnIC8EY1y52SZRP/qX/PKBxIcWgAPObuCiDAsh1QhrOlz9LkxN0shZ+E2eRBG5Math90DjH+nkh6i2afWJsZHmIxnX6gS/LQ1GS6IyBQbhjgmgY4o/Ql54/DI94ooGYDpYgvaJ3vxwp2hBzhnJcU9Jo7WHJJoXHWJJ4spN8jCxJF4ZipRATHC1BHJPhG7i559U3EqYjfwAg0UCCA7U/+fYeTjVrH/AVeuIcgp6gl6tDLroKW8A7TSICKIpZJ/hATgFfgkcoihLnInDyxgnBgS4QzgIfmmlFW82rSHDkCojgACX0ja9/dQyE3JeeRXCosZJcIj4iF1oIjkglVHCYFAVCIcl8WUBwRBCSEYv4xC+TBhVkwKPpV1iCCnaY4Ojy8G+Co5XgANxiAeDuJvtrjDEU0f1Ort3Lym1CjTwtQkxKHAJK5jU42L0YFihVN9omlsRBTKKJwRqxvpQ0SUw8oT/UJW8/CxCOElcqT+FZILDL+WkhRmAlAjtsE/vMZ744SIV0iYtTKh+J75nhEV0jNS5cA4VcfdRLg+GV79376mfOHiImQjpGo0xGgtDjfdalWkCE7Ma1FzcNCf6zHOwrJ3KncFI4MwZ9DFEkl9faipUQiaBmiW55/EuhMCd0QxzKRVu0Hwq7Xj5L5gAsI2Lu46xwkivOQbEEVQaqVAiOIRjk/qDX2JaLg0pNKgTHVThiCkLIz4B8iFBIkBF0qq4KeEkBFFOBWjSkTXYcVFPGArWfFwN0RWN76ZOaWrKmhWygALj4hWv40mtfwyWFlIQojxhncff5vcGWLhbLrBNSD0obIQs2fPna15SuEtNMck4EQorCRXDw1NYQJFDIsBznQAHXldfkm3TfM4KjJXwDIChgtj2CAw4hCQ54gIjmYAqJamcw7CI6h6zIgG9AN/BInFUWs2SKAYkPygQdwAQHJaGwL+tN8oiiEn4hNta4CcEByVKPJlHXNs4r55jgHoN8id+T0QAN1C52ARGAUcgBEUPWENWhDKBJVkLIQ05dYQxXieAgacXCrjjIdKyZV6RdKIczTTamEReWU2x1ZNCe9Uq5XkTMBEeXi6QJjjLBAXcX3niyZwcdchz5xh/F9lwhRhmIU2AR0KQwx1h3ho3g17jYxboP8MA1CrrARUdUQrE7RCFcIpIF6Ih/kQ+ZqzEmITc+Rbjk9ypOAUPku64C0kRtfFMZlPEvCkJBX8BbbD8LEC4TNc/XnZOdK7DL+WkhRmAlArsSHJfMlNTXvUsWoDsUSwzQG2dQw5XguL/H6vW99KuvjNVuWCCzHkoQSZAYSUF3Dse96hJBsdyHjzpj0CHpI25EohIV47MbIzgY18BD6TzU9upV3i99QgZkGmfu+ZokvITlG4vguPrJWUZSnO8Y7MwSKiY0kXEgdEOaUth1JTeMopMvAFs0VONeg8ZgmVnnBaMhUmO7vyPvkBsVmL7JCI4rAi8/iUxBEuURaY7EYocslTvahc2kQEI9PKvBAUbvsmRJg+uChtPhGcFx4aeiGkUJtyU7Tkpw4OmrJfKiS5uW8A3c1/DkVqQ2+GWxVBy8Snjs0VuG9wjfEoeqXVbepefOqm6v9EL5L51kyklKVAofZsooGCQhOGJ6CASqbkheZBQ7nqBv3Fgk3vHjEHFe+U6x1B/uMYeA2vTtQQPl3vKY2BYiAGKVh0IOiCVLYn0TyokUwBjBEfODmMqBKdQVjnUryA5EFiOmiiRMQT0yZWxeuc2Qf1GhFjRIvkkGqiOj5SazRrEmOFY+97K7CY4ywdEF3I2EuLDlFsAmpUa3GMIyjcD+COxGcFzftX7lC1dXKrxwjs5/dM6VNTDGDlTctsUyWwgO5TtEbaMyuWKFKSRFH+62dy1neYyHkyTkDuNcdDC9JcndSECehXOCzzOOoMjOXLzuIhrJ90XYmdRAJzbZ6RZ8jXIx4mSpT3HEMTUaNUSzvoMqKGlYoJnnxVxjmyY47pavQnCwjsY1OibY2DXy4i44CM2U8BLzR8bQ44gV4WP7uYzxLyY4FtxH4GN3IS8mhbRsniL9i7GxlfdMLCQRvWXtmqFggegcyu1HL/j8/ImsBN1pfIZLye9VMEJ7W+gbtFchSSDArT0rBAfrayCCAHSMxk0iOIjkP/7sJ2RD0KyirZxelqJEr2Qh0J17uGBoHPxMyqZFbLSoOhEAmRDOvXL5mXwHtCLRgOkQUib+UPIYwaElIAhcmrrCGI6zow5xpujLSAoWOiWzQBDqrAGbFedVUR5jyXjwOamfGpmLMWSiERKBYprVgvPdXUxwnI/dwJqZ4Nji1BWqLbvebKGAZRqBLRDYj+BAWgSDES4hANfXy3dZBnL2Ev88iSwY3lqH8pAtBEcusC6zneAoqJpEcNx/qZ5IjlU8rrUkxjkCznqMXEh+1TtwfEgyMnLv9Bk7ECJlKjjvSXBckyZYGyIwYs/COi7VWK6xKnkERxLUcB/euiHlREn3QRWUtPC8mGVs2dwTdkCnUoXgqFgsGQrlOl1jr154TgEX13q9d7VLsWTXBJO7CI766VDkMkxw9L0j5K/9J9mKBQ2QCzNL7VgATlG0sURdLg2uoDJH8Cv+jUwEftK/cvvpwbI+JfuKd+BPcK2TApnyNqlARRR+RXoIYjEEFxgQOd6Qg18xLhvADcYHpZOgoAYlc9+Q2CtqiyHiBqjFnWLRndQGDswRvjdxqIuNcHGm+TdaApIXaMBR4t4r5DjwK535WNaEaxSXTKOo1gZ6qQJFXWH01cYlnGlkZOKGrPgVP8kYKvOiAYzNK1ceOiiphDRHDFfJBxpDJjFC8UEVVWedXI+8sSM4zsdxmODY4qQt7g67xUCWaQT2RGA3giP6zKqvoaKPSvHAi/ronyucoehX1wmOZTKbCA663C8/SVW942smIziudTpVxaMUd1CfXZKfMkl/XD32Ec1n4Lxvisrg/N9VnVAFVjrDCkvJ5z47goOwVJNoug+am/S886JqbNMpKndJPdeMkjvDKBIcuEpEi1WbhBZRWY0kXUUJLMm2KUowyYVjxGIGU0sGzW0jOLD/7p4X8I5j7ZOlEnfraFSeBebxDIYDMR1JbnijkLFmfJOPI9ktRe35tj/prtIS8fs33/wB630oWkS/5thyr1YwERj37bd/Ku4DjEb8FykkcYi6thCFicCHr3BVCO5IZJJ6qIOwEuTu3WcpnCwWWAOilC/rmJ55gEn3GdUFRnJt56Ef8HAmOM5HcOT7rT5gA91natpcZmzr9X3U8ChGoDsCNyE4Bo/01Veuuyrc7e6p1JW4ZekMx7sU47BAZgvBIUcuVgwZVG0mOPT2/lmZ0mqdzlkRHDn38SyR5K40g4BlTM0snHcuMkr+gu4u98fhZxEccQeQZSkqLUVGuw9a5OyazosLIImxxQiXQXIoHDsgdr8uqRqoBIYQiDVBFWShJBGWFGW8xsCh3JWJVRlRCMR5nRQcHQiOuyV71vJu05ZYYiMKL26yc3yCA1h1v0rvJnDrII52l3K3KS8YaGy/UrEYYCgSscWdTUBqcI9Y1kblwQgXchwgIxaoxy551VgsLod78Efcd4aLpQosy+Z+c4JjmdruVUfABMdprgXJniNJ5VEb+hoEmAiab46zRqb7PngE3njrxzgOPs1bERyD03WpHwnPh941PKskTP2ayXJ5r74ggmOZzGQgBd5DN6ZCQKw8am7MyW0vuYNmxcGupKhw4rWdVuekqFQIjsgFaEZzcb6+b7+/S+6m28RereWShAIYVTSEmQ50qgtFRptTVEAWSCZhUXFWVU7tPuhosk92XsRtYseMTdvEqkzGYI13jBv5i7hp7pUwussQadkmNp6eicWKdyAnci24EzY3EXraYlZLFkNI4r7LRYID16uDFxk9NcGx9V4qjeVFD37TZGWE6EVTYQSnkKTIeYQxgoPBFDHTR6QGOI6VcMVIkGLgxsFxXqYeU3VYVlY1OPLFmiXcBMcsuM7S2ATHaQgORBloK1N8iPutnsXaDqsntytz+MZhF+iYin3r9e/jOKZu0moHgmPwnS6lLnPHm7zAtQbBHcehOhH4AL/oWkUCeQqZEJaZjDt3DukM95uRN2mXmUsYnEO+Dw8UBpx8ucEqFaE4iIJil0CJqBvfomv7DNA9Sa+W2d2DtARRjnmhmuMnPjYX5yGkQqheWJ4J5ZOKqi8+n843UX5kuQdruQQvaHRCOhTpDOtexL+8KCrp0qLh3ZS7DDr3vLjSHBdeCXNJjA3xLDybaI0DExe20R0YIgRcsPbNBSicdNdZ3NEQ9wzjUixjKAtKeLkxymtfGyRcojYGHe4sNu5sMux2fCE48CFGW5BAEasSl6wu/DqLO3vAHiUSKwBvm5OSj37wa/6YeqgzumkER+PusMdHj2UdinqCyCgWGSmm/5DLEC1CmgNlRzsigHERHvJIAjeEG3daYT1RfBhLPmrHuVhlo727Wx4TARMcpyE4aEC4nOWbrR7TtqyVEXjYCJjgeOZd3/e1otcdszz4PfwW1rZIPLT0X7qmueTSWOtlQp+kYKeSO8Z+KkRSZLqlM00atM2uBedcGRUQSX8qLlbpS275+QyWBuVr853sfrENacvRn9lPQ/eyCYWytczWuWd798V2HnTReVG0QyUxFU6cuwnyLIiIxYAIOOqoH6EzRZubJA488RGpcY/dAAlyt+VwkXQQenXhMUktt+2E4zgauwF9wBSc7taGUAK41guKhrZ3yRM3TofSYoWLoTEM0MiDOxaP4o5GwAi0I2CC42QER/vSuqURMAKbImCCo5Ir4Z+MgBG4OQL3Mj5+8eG//MuvcPzq//18MWvA1BXQHIslYPRJWNZouFix9o5nfGG+dXJKMXFj0/vvoYTHKhuihJifkgd3HEpzK2MEHioCJjhMcBgBI2AEliBggmPSUXEDI2AEbohAJDgQGSFNYpREu2M/5LAggeWuEGl7x9gyqjGGDFiYJPZk2Vgb9VpZOmF/d2KsQkR7dMZkyweTn7JsdXJ8FM+SU0vLhnAvI2AEZiFggmOJYzMLYjc2AkbgQSJgguOGnpuHNgJGYBIB0QR5LZ65HMcH7z9F6spQp+bTn1pMHLSXBIJ6h+U4ilUYjnyP27T0RtwcZAcQUCADFRN6DdRFWlJlA4Cg+CWU5J4ySXDH7//e73z233+G+t+k9MNNBu21Xi1yDjvBmyt2cwValq9jm2mCA9mGC/a1zlXcSA63zl6AyEb6LNCEXbro00VIL2UsZ9IYvF51iA6FT67MMoJj50lNehR4WfrrXz97tTvpMlVeulpOBb1D4XwoZQCa9amfd4vxEUfAuIlEzlyOY6jicdlEdvGRhG/U57VAvcWKzepYJzh2vsJPPmYgfOPvfvy/J0MwJhtASEVOe9rOSnxQVBJ7XvR6vKS0lT4OA2QiPqAwWgiO4uYdK/GRPYzJmbVjyNbKTFpv0qBFn5YJtshp0W2WnIpis+RUFKvLaUGmo0Pa6yRdLGeC4MB1HOwjjpWFLSVnZWhfrs8ygmM7fVpOibxNF32Ov1g3BAdDG586/sangk8RnAUER5czfZYx1wkO5LqjAY6Lp3Ep6rnokJyWBPvKENanjn8XfLxYjSA/AGMmwcGJFI1nlmPPxgjlgEeHAx9mdU+uRS3GPFmMY7Eyieaz5PDNfPE44G0Uvvcb3/3Om2/+YJLCqDT44Y++ByE4/vZvfpg3a89PWY8PKYled1JKW+njQJkEn8iYJOEzsRRr7nCux4dmWcGn3cvdQZlZTkGjPpMT7GU8jfpojmOK7abPJDKTxrPFek3KXIzPBMFBdoPHpBJjDUApdZED+bmcBQTHpvosQKmXPl1A7qVMcbFuCI71mQTf9lOB6LzgVAgOJrrrWEZtsFcXOdZn8jV+F5y7CPFi7bNYK08uEhwIhRhbrwVpIGQ3eMwiOGL4Rrv91DVcrEyi+Sw5lefhA94pSHDgWExwIDaBEsbktO+fsh4fUhJvvfm9L//Jf0ImyJe++Hl8Tu7d/BXH69/+6/gToirwJX5FZgo+4KcoDWEX/FVd8Pmrf/an+B4HPuRPCNigFD/9x//wMjYuZdQGIII/FjNfYooKyI6YJhAdTuoGhSEN8/qLb/45h6MCECjF8rSa5JvkMZ5ocApQJg5amSD1lD4JkmOoYpRk01Yog74QhSP5iVOGSpwjP0fJiebI7oEQmlBF8/oEBQ5wxupDFMGRbjngUKk4HDWhVjQqyKkAFRVDR4yOLtIHKw5jTiwQQ0ejzeHFcNSfxpM47AuW/iH5gCY4lhM3R/OZ1985MKOHZNzJ3cj41DkO42OCYzHHYZ+5Dt2h8DmUMisdeMHe7jBPGvlDwodzYXJKcV6TIRI5hTGLC1D3hGltX696wdFlyqyc1LkIDsRcbE1wtIdmr3/MICXx0kv/Fn91RPYBn+NPIAviK3R0/K3f+jeUIIKjKI1cQDyUdUKBkJw0wL8I5ZBYNotFRhELH73c5LN0o1i4rFExqE2OQ0k6mlfyTXyM/y9/+idRSQpEe/ovlQkSImLFI6EnIqqxGVpGzCeXI5mjTq6kI3UgJQEc6ppXJojNkmmEuSGNAT4GFOXMAkqKwZbQEXPkYv3xH/3hmD3j+zF4QavFXmiGNaJWpMYWLP1D8gGdojLsU734mBuhNDbQ4gicKPBQyvCyzjPtsPlNy9a9y2IZn0nwD2U/h1JmlvE4RWXSoX1sKTNOUXlUKSpKtCmmhCyoczErm0NUQr55SkuKCleqouQyZXKCY5YchEJMPssd57GH2RObpqhwP9SWY/2dlH4pHEK+r8Zf+op8c46/dIPhA+NXvCGnG0ndRBzIi5Y0QMTuURocSIrle36SDhTFf/HmnBkoePdO4QxmiYyDSpD+489+Qh3o5eaf8RP4CE6KPi0nImcV02khOPSEAHcXQjAjzgKiSMpIgcoEOR3GJgAc6DNW2zWiCuWBiTDXcuADYxzy5UD7fI7sWNScPkVd8/oEaYRcI4xOxqQCOKArDkc5cfqUUwGKBA05HcikGZCEQkQJDAkSqJgiQSrwQhSE0Ji51pQPfCoActAKgA/Gx5kuMoqTc2UBHqIJIe0XwcqFMtFnQYrKpvq0XOKLbbrgc/DFui04NMIjG7PxSRA41HodSpl2Y54sMnqpDNqhyKjlTDEph8L5UMrAibU+9fI3C/HB6X+fWUjlLCA4ZqWlsPF4NZPWee2jZ+PUKgRH+5V58nbf65mwXhy0PW9lrMIo/fb2Y+WdVNyB8KEvx61J6ELHNBM4k3I4o29PhfMio1FaMqnYHTIZA4LoFWJIZiSKVXewHuBB6AFVCA665cRHxUEkRB0nIzjk45BrSJImchDyIaSnFisftNiLX8rJ13JoserLId2oeZJ8xF+Lz/BjqI6toBBWgwrguW1rOMhJ8KwDRbOJLA+E80s5yIxPIZmVGEwCb6IYLZD4rFl6GuEWDnv7VSJpuUyfaYJjsUL7dFxMcFTUY2CPKMCkJc23mI+3z5QnR+my8dXkKHs26Li5UV9w+krbE1KP9UgQaCA4FhYWnfLnLdYIGIEbI5ARHAV9FpThaCQC1GxlDWNean75y5/PHXej9nWC41B3lpgf0c5lzGrZnp/SBZmiA5k4/3zpHY8xX7EuDW+56TTqyIMvQF5MEhwI+9cuM5MEB1XNFZtLcBSFJA5zywTH9NFqjtFGUqB9OSpzXKZ5ZYIJwhXAMXQvoDBBhorEKI8cnzpfE1WFD5IkWFXWK4qtzKjLeXoEISY4CsQzrQeHIoi0VEp5GqM/jrCoFQbxCOot0KHCN82V1hecvtLmzsXtjcAkAiY4TMQYgUeLQMsGSVsTBys3o0nKrGzEWcwS275pyOT1edMGeAebbOExi7loaazAhE0nEoXnD11ME2DdB6ZgsIaoDj3JV1xxDSFpfNrHcHidySN2h5vKCA7UdJgkOKL+exIcRCMpGSMF6hNMsJoVwQHvHfgsWA4NSs2LERykGypL0zjBdoKjcbgWJohlMpjfpBgNfIkjWmysj5sbreBlmAbLx+Ig00E11iz9bufy1gOZ4BglOGBwsVKOjEaZWluvzWL5i71unG/5lBer0bGjCY6OYFpULwTeeOvHOHpJ20iOCY5H69x64kYA5MUkCJtmf7QwLJMaqgFU3TTeBFwMhuDBEiFF4qN905CNruqNYncI39gfCj7fxoKXzIMgi5FUysA30b0fIziK0uqv9OlboiPZDaSBRPeykQ6ovKivjJ6kb+i1a24V/EmONBqoUgM+1yc4i+DA3EVGcAhmDM1djoSboBAeCzSvT7Cd4OgIlF6NMzKIhkf5MZMoMdoxeJN6H1HPNUvfeHk5fjMTHKMEBy8i0c7I7PJ7mWllsyKWOGJ6FYgDbpWUlJ+Bfas2MswlbvkTyUt05IjcEIhajTVOzsY46Ji2EBgj8chM66irXd9oatYuUNwPKT9tCLj2YSoWcyYtmuyxlONGcDBfbUyV4JwsUHHu2rUrgbq4IovRO/7l45Fr+K3Xv4/j4CCY4Gh3n9zSCDwwBPLSnvkENyU4WhSYhflG2laImJzsULrBkS/+yFrfOnwDjj2SL3YGQRHW+MCdWeMDuSo44nv8ijZ4wJafPEZw8PtEGt+BkzfBox3HjU/+fNmJcqc4tM8F0diU4KCrz1ewHIijFxeCDYQGPmsW9QnOIjikD2XKqZm7HHHQ9ZrXJ9hOcHQEKrEfuFpJTVkarQwPa8ol43In8HKbG9bTJZcUzWAxgDuf0dsNZ4JjlOBgqaHob9OAVBaY3DBNSkfcRyrZRIobQaNl9M9jIFa+5Y8oPV1bORAMerIxjYbyGZdR0Za7JaMlThh8SCqMVNSuI0CBc3eBKhIclW2oNE2tgvTPceM3Y3uM5bel5JtkTeN9ZWxFFqO33WlvyV0QMMGReybvv/a19z/9qacf/+h7v/kbOPAB/+LLWT6MGxsBI7AbAiiQMStBo73xRuxqX46jpUyJ9tnF3NG+y+1jayF4NmvJMVnTJsl92HpGlM83RqogwEfWODQ38uAzHtkN6ZlXc6tI01YmfLDkq8oYDaFNSTAKtsCIz4qV6mxRh7HPmmacV2ysfAR8CYeiXgxOu5+yseTUJ5hgVRmCrAQaMNUCD8nxreGs5cgHVcWKGMHRqHm9WTKjfILdgUpmh0UUE0QGjZNNTLoCb9wIFn0hIXlBu2zp9zmRdxjFBMcowQH0YSvRXPRvZBnrmxWJ7+AJn9RnJjsgSq+45U/kg+OFY7Kx3P4Y5VXRlkyhlInGV1d7cqOpubtAFQkOkk2YNS+X+FcsBk9yXJ7wU7LHEm85Ebfkm2RXsDrBwYF4v8wZ07EVWYzeDue/h1iDgAmO6IP98q3vvP/SJ0FqvP/Cc8Pflz55/XD37y9e/++7+WxdBuJbry6i2oXwMYvtsdkbPuPyxX8r+vDJqX2UyZbdBSYjJlPL9Yk4TGq7oAGscYFBYiMJaF4cLkeMc8Rta4F6c7to9ARYvpQuSosId8n7oA6R/qiEb5D3jwce66EtEJa2FSNE/kg7z1Jp2chuSCWMi2PNXWOfvjskp4AZOUUkyxrA+ZiHoxg1DMncAhaRMoAC5srCEyc6JifYMpcxx6Glb3sbuktKom/UvLHZpBq95EwOVHR/in4ZWzJsHL7JXLbxhjNaAMKyLiY4agQHHVqGUdBNpVNdOZ/jTwwfSiwPF0G0oS0yaCIvZcq1ZMtIcFTWOG8cYzfGOiYTqcyrXe0oJBeobyq7QLWc4TH3DLrFnJq4x9JkRIZWljRQvX1+A6sEIsYVWYbeslPavXZDwASHnvsRowFS44Mnv/30c5957xMfA9nx4Zc/i38H1uOF5/Al4jgG1uNUoRy8WM11NVe25yWlSHBU9OmuaneBcwmOiMMCSCvkxRBkdCHdSMYN/17Cjn719t8XBwJlgDs1r+E8+Jbyu995PbZPEEMvvkP+n3/1PxboP7eLRk8IjgqM8acuBAd1EJtQD9/g6Ljt8gCeRBjYiuOoG+F6nVGgZNn2LrvdYpYNpI1L10RnTPaduzvssrkcuRddA5xxKOZKB+GYNey2xnAjggOQRqed7tKR96/cCOeN4N1I20OJNcFRIzhIGdL1jSU5osFV9tphfQ0+EuF2znOVpAnPUjIg0SDwWqN9y596Yz4rxAIfGKi+M1DlRKqo3b5/UuSGitTAmAL597G7njvjB1KeLQRHXatkoIRJTeSPrcgy9A51pbAyOQImOOiGwZkcfMWXn8BFxIdfvPoKviTBMfz66iv4cmA6Xn4y/HqeOI6tnfyiE1vxSB8SwTHpwK8hOGiHRTaNtpofMNeiZYKeYOjvX3zzzxW7AWqD8di4sGsicXXEbqDX5Ey7NBizjUaCo0vSR0Jw1LmDomIKxiQm9RMQ8tdwHGuKgxz5brgPu4GYBQQvHBmHrXVjSjLr6+Hgo36sE7m1AseRv4UHruR3XChUloIVK44z8X002QLefTS/+SgmOGoEB5aHVy6cVHxpwwWTwdV3D2JjtIl1SXne4mUFM8piRh+b4W++5U/uqE82ZlhdwsXw3+KuV3FeuV2OqT1r/6Q4RH0XqESB/AyPwRTkcYp7LLUQHDHyrd4+ho1Qw9i+siLL0Lv51cEK1BEwwUE/5L0Xn0dCCvzDgcJ48XkG/+MzvxxcSjT49KfwAZQHPv/66bt1p44vzNWGTmZ8E84k1b7NcpUSl5UV3dQM75mpQ/Imn4WN0YxljPEv30jjLz7jm/yVPr5Ry8Txi1H6FX34E2MNIAp/Y6h/nu6RfwMdqB6d9rpvKYXp6idJEESGM6rEL+QJCBUcZrEA5NRwgLZIOjKLKj8QygEOLmkMekKGB1h40wHOXGJMM5qlEKuwG/gJchhRHFNdltnM2HpFYBNzYko2h+ZPVIk28+abP1D8BZc1Se5IklDQngsNCXifHwmOSfpgjHmJhjfJMC7bVGVuWkpue4e9M+7DbiC4A2ZzWBB2UwxPvzBjvqfEh7E0lt30udVAvCx0Hx14MsMO8DJ/7RGyG0B1I3i7r9cBBZrgmCA4xBHgXqvrl/zt3B8eI9voz9MCxHckjG/iP0fh+UCNjZnpyiJMk9rWmcKi2nWZucCEG4r1QRI6Jp4tZMqL21BpXsU9lsYIi7E9xpLEmWT/Lf6qvtAnbgxWWZGxRZ9ckQNeMqySEDDBgUd/JqfMOiYTVXjVkm+sbDt6Gvie1HDfZhWCA0/zPFVV5yIW98L3KpMhv5HtefBVv6L58E18sV+sW1yMC4gudKIPR4lDxFFyZzL5JimIwMtaZHMiOInCnKMaJMjgp7E6JskQdRzmERwhTGOoBYPEqDtObcxQc5uM/AXxoSfPuwA5HdxYhRKnwwyRZImpPBZdJsEPMgMuR7vN1NcrAhsXmr2kMH/K622T1OCvCcHB7vwyWWjZDMtwTq5XkeAA5tFgKkYo+XNjT9azGxj6mDdB7Ng6mVfSpcHj9DOPuejWyggYgTEETHBMEBwAjnfuWOWB9138VN89iLyjtvbBcw+XgZ48H5LiwlS2/Mk94fbGfN6C/1/XFppIpeINrKj2rP2TOAShEzEB9RSBFn9NCA4+wef7JKGZSiVDskSxsskYwcGBSA/HQev7b4HRoAsRgxLxL1Wt79i0AD1ftozAegRanI1Jb6TSYNgk5eUnQ4On78YMFKWo4CfmBbDGARozdaVyiMJgG550+Mt/6achdqBvszGCQ+yGqkViaF40WHKS+ihbgdccXCIYQyE/kN3pNivkQXWLIYfxF7w1VAiOXB80Zi8FbkBD3rYYXVInOKiDFEYXXtWLBAc1xJWTUQCaHRUmMhia42KyFBVTOYpTm8RhronmkRqwOtjkGMGRy2d8hCYVa4Vi+Uhpcb7sy7unWIOkFqlshsjgL289cYFm2UxlveLaaenJy6CXFIuGCpog1tueJDhYcQBTwAc0RiiHbAb/ToZvFG0SpzMxEbM5ZoTJYrVzHKgPuqzoRjLi+styXwnIFvnJTzffM4XkCJJTUHKir/6WZgSMgBHojoAJjgLBweBMYR0LKPBLhQzVdyHSDj18FIg7J/HpM6mXE1+JMOZNaiQqQYf2xlSSe53EV3wQnux6xWcgHsVkwlztxu2aBGYSbcVMZuJTieAgCcLGpDkimOQ4ABdFxT2Wctz4TWWPMQDLaVKlRAI3BqMafALWGlVWRAxIsuiTK9L9hLfAx4bA1gSHih2QxdCr8khwwD0Q93FtViU40B7nIFkAshh0n+j54CccdDn6NkvcGF4EeDVQ7IYYlpgDIjWKnhvlSHikGxh/G8dNyIjo443pQ+864SPoUdNFrxMcuQ5FgVSSgIwpzDtIkrMTCZ3YMeo8icMsggMpKmOpKGP5Kbl8TJP2Rk4nEhayB0YciODgrTMJlOCv/DLaTIxWyBdols0k65UTHEXGKg5KjkAbfk0SHFxoshs6OC5IhJbFiuEqeurAhxjclFv1mORJjqNL4IZGP9RNBJYJ0qFLaMakEAz0wQf/fKjpWxkjYASMQBEBExxrt3Sa3GuHW4om6PN5Ll+SWVv+zGrMsSa1heeP57nKxi652pMyG8+9ZBeoxl6HalZfkeKi90LvUDhYmeMgsAPBweqMCXOxkuCQQ0hXCg/xdNfpFopu6NssJzjkeuHkTV59R6+Mn9m96KxG9iE2yF24OsFR1GeMj5DwOsFRdCPHfMu6wsW8g+KXFZ98DMYWt5ltxiqJjoVvFEOKxEeQ4NDoZNzohzMQIxIc/J5mGUmxMX+ehrHSZiYJDihDUj5yTznBAaqC6ztJcLBvMYGlMUSCEnBG62D4Rsz2aic4gEBl49hegRtHIzgQuIHnh0lWolcDsxvHua1bEyNgBCYRMMGxluCYhLjIYvDWvqDvDbvo9U4vHR7VLlDd0eu1CpbzsBHYgeCYVYCDjSedVQYgMJxKTiCDs/C9/LS+zXKCg1UklUDBBnwfDvc1FjZO6ilEUYmfFh3LPLqhTnAU9SkSHKSE6C7WCQ6mUuZzL6ao5I2jcCIT4xQglrl7+YpHWCZxmDSYpMGsCA7u+5McogPIaCjDKKZRsGKoCI6cxpJVFG1GFWpnERyT6xWBpWQOhA85T0flsWEq2AoWCoWqkwQHp4P2eQRH40oVaS+ymXNTVDQiuBWEciRHI+HSqDab3fyWgSSRd975WS/mokXO8dkNhtPetj5IjFBm3HEXU8kjkRvFJhHTY70amzUO6mZG4CAImOC4AcHB1zun21Cqr9qPbReovugd5PJhNY6PwA4Ex4df+cKwW8pl6wpum8JdVPBiXP9y+1g1a3EnmIpCmgPtyTLE/BQK6dgMpEB0znNHkZqQZIl1JWL+wixnNfHoMDqnLHyiDmP6kOBAx6g8JdPBpjsqVkjVLjlKbMlv6NLLXWepkdhYLmiiMCXHqqLJN1FUHGIShxaDudfm6bvDlj1t5W9ZHSY5MH2RF7EAKj7DH8C8MJc404TG4l4qYklovTGmA8MlMUFRgQopNrleuZ1Qsuqn8F8aKpeS+63yJoX4TXzmlJWEAi6D4zK+g+W30V4EhzJMG1eqSHCQhRFKCQiNkndodtvLPrZK2S0nhdwHCnwcv+7GEQgOWizNoyPBwZNlgdVFfSrdG5stUMBdjMANETDBcRuCQxfBG6793KHx2NFX7Ue1C1R39OYun9s/TgS2JjjgRk4WGcUGnCoy+vRzn8Hb9RYnRFtF0A9kSELuJXZsRnJBNEH0r+Sv0kVXmR5WNYYfK193FsHBmqMYKKlbPElwRH1IcPDA6NCE6inan4QFqxdRPQ7KUTQd9mWEgubOnCCFeEhhNGY1IjaWwpSP9qr3jDZcwURUhHcShxaDSdpg59cWguNqvRnBAWeb8TIifUBSRJIo2QE398ZVcpUSCCyQAW7CmQzULJuprxeNQeRUIpn/xkFlM1SP/AWOWG9bZadiA4qiF8fPOQKVVSsSHAt2UVlgGOu73OpW8vTpu3vmpJDdQKjIreZ7unE3YgpMcJzOEqzwERAwwXEDguMIC28djIARWInAG2/9GMdKIVt335rgGAI3PvExRmq89+Lz4C8UwQEig5/x5dOPf/T6/QvPoTxHi4/B6ID4kpyue5IB0bEZniMhX+/VGbgrVeHQyuNFG/EIZDfUi+HEcYKJnKQBtxphiQS8Y6frq+6xb0Uf+pkqa81cnqhDrJ2MiSQ6cDpkKyCK+1lw7nSnY/KF9kahwrmnKjUSZBJRyXTqOLQYTEpwNGxgDBKkGL5BUSACOAUAovWFnvg+YTfIXyQBGviS2wPTYrnhjvgjfNAazbWZynolmuQLLdvgT5iLmBfoE1NOwHHoJ4CArVI4R7XRQic207JY+ZRlbIKlCGmL8K3bbH3RzuWj3AaCaFpySTq2AZlyzJKisBDYBks7w5CYlpLkceRtkgY8N1WunhXfGVjNYmq8oib17JOlwa9sCWmMSo4RHBgxX0o0oybkOmMoN6XhSOK7E4IjmYh0wPc4Z+OIUR804y7X1DZvBsXYAArcNtNn//PLIz5IBExwmOAwAkbACCxB4Fuvfx/HwW8MWxMc2DYF5EXLq3K2gUupnVa29kMsfwcE8KReLLGxw9CTQwypUi99smKc77/2tboQ5qEwIoYHPsORSFi2SU0O2wAlKpifUjlQpLPepmVf2MMisECxna/5O5fbAEUC/xbRIjtPs3E4pkrFg3RAZAGKbZI0YZJ3cOY5rn5l+pUOsR65enHjPF4ZIqEwFs0R893QRiRIIg3NNGKcGrvr16QXfsLc1VE6KCVc88L0xWJQ+XiVw6zNcTQapJsdFgETHEscm8MupxUzAkZgNwRMcNA34KYV8BX5gZuqaBcVfYkG2lN2gVPhLgdBIAYvMAsj7nxxECWpBqIzkIEyRnBMshtxLqzPEoutHGqmi5WpbD5CygMN6puwokBpMjqtYux4ANzQbrcYVL7YOSflyNQGYWeUGQMr4h6FkQUotmHWFRkNdFdSFcXSw6dMcBx071VZJl9xlo2HJqRXIFCbMUvPYk43e1F+jB8hGYFvGOKBfxVnoalxCFEY1AFqJzqoYyRZMCk24859kdwhFBBOfVQwaDc790BGYAsEPgJbxz17jWiwy7zKoPRRFzmz9Pl3/+0vccRx1+vDsDfJSfRhMPDYTNm3rz4MSKM+s8DJlRwDJ9ZnSuLfijMdA2euAaxfLI5oferIG58WfOaeXAnBcUxjfvvtn67cR4Dvb3Hgw5gfRfJiqK/x6U8hRgNFN0hw4AP+xQf8NLAbLz+BnB30afH3NK8HqU9lsdaAw6KhLOehGhxx89FEeIvxrNGn0Pfpu4MRvvykFrvx4vOk4RYfD8N4cubig/ef4tU9DnwAu4GzFW0q4RtjpzPsBG5SfmhbmUbkifNGxtyog5pp0efeKZK7T+OdAukh9WKiP/zR99747ndwIHtoTWaK5Kwst7HPYwZr9+bJI5HgYJsvffHz3KpP64UvSTrQhydfgAbkO4oZJQz0yH0cBokkuST1CA7iQ92Y0iLDIKMR02GYgMMGnJpiN4RzEpPCxtyRqk6y4FeqSnDIuUQrjRNpeXa6lQPY7uMs9k32Odkn1dvn5JpUQw2OqU+yWAPBsSYSiRtx62hHJ2nJ4kkL5CQERxd9dOYX9akTHMl1oYs+vLotACcBuaJMJDgmCxotXqx2fWYZkvWpw2V82vGZZXiR4OhypmP07osFgmNNlgoj2HVUXAJwHENZx098DH+RtDLsYYGSHB//qL5EtQ687KWoua6F2rfrMzXE4La1zKsu58j6TCFQce9r4MBHxT2CBTvwIa9GcfvFevoujK1IcAx1YbCbzzoj/PWvH4Lx5MkpYjfIcZC8WJSc0h+fjYy5XWw803d4Zp5kN/72b35IdoPHYoIDATXojr8rfYHud64xfcACKJkCH/IwB9xGkzbKQyErAckst8QADYQ2kO9QAQsQBzFfo/j4XXxOrhAcwoeVfRQ/QltSmV5+ryMSHGSWmTJDcIo6JJEsiiLBNFUAKI4OOTmd0UhwHPax5yzG3PjAudvJ9QD0iVM4CsGBq/lZCI66BZyU4IiTmiQ4Fi/WRgSH9anbpPFpx6fx+s5mWxAc3RdrN4JjcBWevovADfAa95ICXnx+qCp68ZceNqGwhrjZwmdud96ylv0d1NuAA6u727cYH47MRu2MzxhzQWqDB2I36skp46U3+tvPoYx5a4ID0dCThAWJifUEB2qXYhfY9e/Put+56j4qyAiWESVDIY5Ad3DoAyoBVMXv/97vqA0ZjZiCob2lmJ+CgyQIK3GqNnOOj6I/4jNDheBI8IHOHIgEBKVBWxYZ5cF5aWr4Rikz1OeP/+gPSb5EHRghwm8kn4VFMJaCquJ73JsTHDsbz+RjnvVpf2be+mI4uVhoENcrJThWppYgJiQP32rRKWmzTE6eorJMTn6Rwg0GFxRcdxDnFpcwSUKZrKIc9Yl9WUQd3XFRw5UuqX6cMw7UZ6ywMy/3SdgeJPPqyY6MRuP7t0oBahEcvARDSBKGB4HrQeYELad+phifPfGZeyVMUlSOuViIJOyVgjFLDh3L6JZ0j+qfpU/uID1sfQxO0SV+2Ivenv+FWKpiVVEFcQCoevhGPW2kL85HM+a5d4pZz7ot7AbpD2SmkOBANMckIZI3QP4LK4ke887VkvXA6APmjOdv5jgvpp8orxzOP6Mz+Mit3aOUnxJTPCQ293FIGcSslqRgR84a5DiT1+AjOj4o0gTfRKcjTo1pKdw75htf/2qcGnpRK01WOuTgiOCAvdUJjroHe17j2fPZssWYrc8C3kBdaIfJldlFRgtFRnG2V0oKx2vB3CrKCb+rQDUGjMWyyTnBkYTMxX2ekrLMScyegt9woeclOB55AWq2T0LmKvzLGqN0XyNwXgRcZHTFa9Xl5Q88qBEwAmsQqMdlsLAo5NdLb6xR4Ox9t7tntbMbCxiN2AXENyqYbjeR7SSTocBDLxOrGZGREBxjbchooItiHPRIrEdcRkCw2Cd5B3IQ+cGHZCat64FZKSE5a0AJ0o3P7Sx+gbH4hC9p3KCaXRJ6grOOj+7oKx3wWZSEdOBYDAlBRz3kU36F4AAOCeOz3cpashHoi4AJjjLBQbqhWFJY14IFVZQTgoOULblhXnaT7anj1U36YNx4gVO4HblqXrnitU8ddXHnpTxGAMYLqK7a2hJcV+G+xmdpRsAIbI3AutB30xBGwAg8NATqO6fwilEhQdrjRM5OZIzpv9FFe7LuxkpSg92RkIKBNprCDmLxzBzf9imGIlbHH2tD9541SqUqHqfFSuDL+NqSRUmTApxxjhoIbfBcncRoF6uWRt20HQwfyLUjNdkN8RRJ4X9OQQksStUhzVGMN2cXvdrEuNzumnPJ90bQN2ReIj47LLGHMAJdEDDBUSY4KiWFRVIsqKKcEBzJVWOMKM2jy8itkN/lpUrWEMtB5x1JSOcZMTnBMRYg18XsLMQIGIF9EDDB8VC9LM/LCCxDYHJXlEpyCvdVWTbug+m1xaV7B3YDOSkrt4TYYuLLZPJ9Xr1vS5uiBDxg41E52ehkmZ5jveoVRvqORWkMSGEhjy3kW6YROBoCJjjKBEdCPRSJiWIxzjqFUf91rLpnfaAk5YT/Uv+8I65xCqWLNHZOcERLHVPsaNZsfYyAEUgQMMHxYNwqT8QIrEegpW5oJcTD7AaWoPtdZgd2A8VEsedFd80t0AgYASNwTARMcCwnOOZWUYYF1AkOxGIoM7DOL7C0Emt2cOOoWHsZn/PKGlEgC6OOFaDO6QwTHMc8e62VEZhEwATHep/QEozAg0GgQnCIvCjWH8WXZjdoBpNX3bkNwD50ST8pCsHjIouJ+jACRsAIPB4ETHAsJzgmqyizUqmMidWPYwki/KooO9Y6UlWhnOCIcWUUFTfHihudKLukTkyMFaCeJDjqRZUfz8njmRqB4yNgguPBuKaeiBFYj0Cen4IdVcBcaKcSfCgSHPVtU9YrdiIJ3S/7iK3YguBATsrKDV+6z9QCjYARMAL7IGCCYznBgRWqV1FmwQtWRWZl5rzIKHfhZjAISzfnCx/rM6twtIgSVQ/CNyqkXNwYHJJFslQKUNcJDoaZTGY/7mO+HsUIGIE6AiY4TuQ4WVUjsCkCIi9wWQBhUYzIKIZ4+DIS12WLmw62NenIcSAkxFEbWyyTZRoBI3AWBExwFAiOSklhrGvya6WKMgkFppCANQApEPuS7FCDuNdJYj0soQzOgkkl4EpiCWg05rZPJFDir0ntZbVU2Q4FjMSWea/4DQaK21CdxdCtpxHojsAbb/0YR3exfQXaM9nUY7RwI3AiBEBwxGCNouaR4MDVg/EdJ5rjDqr2vURTGjZtRcDFSo4D0bUoI+paG1sskGUaASNwLgRMcNwsLzHfenpP03EIxp5oe6wHicC3Xv8+joNPzQTHDg6PhzACDwaBFhLkwUx22UQ2uubPDeLgThzoBVLD8RobLYrFGgEjcFIETHA8UoLjpPZqtY3AcRAwwbHMPXAvI2AEjMB5EdjtHoSwDjAXPByXsRvsHsgIGIEHgIAJDhMcN0PgAZw/nsJjRsAEx3ldFGtuBIyAEViGwGO+63nuRsAIGIFTIGCC42bufV7p4xQWYyWNgBEgAiY4lrkH7mUEjIAROC8CvgMaASNgBIzAwRE4B8Hx2o/e+lf/9RsLjn/99W/+3T/908HXwOoZASNwRgROQXAAWGyX4MMIGAEjYAS6IHDGu5V1NgJGwAg8KgTOQXCghNJ/fv1/FY8v/NW3cYz9+mff+e6jWk5P1ggYgd0QOAvBsRsgHsgIGAEjYASMgBEwAkbACNwWgXMQHLfFyKMbASNgBHIETHDYKoyAETACRsAIGAEjYASMwKEQMMFxsxoch7IDK2MEjIARMAJGwAgYASNgBIyAETACRuDUCJjgMMFhBIyAETACRsAIGAEjYASMgBEwAkbACJweARMcp1/CUxNsVt4IGAEjYASMgBEwAkbACBgBI2AEjEAXBExwmOAwAkbACBgBI2AEjIARMAJGwAgYASNgBE6PwDTB8cEH//x/P3xvPZtiOXUMu+DTRQj0tJwdFss4T15VDmWHh1LGxnMu4znaetmYfYWfPIMqDQ5lP4dS5mhnuvWZtHPbz1nOdBuzjXkSgdhgguB4552f/cM//D0ObNQ6S27SWHLee++dLnKsTw6jF6tuWsbH+Cy++Nh4bDyLjQcdD2U/h1LmaOBYn0k7P5T9HEoZG8+5jMfr5dv6pMVWGvjic3D7mSA4yG7wWGwH4Ee7yIECXeQ8VH0MTt1EjY/xWXwRs/HYeBYbz9HuXDZmG7ONOSLwUJ8Jj3blsT6T592hLs6HUsbGcy7jOcJ6meBYTtwcYf2ixfti5MfWyStgpYHtx+Asth8bz4kuPl6sEy3W0R4zjqaPjdnGvPi2dTRjPpo+Prl8cp365HKKysNJmXG4VP1UND7GZ/HF2sZj41lsPOh4KPs5lDJHA8f6TNr5oeznUMrYeM5lPF4v39YnLbbSwBefg9vPdJFRVBjtUmQUQj7sUazU+lRMyuDUzzfjY3wW389sPDaexcaDjoeyn0MpczRwrM+knR/Kfg6ljI3nXMbj9fJtfdJi7XMthui2F+dpgmPxxNzRCBgBI2AEjIARMAJGwAgYASNgBIyAETAC+yBgguP0O/3uYygexQgYASNgBIyAETACRsAIGAEjYASMwJERMMFhgsMIGAEjYASMgBEwAkbACBgBI2AEjIAROD0CJjhOv4RH5s+smxEwAkbACBgBI2AEjIARMAJGwAgYgX0QMMFhgsMIGAEjYASMgBEwAkbACBgBI2AEjIAROD0CJjhOv4T7MGEexQgYASNgBIyAETACRsAIGAEjYASMwJERMMFhgsMIGAEjYASMgBEwAkbACBgBI2AEjIAROD0CJjhOv4RH5s+smxEwAkbACBgBI2AEjIARMAJGwAgYgX0QMMFhgsMIGAEjYASMgBEwAkbACBgBI2AEjIAROD0CJjhOv4T7MGEexQgYASNgBIyAETACRsAIGAEjYASMwJER+MiHX/6sDyNgBIyAETACRsAIGAEjYASMgBEwAkbACJwagY+895u/4cMIGAEjYASMgBEwAkbACBgBI2AEjIARMAKnRsAEh/kdI2AEjIARMAJGwAgYASNgBIyAETACRuD0CJjgOP0Snppgs/JGwAgYASNgBIyAETACRsAIGAEjYAS6IGCCwwSHETACRsAIGAEjYASMgBEwAkbACBgBI3B6BExwnH4JuxBdFmIEjIARMAJGwAgYASNgBIyAETACRuDUCJjgMMFhBIyAETACRsAIGAEjYASMgBEwAkbACJweARMcp1/CUxNsVt4IGAEjYASMgBEwAkbACBgBI2AEjEAXBExwmOAwAkbACBgBI2AEjIARMAJGwAgYASNgBE6PgAmO0y9hF6LLQoyAETACRsAIGAEjYASMgBEwAkbACJwaARMcJjiMgBEwAkbACBgBI2AEjIARMAJGwAgYgdMjYILj9Et4aoLNyhsBI2AEjIARMAJGwAgYASNgBIyAEeiCgAkOExxGwAgYASNgBIyAETACRsAIGAEjYASMwOkRMMFx+iXsQnRZiBEwAkbACBgBI2AEjIARMAJGwAgYgVMjYILDBIcRMAJGwAgYASNgBIyAETACRsAIGAEjcHoE/j9QWsyprFDi5gAAAABJRU5ErkJggg=="/>
          <p:cNvSpPr>
            <a:spLocks noChangeAspect="1" noChangeArrowheads="1"/>
          </p:cNvSpPr>
          <p:nvPr/>
        </p:nvSpPr>
        <p:spPr bwMode="auto">
          <a:xfrm>
            <a:off x="144463" y="-144463"/>
            <a:ext cx="304800" cy="304801"/>
          </a:xfrm>
          <a:prstGeom prst="rect">
            <a:avLst/>
          </a:prstGeom>
          <a:noFill/>
          <a:ln w="9525">
            <a:noFill/>
            <a:miter lim="800000"/>
            <a:headEnd/>
            <a:tailEnd/>
          </a:ln>
        </p:spPr>
        <p:txBody>
          <a:bodyPr/>
          <a:lstStyle/>
          <a:p>
            <a:endParaRPr lang="en-US"/>
          </a:p>
        </p:txBody>
      </p:sp>
      <p:pic>
        <p:nvPicPr>
          <p:cNvPr id="4100" name="Picture 3"/>
          <p:cNvPicPr>
            <a:picLocks noChangeAspect="1" noChangeArrowheads="1"/>
          </p:cNvPicPr>
          <p:nvPr/>
        </p:nvPicPr>
        <p:blipFill>
          <a:blip r:embed="rId2"/>
          <a:srcRect l="20000" t="17786" r="20000" b="1366"/>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5" descr="IndyWienWestJavaTour_0730_resize.JPG"/>
          <p:cNvPicPr>
            <a:picLocks noChangeAspect="1"/>
          </p:cNvPicPr>
          <p:nvPr/>
        </p:nvPicPr>
        <p:blipFill>
          <a:blip r:embed="rId2"/>
          <a:srcRect/>
          <a:stretch>
            <a:fillRect/>
          </a:stretch>
        </p:blipFill>
        <p:spPr bwMode="auto">
          <a:xfrm>
            <a:off x="0" y="0"/>
            <a:ext cx="9144000" cy="6857999"/>
          </a:xfrm>
          <a:prstGeom prst="rect">
            <a:avLst/>
          </a:prstGeom>
          <a:noFill/>
          <a:ln w="9525">
            <a:noFill/>
            <a:miter lim="800000"/>
            <a:headEnd/>
            <a:tailEnd/>
          </a:ln>
        </p:spPr>
      </p:pic>
      <p:sp>
        <p:nvSpPr>
          <p:cNvPr id="5" name="Rectangle 4"/>
          <p:cNvSpPr/>
          <p:nvPr/>
        </p:nvSpPr>
        <p:spPr>
          <a:xfrm>
            <a:off x="3352800" y="2"/>
            <a:ext cx="5638800" cy="68579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340" name="Title 1"/>
          <p:cNvSpPr txBox="1">
            <a:spLocks/>
          </p:cNvSpPr>
          <p:nvPr/>
        </p:nvSpPr>
        <p:spPr bwMode="auto">
          <a:xfrm>
            <a:off x="3429000" y="17064"/>
            <a:ext cx="5562600" cy="6858000"/>
          </a:xfrm>
          <a:prstGeom prst="rect">
            <a:avLst/>
          </a:prstGeom>
          <a:noFill/>
          <a:ln w="9525">
            <a:noFill/>
            <a:miter lim="800000"/>
            <a:headEnd/>
            <a:tailEnd/>
          </a:ln>
        </p:spPr>
        <p:txBody>
          <a:bodyPr anchor="ctr"/>
          <a:lstStyle/>
          <a:p>
            <a:pPr algn="just"/>
            <a:r>
              <a:rPr lang="fi-FI" sz="1500" b="1" dirty="0">
                <a:latin typeface="Tahoma" pitchFamily="34" charset="0"/>
                <a:cs typeface="Tahoma" pitchFamily="34" charset="0"/>
              </a:rPr>
              <a:t>WIEN MULDIAN  </a:t>
            </a:r>
            <a:r>
              <a:rPr lang="fi-FI" sz="1500" dirty="0">
                <a:latin typeface="Tahoma" pitchFamily="34" charset="0"/>
                <a:cs typeface="Tahoma" pitchFamily="34" charset="0"/>
              </a:rPr>
              <a:t>adalah Ketua Dewan Perpustakaan Jakarta, Wakil Ketua Satgas Gerakan Literasi Sekolah Kemendikbud, </a:t>
            </a:r>
            <a:r>
              <a:rPr lang="fi-FI" sz="1500" dirty="0" smtClean="0">
                <a:latin typeface="Tahoma" pitchFamily="34" charset="0"/>
                <a:cs typeface="Tahoma" pitchFamily="34" charset="0"/>
              </a:rPr>
              <a:t>Pelaksana Harian Gerakan Literasi Nasional, Ketua </a:t>
            </a:r>
            <a:r>
              <a:rPr lang="fi-FI" sz="1500" dirty="0">
                <a:latin typeface="Tahoma" pitchFamily="34" charset="0"/>
                <a:cs typeface="Tahoma" pitchFamily="34" charset="0"/>
              </a:rPr>
              <a:t>I Ikatan Sarjana Ilmu Perpustakaan dan Informasi Indonesia (ISIPII</a:t>
            </a:r>
            <a:r>
              <a:rPr lang="fi-FI" sz="1500" dirty="0" smtClean="0">
                <a:latin typeface="Tahoma" pitchFamily="34" charset="0"/>
                <a:cs typeface="Tahoma" pitchFamily="34" charset="0"/>
              </a:rPr>
              <a:t>), Narasumber Nasional Kurikulum 2013 bidang literasi, Pokja Gerakan Literasi </a:t>
            </a:r>
            <a:r>
              <a:rPr lang="fi-FI" sz="1500" dirty="0">
                <a:latin typeface="Tahoma" pitchFamily="34" charset="0"/>
                <a:cs typeface="Tahoma" pitchFamily="34" charset="0"/>
              </a:rPr>
              <a:t>Masyarakat Kemdikbud, </a:t>
            </a:r>
            <a:r>
              <a:rPr lang="fi-FI" sz="1500" dirty="0" smtClean="0">
                <a:latin typeface="Tahoma" pitchFamily="34" charset="0"/>
                <a:cs typeface="Tahoma" pitchFamily="34" charset="0"/>
              </a:rPr>
              <a:t>pendiri </a:t>
            </a:r>
            <a:r>
              <a:rPr lang="fi-FI" sz="1500" dirty="0">
                <a:latin typeface="Tahoma" pitchFamily="34" charset="0"/>
                <a:cs typeface="Tahoma" pitchFamily="34" charset="0"/>
              </a:rPr>
              <a:t>dan mengelola </a:t>
            </a:r>
            <a:r>
              <a:rPr lang="fi-FI" sz="1500" dirty="0" smtClean="0">
                <a:latin typeface="Tahoma" pitchFamily="34" charset="0"/>
                <a:cs typeface="Tahoma" pitchFamily="34" charset="0"/>
              </a:rPr>
              <a:t>Perkumpulan </a:t>
            </a:r>
            <a:r>
              <a:rPr lang="fi-FI" sz="1500" dirty="0">
                <a:latin typeface="Tahoma" pitchFamily="34" charset="0"/>
                <a:cs typeface="Tahoma" pitchFamily="34" charset="0"/>
              </a:rPr>
              <a:t>Literasi Indonesia, </a:t>
            </a:r>
            <a:r>
              <a:rPr lang="fi-FI" sz="1500" dirty="0" smtClean="0">
                <a:latin typeface="Tahoma" pitchFamily="34" charset="0"/>
                <a:cs typeface="Tahoma" pitchFamily="34" charset="0"/>
              </a:rPr>
              <a:t>penggagas dan penggerak Forum Indonesia Membaca, pendiri </a:t>
            </a:r>
            <a:r>
              <a:rPr lang="fi-FI" sz="1500" dirty="0">
                <a:latin typeface="Tahoma" pitchFamily="34" charset="0"/>
                <a:cs typeface="Tahoma" pitchFamily="34" charset="0"/>
              </a:rPr>
              <a:t>dan Dewan Penasehat Pengurus Pusat Forum Taman Bacaan </a:t>
            </a:r>
            <a:r>
              <a:rPr lang="fi-FI" sz="1500" dirty="0" smtClean="0">
                <a:latin typeface="Tahoma" pitchFamily="34" charset="0"/>
                <a:cs typeface="Tahoma" pitchFamily="34" charset="0"/>
              </a:rPr>
              <a:t>Masyarakat. Pernah menjadi </a:t>
            </a:r>
            <a:r>
              <a:rPr lang="fi-FI" sz="1500" dirty="0">
                <a:latin typeface="Tahoma" pitchFamily="34" charset="0"/>
                <a:cs typeface="Tahoma" pitchFamily="34" charset="0"/>
              </a:rPr>
              <a:t>anggota Pokja Pengembangan Program Perpustakaan Nasional, Ketua Pokja Pengembangan Budaya </a:t>
            </a:r>
            <a:r>
              <a:rPr lang="fi-FI" sz="1500" dirty="0" smtClean="0">
                <a:latin typeface="Tahoma" pitchFamily="34" charset="0"/>
                <a:cs typeface="Tahoma" pitchFamily="34" charset="0"/>
              </a:rPr>
              <a:t>Baca Kemendikbud</a:t>
            </a:r>
            <a:r>
              <a:rPr lang="fi-FI" sz="1500" dirty="0">
                <a:latin typeface="Tahoma" pitchFamily="34" charset="0"/>
                <a:cs typeface="Tahoma" pitchFamily="34" charset="0"/>
              </a:rPr>
              <a:t>, member American Library Association (ALA), peserta International Visitor Leadership Program on Libraries 2009 Library of Congress-Department of State, USA. Komite Nasional Indonesia Guest of Honour Frankfurt Book Fair 2015. </a:t>
            </a:r>
            <a:r>
              <a:rPr lang="en-US" sz="1500" dirty="0" err="1">
                <a:latin typeface="Tahoma" pitchFamily="34" charset="0"/>
                <a:cs typeface="Tahoma" pitchFamily="34" charset="0"/>
              </a:rPr>
              <a:t>Mengikuti</a:t>
            </a:r>
            <a:r>
              <a:rPr lang="en-US" sz="1500" dirty="0">
                <a:latin typeface="Tahoma" pitchFamily="34" charset="0"/>
                <a:cs typeface="Tahoma" pitchFamily="34" charset="0"/>
              </a:rPr>
              <a:t> </a:t>
            </a:r>
            <a:r>
              <a:rPr lang="en-US" sz="1500" dirty="0" err="1">
                <a:latin typeface="Tahoma" pitchFamily="34" charset="0"/>
                <a:cs typeface="Tahoma" pitchFamily="34" charset="0"/>
              </a:rPr>
              <a:t>pendidikan</a:t>
            </a:r>
            <a:r>
              <a:rPr lang="en-US" sz="1500" dirty="0">
                <a:latin typeface="Tahoma" pitchFamily="34" charset="0"/>
                <a:cs typeface="Tahoma" pitchFamily="34" charset="0"/>
              </a:rPr>
              <a:t> formal </a:t>
            </a:r>
            <a:r>
              <a:rPr lang="en-US" sz="1500" dirty="0" err="1" smtClean="0">
                <a:latin typeface="Tahoma" pitchFamily="34" charset="0"/>
                <a:cs typeface="Tahoma" pitchFamily="34" charset="0"/>
              </a:rPr>
              <a:t>Ilmu</a:t>
            </a:r>
            <a:r>
              <a:rPr lang="en-US" sz="1500" dirty="0" smtClean="0">
                <a:latin typeface="Tahoma" pitchFamily="34" charset="0"/>
                <a:cs typeface="Tahoma" pitchFamily="34" charset="0"/>
              </a:rPr>
              <a:t> </a:t>
            </a:r>
            <a:r>
              <a:rPr lang="en-US" sz="1500" dirty="0" err="1" smtClean="0">
                <a:latin typeface="Tahoma" pitchFamily="34" charset="0"/>
                <a:cs typeface="Tahoma" pitchFamily="34" charset="0"/>
              </a:rPr>
              <a:t>Perpustakaan</a:t>
            </a:r>
            <a:r>
              <a:rPr lang="en-US" sz="1500" dirty="0" smtClean="0">
                <a:latin typeface="Tahoma" pitchFamily="34" charset="0"/>
                <a:cs typeface="Tahoma" pitchFamily="34" charset="0"/>
              </a:rPr>
              <a:t> </a:t>
            </a:r>
            <a:r>
              <a:rPr lang="en-US" sz="1500" dirty="0" err="1" smtClean="0">
                <a:latin typeface="Tahoma" pitchFamily="34" charset="0"/>
                <a:cs typeface="Tahoma" pitchFamily="34" charset="0"/>
              </a:rPr>
              <a:t>dan</a:t>
            </a:r>
            <a:r>
              <a:rPr lang="en-US" sz="1500" dirty="0" smtClean="0">
                <a:latin typeface="Tahoma" pitchFamily="34" charset="0"/>
                <a:cs typeface="Tahoma" pitchFamily="34" charset="0"/>
              </a:rPr>
              <a:t> </a:t>
            </a:r>
            <a:r>
              <a:rPr lang="en-US" sz="1500" dirty="0" err="1" smtClean="0">
                <a:latin typeface="Tahoma" pitchFamily="34" charset="0"/>
                <a:cs typeface="Tahoma" pitchFamily="34" charset="0"/>
              </a:rPr>
              <a:t>Informasi</a:t>
            </a:r>
            <a:r>
              <a:rPr lang="en-US" sz="1500" dirty="0" smtClean="0">
                <a:latin typeface="Tahoma" pitchFamily="34" charset="0"/>
                <a:cs typeface="Tahoma" pitchFamily="34" charset="0"/>
              </a:rPr>
              <a:t> </a:t>
            </a:r>
            <a:r>
              <a:rPr lang="en-US" sz="1500" dirty="0" err="1">
                <a:latin typeface="Tahoma" pitchFamily="34" charset="0"/>
                <a:cs typeface="Tahoma" pitchFamily="34" charset="0"/>
              </a:rPr>
              <a:t>di</a:t>
            </a:r>
            <a:r>
              <a:rPr lang="en-US" sz="1500" dirty="0">
                <a:latin typeface="Tahoma" pitchFamily="34" charset="0"/>
                <a:cs typeface="Tahoma" pitchFamily="34" charset="0"/>
              </a:rPr>
              <a:t> </a:t>
            </a:r>
            <a:r>
              <a:rPr lang="en-US" sz="1500" dirty="0" err="1">
                <a:latin typeface="Tahoma" pitchFamily="34" charset="0"/>
                <a:cs typeface="Tahoma" pitchFamily="34" charset="0"/>
              </a:rPr>
              <a:t>Universitas</a:t>
            </a:r>
            <a:r>
              <a:rPr lang="en-US" sz="1500" dirty="0">
                <a:latin typeface="Tahoma" pitchFamily="34" charset="0"/>
                <a:cs typeface="Tahoma" pitchFamily="34" charset="0"/>
              </a:rPr>
              <a:t> Indonesia. </a:t>
            </a:r>
            <a:r>
              <a:rPr lang="en-US" sz="1500" dirty="0" err="1">
                <a:latin typeface="Tahoma" pitchFamily="34" charset="0"/>
                <a:cs typeface="Tahoma" pitchFamily="34" charset="0"/>
              </a:rPr>
              <a:t>Telah</a:t>
            </a:r>
            <a:r>
              <a:rPr lang="en-US" sz="1500" dirty="0">
                <a:latin typeface="Tahoma" pitchFamily="34" charset="0"/>
                <a:cs typeface="Tahoma" pitchFamily="34" charset="0"/>
              </a:rPr>
              <a:t> </a:t>
            </a:r>
            <a:r>
              <a:rPr lang="en-US" sz="1500" dirty="0" err="1">
                <a:latin typeface="Tahoma" pitchFamily="34" charset="0"/>
                <a:cs typeface="Tahoma" pitchFamily="34" charset="0"/>
              </a:rPr>
              <a:t>mengunjungi</a:t>
            </a:r>
            <a:r>
              <a:rPr lang="en-US" sz="1500" dirty="0">
                <a:latin typeface="Tahoma" pitchFamily="34" charset="0"/>
                <a:cs typeface="Tahoma" pitchFamily="34" charset="0"/>
              </a:rPr>
              <a:t> </a:t>
            </a:r>
            <a:r>
              <a:rPr lang="en-US" sz="1500" dirty="0" err="1">
                <a:latin typeface="Tahoma" pitchFamily="34" charset="0"/>
                <a:cs typeface="Tahoma" pitchFamily="34" charset="0"/>
              </a:rPr>
              <a:t>dan</a:t>
            </a:r>
            <a:r>
              <a:rPr lang="en-US" sz="1500" dirty="0">
                <a:latin typeface="Tahoma" pitchFamily="34" charset="0"/>
                <a:cs typeface="Tahoma" pitchFamily="34" charset="0"/>
              </a:rPr>
              <a:t> </a:t>
            </a:r>
            <a:r>
              <a:rPr lang="en-US" sz="1500" dirty="0" err="1">
                <a:latin typeface="Tahoma" pitchFamily="34" charset="0"/>
                <a:cs typeface="Tahoma" pitchFamily="34" charset="0"/>
              </a:rPr>
              <a:t>juga</a:t>
            </a:r>
            <a:r>
              <a:rPr lang="en-US" sz="1500" dirty="0">
                <a:latin typeface="Tahoma" pitchFamily="34" charset="0"/>
                <a:cs typeface="Tahoma" pitchFamily="34" charset="0"/>
              </a:rPr>
              <a:t> </a:t>
            </a:r>
            <a:r>
              <a:rPr lang="en-US" sz="1500" dirty="0" err="1">
                <a:latin typeface="Tahoma" pitchFamily="34" charset="0"/>
                <a:cs typeface="Tahoma" pitchFamily="34" charset="0"/>
              </a:rPr>
              <a:t>melakukan</a:t>
            </a:r>
            <a:r>
              <a:rPr lang="en-US" sz="1500" dirty="0">
                <a:latin typeface="Tahoma" pitchFamily="34" charset="0"/>
                <a:cs typeface="Tahoma" pitchFamily="34" charset="0"/>
              </a:rPr>
              <a:t> </a:t>
            </a:r>
            <a:r>
              <a:rPr lang="en-US" sz="1500" dirty="0" err="1">
                <a:latin typeface="Tahoma" pitchFamily="34" charset="0"/>
                <a:cs typeface="Tahoma" pitchFamily="34" charset="0"/>
              </a:rPr>
              <a:t>riset</a:t>
            </a:r>
            <a:r>
              <a:rPr lang="en-US" sz="1500" dirty="0">
                <a:latin typeface="Tahoma" pitchFamily="34" charset="0"/>
                <a:cs typeface="Tahoma" pitchFamily="34" charset="0"/>
              </a:rPr>
              <a:t> </a:t>
            </a:r>
            <a:r>
              <a:rPr lang="en-US" sz="1500" dirty="0" err="1" smtClean="0">
                <a:latin typeface="Tahoma" pitchFamily="34" charset="0"/>
                <a:cs typeface="Tahoma" pitchFamily="34" charset="0"/>
              </a:rPr>
              <a:t>literasi</a:t>
            </a:r>
            <a:r>
              <a:rPr lang="en-US" sz="1500" dirty="0" smtClean="0">
                <a:latin typeface="Tahoma" pitchFamily="34" charset="0"/>
                <a:cs typeface="Tahoma" pitchFamily="34" charset="0"/>
              </a:rPr>
              <a:t>, </a:t>
            </a:r>
            <a:r>
              <a:rPr lang="en-US" sz="1500" dirty="0" err="1" smtClean="0">
                <a:latin typeface="Tahoma" pitchFamily="34" charset="0"/>
                <a:cs typeface="Tahoma" pitchFamily="34" charset="0"/>
              </a:rPr>
              <a:t>perbukuan</a:t>
            </a:r>
            <a:r>
              <a:rPr lang="en-US" sz="1500" dirty="0" smtClean="0">
                <a:latin typeface="Tahoma" pitchFamily="34" charset="0"/>
                <a:cs typeface="Tahoma" pitchFamily="34" charset="0"/>
              </a:rPr>
              <a:t> </a:t>
            </a:r>
            <a:r>
              <a:rPr lang="en-US" sz="1500" dirty="0" err="1">
                <a:latin typeface="Tahoma" pitchFamily="34" charset="0"/>
                <a:cs typeface="Tahoma" pitchFamily="34" charset="0"/>
              </a:rPr>
              <a:t>dan</a:t>
            </a:r>
            <a:r>
              <a:rPr lang="en-US" sz="1500" dirty="0">
                <a:latin typeface="Tahoma" pitchFamily="34" charset="0"/>
                <a:cs typeface="Tahoma" pitchFamily="34" charset="0"/>
              </a:rPr>
              <a:t> </a:t>
            </a:r>
            <a:r>
              <a:rPr lang="en-US" sz="1500" dirty="0" err="1">
                <a:latin typeface="Tahoma" pitchFamily="34" charset="0"/>
                <a:cs typeface="Tahoma" pitchFamily="34" charset="0"/>
              </a:rPr>
              <a:t>perpustakaan</a:t>
            </a:r>
            <a:r>
              <a:rPr lang="en-US" sz="1500" dirty="0">
                <a:latin typeface="Tahoma" pitchFamily="34" charset="0"/>
                <a:cs typeface="Tahoma" pitchFamily="34" charset="0"/>
              </a:rPr>
              <a:t> </a:t>
            </a:r>
            <a:r>
              <a:rPr lang="en-US" sz="1500" dirty="0" err="1">
                <a:latin typeface="Tahoma" pitchFamily="34" charset="0"/>
                <a:cs typeface="Tahoma" pitchFamily="34" charset="0"/>
              </a:rPr>
              <a:t>di</a:t>
            </a:r>
            <a:r>
              <a:rPr lang="en-US" sz="1500" dirty="0">
                <a:latin typeface="Tahoma" pitchFamily="34" charset="0"/>
                <a:cs typeface="Tahoma" pitchFamily="34" charset="0"/>
              </a:rPr>
              <a:t> </a:t>
            </a:r>
            <a:r>
              <a:rPr lang="en-US" sz="1500" dirty="0" err="1" smtClean="0">
                <a:latin typeface="Tahoma" pitchFamily="34" charset="0"/>
                <a:cs typeface="Tahoma" pitchFamily="34" charset="0"/>
              </a:rPr>
              <a:t>banyak</a:t>
            </a:r>
            <a:r>
              <a:rPr lang="en-US" sz="1500" dirty="0" smtClean="0">
                <a:latin typeface="Tahoma" pitchFamily="34" charset="0"/>
                <a:cs typeface="Tahoma" pitchFamily="34" charset="0"/>
              </a:rPr>
              <a:t> </a:t>
            </a:r>
            <a:r>
              <a:rPr lang="en-US" sz="1500" dirty="0" err="1" smtClean="0">
                <a:latin typeface="Tahoma" pitchFamily="34" charset="0"/>
                <a:cs typeface="Tahoma" pitchFamily="34" charset="0"/>
              </a:rPr>
              <a:t>daerah</a:t>
            </a:r>
            <a:r>
              <a:rPr lang="en-US" sz="1500" dirty="0" smtClean="0">
                <a:latin typeface="Tahoma" pitchFamily="34" charset="0"/>
                <a:cs typeface="Tahoma" pitchFamily="34" charset="0"/>
              </a:rPr>
              <a:t> </a:t>
            </a:r>
            <a:r>
              <a:rPr lang="en-US" sz="1500" dirty="0" err="1" smtClean="0">
                <a:latin typeface="Tahoma" pitchFamily="34" charset="0"/>
                <a:cs typeface="Tahoma" pitchFamily="34" charset="0"/>
              </a:rPr>
              <a:t>di</a:t>
            </a:r>
            <a:r>
              <a:rPr lang="en-US" sz="1500" dirty="0" smtClean="0">
                <a:latin typeface="Tahoma" pitchFamily="34" charset="0"/>
                <a:cs typeface="Tahoma" pitchFamily="34" charset="0"/>
              </a:rPr>
              <a:t> Indonesia </a:t>
            </a:r>
            <a:r>
              <a:rPr lang="en-US" sz="1500" dirty="0" err="1" smtClean="0">
                <a:latin typeface="Tahoma" pitchFamily="34" charset="0"/>
                <a:cs typeface="Tahoma" pitchFamily="34" charset="0"/>
              </a:rPr>
              <a:t>dan</a:t>
            </a:r>
            <a:r>
              <a:rPr lang="en-US" sz="1500" dirty="0" smtClean="0">
                <a:latin typeface="Tahoma" pitchFamily="34" charset="0"/>
                <a:cs typeface="Tahoma" pitchFamily="34" charset="0"/>
              </a:rPr>
              <a:t> </a:t>
            </a:r>
            <a:r>
              <a:rPr lang="en-US" sz="1500" dirty="0" err="1" smtClean="0">
                <a:latin typeface="Tahoma" pitchFamily="34" charset="0"/>
                <a:cs typeface="Tahoma" pitchFamily="34" charset="0"/>
              </a:rPr>
              <a:t>juga</a:t>
            </a:r>
            <a:r>
              <a:rPr lang="en-US" sz="1500" dirty="0" smtClean="0">
                <a:latin typeface="Tahoma" pitchFamily="34" charset="0"/>
                <a:cs typeface="Tahoma" pitchFamily="34" charset="0"/>
              </a:rPr>
              <a:t> </a:t>
            </a:r>
            <a:r>
              <a:rPr lang="en-US" sz="1500" dirty="0" err="1" smtClean="0">
                <a:latin typeface="Tahoma" pitchFamily="34" charset="0"/>
                <a:cs typeface="Tahoma" pitchFamily="34" charset="0"/>
              </a:rPr>
              <a:t>kota-kota</a:t>
            </a:r>
            <a:r>
              <a:rPr lang="en-US" sz="1500" dirty="0" smtClean="0">
                <a:latin typeface="Tahoma" pitchFamily="34" charset="0"/>
                <a:cs typeface="Tahoma" pitchFamily="34" charset="0"/>
              </a:rPr>
              <a:t> </a:t>
            </a:r>
            <a:r>
              <a:rPr lang="en-US" sz="1500" dirty="0" err="1" smtClean="0">
                <a:latin typeface="Tahoma" pitchFamily="34" charset="0"/>
                <a:cs typeface="Tahoma" pitchFamily="34" charset="0"/>
              </a:rPr>
              <a:t>di</a:t>
            </a:r>
            <a:r>
              <a:rPr lang="en-US" sz="1500" dirty="0" smtClean="0">
                <a:latin typeface="Tahoma" pitchFamily="34" charset="0"/>
                <a:cs typeface="Tahoma" pitchFamily="34" charset="0"/>
              </a:rPr>
              <a:t> </a:t>
            </a:r>
            <a:r>
              <a:rPr lang="en-US" sz="1500" dirty="0" err="1" smtClean="0">
                <a:latin typeface="Tahoma" pitchFamily="34" charset="0"/>
                <a:cs typeface="Tahoma" pitchFamily="34" charset="0"/>
              </a:rPr>
              <a:t>asia</a:t>
            </a:r>
            <a:r>
              <a:rPr lang="en-US" sz="1500" dirty="0" smtClean="0">
                <a:latin typeface="Tahoma" pitchFamily="34" charset="0"/>
                <a:cs typeface="Tahoma" pitchFamily="34" charset="0"/>
              </a:rPr>
              <a:t>, </a:t>
            </a:r>
            <a:r>
              <a:rPr lang="en-US" sz="1500" dirty="0" err="1" smtClean="0">
                <a:latin typeface="Tahoma" pitchFamily="34" charset="0"/>
                <a:cs typeface="Tahoma" pitchFamily="34" charset="0"/>
              </a:rPr>
              <a:t>eropa</a:t>
            </a:r>
            <a:r>
              <a:rPr lang="en-US" sz="1500" dirty="0" smtClean="0">
                <a:latin typeface="Tahoma" pitchFamily="34" charset="0"/>
                <a:cs typeface="Tahoma" pitchFamily="34" charset="0"/>
              </a:rPr>
              <a:t> </a:t>
            </a:r>
            <a:r>
              <a:rPr lang="en-US" sz="1500" dirty="0" err="1" smtClean="0">
                <a:latin typeface="Tahoma" pitchFamily="34" charset="0"/>
                <a:cs typeface="Tahoma" pitchFamily="34" charset="0"/>
              </a:rPr>
              <a:t>dan</a:t>
            </a:r>
            <a:r>
              <a:rPr lang="en-US" sz="1500" dirty="0" smtClean="0">
                <a:latin typeface="Tahoma" pitchFamily="34" charset="0"/>
                <a:cs typeface="Tahoma" pitchFamily="34" charset="0"/>
              </a:rPr>
              <a:t> </a:t>
            </a:r>
            <a:r>
              <a:rPr lang="en-US" sz="1500" dirty="0" err="1" smtClean="0">
                <a:latin typeface="Tahoma" pitchFamily="34" charset="0"/>
                <a:cs typeface="Tahoma" pitchFamily="34" charset="0"/>
              </a:rPr>
              <a:t>amerika</a:t>
            </a:r>
            <a:r>
              <a:rPr lang="en-US" sz="1500" dirty="0" smtClean="0">
                <a:latin typeface="Tahoma" pitchFamily="34" charset="0"/>
                <a:cs typeface="Tahoma" pitchFamily="34" charset="0"/>
              </a:rPr>
              <a:t>. </a:t>
            </a:r>
            <a:r>
              <a:rPr lang="en-US" sz="1500" dirty="0" err="1" smtClean="0">
                <a:latin typeface="Tahoma" pitchFamily="34" charset="0"/>
                <a:cs typeface="Tahoma" pitchFamily="34" charset="0"/>
              </a:rPr>
              <a:t>Terakhir</a:t>
            </a:r>
            <a:r>
              <a:rPr lang="en-US" sz="1500" dirty="0" smtClean="0">
                <a:latin typeface="Tahoma" pitchFamily="34" charset="0"/>
                <a:cs typeface="Tahoma" pitchFamily="34" charset="0"/>
              </a:rPr>
              <a:t> </a:t>
            </a:r>
            <a:r>
              <a:rPr lang="en-US" sz="1500" dirty="0" err="1">
                <a:latin typeface="Tahoma" pitchFamily="34" charset="0"/>
                <a:cs typeface="Tahoma" pitchFamily="34" charset="0"/>
              </a:rPr>
              <a:t>di</a:t>
            </a:r>
            <a:r>
              <a:rPr lang="en-US" sz="1500" dirty="0">
                <a:latin typeface="Tahoma" pitchFamily="34" charset="0"/>
                <a:cs typeface="Tahoma" pitchFamily="34" charset="0"/>
              </a:rPr>
              <a:t> </a:t>
            </a:r>
            <a:r>
              <a:rPr lang="en-US" sz="1500" dirty="0" err="1">
                <a:latin typeface="Tahoma" pitchFamily="34" charset="0"/>
                <a:cs typeface="Tahoma" pitchFamily="34" charset="0"/>
              </a:rPr>
              <a:t>tahun</a:t>
            </a:r>
            <a:r>
              <a:rPr lang="en-US" sz="1500" dirty="0">
                <a:latin typeface="Tahoma" pitchFamily="34" charset="0"/>
                <a:cs typeface="Tahoma" pitchFamily="34" charset="0"/>
              </a:rPr>
              <a:t> 2014 </a:t>
            </a:r>
            <a:r>
              <a:rPr lang="en-US" sz="1500" dirty="0" err="1">
                <a:latin typeface="Tahoma" pitchFamily="34" charset="0"/>
                <a:cs typeface="Tahoma" pitchFamily="34" charset="0"/>
              </a:rPr>
              <a:t>di</a:t>
            </a:r>
            <a:r>
              <a:rPr lang="en-US" sz="1500" dirty="0">
                <a:latin typeface="Tahoma" pitchFamily="34" charset="0"/>
                <a:cs typeface="Tahoma" pitchFamily="34" charset="0"/>
              </a:rPr>
              <a:t> Frankfurt, Amsterdam </a:t>
            </a:r>
            <a:r>
              <a:rPr lang="en-US" sz="1500" dirty="0" err="1">
                <a:latin typeface="Tahoma" pitchFamily="34" charset="0"/>
                <a:cs typeface="Tahoma" pitchFamily="34" charset="0"/>
              </a:rPr>
              <a:t>dan</a:t>
            </a:r>
            <a:r>
              <a:rPr lang="en-US" sz="1500" dirty="0">
                <a:latin typeface="Tahoma" pitchFamily="34" charset="0"/>
                <a:cs typeface="Tahoma" pitchFamily="34" charset="0"/>
              </a:rPr>
              <a:t> Paris. </a:t>
            </a:r>
            <a:r>
              <a:rPr lang="it-IT" sz="1500" dirty="0">
                <a:latin typeface="Tahoma" pitchFamily="34" charset="0"/>
                <a:cs typeface="Tahoma" pitchFamily="34" charset="0"/>
              </a:rPr>
              <a:t>Saat ini menjadi pegawai negeri sipil sebagai </a:t>
            </a:r>
            <a:r>
              <a:rPr lang="it-IT" sz="1500" dirty="0" smtClean="0">
                <a:latin typeface="Tahoma" pitchFamily="34" charset="0"/>
                <a:cs typeface="Tahoma" pitchFamily="34" charset="0"/>
              </a:rPr>
              <a:t>Pelaksana Hubungan Lembaga Masyarakat di Biro Komunikasi dan Layanan Masyarakat Kementerian </a:t>
            </a:r>
            <a:r>
              <a:rPr lang="it-IT" sz="1500" dirty="0">
                <a:latin typeface="Tahoma" pitchFamily="34" charset="0"/>
                <a:cs typeface="Tahoma" pitchFamily="34" charset="0"/>
              </a:rPr>
              <a:t>Pendidikan dan Kebudayaan. Sempat menjadi Kepala </a:t>
            </a:r>
            <a:r>
              <a:rPr lang="it-IT" sz="1500" dirty="0" smtClean="0">
                <a:latin typeface="Tahoma" pitchFamily="34" charset="0"/>
                <a:cs typeface="Tahoma" pitchFamily="34" charset="0"/>
              </a:rPr>
              <a:t>Perpustakaan Kemendikbud. Tahun </a:t>
            </a:r>
            <a:r>
              <a:rPr lang="it-IT" sz="1500" dirty="0">
                <a:latin typeface="Tahoma" pitchFamily="34" charset="0"/>
                <a:cs typeface="Tahoma" pitchFamily="34" charset="0"/>
              </a:rPr>
              <a:t>2006 terpilih menjadi Pemuda Berprestasi Nasional </a:t>
            </a:r>
            <a:r>
              <a:rPr lang="it-IT" sz="1500" dirty="0" smtClean="0">
                <a:latin typeface="Tahoma" pitchFamily="34" charset="0"/>
                <a:cs typeface="Tahoma" pitchFamily="34" charset="0"/>
              </a:rPr>
              <a:t>oleh </a:t>
            </a:r>
            <a:r>
              <a:rPr lang="it-IT" sz="1500" dirty="0">
                <a:latin typeface="Tahoma" pitchFamily="34" charset="0"/>
                <a:cs typeface="Tahoma" pitchFamily="34" charset="0"/>
              </a:rPr>
              <a:t>Kantor </a:t>
            </a:r>
            <a:r>
              <a:rPr lang="it-IT" sz="1500" dirty="0" smtClean="0">
                <a:latin typeface="Tahoma" pitchFamily="34" charset="0"/>
                <a:cs typeface="Tahoma" pitchFamily="34" charset="0"/>
              </a:rPr>
              <a:t>Menpora. Kisah hidupnya dimuat di buku Catatan Emas: Kisah 20 Pemuda Indonesia yang Mengukir Sejarah. </a:t>
            </a:r>
            <a:endParaRPr lang="it-IT" sz="1500" dirty="0">
              <a:latin typeface="Tahoma" pitchFamily="34" charset="0"/>
              <a:cs typeface="Tahoma" pitchFamily="34" charset="0"/>
            </a:endParaRPr>
          </a:p>
          <a:p>
            <a:pPr algn="just"/>
            <a:r>
              <a:rPr lang="es-ES" sz="1500" dirty="0" err="1" smtClean="0">
                <a:latin typeface="Tahoma" pitchFamily="34" charset="0"/>
                <a:cs typeface="Tahoma" pitchFamily="34" charset="0"/>
              </a:rPr>
              <a:t>Dapat</a:t>
            </a:r>
            <a:r>
              <a:rPr lang="es-ES" sz="1500" dirty="0" smtClean="0">
                <a:latin typeface="Tahoma" pitchFamily="34" charset="0"/>
                <a:cs typeface="Tahoma" pitchFamily="34" charset="0"/>
              </a:rPr>
              <a:t> </a:t>
            </a:r>
            <a:r>
              <a:rPr lang="es-ES" sz="1500" dirty="0" err="1">
                <a:latin typeface="Tahoma" pitchFamily="34" charset="0"/>
                <a:cs typeface="Tahoma" pitchFamily="34" charset="0"/>
              </a:rPr>
              <a:t>dihubungi</a:t>
            </a:r>
            <a:r>
              <a:rPr lang="es-ES" sz="1500" dirty="0">
                <a:latin typeface="Tahoma" pitchFamily="34" charset="0"/>
                <a:cs typeface="Tahoma" pitchFamily="34" charset="0"/>
              </a:rPr>
              <a:t> </a:t>
            </a:r>
            <a:r>
              <a:rPr lang="es-ES" sz="1500" dirty="0" err="1">
                <a:latin typeface="Tahoma" pitchFamily="34" charset="0"/>
                <a:cs typeface="Tahoma" pitchFamily="34" charset="0"/>
              </a:rPr>
              <a:t>melalui</a:t>
            </a:r>
            <a:r>
              <a:rPr lang="es-ES" sz="1500" dirty="0">
                <a:latin typeface="Tahoma" pitchFamily="34" charset="0"/>
                <a:cs typeface="Tahoma" pitchFamily="34" charset="0"/>
              </a:rPr>
              <a:t> </a:t>
            </a:r>
            <a:r>
              <a:rPr lang="es-ES" sz="1500" dirty="0" err="1">
                <a:latin typeface="Tahoma" pitchFamily="34" charset="0"/>
                <a:cs typeface="Tahoma" pitchFamily="34" charset="0"/>
              </a:rPr>
              <a:t>ponsel</a:t>
            </a:r>
            <a:r>
              <a:rPr lang="es-ES" sz="1500" dirty="0">
                <a:latin typeface="Tahoma" pitchFamily="34" charset="0"/>
                <a:cs typeface="Tahoma" pitchFamily="34" charset="0"/>
              </a:rPr>
              <a:t>: 0811 14 5533, 0811 889 829 </a:t>
            </a:r>
            <a:r>
              <a:rPr lang="es-ES" sz="1500" dirty="0" smtClean="0">
                <a:latin typeface="Tahoma" pitchFamily="34" charset="0"/>
                <a:cs typeface="Tahoma" pitchFamily="34" charset="0"/>
              </a:rPr>
              <a:t>dan pos-el</a:t>
            </a:r>
            <a:r>
              <a:rPr lang="es-ES" sz="1500" dirty="0">
                <a:latin typeface="Tahoma" pitchFamily="34" charset="0"/>
                <a:cs typeface="Tahoma" pitchFamily="34" charset="0"/>
              </a:rPr>
              <a:t>: wien.muldian@gmail.com</a:t>
            </a:r>
            <a:endParaRPr lang="en-US" sz="1500" dirty="0">
              <a:latin typeface="Tahoma" pitchFamily="34" charset="0"/>
              <a:cs typeface="Tahoma"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AU" sz="6000" dirty="0" smtClean="0">
                <a:solidFill>
                  <a:srgbClr val="0070C0"/>
                </a:solidFill>
                <a:latin typeface="Eurotype" pitchFamily="2" charset="0"/>
              </a:rPr>
              <a:t>LITERASI</a:t>
            </a:r>
          </a:p>
        </p:txBody>
      </p:sp>
      <p:sp>
        <p:nvSpPr>
          <p:cNvPr id="3" name="Content Placeholder 2"/>
          <p:cNvSpPr>
            <a:spLocks noGrp="1"/>
          </p:cNvSpPr>
          <p:nvPr>
            <p:ph idx="1"/>
          </p:nvPr>
        </p:nvSpPr>
        <p:spPr/>
        <p:txBody>
          <a:bodyPr numCol="1">
            <a:normAutofit/>
          </a:bodyPr>
          <a:lstStyle/>
          <a:p>
            <a:pPr marL="0" indent="0">
              <a:buNone/>
            </a:pPr>
            <a:endParaRPr lang="en-AU" dirty="0" smtClean="0"/>
          </a:p>
          <a:p>
            <a:pPr marL="457200" lvl="1" indent="0">
              <a:buNone/>
            </a:pPr>
            <a:endParaRPr lang="en-AU"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21393970">
            <a:off x="3409692" y="1327769"/>
            <a:ext cx="2121072" cy="1963271"/>
          </a:xfrm>
          <a:prstGeom prst="roundRect">
            <a:avLst>
              <a:gd name="adj" fmla="val 50000"/>
            </a:avLst>
          </a:prstGeom>
          <a:solidFill>
            <a:srgbClr val="FFFFFF">
              <a:shade val="85000"/>
            </a:srgbClr>
          </a:solidFill>
          <a:ln>
            <a:noFill/>
          </a:ln>
          <a:effectLst>
            <a:outerShdw blurRad="50800" dist="38100" dir="2700000" algn="tl" rotWithShape="0">
              <a:prstClr val="black">
                <a:alpha val="40000"/>
              </a:prstClr>
            </a:outerShdw>
            <a:reflection blurRad="12700" stA="38000" endPos="28000" dist="5000" dir="5400000" sy="-100000" algn="bl" rotWithShape="0"/>
          </a:effectLst>
          <a:extLst/>
        </p:spPr>
      </p:pic>
      <p:sp>
        <p:nvSpPr>
          <p:cNvPr id="5" name="TextBox 4"/>
          <p:cNvSpPr txBox="1"/>
          <p:nvPr/>
        </p:nvSpPr>
        <p:spPr>
          <a:xfrm>
            <a:off x="1371600" y="3505200"/>
            <a:ext cx="7086600" cy="2862322"/>
          </a:xfrm>
          <a:prstGeom prst="rect">
            <a:avLst/>
          </a:prstGeom>
          <a:noFill/>
        </p:spPr>
        <p:txBody>
          <a:bodyPr wrap="square" rtlCol="0">
            <a:spAutoFit/>
          </a:bodyPr>
          <a:lstStyle/>
          <a:p>
            <a:r>
              <a:rPr lang="en-US" sz="3600" b="1" dirty="0" smtClean="0"/>
              <a:t>LITERASI</a:t>
            </a:r>
            <a:r>
              <a:rPr lang="en-US" sz="3600" dirty="0" smtClean="0"/>
              <a:t> </a:t>
            </a:r>
            <a:r>
              <a:rPr lang="en-US" sz="3600" dirty="0" err="1" smtClean="0"/>
              <a:t>dalam</a:t>
            </a:r>
            <a:r>
              <a:rPr lang="en-US" sz="3600" dirty="0" smtClean="0"/>
              <a:t> </a:t>
            </a:r>
            <a:r>
              <a:rPr lang="en-US" sz="3600" dirty="0" err="1" smtClean="0"/>
              <a:t>konteks</a:t>
            </a:r>
            <a:r>
              <a:rPr lang="en-US" sz="3600" dirty="0" smtClean="0"/>
              <a:t> GLS </a:t>
            </a:r>
            <a:r>
              <a:rPr lang="en-US" sz="3600" dirty="0" err="1" smtClean="0"/>
              <a:t>merupakan</a:t>
            </a:r>
            <a:r>
              <a:rPr lang="en-US" sz="3600" dirty="0" smtClean="0"/>
              <a:t> </a:t>
            </a:r>
            <a:r>
              <a:rPr lang="en-US" sz="3600" dirty="0" err="1" smtClean="0"/>
              <a:t>kemampuan</a:t>
            </a:r>
            <a:r>
              <a:rPr lang="en-US" sz="3600" dirty="0" smtClean="0"/>
              <a:t> </a:t>
            </a:r>
            <a:r>
              <a:rPr lang="en-US" sz="3600" dirty="0" err="1" smtClean="0"/>
              <a:t>mengakses</a:t>
            </a:r>
            <a:r>
              <a:rPr lang="en-US" sz="3600" dirty="0" smtClean="0"/>
              <a:t>, </a:t>
            </a:r>
            <a:r>
              <a:rPr lang="en-US" sz="3600" dirty="0" err="1" smtClean="0"/>
              <a:t>memahami</a:t>
            </a:r>
            <a:r>
              <a:rPr lang="en-US" sz="3600" dirty="0" smtClean="0"/>
              <a:t>, </a:t>
            </a:r>
            <a:r>
              <a:rPr lang="en-US" sz="3600" dirty="0" err="1" smtClean="0"/>
              <a:t>dan</a:t>
            </a:r>
            <a:r>
              <a:rPr lang="en-US" sz="3600" dirty="0" smtClean="0"/>
              <a:t> </a:t>
            </a:r>
            <a:r>
              <a:rPr lang="en-US" sz="3600" dirty="0" err="1" smtClean="0"/>
              <a:t>menggunakan</a:t>
            </a:r>
            <a:r>
              <a:rPr lang="en-US" sz="3600" dirty="0" smtClean="0"/>
              <a:t> </a:t>
            </a:r>
            <a:r>
              <a:rPr lang="en-US" sz="3600" dirty="0" err="1" smtClean="0"/>
              <a:t>informasi</a:t>
            </a:r>
            <a:r>
              <a:rPr lang="en-US" sz="3600" dirty="0" smtClean="0"/>
              <a:t> </a:t>
            </a:r>
            <a:r>
              <a:rPr lang="en-US" sz="3600" dirty="0" err="1" smtClean="0"/>
              <a:t>secara</a:t>
            </a:r>
            <a:r>
              <a:rPr lang="en-US" sz="3600" dirty="0" smtClean="0"/>
              <a:t> </a:t>
            </a:r>
            <a:r>
              <a:rPr lang="en-US" sz="3600" dirty="0" err="1" smtClean="0"/>
              <a:t>cerdas</a:t>
            </a:r>
            <a:r>
              <a:rPr lang="en-US" sz="3600" dirty="0" smtClean="0"/>
              <a:t> .</a:t>
            </a:r>
          </a:p>
          <a:p>
            <a:endParaRPr lang="en-US" sz="3600" dirty="0"/>
          </a:p>
        </p:txBody>
      </p:sp>
      <p:pic>
        <p:nvPicPr>
          <p:cNvPr id="6"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273030" y="74478"/>
            <a:ext cx="794770" cy="839922"/>
          </a:xfrm>
          <a:prstGeom prst="rect">
            <a:avLst/>
          </a:prstGeom>
          <a:noFill/>
        </p:spPr>
      </p:pic>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962" name="AutoShape 4"/>
          <p:cNvCxnSpPr>
            <a:cxnSpLocks noChangeShapeType="1"/>
            <a:stCxn id="40967" idx="1"/>
            <a:endCxn id="40964" idx="2"/>
          </p:cNvCxnSpPr>
          <p:nvPr/>
        </p:nvCxnSpPr>
        <p:spPr bwMode="auto">
          <a:xfrm rot="10800000">
            <a:off x="1030288" y="5445125"/>
            <a:ext cx="1020762" cy="771526"/>
          </a:xfrm>
          <a:prstGeom prst="bentConnector2">
            <a:avLst/>
          </a:prstGeom>
          <a:noFill/>
          <a:ln w="28575">
            <a:solidFill>
              <a:srgbClr val="FFFF00"/>
            </a:solidFill>
            <a:miter lim="800000"/>
            <a:headEnd/>
            <a:tailEnd type="triangle" w="med" len="med"/>
          </a:ln>
        </p:spPr>
      </p:cxnSp>
      <p:sp>
        <p:nvSpPr>
          <p:cNvPr id="40963" name="Rectangle 6"/>
          <p:cNvSpPr>
            <a:spLocks noChangeArrowheads="1"/>
          </p:cNvSpPr>
          <p:nvPr/>
        </p:nvSpPr>
        <p:spPr bwMode="auto">
          <a:xfrm>
            <a:off x="3492500" y="2997201"/>
            <a:ext cx="2287588" cy="576263"/>
          </a:xfrm>
          <a:prstGeom prst="rect">
            <a:avLst/>
          </a:prstGeom>
          <a:solidFill>
            <a:schemeClr val="folHlink"/>
          </a:solidFill>
          <a:ln w="9525">
            <a:noFill/>
            <a:miter lim="800000"/>
            <a:headEnd/>
            <a:tailEnd/>
          </a:ln>
        </p:spPr>
        <p:txBody>
          <a:bodyPr wrap="none" anchor="ctr"/>
          <a:lstStyle/>
          <a:p>
            <a:pPr>
              <a:buFontTx/>
              <a:buChar char="•"/>
            </a:pPr>
            <a:r>
              <a:rPr lang="en-US" sz="1400" b="1" dirty="0">
                <a:solidFill>
                  <a:schemeClr val="bg1"/>
                </a:solidFill>
              </a:rPr>
              <a:t> </a:t>
            </a:r>
            <a:r>
              <a:rPr lang="en-US" sz="1400" b="1" dirty="0" err="1">
                <a:solidFill>
                  <a:schemeClr val="bg1"/>
                </a:solidFill>
              </a:rPr>
              <a:t>Harga</a:t>
            </a:r>
            <a:r>
              <a:rPr lang="en-US" sz="1400" b="1" dirty="0">
                <a:solidFill>
                  <a:schemeClr val="bg1"/>
                </a:solidFill>
              </a:rPr>
              <a:t> </a:t>
            </a:r>
            <a:r>
              <a:rPr lang="en-US" sz="1400" b="1" dirty="0" err="1">
                <a:solidFill>
                  <a:schemeClr val="bg1"/>
                </a:solidFill>
              </a:rPr>
              <a:t>turun</a:t>
            </a:r>
            <a:endParaRPr lang="en-US" sz="1400" b="1" dirty="0">
              <a:solidFill>
                <a:schemeClr val="bg1"/>
              </a:solidFill>
            </a:endParaRPr>
          </a:p>
          <a:p>
            <a:pPr>
              <a:buFontTx/>
              <a:buChar char="•"/>
            </a:pPr>
            <a:r>
              <a:rPr lang="en-US" sz="1400" b="1" dirty="0">
                <a:solidFill>
                  <a:schemeClr val="bg1"/>
                </a:solidFill>
              </a:rPr>
              <a:t> </a:t>
            </a:r>
            <a:r>
              <a:rPr lang="en-US" sz="1400" b="1" dirty="0" err="1">
                <a:solidFill>
                  <a:schemeClr val="bg1"/>
                </a:solidFill>
              </a:rPr>
              <a:t>Ketersediaan</a:t>
            </a:r>
            <a:r>
              <a:rPr lang="en-US" sz="1400" b="1" dirty="0">
                <a:solidFill>
                  <a:schemeClr val="bg1"/>
                </a:solidFill>
              </a:rPr>
              <a:t> </a:t>
            </a:r>
            <a:r>
              <a:rPr lang="en-US" sz="1400" b="1" dirty="0" err="1">
                <a:solidFill>
                  <a:schemeClr val="bg1"/>
                </a:solidFill>
              </a:rPr>
              <a:t>buku</a:t>
            </a:r>
            <a:r>
              <a:rPr lang="en-US" sz="1400" b="1" dirty="0">
                <a:solidFill>
                  <a:schemeClr val="bg1"/>
                </a:solidFill>
              </a:rPr>
              <a:t> </a:t>
            </a:r>
            <a:r>
              <a:rPr lang="en-US" sz="1400" b="1" dirty="0" err="1">
                <a:solidFill>
                  <a:schemeClr val="bg1"/>
                </a:solidFill>
              </a:rPr>
              <a:t>naik</a:t>
            </a:r>
            <a:endParaRPr lang="en-US" sz="1400" b="1" dirty="0">
              <a:solidFill>
                <a:schemeClr val="bg1"/>
              </a:solidFill>
            </a:endParaRPr>
          </a:p>
        </p:txBody>
      </p:sp>
      <p:sp>
        <p:nvSpPr>
          <p:cNvPr id="40964" name="Rectangle 7"/>
          <p:cNvSpPr>
            <a:spLocks noChangeArrowheads="1"/>
          </p:cNvSpPr>
          <p:nvPr/>
        </p:nvSpPr>
        <p:spPr bwMode="auto">
          <a:xfrm>
            <a:off x="323850" y="4911725"/>
            <a:ext cx="1411288" cy="533400"/>
          </a:xfrm>
          <a:prstGeom prst="rect">
            <a:avLst/>
          </a:prstGeom>
          <a:solidFill>
            <a:schemeClr val="folHlink"/>
          </a:solidFill>
          <a:ln w="9525">
            <a:noFill/>
            <a:miter lim="800000"/>
            <a:headEnd/>
            <a:tailEnd/>
          </a:ln>
        </p:spPr>
        <p:txBody>
          <a:bodyPr wrap="none" anchor="ctr"/>
          <a:lstStyle/>
          <a:p>
            <a:pPr algn="ctr"/>
            <a:r>
              <a:rPr lang="en-US" sz="1400" b="1">
                <a:solidFill>
                  <a:schemeClr val="bg1"/>
                </a:solidFill>
              </a:rPr>
              <a:t>Penguasaan </a:t>
            </a:r>
          </a:p>
          <a:p>
            <a:pPr algn="ctr"/>
            <a:r>
              <a:rPr lang="en-US" sz="1400" b="1">
                <a:solidFill>
                  <a:schemeClr val="bg1"/>
                </a:solidFill>
              </a:rPr>
              <a:t>Iptek meningkat</a:t>
            </a:r>
          </a:p>
        </p:txBody>
      </p:sp>
      <p:sp>
        <p:nvSpPr>
          <p:cNvPr id="40965" name="Rectangle 8"/>
          <p:cNvSpPr>
            <a:spLocks noChangeArrowheads="1"/>
          </p:cNvSpPr>
          <p:nvPr/>
        </p:nvSpPr>
        <p:spPr bwMode="auto">
          <a:xfrm>
            <a:off x="3779840" y="5013326"/>
            <a:ext cx="1728787" cy="503238"/>
          </a:xfrm>
          <a:prstGeom prst="rect">
            <a:avLst/>
          </a:prstGeom>
          <a:solidFill>
            <a:schemeClr val="folHlink"/>
          </a:solidFill>
          <a:ln w="9525">
            <a:noFill/>
            <a:miter lim="800000"/>
            <a:headEnd/>
            <a:tailEnd/>
          </a:ln>
        </p:spPr>
        <p:txBody>
          <a:bodyPr wrap="none" anchor="ctr"/>
          <a:lstStyle/>
          <a:p>
            <a:pPr algn="ctr"/>
            <a:r>
              <a:rPr lang="en-US" sz="1400" b="1">
                <a:solidFill>
                  <a:schemeClr val="bg1"/>
                </a:solidFill>
              </a:rPr>
              <a:t>Industri Penerbitan </a:t>
            </a:r>
          </a:p>
          <a:p>
            <a:pPr algn="ctr"/>
            <a:r>
              <a:rPr lang="en-US" sz="1400" b="1">
                <a:solidFill>
                  <a:schemeClr val="bg1"/>
                </a:solidFill>
              </a:rPr>
              <a:t>tumbuh</a:t>
            </a:r>
          </a:p>
        </p:txBody>
      </p:sp>
      <p:sp>
        <p:nvSpPr>
          <p:cNvPr id="40966" name="Rectangle 9"/>
          <p:cNvSpPr>
            <a:spLocks noChangeArrowheads="1"/>
          </p:cNvSpPr>
          <p:nvPr/>
        </p:nvSpPr>
        <p:spPr bwMode="auto">
          <a:xfrm>
            <a:off x="234950" y="2743200"/>
            <a:ext cx="1600200" cy="685800"/>
          </a:xfrm>
          <a:prstGeom prst="rect">
            <a:avLst/>
          </a:prstGeom>
          <a:solidFill>
            <a:schemeClr val="folHlink"/>
          </a:solidFill>
          <a:ln w="9525">
            <a:noFill/>
            <a:miter lim="800000"/>
            <a:headEnd/>
            <a:tailEnd/>
          </a:ln>
        </p:spPr>
        <p:txBody>
          <a:bodyPr wrap="none" anchor="ctr"/>
          <a:lstStyle/>
          <a:p>
            <a:pPr algn="ctr"/>
            <a:r>
              <a:rPr lang="en-US" sz="1400" b="1" dirty="0" smtClean="0">
                <a:solidFill>
                  <a:schemeClr val="bg1"/>
                </a:solidFill>
              </a:rPr>
              <a:t>PENINGKATAN</a:t>
            </a:r>
          </a:p>
          <a:p>
            <a:pPr algn="ctr"/>
            <a:r>
              <a:rPr lang="en-US" sz="1400" b="1" dirty="0" smtClean="0">
                <a:solidFill>
                  <a:schemeClr val="bg1"/>
                </a:solidFill>
              </a:rPr>
              <a:t>KESEJAHTERAAN</a:t>
            </a:r>
          </a:p>
          <a:p>
            <a:pPr algn="ctr"/>
            <a:r>
              <a:rPr lang="en-US" sz="1400" b="1" dirty="0" smtClean="0">
                <a:solidFill>
                  <a:schemeClr val="bg1"/>
                </a:solidFill>
              </a:rPr>
              <a:t>MASYARAKAT</a:t>
            </a:r>
            <a:endParaRPr lang="en-US" sz="1400" b="1" dirty="0">
              <a:solidFill>
                <a:schemeClr val="bg1"/>
              </a:solidFill>
            </a:endParaRPr>
          </a:p>
        </p:txBody>
      </p:sp>
      <p:sp>
        <p:nvSpPr>
          <p:cNvPr id="40967" name="Rectangle 10"/>
          <p:cNvSpPr>
            <a:spLocks noChangeArrowheads="1"/>
          </p:cNvSpPr>
          <p:nvPr/>
        </p:nvSpPr>
        <p:spPr bwMode="auto">
          <a:xfrm>
            <a:off x="2051050" y="5949950"/>
            <a:ext cx="1411288" cy="533400"/>
          </a:xfrm>
          <a:prstGeom prst="rect">
            <a:avLst/>
          </a:prstGeom>
          <a:solidFill>
            <a:srgbClr val="FFFF00"/>
          </a:solidFill>
          <a:ln w="9525">
            <a:noFill/>
            <a:miter lim="800000"/>
            <a:headEnd/>
            <a:tailEnd/>
          </a:ln>
        </p:spPr>
        <p:txBody>
          <a:bodyPr wrap="none" anchor="ctr"/>
          <a:lstStyle/>
          <a:p>
            <a:pPr algn="ctr"/>
            <a:r>
              <a:rPr lang="en-US" sz="1400" b="1">
                <a:solidFill>
                  <a:srgbClr val="000000"/>
                </a:solidFill>
              </a:rPr>
              <a:t>Masyarakat </a:t>
            </a:r>
          </a:p>
          <a:p>
            <a:pPr algn="ctr"/>
            <a:r>
              <a:rPr lang="en-US" sz="1400" b="1">
                <a:solidFill>
                  <a:srgbClr val="000000"/>
                </a:solidFill>
              </a:rPr>
              <a:t>Membaca</a:t>
            </a:r>
          </a:p>
        </p:txBody>
      </p:sp>
      <p:sp>
        <p:nvSpPr>
          <p:cNvPr id="40968" name="Rectangle 11"/>
          <p:cNvSpPr>
            <a:spLocks noChangeArrowheads="1"/>
          </p:cNvSpPr>
          <p:nvPr/>
        </p:nvSpPr>
        <p:spPr bwMode="auto">
          <a:xfrm>
            <a:off x="468314" y="5805488"/>
            <a:ext cx="1152525" cy="576262"/>
          </a:xfrm>
          <a:prstGeom prst="rect">
            <a:avLst/>
          </a:prstGeom>
          <a:solidFill>
            <a:schemeClr val="accent2"/>
          </a:solidFill>
          <a:ln w="9525">
            <a:noFill/>
            <a:miter lim="800000"/>
            <a:headEnd/>
            <a:tailEnd/>
          </a:ln>
        </p:spPr>
        <p:txBody>
          <a:bodyPr wrap="none" anchor="ctr"/>
          <a:lstStyle/>
          <a:p>
            <a:pPr algn="ctr"/>
            <a:r>
              <a:rPr lang="en-US" sz="1300" b="1"/>
              <a:t>Pengetahuan </a:t>
            </a:r>
          </a:p>
          <a:p>
            <a:pPr algn="ctr"/>
            <a:r>
              <a:rPr lang="en-US" sz="1300" b="1"/>
              <a:t>Masyarakat</a:t>
            </a:r>
          </a:p>
          <a:p>
            <a:pPr algn="ctr"/>
            <a:r>
              <a:rPr lang="en-US" sz="1300" b="1"/>
              <a:t>meningkat</a:t>
            </a:r>
          </a:p>
        </p:txBody>
      </p:sp>
      <p:sp>
        <p:nvSpPr>
          <p:cNvPr id="40969" name="Rectangle 12"/>
          <p:cNvSpPr>
            <a:spLocks noChangeArrowheads="1"/>
          </p:cNvSpPr>
          <p:nvPr/>
        </p:nvSpPr>
        <p:spPr bwMode="auto">
          <a:xfrm>
            <a:off x="250827" y="4148139"/>
            <a:ext cx="1584325" cy="360362"/>
          </a:xfrm>
          <a:prstGeom prst="rect">
            <a:avLst/>
          </a:prstGeom>
          <a:solidFill>
            <a:schemeClr val="folHlink"/>
          </a:solidFill>
          <a:ln w="9525">
            <a:noFill/>
            <a:miter lim="800000"/>
            <a:headEnd/>
            <a:tailEnd/>
          </a:ln>
        </p:spPr>
        <p:txBody>
          <a:bodyPr wrap="none" anchor="ctr"/>
          <a:lstStyle/>
          <a:p>
            <a:r>
              <a:rPr lang="en-US" sz="1400" b="1">
                <a:solidFill>
                  <a:schemeClr val="bg1"/>
                </a:solidFill>
              </a:rPr>
              <a:t>Industri tumbuh</a:t>
            </a:r>
          </a:p>
        </p:txBody>
      </p:sp>
      <p:cxnSp>
        <p:nvCxnSpPr>
          <p:cNvPr id="40970" name="AutoShape 13"/>
          <p:cNvCxnSpPr>
            <a:cxnSpLocks noChangeShapeType="1"/>
            <a:stCxn id="40964" idx="0"/>
            <a:endCxn id="40969" idx="2"/>
          </p:cNvCxnSpPr>
          <p:nvPr/>
        </p:nvCxnSpPr>
        <p:spPr bwMode="auto">
          <a:xfrm flipV="1">
            <a:off x="1030288" y="4508502"/>
            <a:ext cx="12700" cy="403225"/>
          </a:xfrm>
          <a:prstGeom prst="straightConnector1">
            <a:avLst/>
          </a:prstGeom>
          <a:noFill/>
          <a:ln w="28575">
            <a:solidFill>
              <a:srgbClr val="FFFF00"/>
            </a:solidFill>
            <a:round/>
            <a:headEnd/>
            <a:tailEnd type="triangle" w="med" len="med"/>
          </a:ln>
        </p:spPr>
      </p:cxnSp>
      <p:sp>
        <p:nvSpPr>
          <p:cNvPr id="40971" name="Rectangle 14"/>
          <p:cNvSpPr>
            <a:spLocks noChangeArrowheads="1"/>
          </p:cNvSpPr>
          <p:nvPr/>
        </p:nvSpPr>
        <p:spPr bwMode="auto">
          <a:xfrm>
            <a:off x="4067175" y="1700213"/>
            <a:ext cx="1150938" cy="576262"/>
          </a:xfrm>
          <a:prstGeom prst="rect">
            <a:avLst/>
          </a:prstGeom>
          <a:solidFill>
            <a:srgbClr val="FF99CC"/>
          </a:solidFill>
          <a:ln w="9525">
            <a:noFill/>
            <a:miter lim="800000"/>
            <a:headEnd/>
            <a:tailEnd/>
          </a:ln>
        </p:spPr>
        <p:txBody>
          <a:bodyPr wrap="none" anchor="ctr"/>
          <a:lstStyle/>
          <a:p>
            <a:r>
              <a:rPr lang="en-US" sz="1400" b="1">
                <a:solidFill>
                  <a:srgbClr val="000000"/>
                </a:solidFill>
              </a:rPr>
              <a:t>Minat baca</a:t>
            </a:r>
          </a:p>
          <a:p>
            <a:r>
              <a:rPr lang="en-US" sz="1400" b="1">
                <a:solidFill>
                  <a:srgbClr val="000000"/>
                </a:solidFill>
              </a:rPr>
              <a:t>meningkat</a:t>
            </a:r>
          </a:p>
        </p:txBody>
      </p:sp>
      <p:cxnSp>
        <p:nvCxnSpPr>
          <p:cNvPr id="40972" name="AutoShape 15"/>
          <p:cNvCxnSpPr>
            <a:cxnSpLocks noChangeShapeType="1"/>
            <a:stCxn id="40984" idx="0"/>
            <a:endCxn id="40965" idx="2"/>
          </p:cNvCxnSpPr>
          <p:nvPr/>
        </p:nvCxnSpPr>
        <p:spPr bwMode="auto">
          <a:xfrm flipH="1" flipV="1">
            <a:off x="4645025" y="5516563"/>
            <a:ext cx="6350" cy="433387"/>
          </a:xfrm>
          <a:prstGeom prst="straightConnector1">
            <a:avLst/>
          </a:prstGeom>
          <a:noFill/>
          <a:ln w="9525">
            <a:solidFill>
              <a:schemeClr val="tx1"/>
            </a:solidFill>
            <a:round/>
            <a:headEnd/>
            <a:tailEnd type="triangle" w="med" len="med"/>
          </a:ln>
        </p:spPr>
      </p:cxnSp>
      <p:cxnSp>
        <p:nvCxnSpPr>
          <p:cNvPr id="40973" name="AutoShape 16"/>
          <p:cNvCxnSpPr>
            <a:cxnSpLocks noChangeShapeType="1"/>
            <a:stCxn id="40965" idx="0"/>
            <a:endCxn id="40963" idx="2"/>
          </p:cNvCxnSpPr>
          <p:nvPr/>
        </p:nvCxnSpPr>
        <p:spPr bwMode="auto">
          <a:xfrm flipH="1" flipV="1">
            <a:off x="4637090" y="3573464"/>
            <a:ext cx="7937" cy="1439862"/>
          </a:xfrm>
          <a:prstGeom prst="straightConnector1">
            <a:avLst/>
          </a:prstGeom>
          <a:noFill/>
          <a:ln w="28575">
            <a:solidFill>
              <a:schemeClr val="tx1"/>
            </a:solidFill>
            <a:round/>
            <a:headEnd/>
            <a:tailEnd type="triangle" w="med" len="med"/>
          </a:ln>
        </p:spPr>
      </p:cxnSp>
      <p:sp>
        <p:nvSpPr>
          <p:cNvPr id="40974" name="Rectangle 17"/>
          <p:cNvSpPr>
            <a:spLocks noChangeArrowheads="1"/>
          </p:cNvSpPr>
          <p:nvPr/>
        </p:nvSpPr>
        <p:spPr bwMode="auto">
          <a:xfrm>
            <a:off x="3851275" y="4124326"/>
            <a:ext cx="1600200" cy="457200"/>
          </a:xfrm>
          <a:prstGeom prst="rect">
            <a:avLst/>
          </a:prstGeom>
          <a:solidFill>
            <a:schemeClr val="folHlink"/>
          </a:solidFill>
          <a:ln w="9525">
            <a:noFill/>
            <a:miter lim="800000"/>
            <a:headEnd/>
            <a:tailEnd/>
          </a:ln>
        </p:spPr>
        <p:txBody>
          <a:bodyPr wrap="none" anchor="ctr"/>
          <a:lstStyle/>
          <a:p>
            <a:pPr algn="ctr"/>
            <a:r>
              <a:rPr lang="en-US" sz="1300" b="1">
                <a:solidFill>
                  <a:schemeClr val="bg1"/>
                </a:solidFill>
              </a:rPr>
              <a:t>Persaingan Ketat</a:t>
            </a:r>
          </a:p>
        </p:txBody>
      </p:sp>
      <p:cxnSp>
        <p:nvCxnSpPr>
          <p:cNvPr id="40975" name="AutoShape 18"/>
          <p:cNvCxnSpPr>
            <a:cxnSpLocks noChangeShapeType="1"/>
            <a:stCxn id="40969" idx="0"/>
            <a:endCxn id="40966" idx="2"/>
          </p:cNvCxnSpPr>
          <p:nvPr/>
        </p:nvCxnSpPr>
        <p:spPr bwMode="auto">
          <a:xfrm flipH="1" flipV="1">
            <a:off x="1035050" y="3429000"/>
            <a:ext cx="7938" cy="719138"/>
          </a:xfrm>
          <a:prstGeom prst="straightConnector1">
            <a:avLst/>
          </a:prstGeom>
          <a:noFill/>
          <a:ln w="28575">
            <a:solidFill>
              <a:srgbClr val="FFFF00"/>
            </a:solidFill>
            <a:round/>
            <a:headEnd/>
            <a:tailEnd type="triangle" w="med" len="med"/>
          </a:ln>
        </p:spPr>
      </p:cxnSp>
      <p:sp>
        <p:nvSpPr>
          <p:cNvPr id="40976" name="Rectangle 19"/>
          <p:cNvSpPr>
            <a:spLocks noChangeArrowheads="1"/>
          </p:cNvSpPr>
          <p:nvPr/>
        </p:nvSpPr>
        <p:spPr bwMode="auto">
          <a:xfrm>
            <a:off x="2051052" y="1730489"/>
            <a:ext cx="1439863" cy="503237"/>
          </a:xfrm>
          <a:prstGeom prst="rect">
            <a:avLst/>
          </a:prstGeom>
          <a:solidFill>
            <a:schemeClr val="folHlink"/>
          </a:solidFill>
          <a:ln w="9525">
            <a:noFill/>
            <a:miter lim="800000"/>
            <a:headEnd/>
            <a:tailEnd/>
          </a:ln>
        </p:spPr>
        <p:txBody>
          <a:bodyPr wrap="none" anchor="ctr"/>
          <a:lstStyle/>
          <a:p>
            <a:pPr algn="ctr">
              <a:buFontTx/>
              <a:buChar char="•"/>
            </a:pPr>
            <a:r>
              <a:rPr lang="en-US" sz="1400" b="1" dirty="0">
                <a:solidFill>
                  <a:schemeClr val="bg1"/>
                </a:solidFill>
              </a:rPr>
              <a:t> PENDIDIKAN </a:t>
            </a:r>
          </a:p>
          <a:p>
            <a:pPr algn="ctr">
              <a:buFontTx/>
              <a:buChar char="•"/>
            </a:pPr>
            <a:r>
              <a:rPr lang="en-US" sz="1400" b="1" dirty="0">
                <a:solidFill>
                  <a:schemeClr val="bg1"/>
                </a:solidFill>
              </a:rPr>
              <a:t> BUKU</a:t>
            </a:r>
          </a:p>
        </p:txBody>
      </p:sp>
      <p:cxnSp>
        <p:nvCxnSpPr>
          <p:cNvPr id="40977" name="AutoShape 20"/>
          <p:cNvCxnSpPr>
            <a:cxnSpLocks noChangeShapeType="1"/>
            <a:stCxn id="40966" idx="0"/>
            <a:endCxn id="40976" idx="1"/>
          </p:cNvCxnSpPr>
          <p:nvPr/>
        </p:nvCxnSpPr>
        <p:spPr bwMode="auto">
          <a:xfrm rot="5400000" flipH="1" flipV="1">
            <a:off x="1162504" y="1854654"/>
            <a:ext cx="761093" cy="1016001"/>
          </a:xfrm>
          <a:prstGeom prst="bentConnector2">
            <a:avLst/>
          </a:prstGeom>
          <a:noFill/>
          <a:ln w="28575">
            <a:solidFill>
              <a:srgbClr val="FFFF00"/>
            </a:solidFill>
            <a:miter lim="800000"/>
            <a:headEnd/>
            <a:tailEnd type="triangle" w="med" len="med"/>
          </a:ln>
        </p:spPr>
      </p:cxnSp>
      <p:sp>
        <p:nvSpPr>
          <p:cNvPr id="40978" name="Rectangle 21"/>
          <p:cNvSpPr>
            <a:spLocks noChangeArrowheads="1"/>
          </p:cNvSpPr>
          <p:nvPr/>
        </p:nvSpPr>
        <p:spPr bwMode="auto">
          <a:xfrm>
            <a:off x="611190" y="1700213"/>
            <a:ext cx="935037" cy="576262"/>
          </a:xfrm>
          <a:prstGeom prst="rect">
            <a:avLst/>
          </a:prstGeom>
          <a:solidFill>
            <a:schemeClr val="accent2"/>
          </a:solidFill>
          <a:ln w="9525">
            <a:noFill/>
            <a:miter lim="800000"/>
            <a:headEnd/>
            <a:tailEnd/>
          </a:ln>
        </p:spPr>
        <p:txBody>
          <a:bodyPr wrap="none" anchor="ctr"/>
          <a:lstStyle/>
          <a:p>
            <a:pPr algn="ctr"/>
            <a:r>
              <a:rPr lang="en-US" sz="1300">
                <a:solidFill>
                  <a:srgbClr val="000000"/>
                </a:solidFill>
              </a:rPr>
              <a:t>Daya beli</a:t>
            </a:r>
          </a:p>
          <a:p>
            <a:pPr algn="ctr"/>
            <a:r>
              <a:rPr lang="en-US" sz="1300">
                <a:solidFill>
                  <a:srgbClr val="000000"/>
                </a:solidFill>
              </a:rPr>
              <a:t>meningkat</a:t>
            </a:r>
          </a:p>
        </p:txBody>
      </p:sp>
      <p:cxnSp>
        <p:nvCxnSpPr>
          <p:cNvPr id="40979" name="AutoShape 22"/>
          <p:cNvCxnSpPr>
            <a:cxnSpLocks noChangeShapeType="1"/>
            <a:stCxn id="40965" idx="1"/>
            <a:endCxn id="40966" idx="2"/>
          </p:cNvCxnSpPr>
          <p:nvPr/>
        </p:nvCxnSpPr>
        <p:spPr bwMode="auto">
          <a:xfrm flipH="1" flipV="1">
            <a:off x="1035050" y="3429001"/>
            <a:ext cx="2744788" cy="1836738"/>
          </a:xfrm>
          <a:prstGeom prst="straightConnector1">
            <a:avLst/>
          </a:prstGeom>
          <a:noFill/>
          <a:ln w="28575">
            <a:solidFill>
              <a:srgbClr val="FFFF00"/>
            </a:solidFill>
            <a:round/>
            <a:headEnd/>
            <a:tailEnd type="triangle" w="med" len="med"/>
          </a:ln>
        </p:spPr>
      </p:cxnSp>
      <p:sp>
        <p:nvSpPr>
          <p:cNvPr id="40980" name="Text Box 23"/>
          <p:cNvSpPr txBox="1">
            <a:spLocks noChangeArrowheads="1"/>
          </p:cNvSpPr>
          <p:nvPr/>
        </p:nvSpPr>
        <p:spPr bwMode="auto">
          <a:xfrm>
            <a:off x="6084889" y="3203576"/>
            <a:ext cx="2879725" cy="584775"/>
          </a:xfrm>
          <a:prstGeom prst="rect">
            <a:avLst/>
          </a:prstGeom>
          <a:solidFill>
            <a:srgbClr val="00B0F0"/>
          </a:solidFill>
          <a:ln w="9525">
            <a:noFill/>
            <a:miter lim="800000"/>
            <a:headEnd/>
            <a:tailEnd/>
          </a:ln>
        </p:spPr>
        <p:txBody>
          <a:bodyPr>
            <a:spAutoFit/>
          </a:bodyPr>
          <a:lstStyle/>
          <a:p>
            <a:pPr algn="ctr"/>
            <a:r>
              <a:rPr lang="en-US" sz="1600" b="1" dirty="0">
                <a:solidFill>
                  <a:srgbClr val="000000"/>
                </a:solidFill>
                <a:latin typeface="Century Gothic" pitchFamily="34" charset="0"/>
              </a:rPr>
              <a:t>AKTIVITAS </a:t>
            </a:r>
            <a:r>
              <a:rPr lang="en-US" sz="1600" b="1" dirty="0" smtClean="0">
                <a:solidFill>
                  <a:srgbClr val="000000"/>
                </a:solidFill>
                <a:latin typeface="Century Gothic" pitchFamily="34" charset="0"/>
              </a:rPr>
              <a:t>LITERASI BERBASIS SEKOLAH</a:t>
            </a:r>
            <a:endParaRPr lang="en-US" sz="1400" b="1" dirty="0">
              <a:solidFill>
                <a:srgbClr val="000000"/>
              </a:solidFill>
              <a:latin typeface="Century Gothic" pitchFamily="34" charset="0"/>
            </a:endParaRPr>
          </a:p>
        </p:txBody>
      </p:sp>
      <p:sp>
        <p:nvSpPr>
          <p:cNvPr id="40981" name="Text Box 24"/>
          <p:cNvSpPr txBox="1">
            <a:spLocks noChangeArrowheads="1"/>
          </p:cNvSpPr>
          <p:nvPr/>
        </p:nvSpPr>
        <p:spPr bwMode="auto">
          <a:xfrm>
            <a:off x="6516689" y="2060575"/>
            <a:ext cx="2016125" cy="738664"/>
          </a:xfrm>
          <a:prstGeom prst="rect">
            <a:avLst/>
          </a:prstGeom>
          <a:solidFill>
            <a:srgbClr val="FFFF00"/>
          </a:solidFill>
          <a:ln w="9525">
            <a:noFill/>
            <a:miter lim="800000"/>
            <a:headEnd/>
            <a:tailEnd/>
          </a:ln>
        </p:spPr>
        <p:txBody>
          <a:bodyPr>
            <a:spAutoFit/>
          </a:bodyPr>
          <a:lstStyle/>
          <a:p>
            <a:pPr algn="ctr"/>
            <a:r>
              <a:rPr lang="en-US" sz="1400" b="1">
                <a:solidFill>
                  <a:srgbClr val="000000"/>
                </a:solidFill>
                <a:latin typeface="Century Gothic" pitchFamily="34" charset="0"/>
              </a:rPr>
              <a:t>Daya jangkau thp bahan bacaan yang berkualitas</a:t>
            </a:r>
          </a:p>
        </p:txBody>
      </p:sp>
      <p:cxnSp>
        <p:nvCxnSpPr>
          <p:cNvPr id="40982" name="AutoShape 25"/>
          <p:cNvCxnSpPr>
            <a:cxnSpLocks noChangeShapeType="1"/>
            <a:stCxn id="40980" idx="0"/>
            <a:endCxn id="40981" idx="2"/>
          </p:cNvCxnSpPr>
          <p:nvPr/>
        </p:nvCxnSpPr>
        <p:spPr bwMode="auto">
          <a:xfrm rot="5400000" flipH="1" flipV="1">
            <a:off x="7322584" y="3001408"/>
            <a:ext cx="404337" cy="1588"/>
          </a:xfrm>
          <a:prstGeom prst="straightConnector1">
            <a:avLst/>
          </a:prstGeom>
          <a:noFill/>
          <a:ln w="28575">
            <a:solidFill>
              <a:schemeClr val="tx1"/>
            </a:solidFill>
            <a:round/>
            <a:headEnd/>
            <a:tailEnd type="triangle" w="med" len="med"/>
          </a:ln>
        </p:spPr>
      </p:cxnSp>
      <p:cxnSp>
        <p:nvCxnSpPr>
          <p:cNvPr id="40983" name="AutoShape 26"/>
          <p:cNvCxnSpPr>
            <a:cxnSpLocks noChangeShapeType="1"/>
            <a:stCxn id="40967" idx="3"/>
            <a:endCxn id="40965" idx="2"/>
          </p:cNvCxnSpPr>
          <p:nvPr/>
        </p:nvCxnSpPr>
        <p:spPr bwMode="auto">
          <a:xfrm flipV="1">
            <a:off x="3462338" y="5516563"/>
            <a:ext cx="1182687" cy="700087"/>
          </a:xfrm>
          <a:prstGeom prst="bentConnector2">
            <a:avLst/>
          </a:prstGeom>
          <a:noFill/>
          <a:ln w="28575">
            <a:solidFill>
              <a:schemeClr val="tx1"/>
            </a:solidFill>
            <a:miter lim="800000"/>
            <a:headEnd/>
            <a:tailEnd type="triangle" w="med" len="med"/>
          </a:ln>
        </p:spPr>
      </p:cxnSp>
      <p:sp>
        <p:nvSpPr>
          <p:cNvPr id="40984" name="Rectangle 27"/>
          <p:cNvSpPr>
            <a:spLocks noChangeArrowheads="1"/>
          </p:cNvSpPr>
          <p:nvPr/>
        </p:nvSpPr>
        <p:spPr bwMode="auto">
          <a:xfrm>
            <a:off x="3851275" y="5949950"/>
            <a:ext cx="1600200" cy="457200"/>
          </a:xfrm>
          <a:prstGeom prst="rect">
            <a:avLst/>
          </a:prstGeom>
          <a:solidFill>
            <a:schemeClr val="accent2"/>
          </a:solidFill>
          <a:ln w="9525">
            <a:noFill/>
            <a:miter lim="800000"/>
            <a:headEnd/>
            <a:tailEnd/>
          </a:ln>
        </p:spPr>
        <p:txBody>
          <a:bodyPr wrap="none" anchor="ctr"/>
          <a:lstStyle/>
          <a:p>
            <a:pPr algn="ctr"/>
            <a:r>
              <a:rPr lang="en-US" sz="1300">
                <a:solidFill>
                  <a:srgbClr val="000000"/>
                </a:solidFill>
              </a:rPr>
              <a:t>Kebutuhan thdp </a:t>
            </a:r>
          </a:p>
          <a:p>
            <a:pPr algn="ctr"/>
            <a:r>
              <a:rPr lang="en-US" sz="1300">
                <a:solidFill>
                  <a:srgbClr val="000000"/>
                </a:solidFill>
              </a:rPr>
              <a:t>buku meningkat</a:t>
            </a:r>
          </a:p>
        </p:txBody>
      </p:sp>
      <p:cxnSp>
        <p:nvCxnSpPr>
          <p:cNvPr id="40985" name="AutoShape 28"/>
          <p:cNvCxnSpPr>
            <a:cxnSpLocks noChangeShapeType="1"/>
            <a:stCxn id="40976" idx="3"/>
            <a:endCxn id="40971" idx="1"/>
          </p:cNvCxnSpPr>
          <p:nvPr/>
        </p:nvCxnSpPr>
        <p:spPr bwMode="auto">
          <a:xfrm>
            <a:off x="3490915" y="1982108"/>
            <a:ext cx="576261" cy="6236"/>
          </a:xfrm>
          <a:prstGeom prst="straightConnector1">
            <a:avLst/>
          </a:prstGeom>
          <a:noFill/>
          <a:ln w="28575">
            <a:solidFill>
              <a:schemeClr val="tx1"/>
            </a:solidFill>
            <a:round/>
            <a:headEnd/>
            <a:tailEnd type="triangle" w="med" len="med"/>
          </a:ln>
        </p:spPr>
      </p:cxnSp>
      <p:cxnSp>
        <p:nvCxnSpPr>
          <p:cNvPr id="40986" name="AutoShape 29"/>
          <p:cNvCxnSpPr>
            <a:cxnSpLocks noChangeShapeType="1"/>
            <a:stCxn id="40963" idx="0"/>
            <a:endCxn id="40971" idx="2"/>
          </p:cNvCxnSpPr>
          <p:nvPr/>
        </p:nvCxnSpPr>
        <p:spPr bwMode="auto">
          <a:xfrm flipV="1">
            <a:off x="4637088" y="2276476"/>
            <a:ext cx="6350" cy="720725"/>
          </a:xfrm>
          <a:prstGeom prst="straightConnector1">
            <a:avLst/>
          </a:prstGeom>
          <a:noFill/>
          <a:ln w="28575">
            <a:solidFill>
              <a:schemeClr val="tx1"/>
            </a:solidFill>
            <a:round/>
            <a:headEnd/>
            <a:tailEnd type="triangle" w="med" len="med"/>
          </a:ln>
        </p:spPr>
      </p:cxnSp>
      <p:sp>
        <p:nvSpPr>
          <p:cNvPr id="40987" name="Text Box 30"/>
          <p:cNvSpPr txBox="1">
            <a:spLocks noChangeArrowheads="1"/>
          </p:cNvSpPr>
          <p:nvPr/>
        </p:nvSpPr>
        <p:spPr bwMode="auto">
          <a:xfrm>
            <a:off x="4876800" y="76200"/>
            <a:ext cx="3048000" cy="830997"/>
          </a:xfrm>
          <a:prstGeom prst="rect">
            <a:avLst/>
          </a:prstGeom>
          <a:solidFill>
            <a:srgbClr val="FFCC66"/>
          </a:solidFill>
          <a:ln w="9525">
            <a:solidFill>
              <a:srgbClr val="FFCC66"/>
            </a:solidFill>
            <a:miter lim="800000"/>
            <a:headEnd/>
            <a:tailEnd/>
          </a:ln>
        </p:spPr>
        <p:txBody>
          <a:bodyPr wrap="square">
            <a:spAutoFit/>
          </a:bodyPr>
          <a:lstStyle/>
          <a:p>
            <a:pPr algn="ctr"/>
            <a:r>
              <a:rPr lang="en-US" sz="2400" b="1" dirty="0" smtClean="0">
                <a:solidFill>
                  <a:srgbClr val="000000"/>
                </a:solidFill>
                <a:latin typeface="Century Gothic" pitchFamily="34" charset="0"/>
              </a:rPr>
              <a:t>AKTIVITAS</a:t>
            </a:r>
          </a:p>
          <a:p>
            <a:pPr algn="ctr"/>
            <a:r>
              <a:rPr lang="en-US" sz="2400" b="1" dirty="0" smtClean="0">
                <a:solidFill>
                  <a:srgbClr val="000000"/>
                </a:solidFill>
                <a:latin typeface="Century Gothic" pitchFamily="34" charset="0"/>
              </a:rPr>
              <a:t>BERBASIS </a:t>
            </a:r>
            <a:r>
              <a:rPr lang="en-US" sz="2400" b="1" dirty="0">
                <a:solidFill>
                  <a:srgbClr val="000000"/>
                </a:solidFill>
                <a:latin typeface="Century Gothic" pitchFamily="34" charset="0"/>
              </a:rPr>
              <a:t>LITERASI</a:t>
            </a:r>
          </a:p>
        </p:txBody>
      </p:sp>
      <p:sp>
        <p:nvSpPr>
          <p:cNvPr id="40988" name="Text Box 31"/>
          <p:cNvSpPr txBox="1">
            <a:spLocks noChangeArrowheads="1"/>
          </p:cNvSpPr>
          <p:nvPr/>
        </p:nvSpPr>
        <p:spPr bwMode="auto">
          <a:xfrm>
            <a:off x="6375402" y="1341438"/>
            <a:ext cx="2340704" cy="523220"/>
          </a:xfrm>
          <a:prstGeom prst="rect">
            <a:avLst/>
          </a:prstGeom>
          <a:solidFill>
            <a:srgbClr val="FFFF00"/>
          </a:solidFill>
          <a:ln w="9525">
            <a:noFill/>
            <a:miter lim="800000"/>
            <a:headEnd/>
            <a:tailEnd/>
          </a:ln>
        </p:spPr>
        <p:txBody>
          <a:bodyPr wrap="none">
            <a:spAutoFit/>
          </a:bodyPr>
          <a:lstStyle/>
          <a:p>
            <a:pPr algn="ctr"/>
            <a:r>
              <a:rPr lang="en-US" sz="1400" b="1">
                <a:solidFill>
                  <a:srgbClr val="000000"/>
                </a:solidFill>
                <a:latin typeface="Century Gothic" pitchFamily="34" charset="0"/>
              </a:rPr>
              <a:t>Kemampuan membaca </a:t>
            </a:r>
          </a:p>
          <a:p>
            <a:pPr algn="ctr"/>
            <a:r>
              <a:rPr lang="en-US" sz="1400" b="1">
                <a:solidFill>
                  <a:srgbClr val="000000"/>
                </a:solidFill>
                <a:latin typeface="Century Gothic" pitchFamily="34" charset="0"/>
              </a:rPr>
              <a:t>meningkat</a:t>
            </a:r>
          </a:p>
        </p:txBody>
      </p:sp>
      <p:cxnSp>
        <p:nvCxnSpPr>
          <p:cNvPr id="40989" name="AutoShape 32"/>
          <p:cNvCxnSpPr>
            <a:cxnSpLocks noChangeShapeType="1"/>
            <a:stCxn id="40987" idx="2"/>
            <a:endCxn id="40988" idx="0"/>
          </p:cNvCxnSpPr>
          <p:nvPr/>
        </p:nvCxnSpPr>
        <p:spPr bwMode="auto">
          <a:xfrm rot="16200000" flipH="1">
            <a:off x="6756157" y="551840"/>
            <a:ext cx="434241" cy="1144954"/>
          </a:xfrm>
          <a:prstGeom prst="straightConnector1">
            <a:avLst/>
          </a:prstGeom>
          <a:noFill/>
          <a:ln w="28575">
            <a:solidFill>
              <a:schemeClr val="tx1"/>
            </a:solidFill>
            <a:round/>
            <a:headEnd/>
            <a:tailEnd type="triangle" w="med" len="med"/>
          </a:ln>
        </p:spPr>
      </p:cxnSp>
      <p:cxnSp>
        <p:nvCxnSpPr>
          <p:cNvPr id="40990" name="AutoShape 33"/>
          <p:cNvCxnSpPr>
            <a:cxnSpLocks noChangeShapeType="1"/>
            <a:stCxn id="40988" idx="1"/>
            <a:endCxn id="40971" idx="3"/>
          </p:cNvCxnSpPr>
          <p:nvPr/>
        </p:nvCxnSpPr>
        <p:spPr bwMode="auto">
          <a:xfrm rot="10800000" flipV="1">
            <a:off x="5218114" y="1603048"/>
            <a:ext cx="1157289" cy="385296"/>
          </a:xfrm>
          <a:prstGeom prst="straightConnector1">
            <a:avLst/>
          </a:prstGeom>
          <a:noFill/>
          <a:ln w="28575">
            <a:solidFill>
              <a:schemeClr val="tx1"/>
            </a:solidFill>
            <a:round/>
            <a:headEnd/>
            <a:tailEnd type="triangle" w="med" len="med"/>
          </a:ln>
        </p:spPr>
      </p:cxnSp>
      <p:cxnSp>
        <p:nvCxnSpPr>
          <p:cNvPr id="40991" name="AutoShape 34"/>
          <p:cNvCxnSpPr>
            <a:cxnSpLocks noChangeShapeType="1"/>
            <a:endCxn id="40971" idx="3"/>
          </p:cNvCxnSpPr>
          <p:nvPr/>
        </p:nvCxnSpPr>
        <p:spPr bwMode="auto">
          <a:xfrm flipH="1" flipV="1">
            <a:off x="5218115" y="1989138"/>
            <a:ext cx="1298575" cy="431800"/>
          </a:xfrm>
          <a:prstGeom prst="straightConnector1">
            <a:avLst/>
          </a:prstGeom>
          <a:noFill/>
          <a:ln w="28575">
            <a:solidFill>
              <a:schemeClr val="tx1"/>
            </a:solidFill>
            <a:round/>
            <a:headEnd/>
            <a:tailEnd type="triangle" w="med" len="med"/>
          </a:ln>
        </p:spPr>
      </p:cxnSp>
      <p:cxnSp>
        <p:nvCxnSpPr>
          <p:cNvPr id="40992" name="AutoShape 35"/>
          <p:cNvCxnSpPr>
            <a:cxnSpLocks noChangeShapeType="1"/>
            <a:endCxn id="40967" idx="0"/>
          </p:cNvCxnSpPr>
          <p:nvPr/>
        </p:nvCxnSpPr>
        <p:spPr bwMode="auto">
          <a:xfrm rot="5400000">
            <a:off x="1720852" y="3416302"/>
            <a:ext cx="3570287" cy="1497012"/>
          </a:xfrm>
          <a:prstGeom prst="bentConnector3">
            <a:avLst>
              <a:gd name="adj1" fmla="val 8537"/>
            </a:avLst>
          </a:prstGeom>
          <a:noFill/>
          <a:ln w="28575">
            <a:solidFill>
              <a:srgbClr val="FF0066"/>
            </a:solidFill>
            <a:miter lim="800000"/>
            <a:headEnd/>
            <a:tailEnd type="triangle" w="med" len="med"/>
          </a:ln>
        </p:spPr>
      </p:cxnSp>
      <p:sp>
        <p:nvSpPr>
          <p:cNvPr id="15394" name="Title 1"/>
          <p:cNvSpPr>
            <a:spLocks noGrp="1"/>
          </p:cNvSpPr>
          <p:nvPr>
            <p:ph type="title"/>
          </p:nvPr>
        </p:nvSpPr>
        <p:spPr>
          <a:xfrm>
            <a:off x="152400" y="0"/>
            <a:ext cx="5603875" cy="914400"/>
          </a:xfrm>
        </p:spPr>
        <p:txBody>
          <a:bodyPr>
            <a:noAutofit/>
          </a:bodyPr>
          <a:lstStyle/>
          <a:p>
            <a:pPr algn="l" eaLnBrk="1" hangingPunct="1">
              <a:defRPr/>
            </a:pPr>
            <a:r>
              <a:rPr lang="en-US" sz="2800" b="0" dirty="0" smtClean="0">
                <a:solidFill>
                  <a:srgbClr val="0070C0"/>
                </a:solidFill>
                <a:latin typeface="Eurotype" pitchFamily="2" charset="0"/>
              </a:rPr>
              <a:t>ALUR PIKIR PEMANFAATAN</a:t>
            </a:r>
            <a:br>
              <a:rPr lang="en-US" sz="2800" b="0" dirty="0" smtClean="0">
                <a:solidFill>
                  <a:srgbClr val="0070C0"/>
                </a:solidFill>
                <a:latin typeface="Eurotype" pitchFamily="2" charset="0"/>
              </a:rPr>
            </a:br>
            <a:r>
              <a:rPr lang="en-US" sz="2800" b="0" dirty="0" smtClean="0">
                <a:solidFill>
                  <a:srgbClr val="0070C0"/>
                </a:solidFill>
                <a:latin typeface="Eurotype" pitchFamily="2" charset="0"/>
              </a:rPr>
              <a:t>BUKU DI PENDIDIKAN</a:t>
            </a:r>
          </a:p>
        </p:txBody>
      </p:sp>
      <p:sp>
        <p:nvSpPr>
          <p:cNvPr id="40994" name="TextBox 36"/>
          <p:cNvSpPr txBox="1">
            <a:spLocks noChangeArrowheads="1"/>
          </p:cNvSpPr>
          <p:nvPr/>
        </p:nvSpPr>
        <p:spPr bwMode="auto">
          <a:xfrm>
            <a:off x="5638800" y="4385608"/>
            <a:ext cx="3505200" cy="1938992"/>
          </a:xfrm>
          <a:prstGeom prst="rect">
            <a:avLst/>
          </a:prstGeom>
          <a:noFill/>
          <a:ln w="9525">
            <a:noFill/>
            <a:miter lim="800000"/>
            <a:headEnd/>
            <a:tailEnd/>
          </a:ln>
        </p:spPr>
        <p:txBody>
          <a:bodyPr wrap="square">
            <a:spAutoFit/>
          </a:bodyPr>
          <a:lstStyle/>
          <a:p>
            <a:pPr algn="ctr"/>
            <a:r>
              <a:rPr lang="en-US" b="1" dirty="0" err="1">
                <a:latin typeface="Century Gothic" pitchFamily="34" charset="0"/>
              </a:rPr>
              <a:t>dengan</a:t>
            </a:r>
            <a:r>
              <a:rPr lang="en-US" b="1" dirty="0">
                <a:latin typeface="Century Gothic" pitchFamily="34" charset="0"/>
              </a:rPr>
              <a:t> </a:t>
            </a:r>
            <a:r>
              <a:rPr lang="en-US" b="1" dirty="0" err="1">
                <a:latin typeface="Century Gothic" pitchFamily="34" charset="0"/>
              </a:rPr>
              <a:t>demikian</a:t>
            </a:r>
            <a:r>
              <a:rPr lang="en-US" b="1" dirty="0">
                <a:latin typeface="Century Gothic" pitchFamily="34" charset="0"/>
              </a:rPr>
              <a:t> </a:t>
            </a:r>
            <a:r>
              <a:rPr lang="en-US" b="1" dirty="0" err="1">
                <a:latin typeface="Century Gothic" pitchFamily="34" charset="0"/>
              </a:rPr>
              <a:t>maka</a:t>
            </a:r>
            <a:r>
              <a:rPr lang="en-US" b="1" dirty="0">
                <a:latin typeface="Century Gothic" pitchFamily="34" charset="0"/>
              </a:rPr>
              <a:t> </a:t>
            </a:r>
            <a:r>
              <a:rPr lang="en-US" b="1" dirty="0" err="1" smtClean="0">
                <a:latin typeface="Century Gothic" pitchFamily="34" charset="0"/>
              </a:rPr>
              <a:t>menjadikan</a:t>
            </a:r>
            <a:endParaRPr lang="en-US" b="1" dirty="0" smtClean="0">
              <a:latin typeface="Century Gothic" pitchFamily="34" charset="0"/>
            </a:endParaRPr>
          </a:p>
          <a:p>
            <a:pPr algn="ctr"/>
            <a:r>
              <a:rPr lang="en-US" b="1" dirty="0" smtClean="0">
                <a:solidFill>
                  <a:srgbClr val="0070C0"/>
                </a:solidFill>
                <a:latin typeface="Century Gothic" pitchFamily="34" charset="0"/>
              </a:rPr>
              <a:t>SETIAP INDIVIDU</a:t>
            </a:r>
          </a:p>
          <a:p>
            <a:pPr algn="ctr"/>
            <a:r>
              <a:rPr lang="en-US" b="1" dirty="0" err="1" smtClean="0">
                <a:latin typeface="Century Gothic" pitchFamily="34" charset="0"/>
              </a:rPr>
              <a:t>menjadi</a:t>
            </a:r>
            <a:r>
              <a:rPr lang="en-US" b="1" dirty="0" smtClean="0">
                <a:latin typeface="Century Gothic" pitchFamily="34" charset="0"/>
              </a:rPr>
              <a:t> </a:t>
            </a:r>
          </a:p>
          <a:p>
            <a:pPr algn="ctr"/>
            <a:r>
              <a:rPr lang="en-US" sz="2400" b="1" dirty="0" smtClean="0">
                <a:solidFill>
                  <a:srgbClr val="C00000"/>
                </a:solidFill>
                <a:latin typeface="Century Gothic" pitchFamily="34" charset="0"/>
              </a:rPr>
              <a:t>PEMBELAJAR SEPANJANG HAYAT</a:t>
            </a:r>
            <a:endParaRPr lang="en-US" sz="2400" b="1" dirty="0">
              <a:solidFill>
                <a:srgbClr val="C00000"/>
              </a:solidFill>
              <a:latin typeface="Century Gothic" pitchFamily="34" charset="0"/>
            </a:endParaRPr>
          </a:p>
        </p:txBody>
      </p:sp>
      <p:sp>
        <p:nvSpPr>
          <p:cNvPr id="35" name="Text Box 23"/>
          <p:cNvSpPr txBox="1">
            <a:spLocks noChangeArrowheads="1"/>
          </p:cNvSpPr>
          <p:nvPr/>
        </p:nvSpPr>
        <p:spPr bwMode="auto">
          <a:xfrm>
            <a:off x="6096000" y="3852446"/>
            <a:ext cx="2879725" cy="338554"/>
          </a:xfrm>
          <a:prstGeom prst="rect">
            <a:avLst/>
          </a:prstGeom>
          <a:solidFill>
            <a:srgbClr val="00B050"/>
          </a:solidFill>
          <a:ln w="9525">
            <a:noFill/>
            <a:miter lim="800000"/>
            <a:headEnd/>
            <a:tailEnd/>
          </a:ln>
        </p:spPr>
        <p:txBody>
          <a:bodyPr>
            <a:spAutoFit/>
          </a:bodyPr>
          <a:lstStyle/>
          <a:p>
            <a:pPr algn="ctr"/>
            <a:r>
              <a:rPr lang="en-US" sz="1600" b="1" dirty="0" smtClean="0">
                <a:solidFill>
                  <a:srgbClr val="000000"/>
                </a:solidFill>
                <a:latin typeface="Century Gothic" pitchFamily="34" charset="0"/>
              </a:rPr>
              <a:t>ORGANISASI PEMBELAJAR</a:t>
            </a:r>
            <a:endParaRPr lang="en-US" sz="1400" b="1" dirty="0">
              <a:solidFill>
                <a:srgbClr val="000000"/>
              </a:solidFill>
              <a:latin typeface="Century Gothic" pitchFamily="34" charset="0"/>
            </a:endParaRPr>
          </a:p>
        </p:txBody>
      </p:sp>
      <p:pic>
        <p:nvPicPr>
          <p:cNvPr id="36" name="Picture 2"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120630" y="152400"/>
            <a:ext cx="794770" cy="839922"/>
          </a:xfrm>
          <a:prstGeom prst="rect">
            <a:avLst/>
          </a:prstGeom>
          <a:noFill/>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77979" y="1062097"/>
            <a:ext cx="7646821" cy="2062103"/>
          </a:xfrm>
          <a:prstGeom prst="rect">
            <a:avLst/>
          </a:prstGeom>
          <a:solidFill>
            <a:schemeClr val="accent6">
              <a:lumMod val="20000"/>
              <a:lumOff val="80000"/>
            </a:schemeClr>
          </a:solidFill>
        </p:spPr>
        <p:txBody>
          <a:bodyPr wrap="square">
            <a:spAutoFit/>
          </a:bodyPr>
          <a:lstStyle/>
          <a:p>
            <a:pPr algn="ctr" fontAlgn="auto">
              <a:spcBef>
                <a:spcPts val="0"/>
              </a:spcBef>
              <a:spcAft>
                <a:spcPts val="0"/>
              </a:spcAft>
              <a:defRPr/>
            </a:pPr>
            <a:r>
              <a:rPr lang="id-ID" sz="2400" dirty="0">
                <a:latin typeface="+mn-lt"/>
                <a:ea typeface="+mn-ea"/>
              </a:rPr>
              <a:t>menghasilkan insan Indonesia yang:</a:t>
            </a:r>
          </a:p>
          <a:p>
            <a:pPr algn="ctr" fontAlgn="auto">
              <a:spcBef>
                <a:spcPts val="0"/>
              </a:spcBef>
              <a:spcAft>
                <a:spcPts val="0"/>
              </a:spcAft>
              <a:defRPr/>
            </a:pPr>
            <a:r>
              <a:rPr lang="id-ID" sz="2800" b="1" dirty="0">
                <a:solidFill>
                  <a:srgbClr val="C00000"/>
                </a:solidFill>
                <a:latin typeface="+mn-lt"/>
                <a:ea typeface="+mn-ea"/>
              </a:rPr>
              <a:t>Produktif, Kreatif, Inovatif, Afektif </a:t>
            </a:r>
          </a:p>
          <a:p>
            <a:pPr algn="ctr" fontAlgn="auto">
              <a:spcBef>
                <a:spcPts val="0"/>
              </a:spcBef>
              <a:spcAft>
                <a:spcPts val="0"/>
              </a:spcAft>
              <a:defRPr/>
            </a:pPr>
            <a:r>
              <a:rPr lang="id-ID" sz="2400" dirty="0">
                <a:latin typeface="+mn-lt"/>
                <a:ea typeface="+mn-ea"/>
              </a:rPr>
              <a:t>melalui penguatan </a:t>
            </a:r>
          </a:p>
          <a:p>
            <a:pPr algn="ctr" fontAlgn="auto">
              <a:spcBef>
                <a:spcPts val="0"/>
              </a:spcBef>
              <a:spcAft>
                <a:spcPts val="0"/>
              </a:spcAft>
              <a:defRPr/>
            </a:pPr>
            <a:r>
              <a:rPr lang="id-ID" sz="2800" b="1" dirty="0">
                <a:solidFill>
                  <a:srgbClr val="0070C0"/>
                </a:solidFill>
                <a:latin typeface="+mn-lt"/>
                <a:ea typeface="+mn-ea"/>
              </a:rPr>
              <a:t>Sikap, Keterampilan, dan Pengetahuan</a:t>
            </a:r>
            <a:r>
              <a:rPr lang="id-ID" sz="2800" dirty="0">
                <a:latin typeface="+mn-lt"/>
                <a:ea typeface="+mn-ea"/>
              </a:rPr>
              <a:t> </a:t>
            </a:r>
          </a:p>
          <a:p>
            <a:pPr algn="ctr" fontAlgn="auto">
              <a:spcBef>
                <a:spcPts val="0"/>
              </a:spcBef>
              <a:spcAft>
                <a:spcPts val="0"/>
              </a:spcAft>
              <a:defRPr/>
            </a:pPr>
            <a:r>
              <a:rPr lang="id-ID" sz="2400" dirty="0">
                <a:latin typeface="+mn-lt"/>
                <a:ea typeface="+mn-ea"/>
              </a:rPr>
              <a:t>yang terintegrasi</a:t>
            </a:r>
          </a:p>
        </p:txBody>
      </p:sp>
      <p:sp>
        <p:nvSpPr>
          <p:cNvPr id="6" name="Rectangle 5"/>
          <p:cNvSpPr/>
          <p:nvPr/>
        </p:nvSpPr>
        <p:spPr>
          <a:xfrm>
            <a:off x="234437" y="588738"/>
            <a:ext cx="7712898" cy="56299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363" tIns="45683" rIns="91363" bIns="45683" rtlCol="0" anchor="ctr"/>
          <a:lstStyle/>
          <a:p>
            <a:pPr algn="ctr"/>
            <a:endParaRPr lang="id-ID"/>
          </a:p>
        </p:txBody>
      </p:sp>
      <p:sp>
        <p:nvSpPr>
          <p:cNvPr id="3" name="Title 6"/>
          <p:cNvSpPr txBox="1">
            <a:spLocks/>
          </p:cNvSpPr>
          <p:nvPr/>
        </p:nvSpPr>
        <p:spPr bwMode="auto">
          <a:xfrm>
            <a:off x="1" y="631199"/>
            <a:ext cx="8144054" cy="457200"/>
          </a:xfrm>
          <a:prstGeom prst="rect">
            <a:avLst/>
          </a:prstGeom>
          <a:noFill/>
          <a:ln w="9525">
            <a:noFill/>
            <a:miter lim="800000"/>
            <a:headEnd/>
            <a:tailEnd/>
          </a:ln>
        </p:spPr>
        <p:txBody>
          <a:bodyPr anchor="ctr"/>
          <a:lstStyle/>
          <a:p>
            <a:pPr algn="ctr"/>
            <a:r>
              <a:rPr lang="id-ID" sz="2800" b="1" dirty="0" smtClean="0">
                <a:solidFill>
                  <a:schemeClr val="bg1"/>
                </a:solidFill>
              </a:rPr>
              <a:t>TEMA PENGEMBANGAN </a:t>
            </a:r>
            <a:r>
              <a:rPr lang="en-US" sz="2800" b="1" dirty="0" smtClean="0">
                <a:solidFill>
                  <a:schemeClr val="bg1"/>
                </a:solidFill>
              </a:rPr>
              <a:t>PENDIDIKAN SAAT INI</a:t>
            </a:r>
            <a:endParaRPr lang="id-ID" sz="2800" b="1" dirty="0">
              <a:solidFill>
                <a:schemeClr val="bg1"/>
              </a:solidFill>
            </a:endParaRPr>
          </a:p>
        </p:txBody>
      </p:sp>
      <p:pic>
        <p:nvPicPr>
          <p:cNvPr id="2" name="Picture 4"/>
          <p:cNvPicPr>
            <a:picLocks noChangeAspect="1" noChangeArrowheads="1"/>
          </p:cNvPicPr>
          <p:nvPr/>
        </p:nvPicPr>
        <p:blipFill>
          <a:blip r:embed="rId2"/>
          <a:srcRect/>
          <a:stretch>
            <a:fillRect/>
          </a:stretch>
        </p:blipFill>
        <p:spPr bwMode="auto">
          <a:xfrm>
            <a:off x="1494580" y="3131845"/>
            <a:ext cx="5363420" cy="3573755"/>
          </a:xfrm>
          <a:prstGeom prst="rect">
            <a:avLst/>
          </a:prstGeom>
          <a:noFill/>
          <a:ln w="9525">
            <a:noFill/>
            <a:miter lim="800000"/>
            <a:headEnd/>
            <a:tailEnd/>
          </a:ln>
        </p:spPr>
      </p:pic>
      <p:pic>
        <p:nvPicPr>
          <p:cNvPr id="7"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120630" y="152400"/>
            <a:ext cx="794770" cy="839922"/>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a:xfrm>
            <a:off x="1768475" y="673100"/>
            <a:ext cx="7375525" cy="809625"/>
          </a:xfrm>
        </p:spPr>
        <p:txBody>
          <a:bodyPr/>
          <a:lstStyle/>
          <a:p>
            <a:pPr eaLnBrk="1" hangingPunct="1">
              <a:defRPr/>
            </a:pPr>
            <a:r>
              <a:rPr lang="en-US" sz="2800" b="1" dirty="0" smtClean="0">
                <a:solidFill>
                  <a:srgbClr val="0070C0"/>
                </a:solidFill>
              </a:rPr>
              <a:t>LITERATUR                       BAHAN BACAAN</a:t>
            </a:r>
            <a:r>
              <a:rPr lang="en-US" sz="3200" b="1" dirty="0" smtClean="0">
                <a:solidFill>
                  <a:srgbClr val="0070C0"/>
                </a:solidFill>
              </a:rPr>
              <a:t> </a:t>
            </a:r>
          </a:p>
        </p:txBody>
      </p:sp>
      <p:sp>
        <p:nvSpPr>
          <p:cNvPr id="39940" name="Rectangle 3"/>
          <p:cNvSpPr>
            <a:spLocks noGrp="1" noChangeArrowheads="1"/>
          </p:cNvSpPr>
          <p:nvPr>
            <p:ph type="body" idx="4294967295"/>
          </p:nvPr>
        </p:nvSpPr>
        <p:spPr>
          <a:xfrm>
            <a:off x="0" y="1524000"/>
            <a:ext cx="7164388" cy="5046663"/>
          </a:xfrm>
        </p:spPr>
        <p:txBody>
          <a:bodyPr>
            <a:normAutofit/>
          </a:bodyPr>
          <a:lstStyle/>
          <a:p>
            <a:pPr eaLnBrk="1" hangingPunct="1">
              <a:lnSpc>
                <a:spcPct val="110000"/>
              </a:lnSpc>
              <a:spcBef>
                <a:spcPts val="0"/>
              </a:spcBef>
              <a:buFont typeface="Wingdings" pitchFamily="2" charset="2"/>
              <a:buNone/>
            </a:pPr>
            <a:r>
              <a:rPr lang="en-US" sz="2600" b="1" dirty="0" smtClean="0">
                <a:solidFill>
                  <a:srgbClr val="000000"/>
                </a:solidFill>
              </a:rPr>
              <a:t>HARUS</a:t>
            </a:r>
          </a:p>
          <a:p>
            <a:pPr eaLnBrk="1" hangingPunct="1">
              <a:lnSpc>
                <a:spcPct val="110000"/>
              </a:lnSpc>
              <a:spcBef>
                <a:spcPts val="0"/>
              </a:spcBef>
              <a:buFont typeface="Wingdings" pitchFamily="2" charset="2"/>
              <a:buNone/>
            </a:pPr>
            <a:r>
              <a:rPr lang="en-US" sz="2600" b="1" dirty="0" smtClean="0">
                <a:solidFill>
                  <a:srgbClr val="000000"/>
                </a:solidFill>
              </a:rPr>
              <a:t>DIAJARKAN </a:t>
            </a:r>
          </a:p>
          <a:p>
            <a:pPr eaLnBrk="1" hangingPunct="1">
              <a:lnSpc>
                <a:spcPct val="110000"/>
              </a:lnSpc>
              <a:spcBef>
                <a:spcPts val="0"/>
              </a:spcBef>
              <a:buFont typeface="Wingdings" pitchFamily="2" charset="2"/>
              <a:buNone/>
            </a:pPr>
            <a:r>
              <a:rPr lang="en-US" sz="2600" b="1" dirty="0" smtClean="0">
                <a:solidFill>
                  <a:srgbClr val="000000"/>
                </a:solidFill>
              </a:rPr>
              <a:t>DI SEKOLAH    </a:t>
            </a:r>
            <a:r>
              <a:rPr lang="en-US" sz="1600" b="1" dirty="0" smtClean="0">
                <a:solidFill>
                  <a:srgbClr val="000000"/>
                </a:solidFill>
              </a:rPr>
              <a:t>		</a:t>
            </a:r>
          </a:p>
          <a:p>
            <a:pPr eaLnBrk="1" hangingPunct="1">
              <a:lnSpc>
                <a:spcPct val="110000"/>
              </a:lnSpc>
              <a:spcBef>
                <a:spcPts val="0"/>
              </a:spcBef>
              <a:buFont typeface="Wingdings" pitchFamily="2" charset="2"/>
              <a:buNone/>
            </a:pPr>
            <a:endParaRPr lang="en-US" sz="3600" b="1" dirty="0" smtClean="0">
              <a:solidFill>
                <a:srgbClr val="800000"/>
              </a:solidFill>
            </a:endParaRPr>
          </a:p>
          <a:p>
            <a:pPr eaLnBrk="1" hangingPunct="1">
              <a:buFont typeface="Wingdings" pitchFamily="2" charset="2"/>
              <a:buNone/>
            </a:pPr>
            <a:r>
              <a:rPr lang="en-US" sz="100" b="1" dirty="0" smtClean="0">
                <a:solidFill>
                  <a:srgbClr val="000000"/>
                </a:solidFill>
              </a:rPr>
              <a:t>			             </a:t>
            </a:r>
            <a:r>
              <a:rPr lang="en-US" sz="500" b="1" dirty="0" smtClean="0">
                <a:solidFill>
                  <a:srgbClr val="FF0000"/>
                </a:solidFill>
              </a:rPr>
              <a:t> </a:t>
            </a:r>
            <a:endParaRPr lang="en-US" sz="100" b="1" dirty="0" smtClean="0">
              <a:solidFill>
                <a:srgbClr val="000000"/>
              </a:solidFill>
            </a:endParaRPr>
          </a:p>
          <a:p>
            <a:pPr lvl="3" eaLnBrk="1" hangingPunct="1">
              <a:buClr>
                <a:srgbClr val="254061"/>
              </a:buClr>
              <a:buFontTx/>
              <a:buChar char="•"/>
            </a:pPr>
            <a:r>
              <a:rPr lang="en-US" sz="1700" b="1" dirty="0" smtClean="0">
                <a:solidFill>
                  <a:srgbClr val="000000"/>
                </a:solidFill>
              </a:rPr>
              <a:t>INFORMATIVE	- to inform, to know</a:t>
            </a:r>
          </a:p>
          <a:p>
            <a:pPr lvl="3" eaLnBrk="1" hangingPunct="1">
              <a:buClr>
                <a:srgbClr val="254061"/>
              </a:buClr>
              <a:buFontTx/>
              <a:buChar char="•"/>
            </a:pPr>
            <a:r>
              <a:rPr lang="en-US" sz="1700" b="1" dirty="0" smtClean="0">
                <a:solidFill>
                  <a:srgbClr val="000000"/>
                </a:solidFill>
              </a:rPr>
              <a:t>RECREATIVE		- To have fun</a:t>
            </a:r>
          </a:p>
          <a:p>
            <a:pPr lvl="3" eaLnBrk="1" hangingPunct="1">
              <a:buClr>
                <a:srgbClr val="254061"/>
              </a:buClr>
              <a:buFontTx/>
              <a:buChar char="•"/>
            </a:pPr>
            <a:r>
              <a:rPr lang="en-US" sz="1700" b="1" dirty="0" smtClean="0">
                <a:solidFill>
                  <a:srgbClr val="000000"/>
                </a:solidFill>
              </a:rPr>
              <a:t>COMPARATIVE	- To compare</a:t>
            </a:r>
          </a:p>
          <a:p>
            <a:pPr lvl="3" eaLnBrk="1" hangingPunct="1">
              <a:buClr>
                <a:srgbClr val="254061"/>
              </a:buClr>
              <a:buFontTx/>
              <a:buChar char="•"/>
            </a:pPr>
            <a:r>
              <a:rPr lang="en-US" sz="1700" b="1" dirty="0" smtClean="0">
                <a:solidFill>
                  <a:srgbClr val="000000"/>
                </a:solidFill>
              </a:rPr>
              <a:t>EXPLORATIVE	- To explore</a:t>
            </a:r>
          </a:p>
          <a:p>
            <a:pPr lvl="3" eaLnBrk="1" hangingPunct="1">
              <a:buClr>
                <a:srgbClr val="254061"/>
              </a:buClr>
              <a:buFont typeface="Arial" pitchFamily="34" charset="0"/>
              <a:buNone/>
            </a:pPr>
            <a:endParaRPr lang="en-US" sz="1700" b="1" i="1" dirty="0" smtClean="0">
              <a:solidFill>
                <a:srgbClr val="000000"/>
              </a:solidFill>
            </a:endParaRPr>
          </a:p>
          <a:p>
            <a:pPr lvl="3" eaLnBrk="1" hangingPunct="1">
              <a:buClr>
                <a:srgbClr val="254061"/>
              </a:buClr>
              <a:buFontTx/>
              <a:buChar char="•"/>
            </a:pPr>
            <a:r>
              <a:rPr lang="en-US" sz="1700" b="1" dirty="0" smtClean="0">
                <a:solidFill>
                  <a:srgbClr val="000000"/>
                </a:solidFill>
              </a:rPr>
              <a:t>PERPUSTAKAAN SEKOLAH</a:t>
            </a:r>
          </a:p>
          <a:p>
            <a:pPr lvl="3" eaLnBrk="1" hangingPunct="1">
              <a:buClr>
                <a:srgbClr val="254061"/>
              </a:buClr>
              <a:buFontTx/>
              <a:buChar char="•"/>
            </a:pPr>
            <a:r>
              <a:rPr lang="en-US" sz="1700" b="1" dirty="0" smtClean="0">
                <a:solidFill>
                  <a:srgbClr val="000000"/>
                </a:solidFill>
              </a:rPr>
              <a:t>PERPUSTAKAAN UMUM</a:t>
            </a:r>
          </a:p>
          <a:p>
            <a:pPr lvl="3" eaLnBrk="1" hangingPunct="1">
              <a:buClr>
                <a:srgbClr val="254061"/>
              </a:buClr>
              <a:buFontTx/>
              <a:buChar char="•"/>
            </a:pPr>
            <a:r>
              <a:rPr lang="en-US" sz="1700" b="1" dirty="0" smtClean="0">
                <a:solidFill>
                  <a:srgbClr val="000000"/>
                </a:solidFill>
              </a:rPr>
              <a:t>PERPUSTAKAAN KHUSUS</a:t>
            </a:r>
          </a:p>
          <a:p>
            <a:pPr lvl="3" eaLnBrk="1" hangingPunct="1">
              <a:buClr>
                <a:srgbClr val="254061"/>
              </a:buClr>
              <a:buFontTx/>
              <a:buChar char="•"/>
            </a:pPr>
            <a:r>
              <a:rPr lang="en-US" sz="1700" b="1" dirty="0" smtClean="0">
                <a:solidFill>
                  <a:srgbClr val="000000"/>
                </a:solidFill>
              </a:rPr>
              <a:t>PERPUSTAKAAN PERGURUAN TINGGI</a:t>
            </a:r>
          </a:p>
          <a:p>
            <a:pPr eaLnBrk="1" hangingPunct="1">
              <a:buFont typeface="Wingdings" pitchFamily="2" charset="2"/>
              <a:buNone/>
            </a:pPr>
            <a:endParaRPr lang="en-US" sz="1700" b="1" dirty="0" smtClean="0">
              <a:solidFill>
                <a:srgbClr val="000000"/>
              </a:solidFill>
            </a:endParaRPr>
          </a:p>
        </p:txBody>
      </p:sp>
      <p:sp>
        <p:nvSpPr>
          <p:cNvPr id="39941" name="Line 4"/>
          <p:cNvSpPr>
            <a:spLocks noChangeShapeType="1"/>
          </p:cNvSpPr>
          <p:nvPr/>
        </p:nvSpPr>
        <p:spPr bwMode="auto">
          <a:xfrm>
            <a:off x="4345878" y="1199399"/>
            <a:ext cx="486561" cy="54863"/>
          </a:xfrm>
          <a:prstGeom prst="line">
            <a:avLst/>
          </a:prstGeom>
          <a:noFill/>
          <a:ln w="57150">
            <a:solidFill>
              <a:schemeClr val="bg1"/>
            </a:solidFill>
            <a:round/>
            <a:headEnd/>
            <a:tailEnd type="triangle" w="med" len="med"/>
          </a:ln>
        </p:spPr>
        <p:txBody>
          <a:bodyPr/>
          <a:lstStyle/>
          <a:p>
            <a:endParaRPr lang="en-US"/>
          </a:p>
        </p:txBody>
      </p:sp>
      <p:sp>
        <p:nvSpPr>
          <p:cNvPr id="39942" name="AutoShape 5"/>
          <p:cNvSpPr>
            <a:spLocks noChangeArrowheads="1"/>
          </p:cNvSpPr>
          <p:nvPr/>
        </p:nvSpPr>
        <p:spPr bwMode="auto">
          <a:xfrm>
            <a:off x="4267200" y="1504201"/>
            <a:ext cx="756304" cy="1155762"/>
          </a:xfrm>
          <a:prstGeom prst="downArrow">
            <a:avLst>
              <a:gd name="adj1" fmla="val 50000"/>
              <a:gd name="adj2" fmla="val 34146"/>
            </a:avLst>
          </a:prstGeom>
          <a:noFill/>
          <a:ln w="9525">
            <a:solidFill>
              <a:schemeClr val="tx1"/>
            </a:solidFill>
            <a:miter lim="800000"/>
            <a:headEnd/>
            <a:tailEnd/>
          </a:ln>
        </p:spPr>
        <p:txBody>
          <a:bodyPr wrap="none" anchor="ctr"/>
          <a:lstStyle/>
          <a:p>
            <a:endParaRPr lang="en-US">
              <a:latin typeface="Century Gothic" pitchFamily="34" charset="0"/>
            </a:endParaRPr>
          </a:p>
        </p:txBody>
      </p:sp>
      <p:sp>
        <p:nvSpPr>
          <p:cNvPr id="39943" name="AutoShape 6"/>
          <p:cNvSpPr>
            <a:spLocks noChangeArrowheads="1"/>
          </p:cNvSpPr>
          <p:nvPr/>
        </p:nvSpPr>
        <p:spPr bwMode="auto">
          <a:xfrm rot="1017128">
            <a:off x="2101935" y="2394068"/>
            <a:ext cx="1572678" cy="555768"/>
          </a:xfrm>
          <a:prstGeom prst="leftArrow">
            <a:avLst>
              <a:gd name="adj1" fmla="val 50000"/>
              <a:gd name="adj2" fmla="val 67579"/>
            </a:avLst>
          </a:prstGeom>
          <a:noFill/>
          <a:ln w="9525">
            <a:solidFill>
              <a:schemeClr val="tx1"/>
            </a:solidFill>
            <a:miter lim="800000"/>
            <a:headEnd/>
            <a:tailEnd/>
          </a:ln>
        </p:spPr>
        <p:txBody>
          <a:bodyPr wrap="none" anchor="ctr"/>
          <a:lstStyle/>
          <a:p>
            <a:endParaRPr lang="en-US">
              <a:latin typeface="Century Gothic" pitchFamily="34" charset="0"/>
            </a:endParaRPr>
          </a:p>
        </p:txBody>
      </p:sp>
      <p:sp>
        <p:nvSpPr>
          <p:cNvPr id="39944" name="AutoShape 7"/>
          <p:cNvSpPr>
            <a:spLocks noChangeArrowheads="1"/>
          </p:cNvSpPr>
          <p:nvPr/>
        </p:nvSpPr>
        <p:spPr bwMode="auto">
          <a:xfrm>
            <a:off x="682222" y="3996116"/>
            <a:ext cx="1105840" cy="2302200"/>
          </a:xfrm>
          <a:prstGeom prst="curvedRightArrow">
            <a:avLst>
              <a:gd name="adj1" fmla="val 48406"/>
              <a:gd name="adj2" fmla="val 55036"/>
              <a:gd name="adj3" fmla="val 33333"/>
            </a:avLst>
          </a:prstGeom>
          <a:noFill/>
          <a:ln w="9525">
            <a:solidFill>
              <a:schemeClr val="tx1"/>
            </a:solidFill>
            <a:miter lim="800000"/>
            <a:headEnd/>
            <a:tailEnd/>
          </a:ln>
        </p:spPr>
        <p:txBody>
          <a:bodyPr wrap="none" anchor="ctr"/>
          <a:lstStyle/>
          <a:p>
            <a:endParaRPr lang="en-US">
              <a:latin typeface="Century Gothic" pitchFamily="34" charset="0"/>
            </a:endParaRPr>
          </a:p>
        </p:txBody>
      </p:sp>
      <p:sp>
        <p:nvSpPr>
          <p:cNvPr id="39945" name="AutoShape 7"/>
          <p:cNvSpPr>
            <a:spLocks noChangeArrowheads="1"/>
          </p:cNvSpPr>
          <p:nvPr/>
        </p:nvSpPr>
        <p:spPr bwMode="auto">
          <a:xfrm rot="14604570" flipH="1">
            <a:off x="5419792" y="3882090"/>
            <a:ext cx="1151964" cy="2266888"/>
          </a:xfrm>
          <a:prstGeom prst="curvedRightArrow">
            <a:avLst>
              <a:gd name="adj1" fmla="val 48438"/>
              <a:gd name="adj2" fmla="val 96876"/>
              <a:gd name="adj3" fmla="val 33333"/>
            </a:avLst>
          </a:prstGeom>
          <a:noFill/>
          <a:ln w="9525">
            <a:solidFill>
              <a:schemeClr val="tx1"/>
            </a:solidFill>
            <a:miter lim="800000"/>
            <a:headEnd/>
            <a:tailEnd/>
          </a:ln>
        </p:spPr>
        <p:txBody>
          <a:bodyPr wrap="none" anchor="ctr"/>
          <a:lstStyle/>
          <a:p>
            <a:endParaRPr lang="en-US">
              <a:latin typeface="Century Gothic" pitchFamily="34" charset="0"/>
            </a:endParaRPr>
          </a:p>
        </p:txBody>
      </p:sp>
      <p:sp>
        <p:nvSpPr>
          <p:cNvPr id="39946" name="TextBox 8"/>
          <p:cNvSpPr txBox="1">
            <a:spLocks noChangeArrowheads="1"/>
          </p:cNvSpPr>
          <p:nvPr/>
        </p:nvSpPr>
        <p:spPr bwMode="auto">
          <a:xfrm>
            <a:off x="6092256" y="4801200"/>
            <a:ext cx="2875532" cy="1477328"/>
          </a:xfrm>
          <a:prstGeom prst="rect">
            <a:avLst/>
          </a:prstGeom>
          <a:noFill/>
          <a:ln w="9525">
            <a:noFill/>
            <a:miter lim="800000"/>
            <a:headEnd/>
            <a:tailEnd/>
          </a:ln>
        </p:spPr>
        <p:txBody>
          <a:bodyPr wrap="square">
            <a:spAutoFit/>
          </a:bodyPr>
          <a:lstStyle/>
          <a:p>
            <a:pPr algn="ctr"/>
            <a:r>
              <a:rPr lang="en-US" b="1" dirty="0" err="1">
                <a:latin typeface="Century Gothic" pitchFamily="34" charset="0"/>
              </a:rPr>
              <a:t>Didukung</a:t>
            </a:r>
            <a:r>
              <a:rPr lang="en-US" b="1" dirty="0">
                <a:latin typeface="Century Gothic" pitchFamily="34" charset="0"/>
              </a:rPr>
              <a:t> </a:t>
            </a:r>
          </a:p>
          <a:p>
            <a:pPr algn="ctr"/>
            <a:r>
              <a:rPr lang="en-US" b="1" dirty="0" err="1">
                <a:latin typeface="Century Gothic" pitchFamily="34" charset="0"/>
              </a:rPr>
              <a:t>dengan</a:t>
            </a:r>
            <a:r>
              <a:rPr lang="en-US" b="1" dirty="0">
                <a:latin typeface="Century Gothic" pitchFamily="34" charset="0"/>
              </a:rPr>
              <a:t> </a:t>
            </a:r>
          </a:p>
          <a:p>
            <a:pPr algn="ctr"/>
            <a:r>
              <a:rPr lang="en-US" b="1" dirty="0" err="1">
                <a:latin typeface="Century Gothic" pitchFamily="34" charset="0"/>
              </a:rPr>
              <a:t>keberadaan</a:t>
            </a:r>
            <a:r>
              <a:rPr lang="en-US" b="1" dirty="0">
                <a:latin typeface="Century Gothic" pitchFamily="34" charset="0"/>
              </a:rPr>
              <a:t> </a:t>
            </a:r>
            <a:r>
              <a:rPr lang="en-US" b="1" dirty="0" err="1">
                <a:latin typeface="Century Gothic" pitchFamily="34" charset="0"/>
              </a:rPr>
              <a:t>Perpustakaan</a:t>
            </a:r>
            <a:endParaRPr lang="en-US" b="1" dirty="0">
              <a:latin typeface="Century Gothic" pitchFamily="34" charset="0"/>
            </a:endParaRPr>
          </a:p>
          <a:p>
            <a:pPr algn="ctr"/>
            <a:r>
              <a:rPr lang="en-US" b="1" dirty="0" err="1">
                <a:latin typeface="Century Gothic" pitchFamily="34" charset="0"/>
              </a:rPr>
              <a:t>di</a:t>
            </a:r>
            <a:r>
              <a:rPr lang="en-US" b="1" dirty="0">
                <a:latin typeface="Century Gothic" pitchFamily="34" charset="0"/>
              </a:rPr>
              <a:t> </a:t>
            </a:r>
            <a:r>
              <a:rPr lang="en-US" b="1" dirty="0" err="1">
                <a:latin typeface="Century Gothic" pitchFamily="34" charset="0"/>
              </a:rPr>
              <a:t>Masyarakat</a:t>
            </a:r>
            <a:endParaRPr lang="en-US" b="1" dirty="0">
              <a:latin typeface="Century Gothic" pitchFamily="34" charset="0"/>
            </a:endParaRPr>
          </a:p>
        </p:txBody>
      </p:sp>
      <p:graphicFrame>
        <p:nvGraphicFramePr>
          <p:cNvPr id="11" name="Diagram 10"/>
          <p:cNvGraphicFramePr/>
          <p:nvPr/>
        </p:nvGraphicFramePr>
        <p:xfrm>
          <a:off x="4038600" y="776353"/>
          <a:ext cx="1588727" cy="10524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p:cNvSpPr txBox="1"/>
          <p:nvPr/>
        </p:nvSpPr>
        <p:spPr>
          <a:xfrm>
            <a:off x="3656356" y="2525105"/>
            <a:ext cx="4954244" cy="1015663"/>
          </a:xfrm>
          <a:prstGeom prst="rect">
            <a:avLst/>
          </a:prstGeom>
          <a:noFill/>
        </p:spPr>
        <p:txBody>
          <a:bodyPr wrap="square" rtlCol="0">
            <a:spAutoFit/>
          </a:bodyPr>
          <a:lstStyle/>
          <a:p>
            <a:r>
              <a:rPr lang="en-US" sz="6000" b="1" dirty="0" smtClean="0">
                <a:solidFill>
                  <a:srgbClr val="FF0000"/>
                </a:solidFill>
              </a:rPr>
              <a:t>MEMBACA</a:t>
            </a:r>
            <a:endParaRPr lang="en-US" sz="6000" b="1" dirty="0">
              <a:solidFill>
                <a:srgbClr val="FF0000"/>
              </a:solidFill>
            </a:endParaRPr>
          </a:p>
        </p:txBody>
      </p:sp>
      <p:pic>
        <p:nvPicPr>
          <p:cNvPr id="13" name="Picture 2" descr="D:\_____________________GLS 2016\gls desain 02\COVER GLS KIRIM\Logo GLS draft copy.jpg"/>
          <p:cNvPicPr>
            <a:picLocks noChangeAspect="1" noChangeArrowheads="1"/>
          </p:cNvPicPr>
          <p:nvPr/>
        </p:nvPicPr>
        <p:blipFill>
          <a:blip r:embed="rId7" cstate="print"/>
          <a:srcRect/>
          <a:stretch>
            <a:fillRect/>
          </a:stretch>
        </p:blipFill>
        <p:spPr bwMode="auto">
          <a:xfrm>
            <a:off x="8120630" y="152400"/>
            <a:ext cx="794770" cy="839922"/>
          </a:xfrm>
          <a:prstGeom prst="rect">
            <a:avLst/>
          </a:prstGeom>
          <a:noFill/>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306620" y="4241615"/>
            <a:ext cx="2264008" cy="235267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d-ID" sz="2400" b="1" dirty="0">
                <a:solidFill>
                  <a:schemeClr val="tx1"/>
                </a:solidFill>
              </a:rPr>
              <a:t>SDM </a:t>
            </a:r>
          </a:p>
          <a:p>
            <a:pPr algn="ctr" fontAlgn="auto">
              <a:spcBef>
                <a:spcPts val="0"/>
              </a:spcBef>
              <a:spcAft>
                <a:spcPts val="0"/>
              </a:spcAft>
              <a:defRPr/>
            </a:pPr>
            <a:r>
              <a:rPr lang="id-ID" sz="2400" b="1" dirty="0">
                <a:solidFill>
                  <a:schemeClr val="tx1"/>
                </a:solidFill>
              </a:rPr>
              <a:t>Usia Produktif Melimpah</a:t>
            </a:r>
          </a:p>
        </p:txBody>
      </p:sp>
      <p:sp>
        <p:nvSpPr>
          <p:cNvPr id="20" name="Rectangle 19"/>
          <p:cNvSpPr/>
          <p:nvPr/>
        </p:nvSpPr>
        <p:spPr>
          <a:xfrm>
            <a:off x="6895909" y="4241615"/>
            <a:ext cx="1954889" cy="235267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Font typeface="Wingdings" pitchFamily="2" charset="2"/>
              <a:buChar char="§"/>
              <a:defRPr/>
            </a:pPr>
            <a:r>
              <a:rPr lang="en-US" sz="2000" b="1" dirty="0" smtClean="0">
                <a:solidFill>
                  <a:schemeClr val="tx1"/>
                </a:solidFill>
              </a:rPr>
              <a:t> </a:t>
            </a:r>
            <a:r>
              <a:rPr lang="id-ID" sz="2000" b="1" dirty="0" smtClean="0">
                <a:solidFill>
                  <a:schemeClr val="tx1"/>
                </a:solidFill>
              </a:rPr>
              <a:t>KURIKULUM</a:t>
            </a:r>
          </a:p>
          <a:p>
            <a:pPr fontAlgn="auto">
              <a:spcBef>
                <a:spcPts val="0"/>
              </a:spcBef>
              <a:spcAft>
                <a:spcPts val="0"/>
              </a:spcAft>
              <a:buFont typeface="Wingdings" pitchFamily="2" charset="2"/>
              <a:buChar char="§"/>
              <a:defRPr/>
            </a:pPr>
            <a:r>
              <a:rPr lang="id-ID" sz="2000" b="1" dirty="0" smtClean="0">
                <a:solidFill>
                  <a:schemeClr val="tx1"/>
                </a:solidFill>
              </a:rPr>
              <a:t> PTK</a:t>
            </a:r>
          </a:p>
          <a:p>
            <a:pPr fontAlgn="auto">
              <a:spcBef>
                <a:spcPts val="0"/>
              </a:spcBef>
              <a:spcAft>
                <a:spcPts val="0"/>
              </a:spcAft>
              <a:buFont typeface="Wingdings" pitchFamily="2" charset="2"/>
              <a:buChar char="§"/>
              <a:defRPr/>
            </a:pPr>
            <a:r>
              <a:rPr lang="en-US" sz="2000" b="1" dirty="0" smtClean="0">
                <a:solidFill>
                  <a:schemeClr val="tx1"/>
                </a:solidFill>
              </a:rPr>
              <a:t> </a:t>
            </a:r>
            <a:r>
              <a:rPr lang="id-ID" sz="2000" b="1" dirty="0" smtClean="0">
                <a:solidFill>
                  <a:schemeClr val="tx1"/>
                </a:solidFill>
              </a:rPr>
              <a:t>SARPRAS</a:t>
            </a:r>
          </a:p>
          <a:p>
            <a:pPr fontAlgn="auto">
              <a:spcBef>
                <a:spcPts val="0"/>
              </a:spcBef>
              <a:spcAft>
                <a:spcPts val="0"/>
              </a:spcAft>
              <a:buFont typeface="Wingdings" pitchFamily="2" charset="2"/>
              <a:buChar char="§"/>
              <a:defRPr/>
            </a:pPr>
            <a:r>
              <a:rPr lang="en-US" sz="2000" b="1" dirty="0" smtClean="0">
                <a:solidFill>
                  <a:schemeClr val="tx1"/>
                </a:solidFill>
              </a:rPr>
              <a:t> </a:t>
            </a:r>
            <a:r>
              <a:rPr lang="id-ID" sz="2000" b="1" dirty="0" smtClean="0">
                <a:solidFill>
                  <a:schemeClr val="tx1"/>
                </a:solidFill>
              </a:rPr>
              <a:t>PENDANAAN</a:t>
            </a:r>
          </a:p>
          <a:p>
            <a:pPr fontAlgn="auto">
              <a:spcBef>
                <a:spcPts val="0"/>
              </a:spcBef>
              <a:spcAft>
                <a:spcPts val="0"/>
              </a:spcAft>
              <a:buFont typeface="Wingdings" pitchFamily="2" charset="2"/>
              <a:buChar char="§"/>
              <a:defRPr/>
            </a:pPr>
            <a:r>
              <a:rPr lang="en-US" sz="2000" b="1" dirty="0" smtClean="0">
                <a:solidFill>
                  <a:schemeClr val="tx1"/>
                </a:solidFill>
              </a:rPr>
              <a:t> </a:t>
            </a:r>
            <a:r>
              <a:rPr lang="id-ID" sz="2000" b="1" dirty="0" smtClean="0">
                <a:solidFill>
                  <a:schemeClr val="tx1"/>
                </a:solidFill>
              </a:rPr>
              <a:t>PENGELOLAAN</a:t>
            </a:r>
            <a:endParaRPr lang="id-ID" sz="2000" b="1" dirty="0">
              <a:solidFill>
                <a:schemeClr val="tx1"/>
              </a:solidFill>
            </a:endParaRPr>
          </a:p>
        </p:txBody>
      </p:sp>
      <p:sp>
        <p:nvSpPr>
          <p:cNvPr id="2" name="Rectangle 1"/>
          <p:cNvSpPr/>
          <p:nvPr/>
        </p:nvSpPr>
        <p:spPr>
          <a:xfrm>
            <a:off x="2452913" y="4241615"/>
            <a:ext cx="4420406" cy="235267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grpSp>
        <p:nvGrpSpPr>
          <p:cNvPr id="3" name="Group 23"/>
          <p:cNvGrpSpPr>
            <a:grpSpLocks/>
          </p:cNvGrpSpPr>
          <p:nvPr/>
        </p:nvGrpSpPr>
        <p:grpSpPr bwMode="auto">
          <a:xfrm>
            <a:off x="306619" y="869677"/>
            <a:ext cx="8492699" cy="3302270"/>
            <a:chOff x="531936" y="980728"/>
            <a:chExt cx="8278605" cy="3672408"/>
          </a:xfrm>
        </p:grpSpPr>
        <p:sp>
          <p:nvSpPr>
            <p:cNvPr id="5" name="TextBox 15"/>
            <p:cNvSpPr txBox="1">
              <a:spLocks noChangeArrowheads="1"/>
            </p:cNvSpPr>
            <p:nvPr/>
          </p:nvSpPr>
          <p:spPr bwMode="auto">
            <a:xfrm>
              <a:off x="6863862" y="980728"/>
              <a:ext cx="1946679" cy="342274"/>
            </a:xfrm>
            <a:prstGeom prst="rect">
              <a:avLst/>
            </a:prstGeom>
            <a:noFill/>
            <a:ln w="9525">
              <a:noFill/>
              <a:miter lim="800000"/>
              <a:headEnd/>
              <a:tailEnd/>
            </a:ln>
          </p:spPr>
          <p:txBody>
            <a:bodyPr wrap="none">
              <a:spAutoFit/>
            </a:bodyPr>
            <a:lstStyle/>
            <a:p>
              <a:r>
                <a:rPr lang="en-GB" sz="1400">
                  <a:solidFill>
                    <a:srgbClr val="C00000"/>
                  </a:solidFill>
                </a:rPr>
                <a:t>100  tahun kemerdekaan</a:t>
              </a:r>
            </a:p>
          </p:txBody>
        </p:sp>
        <p:pic>
          <p:nvPicPr>
            <p:cNvPr id="6" name="Picture 2"/>
            <p:cNvPicPr>
              <a:picLocks noChangeAspect="1" noChangeArrowheads="1"/>
            </p:cNvPicPr>
            <p:nvPr>
              <p:custDataLst>
                <p:tags r:id="rId1"/>
              </p:custDataLst>
            </p:nvPr>
          </p:nvPicPr>
          <p:blipFill>
            <a:blip r:embed="rId5"/>
            <a:srcRect/>
            <a:stretch>
              <a:fillRect/>
            </a:stretch>
          </p:blipFill>
          <p:spPr bwMode="auto">
            <a:xfrm>
              <a:off x="531936" y="1273349"/>
              <a:ext cx="7961434" cy="3379787"/>
            </a:xfrm>
            <a:prstGeom prst="rect">
              <a:avLst/>
            </a:prstGeom>
            <a:solidFill>
              <a:srgbClr val="D9D9D9"/>
            </a:solidFill>
            <a:ln w="9525">
              <a:noFill/>
              <a:miter lim="800000"/>
              <a:headEnd/>
              <a:tailEnd/>
            </a:ln>
          </p:spPr>
        </p:pic>
        <p:sp>
          <p:nvSpPr>
            <p:cNvPr id="7" name="Rectangle 6"/>
            <p:cNvSpPr>
              <a:spLocks noChangeArrowheads="1"/>
            </p:cNvSpPr>
            <p:nvPr>
              <p:custDataLst>
                <p:tags r:id="rId2"/>
              </p:custDataLst>
            </p:nvPr>
          </p:nvSpPr>
          <p:spPr bwMode="auto">
            <a:xfrm>
              <a:off x="4851172" y="993430"/>
              <a:ext cx="1625468" cy="3134169"/>
            </a:xfrm>
            <a:prstGeom prst="rect">
              <a:avLst/>
            </a:prstGeom>
            <a:solidFill>
              <a:schemeClr val="tx2">
                <a:lumMod val="20000"/>
                <a:lumOff val="80000"/>
                <a:alpha val="49804"/>
              </a:schemeClr>
            </a:solidFill>
            <a:ln>
              <a:solidFill>
                <a:schemeClr val="tx1"/>
              </a:solidFill>
            </a:ln>
            <a:extLst/>
          </p:spPr>
          <p:txBody>
            <a:bodyPr anchor="ctr"/>
            <a:lstStyle/>
            <a:p>
              <a:pPr algn="ctr" fontAlgn="auto">
                <a:spcBef>
                  <a:spcPts val="0"/>
                </a:spcBef>
                <a:spcAft>
                  <a:spcPts val="0"/>
                </a:spcAft>
                <a:defRPr/>
              </a:pPr>
              <a:endParaRPr lang="id-ID">
                <a:solidFill>
                  <a:srgbClr val="FFFFFF"/>
                </a:solidFill>
                <a:latin typeface="+mn-lt"/>
                <a:ea typeface="+mn-ea"/>
              </a:endParaRPr>
            </a:p>
          </p:txBody>
        </p:sp>
        <p:sp>
          <p:nvSpPr>
            <p:cNvPr id="8" name="Rectangle 20"/>
            <p:cNvSpPr>
              <a:spLocks noChangeArrowheads="1"/>
            </p:cNvSpPr>
            <p:nvPr>
              <p:custDataLst>
                <p:tags r:id="rId3"/>
              </p:custDataLst>
            </p:nvPr>
          </p:nvSpPr>
          <p:spPr bwMode="auto">
            <a:xfrm>
              <a:off x="4522177" y="1033437"/>
              <a:ext cx="2176097" cy="285750"/>
            </a:xfrm>
            <a:prstGeom prst="rect">
              <a:avLst/>
            </a:prstGeom>
            <a:noFill/>
            <a:ln w="9525">
              <a:noFill/>
              <a:miter lim="800000"/>
              <a:headEnd/>
              <a:tailEnd/>
            </a:ln>
          </p:spPr>
          <p:txBody>
            <a:bodyPr anchor="ctr"/>
            <a:lstStyle/>
            <a:p>
              <a:pPr algn="ctr"/>
              <a:r>
                <a:rPr lang="en-US" sz="1400" b="1">
                  <a:solidFill>
                    <a:srgbClr val="000000"/>
                  </a:solidFill>
                </a:rPr>
                <a:t>"Bonus Demografi"</a:t>
              </a:r>
            </a:p>
          </p:txBody>
        </p:sp>
        <p:cxnSp>
          <p:nvCxnSpPr>
            <p:cNvPr id="9" name="Straight Connector 8"/>
            <p:cNvCxnSpPr/>
            <p:nvPr/>
          </p:nvCxnSpPr>
          <p:spPr>
            <a:xfrm rot="5400000">
              <a:off x="5423091" y="2500974"/>
              <a:ext cx="2953168" cy="1588"/>
            </a:xfrm>
            <a:prstGeom prst="line">
              <a:avLst/>
            </a:prstGeom>
            <a:ln w="28575">
              <a:solidFill>
                <a:schemeClr val="tx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5" name="Rectangle 14"/>
          <p:cNvSpPr/>
          <p:nvPr/>
        </p:nvSpPr>
        <p:spPr>
          <a:xfrm>
            <a:off x="4324130" y="5761375"/>
            <a:ext cx="2491134" cy="76809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id-ID" sz="2400" b="1" dirty="0" smtClean="0">
                <a:solidFill>
                  <a:srgbClr val="C00000"/>
                </a:solidFill>
              </a:rPr>
              <a:t>BEBAN PEMBANGUNAN</a:t>
            </a:r>
            <a:endParaRPr lang="id-ID" sz="2400" b="1" dirty="0">
              <a:solidFill>
                <a:srgbClr val="C00000"/>
              </a:solidFill>
            </a:endParaRPr>
          </a:p>
        </p:txBody>
      </p:sp>
      <p:sp>
        <p:nvSpPr>
          <p:cNvPr id="16" name="Rectangle 15"/>
          <p:cNvSpPr/>
          <p:nvPr/>
        </p:nvSpPr>
        <p:spPr>
          <a:xfrm>
            <a:off x="4324130" y="4324754"/>
            <a:ext cx="2491134" cy="784801"/>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id-ID" sz="2400" b="1" dirty="0" smtClean="0">
                <a:solidFill>
                  <a:schemeClr val="tx2">
                    <a:lumMod val="50000"/>
                  </a:schemeClr>
                </a:solidFill>
              </a:rPr>
              <a:t>MODAL PEMBANGUNAN</a:t>
            </a:r>
            <a:endParaRPr lang="id-ID" sz="2400" b="1" dirty="0">
              <a:solidFill>
                <a:schemeClr val="tx2">
                  <a:lumMod val="50000"/>
                </a:schemeClr>
              </a:solidFill>
            </a:endParaRPr>
          </a:p>
        </p:txBody>
      </p:sp>
      <p:sp>
        <p:nvSpPr>
          <p:cNvPr id="17" name="Up Arrow 16"/>
          <p:cNvSpPr/>
          <p:nvPr/>
        </p:nvSpPr>
        <p:spPr>
          <a:xfrm>
            <a:off x="4828957" y="5075839"/>
            <a:ext cx="1372395" cy="675984"/>
          </a:xfrm>
          <a:prstGeom prst="up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23" name="Rectangle 22"/>
          <p:cNvSpPr/>
          <p:nvPr/>
        </p:nvSpPr>
        <p:spPr>
          <a:xfrm>
            <a:off x="234436" y="183957"/>
            <a:ext cx="8659905" cy="56299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363" tIns="45683" rIns="91363" bIns="45683" rtlCol="0" anchor="ctr"/>
          <a:lstStyle/>
          <a:p>
            <a:pPr algn="ctr"/>
            <a:endParaRPr lang="id-ID"/>
          </a:p>
        </p:txBody>
      </p:sp>
      <p:sp>
        <p:nvSpPr>
          <p:cNvPr id="10" name="Title 6"/>
          <p:cNvSpPr txBox="1">
            <a:spLocks/>
          </p:cNvSpPr>
          <p:nvPr/>
        </p:nvSpPr>
        <p:spPr bwMode="auto">
          <a:xfrm>
            <a:off x="174168" y="108990"/>
            <a:ext cx="8787324" cy="685297"/>
          </a:xfrm>
          <a:prstGeom prst="rect">
            <a:avLst/>
          </a:prstGeom>
          <a:noFill/>
          <a:ln w="9525">
            <a:noFill/>
            <a:miter lim="800000"/>
            <a:headEnd/>
            <a:tailEnd/>
          </a:ln>
        </p:spPr>
        <p:txBody>
          <a:bodyPr anchor="ctr"/>
          <a:lstStyle/>
          <a:p>
            <a:pPr algn="ctr"/>
            <a:r>
              <a:rPr lang="id-ID" sz="2800" b="1" dirty="0" smtClean="0">
                <a:solidFill>
                  <a:schemeClr val="bg1"/>
                </a:solidFill>
              </a:rPr>
              <a:t>BONUS DEMOGRAFI SEBAGAI MODAL</a:t>
            </a:r>
            <a:endParaRPr lang="id-ID" sz="2800" b="1" dirty="0">
              <a:solidFill>
                <a:schemeClr val="bg1"/>
              </a:solidFill>
            </a:endParaRPr>
          </a:p>
        </p:txBody>
      </p:sp>
      <p:sp>
        <p:nvSpPr>
          <p:cNvPr id="13" name="Right Arrow 12"/>
          <p:cNvSpPr/>
          <p:nvPr/>
        </p:nvSpPr>
        <p:spPr>
          <a:xfrm>
            <a:off x="2163090" y="4318858"/>
            <a:ext cx="2457062" cy="547979"/>
          </a:xfrm>
          <a:prstGeom prst="rightArrow">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d-ID" b="1" dirty="0">
                <a:solidFill>
                  <a:srgbClr val="C00000"/>
                </a:solidFill>
              </a:rPr>
              <a:t>Kompeten</a:t>
            </a:r>
          </a:p>
        </p:txBody>
      </p:sp>
      <p:sp>
        <p:nvSpPr>
          <p:cNvPr id="14" name="Right Arrow 13"/>
          <p:cNvSpPr/>
          <p:nvPr/>
        </p:nvSpPr>
        <p:spPr>
          <a:xfrm>
            <a:off x="2163090" y="5960825"/>
            <a:ext cx="2457062" cy="547978"/>
          </a:xfrm>
          <a:prstGeom prst="rightArrow">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d-ID" b="1" dirty="0">
                <a:solidFill>
                  <a:srgbClr val="C00000"/>
                </a:solidFill>
              </a:rPr>
              <a:t>Tidak Kompeten</a:t>
            </a:r>
          </a:p>
        </p:txBody>
      </p:sp>
      <p:sp>
        <p:nvSpPr>
          <p:cNvPr id="18" name="Up Arrow 17"/>
          <p:cNvSpPr/>
          <p:nvPr/>
        </p:nvSpPr>
        <p:spPr>
          <a:xfrm>
            <a:off x="2711911" y="4744919"/>
            <a:ext cx="1374289" cy="1333666"/>
          </a:xfrm>
          <a:prstGeom prst="up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9" name="TextBox 32"/>
          <p:cNvSpPr txBox="1">
            <a:spLocks noChangeArrowheads="1"/>
          </p:cNvSpPr>
          <p:nvPr/>
        </p:nvSpPr>
        <p:spPr bwMode="auto">
          <a:xfrm>
            <a:off x="2570627" y="5265996"/>
            <a:ext cx="4165628" cy="369332"/>
          </a:xfrm>
          <a:prstGeom prst="rect">
            <a:avLst/>
          </a:prstGeom>
          <a:solidFill>
            <a:schemeClr val="bg1">
              <a:alpha val="39999"/>
            </a:schemeClr>
          </a:solidFill>
          <a:ln w="9525">
            <a:noFill/>
            <a:miter lim="800000"/>
            <a:headEnd/>
            <a:tailEnd/>
          </a:ln>
        </p:spPr>
        <p:txBody>
          <a:bodyPr wrap="square">
            <a:spAutoFit/>
          </a:bodyPr>
          <a:lstStyle/>
          <a:p>
            <a:r>
              <a:rPr lang="id-ID" b="1" dirty="0"/>
              <a:t>Transformasi Melalui Pendidikan</a:t>
            </a:r>
          </a:p>
        </p:txBody>
      </p:sp>
      <p:sp>
        <p:nvSpPr>
          <p:cNvPr id="21" name="Left Arrow 20"/>
          <p:cNvSpPr/>
          <p:nvPr/>
        </p:nvSpPr>
        <p:spPr>
          <a:xfrm>
            <a:off x="6064255" y="5142585"/>
            <a:ext cx="672001" cy="509948"/>
          </a:xfrm>
          <a:prstGeom prst="left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prstGeom prst="rect">
            <a:avLst/>
          </a:prstGeom>
        </p:spPr>
        <p:txBody>
          <a:bodyPr/>
          <a:lstStyle/>
          <a:p>
            <a:pPr defTabSz="1080221"/>
            <a:fld id="{04C35BD8-E3EB-6D49-B8E2-A1445EE3DAF1}" type="slidenum">
              <a:rPr lang="en-US" smtClean="0">
                <a:solidFill>
                  <a:prstClr val="black">
                    <a:tint val="75000"/>
                  </a:prstClr>
                </a:solidFill>
              </a:rPr>
              <a:pPr defTabSz="1080221"/>
              <a:t>25</a:t>
            </a:fld>
            <a:endParaRPr lang="en-US">
              <a:solidFill>
                <a:prstClr val="black">
                  <a:tint val="75000"/>
                </a:prstClr>
              </a:solidFill>
            </a:endParaRPr>
          </a:p>
        </p:txBody>
      </p:sp>
      <p:pic>
        <p:nvPicPr>
          <p:cNvPr id="1026" name="Picture 2" descr="https://1.bp.blogspot.com/-c5LVXsAiFjg/V2AiCyQ5_-I/AAAAAAAAAjs/mO8lO4FMlFkJF-_Xo0FQE7bnUZyrd57EQCLcB/s1600/10%2Bskills%2Bsmal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538" y="128338"/>
            <a:ext cx="8687831" cy="6593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35419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bwMode="auto">
          <a:xfrm>
            <a:off x="7010400" y="6356986"/>
            <a:ext cx="2133600" cy="363854"/>
          </a:xfrm>
          <a:noFill/>
          <a:ln>
            <a:miter lim="800000"/>
            <a:headEnd/>
            <a:tailEnd/>
          </a:ln>
        </p:spPr>
        <p:txBody>
          <a:bodyPr/>
          <a:lstStyle/>
          <a:p>
            <a:fld id="{F9874036-B6C4-46CE-B51C-7452E49AC62D}" type="slidenum">
              <a:rPr lang="en-US" sz="1200" smtClean="0">
                <a:solidFill>
                  <a:srgbClr val="898989"/>
                </a:solidFill>
              </a:rPr>
              <a:pPr/>
              <a:t>26</a:t>
            </a:fld>
            <a:endParaRPr lang="en-US" sz="1200" smtClean="0">
              <a:solidFill>
                <a:srgbClr val="898989"/>
              </a:solidFill>
            </a:endParaRPr>
          </a:p>
        </p:txBody>
      </p:sp>
      <p:pic>
        <p:nvPicPr>
          <p:cNvPr id="3" name="Picture 4" descr="Literasi.jpg"/>
          <p:cNvPicPr>
            <a:picLocks noChangeAspect="1"/>
          </p:cNvPicPr>
          <p:nvPr/>
        </p:nvPicPr>
        <p:blipFill>
          <a:blip r:embed="rId2"/>
          <a:srcRect l="2409" t="6232" r="2012" b="4356"/>
          <a:stretch>
            <a:fillRect/>
          </a:stretch>
        </p:blipFill>
        <p:spPr bwMode="auto">
          <a:xfrm>
            <a:off x="457200" y="762000"/>
            <a:ext cx="7239000" cy="4953000"/>
          </a:xfrm>
          <a:prstGeom prst="rect">
            <a:avLst/>
          </a:prstGeom>
          <a:noFill/>
          <a:ln w="9525">
            <a:noFill/>
            <a:miter lim="800000"/>
            <a:headEnd/>
            <a:tailEnd/>
          </a:ln>
        </p:spPr>
      </p:pic>
      <p:sp>
        <p:nvSpPr>
          <p:cNvPr id="4" name="Title 1"/>
          <p:cNvSpPr txBox="1">
            <a:spLocks/>
          </p:cNvSpPr>
          <p:nvPr/>
        </p:nvSpPr>
        <p:spPr bwMode="auto">
          <a:xfrm>
            <a:off x="457200" y="152400"/>
            <a:ext cx="7239000" cy="903287"/>
          </a:xfrm>
          <a:prstGeom prst="rect">
            <a:avLst/>
          </a:prstGeom>
          <a:noFill/>
          <a:ln w="9525">
            <a:noFill/>
            <a:miter lim="800000"/>
            <a:headEnd/>
            <a:tailEnd/>
          </a:ln>
        </p:spPr>
        <p:txBody>
          <a:bodyPr/>
          <a:lstStyle/>
          <a:p>
            <a:pPr algn="ctr"/>
            <a:r>
              <a:rPr lang="en-US" sz="4000" dirty="0">
                <a:solidFill>
                  <a:srgbClr val="0070C0"/>
                </a:solidFill>
                <a:latin typeface="Eurotype" pitchFamily="2" charset="0"/>
              </a:rPr>
              <a:t>KONDISI INDONESIA </a:t>
            </a:r>
          </a:p>
        </p:txBody>
      </p:sp>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001000" y="226878"/>
            <a:ext cx="838200" cy="885820"/>
          </a:xfrm>
          <a:prstGeom prst="rect">
            <a:avLst/>
          </a:prstGeom>
          <a:noFill/>
        </p:spPr>
      </p:pic>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320"/>
            <a:ext cx="7467600" cy="1143000"/>
          </a:xfrm>
        </p:spPr>
        <p:txBody>
          <a:bodyPr/>
          <a:lstStyle/>
          <a:p>
            <a:pPr algn="ctr" eaLnBrk="1" fontAlgn="auto" hangingPunct="1">
              <a:spcAft>
                <a:spcPts val="0"/>
              </a:spcAft>
              <a:defRPr/>
            </a:pPr>
            <a:r>
              <a:rPr lang="en-US" dirty="0" smtClean="0">
                <a:solidFill>
                  <a:srgbClr val="0070C0"/>
                </a:solidFill>
                <a:latin typeface="Eurotype" pitchFamily="2" charset="0"/>
                <a:cs typeface="ＭＳ Ｐゴシック" charset="0"/>
              </a:rPr>
              <a:t>KONDISI SOSIAL</a:t>
            </a:r>
            <a:endParaRPr lang="en-US" dirty="0">
              <a:solidFill>
                <a:srgbClr val="0070C0"/>
              </a:solidFill>
              <a:latin typeface="Eurotype" pitchFamily="2" charset="0"/>
              <a:cs typeface="ＭＳ Ｐゴシック" charset="0"/>
            </a:endParaRPr>
          </a:p>
        </p:txBody>
      </p:sp>
      <p:graphicFrame>
        <p:nvGraphicFramePr>
          <p:cNvPr id="3" name="Diagram 2"/>
          <p:cNvGraphicFramePr/>
          <p:nvPr/>
        </p:nvGraphicFramePr>
        <p:xfrm>
          <a:off x="2229600" y="1422400"/>
          <a:ext cx="6324600" cy="4597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ight Arrow 3"/>
          <p:cNvSpPr/>
          <p:nvPr/>
        </p:nvSpPr>
        <p:spPr>
          <a:xfrm>
            <a:off x="5353800" y="2362200"/>
            <a:ext cx="5334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ounded Rectangle 4"/>
          <p:cNvSpPr/>
          <p:nvPr/>
        </p:nvSpPr>
        <p:spPr>
          <a:xfrm>
            <a:off x="5887200" y="2286000"/>
            <a:ext cx="1752600" cy="457200"/>
          </a:xfrm>
          <a:prstGeom prst="roundRect">
            <a:avLst/>
          </a:prstGeom>
          <a:ln>
            <a:noFill/>
          </a:ln>
        </p:spPr>
        <p:style>
          <a:lnRef idx="2">
            <a:schemeClr val="accent1"/>
          </a:lnRef>
          <a:fillRef idx="1">
            <a:schemeClr val="lt1"/>
          </a:fillRef>
          <a:effectRef idx="0">
            <a:schemeClr val="accent1"/>
          </a:effectRef>
          <a:fontRef idx="minor">
            <a:schemeClr val="dk1"/>
          </a:fontRef>
        </p:style>
        <p:txBody>
          <a:bodyPr anchor="ctr"/>
          <a:lstStyle/>
          <a:p>
            <a:pPr>
              <a:defRPr/>
            </a:pPr>
            <a:r>
              <a:rPr lang="en-US" dirty="0" err="1"/>
              <a:t>Intervensi</a:t>
            </a:r>
            <a:r>
              <a:rPr lang="en-US" dirty="0"/>
              <a:t> </a:t>
            </a:r>
            <a:r>
              <a:rPr lang="en-US" dirty="0" err="1"/>
              <a:t>Langsung</a:t>
            </a:r>
            <a:endParaRPr lang="en-US" dirty="0"/>
          </a:p>
        </p:txBody>
      </p:sp>
      <p:sp>
        <p:nvSpPr>
          <p:cNvPr id="6" name="Right Arrow 5"/>
          <p:cNvSpPr/>
          <p:nvPr/>
        </p:nvSpPr>
        <p:spPr>
          <a:xfrm>
            <a:off x="5430000" y="46482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ight Arrow 6"/>
          <p:cNvSpPr/>
          <p:nvPr/>
        </p:nvSpPr>
        <p:spPr>
          <a:xfrm>
            <a:off x="4820400" y="5105400"/>
            <a:ext cx="10668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ounded Rectangle 7"/>
          <p:cNvSpPr/>
          <p:nvPr/>
        </p:nvSpPr>
        <p:spPr>
          <a:xfrm>
            <a:off x="5887200" y="4876800"/>
            <a:ext cx="2819400" cy="457200"/>
          </a:xfrm>
          <a:prstGeom prst="roundRect">
            <a:avLst/>
          </a:prstGeom>
          <a:ln>
            <a:noFill/>
          </a:ln>
        </p:spPr>
        <p:style>
          <a:lnRef idx="2">
            <a:schemeClr val="accent1"/>
          </a:lnRef>
          <a:fillRef idx="1">
            <a:schemeClr val="lt1"/>
          </a:fillRef>
          <a:effectRef idx="0">
            <a:schemeClr val="accent1"/>
          </a:effectRef>
          <a:fontRef idx="minor">
            <a:schemeClr val="dk1"/>
          </a:fontRef>
        </p:style>
        <p:txBody>
          <a:bodyPr anchor="ctr"/>
          <a:lstStyle/>
          <a:p>
            <a:pPr>
              <a:defRPr/>
            </a:pPr>
            <a:r>
              <a:rPr lang="en-US" dirty="0" err="1"/>
              <a:t>Intervensi</a:t>
            </a:r>
            <a:r>
              <a:rPr lang="en-US" dirty="0"/>
              <a:t> </a:t>
            </a:r>
            <a:r>
              <a:rPr lang="en-US" dirty="0" err="1"/>
              <a:t>tidak</a:t>
            </a:r>
            <a:r>
              <a:rPr lang="en-US" dirty="0"/>
              <a:t> </a:t>
            </a:r>
            <a:r>
              <a:rPr lang="en-US" dirty="0" err="1"/>
              <a:t>Langsung</a:t>
            </a:r>
            <a:endParaRPr lang="en-US" dirty="0"/>
          </a:p>
        </p:txBody>
      </p:sp>
      <p:sp>
        <p:nvSpPr>
          <p:cNvPr id="9" name="Left Arrow 8"/>
          <p:cNvSpPr/>
          <p:nvPr/>
        </p:nvSpPr>
        <p:spPr>
          <a:xfrm>
            <a:off x="1772400" y="2743200"/>
            <a:ext cx="762000"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Left Arrow 9"/>
          <p:cNvSpPr/>
          <p:nvPr/>
        </p:nvSpPr>
        <p:spPr>
          <a:xfrm>
            <a:off x="1696200" y="3505200"/>
            <a:ext cx="609600"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Rounded Rectangle 10"/>
          <p:cNvSpPr/>
          <p:nvPr/>
        </p:nvSpPr>
        <p:spPr>
          <a:xfrm>
            <a:off x="400800" y="2901950"/>
            <a:ext cx="1295400" cy="984250"/>
          </a:xfrm>
          <a:prstGeom prst="roundRect">
            <a:avLst/>
          </a:prstGeom>
          <a:ln>
            <a:noFill/>
          </a:ln>
        </p:spPr>
        <p:style>
          <a:lnRef idx="2">
            <a:schemeClr val="accent1"/>
          </a:lnRef>
          <a:fillRef idx="1">
            <a:schemeClr val="lt1"/>
          </a:fillRef>
          <a:effectRef idx="0">
            <a:schemeClr val="accent1"/>
          </a:effectRef>
          <a:fontRef idx="minor">
            <a:schemeClr val="dk1"/>
          </a:fontRef>
        </p:style>
        <p:txBody>
          <a:bodyPr anchor="ctr"/>
          <a:lstStyle/>
          <a:p>
            <a:pPr>
              <a:defRPr/>
            </a:pPr>
            <a:r>
              <a:rPr lang="en-US" dirty="0" err="1"/>
              <a:t>Terkena</a:t>
            </a:r>
            <a:r>
              <a:rPr lang="en-US" dirty="0"/>
              <a:t> </a:t>
            </a:r>
            <a:r>
              <a:rPr lang="en-US" dirty="0" err="1"/>
              <a:t>dampak</a:t>
            </a:r>
            <a:r>
              <a:rPr lang="en-US" dirty="0"/>
              <a:t> </a:t>
            </a:r>
            <a:r>
              <a:rPr lang="en-US" dirty="0" err="1"/>
              <a:t>intervensi</a:t>
            </a:r>
            <a:endParaRPr lang="en-US" dirty="0"/>
          </a:p>
        </p:txBody>
      </p:sp>
      <p:pic>
        <p:nvPicPr>
          <p:cNvPr id="12" name="Picture 11" descr="D:\_____________________GLS 2016\gls desain 02\COVER GLS KIRIM\Logo GLS draft copy.jpg"/>
          <p:cNvPicPr>
            <a:picLocks noChangeAspect="1" noChangeArrowheads="1"/>
          </p:cNvPicPr>
          <p:nvPr/>
        </p:nvPicPr>
        <p:blipFill>
          <a:blip r:embed="rId7" cstate="print"/>
          <a:srcRect/>
          <a:stretch>
            <a:fillRect/>
          </a:stretch>
        </p:blipFill>
        <p:spPr bwMode="auto">
          <a:xfrm>
            <a:off x="8001000" y="226878"/>
            <a:ext cx="838200" cy="885820"/>
          </a:xfrm>
          <a:prstGeom prst="rect">
            <a:avLst/>
          </a:prstGeom>
          <a:noFill/>
        </p:spPr>
      </p:pic>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70C0"/>
                </a:solidFill>
              </a:rPr>
              <a:t>LITERASI</a:t>
            </a:r>
            <a:endParaRPr lang="en-US" b="1" dirty="0">
              <a:solidFill>
                <a:srgbClr val="0070C0"/>
              </a:solidFill>
            </a:endParaRPr>
          </a:p>
        </p:txBody>
      </p:sp>
      <p:graphicFrame>
        <p:nvGraphicFramePr>
          <p:cNvPr id="4" name="Content Placeholder 3"/>
          <p:cNvGraphicFramePr>
            <a:graphicFrameLocks noGrp="1"/>
          </p:cNvGraphicFramePr>
          <p:nvPr>
            <p:ph idx="1"/>
            <p:extLst/>
          </p:nvPr>
        </p:nvGraphicFramePr>
        <p:xfrm>
          <a:off x="457200" y="1752600"/>
          <a:ext cx="7620000" cy="4373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D:\_____________________GLS 2016\gls desain 02\COVER GLS KIRIM\Logo GLS draft copy.jpg"/>
          <p:cNvPicPr>
            <a:picLocks noChangeAspect="1" noChangeArrowheads="1"/>
          </p:cNvPicPr>
          <p:nvPr/>
        </p:nvPicPr>
        <p:blipFill>
          <a:blip r:embed="rId7"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3062456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solidFill>
                  <a:srgbClr val="0070C0"/>
                </a:solidFill>
                <a:latin typeface="+mj-lt"/>
              </a:rPr>
              <a:t>MULTILITERASI</a:t>
            </a:r>
            <a:endParaRPr lang="en-US" sz="4000" b="1" dirty="0">
              <a:solidFill>
                <a:srgbClr val="0070C0"/>
              </a:solidFill>
              <a:latin typeface="+mj-lt"/>
            </a:endParaRPr>
          </a:p>
        </p:txBody>
      </p:sp>
      <p:sp>
        <p:nvSpPr>
          <p:cNvPr id="3" name="Content Placeholder 2"/>
          <p:cNvSpPr>
            <a:spLocks noGrp="1"/>
          </p:cNvSpPr>
          <p:nvPr>
            <p:ph idx="1"/>
          </p:nvPr>
        </p:nvSpPr>
        <p:spPr/>
        <p:txBody>
          <a:bodyPr>
            <a:normAutofit lnSpcReduction="10000"/>
          </a:bodyPr>
          <a:lstStyle/>
          <a:p>
            <a:r>
              <a:rPr lang="id-ID" dirty="0" smtClean="0">
                <a:latin typeface="+mn-lt"/>
              </a:rPr>
              <a:t>Keterampilan </a:t>
            </a:r>
            <a:r>
              <a:rPr lang="id-ID" dirty="0" err="1" smtClean="0">
                <a:latin typeface="+mn-lt"/>
              </a:rPr>
              <a:t>multiliterasi</a:t>
            </a:r>
            <a:r>
              <a:rPr lang="id-ID" dirty="0" smtClean="0">
                <a:latin typeface="+mn-lt"/>
              </a:rPr>
              <a:t>: keterampilan </a:t>
            </a:r>
            <a:r>
              <a:rPr lang="id-ID" dirty="0">
                <a:latin typeface="+mn-lt"/>
              </a:rPr>
              <a:t>menggunakan beragam cara untuk menyatakan dan memahami ide-ide dan informasi dengan menggunakan bentuk-bentuk teks konvensional maupun bentuk-bentuk teks inovatif, simbol, dan multimedia. </a:t>
            </a:r>
            <a:endParaRPr lang="id-ID" dirty="0" smtClean="0">
              <a:latin typeface="+mn-lt"/>
            </a:endParaRPr>
          </a:p>
          <a:p>
            <a:r>
              <a:rPr lang="id-ID" dirty="0" smtClean="0">
                <a:latin typeface="+mn-lt"/>
              </a:rPr>
              <a:t>Beragam </a:t>
            </a:r>
            <a:r>
              <a:rPr lang="id-ID" dirty="0">
                <a:latin typeface="+mn-lt"/>
              </a:rPr>
              <a:t>teks yang digunakan dalam satu konteks </a:t>
            </a:r>
            <a:r>
              <a:rPr lang="id-ID" dirty="0" smtClean="0">
                <a:latin typeface="+mn-lt"/>
              </a:rPr>
              <a:t> </a:t>
            </a:r>
            <a:r>
              <a:rPr lang="id-ID" dirty="0">
                <a:latin typeface="+mn-lt"/>
              </a:rPr>
              <a:t>disebut teks </a:t>
            </a:r>
            <a:r>
              <a:rPr lang="id-ID" dirty="0" err="1">
                <a:latin typeface="+mn-lt"/>
              </a:rPr>
              <a:t>multimoda</a:t>
            </a:r>
            <a:r>
              <a:rPr lang="id-ID" dirty="0">
                <a:latin typeface="+mn-lt"/>
              </a:rPr>
              <a:t> (</a:t>
            </a:r>
            <a:r>
              <a:rPr lang="id-ID" i="1" dirty="0" err="1">
                <a:latin typeface="+mn-lt"/>
              </a:rPr>
              <a:t>multimodal</a:t>
            </a:r>
            <a:r>
              <a:rPr lang="id-ID" i="1" dirty="0">
                <a:latin typeface="+mn-lt"/>
              </a:rPr>
              <a:t> </a:t>
            </a:r>
            <a:r>
              <a:rPr lang="id-ID" i="1" dirty="0" err="1">
                <a:latin typeface="+mn-lt"/>
              </a:rPr>
              <a:t>text</a:t>
            </a:r>
            <a:r>
              <a:rPr lang="id-ID" dirty="0">
                <a:latin typeface="+mn-lt"/>
              </a:rPr>
              <a:t>). </a:t>
            </a:r>
            <a:endParaRPr lang="en-US" dirty="0">
              <a:latin typeface="+mn-lt"/>
            </a:endParaRPr>
          </a:p>
        </p:txBody>
      </p:sp>
      <p:pic>
        <p:nvPicPr>
          <p:cNvPr id="4" name="Picture 3"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7002583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07009" y="304800"/>
            <a:ext cx="7308411" cy="2123658"/>
          </a:xfrm>
          <a:prstGeom prst="rect">
            <a:avLst/>
          </a:prstGeom>
          <a:noFill/>
        </p:spPr>
        <p:txBody>
          <a:bodyPr wrap="none">
            <a:spAutoFit/>
          </a:bodyPr>
          <a:lstStyle/>
          <a:p>
            <a:pPr algn="r">
              <a:defRPr/>
            </a:pPr>
            <a:r>
              <a:rPr lang="en-US" sz="4400" b="1" dirty="0" err="1" smtClean="0">
                <a:solidFill>
                  <a:schemeClr val="accent1"/>
                </a:solidFill>
                <a:effectLst>
                  <a:outerShdw blurRad="38100" dist="38100" dir="2700000" algn="tl">
                    <a:srgbClr val="000000">
                      <a:alpha val="43137"/>
                    </a:srgbClr>
                  </a:outerShdw>
                </a:effectLst>
                <a:latin typeface="Century Gothic" pitchFamily="34" charset="0"/>
                <a:cs typeface="Century Gothic"/>
              </a:rPr>
              <a:t>Gerakan</a:t>
            </a:r>
            <a:r>
              <a:rPr lang="en-US" sz="4400" b="1" dirty="0" smtClean="0">
                <a:solidFill>
                  <a:schemeClr val="accent1"/>
                </a:solidFill>
                <a:effectLst>
                  <a:outerShdw blurRad="38100" dist="38100" dir="2700000" algn="tl">
                    <a:srgbClr val="000000">
                      <a:alpha val="43137"/>
                    </a:srgbClr>
                  </a:outerShdw>
                </a:effectLst>
                <a:latin typeface="Century Gothic" pitchFamily="34" charset="0"/>
                <a:cs typeface="Century Gothic"/>
              </a:rPr>
              <a:t> </a:t>
            </a:r>
            <a:r>
              <a:rPr lang="en-US" sz="4400" b="1" dirty="0" err="1" smtClean="0">
                <a:solidFill>
                  <a:schemeClr val="accent1"/>
                </a:solidFill>
                <a:effectLst>
                  <a:outerShdw blurRad="38100" dist="38100" dir="2700000" algn="tl">
                    <a:srgbClr val="000000">
                      <a:alpha val="43137"/>
                    </a:srgbClr>
                  </a:outerShdw>
                </a:effectLst>
                <a:latin typeface="Century Gothic" pitchFamily="34" charset="0"/>
                <a:cs typeface="Century Gothic"/>
              </a:rPr>
              <a:t>Literasi</a:t>
            </a:r>
            <a:r>
              <a:rPr lang="en-US" sz="4400" b="1" dirty="0" smtClean="0">
                <a:solidFill>
                  <a:schemeClr val="accent1"/>
                </a:solidFill>
                <a:effectLst>
                  <a:outerShdw blurRad="38100" dist="38100" dir="2700000" algn="tl">
                    <a:srgbClr val="000000">
                      <a:alpha val="43137"/>
                    </a:srgbClr>
                  </a:outerShdw>
                </a:effectLst>
                <a:latin typeface="Century Gothic" pitchFamily="34" charset="0"/>
                <a:cs typeface="Century Gothic"/>
              </a:rPr>
              <a:t>,</a:t>
            </a:r>
          </a:p>
          <a:p>
            <a:pPr algn="r">
              <a:defRPr/>
            </a:pPr>
            <a:r>
              <a:rPr lang="en-US" sz="4400" b="1" dirty="0" err="1" smtClean="0">
                <a:solidFill>
                  <a:schemeClr val="accent1"/>
                </a:solidFill>
                <a:effectLst>
                  <a:outerShdw blurRad="38100" dist="38100" dir="2700000" algn="tl">
                    <a:srgbClr val="000000">
                      <a:alpha val="43137"/>
                    </a:srgbClr>
                  </a:outerShdw>
                </a:effectLst>
                <a:latin typeface="Century Gothic" pitchFamily="34" charset="0"/>
              </a:rPr>
              <a:t>Penguatan</a:t>
            </a:r>
            <a:r>
              <a:rPr lang="en-US" sz="4400" b="1" dirty="0" smtClean="0">
                <a:solidFill>
                  <a:schemeClr val="accent1"/>
                </a:solidFill>
                <a:effectLst>
                  <a:outerShdw blurRad="38100" dist="38100" dir="2700000" algn="tl">
                    <a:srgbClr val="000000">
                      <a:alpha val="43137"/>
                    </a:srgbClr>
                  </a:outerShdw>
                </a:effectLst>
                <a:latin typeface="Century Gothic" pitchFamily="34" charset="0"/>
              </a:rPr>
              <a:t> </a:t>
            </a:r>
            <a:r>
              <a:rPr lang="en-US" sz="4400" b="1" dirty="0" err="1" smtClean="0">
                <a:solidFill>
                  <a:schemeClr val="accent1"/>
                </a:solidFill>
                <a:effectLst>
                  <a:outerShdw blurRad="38100" dist="38100" dir="2700000" algn="tl">
                    <a:srgbClr val="000000">
                      <a:alpha val="43137"/>
                    </a:srgbClr>
                  </a:outerShdw>
                </a:effectLst>
                <a:latin typeface="Century Gothic" pitchFamily="34" charset="0"/>
              </a:rPr>
              <a:t>Karakter</a:t>
            </a:r>
            <a:endParaRPr lang="en-US" sz="4400" b="1" dirty="0" smtClean="0">
              <a:solidFill>
                <a:schemeClr val="accent1"/>
              </a:solidFill>
              <a:effectLst>
                <a:outerShdw blurRad="38100" dist="38100" dir="2700000" algn="tl">
                  <a:srgbClr val="000000">
                    <a:alpha val="43137"/>
                  </a:srgbClr>
                </a:outerShdw>
              </a:effectLst>
              <a:latin typeface="Century Gothic" pitchFamily="34" charset="0"/>
            </a:endParaRPr>
          </a:p>
          <a:p>
            <a:pPr algn="r">
              <a:defRPr/>
            </a:pPr>
            <a:r>
              <a:rPr lang="en-US" sz="4400" b="1" dirty="0" err="1" smtClean="0">
                <a:solidFill>
                  <a:schemeClr val="accent1"/>
                </a:solidFill>
                <a:effectLst>
                  <a:outerShdw blurRad="38100" dist="38100" dir="2700000" algn="tl">
                    <a:srgbClr val="000000">
                      <a:alpha val="43137"/>
                    </a:srgbClr>
                  </a:outerShdw>
                </a:effectLst>
                <a:latin typeface="Century Gothic" pitchFamily="34" charset="0"/>
              </a:rPr>
              <a:t>dan</a:t>
            </a:r>
            <a:r>
              <a:rPr lang="en-US" sz="4400" b="1" dirty="0" smtClean="0">
                <a:solidFill>
                  <a:schemeClr val="accent1"/>
                </a:solidFill>
                <a:effectLst>
                  <a:outerShdw blurRad="38100" dist="38100" dir="2700000" algn="tl">
                    <a:srgbClr val="000000">
                      <a:alpha val="43137"/>
                    </a:srgbClr>
                  </a:outerShdw>
                </a:effectLst>
                <a:latin typeface="Century Gothic" pitchFamily="34" charset="0"/>
              </a:rPr>
              <a:t> </a:t>
            </a:r>
            <a:r>
              <a:rPr lang="en-US" sz="4400" b="1" dirty="0" err="1" smtClean="0">
                <a:solidFill>
                  <a:schemeClr val="accent1"/>
                </a:solidFill>
                <a:effectLst>
                  <a:outerShdw blurRad="38100" dist="38100" dir="2700000" algn="tl">
                    <a:srgbClr val="000000">
                      <a:alpha val="43137"/>
                    </a:srgbClr>
                  </a:outerShdw>
                </a:effectLst>
                <a:latin typeface="Century Gothic" pitchFamily="34" charset="0"/>
              </a:rPr>
              <a:t>Kecakapan</a:t>
            </a:r>
            <a:r>
              <a:rPr lang="en-US" sz="4400" b="1" dirty="0" smtClean="0">
                <a:solidFill>
                  <a:schemeClr val="accent1"/>
                </a:solidFill>
                <a:effectLst>
                  <a:outerShdw blurRad="38100" dist="38100" dir="2700000" algn="tl">
                    <a:srgbClr val="000000">
                      <a:alpha val="43137"/>
                    </a:srgbClr>
                  </a:outerShdw>
                </a:effectLst>
                <a:latin typeface="Century Gothic" pitchFamily="34" charset="0"/>
              </a:rPr>
              <a:t> Abad 21</a:t>
            </a:r>
            <a:endParaRPr lang="en-US" sz="4400" b="1" dirty="0">
              <a:solidFill>
                <a:schemeClr val="accent1"/>
              </a:solidFill>
              <a:effectLst>
                <a:outerShdw blurRad="38100" dist="38100" dir="2700000" algn="tl">
                  <a:srgbClr val="000000">
                    <a:alpha val="43137"/>
                  </a:srgbClr>
                </a:outerShdw>
              </a:effectLst>
              <a:latin typeface="Century Gothic" pitchFamily="34" charset="0"/>
              <a:cs typeface="Century Gothic"/>
            </a:endParaRPr>
          </a:p>
        </p:txBody>
      </p:sp>
      <p:pic>
        <p:nvPicPr>
          <p:cNvPr id="5" name="Picture 2"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001000" y="5791200"/>
            <a:ext cx="794770" cy="839922"/>
          </a:xfrm>
          <a:prstGeom prst="rect">
            <a:avLst/>
          </a:prstGeom>
          <a:noFill/>
        </p:spPr>
      </p:pic>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err="1" smtClean="0">
                <a:latin typeface="+mj-lt"/>
              </a:rPr>
              <a:t>Literasi</a:t>
            </a:r>
            <a:r>
              <a:rPr lang="en-US" sz="4400" dirty="0" smtClean="0">
                <a:latin typeface="+mj-lt"/>
              </a:rPr>
              <a:t> </a:t>
            </a:r>
            <a:r>
              <a:rPr lang="en-US" sz="4400" dirty="0" err="1" smtClean="0">
                <a:latin typeface="+mj-lt"/>
              </a:rPr>
              <a:t>Multimoda</a:t>
            </a:r>
            <a:endParaRPr lang="en-US" sz="4400" dirty="0">
              <a:latin typeface="+mj-lt"/>
            </a:endParaRPr>
          </a:p>
        </p:txBody>
      </p:sp>
      <p:pic>
        <p:nvPicPr>
          <p:cNvPr id="4" name="Content Placeholder 3" descr="multimodal text.png"/>
          <p:cNvPicPr>
            <a:picLocks noGrp="1" noChangeAspect="1"/>
          </p:cNvPicPr>
          <p:nvPr>
            <p:ph idx="1"/>
          </p:nvPr>
        </p:nvPicPr>
        <p:blipFill>
          <a:blip r:embed="rId2">
            <a:extLst>
              <a:ext uri="{28A0092B-C50C-407E-A947-70E740481C1C}">
                <a14:useLocalDpi xmlns:a14="http://schemas.microsoft.com/office/drawing/2010/main" val="0"/>
              </a:ext>
            </a:extLst>
          </a:blip>
          <a:srcRect t="648" b="648"/>
          <a:stretch>
            <a:fillRect/>
          </a:stretch>
        </p:blipFill>
        <p:spPr/>
      </p:pic>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8241772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3400" y="304800"/>
            <a:ext cx="8382000" cy="6019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aphicFrame>
        <p:nvGraphicFramePr>
          <p:cNvPr id="5" name="Content Placeholder 4"/>
          <p:cNvGraphicFramePr>
            <a:graphicFrameLocks noGrp="1"/>
          </p:cNvGraphicFramePr>
          <p:nvPr>
            <p:ph idx="1"/>
          </p:nvPr>
        </p:nvGraphicFramePr>
        <p:xfrm>
          <a:off x="914400" y="454988"/>
          <a:ext cx="7772400" cy="59148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2" descr="D:\_____________________GLS 2016\gls desain 02\COVER GLS KIRIM\Logo GLS draft copy.jpg"/>
          <p:cNvPicPr>
            <a:picLocks noChangeAspect="1" noChangeArrowheads="1"/>
          </p:cNvPicPr>
          <p:nvPr/>
        </p:nvPicPr>
        <p:blipFill>
          <a:blip r:embed="rId7" cstate="print"/>
          <a:srcRect/>
          <a:stretch>
            <a:fillRect/>
          </a:stretch>
        </p:blipFill>
        <p:spPr bwMode="auto">
          <a:xfrm>
            <a:off x="8273030" y="74478"/>
            <a:ext cx="794770" cy="839922"/>
          </a:xfrm>
          <a:prstGeom prst="rect">
            <a:avLst/>
          </a:prstGeom>
          <a:noFill/>
        </p:spPr>
      </p:pic>
    </p:spTree>
    <p:extLst>
      <p:ext uri="{BB962C8B-B14F-4D97-AF65-F5344CB8AC3E}">
        <p14:creationId xmlns:p14="http://schemas.microsoft.com/office/powerpoint/2010/main" val="111447269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auto">
              <a:spcAft>
                <a:spcPts val="0"/>
              </a:spcAft>
              <a:defRPr/>
            </a:pPr>
            <a:r>
              <a:rPr lang="en-US" b="1" dirty="0" err="1">
                <a:solidFill>
                  <a:srgbClr val="0070C0"/>
                </a:solidFill>
                <a:latin typeface="+mn-lt"/>
              </a:rPr>
              <a:t>Jenis</a:t>
            </a:r>
            <a:r>
              <a:rPr lang="en-US" b="1" dirty="0">
                <a:solidFill>
                  <a:srgbClr val="0070C0"/>
                </a:solidFill>
                <a:latin typeface="+mn-lt"/>
              </a:rPr>
              <a:t> TEKS </a:t>
            </a:r>
            <a:r>
              <a:rPr lang="en-US" b="1" dirty="0" err="1">
                <a:solidFill>
                  <a:srgbClr val="0070C0"/>
                </a:solidFill>
                <a:latin typeface="+mn-lt"/>
              </a:rPr>
              <a:t>Multimoda</a:t>
            </a:r>
            <a:endParaRPr lang="en-US" b="1" dirty="0">
              <a:solidFill>
                <a:srgbClr val="0070C0"/>
              </a:solidFill>
              <a:latin typeface="+mn-lt"/>
            </a:endParaRPr>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2" descr="D:\_____________________GLS 2016\gls desain 02\COVER GLS KIRIM\Logo GLS draft copy.jpg"/>
          <p:cNvPicPr>
            <a:picLocks noChangeAspect="1" noChangeArrowheads="1"/>
          </p:cNvPicPr>
          <p:nvPr/>
        </p:nvPicPr>
        <p:blipFill>
          <a:blip r:embed="rId7" cstate="print"/>
          <a:srcRect/>
          <a:stretch>
            <a:fillRect/>
          </a:stretch>
        </p:blipFill>
        <p:spPr bwMode="auto">
          <a:xfrm>
            <a:off x="8273030" y="150678"/>
            <a:ext cx="794770" cy="839922"/>
          </a:xfrm>
          <a:prstGeom prst="rect">
            <a:avLst/>
          </a:prstGeom>
          <a:noFill/>
        </p:spPr>
      </p:pic>
    </p:spTree>
    <p:extLst>
      <p:ext uri="{BB962C8B-B14F-4D97-AF65-F5344CB8AC3E}">
        <p14:creationId xmlns:p14="http://schemas.microsoft.com/office/powerpoint/2010/main" val="5901316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676400" y="1600200"/>
            <a:ext cx="5334000" cy="4572000"/>
          </a:xfrm>
          <a:prstGeom prst="ellipse">
            <a:avLst/>
          </a:prstGeom>
          <a:ln>
            <a:prstDash val="dash"/>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p>
        </p:txBody>
      </p:sp>
      <p:sp>
        <p:nvSpPr>
          <p:cNvPr id="4" name="Title 1"/>
          <p:cNvSpPr>
            <a:spLocks noGrp="1"/>
          </p:cNvSpPr>
          <p:nvPr>
            <p:ph type="title"/>
          </p:nvPr>
        </p:nvSpPr>
        <p:spPr>
          <a:xfrm>
            <a:off x="723900" y="304800"/>
            <a:ext cx="7505700" cy="807720"/>
          </a:xfrm>
        </p:spPr>
        <p:txBody>
          <a:bodyPr>
            <a:normAutofit/>
          </a:bodyPr>
          <a:lstStyle/>
          <a:p>
            <a:pPr algn="l" eaLnBrk="1" fontAlgn="auto" hangingPunct="1">
              <a:spcAft>
                <a:spcPts val="0"/>
              </a:spcAft>
              <a:defRPr/>
            </a:pPr>
            <a:r>
              <a:rPr lang="en-US" sz="3600" b="1" dirty="0" smtClean="0">
                <a:solidFill>
                  <a:srgbClr val="0070C0"/>
                </a:solidFill>
              </a:rPr>
              <a:t>MEMBERDAYAKAN LITERASI</a:t>
            </a:r>
            <a:endParaRPr lang="en-US" sz="3600" b="1" dirty="0">
              <a:solidFill>
                <a:srgbClr val="0070C0"/>
              </a:solidFill>
            </a:endParaRPr>
          </a:p>
        </p:txBody>
      </p:sp>
      <p:pic>
        <p:nvPicPr>
          <p:cNvPr id="3" name="Content Placeholder 3"/>
          <p:cNvPicPr>
            <a:picLocks noGrp="1" noChangeAspect="1"/>
          </p:cNvPicPr>
          <p:nvPr>
            <p:ph idx="1"/>
          </p:nvPr>
        </p:nvPicPr>
        <p:blipFill>
          <a:blip r:embed="rId2"/>
          <a:srcRect/>
          <a:stretch>
            <a:fillRect/>
          </a:stretch>
        </p:blipFill>
        <p:spPr>
          <a:xfrm>
            <a:off x="2637802" y="2083106"/>
            <a:ext cx="3458198" cy="3536794"/>
          </a:xfrm>
        </p:spPr>
      </p:pic>
      <p:sp>
        <p:nvSpPr>
          <p:cNvPr id="5" name="Rounded Rectangle 4"/>
          <p:cNvSpPr/>
          <p:nvPr/>
        </p:nvSpPr>
        <p:spPr>
          <a:xfrm>
            <a:off x="6400800" y="3105150"/>
            <a:ext cx="1905000" cy="6477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b="1" dirty="0">
                <a:solidFill>
                  <a:schemeClr val="tx1"/>
                </a:solidFill>
                <a:latin typeface="Gill Sans MT" panose="020B0502020104020203" pitchFamily="34" charset="0"/>
              </a:rPr>
              <a:t>INFORMASI </a:t>
            </a:r>
          </a:p>
        </p:txBody>
      </p:sp>
      <p:sp>
        <p:nvSpPr>
          <p:cNvPr id="6" name="Rounded Rectangle 5"/>
          <p:cNvSpPr/>
          <p:nvPr/>
        </p:nvSpPr>
        <p:spPr>
          <a:xfrm>
            <a:off x="723900" y="2609850"/>
            <a:ext cx="1905000" cy="6477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b="1" dirty="0">
                <a:solidFill>
                  <a:schemeClr val="tx1"/>
                </a:solidFill>
                <a:latin typeface="Gill Sans MT" panose="020B0502020104020203" pitchFamily="34" charset="0"/>
              </a:rPr>
              <a:t>TEKNOLOGI </a:t>
            </a:r>
          </a:p>
        </p:txBody>
      </p:sp>
      <p:sp>
        <p:nvSpPr>
          <p:cNvPr id="7" name="Rounded Rectangle 6"/>
          <p:cNvSpPr/>
          <p:nvPr/>
        </p:nvSpPr>
        <p:spPr>
          <a:xfrm>
            <a:off x="3352800" y="5676900"/>
            <a:ext cx="1905000" cy="6477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n-US" b="1" dirty="0">
                <a:solidFill>
                  <a:schemeClr val="tx1"/>
                </a:solidFill>
                <a:latin typeface="Gill Sans MT" panose="020B0502020104020203" pitchFamily="34" charset="0"/>
              </a:rPr>
              <a:t>KOMUNIKASI </a:t>
            </a:r>
          </a:p>
        </p:txBody>
      </p:sp>
      <p:pic>
        <p:nvPicPr>
          <p:cNvPr id="8" name="Picture 7"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001000" y="226878"/>
            <a:ext cx="838200" cy="885820"/>
          </a:xfrm>
          <a:prstGeom prst="rect">
            <a:avLst/>
          </a:prstGeom>
          <a:noFill/>
        </p:spPr>
      </p:pic>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13630" y="487740"/>
            <a:ext cx="5492209" cy="1569660"/>
          </a:xfrm>
          <a:prstGeom prst="rect">
            <a:avLst/>
          </a:prstGeom>
          <a:noFill/>
        </p:spPr>
        <p:txBody>
          <a:bodyPr wrap="none">
            <a:spAutoFit/>
          </a:bodyPr>
          <a:lstStyle/>
          <a:p>
            <a:pPr algn="r">
              <a:defRPr/>
            </a:pPr>
            <a:r>
              <a:rPr lang="en-US" sz="4800" b="1" dirty="0" err="1" smtClean="0">
                <a:solidFill>
                  <a:srgbClr val="0070C0"/>
                </a:solidFill>
                <a:effectLst>
                  <a:outerShdw blurRad="50800" dist="38100" dir="2700000" algn="tl" rotWithShape="0">
                    <a:prstClr val="black">
                      <a:alpha val="40000"/>
                    </a:prstClr>
                  </a:outerShdw>
                </a:effectLst>
                <a:latin typeface="Century Gothic"/>
                <a:cs typeface="Century Gothic"/>
              </a:rPr>
              <a:t>Implementasi</a:t>
            </a:r>
            <a:endParaRPr lang="en-US" sz="4800" b="1" dirty="0" smtClean="0">
              <a:solidFill>
                <a:srgbClr val="0070C0"/>
              </a:solidFill>
              <a:effectLst>
                <a:outerShdw blurRad="50800" dist="38100" dir="2700000" algn="tl" rotWithShape="0">
                  <a:prstClr val="black">
                    <a:alpha val="40000"/>
                  </a:prstClr>
                </a:outerShdw>
              </a:effectLst>
              <a:latin typeface="Century Gothic"/>
              <a:cs typeface="Century Gothic"/>
            </a:endParaRPr>
          </a:p>
          <a:p>
            <a:pPr algn="r">
              <a:defRPr/>
            </a:pPr>
            <a:r>
              <a:rPr lang="en-US" sz="4800" b="1" dirty="0" err="1" smtClean="0">
                <a:solidFill>
                  <a:srgbClr val="0070C0"/>
                </a:solidFill>
                <a:effectLst>
                  <a:outerShdw blurRad="50800" dist="38100" dir="2700000" algn="tl" rotWithShape="0">
                    <a:prstClr val="black">
                      <a:alpha val="40000"/>
                    </a:prstClr>
                  </a:outerShdw>
                </a:effectLst>
                <a:latin typeface="Century Gothic"/>
                <a:cs typeface="Century Gothic"/>
              </a:rPr>
              <a:t>Literasi</a:t>
            </a:r>
            <a:r>
              <a:rPr lang="en-US" sz="4800" b="1" dirty="0" smtClean="0">
                <a:solidFill>
                  <a:srgbClr val="0070C0"/>
                </a:solidFill>
                <a:effectLst>
                  <a:outerShdw blurRad="50800" dist="38100" dir="2700000" algn="tl" rotWithShape="0">
                    <a:prstClr val="black">
                      <a:alpha val="40000"/>
                    </a:prstClr>
                  </a:outerShdw>
                </a:effectLst>
                <a:latin typeface="Century Gothic"/>
                <a:cs typeface="Century Gothic"/>
              </a:rPr>
              <a:t> </a:t>
            </a:r>
            <a:r>
              <a:rPr lang="en-US" sz="4800" b="1" dirty="0" err="1" smtClean="0">
                <a:solidFill>
                  <a:srgbClr val="0070C0"/>
                </a:solidFill>
                <a:effectLst>
                  <a:outerShdw blurRad="50800" dist="38100" dir="2700000" algn="tl" rotWithShape="0">
                    <a:prstClr val="black">
                      <a:alpha val="40000"/>
                    </a:prstClr>
                  </a:outerShdw>
                </a:effectLst>
                <a:latin typeface="Century Gothic"/>
                <a:cs typeface="Century Gothic"/>
              </a:rPr>
              <a:t>di</a:t>
            </a:r>
            <a:r>
              <a:rPr lang="en-US" sz="4800" b="1" dirty="0" smtClean="0">
                <a:solidFill>
                  <a:srgbClr val="0070C0"/>
                </a:solidFill>
                <a:effectLst>
                  <a:outerShdw blurRad="50800" dist="38100" dir="2700000" algn="tl" rotWithShape="0">
                    <a:prstClr val="black">
                      <a:alpha val="40000"/>
                    </a:prstClr>
                  </a:outerShdw>
                </a:effectLst>
                <a:latin typeface="Century Gothic"/>
                <a:cs typeface="Century Gothic"/>
              </a:rPr>
              <a:t> </a:t>
            </a:r>
            <a:r>
              <a:rPr lang="en-US" sz="4800" b="1" dirty="0" err="1" smtClean="0">
                <a:solidFill>
                  <a:srgbClr val="0070C0"/>
                </a:solidFill>
                <a:effectLst>
                  <a:outerShdw blurRad="50800" dist="38100" dir="2700000" algn="tl" rotWithShape="0">
                    <a:prstClr val="black">
                      <a:alpha val="40000"/>
                    </a:prstClr>
                  </a:outerShdw>
                </a:effectLst>
                <a:latin typeface="Century Gothic"/>
                <a:cs typeface="Century Gothic"/>
              </a:rPr>
              <a:t>Sekolah</a:t>
            </a:r>
            <a:endParaRPr lang="en-US" sz="4800" b="1" dirty="0" smtClean="0">
              <a:solidFill>
                <a:srgbClr val="0070C0"/>
              </a:solidFill>
              <a:effectLst>
                <a:outerShdw blurRad="50800" dist="38100" dir="2700000" algn="tl" rotWithShape="0">
                  <a:prstClr val="black">
                    <a:alpha val="40000"/>
                  </a:prstClr>
                </a:outerShdw>
              </a:effectLst>
              <a:latin typeface="Century Gothic"/>
              <a:cs typeface="Century Gothic"/>
            </a:endParaRPr>
          </a:p>
        </p:txBody>
      </p:sp>
      <p:pic>
        <p:nvPicPr>
          <p:cNvPr id="3" name="Picture 2"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001000" y="5791200"/>
            <a:ext cx="794770" cy="839922"/>
          </a:xfrm>
          <a:prstGeom prst="rect">
            <a:avLst/>
          </a:prstGeom>
          <a:noFill/>
        </p:spPr>
      </p:pic>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944562"/>
          </a:xfrm>
          <a:solidFill>
            <a:srgbClr val="FFF31F"/>
          </a:solidFill>
        </p:spPr>
        <p:txBody>
          <a:bodyPr>
            <a:normAutofit/>
          </a:bodyPr>
          <a:lstStyle/>
          <a:p>
            <a:pPr algn="l" eaLnBrk="1" hangingPunct="1">
              <a:defRPr/>
            </a:pPr>
            <a:r>
              <a:rPr lang="en-AU" sz="3600" b="1" dirty="0">
                <a:solidFill>
                  <a:srgbClr val="0070C0"/>
                </a:solidFill>
                <a:cs typeface="Apple Chancery"/>
              </a:rPr>
              <a:t>GERAKAN LITERASI SEKOLAH (GLS)</a:t>
            </a:r>
          </a:p>
        </p:txBody>
      </p:sp>
      <p:pic>
        <p:nvPicPr>
          <p:cNvPr id="3" name="Picture 2" descr="Buku"/>
          <p:cNvPicPr>
            <a:picLocks noChangeAspect="1" noChangeArrowheads="1"/>
          </p:cNvPicPr>
          <p:nvPr/>
        </p:nvPicPr>
        <p:blipFill>
          <a:blip r:embed="rId2" cstate="print">
            <a:extLst/>
          </a:blip>
          <a:srcRect/>
          <a:stretch>
            <a:fillRect/>
          </a:stretch>
        </p:blipFill>
        <p:spPr bwMode="auto">
          <a:xfrm>
            <a:off x="570125" y="2209800"/>
            <a:ext cx="1572861" cy="1509727"/>
          </a:xfrm>
          <a:prstGeom prst="rect">
            <a:avLst/>
          </a:prstGeom>
          <a:ln>
            <a:noFill/>
          </a:ln>
          <a:effectLst>
            <a:softEdge rad="112500"/>
          </a:effectLst>
          <a:extLst/>
        </p:spPr>
      </p:pic>
      <p:sp>
        <p:nvSpPr>
          <p:cNvPr id="4" name="TextBox 6"/>
          <p:cNvSpPr txBox="1">
            <a:spLocks noChangeArrowheads="1"/>
          </p:cNvSpPr>
          <p:nvPr/>
        </p:nvSpPr>
        <p:spPr bwMode="auto">
          <a:xfrm>
            <a:off x="2192338" y="2192337"/>
            <a:ext cx="6342062" cy="1846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d-ID" dirty="0">
                <a:latin typeface="Calibri" charset="0"/>
              </a:rPr>
              <a:t>Sebuah upaya yang dilakukan secara menyeluruh dan berkelanjutan untuk menjadikan sekolah sebagai organisasi pembelajaran yang warganya literat sepanjang hayat melalui pelibatan publik.</a:t>
            </a:r>
            <a:endParaRPr lang="en-US" dirty="0">
              <a:latin typeface="Calibri" charset="0"/>
            </a:endParaRPr>
          </a:p>
          <a:p>
            <a:pPr eaLnBrk="1" hangingPunct="1"/>
            <a:endParaRPr lang="en-US" sz="1800" dirty="0">
              <a:latin typeface="Calibri" charset="0"/>
            </a:endParaRPr>
          </a:p>
        </p:txBody>
      </p:sp>
      <p:sp>
        <p:nvSpPr>
          <p:cNvPr id="5" name="TextBox 7"/>
          <p:cNvSpPr txBox="1">
            <a:spLocks noChangeArrowheads="1"/>
          </p:cNvSpPr>
          <p:nvPr/>
        </p:nvSpPr>
        <p:spPr bwMode="auto">
          <a:xfrm>
            <a:off x="570124" y="3944937"/>
            <a:ext cx="7964275" cy="1846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d-ID" b="1" dirty="0">
                <a:solidFill>
                  <a:srgbClr val="FF0000"/>
                </a:solidFill>
                <a:latin typeface="Calibri" charset="0"/>
              </a:rPr>
              <a:t>TUJUAN </a:t>
            </a:r>
            <a:r>
              <a:rPr lang="id-ID" b="1" dirty="0" smtClean="0">
                <a:solidFill>
                  <a:srgbClr val="FF0000"/>
                </a:solidFill>
                <a:latin typeface="Calibri" charset="0"/>
              </a:rPr>
              <a:t>UMUM GLS</a:t>
            </a:r>
            <a:r>
              <a:rPr lang="id-ID" b="1" dirty="0">
                <a:solidFill>
                  <a:srgbClr val="FF0000"/>
                </a:solidFill>
                <a:latin typeface="Calibri" charset="0"/>
              </a:rPr>
              <a:t/>
            </a:r>
            <a:br>
              <a:rPr lang="id-ID" b="1" dirty="0">
                <a:solidFill>
                  <a:srgbClr val="FF0000"/>
                </a:solidFill>
                <a:latin typeface="Calibri" charset="0"/>
              </a:rPr>
            </a:br>
            <a:r>
              <a:rPr lang="id-ID" dirty="0">
                <a:solidFill>
                  <a:srgbClr val="000090"/>
                </a:solidFill>
                <a:latin typeface="Calibri" charset="0"/>
              </a:rPr>
              <a:t>Menumbuhkembangkan budi pekerti peserta didik melalui pembudayaan ekosistem literasi sekolah agar mereka menjadi pembelajar sepanjang hayat.</a:t>
            </a:r>
            <a:endParaRPr lang="en-US" dirty="0">
              <a:solidFill>
                <a:srgbClr val="000090"/>
              </a:solidFill>
              <a:latin typeface="Calibri" charset="0"/>
            </a:endParaRPr>
          </a:p>
          <a:p>
            <a:pPr eaLnBrk="1" hangingPunct="1"/>
            <a:endParaRPr lang="en-US" sz="1800" dirty="0">
              <a:latin typeface="Calibri" charset="0"/>
            </a:endParaRPr>
          </a:p>
        </p:txBody>
      </p:sp>
      <p:pic>
        <p:nvPicPr>
          <p:cNvPr id="6"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273030" y="74478"/>
            <a:ext cx="794770" cy="839922"/>
          </a:xfrm>
          <a:prstGeom prst="rect">
            <a:avLst/>
          </a:prstGeom>
          <a:noFill/>
        </p:spPr>
      </p:pic>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384360"/>
            <a:ext cx="7024744" cy="852289"/>
          </a:xfrm>
          <a:solidFill>
            <a:srgbClr val="FFF31F"/>
          </a:solidFill>
        </p:spPr>
        <p:txBody>
          <a:bodyPr>
            <a:normAutofit/>
          </a:bodyPr>
          <a:lstStyle/>
          <a:p>
            <a:pPr algn="ctr"/>
            <a:r>
              <a:rPr lang="en-US" b="1" dirty="0" smtClean="0">
                <a:solidFill>
                  <a:srgbClr val="0070C0"/>
                </a:solidFill>
                <a:cs typeface="Apple Chancery"/>
              </a:rPr>
              <a:t>TUJUAN KHUSUS GLS</a:t>
            </a:r>
            <a:endParaRPr lang="en-US" b="1" dirty="0">
              <a:solidFill>
                <a:srgbClr val="0070C0"/>
              </a:solidFill>
              <a:cs typeface="Apple Chancery"/>
            </a:endParaRPr>
          </a:p>
        </p:txBody>
      </p:sp>
      <p:pic>
        <p:nvPicPr>
          <p:cNvPr id="4" name="Content Placeholder 3"/>
          <p:cNvPicPr>
            <a:picLocks noGrp="1" noChangeAspect="1"/>
          </p:cNvPicPr>
          <p:nvPr>
            <p:ph idx="1"/>
          </p:nvPr>
        </p:nvPicPr>
        <p:blipFill rotWithShape="1">
          <a:blip r:embed="rId2"/>
          <a:srcRect l="-1688"/>
          <a:stretch/>
        </p:blipFill>
        <p:spPr>
          <a:xfrm>
            <a:off x="401017" y="1436688"/>
            <a:ext cx="8204822" cy="5013325"/>
          </a:xfrm>
        </p:spPr>
      </p:pic>
      <p:pic>
        <p:nvPicPr>
          <p:cNvPr id="5"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273030" y="74478"/>
            <a:ext cx="794770" cy="839922"/>
          </a:xfrm>
          <a:prstGeom prst="rect">
            <a:avLst/>
          </a:prstGeom>
          <a:noFill/>
        </p:spPr>
      </p:pic>
    </p:spTree>
    <p:extLst>
      <p:ext uri="{BB962C8B-B14F-4D97-AF65-F5344CB8AC3E}">
        <p14:creationId xmlns:p14="http://schemas.microsoft.com/office/powerpoint/2010/main" val="5763558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 name="Title 1"/>
          <p:cNvSpPr>
            <a:spLocks noGrp="1"/>
          </p:cNvSpPr>
          <p:nvPr>
            <p:ph type="title"/>
          </p:nvPr>
        </p:nvSpPr>
        <p:spPr>
          <a:xfrm>
            <a:off x="2133600" y="457200"/>
            <a:ext cx="4876800" cy="838200"/>
          </a:xfrm>
        </p:spPr>
        <p:txBody>
          <a:bodyPr>
            <a:noAutofit/>
          </a:bodyPr>
          <a:lstStyle/>
          <a:p>
            <a:pPr algn="l"/>
            <a:r>
              <a:rPr lang="en-US" sz="4000" b="1" dirty="0" smtClean="0">
                <a:solidFill>
                  <a:srgbClr val="0070C0"/>
                </a:solidFill>
                <a:ea typeface="Tahoma" panose="020B0604030504040204" pitchFamily="34" charset="0"/>
                <a:cs typeface="Tahoma" panose="020B0604030504040204" pitchFamily="34" charset="0"/>
              </a:rPr>
              <a:t>PRINSIP-PRINSIP LITERASI SEKOLAH</a:t>
            </a:r>
            <a:endParaRPr lang="en-US" sz="4000" b="1" dirty="0">
              <a:solidFill>
                <a:srgbClr val="0070C0"/>
              </a:solidFill>
              <a:ea typeface="Tahoma" panose="020B0604030504040204" pitchFamily="34" charset="0"/>
              <a:cs typeface="Tahoma" panose="020B0604030504040204"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509670807"/>
              </p:ext>
            </p:extLst>
          </p:nvPr>
        </p:nvGraphicFramePr>
        <p:xfrm>
          <a:off x="2133600" y="1600201"/>
          <a:ext cx="6934200" cy="3962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2" descr="D:\_____________________GLS 2016\gls desain 02\COVER GLS KIRIM\Logo GLS draft copy.jpg"/>
          <p:cNvPicPr>
            <a:picLocks noChangeAspect="1" noChangeArrowheads="1"/>
          </p:cNvPicPr>
          <p:nvPr/>
        </p:nvPicPr>
        <p:blipFill>
          <a:blip r:embed="rId7" cstate="print"/>
          <a:srcRect/>
          <a:stretch>
            <a:fillRect/>
          </a:stretch>
        </p:blipFill>
        <p:spPr bwMode="auto">
          <a:xfrm>
            <a:off x="8273030" y="74478"/>
            <a:ext cx="794770" cy="839922"/>
          </a:xfrm>
          <a:prstGeom prst="rect">
            <a:avLst/>
          </a:prstGeom>
          <a:noFill/>
        </p:spPr>
      </p:pic>
      <p:pic>
        <p:nvPicPr>
          <p:cNvPr id="5" name="Content Placeholder 3"/>
          <p:cNvPicPr>
            <a:picLocks/>
          </p:cNvPicPr>
          <p:nvPr/>
        </p:nvPicPr>
        <p:blipFill rotWithShape="1">
          <a:blip r:embed="rId8">
            <a:extLst>
              <a:ext uri="{28A0092B-C50C-407E-A947-70E740481C1C}">
                <a14:useLocalDpi xmlns:a14="http://schemas.microsoft.com/office/drawing/2010/main" val="0"/>
              </a:ext>
            </a:extLst>
          </a:blip>
          <a:srcRect l="1832" r="76752" b="3746"/>
          <a:stretch/>
        </p:blipFill>
        <p:spPr bwMode="auto">
          <a:xfrm>
            <a:off x="228600" y="228600"/>
            <a:ext cx="1828800" cy="6400800"/>
          </a:xfrm>
          <a:prstGeom prst="rect">
            <a:avLst/>
          </a:prstGeom>
          <a:noFill/>
          <a:ln>
            <a:noFill/>
          </a:ln>
        </p:spPr>
      </p:pic>
    </p:spTree>
    <p:extLst>
      <p:ext uri="{BB962C8B-B14F-4D97-AF65-F5344CB8AC3E}">
        <p14:creationId xmlns:p14="http://schemas.microsoft.com/office/powerpoint/2010/main" val="22516066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noAutofit/>
          </a:bodyPr>
          <a:lstStyle/>
          <a:p>
            <a:r>
              <a:rPr lang="en-US" sz="3600" b="1" dirty="0" smtClean="0">
                <a:solidFill>
                  <a:srgbClr val="0070C0"/>
                </a:solidFill>
                <a:ea typeface="Tahoma" panose="020B0604030504040204" pitchFamily="34" charset="0"/>
                <a:cs typeface="Tahoma" panose="020B0604030504040204" pitchFamily="34" charset="0"/>
              </a:rPr>
              <a:t>STRATEGI MEMBANGUN</a:t>
            </a:r>
            <a:br>
              <a:rPr lang="en-US" sz="3600" b="1" dirty="0" smtClean="0">
                <a:solidFill>
                  <a:srgbClr val="0070C0"/>
                </a:solidFill>
                <a:ea typeface="Tahoma" panose="020B0604030504040204" pitchFamily="34" charset="0"/>
                <a:cs typeface="Tahoma" panose="020B0604030504040204" pitchFamily="34" charset="0"/>
              </a:rPr>
            </a:br>
            <a:r>
              <a:rPr lang="en-US" sz="3600" b="1" dirty="0" smtClean="0">
                <a:solidFill>
                  <a:srgbClr val="0070C0"/>
                </a:solidFill>
                <a:ea typeface="Tahoma" panose="020B0604030504040204" pitchFamily="34" charset="0"/>
                <a:cs typeface="Tahoma" panose="020B0604030504040204" pitchFamily="34" charset="0"/>
              </a:rPr>
              <a:t>LITERASI SEKOLAH</a:t>
            </a:r>
            <a:endParaRPr lang="en-US" sz="3600" b="1" dirty="0">
              <a:solidFill>
                <a:srgbClr val="0070C0"/>
              </a:solidFill>
              <a:ea typeface="Tahoma" panose="020B0604030504040204" pitchFamily="34" charset="0"/>
              <a:cs typeface="Tahoma" panose="020B060403050404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2148856"/>
              </p:ext>
            </p:extLst>
          </p:nvPr>
        </p:nvGraphicFramePr>
        <p:xfrm>
          <a:off x="457200" y="1600200"/>
          <a:ext cx="82296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2" descr="D:\_____________________GLS 2016\gls desain 02\COVER GLS KIRIM\Logo GLS draft copy.jpg"/>
          <p:cNvPicPr>
            <a:picLocks noChangeAspect="1" noChangeArrowheads="1"/>
          </p:cNvPicPr>
          <p:nvPr/>
        </p:nvPicPr>
        <p:blipFill>
          <a:blip r:embed="rId7" cstate="print"/>
          <a:srcRect/>
          <a:stretch>
            <a:fillRect/>
          </a:stretch>
        </p:blipFill>
        <p:spPr bwMode="auto">
          <a:xfrm>
            <a:off x="8273030" y="74478"/>
            <a:ext cx="794770" cy="839922"/>
          </a:xfrm>
          <a:prstGeom prst="rect">
            <a:avLst/>
          </a:prstGeom>
          <a:noFill/>
        </p:spPr>
      </p:pic>
      <p:grpSp>
        <p:nvGrpSpPr>
          <p:cNvPr id="3" name="Group 5"/>
          <p:cNvGrpSpPr/>
          <p:nvPr/>
        </p:nvGrpSpPr>
        <p:grpSpPr>
          <a:xfrm>
            <a:off x="609600" y="1600200"/>
            <a:ext cx="1950752" cy="415854"/>
            <a:chOff x="411480" y="823528"/>
            <a:chExt cx="1950752" cy="415854"/>
          </a:xfrm>
        </p:grpSpPr>
        <p:sp>
          <p:nvSpPr>
            <p:cNvPr id="13" name="Rounded Rectangle 12"/>
            <p:cNvSpPr/>
            <p:nvPr/>
          </p:nvSpPr>
          <p:spPr>
            <a:xfrm>
              <a:off x="411480" y="823528"/>
              <a:ext cx="1950752" cy="415635"/>
            </a:xfrm>
            <a:prstGeom prst="round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4" name="Rounded Rectangle 4"/>
            <p:cNvSpPr/>
            <p:nvPr/>
          </p:nvSpPr>
          <p:spPr>
            <a:xfrm>
              <a:off x="431770" y="864327"/>
              <a:ext cx="1910172" cy="3750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7742" tIns="0" rIns="217742" bIns="0" numCol="1" spcCol="1270" anchor="ctr" anchorCtr="0">
              <a:noAutofit/>
            </a:bodyPr>
            <a:lstStyle/>
            <a:p>
              <a:pPr lvl="0" algn="l" defTabSz="577850">
                <a:lnSpc>
                  <a:spcPct val="90000"/>
                </a:lnSpc>
                <a:spcBef>
                  <a:spcPct val="0"/>
                </a:spcBef>
                <a:spcAft>
                  <a:spcPct val="35000"/>
                </a:spcAft>
              </a:pPr>
              <a:r>
                <a:rPr lang="en-US" sz="1400" kern="1200" dirty="0" smtClean="0"/>
                <a:t>LINGKUNGAN FISIK</a:t>
              </a:r>
              <a:endParaRPr lang="en-US" sz="1400" kern="1200" dirty="0"/>
            </a:p>
          </p:txBody>
        </p:sp>
      </p:grpSp>
      <p:grpSp>
        <p:nvGrpSpPr>
          <p:cNvPr id="6" name="Group 6"/>
          <p:cNvGrpSpPr/>
          <p:nvPr/>
        </p:nvGrpSpPr>
        <p:grpSpPr>
          <a:xfrm>
            <a:off x="4495800" y="1565565"/>
            <a:ext cx="3048000" cy="415635"/>
            <a:chOff x="411480" y="1793564"/>
            <a:chExt cx="1950752" cy="415635"/>
          </a:xfrm>
        </p:grpSpPr>
        <p:sp>
          <p:nvSpPr>
            <p:cNvPr id="11" name="Rounded Rectangle 10"/>
            <p:cNvSpPr/>
            <p:nvPr/>
          </p:nvSpPr>
          <p:spPr>
            <a:xfrm>
              <a:off x="411480" y="1793564"/>
              <a:ext cx="1950752" cy="415635"/>
            </a:xfrm>
            <a:prstGeom prst="roundRect">
              <a:avLst/>
            </a:prstGeom>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sp>
        <p:sp>
          <p:nvSpPr>
            <p:cNvPr id="12" name="Rounded Rectangle 6"/>
            <p:cNvSpPr/>
            <p:nvPr/>
          </p:nvSpPr>
          <p:spPr>
            <a:xfrm>
              <a:off x="431770" y="1813854"/>
              <a:ext cx="1910172" cy="3750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7742" tIns="0" rIns="217742" bIns="0" numCol="1" spcCol="1270" anchor="ctr" anchorCtr="0">
              <a:noAutofit/>
            </a:bodyPr>
            <a:lstStyle/>
            <a:p>
              <a:pPr lvl="0" algn="l" defTabSz="577850">
                <a:lnSpc>
                  <a:spcPct val="90000"/>
                </a:lnSpc>
                <a:spcBef>
                  <a:spcPct val="0"/>
                </a:spcBef>
                <a:spcAft>
                  <a:spcPct val="35000"/>
                </a:spcAft>
              </a:pPr>
              <a:r>
                <a:rPr lang="en-US" sz="1300" kern="1200" dirty="0" smtClean="0"/>
                <a:t>LINGKUNGAN SOSIAL DAN AFEKTIF</a:t>
              </a:r>
              <a:endParaRPr lang="en-US" sz="1300" kern="1200" dirty="0"/>
            </a:p>
          </p:txBody>
        </p:sp>
      </p:grpSp>
      <p:grpSp>
        <p:nvGrpSpPr>
          <p:cNvPr id="7" name="Group 7"/>
          <p:cNvGrpSpPr/>
          <p:nvPr/>
        </p:nvGrpSpPr>
        <p:grpSpPr>
          <a:xfrm>
            <a:off x="1828800" y="4384965"/>
            <a:ext cx="2286000" cy="415635"/>
            <a:chOff x="259080" y="2763600"/>
            <a:chExt cx="2286000" cy="415635"/>
          </a:xfrm>
        </p:grpSpPr>
        <p:sp>
          <p:nvSpPr>
            <p:cNvPr id="9" name="Rounded Rectangle 8"/>
            <p:cNvSpPr/>
            <p:nvPr/>
          </p:nvSpPr>
          <p:spPr>
            <a:xfrm>
              <a:off x="411480" y="2763600"/>
              <a:ext cx="1950752" cy="415635"/>
            </a:xfrm>
            <a:prstGeom prst="roundRect">
              <a:avLst/>
            </a:prstGeom>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sp>
        <p:sp>
          <p:nvSpPr>
            <p:cNvPr id="10" name="Rounded Rectangle 8"/>
            <p:cNvSpPr/>
            <p:nvPr/>
          </p:nvSpPr>
          <p:spPr>
            <a:xfrm>
              <a:off x="259080" y="2783890"/>
              <a:ext cx="2286000" cy="37505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7742" tIns="0" rIns="217742" bIns="0" numCol="1" spcCol="1270" anchor="ctr" anchorCtr="0">
              <a:noAutofit/>
            </a:bodyPr>
            <a:lstStyle/>
            <a:p>
              <a:pPr lvl="0" algn="l" defTabSz="577850">
                <a:lnSpc>
                  <a:spcPct val="90000"/>
                </a:lnSpc>
                <a:spcBef>
                  <a:spcPct val="0"/>
                </a:spcBef>
                <a:spcAft>
                  <a:spcPct val="35000"/>
                </a:spcAft>
              </a:pPr>
              <a:r>
                <a:rPr lang="en-US" sz="1300" kern="1200" dirty="0" smtClean="0"/>
                <a:t>LINGKUNGAN AKADEMIK</a:t>
              </a:r>
              <a:endParaRPr lang="en-US" sz="1300" kern="1200" dirty="0"/>
            </a:p>
          </p:txBody>
        </p:sp>
      </p:grpSp>
    </p:spTree>
    <p:extLst>
      <p:ext uri="{BB962C8B-B14F-4D97-AF65-F5344CB8AC3E}">
        <p14:creationId xmlns:p14="http://schemas.microsoft.com/office/powerpoint/2010/main" val="324633231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9438"/>
            <a:ext cx="8229600" cy="639762"/>
          </a:xfrm>
        </p:spPr>
        <p:txBody>
          <a:bodyPr>
            <a:noAutofit/>
          </a:bodyPr>
          <a:lstStyle/>
          <a:p>
            <a:pPr algn="l"/>
            <a:r>
              <a:rPr lang="en-US" sz="3200" b="1" dirty="0" smtClean="0">
                <a:solidFill>
                  <a:srgbClr val="0070C0"/>
                </a:solidFill>
                <a:cs typeface="Arial" pitchFamily="34" charset="0"/>
              </a:rPr>
              <a:t>LITERASI DAN KETERAMPILAN</a:t>
            </a:r>
            <a:br>
              <a:rPr lang="en-US" sz="3200" b="1" dirty="0" smtClean="0">
                <a:solidFill>
                  <a:srgbClr val="0070C0"/>
                </a:solidFill>
                <a:cs typeface="Arial" pitchFamily="34" charset="0"/>
              </a:rPr>
            </a:br>
            <a:r>
              <a:rPr lang="en-US" sz="3200" b="1" dirty="0" smtClean="0">
                <a:solidFill>
                  <a:srgbClr val="0070C0"/>
                </a:solidFill>
                <a:cs typeface="Arial" pitchFamily="34" charset="0"/>
              </a:rPr>
              <a:t>BERPIKIR TINGKAT TINGGI</a:t>
            </a:r>
            <a:endParaRPr lang="en-US" sz="3200" b="1" dirty="0">
              <a:solidFill>
                <a:srgbClr val="0070C0"/>
              </a:solidFill>
              <a:cs typeface="Arial" pitchFamily="34" charset="0"/>
            </a:endParaRPr>
          </a:p>
        </p:txBody>
      </p:sp>
      <p:sp>
        <p:nvSpPr>
          <p:cNvPr id="3" name="Content Placeholder 2"/>
          <p:cNvSpPr>
            <a:spLocks noGrp="1"/>
          </p:cNvSpPr>
          <p:nvPr>
            <p:ph idx="1"/>
          </p:nvPr>
        </p:nvSpPr>
        <p:spPr/>
        <p:txBody>
          <a:bodyPr>
            <a:normAutofit fontScale="62500" lnSpcReduction="20000"/>
          </a:bodyPr>
          <a:lstStyle/>
          <a:p>
            <a:pPr marL="0" indent="0">
              <a:buNone/>
            </a:pPr>
            <a:endParaRPr lang="en-US" dirty="0" smtClean="0"/>
          </a:p>
          <a:p>
            <a:r>
              <a:rPr lang="en-US" dirty="0" err="1" smtClean="0"/>
              <a:t>Menghubungkan</a:t>
            </a:r>
            <a:r>
              <a:rPr lang="en-US" dirty="0" smtClean="0"/>
              <a:t> </a:t>
            </a:r>
            <a:r>
              <a:rPr lang="en-US" dirty="0" err="1" smtClean="0"/>
              <a:t>pengetahuan</a:t>
            </a:r>
            <a:r>
              <a:rPr lang="en-US" dirty="0" smtClean="0"/>
              <a:t> </a:t>
            </a:r>
            <a:r>
              <a:rPr lang="en-US" dirty="0" err="1" smtClean="0"/>
              <a:t>dengan</a:t>
            </a:r>
            <a:r>
              <a:rPr lang="en-US" dirty="0" smtClean="0"/>
              <a:t> </a:t>
            </a:r>
            <a:r>
              <a:rPr lang="en-US" dirty="0" err="1" smtClean="0"/>
              <a:t>pengalaman</a:t>
            </a:r>
            <a:r>
              <a:rPr lang="en-US" dirty="0" smtClean="0"/>
              <a:t> </a:t>
            </a:r>
            <a:r>
              <a:rPr lang="en-US" dirty="0" err="1" smtClean="0"/>
              <a:t>sebelumnya</a:t>
            </a:r>
            <a:r>
              <a:rPr lang="en-US" dirty="0" smtClean="0"/>
              <a:t>.</a:t>
            </a:r>
          </a:p>
          <a:p>
            <a:r>
              <a:rPr lang="en-US" dirty="0" err="1" smtClean="0"/>
              <a:t>Melakukan</a:t>
            </a:r>
            <a:r>
              <a:rPr lang="en-US" dirty="0" smtClean="0"/>
              <a:t> </a:t>
            </a:r>
            <a:r>
              <a:rPr lang="en-US" i="1" dirty="0" smtClean="0"/>
              <a:t>preview</a:t>
            </a:r>
            <a:r>
              <a:rPr lang="en-US" dirty="0" smtClean="0"/>
              <a:t> </a:t>
            </a:r>
            <a:r>
              <a:rPr lang="en-US" dirty="0" err="1" smtClean="0"/>
              <a:t>dan</a:t>
            </a:r>
            <a:r>
              <a:rPr lang="en-US" dirty="0" smtClean="0"/>
              <a:t> </a:t>
            </a:r>
            <a:r>
              <a:rPr lang="en-US" dirty="0" err="1" smtClean="0"/>
              <a:t>prediksi</a:t>
            </a:r>
            <a:r>
              <a:rPr lang="en-US" dirty="0" smtClean="0"/>
              <a:t> </a:t>
            </a:r>
            <a:r>
              <a:rPr lang="en-US" dirty="0" err="1" smtClean="0"/>
              <a:t>untuk</a:t>
            </a:r>
            <a:r>
              <a:rPr lang="en-US" dirty="0" smtClean="0"/>
              <a:t> </a:t>
            </a:r>
            <a:r>
              <a:rPr lang="en-US" dirty="0" err="1" smtClean="0"/>
              <a:t>meningkatkan</a:t>
            </a:r>
            <a:r>
              <a:rPr lang="en-US" dirty="0" smtClean="0"/>
              <a:t> </a:t>
            </a:r>
            <a:r>
              <a:rPr lang="en-US" dirty="0" err="1" smtClean="0"/>
              <a:t>pemahaman</a:t>
            </a:r>
            <a:r>
              <a:rPr lang="en-US" dirty="0" smtClean="0"/>
              <a:t> </a:t>
            </a:r>
            <a:r>
              <a:rPr lang="en-US" dirty="0" err="1" smtClean="0"/>
              <a:t>teks</a:t>
            </a:r>
            <a:r>
              <a:rPr lang="en-US" dirty="0" smtClean="0"/>
              <a:t>.</a:t>
            </a:r>
          </a:p>
          <a:p>
            <a:r>
              <a:rPr lang="en-US" dirty="0" err="1" smtClean="0"/>
              <a:t>Mengelola</a:t>
            </a:r>
            <a:r>
              <a:rPr lang="en-US" dirty="0" smtClean="0"/>
              <a:t> </a:t>
            </a:r>
            <a:r>
              <a:rPr lang="en-US" dirty="0" err="1" smtClean="0"/>
              <a:t>informasi</a:t>
            </a:r>
            <a:r>
              <a:rPr lang="en-US" dirty="0" smtClean="0"/>
              <a:t> </a:t>
            </a:r>
            <a:r>
              <a:rPr lang="en-US" dirty="0" err="1" smtClean="0"/>
              <a:t>dan</a:t>
            </a:r>
            <a:r>
              <a:rPr lang="en-US" dirty="0" smtClean="0"/>
              <a:t> </a:t>
            </a:r>
            <a:r>
              <a:rPr lang="en-US" dirty="0" err="1" smtClean="0"/>
              <a:t>menerapkan</a:t>
            </a:r>
            <a:r>
              <a:rPr lang="en-US" dirty="0" smtClean="0"/>
              <a:t> </a:t>
            </a:r>
            <a:r>
              <a:rPr lang="en-US" dirty="0" err="1" smtClean="0"/>
              <a:t>kerangka</a:t>
            </a:r>
            <a:r>
              <a:rPr lang="en-US" dirty="0" smtClean="0"/>
              <a:t> </a:t>
            </a:r>
            <a:r>
              <a:rPr lang="en-US" dirty="0" err="1" smtClean="0"/>
              <a:t>dan</a:t>
            </a:r>
            <a:r>
              <a:rPr lang="en-US" dirty="0" smtClean="0"/>
              <a:t> </a:t>
            </a:r>
            <a:r>
              <a:rPr lang="en-US" dirty="0" err="1" smtClean="0"/>
              <a:t>kategori</a:t>
            </a:r>
            <a:r>
              <a:rPr lang="en-US" dirty="0" smtClean="0"/>
              <a:t> yang </a:t>
            </a:r>
            <a:r>
              <a:rPr lang="en-US" dirty="0" err="1" smtClean="0"/>
              <a:t>bermaka</a:t>
            </a:r>
            <a:r>
              <a:rPr lang="en-US" dirty="0" smtClean="0"/>
              <a:t>.</a:t>
            </a:r>
          </a:p>
          <a:p>
            <a:r>
              <a:rPr lang="en-US" dirty="0" err="1" smtClean="0"/>
              <a:t>Mampu</a:t>
            </a:r>
            <a:r>
              <a:rPr lang="en-US" dirty="0"/>
              <a:t> </a:t>
            </a:r>
            <a:r>
              <a:rPr lang="en-US" dirty="0" err="1" smtClean="0"/>
              <a:t>menggunakan</a:t>
            </a:r>
            <a:r>
              <a:rPr lang="en-US" dirty="0" smtClean="0"/>
              <a:t> </a:t>
            </a:r>
            <a:r>
              <a:rPr lang="en-US" dirty="0" err="1" smtClean="0"/>
              <a:t>pancaindra</a:t>
            </a:r>
            <a:r>
              <a:rPr lang="en-US" dirty="0" smtClean="0"/>
              <a:t> (</a:t>
            </a:r>
            <a:r>
              <a:rPr lang="en-US" dirty="0" err="1" smtClean="0"/>
              <a:t>melihat</a:t>
            </a:r>
            <a:r>
              <a:rPr lang="en-US" dirty="0" smtClean="0"/>
              <a:t>, </a:t>
            </a:r>
            <a:r>
              <a:rPr lang="en-US" dirty="0" err="1" smtClean="0"/>
              <a:t>mendengar</a:t>
            </a:r>
            <a:r>
              <a:rPr lang="en-US" dirty="0" smtClean="0"/>
              <a:t>, </a:t>
            </a:r>
            <a:r>
              <a:rPr lang="en-US" dirty="0" err="1" smtClean="0"/>
              <a:t>merasakan</a:t>
            </a:r>
            <a:r>
              <a:rPr lang="en-US" dirty="0" smtClean="0"/>
              <a:t>, </a:t>
            </a:r>
            <a:r>
              <a:rPr lang="en-US" dirty="0" err="1" smtClean="0"/>
              <a:t>membaui</a:t>
            </a:r>
            <a:r>
              <a:rPr lang="en-US" dirty="0" smtClean="0"/>
              <a:t>, </a:t>
            </a:r>
            <a:r>
              <a:rPr lang="en-US" dirty="0" err="1" smtClean="0"/>
              <a:t>atau</a:t>
            </a:r>
            <a:r>
              <a:rPr lang="en-US" dirty="0" smtClean="0"/>
              <a:t> </a:t>
            </a:r>
            <a:r>
              <a:rPr lang="en-US" dirty="0" err="1" smtClean="0"/>
              <a:t>mengecap</a:t>
            </a:r>
            <a:r>
              <a:rPr lang="en-US" dirty="0" smtClean="0"/>
              <a:t>) </a:t>
            </a:r>
            <a:r>
              <a:rPr lang="en-US" dirty="0" err="1" smtClean="0"/>
              <a:t>gambaran</a:t>
            </a:r>
            <a:r>
              <a:rPr lang="en-US" dirty="0" smtClean="0"/>
              <a:t> yang </a:t>
            </a:r>
            <a:r>
              <a:rPr lang="en-US" dirty="0" err="1" smtClean="0"/>
              <a:t>disampaikan</a:t>
            </a:r>
            <a:r>
              <a:rPr lang="en-US" dirty="0" smtClean="0"/>
              <a:t> </a:t>
            </a:r>
            <a:r>
              <a:rPr lang="en-US" dirty="0" err="1" smtClean="0"/>
              <a:t>dalam</a:t>
            </a:r>
            <a:r>
              <a:rPr lang="en-US" dirty="0" smtClean="0"/>
              <a:t> </a:t>
            </a:r>
            <a:r>
              <a:rPr lang="en-US" dirty="0" err="1" smtClean="0"/>
              <a:t>teks</a:t>
            </a:r>
            <a:r>
              <a:rPr lang="en-US" dirty="0" smtClean="0"/>
              <a:t> </a:t>
            </a:r>
            <a:r>
              <a:rPr lang="en-US" dirty="0" err="1" smtClean="0"/>
              <a:t>tulis</a:t>
            </a:r>
            <a:r>
              <a:rPr lang="en-US" dirty="0" smtClean="0"/>
              <a:t>.</a:t>
            </a:r>
          </a:p>
          <a:p>
            <a:r>
              <a:rPr lang="en-US" dirty="0" err="1" smtClean="0"/>
              <a:t>Memantau</a:t>
            </a:r>
            <a:r>
              <a:rPr lang="en-US" dirty="0" smtClean="0"/>
              <a:t> </a:t>
            </a:r>
            <a:r>
              <a:rPr lang="en-US" dirty="0" err="1" smtClean="0"/>
              <a:t>pemahaman</a:t>
            </a:r>
            <a:r>
              <a:rPr lang="en-US" dirty="0" smtClean="0"/>
              <a:t> </a:t>
            </a:r>
            <a:r>
              <a:rPr lang="en-US" dirty="0" err="1" smtClean="0"/>
              <a:t>secara</a:t>
            </a:r>
            <a:r>
              <a:rPr lang="en-US" dirty="0" smtClean="0"/>
              <a:t> </a:t>
            </a:r>
            <a:r>
              <a:rPr lang="en-US" dirty="0" err="1" smtClean="0"/>
              <a:t>mandiri</a:t>
            </a:r>
            <a:r>
              <a:rPr lang="en-US" dirty="0" smtClean="0"/>
              <a:t>.</a:t>
            </a:r>
          </a:p>
          <a:p>
            <a:r>
              <a:rPr lang="en-US" dirty="0" err="1" smtClean="0"/>
              <a:t>Mengevaluasi</a:t>
            </a:r>
            <a:r>
              <a:rPr lang="en-US" dirty="0" smtClean="0"/>
              <a:t> </a:t>
            </a:r>
            <a:r>
              <a:rPr lang="en-US" dirty="0" err="1" smtClean="0"/>
              <a:t>teks</a:t>
            </a:r>
            <a:r>
              <a:rPr lang="en-US" dirty="0" smtClean="0"/>
              <a:t> </a:t>
            </a:r>
            <a:r>
              <a:rPr lang="en-US" dirty="0" err="1" smtClean="0"/>
              <a:t>secara</a:t>
            </a:r>
            <a:r>
              <a:rPr lang="en-US" dirty="0" smtClean="0"/>
              <a:t> </a:t>
            </a:r>
            <a:r>
              <a:rPr lang="en-US" dirty="0" err="1" smtClean="0"/>
              <a:t>kritis</a:t>
            </a:r>
            <a:r>
              <a:rPr lang="en-US" dirty="0" smtClean="0"/>
              <a:t>.</a:t>
            </a:r>
          </a:p>
          <a:p>
            <a:r>
              <a:rPr lang="en-US" dirty="0" err="1" smtClean="0"/>
              <a:t>Memberikan</a:t>
            </a:r>
            <a:r>
              <a:rPr lang="en-US" dirty="0" smtClean="0"/>
              <a:t> </a:t>
            </a:r>
            <a:r>
              <a:rPr lang="en-US" dirty="0" err="1" smtClean="0"/>
              <a:t>penilaian</a:t>
            </a:r>
            <a:r>
              <a:rPr lang="en-US" dirty="0" smtClean="0"/>
              <a:t> </a:t>
            </a:r>
            <a:r>
              <a:rPr lang="en-US" dirty="0" err="1" smtClean="0"/>
              <a:t>terhadap</a:t>
            </a:r>
            <a:r>
              <a:rPr lang="en-US" dirty="0" smtClean="0"/>
              <a:t> </a:t>
            </a:r>
            <a:r>
              <a:rPr lang="en-US" dirty="0" err="1" smtClean="0"/>
              <a:t>bentuk</a:t>
            </a:r>
            <a:r>
              <a:rPr lang="en-US" dirty="0" smtClean="0"/>
              <a:t> </a:t>
            </a:r>
            <a:r>
              <a:rPr lang="en-US" dirty="0" err="1" smtClean="0"/>
              <a:t>dan</a:t>
            </a:r>
            <a:r>
              <a:rPr lang="en-US" dirty="0" smtClean="0"/>
              <a:t>/</a:t>
            </a:r>
            <a:r>
              <a:rPr lang="en-US" dirty="0" err="1" smtClean="0"/>
              <a:t>atau</a:t>
            </a:r>
            <a:r>
              <a:rPr lang="en-US" dirty="0" smtClean="0"/>
              <a:t> </a:t>
            </a:r>
            <a:r>
              <a:rPr lang="en-US" dirty="0" err="1" smtClean="0"/>
              <a:t>isi</a:t>
            </a:r>
            <a:r>
              <a:rPr lang="en-US" dirty="0" smtClean="0"/>
              <a:t> </a:t>
            </a:r>
            <a:r>
              <a:rPr lang="en-US" dirty="0" err="1" smtClean="0"/>
              <a:t>teks</a:t>
            </a:r>
            <a:r>
              <a:rPr lang="en-US" dirty="0" smtClean="0"/>
              <a:t>.</a:t>
            </a:r>
          </a:p>
          <a:p>
            <a:r>
              <a:rPr lang="en-US" dirty="0" err="1" smtClean="0"/>
              <a:t>Menerapkan</a:t>
            </a:r>
            <a:r>
              <a:rPr lang="en-US" dirty="0" smtClean="0"/>
              <a:t> </a:t>
            </a:r>
            <a:r>
              <a:rPr lang="en-US" dirty="0" err="1" smtClean="0"/>
              <a:t>pengetahuan</a:t>
            </a:r>
            <a:r>
              <a:rPr lang="en-US" dirty="0" smtClean="0"/>
              <a:t> yang </a:t>
            </a:r>
            <a:r>
              <a:rPr lang="en-US" dirty="0" err="1" smtClean="0"/>
              <a:t>diperoleh</a:t>
            </a:r>
            <a:r>
              <a:rPr lang="en-US" dirty="0" smtClean="0"/>
              <a:t> </a:t>
            </a:r>
            <a:r>
              <a:rPr lang="en-US" dirty="0" err="1" smtClean="0"/>
              <a:t>dari</a:t>
            </a:r>
            <a:r>
              <a:rPr lang="en-US" dirty="0" smtClean="0"/>
              <a:t> </a:t>
            </a:r>
            <a:r>
              <a:rPr lang="en-US" dirty="0" err="1" smtClean="0"/>
              <a:t>teks</a:t>
            </a:r>
            <a:r>
              <a:rPr lang="en-US" dirty="0" smtClean="0"/>
              <a:t> </a:t>
            </a:r>
            <a:r>
              <a:rPr lang="en-US" dirty="0" err="1" smtClean="0"/>
              <a:t>untuk</a:t>
            </a:r>
            <a:r>
              <a:rPr lang="en-US" dirty="0" smtClean="0"/>
              <a:t> </a:t>
            </a:r>
            <a:r>
              <a:rPr lang="en-US" dirty="0" err="1" smtClean="0"/>
              <a:t>situasi</a:t>
            </a:r>
            <a:r>
              <a:rPr lang="en-US" dirty="0" smtClean="0"/>
              <a:t> </a:t>
            </a:r>
            <a:r>
              <a:rPr lang="en-US" dirty="0" err="1" smtClean="0"/>
              <a:t>baru</a:t>
            </a:r>
            <a:r>
              <a:rPr lang="en-US" dirty="0" smtClean="0"/>
              <a:t>.</a:t>
            </a:r>
          </a:p>
          <a:p>
            <a:endParaRPr lang="en-US" dirty="0"/>
          </a:p>
          <a:p>
            <a:pPr marL="0" indent="0">
              <a:buNone/>
            </a:pPr>
            <a:r>
              <a:rPr lang="en-US" dirty="0" smtClean="0"/>
              <a:t> (Moore </a:t>
            </a:r>
            <a:r>
              <a:rPr lang="en-US" dirty="0" err="1" smtClean="0"/>
              <a:t>dkk</a:t>
            </a:r>
            <a:r>
              <a:rPr lang="en-US" dirty="0" smtClean="0"/>
              <a:t>. 2003)</a:t>
            </a:r>
            <a:endParaRPr lang="en-US" dirty="0"/>
          </a:p>
          <a:p>
            <a:endParaRPr lang="en-US" dirty="0"/>
          </a:p>
        </p:txBody>
      </p:sp>
      <p:pic>
        <p:nvPicPr>
          <p:cNvPr id="4" name="Picture 3"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0111897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1981" y="0"/>
            <a:ext cx="9100039" cy="5715000"/>
          </a:xfrm>
          <a:prstGeom prst="rect">
            <a:avLst/>
          </a:prstGeom>
        </p:spPr>
      </p:pic>
      <p:sp>
        <p:nvSpPr>
          <p:cNvPr id="6" name="Rectangle 5"/>
          <p:cNvSpPr/>
          <p:nvPr/>
        </p:nvSpPr>
        <p:spPr>
          <a:xfrm>
            <a:off x="7696200" y="5410200"/>
            <a:ext cx="1371600" cy="228600"/>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229600" y="5867400"/>
            <a:ext cx="794770" cy="839922"/>
          </a:xfrm>
          <a:prstGeom prst="rect">
            <a:avLst/>
          </a:prstGeom>
          <a:noFill/>
        </p:spPr>
      </p:pic>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2">
            <a:extLst>
              <a:ext uri="{28A0092B-C50C-407E-A947-70E740481C1C}">
                <a14:useLocalDpi xmlns:a14="http://schemas.microsoft.com/office/drawing/2010/main" val="0"/>
              </a:ext>
            </a:extLst>
          </a:blip>
          <a:srcRect l="-594" r="-455"/>
          <a:stretch/>
        </p:blipFill>
        <p:spPr bwMode="auto">
          <a:xfrm>
            <a:off x="228600" y="76200"/>
            <a:ext cx="7620000" cy="6705600"/>
          </a:xfrm>
          <a:prstGeom prst="rect">
            <a:avLst/>
          </a:prstGeom>
          <a:noFill/>
          <a:ln>
            <a:noFill/>
          </a:ln>
        </p:spPr>
      </p:pic>
      <p:pic>
        <p:nvPicPr>
          <p:cNvPr id="3"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120630" y="152400"/>
            <a:ext cx="794770" cy="839922"/>
          </a:xfrm>
          <a:prstGeom prst="rect">
            <a:avLst/>
          </a:prstGeom>
          <a:noFill/>
        </p:spPr>
      </p:pic>
    </p:spTree>
    <p:extLst>
      <p:ext uri="{BB962C8B-B14F-4D97-AF65-F5344CB8AC3E}">
        <p14:creationId xmlns:p14="http://schemas.microsoft.com/office/powerpoint/2010/main" val="35632589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a:spLocks noGrp="1"/>
          </p:cNvSpPr>
          <p:nvPr>
            <p:ph type="title"/>
          </p:nvPr>
        </p:nvSpPr>
        <p:spPr>
          <a:xfrm>
            <a:off x="304800" y="152400"/>
            <a:ext cx="8839200" cy="1143000"/>
          </a:xfrm>
        </p:spPr>
        <p:txBody>
          <a:bodyPr rtlCol="0">
            <a:noAutofit/>
          </a:bodyPr>
          <a:lstStyle/>
          <a:p>
            <a:pPr algn="l" eaLnBrk="1" fontAlgn="auto" hangingPunct="1">
              <a:spcAft>
                <a:spcPts val="0"/>
              </a:spcAft>
              <a:defRPr/>
            </a:pPr>
            <a:r>
              <a:rPr lang="en-US" sz="32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Pelaksanaan</a:t>
            </a:r>
            <a:r>
              <a:rPr lang="en-US" sz="32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32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Kegiatan</a:t>
            </a:r>
            <a:r>
              <a:rPr lang="en-US" sz="32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r>
            <a:br>
              <a:rPr lang="en-US" sz="32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br>
            <a:r>
              <a:rPr lang="en-US" sz="32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Literasi</a:t>
            </a:r>
            <a:r>
              <a:rPr lang="en-US" sz="32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32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di</a:t>
            </a:r>
            <a:r>
              <a:rPr lang="en-US" sz="32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32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Sekolah</a:t>
            </a:r>
            <a:endParaRPr lang="en-US" sz="3200"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pic>
        <p:nvPicPr>
          <p:cNvPr id="2" name="Picture 1" descr="Screen Shot 2018-01-09 at 9.05.4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800" y="1943100"/>
            <a:ext cx="6477000" cy="4076700"/>
          </a:xfrm>
          <a:prstGeom prst="rect">
            <a:avLst/>
          </a:prstGeom>
        </p:spPr>
      </p:pic>
      <p:sp>
        <p:nvSpPr>
          <p:cNvPr id="3" name="TextBox 2"/>
          <p:cNvSpPr txBox="1"/>
          <p:nvPr/>
        </p:nvSpPr>
        <p:spPr>
          <a:xfrm>
            <a:off x="990600" y="1371600"/>
            <a:ext cx="7649855" cy="584775"/>
          </a:xfrm>
          <a:prstGeom prst="rect">
            <a:avLst/>
          </a:prstGeom>
          <a:noFill/>
        </p:spPr>
        <p:txBody>
          <a:bodyPr wrap="square" rtlCol="0">
            <a:spAutoFit/>
          </a:bodyPr>
          <a:lstStyle/>
          <a:p>
            <a:r>
              <a:rPr lang="en-US" sz="1600" b="1" dirty="0" err="1" smtClean="0"/>
              <a:t>Penumbuhan</a:t>
            </a:r>
            <a:r>
              <a:rPr lang="en-US" sz="1600" b="1" dirty="0" smtClean="0"/>
              <a:t> </a:t>
            </a:r>
            <a:r>
              <a:rPr lang="en-US" sz="1600" b="1" dirty="0" err="1" smtClean="0"/>
              <a:t>budaya</a:t>
            </a:r>
            <a:r>
              <a:rPr lang="en-US" sz="1600" b="1" dirty="0" smtClean="0"/>
              <a:t> </a:t>
            </a:r>
            <a:r>
              <a:rPr lang="en-US" sz="1600" b="1" dirty="0" err="1" smtClean="0"/>
              <a:t>literasi</a:t>
            </a:r>
            <a:r>
              <a:rPr lang="en-US" sz="1600" b="1" dirty="0" smtClean="0"/>
              <a:t> </a:t>
            </a:r>
            <a:r>
              <a:rPr lang="en-US" sz="1600" b="1" dirty="0" err="1" smtClean="0"/>
              <a:t>dan</a:t>
            </a:r>
            <a:r>
              <a:rPr lang="en-US" sz="1600" b="1" dirty="0" smtClean="0"/>
              <a:t> </a:t>
            </a:r>
            <a:r>
              <a:rPr lang="en-US" sz="1600" b="1" dirty="0" err="1" smtClean="0"/>
              <a:t>minat</a:t>
            </a:r>
            <a:r>
              <a:rPr lang="en-US" sz="1600" b="1" dirty="0" smtClean="0"/>
              <a:t> </a:t>
            </a:r>
            <a:r>
              <a:rPr lang="en-US" sz="1600" b="1" dirty="0" err="1" smtClean="0"/>
              <a:t>baca</a:t>
            </a:r>
            <a:r>
              <a:rPr lang="en-US" sz="1600" b="1" dirty="0" smtClean="0"/>
              <a:t> di </a:t>
            </a:r>
            <a:r>
              <a:rPr lang="en-US" sz="1600" b="1" dirty="0" err="1" smtClean="0"/>
              <a:t>sekolah</a:t>
            </a:r>
            <a:r>
              <a:rPr lang="en-US" sz="1600" b="1" dirty="0" smtClean="0"/>
              <a:t>,</a:t>
            </a:r>
          </a:p>
          <a:p>
            <a:r>
              <a:rPr lang="en-US" sz="1600" b="1" dirty="0" err="1"/>
              <a:t>s</a:t>
            </a:r>
            <a:r>
              <a:rPr lang="en-US" sz="1600" b="1" dirty="0" err="1" smtClean="0"/>
              <a:t>alah</a:t>
            </a:r>
            <a:r>
              <a:rPr lang="en-US" sz="1600" b="1" dirty="0" smtClean="0"/>
              <a:t> </a:t>
            </a:r>
            <a:r>
              <a:rPr lang="en-US" sz="1600" b="1" dirty="0" err="1" smtClean="0"/>
              <a:t>satunya</a:t>
            </a:r>
            <a:r>
              <a:rPr lang="en-US" sz="1600" b="1" dirty="0" smtClean="0"/>
              <a:t> </a:t>
            </a:r>
            <a:r>
              <a:rPr lang="en-US" sz="1600" b="1" dirty="0" err="1" smtClean="0"/>
              <a:t>melalui</a:t>
            </a:r>
            <a:r>
              <a:rPr lang="en-US" sz="1600" b="1" dirty="0" smtClean="0"/>
              <a:t> </a:t>
            </a:r>
            <a:r>
              <a:rPr lang="en-US" sz="1600" b="1" dirty="0" err="1" smtClean="0"/>
              <a:t>kegiatan</a:t>
            </a:r>
            <a:r>
              <a:rPr lang="en-US" sz="1600" b="1" dirty="0" smtClean="0"/>
              <a:t> 15 </a:t>
            </a:r>
            <a:r>
              <a:rPr lang="en-US" sz="1600" b="1" dirty="0" err="1" smtClean="0"/>
              <a:t>menit</a:t>
            </a:r>
            <a:r>
              <a:rPr lang="en-US" sz="1600" b="1" dirty="0" smtClean="0"/>
              <a:t> </a:t>
            </a:r>
            <a:r>
              <a:rPr lang="en-US" sz="1600" b="1" dirty="0" err="1" smtClean="0"/>
              <a:t>membaca</a:t>
            </a:r>
            <a:r>
              <a:rPr lang="en-US" sz="1600" b="1" dirty="0" smtClean="0"/>
              <a:t> </a:t>
            </a:r>
            <a:r>
              <a:rPr lang="en-US" sz="1600" b="1" dirty="0" err="1" smtClean="0"/>
              <a:t>sebelum</a:t>
            </a:r>
            <a:r>
              <a:rPr lang="en-US" sz="1600" b="1" dirty="0" smtClean="0"/>
              <a:t> </a:t>
            </a:r>
            <a:r>
              <a:rPr lang="en-US" sz="1600" b="1" dirty="0" err="1" smtClean="0"/>
              <a:t>pembelajaran</a:t>
            </a:r>
            <a:endParaRPr lang="en-US" sz="1600" b="1" dirty="0"/>
          </a:p>
        </p:txBody>
      </p:sp>
      <p:sp>
        <p:nvSpPr>
          <p:cNvPr id="5" name="TextBox 4"/>
          <p:cNvSpPr txBox="1"/>
          <p:nvPr/>
        </p:nvSpPr>
        <p:spPr>
          <a:xfrm>
            <a:off x="304800" y="5950803"/>
            <a:ext cx="5100820" cy="830997"/>
          </a:xfrm>
          <a:prstGeom prst="rect">
            <a:avLst/>
          </a:prstGeom>
          <a:noFill/>
        </p:spPr>
        <p:txBody>
          <a:bodyPr wrap="none" rtlCol="0">
            <a:spAutoFit/>
          </a:bodyPr>
          <a:lstStyle/>
          <a:p>
            <a:r>
              <a:rPr lang="en-US" sz="1600" b="1" dirty="0" err="1" smtClean="0"/>
              <a:t>Pengembangan</a:t>
            </a:r>
            <a:r>
              <a:rPr lang="en-US" sz="1600" b="1" dirty="0" smtClean="0"/>
              <a:t> </a:t>
            </a:r>
            <a:r>
              <a:rPr lang="en-US" sz="1600" b="1" dirty="0" err="1" smtClean="0"/>
              <a:t>kecakapan</a:t>
            </a:r>
            <a:r>
              <a:rPr lang="en-US" sz="1600" b="1" dirty="0" smtClean="0"/>
              <a:t> </a:t>
            </a:r>
            <a:r>
              <a:rPr lang="en-US" sz="1600" b="1" dirty="0" err="1" smtClean="0"/>
              <a:t>literasi</a:t>
            </a:r>
            <a:r>
              <a:rPr lang="en-US" sz="1600" b="1" dirty="0" smtClean="0"/>
              <a:t> </a:t>
            </a:r>
            <a:r>
              <a:rPr lang="en-US" sz="1600" b="1" dirty="0" err="1" smtClean="0"/>
              <a:t>melalui</a:t>
            </a:r>
            <a:r>
              <a:rPr lang="en-US" sz="1600" b="1" dirty="0" smtClean="0"/>
              <a:t> </a:t>
            </a:r>
          </a:p>
          <a:p>
            <a:r>
              <a:rPr lang="en-US" sz="1600" b="1" dirty="0" err="1" smtClean="0"/>
              <a:t>kegiatan</a:t>
            </a:r>
            <a:r>
              <a:rPr lang="en-US" sz="1600" b="1" dirty="0" smtClean="0"/>
              <a:t> </a:t>
            </a:r>
            <a:r>
              <a:rPr lang="en-US" sz="1600" b="1" dirty="0" err="1" smtClean="0"/>
              <a:t>nonakademik</a:t>
            </a:r>
            <a:r>
              <a:rPr lang="en-US" sz="1600" b="1" dirty="0" smtClean="0"/>
              <a:t>, </a:t>
            </a:r>
            <a:r>
              <a:rPr lang="en-US" sz="1600" b="1" dirty="0" err="1" smtClean="0"/>
              <a:t>misalnya</a:t>
            </a:r>
            <a:r>
              <a:rPr lang="en-US" sz="1600" b="1" dirty="0" smtClean="0"/>
              <a:t> </a:t>
            </a:r>
            <a:r>
              <a:rPr lang="en-US" sz="1600" b="1" dirty="0" err="1" smtClean="0"/>
              <a:t>kegiatan</a:t>
            </a:r>
            <a:r>
              <a:rPr lang="en-US" sz="1600" b="1" dirty="0" smtClean="0"/>
              <a:t> </a:t>
            </a:r>
            <a:r>
              <a:rPr lang="en-US" sz="1600" b="1" dirty="0" err="1" smtClean="0"/>
              <a:t>ekstrakurikuler</a:t>
            </a:r>
            <a:r>
              <a:rPr lang="en-US" sz="1600" b="1" dirty="0" smtClean="0"/>
              <a:t> </a:t>
            </a:r>
          </a:p>
          <a:p>
            <a:r>
              <a:rPr lang="en-US" sz="1600" b="1" dirty="0" err="1" smtClean="0"/>
              <a:t>dan</a:t>
            </a:r>
            <a:r>
              <a:rPr lang="en-US" sz="1600" b="1" dirty="0" smtClean="0"/>
              <a:t> </a:t>
            </a:r>
            <a:r>
              <a:rPr lang="en-US" sz="1600" b="1" dirty="0" err="1" smtClean="0"/>
              <a:t>kunjungan</a:t>
            </a:r>
            <a:r>
              <a:rPr lang="en-US" sz="1600" b="1" dirty="0" smtClean="0"/>
              <a:t> </a:t>
            </a:r>
            <a:r>
              <a:rPr lang="en-US" sz="1600" b="1" dirty="0" err="1" smtClean="0"/>
              <a:t>wajib</a:t>
            </a:r>
            <a:r>
              <a:rPr lang="en-US" sz="1600" b="1" dirty="0" smtClean="0"/>
              <a:t> </a:t>
            </a:r>
            <a:r>
              <a:rPr lang="en-US" sz="1600" b="1" dirty="0" err="1" smtClean="0"/>
              <a:t>ke</a:t>
            </a:r>
            <a:r>
              <a:rPr lang="en-US" sz="1600" b="1" dirty="0" smtClean="0"/>
              <a:t> </a:t>
            </a:r>
            <a:r>
              <a:rPr lang="en-US" sz="1600" b="1" dirty="0" err="1" smtClean="0"/>
              <a:t>perpustakaan</a:t>
            </a:r>
            <a:r>
              <a:rPr lang="en-US" sz="1600" b="1" dirty="0" smtClean="0"/>
              <a:t> </a:t>
            </a:r>
            <a:endParaRPr lang="en-US" sz="1600" b="1" dirty="0"/>
          </a:p>
        </p:txBody>
      </p:sp>
      <p:sp>
        <p:nvSpPr>
          <p:cNvPr id="6" name="TextBox 5"/>
          <p:cNvSpPr txBox="1"/>
          <p:nvPr/>
        </p:nvSpPr>
        <p:spPr>
          <a:xfrm>
            <a:off x="5596409" y="6061309"/>
            <a:ext cx="3395994" cy="584775"/>
          </a:xfrm>
          <a:prstGeom prst="rect">
            <a:avLst/>
          </a:prstGeom>
          <a:noFill/>
        </p:spPr>
        <p:txBody>
          <a:bodyPr wrap="none" rtlCol="0">
            <a:spAutoFit/>
          </a:bodyPr>
          <a:lstStyle/>
          <a:p>
            <a:r>
              <a:rPr lang="en-US" sz="1600" b="1" dirty="0" err="1" smtClean="0"/>
              <a:t>Kegiatan</a:t>
            </a:r>
            <a:r>
              <a:rPr lang="en-US" sz="1600" b="1" dirty="0" smtClean="0"/>
              <a:t> </a:t>
            </a:r>
            <a:r>
              <a:rPr lang="en-US" sz="1600" b="1" dirty="0" err="1" smtClean="0"/>
              <a:t>intrakurikuler</a:t>
            </a:r>
            <a:r>
              <a:rPr lang="en-US" sz="1600" b="1" dirty="0" smtClean="0"/>
              <a:t>/</a:t>
            </a:r>
            <a:r>
              <a:rPr lang="en-US" sz="1600" b="1" dirty="0" err="1" smtClean="0"/>
              <a:t>pembelajaran</a:t>
            </a:r>
            <a:endParaRPr lang="en-US" sz="1600" b="1" dirty="0" smtClean="0"/>
          </a:p>
          <a:p>
            <a:r>
              <a:rPr lang="en-US" sz="1600" b="1" dirty="0" err="1" smtClean="0"/>
              <a:t>Menggunakan</a:t>
            </a:r>
            <a:r>
              <a:rPr lang="en-US" sz="1600" b="1" dirty="0" smtClean="0"/>
              <a:t> </a:t>
            </a:r>
            <a:r>
              <a:rPr lang="en-US" sz="1600" b="1" dirty="0" err="1" smtClean="0"/>
              <a:t>strategi</a:t>
            </a:r>
            <a:r>
              <a:rPr lang="en-US" sz="1600" b="1" dirty="0" smtClean="0"/>
              <a:t> </a:t>
            </a:r>
            <a:r>
              <a:rPr lang="en-US" sz="1600" b="1" dirty="0" err="1" smtClean="0"/>
              <a:t>literasi</a:t>
            </a:r>
            <a:endParaRPr lang="en-US" sz="1600" b="1" dirty="0"/>
          </a:p>
        </p:txBody>
      </p:sp>
      <p:pic>
        <p:nvPicPr>
          <p:cNvPr id="8" name="Picture 7"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29068469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hangingPunct="1">
              <a:defRPr/>
            </a:pPr>
            <a:endParaRPr lang="en-US"/>
          </a:p>
        </p:txBody>
      </p:sp>
      <p:sp>
        <p:nvSpPr>
          <p:cNvPr id="15363" name="Title 1"/>
          <p:cNvSpPr>
            <a:spLocks noGrp="1"/>
          </p:cNvSpPr>
          <p:nvPr>
            <p:ph type="title"/>
          </p:nvPr>
        </p:nvSpPr>
        <p:spPr>
          <a:xfrm>
            <a:off x="457200" y="0"/>
            <a:ext cx="8229600" cy="914400"/>
          </a:xfrm>
        </p:spPr>
        <p:txBody>
          <a:bodyPr/>
          <a:lstStyle/>
          <a:p>
            <a:pPr eaLnBrk="1" hangingPunct="1"/>
            <a:r>
              <a:rPr lang="en-US" altLang="en-US" dirty="0" smtClean="0">
                <a:latin typeface="Segoe UI Semibold" pitchFamily="34" charset="0"/>
              </a:rPr>
              <a:t>KEGIATAN PEMBIASAAN</a:t>
            </a:r>
          </a:p>
        </p:txBody>
      </p:sp>
      <p:graphicFrame>
        <p:nvGraphicFramePr>
          <p:cNvPr id="5" name="Content Placeholder 4"/>
          <p:cNvGraphicFramePr>
            <a:graphicFrameLocks noGrp="1"/>
          </p:cNvGraphicFramePr>
          <p:nvPr>
            <p:ph idx="1"/>
          </p:nvPr>
        </p:nvGraphicFramePr>
        <p:xfrm>
          <a:off x="457200" y="838200"/>
          <a:ext cx="8229600" cy="5715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2" descr="D:\_____________________GLS 2016\gls desain 02\COVER GLS KIRIM\Logo GLS draft copy.jpg"/>
          <p:cNvPicPr>
            <a:picLocks noChangeAspect="1" noChangeArrowheads="1"/>
          </p:cNvPicPr>
          <p:nvPr/>
        </p:nvPicPr>
        <p:blipFill>
          <a:blip r:embed="rId7" cstate="print"/>
          <a:srcRect/>
          <a:stretch>
            <a:fillRect/>
          </a:stretch>
        </p:blipFill>
        <p:spPr bwMode="auto">
          <a:xfrm>
            <a:off x="8273030" y="74478"/>
            <a:ext cx="794770" cy="839922"/>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p:spPr>
        <p:style>
          <a:lnRef idx="3">
            <a:schemeClr val="lt1"/>
          </a:lnRef>
          <a:fillRef idx="1">
            <a:schemeClr val="accent3"/>
          </a:fillRef>
          <a:effectRef idx="1">
            <a:schemeClr val="accent3"/>
          </a:effectRef>
          <a:fontRef idx="minor">
            <a:schemeClr val="lt1"/>
          </a:fontRef>
        </p:style>
        <p:txBody>
          <a:bodyPr anchor="ctr"/>
          <a:lstStyle/>
          <a:p>
            <a:pPr algn="ctr" eaLnBrk="1" hangingPunct="1">
              <a:defRPr/>
            </a:pPr>
            <a:endParaRPr lang="en-US"/>
          </a:p>
        </p:txBody>
      </p:sp>
      <p:sp>
        <p:nvSpPr>
          <p:cNvPr id="16387" name="Title 1"/>
          <p:cNvSpPr>
            <a:spLocks noGrp="1"/>
          </p:cNvSpPr>
          <p:nvPr>
            <p:ph type="title"/>
          </p:nvPr>
        </p:nvSpPr>
        <p:spPr>
          <a:xfrm>
            <a:off x="457200" y="274638"/>
            <a:ext cx="8229600" cy="487362"/>
          </a:xfrm>
        </p:spPr>
        <p:txBody>
          <a:bodyPr>
            <a:normAutofit fontScale="90000"/>
          </a:bodyPr>
          <a:lstStyle/>
          <a:p>
            <a:r>
              <a:rPr lang="en-US" altLang="en-US" b="1" smtClean="0"/>
              <a:t>PEMBENTUKAN TLS</a:t>
            </a:r>
          </a:p>
        </p:txBody>
      </p:sp>
      <p:graphicFrame>
        <p:nvGraphicFramePr>
          <p:cNvPr id="4" name="Content Placeholder 3"/>
          <p:cNvGraphicFramePr>
            <a:graphicFrameLocks noGrp="1"/>
          </p:cNvGraphicFramePr>
          <p:nvPr>
            <p:ph idx="1"/>
          </p:nvPr>
        </p:nvGraphicFramePr>
        <p:xfrm>
          <a:off x="457200" y="990600"/>
          <a:ext cx="82296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2" descr="D:\_____________________GLS 2016\gls desain 02\COVER GLS KIRIM\Logo GLS draft copy.jpg"/>
          <p:cNvPicPr>
            <a:picLocks noChangeAspect="1" noChangeArrowheads="1"/>
          </p:cNvPicPr>
          <p:nvPr/>
        </p:nvPicPr>
        <p:blipFill>
          <a:blip r:embed="rId7" cstate="print"/>
          <a:srcRect/>
          <a:stretch>
            <a:fillRect/>
          </a:stretch>
        </p:blipFill>
        <p:spPr bwMode="auto">
          <a:xfrm>
            <a:off x="8273030" y="74478"/>
            <a:ext cx="794770" cy="839922"/>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7411" name="Title 1"/>
          <p:cNvSpPr>
            <a:spLocks noGrp="1"/>
          </p:cNvSpPr>
          <p:nvPr>
            <p:ph type="title"/>
          </p:nvPr>
        </p:nvSpPr>
        <p:spPr>
          <a:xfrm>
            <a:off x="381000" y="304800"/>
            <a:ext cx="8229600" cy="838200"/>
          </a:xfrm>
        </p:spPr>
        <p:txBody>
          <a:bodyPr/>
          <a:lstStyle/>
          <a:p>
            <a:r>
              <a:rPr lang="en-US" altLang="en-US" b="1" smtClean="0"/>
              <a:t>PEMBENTUKAN TLS</a:t>
            </a:r>
          </a:p>
        </p:txBody>
      </p:sp>
      <p:graphicFrame>
        <p:nvGraphicFramePr>
          <p:cNvPr id="4" name="Content Placeholder 3"/>
          <p:cNvGraphicFramePr>
            <a:graphicFrameLocks noGrp="1"/>
          </p:cNvGraphicFramePr>
          <p:nvPr>
            <p:ph idx="1"/>
          </p:nvPr>
        </p:nvGraphicFramePr>
        <p:xfrm>
          <a:off x="457200" y="1143000"/>
          <a:ext cx="8382000" cy="5287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2" descr="D:\_____________________GLS 2016\gls desain 02\COVER GLS KIRIM\Logo GLS draft copy.jpg"/>
          <p:cNvPicPr>
            <a:picLocks noChangeAspect="1" noChangeArrowheads="1"/>
          </p:cNvPicPr>
          <p:nvPr/>
        </p:nvPicPr>
        <p:blipFill>
          <a:blip r:embed="rId7" cstate="print"/>
          <a:srcRect/>
          <a:stretch>
            <a:fillRect/>
          </a:stretch>
        </p:blipFill>
        <p:spPr bwMode="auto">
          <a:xfrm>
            <a:off x="8273030" y="74478"/>
            <a:ext cx="794770" cy="839922"/>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p:spPr>
        <p:style>
          <a:lnRef idx="3">
            <a:schemeClr val="lt1"/>
          </a:lnRef>
          <a:fillRef idx="1">
            <a:schemeClr val="accent4"/>
          </a:fillRef>
          <a:effectRef idx="1">
            <a:schemeClr val="accent4"/>
          </a:effectRef>
          <a:fontRef idx="minor">
            <a:schemeClr val="lt1"/>
          </a:fontRef>
        </p:style>
        <p:txBody>
          <a:bodyPr anchor="ctr"/>
          <a:lstStyle/>
          <a:p>
            <a:pPr algn="ctr" eaLnBrk="1" hangingPunct="1">
              <a:defRPr/>
            </a:pPr>
            <a:endParaRPr lang="en-US"/>
          </a:p>
        </p:txBody>
      </p:sp>
      <p:sp>
        <p:nvSpPr>
          <p:cNvPr id="19459" name="Title 1"/>
          <p:cNvSpPr>
            <a:spLocks noGrp="1"/>
          </p:cNvSpPr>
          <p:nvPr>
            <p:ph type="title"/>
          </p:nvPr>
        </p:nvSpPr>
        <p:spPr/>
        <p:txBody>
          <a:bodyPr>
            <a:normAutofit fontScale="90000"/>
          </a:bodyPr>
          <a:lstStyle/>
          <a:p>
            <a:r>
              <a:rPr lang="en-US" altLang="en-US" smtClean="0">
                <a:solidFill>
                  <a:schemeClr val="bg1"/>
                </a:solidFill>
              </a:rPr>
              <a:t>RAGAM KEGIATAN LITERASI </a:t>
            </a:r>
            <a:br>
              <a:rPr lang="en-US" altLang="en-US" smtClean="0">
                <a:solidFill>
                  <a:schemeClr val="bg1"/>
                </a:solidFill>
              </a:rPr>
            </a:br>
            <a:r>
              <a:rPr lang="en-US" altLang="en-US" smtClean="0">
                <a:solidFill>
                  <a:schemeClr val="bg1"/>
                </a:solidFill>
              </a:rPr>
              <a:t>TERKAIT 15 MENIT MEMBACA</a:t>
            </a:r>
          </a:p>
        </p:txBody>
      </p:sp>
      <p:graphicFrame>
        <p:nvGraphicFramePr>
          <p:cNvPr id="4" name="Content Placeholder 3"/>
          <p:cNvGraphicFramePr>
            <a:graphicFrameLocks noGrp="1"/>
          </p:cNvGraphicFramePr>
          <p:nvPr>
            <p:ph idx="1"/>
          </p:nvPr>
        </p:nvGraphicFramePr>
        <p:xfrm>
          <a:off x="457200" y="1600200"/>
          <a:ext cx="82296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2" descr="D:\_____________________GLS 2016\gls desain 02\COVER GLS KIRIM\Logo GLS draft copy.jpg"/>
          <p:cNvPicPr>
            <a:picLocks noChangeAspect="1" noChangeArrowheads="1"/>
          </p:cNvPicPr>
          <p:nvPr/>
        </p:nvPicPr>
        <p:blipFill>
          <a:blip r:embed="rId7" cstate="print"/>
          <a:srcRect/>
          <a:stretch>
            <a:fillRect/>
          </a:stretch>
        </p:blipFill>
        <p:spPr bwMode="auto">
          <a:xfrm>
            <a:off x="8273030" y="74478"/>
            <a:ext cx="794770" cy="839922"/>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2"/>
          </a:xfrm>
        </p:spPr>
        <p:txBody>
          <a:bodyPr>
            <a:normAutofit fontScale="90000"/>
          </a:bodyPr>
          <a:lstStyle/>
          <a:p>
            <a:r>
              <a:rPr lang="en-US" dirty="0" smtClean="0"/>
              <a:t>15 </a:t>
            </a:r>
            <a:r>
              <a:rPr lang="en-US" dirty="0" err="1" smtClean="0"/>
              <a:t>menit</a:t>
            </a:r>
            <a:r>
              <a:rPr lang="en-US" dirty="0" smtClean="0"/>
              <a:t> </a:t>
            </a:r>
            <a:r>
              <a:rPr lang="en-US" dirty="0" err="1" smtClean="0"/>
              <a:t>membaca</a:t>
            </a:r>
            <a:r>
              <a:rPr lang="en-US" dirty="0" smtClean="0"/>
              <a:t> di SMP 1 </a:t>
            </a:r>
            <a:r>
              <a:rPr lang="en-US" dirty="0" err="1" smtClean="0"/>
              <a:t>Tuban</a:t>
            </a:r>
            <a:endParaRPr lang="en-US" dirty="0"/>
          </a:p>
        </p:txBody>
      </p:sp>
      <p:pic>
        <p:nvPicPr>
          <p:cNvPr id="4" name="Content Placeholder 3" descr="SSR-Uut3.jpg"/>
          <p:cNvPicPr>
            <a:picLocks noGrp="1" noChangeAspect="1"/>
          </p:cNvPicPr>
          <p:nvPr>
            <p:ph idx="1"/>
          </p:nvPr>
        </p:nvPicPr>
        <p:blipFill>
          <a:blip r:embed="rId2" cstate="print">
            <a:extLst>
              <a:ext uri="{28A0092B-C50C-407E-A947-70E740481C1C}">
                <a14:useLocalDpi xmlns:a14="http://schemas.microsoft.com/office/drawing/2010/main" val="0"/>
              </a:ext>
            </a:extLst>
          </a:blip>
          <a:srcRect t="7407" b="7407"/>
          <a:stretch>
            <a:fillRect/>
          </a:stretch>
        </p:blipFill>
        <p:spPr/>
      </p:pic>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20735090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15 </a:t>
            </a:r>
            <a:r>
              <a:rPr lang="en-US" dirty="0" err="1" smtClean="0"/>
              <a:t>menit</a:t>
            </a:r>
            <a:r>
              <a:rPr lang="en-US" dirty="0" smtClean="0"/>
              <a:t> </a:t>
            </a:r>
            <a:r>
              <a:rPr lang="en-US" dirty="0" err="1" smtClean="0"/>
              <a:t>membaca</a:t>
            </a:r>
            <a:r>
              <a:rPr lang="en-US" dirty="0" smtClean="0"/>
              <a:t> di SD Regent Denpasar</a:t>
            </a:r>
            <a:endParaRPr lang="en-US" dirty="0"/>
          </a:p>
        </p:txBody>
      </p:sp>
      <p:pic>
        <p:nvPicPr>
          <p:cNvPr id="4" name="Content Placeholder 3" descr="DEAR at ICT class.jpg"/>
          <p:cNvPicPr>
            <a:picLocks noGrp="1" noChangeAspect="1"/>
          </p:cNvPicPr>
          <p:nvPr>
            <p:ph idx="1"/>
          </p:nvPr>
        </p:nvPicPr>
        <p:blipFill>
          <a:blip r:embed="rId2">
            <a:extLst>
              <a:ext uri="{28A0092B-C50C-407E-A947-70E740481C1C}">
                <a14:useLocalDpi xmlns:a14="http://schemas.microsoft.com/office/drawing/2010/main" val="0"/>
              </a:ext>
            </a:extLst>
          </a:blip>
          <a:srcRect t="7355" b="7355"/>
          <a:stretch>
            <a:fillRect/>
          </a:stretch>
        </p:blipFill>
        <p:spPr>
          <a:xfrm>
            <a:off x="152400" y="990600"/>
            <a:ext cx="8706678" cy="5334000"/>
          </a:xfrm>
        </p:spPr>
      </p:pic>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3737134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68" y="2514600"/>
            <a:ext cx="2806832" cy="639762"/>
          </a:xfrm>
        </p:spPr>
        <p:txBody>
          <a:bodyPr>
            <a:noAutofit/>
          </a:bodyPr>
          <a:lstStyle/>
          <a:p>
            <a:r>
              <a:rPr lang="en-US" sz="3600" b="1" dirty="0" err="1" smtClean="0"/>
              <a:t>Membacakan</a:t>
            </a:r>
            <a:r>
              <a:rPr lang="en-US" sz="3600" b="1" dirty="0" smtClean="0"/>
              <a:t> </a:t>
            </a:r>
            <a:r>
              <a:rPr lang="en-US" sz="3600" b="1" dirty="0" err="1" smtClean="0"/>
              <a:t>Buku</a:t>
            </a:r>
            <a:endParaRPr lang="en-US" sz="3600" b="1" dirty="0"/>
          </a:p>
        </p:txBody>
      </p:sp>
      <p:pic>
        <p:nvPicPr>
          <p:cNvPr id="4" name="Content Placeholder 3" descr="membacakannyaring.png"/>
          <p:cNvPicPr>
            <a:picLocks noGrp="1" noChangeAspect="1"/>
          </p:cNvPicPr>
          <p:nvPr>
            <p:ph idx="1"/>
          </p:nvPr>
        </p:nvPicPr>
        <p:blipFill>
          <a:blip r:embed="rId2">
            <a:extLst>
              <a:ext uri="{28A0092B-C50C-407E-A947-70E740481C1C}">
                <a14:useLocalDpi xmlns:a14="http://schemas.microsoft.com/office/drawing/2010/main" val="0"/>
              </a:ext>
            </a:extLst>
          </a:blip>
          <a:srcRect l="-44432" r="-44432"/>
          <a:stretch>
            <a:fillRect/>
          </a:stretch>
        </p:blipFill>
        <p:spPr>
          <a:xfrm>
            <a:off x="304800" y="152400"/>
            <a:ext cx="10237304" cy="6248400"/>
          </a:xfrm>
        </p:spPr>
      </p:pic>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75970309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Membacakan</a:t>
            </a:r>
            <a:r>
              <a:rPr lang="en-US" dirty="0" smtClean="0"/>
              <a:t> </a:t>
            </a:r>
            <a:r>
              <a:rPr lang="en-US" dirty="0" err="1" smtClean="0"/>
              <a:t>buku</a:t>
            </a:r>
            <a:r>
              <a:rPr lang="en-US" dirty="0" smtClean="0"/>
              <a:t> di SD </a:t>
            </a:r>
            <a:r>
              <a:rPr lang="en-US" dirty="0" err="1" smtClean="0"/>
              <a:t>Ketintang</a:t>
            </a:r>
            <a:r>
              <a:rPr lang="en-US" dirty="0" smtClean="0"/>
              <a:t> </a:t>
            </a:r>
            <a:r>
              <a:rPr lang="en-US" dirty="0" err="1" smtClean="0"/>
              <a:t>Sby</a:t>
            </a:r>
            <a:r>
              <a:rPr lang="en-US" dirty="0" smtClean="0"/>
              <a:t/>
            </a:r>
            <a:br>
              <a:rPr lang="en-US" dirty="0" smtClean="0"/>
            </a:br>
            <a:r>
              <a:rPr lang="en-US" dirty="0" smtClean="0"/>
              <a:t>(KKN </a:t>
            </a:r>
            <a:r>
              <a:rPr lang="en-US" dirty="0" err="1" smtClean="0"/>
              <a:t>Literasi</a:t>
            </a:r>
            <a:r>
              <a:rPr lang="en-US" dirty="0" smtClean="0"/>
              <a:t>)</a:t>
            </a:r>
            <a:endParaRPr lang="en-US" dirty="0"/>
          </a:p>
        </p:txBody>
      </p:sp>
      <p:pic>
        <p:nvPicPr>
          <p:cNvPr id="4" name="Content Placeholder 3" descr="membacakan cerita.jpg"/>
          <p:cNvPicPr>
            <a:picLocks noGrp="1" noChangeAspect="1"/>
          </p:cNvPicPr>
          <p:nvPr>
            <p:ph idx="1"/>
          </p:nvPr>
        </p:nvPicPr>
        <p:blipFill>
          <a:blip r:embed="rId2">
            <a:extLst>
              <a:ext uri="{28A0092B-C50C-407E-A947-70E740481C1C}">
                <a14:useLocalDpi xmlns:a14="http://schemas.microsoft.com/office/drawing/2010/main" val="0"/>
              </a:ext>
            </a:extLst>
          </a:blip>
          <a:srcRect t="7407" b="7407"/>
          <a:stretch>
            <a:fillRect/>
          </a:stretch>
        </p:blipFill>
        <p:spPr/>
      </p:pic>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851143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2"/>
          <a:srcRect/>
          <a:stretch>
            <a:fillRect/>
          </a:stretch>
        </p:blipFill>
        <p:spPr bwMode="auto">
          <a:xfrm>
            <a:off x="533400" y="607521"/>
            <a:ext cx="7696200" cy="5107479"/>
          </a:xfrm>
          <a:prstGeom prst="rect">
            <a:avLst/>
          </a:prstGeom>
          <a:noFill/>
          <a:ln w="9525">
            <a:noFill/>
            <a:miter lim="800000"/>
            <a:headEnd/>
            <a:tailEnd/>
          </a:ln>
        </p:spPr>
      </p:pic>
      <p:sp>
        <p:nvSpPr>
          <p:cNvPr id="5" name="Title 1"/>
          <p:cNvSpPr>
            <a:spLocks noGrp="1"/>
          </p:cNvSpPr>
          <p:nvPr>
            <p:ph type="title"/>
          </p:nvPr>
        </p:nvSpPr>
        <p:spPr>
          <a:xfrm>
            <a:off x="409575" y="112713"/>
            <a:ext cx="4314825" cy="649287"/>
          </a:xfrm>
        </p:spPr>
        <p:txBody>
          <a:bodyPr>
            <a:normAutofit fontScale="90000"/>
          </a:bodyPr>
          <a:lstStyle/>
          <a:p>
            <a:pPr algn="l"/>
            <a:r>
              <a:rPr lang="en-US" altLang="en-US" b="1" dirty="0" smtClean="0">
                <a:solidFill>
                  <a:srgbClr val="0070C0"/>
                </a:solidFill>
              </a:rPr>
              <a:t>LATAR BELAKANG</a:t>
            </a:r>
          </a:p>
        </p:txBody>
      </p:sp>
      <p:sp>
        <p:nvSpPr>
          <p:cNvPr id="6" name="Content Placeholder 2"/>
          <p:cNvSpPr>
            <a:spLocks noGrp="1"/>
          </p:cNvSpPr>
          <p:nvPr>
            <p:ph idx="1"/>
          </p:nvPr>
        </p:nvSpPr>
        <p:spPr>
          <a:xfrm>
            <a:off x="1905000" y="5791200"/>
            <a:ext cx="6324600" cy="457200"/>
          </a:xfrm>
        </p:spPr>
        <p:txBody>
          <a:bodyPr>
            <a:noAutofit/>
          </a:bodyPr>
          <a:lstStyle/>
          <a:p>
            <a:pPr marL="0" indent="0">
              <a:buFont typeface="Arial" charset="0"/>
              <a:buNone/>
            </a:pPr>
            <a:r>
              <a:rPr lang="en-US" altLang="en-US" sz="1200" dirty="0" smtClean="0"/>
              <a:t>*) PIRLS (Progress in International Reading Literacy Study), PISA (</a:t>
            </a:r>
            <a:r>
              <a:rPr lang="en-US" altLang="en-US" sz="1200" dirty="0" err="1" smtClean="0"/>
              <a:t>Programme</a:t>
            </a:r>
            <a:r>
              <a:rPr lang="en-US" altLang="en-US" sz="1200" dirty="0" smtClean="0"/>
              <a:t> for International    </a:t>
            </a:r>
          </a:p>
          <a:p>
            <a:pPr marL="0" indent="0">
              <a:buFont typeface="Arial" charset="0"/>
              <a:buNone/>
            </a:pPr>
            <a:r>
              <a:rPr lang="en-US" altLang="en-US" sz="1200" dirty="0" smtClean="0"/>
              <a:t>    Student Assessment ), INAP (Indonesia National Assessment Program)</a:t>
            </a:r>
          </a:p>
          <a:p>
            <a:pPr marL="0" indent="0">
              <a:buFont typeface="Arial" charset="0"/>
              <a:buNone/>
            </a:pPr>
            <a:endParaRPr lang="en-US" altLang="en-US" sz="1200" dirty="0" smtClean="0"/>
          </a:p>
        </p:txBody>
      </p:sp>
      <p:pic>
        <p:nvPicPr>
          <p:cNvPr id="7"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229600" y="5867400"/>
            <a:ext cx="794770" cy="839922"/>
          </a:xfrm>
          <a:prstGeom prst="rect">
            <a:avLst/>
          </a:prstGeom>
          <a:noFill/>
        </p:spPr>
      </p:pic>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51" y="937933"/>
            <a:ext cx="8972549" cy="746312"/>
          </a:xfrm>
        </p:spPr>
        <p:txBody>
          <a:bodyPr>
            <a:normAutofit fontScale="90000"/>
          </a:bodyPr>
          <a:lstStyle/>
          <a:p>
            <a:r>
              <a:rPr lang="id-ID" dirty="0"/>
              <a:t>Sudut Baca</a:t>
            </a:r>
            <a:endParaRPr lang="en-US" dirty="0"/>
          </a:p>
        </p:txBody>
      </p:sp>
      <p:grpSp>
        <p:nvGrpSpPr>
          <p:cNvPr id="6" name="Group 5"/>
          <p:cNvGrpSpPr/>
          <p:nvPr/>
        </p:nvGrpSpPr>
        <p:grpSpPr>
          <a:xfrm>
            <a:off x="0" y="1550129"/>
            <a:ext cx="4680542" cy="50891"/>
            <a:chOff x="0" y="2631522"/>
            <a:chExt cx="15040549" cy="828013"/>
          </a:xfrm>
        </p:grpSpPr>
        <p:grpSp>
          <p:nvGrpSpPr>
            <p:cNvPr id="7" name="Group 6"/>
            <p:cNvGrpSpPr/>
            <p:nvPr/>
          </p:nvGrpSpPr>
          <p:grpSpPr>
            <a:xfrm>
              <a:off x="0" y="2632049"/>
              <a:ext cx="10872788" cy="827486"/>
              <a:chOff x="3886200" y="942975"/>
              <a:chExt cx="6986588" cy="628650"/>
            </a:xfrm>
            <a:solidFill>
              <a:srgbClr val="277AC0"/>
            </a:solidFill>
          </p:grpSpPr>
          <p:sp>
            <p:nvSpPr>
              <p:cNvPr id="9" name="Rectangle 8"/>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sp>
            <p:nvSpPr>
              <p:cNvPr id="10" name="Parallelogram 9"/>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
          <p:nvSpPr>
            <p:cNvPr id="8" name="Parallelogram 7"/>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pic>
        <p:nvPicPr>
          <p:cNvPr id="11" name="Picture 10" descr="reading-corner">
            <a:hlinkClick r:id="rId2"/>
          </p:cNvPr>
          <p:cNvPicPr>
            <a:picLocks noChangeAspect="1" noChangeArrowheads="1"/>
          </p:cNvPicPr>
          <p:nvPr/>
        </p:nvPicPr>
        <p:blipFill>
          <a:blip r:embed="rId3"/>
          <a:srcRect/>
          <a:stretch>
            <a:fillRect/>
          </a:stretch>
        </p:blipFill>
        <p:spPr bwMode="auto">
          <a:xfrm>
            <a:off x="556654" y="1822644"/>
            <a:ext cx="3755834" cy="3221057"/>
          </a:xfrm>
          <a:prstGeom prst="rect">
            <a:avLst/>
          </a:prstGeom>
          <a:noFill/>
          <a:ln w="9525">
            <a:noFill/>
            <a:miter lim="800000"/>
            <a:headEnd/>
            <a:tailEnd/>
          </a:ln>
        </p:spPr>
      </p:pic>
      <p:pic>
        <p:nvPicPr>
          <p:cNvPr id="5" name="Content Placeholder 4" descr="Salam literasi.jpg"/>
          <p:cNvPicPr>
            <a:picLocks noGrp="1" noChangeAspect="1"/>
          </p:cNvPicPr>
          <p:nvPr>
            <p:ph idx="1"/>
          </p:nvPr>
        </p:nvPicPr>
        <p:blipFill>
          <a:blip r:embed="rId4">
            <a:extLst>
              <a:ext uri="{28A0092B-C50C-407E-A947-70E740481C1C}">
                <a14:useLocalDpi xmlns:a14="http://schemas.microsoft.com/office/drawing/2010/main" val="0"/>
              </a:ext>
            </a:extLst>
          </a:blip>
          <a:srcRect t="7407" b="7407"/>
          <a:stretch>
            <a:fillRect/>
          </a:stretch>
        </p:blipFill>
        <p:spPr/>
      </p:pic>
      <p:sp>
        <p:nvSpPr>
          <p:cNvPr id="3" name="TextBox 2"/>
          <p:cNvSpPr txBox="1"/>
          <p:nvPr/>
        </p:nvSpPr>
        <p:spPr>
          <a:xfrm>
            <a:off x="990600" y="152400"/>
            <a:ext cx="6589689" cy="830997"/>
          </a:xfrm>
          <a:prstGeom prst="rect">
            <a:avLst/>
          </a:prstGeom>
          <a:noFill/>
        </p:spPr>
        <p:txBody>
          <a:bodyPr wrap="none" rtlCol="0">
            <a:spAutoFit/>
          </a:bodyPr>
          <a:lstStyle/>
          <a:p>
            <a:r>
              <a:rPr lang="en-US" sz="2400" b="1" dirty="0" err="1" smtClean="0"/>
              <a:t>Sebelum</a:t>
            </a:r>
            <a:r>
              <a:rPr lang="en-US" sz="2400" b="1" dirty="0" smtClean="0"/>
              <a:t> </a:t>
            </a:r>
            <a:r>
              <a:rPr lang="en-US" sz="2400" b="1" dirty="0" err="1" smtClean="0"/>
              <a:t>Mendongeng</a:t>
            </a:r>
            <a:r>
              <a:rPr lang="en-US" sz="2400" b="1" dirty="0" smtClean="0"/>
              <a:t> di SDN </a:t>
            </a:r>
            <a:r>
              <a:rPr lang="en-US" sz="2400" b="1" dirty="0" err="1" smtClean="0"/>
              <a:t>Kebraon</a:t>
            </a:r>
            <a:r>
              <a:rPr lang="en-US" sz="2400" b="1" dirty="0" smtClean="0"/>
              <a:t> II Surabaya</a:t>
            </a:r>
          </a:p>
          <a:p>
            <a:r>
              <a:rPr lang="en-US" sz="2400" b="1" dirty="0" smtClean="0"/>
              <a:t>(KKN </a:t>
            </a:r>
            <a:r>
              <a:rPr lang="en-US" sz="2400" b="1" dirty="0" err="1" smtClean="0"/>
              <a:t>Literasi</a:t>
            </a:r>
            <a:r>
              <a:rPr lang="en-US" sz="2400" b="1" dirty="0" smtClean="0"/>
              <a:t>)</a:t>
            </a:r>
            <a:endParaRPr lang="en-US" sz="2400" b="1" dirty="0"/>
          </a:p>
        </p:txBody>
      </p:sp>
      <p:pic>
        <p:nvPicPr>
          <p:cNvPr id="12" name="Picture 11" descr="D:\_____________________GLS 2016\gls desain 02\COVER GLS KIRIM\Logo GLS draft copy.jpg"/>
          <p:cNvPicPr>
            <a:picLocks noChangeAspect="1" noChangeArrowheads="1"/>
          </p:cNvPicPr>
          <p:nvPr/>
        </p:nvPicPr>
        <p:blipFill>
          <a:blip r:embed="rId5"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66096296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Mari </a:t>
            </a:r>
            <a:r>
              <a:rPr lang="en-US" dirty="0" err="1" smtClean="0"/>
              <a:t>Bertanya</a:t>
            </a:r>
            <a:r>
              <a:rPr lang="en-US" dirty="0" smtClean="0"/>
              <a:t> </a:t>
            </a:r>
            <a:r>
              <a:rPr lang="en-US" dirty="0" err="1" smtClean="0"/>
              <a:t>tentang</a:t>
            </a:r>
            <a:r>
              <a:rPr lang="en-US" dirty="0" smtClean="0"/>
              <a:t> </a:t>
            </a:r>
            <a:r>
              <a:rPr lang="en-US" dirty="0" err="1" smtClean="0"/>
              <a:t>Buku</a:t>
            </a:r>
            <a:endParaRPr lang="en-US" dirty="0"/>
          </a:p>
        </p:txBody>
      </p:sp>
      <p:pic>
        <p:nvPicPr>
          <p:cNvPr id="4" name="Content Placeholder 3" descr="maribertanya.png"/>
          <p:cNvPicPr>
            <a:picLocks noGrp="1" noChangeAspect="1"/>
          </p:cNvPicPr>
          <p:nvPr>
            <p:ph idx="1"/>
          </p:nvPr>
        </p:nvPicPr>
        <p:blipFill>
          <a:blip r:embed="rId2">
            <a:extLst>
              <a:ext uri="{28A0092B-C50C-407E-A947-70E740481C1C}">
                <a14:useLocalDpi xmlns:a14="http://schemas.microsoft.com/office/drawing/2010/main" val="0"/>
              </a:ext>
            </a:extLst>
          </a:blip>
          <a:srcRect l="-8992" r="-8992"/>
          <a:stretch>
            <a:fillRect/>
          </a:stretch>
        </p:blipFill>
        <p:spPr>
          <a:xfrm>
            <a:off x="457200" y="1066800"/>
            <a:ext cx="8706678" cy="5562600"/>
          </a:xfrm>
        </p:spPr>
      </p:pic>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6645749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nfografis-GLS_Pengembangan-Perpustakaan-Sekolah.jpg"/>
          <p:cNvPicPr>
            <a:picLocks noGrp="1" noChangeAspect="1"/>
          </p:cNvPicPr>
          <p:nvPr>
            <p:ph idx="1"/>
          </p:nvPr>
        </p:nvPicPr>
        <p:blipFill>
          <a:blip r:embed="rId2" cstate="print">
            <a:extLst>
              <a:ext uri="{28A0092B-C50C-407E-A947-70E740481C1C}">
                <a14:useLocalDpi xmlns:a14="http://schemas.microsoft.com/office/drawing/2010/main" val="0"/>
              </a:ext>
            </a:extLst>
          </a:blip>
          <a:srcRect l="-5887" r="-5887"/>
          <a:stretch>
            <a:fillRect/>
          </a:stretch>
        </p:blipFill>
        <p:spPr>
          <a:xfrm>
            <a:off x="56606" y="838200"/>
            <a:ext cx="9064487" cy="5791200"/>
          </a:xfrm>
        </p:spPr>
      </p:pic>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2031648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rgbClr val="0070C0"/>
                </a:solidFill>
              </a:rPr>
              <a:t>POJOK PERPUSTAKAAN SEKOLAH</a:t>
            </a:r>
            <a:endParaRPr lang="en-US" sz="3600" b="1" dirty="0">
              <a:solidFill>
                <a:srgbClr val="0070C0"/>
              </a:solidFill>
            </a:endParaRPr>
          </a:p>
        </p:txBody>
      </p:sp>
      <p:pic>
        <p:nvPicPr>
          <p:cNvPr id="4" name="Content Placeholder 3" descr="Perpus mini.jpg"/>
          <p:cNvPicPr>
            <a:picLocks noGrp="1" noChangeAspect="1"/>
          </p:cNvPicPr>
          <p:nvPr>
            <p:ph idx="1"/>
          </p:nvPr>
        </p:nvPicPr>
        <p:blipFill>
          <a:blip r:embed="rId2">
            <a:extLst>
              <a:ext uri="{28A0092B-C50C-407E-A947-70E740481C1C}">
                <a14:useLocalDpi xmlns:a14="http://schemas.microsoft.com/office/drawing/2010/main" val="0"/>
              </a:ext>
            </a:extLst>
          </a:blip>
          <a:srcRect t="7407" b="7407"/>
          <a:stretch>
            <a:fillRect/>
          </a:stretch>
        </p:blipFill>
        <p:spPr/>
      </p:pic>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37710198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0" y="274638"/>
            <a:ext cx="8229600" cy="792162"/>
          </a:xfrm>
        </p:spPr>
        <p:txBody>
          <a:bodyPr>
            <a:normAutofit/>
          </a:bodyPr>
          <a:lstStyle/>
          <a:p>
            <a:pPr algn="l"/>
            <a:r>
              <a:rPr lang="en-US" altLang="en-US" sz="2800" b="1" dirty="0" smtClean="0"/>
              <a:t>SUDUT BACA KELAS</a:t>
            </a:r>
          </a:p>
        </p:txBody>
      </p:sp>
      <p:pic>
        <p:nvPicPr>
          <p:cNvPr id="20483" name="Picture 2" descr="Hasil gambar untuk sudut baca di kelas"/>
          <p:cNvPicPr>
            <a:picLocks noChangeAspect="1" noChangeArrowheads="1"/>
          </p:cNvPicPr>
          <p:nvPr/>
        </p:nvPicPr>
        <p:blipFill>
          <a:blip r:embed="rId2"/>
          <a:srcRect/>
          <a:stretch>
            <a:fillRect/>
          </a:stretch>
        </p:blipFill>
        <p:spPr bwMode="auto">
          <a:xfrm>
            <a:off x="1295400" y="1066800"/>
            <a:ext cx="2286000" cy="3048000"/>
          </a:xfrm>
          <a:prstGeom prst="rect">
            <a:avLst/>
          </a:prstGeom>
          <a:noFill/>
          <a:ln w="9525">
            <a:noFill/>
            <a:miter lim="800000"/>
            <a:headEnd/>
            <a:tailEnd/>
          </a:ln>
        </p:spPr>
      </p:pic>
      <p:pic>
        <p:nvPicPr>
          <p:cNvPr id="20484" name="Picture 2" descr="Hasil gambar untuk sudut baca di kelas"/>
          <p:cNvPicPr>
            <a:picLocks noChangeAspect="1" noChangeArrowheads="1"/>
          </p:cNvPicPr>
          <p:nvPr/>
        </p:nvPicPr>
        <p:blipFill>
          <a:blip r:embed="rId3"/>
          <a:srcRect/>
          <a:stretch>
            <a:fillRect/>
          </a:stretch>
        </p:blipFill>
        <p:spPr bwMode="auto">
          <a:xfrm>
            <a:off x="914400" y="4343400"/>
            <a:ext cx="3048000" cy="2286000"/>
          </a:xfrm>
          <a:prstGeom prst="rect">
            <a:avLst/>
          </a:prstGeom>
          <a:noFill/>
          <a:ln w="9525">
            <a:noFill/>
            <a:miter lim="800000"/>
            <a:headEnd/>
            <a:tailEnd/>
          </a:ln>
        </p:spPr>
      </p:pic>
      <p:pic>
        <p:nvPicPr>
          <p:cNvPr id="20485" name="Picture 6" descr="Hasil gambar untuk sudut baca di kelas"/>
          <p:cNvPicPr>
            <a:picLocks noChangeAspect="1" noChangeArrowheads="1"/>
          </p:cNvPicPr>
          <p:nvPr/>
        </p:nvPicPr>
        <p:blipFill>
          <a:blip r:embed="rId4"/>
          <a:srcRect/>
          <a:stretch>
            <a:fillRect/>
          </a:stretch>
        </p:blipFill>
        <p:spPr bwMode="auto">
          <a:xfrm>
            <a:off x="5029200" y="1676400"/>
            <a:ext cx="3098800" cy="4648200"/>
          </a:xfrm>
          <a:prstGeom prst="rect">
            <a:avLst/>
          </a:prstGeom>
          <a:noFill/>
          <a:ln w="9525">
            <a:noFill/>
            <a:miter lim="800000"/>
            <a:headEnd/>
            <a:tailEnd/>
          </a:ln>
        </p:spPr>
      </p:pic>
      <p:pic>
        <p:nvPicPr>
          <p:cNvPr id="6" name="Picture 2" descr="D:\_____________________GLS 2016\gls desain 02\COVER GLS KIRIM\Logo GLS draft copy.jpg"/>
          <p:cNvPicPr>
            <a:picLocks noChangeAspect="1" noChangeArrowheads="1"/>
          </p:cNvPicPr>
          <p:nvPr/>
        </p:nvPicPr>
        <p:blipFill>
          <a:blip r:embed="rId5" cstate="print"/>
          <a:srcRect/>
          <a:stretch>
            <a:fillRect/>
          </a:stretch>
        </p:blipFill>
        <p:spPr bwMode="auto">
          <a:xfrm>
            <a:off x="8273030" y="74478"/>
            <a:ext cx="794770" cy="839922"/>
          </a:xfrm>
          <a:prstGeom prst="rect">
            <a:avLst/>
          </a:prstGeom>
          <a:noFill/>
        </p:spPr>
      </p:pic>
      <p:grpSp>
        <p:nvGrpSpPr>
          <p:cNvPr id="8" name="Group 5"/>
          <p:cNvGrpSpPr/>
          <p:nvPr/>
        </p:nvGrpSpPr>
        <p:grpSpPr>
          <a:xfrm>
            <a:off x="0" y="838200"/>
            <a:ext cx="4680542" cy="50891"/>
            <a:chOff x="0" y="2631522"/>
            <a:chExt cx="15040549" cy="828013"/>
          </a:xfrm>
        </p:grpSpPr>
        <p:grpSp>
          <p:nvGrpSpPr>
            <p:cNvPr id="9" name="Group 6"/>
            <p:cNvGrpSpPr/>
            <p:nvPr/>
          </p:nvGrpSpPr>
          <p:grpSpPr>
            <a:xfrm>
              <a:off x="0" y="2632049"/>
              <a:ext cx="10872788" cy="827486"/>
              <a:chOff x="3886200" y="942975"/>
              <a:chExt cx="6986588" cy="628650"/>
            </a:xfrm>
            <a:solidFill>
              <a:srgbClr val="277AC0"/>
            </a:solidFill>
          </p:grpSpPr>
          <p:sp>
            <p:nvSpPr>
              <p:cNvPr id="11" name="Rectangle 10"/>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sp>
            <p:nvSpPr>
              <p:cNvPr id="12" name="Parallelogram 11"/>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
          <p:nvSpPr>
            <p:cNvPr id="10" name="Parallelogram 9"/>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51" y="937933"/>
            <a:ext cx="8972549" cy="746312"/>
          </a:xfrm>
        </p:spPr>
        <p:txBody>
          <a:bodyPr>
            <a:normAutofit fontScale="90000"/>
          </a:bodyPr>
          <a:lstStyle/>
          <a:p>
            <a:pPr algn="l"/>
            <a:r>
              <a:rPr lang="id-ID" b="1" dirty="0" smtClean="0"/>
              <a:t>SUDUT BACA</a:t>
            </a:r>
            <a:endParaRPr lang="en-US" b="1" dirty="0"/>
          </a:p>
        </p:txBody>
      </p:sp>
      <p:pic>
        <p:nvPicPr>
          <p:cNvPr id="12" name="Content Placeholder 3"/>
          <p:cNvPicPr>
            <a:picLocks noGrp="1" noChangeAspect="1"/>
          </p:cNvPicPr>
          <p:nvPr>
            <p:ph idx="1"/>
          </p:nvPr>
        </p:nvPicPr>
        <p:blipFill>
          <a:blip r:embed="rId2"/>
          <a:stretch>
            <a:fillRect/>
          </a:stretch>
        </p:blipFill>
        <p:spPr>
          <a:xfrm>
            <a:off x="1554691" y="1600200"/>
            <a:ext cx="6034617" cy="4525963"/>
          </a:xfrm>
        </p:spPr>
      </p:pic>
      <p:grpSp>
        <p:nvGrpSpPr>
          <p:cNvPr id="4" name="Group 5"/>
          <p:cNvGrpSpPr/>
          <p:nvPr/>
        </p:nvGrpSpPr>
        <p:grpSpPr>
          <a:xfrm>
            <a:off x="0" y="1550129"/>
            <a:ext cx="4680542" cy="50891"/>
            <a:chOff x="0" y="2631522"/>
            <a:chExt cx="15040549" cy="828013"/>
          </a:xfrm>
        </p:grpSpPr>
        <p:grpSp>
          <p:nvGrpSpPr>
            <p:cNvPr id="5" name="Group 6"/>
            <p:cNvGrpSpPr/>
            <p:nvPr/>
          </p:nvGrpSpPr>
          <p:grpSpPr>
            <a:xfrm>
              <a:off x="0" y="2632049"/>
              <a:ext cx="10872788" cy="827486"/>
              <a:chOff x="3886200" y="942975"/>
              <a:chExt cx="6986588" cy="628650"/>
            </a:xfrm>
            <a:solidFill>
              <a:srgbClr val="277AC0"/>
            </a:solidFill>
          </p:grpSpPr>
          <p:sp>
            <p:nvSpPr>
              <p:cNvPr id="9" name="Rectangle 8"/>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sp>
            <p:nvSpPr>
              <p:cNvPr id="10" name="Parallelogram 9"/>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
          <p:nvSpPr>
            <p:cNvPr id="8" name="Parallelogram 7"/>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pic>
        <p:nvPicPr>
          <p:cNvPr id="11" name="Picture 10" descr="reading-corner">
            <a:hlinkClick r:id="rId3"/>
          </p:cNvPr>
          <p:cNvPicPr>
            <a:picLocks noChangeAspect="1" noChangeArrowheads="1"/>
          </p:cNvPicPr>
          <p:nvPr/>
        </p:nvPicPr>
        <p:blipFill>
          <a:blip r:embed="rId4"/>
          <a:srcRect/>
          <a:stretch>
            <a:fillRect/>
          </a:stretch>
        </p:blipFill>
        <p:spPr bwMode="auto">
          <a:xfrm>
            <a:off x="556654" y="1822644"/>
            <a:ext cx="3755834" cy="3221057"/>
          </a:xfrm>
          <a:prstGeom prst="rect">
            <a:avLst/>
          </a:prstGeom>
          <a:noFill/>
          <a:ln w="9525">
            <a:noFill/>
            <a:miter lim="800000"/>
            <a:headEnd/>
            <a:tailEnd/>
          </a:ln>
        </p:spPr>
      </p:pic>
      <p:sp>
        <p:nvSpPr>
          <p:cNvPr id="3" name="TextBox 2"/>
          <p:cNvSpPr txBox="1"/>
          <p:nvPr/>
        </p:nvSpPr>
        <p:spPr>
          <a:xfrm>
            <a:off x="665018" y="5652655"/>
            <a:ext cx="5645776" cy="369332"/>
          </a:xfrm>
          <a:prstGeom prst="rect">
            <a:avLst/>
          </a:prstGeom>
          <a:noFill/>
        </p:spPr>
        <p:txBody>
          <a:bodyPr wrap="none" rtlCol="0">
            <a:spAutoFit/>
          </a:bodyPr>
          <a:lstStyle/>
          <a:p>
            <a:r>
              <a:rPr lang="en-US" dirty="0"/>
              <a:t>cf. </a:t>
            </a:r>
            <a:r>
              <a:rPr lang="en-US" dirty="0" err="1"/>
              <a:t>Depdikbud</a:t>
            </a:r>
            <a:r>
              <a:rPr lang="en-US" dirty="0"/>
              <a:t>, 2016. PPK </a:t>
            </a:r>
            <a:r>
              <a:rPr lang="en-US" dirty="0" err="1"/>
              <a:t>Berbasis</a:t>
            </a:r>
            <a:r>
              <a:rPr lang="en-US" dirty="0"/>
              <a:t> </a:t>
            </a:r>
            <a:r>
              <a:rPr lang="en-US" dirty="0" err="1"/>
              <a:t>Budaya</a:t>
            </a:r>
            <a:r>
              <a:rPr lang="en-US" dirty="0"/>
              <a:t> </a:t>
            </a:r>
            <a:r>
              <a:rPr lang="en-US" dirty="0" err="1"/>
              <a:t>Sekolah</a:t>
            </a:r>
            <a:r>
              <a:rPr lang="en-US" dirty="0"/>
              <a:t>. Jakarta</a:t>
            </a:r>
          </a:p>
        </p:txBody>
      </p:sp>
      <p:pic>
        <p:nvPicPr>
          <p:cNvPr id="13" name="Picture 2" descr="D:\_____________________GLS 2016\gls desain 02\COVER GLS KIRIM\Logo GLS draft copy.jpg"/>
          <p:cNvPicPr>
            <a:picLocks noChangeAspect="1" noChangeArrowheads="1"/>
          </p:cNvPicPr>
          <p:nvPr/>
        </p:nvPicPr>
        <p:blipFill>
          <a:blip r:embed="rId5" cstate="print"/>
          <a:srcRect/>
          <a:stretch>
            <a:fillRect/>
          </a:stretch>
        </p:blipFill>
        <p:spPr bwMode="auto">
          <a:xfrm>
            <a:off x="8273030" y="74478"/>
            <a:ext cx="794770" cy="839922"/>
          </a:xfrm>
          <a:prstGeom prst="rect">
            <a:avLst/>
          </a:prstGeom>
          <a:noFill/>
        </p:spPr>
      </p:pic>
    </p:spTree>
    <p:extLst>
      <p:ext uri="{BB962C8B-B14F-4D97-AF65-F5344CB8AC3E}">
        <p14:creationId xmlns:p14="http://schemas.microsoft.com/office/powerpoint/2010/main" val="171083898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nfografis-GLS_Kelas-Kaya-Literasii.jpg"/>
          <p:cNvPicPr>
            <a:picLocks noGrp="1" noChangeAspect="1"/>
          </p:cNvPicPr>
          <p:nvPr>
            <p:ph idx="1"/>
          </p:nvPr>
        </p:nvPicPr>
        <p:blipFill>
          <a:blip r:embed="rId2" cstate="print">
            <a:extLst>
              <a:ext uri="{28A0092B-C50C-407E-A947-70E740481C1C}">
                <a14:useLocalDpi xmlns:a14="http://schemas.microsoft.com/office/drawing/2010/main" val="0"/>
              </a:ext>
            </a:extLst>
          </a:blip>
          <a:srcRect l="-5887" r="-5887"/>
          <a:stretch>
            <a:fillRect/>
          </a:stretch>
        </p:blipFill>
        <p:spPr>
          <a:xfrm>
            <a:off x="79513" y="838200"/>
            <a:ext cx="9064487" cy="5791200"/>
          </a:xfrm>
        </p:spPr>
      </p:pic>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44925762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74638"/>
            <a:ext cx="8229600" cy="792162"/>
          </a:xfrm>
        </p:spPr>
        <p:txBody>
          <a:bodyPr>
            <a:normAutofit/>
          </a:bodyPr>
          <a:lstStyle/>
          <a:p>
            <a:pPr algn="l"/>
            <a:r>
              <a:rPr lang="en-US" altLang="en-US" sz="2800" b="1" dirty="0" smtClean="0"/>
              <a:t>BAHAN KAYA TEKS</a:t>
            </a:r>
          </a:p>
        </p:txBody>
      </p:sp>
      <p:pic>
        <p:nvPicPr>
          <p:cNvPr id="16387" name="Content Placeholder 4"/>
          <p:cNvPicPr>
            <a:picLocks noGrp="1" noChangeAspect="1"/>
          </p:cNvPicPr>
          <p:nvPr>
            <p:ph sz="half" idx="1"/>
          </p:nvPr>
        </p:nvPicPr>
        <p:blipFill>
          <a:blip r:embed="rId2"/>
          <a:srcRect/>
          <a:stretch>
            <a:fillRect/>
          </a:stretch>
        </p:blipFill>
        <p:spPr>
          <a:xfrm>
            <a:off x="539750" y="1844675"/>
            <a:ext cx="3095625" cy="4119563"/>
          </a:xfrm>
        </p:spPr>
      </p:pic>
      <p:pic>
        <p:nvPicPr>
          <p:cNvPr id="16388" name="Content Placeholder 5"/>
          <p:cNvPicPr>
            <a:picLocks noGrp="1" noChangeAspect="1"/>
          </p:cNvPicPr>
          <p:nvPr>
            <p:ph sz="half" idx="2"/>
          </p:nvPr>
        </p:nvPicPr>
        <p:blipFill>
          <a:blip r:embed="rId3"/>
          <a:srcRect/>
          <a:stretch>
            <a:fillRect/>
          </a:stretch>
        </p:blipFill>
        <p:spPr>
          <a:xfrm>
            <a:off x="4140200" y="2205038"/>
            <a:ext cx="4581525" cy="3432175"/>
          </a:xfrm>
        </p:spPr>
      </p:pic>
      <p:pic>
        <p:nvPicPr>
          <p:cNvPr id="5" name="Picture 2" descr="D:\_____________________GLS 2016\gls desain 02\COVER GLS KIRIM\Logo GLS draft copy.jpg"/>
          <p:cNvPicPr>
            <a:picLocks noChangeAspect="1" noChangeArrowheads="1"/>
          </p:cNvPicPr>
          <p:nvPr/>
        </p:nvPicPr>
        <p:blipFill>
          <a:blip r:embed="rId4" cstate="print"/>
          <a:srcRect/>
          <a:stretch>
            <a:fillRect/>
          </a:stretch>
        </p:blipFill>
        <p:spPr bwMode="auto">
          <a:xfrm>
            <a:off x="8273030" y="74478"/>
            <a:ext cx="794770" cy="839922"/>
          </a:xfrm>
          <a:prstGeom prst="rect">
            <a:avLst/>
          </a:prstGeom>
          <a:noFill/>
        </p:spPr>
      </p:pic>
      <p:grpSp>
        <p:nvGrpSpPr>
          <p:cNvPr id="7" name="Group 5"/>
          <p:cNvGrpSpPr/>
          <p:nvPr/>
        </p:nvGrpSpPr>
        <p:grpSpPr>
          <a:xfrm>
            <a:off x="0" y="838200"/>
            <a:ext cx="4680542" cy="50891"/>
            <a:chOff x="0" y="2631522"/>
            <a:chExt cx="15040549" cy="828013"/>
          </a:xfrm>
        </p:grpSpPr>
        <p:grpSp>
          <p:nvGrpSpPr>
            <p:cNvPr id="8" name="Group 6"/>
            <p:cNvGrpSpPr/>
            <p:nvPr/>
          </p:nvGrpSpPr>
          <p:grpSpPr>
            <a:xfrm>
              <a:off x="0" y="2632049"/>
              <a:ext cx="10872788" cy="827486"/>
              <a:chOff x="3886200" y="942975"/>
              <a:chExt cx="6986588" cy="628650"/>
            </a:xfrm>
            <a:solidFill>
              <a:srgbClr val="277AC0"/>
            </a:solidFill>
          </p:grpSpPr>
          <p:sp>
            <p:nvSpPr>
              <p:cNvPr id="10" name="Rectangle 9"/>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sp>
            <p:nvSpPr>
              <p:cNvPr id="11" name="Parallelogram 10"/>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
          <p:nvSpPr>
            <p:cNvPr id="9" name="Parallelogram 8"/>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Tree>
    <p:extLst>
      <p:ext uri="{BB962C8B-B14F-4D97-AF65-F5344CB8AC3E}">
        <p14:creationId xmlns:p14="http://schemas.microsoft.com/office/powerpoint/2010/main" val="377082120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74638"/>
            <a:ext cx="8229600" cy="792162"/>
          </a:xfrm>
        </p:spPr>
        <p:txBody>
          <a:bodyPr>
            <a:normAutofit/>
          </a:bodyPr>
          <a:lstStyle/>
          <a:p>
            <a:pPr algn="l"/>
            <a:r>
              <a:rPr lang="en-US" altLang="en-US" sz="2800" b="1" dirty="0" smtClean="0"/>
              <a:t>BAHAN KAYA TEKS</a:t>
            </a:r>
          </a:p>
        </p:txBody>
      </p:sp>
      <p:sp>
        <p:nvSpPr>
          <p:cNvPr id="17410" name="Content Placeholder 2"/>
          <p:cNvSpPr>
            <a:spLocks noGrp="1"/>
          </p:cNvSpPr>
          <p:nvPr>
            <p:ph sz="half" idx="1"/>
          </p:nvPr>
        </p:nvSpPr>
        <p:spPr>
          <a:xfrm>
            <a:off x="457200" y="1920875"/>
            <a:ext cx="4038600" cy="4433888"/>
          </a:xfrm>
        </p:spPr>
        <p:txBody>
          <a:bodyPr/>
          <a:lstStyle/>
          <a:p>
            <a:r>
              <a:rPr lang="en-AU" altLang="en-US" smtClean="0"/>
              <a:t>Apakah karya siswa memenuhi dinding kelas/sekolah?</a:t>
            </a:r>
          </a:p>
          <a:p>
            <a:endParaRPr lang="en-AU" altLang="en-US" smtClean="0"/>
          </a:p>
        </p:txBody>
      </p:sp>
      <p:sp>
        <p:nvSpPr>
          <p:cNvPr id="17411" name="Content Placeholder 4"/>
          <p:cNvSpPr>
            <a:spLocks noGrp="1"/>
          </p:cNvSpPr>
          <p:nvPr>
            <p:ph sz="half" idx="2"/>
          </p:nvPr>
        </p:nvSpPr>
        <p:spPr>
          <a:xfrm>
            <a:off x="4648200" y="1920875"/>
            <a:ext cx="4038600" cy="4433888"/>
          </a:xfrm>
        </p:spPr>
        <p:txBody>
          <a:bodyPr/>
          <a:lstStyle/>
          <a:p>
            <a:endParaRPr lang="en-AU" altLang="en-US" smtClean="0"/>
          </a:p>
        </p:txBody>
      </p:sp>
      <p:pic>
        <p:nvPicPr>
          <p:cNvPr id="17412" name="Picture 2"/>
          <p:cNvPicPr>
            <a:picLocks noChangeAspect="1" noChangeArrowheads="1"/>
          </p:cNvPicPr>
          <p:nvPr/>
        </p:nvPicPr>
        <p:blipFill>
          <a:blip r:embed="rId2"/>
          <a:srcRect/>
          <a:stretch>
            <a:fillRect/>
          </a:stretch>
        </p:blipFill>
        <p:spPr bwMode="auto">
          <a:xfrm>
            <a:off x="4500563" y="692150"/>
            <a:ext cx="4103687" cy="5476875"/>
          </a:xfrm>
          <a:prstGeom prst="rect">
            <a:avLst/>
          </a:prstGeom>
          <a:noFill/>
          <a:ln w="9525">
            <a:noFill/>
            <a:miter lim="800000"/>
            <a:headEnd/>
            <a:tailEnd/>
          </a:ln>
          <a:effectLst/>
        </p:spPr>
      </p:pic>
      <p:pic>
        <p:nvPicPr>
          <p:cNvPr id="5"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273030" y="74478"/>
            <a:ext cx="794770" cy="839922"/>
          </a:xfrm>
          <a:prstGeom prst="rect">
            <a:avLst/>
          </a:prstGeom>
          <a:noFill/>
        </p:spPr>
      </p:pic>
      <p:grpSp>
        <p:nvGrpSpPr>
          <p:cNvPr id="7" name="Group 5"/>
          <p:cNvGrpSpPr/>
          <p:nvPr/>
        </p:nvGrpSpPr>
        <p:grpSpPr>
          <a:xfrm>
            <a:off x="0" y="838200"/>
            <a:ext cx="4680542" cy="50891"/>
            <a:chOff x="0" y="2631522"/>
            <a:chExt cx="15040549" cy="828013"/>
          </a:xfrm>
        </p:grpSpPr>
        <p:grpSp>
          <p:nvGrpSpPr>
            <p:cNvPr id="8" name="Group 6"/>
            <p:cNvGrpSpPr/>
            <p:nvPr/>
          </p:nvGrpSpPr>
          <p:grpSpPr>
            <a:xfrm>
              <a:off x="0" y="2632049"/>
              <a:ext cx="10872788" cy="827486"/>
              <a:chOff x="3886200" y="942975"/>
              <a:chExt cx="6986588" cy="628650"/>
            </a:xfrm>
            <a:solidFill>
              <a:srgbClr val="277AC0"/>
            </a:solidFill>
          </p:grpSpPr>
          <p:sp>
            <p:nvSpPr>
              <p:cNvPr id="10" name="Rectangle 9"/>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sp>
            <p:nvSpPr>
              <p:cNvPr id="11" name="Parallelogram 10"/>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
          <p:nvSpPr>
            <p:cNvPr id="9" name="Parallelogram 8"/>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Tree>
    <p:extLst>
      <p:ext uri="{BB962C8B-B14F-4D97-AF65-F5344CB8AC3E}">
        <p14:creationId xmlns:p14="http://schemas.microsoft.com/office/powerpoint/2010/main" val="384124661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a:xfrm>
            <a:off x="0" y="274638"/>
            <a:ext cx="8229600" cy="792162"/>
          </a:xfrm>
        </p:spPr>
        <p:txBody>
          <a:bodyPr>
            <a:normAutofit/>
          </a:bodyPr>
          <a:lstStyle/>
          <a:p>
            <a:pPr algn="l"/>
            <a:r>
              <a:rPr lang="en-US" altLang="en-US" sz="2800" b="1" dirty="0" smtClean="0"/>
              <a:t>BAHAN KAYA TEKS</a:t>
            </a:r>
          </a:p>
        </p:txBody>
      </p:sp>
      <p:sp>
        <p:nvSpPr>
          <p:cNvPr id="18434" name="Content Placeholder 2"/>
          <p:cNvSpPr>
            <a:spLocks noGrp="1"/>
          </p:cNvSpPr>
          <p:nvPr>
            <p:ph sz="half" idx="1"/>
          </p:nvPr>
        </p:nvSpPr>
        <p:spPr>
          <a:xfrm>
            <a:off x="457200" y="1600200"/>
            <a:ext cx="3106738" cy="4525963"/>
          </a:xfrm>
        </p:spPr>
        <p:txBody>
          <a:bodyPr/>
          <a:lstStyle/>
          <a:p>
            <a:r>
              <a:rPr lang="en-AU" altLang="en-US" smtClean="0"/>
              <a:t>Apakah karangan siswa menjadi pemandangan biasa di sekolah?</a:t>
            </a:r>
          </a:p>
        </p:txBody>
      </p:sp>
      <p:pic>
        <p:nvPicPr>
          <p:cNvPr id="18435" name="Picture 2"/>
          <p:cNvPicPr>
            <a:picLocks noChangeAspect="1" noChangeArrowheads="1"/>
          </p:cNvPicPr>
          <p:nvPr/>
        </p:nvPicPr>
        <p:blipFill>
          <a:blip r:embed="rId2"/>
          <a:srcRect/>
          <a:stretch>
            <a:fillRect/>
          </a:stretch>
        </p:blipFill>
        <p:spPr bwMode="auto">
          <a:xfrm>
            <a:off x="3563938" y="1196975"/>
            <a:ext cx="5162550" cy="3868738"/>
          </a:xfrm>
          <a:prstGeom prst="rect">
            <a:avLst/>
          </a:prstGeom>
          <a:noFill/>
          <a:ln w="9525">
            <a:noFill/>
            <a:miter lim="800000"/>
            <a:headEnd/>
            <a:tailEnd/>
          </a:ln>
          <a:effectLst/>
        </p:spPr>
      </p:pic>
      <p:pic>
        <p:nvPicPr>
          <p:cNvPr id="4"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273030" y="74478"/>
            <a:ext cx="794770" cy="839922"/>
          </a:xfrm>
          <a:prstGeom prst="rect">
            <a:avLst/>
          </a:prstGeom>
          <a:noFill/>
        </p:spPr>
      </p:pic>
      <p:grpSp>
        <p:nvGrpSpPr>
          <p:cNvPr id="12" name="Group 5"/>
          <p:cNvGrpSpPr/>
          <p:nvPr/>
        </p:nvGrpSpPr>
        <p:grpSpPr>
          <a:xfrm>
            <a:off x="0" y="838200"/>
            <a:ext cx="4680542" cy="50891"/>
            <a:chOff x="0" y="2631522"/>
            <a:chExt cx="15040549" cy="828013"/>
          </a:xfrm>
        </p:grpSpPr>
        <p:grpSp>
          <p:nvGrpSpPr>
            <p:cNvPr id="13" name="Group 6"/>
            <p:cNvGrpSpPr/>
            <p:nvPr/>
          </p:nvGrpSpPr>
          <p:grpSpPr>
            <a:xfrm>
              <a:off x="0" y="2632049"/>
              <a:ext cx="10872788" cy="827486"/>
              <a:chOff x="3886200" y="942975"/>
              <a:chExt cx="6986588" cy="628650"/>
            </a:xfrm>
            <a:solidFill>
              <a:srgbClr val="277AC0"/>
            </a:solidFill>
          </p:grpSpPr>
          <p:sp>
            <p:nvSpPr>
              <p:cNvPr id="15" name="Rectangle 14"/>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sp>
            <p:nvSpPr>
              <p:cNvPr id="16" name="Parallelogram 15"/>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
          <p:nvSpPr>
            <p:cNvPr id="14" name="Parallelogram 13"/>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Tree>
    <p:extLst>
      <p:ext uri="{BB962C8B-B14F-4D97-AF65-F5344CB8AC3E}">
        <p14:creationId xmlns:p14="http://schemas.microsoft.com/office/powerpoint/2010/main" val="4780359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5072" y="0"/>
            <a:ext cx="9033857" cy="5715000"/>
          </a:xfrm>
          <a:prstGeom prst="rect">
            <a:avLst/>
          </a:prstGeom>
        </p:spPr>
      </p:pic>
      <p:sp>
        <p:nvSpPr>
          <p:cNvPr id="6" name="TextBox 5"/>
          <p:cNvSpPr txBox="1"/>
          <p:nvPr/>
        </p:nvSpPr>
        <p:spPr>
          <a:xfrm>
            <a:off x="2743200" y="1371600"/>
            <a:ext cx="1627496" cy="338554"/>
          </a:xfrm>
          <a:prstGeom prst="rect">
            <a:avLst/>
          </a:prstGeom>
          <a:solidFill>
            <a:schemeClr val="bg1">
              <a:lumMod val="85000"/>
            </a:schemeClr>
          </a:solidFill>
        </p:spPr>
        <p:txBody>
          <a:bodyPr wrap="square" rtlCol="0">
            <a:spAutoFit/>
          </a:bodyPr>
          <a:lstStyle/>
          <a:p>
            <a:r>
              <a:rPr lang="en-US" sz="1600" dirty="0" smtClean="0">
                <a:solidFill>
                  <a:srgbClr val="7030A0"/>
                </a:solidFill>
                <a:latin typeface="Arial" pitchFamily="34" charset="0"/>
                <a:cs typeface="Arial" pitchFamily="34" charset="0"/>
              </a:rPr>
              <a:t>Baca </a:t>
            </a:r>
            <a:r>
              <a:rPr lang="en-US" sz="1600" dirty="0" err="1" smtClean="0">
                <a:solidFill>
                  <a:srgbClr val="7030A0"/>
                </a:solidFill>
                <a:latin typeface="Arial" pitchFamily="34" charset="0"/>
                <a:cs typeface="Arial" pitchFamily="34" charset="0"/>
              </a:rPr>
              <a:t>Tulis</a:t>
            </a:r>
            <a:endParaRPr lang="en-US" sz="1600" dirty="0">
              <a:solidFill>
                <a:srgbClr val="7030A0"/>
              </a:solidFill>
              <a:latin typeface="Arial" pitchFamily="34" charset="0"/>
              <a:cs typeface="Arial" pitchFamily="34" charset="0"/>
            </a:endParaRPr>
          </a:p>
        </p:txBody>
      </p:sp>
      <p:sp>
        <p:nvSpPr>
          <p:cNvPr id="7" name="Rectangle 6"/>
          <p:cNvSpPr/>
          <p:nvPr/>
        </p:nvSpPr>
        <p:spPr>
          <a:xfrm>
            <a:off x="7467600" y="5397500"/>
            <a:ext cx="1600200" cy="3175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802340" y="4154606"/>
            <a:ext cx="1617260" cy="284328"/>
          </a:xfrm>
          <a:prstGeom prst="rect">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9" name="TextBox 8"/>
          <p:cNvSpPr txBox="1"/>
          <p:nvPr/>
        </p:nvSpPr>
        <p:spPr>
          <a:xfrm>
            <a:off x="2740924" y="4082042"/>
            <a:ext cx="1627496" cy="369332"/>
          </a:xfrm>
          <a:prstGeom prst="rect">
            <a:avLst/>
          </a:prstGeom>
          <a:noFill/>
        </p:spPr>
        <p:txBody>
          <a:bodyPr wrap="square" rtlCol="0">
            <a:spAutoFit/>
          </a:bodyPr>
          <a:lstStyle/>
          <a:p>
            <a:r>
              <a:rPr lang="en-US" dirty="0" smtClean="0">
                <a:solidFill>
                  <a:srgbClr val="7030A0"/>
                </a:solidFill>
                <a:latin typeface="Arial" pitchFamily="34" charset="0"/>
                <a:cs typeface="Arial" pitchFamily="34" charset="0"/>
              </a:rPr>
              <a:t>Digital</a:t>
            </a:r>
            <a:endParaRPr lang="en-US" dirty="0">
              <a:solidFill>
                <a:srgbClr val="7030A0"/>
              </a:solidFill>
              <a:latin typeface="Arial" pitchFamily="34" charset="0"/>
              <a:cs typeface="Arial" pitchFamily="34" charset="0"/>
            </a:endParaRPr>
          </a:p>
        </p:txBody>
      </p:sp>
      <p:pic>
        <p:nvPicPr>
          <p:cNvPr id="10"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229600" y="5867400"/>
            <a:ext cx="794770" cy="839922"/>
          </a:xfrm>
          <a:prstGeom prst="rect">
            <a:avLst/>
          </a:prstGeom>
          <a:noFill/>
        </p:spPr>
      </p:pic>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274638"/>
            <a:ext cx="8229600" cy="792162"/>
          </a:xfrm>
        </p:spPr>
        <p:txBody>
          <a:bodyPr rtlCol="0">
            <a:normAutofit/>
          </a:bodyPr>
          <a:lstStyle/>
          <a:p>
            <a:pPr eaLnBrk="1" fontAlgn="auto" hangingPunct="1">
              <a:spcAft>
                <a:spcPts val="0"/>
              </a:spcAft>
              <a:defRPr/>
            </a:pPr>
            <a:r>
              <a:rPr lang="en-US" dirty="0" smtClean="0">
                <a:latin typeface="Segoe UI Semibold" pitchFamily="34" charset="0"/>
              </a:rPr>
              <a:t>KEGIATAN PENGEMBANGAN</a:t>
            </a:r>
          </a:p>
        </p:txBody>
      </p:sp>
      <p:graphicFrame>
        <p:nvGraphicFramePr>
          <p:cNvPr id="5" name="Content Placeholder 4"/>
          <p:cNvGraphicFramePr>
            <a:graphicFrameLocks noGrp="1"/>
          </p:cNvGraphicFramePr>
          <p:nvPr>
            <p:ph idx="1"/>
          </p:nvPr>
        </p:nvGraphicFramePr>
        <p:xfrm>
          <a:off x="457200" y="1066800"/>
          <a:ext cx="82296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2" descr="D:\_____________________GLS 2016\gls desain 02\COVER GLS KIRIM\Logo GLS draft copy.jpg"/>
          <p:cNvPicPr>
            <a:picLocks noChangeAspect="1" noChangeArrowheads="1"/>
          </p:cNvPicPr>
          <p:nvPr/>
        </p:nvPicPr>
        <p:blipFill>
          <a:blip r:embed="rId7" cstate="print"/>
          <a:srcRect/>
          <a:stretch>
            <a:fillRect/>
          </a:stretch>
        </p:blipFill>
        <p:spPr bwMode="auto">
          <a:xfrm>
            <a:off x="8273030" y="74478"/>
            <a:ext cx="794770" cy="839922"/>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28600" y="152400"/>
            <a:ext cx="8229600" cy="1143000"/>
          </a:xfrm>
        </p:spPr>
        <p:txBody>
          <a:bodyPr>
            <a:normAutofit/>
          </a:bodyPr>
          <a:lstStyle/>
          <a:p>
            <a:pPr algn="l"/>
            <a:r>
              <a:rPr lang="en-US" altLang="en-US" sz="3600" b="1" dirty="0" smtClean="0"/>
              <a:t>CONTOH KARYA SISWA</a:t>
            </a:r>
          </a:p>
        </p:txBody>
      </p:sp>
      <p:sp>
        <p:nvSpPr>
          <p:cNvPr id="22531" name="Content Placeholder 2"/>
          <p:cNvSpPr>
            <a:spLocks noGrp="1"/>
          </p:cNvSpPr>
          <p:nvPr>
            <p:ph idx="1"/>
          </p:nvPr>
        </p:nvSpPr>
        <p:spPr/>
        <p:txBody>
          <a:bodyPr/>
          <a:lstStyle/>
          <a:p>
            <a:endParaRPr lang="en-US" altLang="en-US" smtClean="0"/>
          </a:p>
        </p:txBody>
      </p:sp>
      <p:pic>
        <p:nvPicPr>
          <p:cNvPr id="22532" name="Content Placeholder 5"/>
          <p:cNvPicPr>
            <a:picLocks noChangeAspect="1"/>
          </p:cNvPicPr>
          <p:nvPr/>
        </p:nvPicPr>
        <p:blipFill>
          <a:blip r:embed="rId2"/>
          <a:srcRect/>
          <a:stretch>
            <a:fillRect/>
          </a:stretch>
        </p:blipFill>
        <p:spPr bwMode="auto">
          <a:xfrm>
            <a:off x="166688" y="1535113"/>
            <a:ext cx="8520112" cy="4865687"/>
          </a:xfrm>
          <a:prstGeom prst="rect">
            <a:avLst/>
          </a:prstGeom>
          <a:noFill/>
          <a:ln w="9525">
            <a:noFill/>
            <a:miter lim="800000"/>
            <a:headEnd/>
            <a:tailEnd/>
          </a:ln>
        </p:spPr>
      </p:pic>
      <p:pic>
        <p:nvPicPr>
          <p:cNvPr id="5"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273030" y="74478"/>
            <a:ext cx="794770" cy="839922"/>
          </a:xfrm>
          <a:prstGeom prst="rect">
            <a:avLst/>
          </a:prstGeom>
          <a:noFill/>
        </p:spPr>
      </p:pic>
      <p:grpSp>
        <p:nvGrpSpPr>
          <p:cNvPr id="7" name="Group 5"/>
          <p:cNvGrpSpPr/>
          <p:nvPr/>
        </p:nvGrpSpPr>
        <p:grpSpPr>
          <a:xfrm>
            <a:off x="0" y="939709"/>
            <a:ext cx="4680542" cy="50891"/>
            <a:chOff x="0" y="2631522"/>
            <a:chExt cx="15040549" cy="828013"/>
          </a:xfrm>
        </p:grpSpPr>
        <p:grpSp>
          <p:nvGrpSpPr>
            <p:cNvPr id="8" name="Group 6"/>
            <p:cNvGrpSpPr/>
            <p:nvPr/>
          </p:nvGrpSpPr>
          <p:grpSpPr>
            <a:xfrm>
              <a:off x="0" y="2632049"/>
              <a:ext cx="10872788" cy="827486"/>
              <a:chOff x="3886200" y="942975"/>
              <a:chExt cx="6986588" cy="628650"/>
            </a:xfrm>
            <a:solidFill>
              <a:srgbClr val="277AC0"/>
            </a:solidFill>
          </p:grpSpPr>
          <p:sp>
            <p:nvSpPr>
              <p:cNvPr id="10" name="Rectangle 9"/>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sp>
            <p:nvSpPr>
              <p:cNvPr id="11" name="Parallelogram 10"/>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
          <p:nvSpPr>
            <p:cNvPr id="9" name="Parallelogram 8"/>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Content Placeholder 3"/>
          <p:cNvPicPr>
            <a:picLocks noChangeAspect="1"/>
          </p:cNvPicPr>
          <p:nvPr/>
        </p:nvPicPr>
        <p:blipFill>
          <a:blip r:embed="rId2"/>
          <a:srcRect/>
          <a:stretch>
            <a:fillRect/>
          </a:stretch>
        </p:blipFill>
        <p:spPr bwMode="auto">
          <a:xfrm>
            <a:off x="-228600" y="1082675"/>
            <a:ext cx="4832350" cy="4022725"/>
          </a:xfrm>
          <a:prstGeom prst="rect">
            <a:avLst/>
          </a:prstGeom>
          <a:noFill/>
          <a:ln w="9525">
            <a:noFill/>
            <a:miter lim="800000"/>
            <a:headEnd/>
            <a:tailEnd/>
          </a:ln>
        </p:spPr>
      </p:pic>
      <p:pic>
        <p:nvPicPr>
          <p:cNvPr id="23556" name="Content Placeholder 3"/>
          <p:cNvPicPr>
            <a:picLocks noChangeAspect="1"/>
          </p:cNvPicPr>
          <p:nvPr/>
        </p:nvPicPr>
        <p:blipFill>
          <a:blip r:embed="rId3"/>
          <a:srcRect/>
          <a:stretch>
            <a:fillRect/>
          </a:stretch>
        </p:blipFill>
        <p:spPr bwMode="auto">
          <a:xfrm>
            <a:off x="3276600" y="2133600"/>
            <a:ext cx="6110288" cy="4121150"/>
          </a:xfrm>
          <a:prstGeom prst="rect">
            <a:avLst/>
          </a:prstGeom>
          <a:noFill/>
          <a:ln w="9525">
            <a:noFill/>
            <a:miter lim="800000"/>
            <a:headEnd/>
            <a:tailEnd/>
          </a:ln>
        </p:spPr>
      </p:pic>
      <p:pic>
        <p:nvPicPr>
          <p:cNvPr id="5" name="Picture 2" descr="D:\_____________________GLS 2016\gls desain 02\COVER GLS KIRIM\Logo GLS draft copy.jpg"/>
          <p:cNvPicPr>
            <a:picLocks noChangeAspect="1" noChangeArrowheads="1"/>
          </p:cNvPicPr>
          <p:nvPr/>
        </p:nvPicPr>
        <p:blipFill>
          <a:blip r:embed="rId4" cstate="print"/>
          <a:srcRect/>
          <a:stretch>
            <a:fillRect/>
          </a:stretch>
        </p:blipFill>
        <p:spPr bwMode="auto">
          <a:xfrm>
            <a:off x="8273030" y="74478"/>
            <a:ext cx="794770" cy="839922"/>
          </a:xfrm>
          <a:prstGeom prst="rect">
            <a:avLst/>
          </a:prstGeom>
          <a:noFill/>
        </p:spPr>
      </p:pic>
      <p:sp>
        <p:nvSpPr>
          <p:cNvPr id="7" name="Title 1"/>
          <p:cNvSpPr>
            <a:spLocks noGrp="1"/>
          </p:cNvSpPr>
          <p:nvPr>
            <p:ph type="title"/>
          </p:nvPr>
        </p:nvSpPr>
        <p:spPr>
          <a:xfrm>
            <a:off x="228600" y="152400"/>
            <a:ext cx="8229600" cy="1143000"/>
          </a:xfrm>
        </p:spPr>
        <p:txBody>
          <a:bodyPr>
            <a:normAutofit/>
          </a:bodyPr>
          <a:lstStyle/>
          <a:p>
            <a:pPr algn="l"/>
            <a:r>
              <a:rPr lang="en-US" altLang="en-US" sz="3600" b="1" dirty="0" smtClean="0"/>
              <a:t>CONTOH KARYA SEKOLAH</a:t>
            </a:r>
          </a:p>
        </p:txBody>
      </p:sp>
      <p:grpSp>
        <p:nvGrpSpPr>
          <p:cNvPr id="8" name="Group 5"/>
          <p:cNvGrpSpPr/>
          <p:nvPr/>
        </p:nvGrpSpPr>
        <p:grpSpPr>
          <a:xfrm>
            <a:off x="0" y="939709"/>
            <a:ext cx="4680542" cy="50891"/>
            <a:chOff x="0" y="2631522"/>
            <a:chExt cx="15040549" cy="828013"/>
          </a:xfrm>
        </p:grpSpPr>
        <p:grpSp>
          <p:nvGrpSpPr>
            <p:cNvPr id="9" name="Group 6"/>
            <p:cNvGrpSpPr/>
            <p:nvPr/>
          </p:nvGrpSpPr>
          <p:grpSpPr>
            <a:xfrm>
              <a:off x="0" y="2632049"/>
              <a:ext cx="10872788" cy="827486"/>
              <a:chOff x="3886200" y="942975"/>
              <a:chExt cx="6986588" cy="628650"/>
            </a:xfrm>
            <a:solidFill>
              <a:srgbClr val="277AC0"/>
            </a:solidFill>
          </p:grpSpPr>
          <p:sp>
            <p:nvSpPr>
              <p:cNvPr id="11" name="Rectangle 10"/>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sp>
            <p:nvSpPr>
              <p:cNvPr id="12" name="Parallelogram 11"/>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
          <p:nvSpPr>
            <p:cNvPr id="10" name="Parallelogram 9"/>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2881" indent="-192881" algn="ctr">
                <a:buFont typeface="+mj-lt"/>
                <a:buAutoNum type="arabicPeriod"/>
              </a:pPr>
              <a:endParaRPr lang="en-US" sz="897">
                <a:latin typeface="Helvetica Neue" charset="0"/>
                <a:ea typeface="Helvetica Neue" charset="0"/>
                <a:cs typeface="Helvetica Neue" charset="0"/>
              </a:endParaRPr>
            </a:p>
          </p:txBody>
        </p: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274638"/>
            <a:ext cx="8229600" cy="868362"/>
          </a:xfrm>
        </p:spPr>
        <p:txBody>
          <a:bodyPr/>
          <a:lstStyle/>
          <a:p>
            <a:pPr eaLnBrk="1" hangingPunct="1"/>
            <a:r>
              <a:rPr lang="en-US" altLang="en-US" b="1" dirty="0" smtClean="0">
                <a:latin typeface="+mn-lt"/>
              </a:rPr>
              <a:t>KEGIATAN PEMBELAJARAN</a:t>
            </a:r>
          </a:p>
        </p:txBody>
      </p:sp>
      <p:graphicFrame>
        <p:nvGraphicFramePr>
          <p:cNvPr id="5" name="Content Placeholder 4"/>
          <p:cNvGraphicFramePr>
            <a:graphicFrameLocks noGrp="1"/>
          </p:cNvGraphicFramePr>
          <p:nvPr>
            <p:ph idx="1"/>
          </p:nvPr>
        </p:nvGraphicFramePr>
        <p:xfrm>
          <a:off x="457200" y="1066800"/>
          <a:ext cx="82296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2" descr="D:\_____________________GLS 2016\gls desain 02\COVER GLS KIRIM\Logo GLS draft copy.jpg"/>
          <p:cNvPicPr>
            <a:picLocks noChangeAspect="1" noChangeArrowheads="1"/>
          </p:cNvPicPr>
          <p:nvPr/>
        </p:nvPicPr>
        <p:blipFill>
          <a:blip r:embed="rId7" cstate="print"/>
          <a:srcRect/>
          <a:stretch>
            <a:fillRect/>
          </a:stretch>
        </p:blipFill>
        <p:spPr bwMode="auto">
          <a:xfrm>
            <a:off x="8273030" y="74478"/>
            <a:ext cx="794770" cy="839922"/>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Apa</a:t>
            </a:r>
            <a:r>
              <a:rPr lang="en-US" dirty="0" smtClean="0"/>
              <a:t> yang </a:t>
            </a:r>
            <a:r>
              <a:rPr lang="en-US" dirty="0" err="1" smtClean="0"/>
              <a:t>dilakukan</a:t>
            </a:r>
            <a:r>
              <a:rPr lang="en-US" dirty="0" smtClean="0"/>
              <a:t> </a:t>
            </a:r>
            <a:r>
              <a:rPr lang="en-US" dirty="0" err="1" smtClean="0"/>
              <a:t>siswa</a:t>
            </a:r>
            <a:r>
              <a:rPr lang="en-US" dirty="0" smtClean="0"/>
              <a:t>?</a:t>
            </a:r>
            <a:endParaRPr lang="en-US" dirty="0"/>
          </a:p>
        </p:txBody>
      </p:sp>
      <p:graphicFrame>
        <p:nvGraphicFramePr>
          <p:cNvPr id="4" name="Content Placeholder 3"/>
          <p:cNvGraphicFramePr>
            <a:graphicFrameLocks noGrp="1"/>
          </p:cNvGraphicFramePr>
          <p:nvPr>
            <p:ph idx="1"/>
            <p:extLst/>
          </p:nvPr>
        </p:nvGraphicFramePr>
        <p:xfrm>
          <a:off x="457200" y="1066800"/>
          <a:ext cx="82296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D:\_____________________GLS 2016\gls desain 02\COVER GLS KIRIM\Logo GLS draft copy.jpg"/>
          <p:cNvPicPr>
            <a:picLocks noChangeAspect="1" noChangeArrowheads="1"/>
          </p:cNvPicPr>
          <p:nvPr/>
        </p:nvPicPr>
        <p:blipFill>
          <a:blip r:embed="rId7"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64593769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828800"/>
            <a:ext cx="8229600" cy="1905000"/>
          </a:xfrm>
        </p:spPr>
        <p:txBody>
          <a:bodyPr>
            <a:normAutofit/>
          </a:bodyPr>
          <a:lstStyle/>
          <a:p>
            <a:r>
              <a:rPr lang="en-US" dirty="0" smtClean="0">
                <a:solidFill>
                  <a:schemeClr val="tx2"/>
                </a:solidFill>
                <a:latin typeface="Arial" pitchFamily="34" charset="0"/>
                <a:cs typeface="Arial" pitchFamily="34" charset="0"/>
              </a:rPr>
              <a:t>STRATEGI LITERASI DALAM PEMBELAJARAN</a:t>
            </a:r>
            <a:endParaRPr lang="en-US" dirty="0">
              <a:solidFill>
                <a:schemeClr val="tx2"/>
              </a:solidFill>
              <a:latin typeface="Arial" pitchFamily="34" charset="0"/>
              <a:cs typeface="Arial" pitchFamily="34" charset="0"/>
            </a:endParaRPr>
          </a:p>
        </p:txBody>
      </p:sp>
      <p:pic>
        <p:nvPicPr>
          <p:cNvPr id="3" name="Picture 2"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203752007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endParaRPr lang="en-US"/>
          </a:p>
        </p:txBody>
      </p:sp>
      <p:sp>
        <p:nvSpPr>
          <p:cNvPr id="2" name="Title 1"/>
          <p:cNvSpPr>
            <a:spLocks noGrp="1"/>
          </p:cNvSpPr>
          <p:nvPr>
            <p:ph type="title"/>
          </p:nvPr>
        </p:nvSpPr>
        <p:spPr>
          <a:xfrm>
            <a:off x="457200" y="152400"/>
            <a:ext cx="8229600" cy="411163"/>
          </a:xfrm>
        </p:spPr>
        <p:txBody>
          <a:bodyPr>
            <a:normAutofit fontScale="90000"/>
          </a:bodyPr>
          <a:lstStyle/>
          <a:p>
            <a:pPr>
              <a:defRPr/>
            </a:pPr>
            <a:r>
              <a:rPr lang="en-US" sz="2000" dirty="0" smtClean="0"/>
              <a:t/>
            </a:r>
            <a:br>
              <a:rPr lang="en-US" sz="2000" dirty="0" smtClean="0"/>
            </a:br>
            <a:r>
              <a:rPr lang="en-US" sz="2000" dirty="0" smtClean="0"/>
              <a:t/>
            </a:r>
            <a:br>
              <a:rPr lang="en-US" sz="2000" dirty="0" smtClean="0"/>
            </a:br>
            <a:r>
              <a:rPr lang="en-US" sz="2400" b="1" dirty="0" smtClean="0"/>
              <a:t>STRATEGI LITERASI DALAM PEMBELAJARAN</a:t>
            </a:r>
            <a:br>
              <a:rPr lang="en-US" sz="2400" b="1" dirty="0" smtClean="0"/>
            </a:br>
            <a:r>
              <a:rPr lang="en-US" sz="1200" dirty="0" smtClean="0"/>
              <a:t>Wilson, A.A. &amp; Chavez, K.J.  2014.  Reading and Representing in Content Areas. New York: Teachers College Press.</a:t>
            </a:r>
            <a:r>
              <a:rPr lang="en-US" sz="2000" dirty="0" smtClean="0"/>
              <a:t/>
            </a:r>
            <a:br>
              <a:rPr lang="en-US" sz="2000" dirty="0" smtClean="0"/>
            </a:br>
            <a:endParaRPr lang="en-US" sz="24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37446521"/>
              </p:ext>
            </p:extLst>
          </p:nvPr>
        </p:nvGraphicFramePr>
        <p:xfrm>
          <a:off x="304800" y="533400"/>
          <a:ext cx="8610600" cy="632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2" descr="D:\_____________________GLS 2016\gls desain 02\COVER GLS KIRIM\Logo GLS draft copy.jpg"/>
          <p:cNvPicPr>
            <a:picLocks noChangeAspect="1" noChangeArrowheads="1"/>
          </p:cNvPicPr>
          <p:nvPr/>
        </p:nvPicPr>
        <p:blipFill>
          <a:blip r:embed="rId7" cstate="print"/>
          <a:srcRect/>
          <a:stretch>
            <a:fillRect/>
          </a:stretch>
        </p:blipFill>
        <p:spPr bwMode="auto">
          <a:xfrm>
            <a:off x="8273030" y="74478"/>
            <a:ext cx="794770" cy="839922"/>
          </a:xfrm>
          <a:prstGeom prst="rect">
            <a:avLst/>
          </a:prstGeom>
          <a:noFill/>
        </p:spPr>
      </p:pic>
    </p:spTree>
    <p:extLst>
      <p:ext uri="{BB962C8B-B14F-4D97-AF65-F5344CB8AC3E}">
        <p14:creationId xmlns:p14="http://schemas.microsoft.com/office/powerpoint/2010/main" val="48152248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5" name="Picture 7"/>
          <p:cNvPicPr>
            <a:picLocks/>
          </p:cNvPicPr>
          <p:nvPr/>
        </p:nvPicPr>
        <p:blipFill rotWithShape="1">
          <a:blip r:embed="rId2"/>
          <a:srcRect l="35128" t="5014" r="22436" b="8149"/>
          <a:stretch>
            <a:fillRect/>
          </a:stretch>
        </p:blipFill>
        <p:spPr bwMode="auto">
          <a:xfrm>
            <a:off x="1097280" y="304800"/>
            <a:ext cx="7284720" cy="6202680"/>
          </a:xfrm>
          <a:prstGeom prst="rect">
            <a:avLst/>
          </a:prstGeom>
          <a:ln>
            <a:noFill/>
          </a:ln>
        </p:spPr>
      </p:pic>
      <p:pic>
        <p:nvPicPr>
          <p:cNvPr id="3"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82561504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6" name="Picture 1"/>
          <p:cNvPicPr>
            <a:picLocks/>
          </p:cNvPicPr>
          <p:nvPr/>
        </p:nvPicPr>
        <p:blipFill rotWithShape="1">
          <a:blip r:embed="rId2"/>
          <a:srcRect l="8718" t="4786" r="37180" b="4273"/>
          <a:stretch>
            <a:fillRect/>
          </a:stretch>
        </p:blipFill>
        <p:spPr bwMode="auto">
          <a:xfrm>
            <a:off x="1920240" y="482025"/>
            <a:ext cx="5600700" cy="5766375"/>
          </a:xfrm>
          <a:prstGeom prst="rect">
            <a:avLst/>
          </a:prstGeom>
          <a:ln>
            <a:noFill/>
          </a:ln>
        </p:spPr>
      </p:pic>
      <p:sp>
        <p:nvSpPr>
          <p:cNvPr id="1048605" name="Rectangle 3"/>
          <p:cNvSpPr/>
          <p:nvPr/>
        </p:nvSpPr>
        <p:spPr>
          <a:xfrm>
            <a:off x="243840" y="2069515"/>
            <a:ext cx="2194560" cy="1754326"/>
          </a:xfrm>
          <a:prstGeom prst="rect">
            <a:avLst/>
          </a:prstGeom>
        </p:spPr>
        <p:txBody>
          <a:bodyPr wrap="square">
            <a:spAutoFit/>
          </a:bodyPr>
          <a:lstStyle/>
          <a:p>
            <a:r>
              <a:rPr lang="en-US" b="1" dirty="0" err="1">
                <a:ea typeface="Tahoma" panose="020B0604030504040204" pitchFamily="34" charset="0"/>
                <a:cs typeface="Tahoma" panose="020B0604030504040204" pitchFamily="34" charset="0"/>
              </a:rPr>
              <a:t>Dimensi</a:t>
            </a:r>
            <a:r>
              <a:rPr lang="en-US" b="1" dirty="0">
                <a:ea typeface="Tahoma" panose="020B0604030504040204" pitchFamily="34" charset="0"/>
                <a:cs typeface="Tahoma" panose="020B0604030504040204" pitchFamily="34" charset="0"/>
              </a:rPr>
              <a:t> </a:t>
            </a:r>
            <a:r>
              <a:rPr lang="en-US" b="1" dirty="0" err="1">
                <a:ea typeface="Tahoma" panose="020B0604030504040204" pitchFamily="34" charset="0"/>
                <a:cs typeface="Tahoma" panose="020B0604030504040204" pitchFamily="34" charset="0"/>
              </a:rPr>
              <a:t>kognitif</a:t>
            </a:r>
            <a:r>
              <a:rPr lang="en-US" b="1" dirty="0">
                <a:ea typeface="Tahoma" panose="020B0604030504040204" pitchFamily="34" charset="0"/>
                <a:cs typeface="Tahoma" panose="020B0604030504040204" pitchFamily="34" charset="0"/>
              </a:rPr>
              <a:t>,  </a:t>
            </a:r>
            <a:r>
              <a:rPr lang="en-US" b="1" dirty="0" err="1">
                <a:ea typeface="Tahoma" panose="020B0604030504040204" pitchFamily="34" charset="0"/>
                <a:cs typeface="Tahoma" panose="020B0604030504040204" pitchFamily="34" charset="0"/>
              </a:rPr>
              <a:t>kuasa</a:t>
            </a:r>
            <a:r>
              <a:rPr lang="en-US" b="1" dirty="0">
                <a:ea typeface="Tahoma" panose="020B0604030504040204" pitchFamily="34" charset="0"/>
                <a:cs typeface="Tahoma" panose="020B0604030504040204" pitchFamily="34" charset="0"/>
              </a:rPr>
              <a:t> </a:t>
            </a:r>
            <a:r>
              <a:rPr lang="en-US" b="1" dirty="0" err="1">
                <a:solidFill>
                  <a:srgbClr val="FF0000"/>
                </a:solidFill>
                <a:ea typeface="Tahoma" panose="020B0604030504040204" pitchFamily="34" charset="0"/>
                <a:cs typeface="Tahoma" panose="020B0604030504040204" pitchFamily="34" charset="0"/>
              </a:rPr>
              <a:t>bahasa</a:t>
            </a:r>
            <a:r>
              <a:rPr lang="en-US" b="1" dirty="0">
                <a:ea typeface="Tahoma" panose="020B0604030504040204" pitchFamily="34" charset="0"/>
                <a:cs typeface="Tahoma" panose="020B0604030504040204" pitchFamily="34" charset="0"/>
              </a:rPr>
              <a:t> </a:t>
            </a:r>
            <a:r>
              <a:rPr lang="en-US" b="1" dirty="0" err="1">
                <a:ea typeface="Tahoma" panose="020B0604030504040204" pitchFamily="34" charset="0"/>
                <a:cs typeface="Tahoma" panose="020B0604030504040204" pitchFamily="34" charset="0"/>
              </a:rPr>
              <a:t>untuk</a:t>
            </a:r>
            <a:r>
              <a:rPr lang="en-US" b="1" dirty="0">
                <a:ea typeface="Tahoma" panose="020B0604030504040204" pitchFamily="34" charset="0"/>
                <a:cs typeface="Tahoma" panose="020B0604030504040204" pitchFamily="34" charset="0"/>
              </a:rPr>
              <a:t> </a:t>
            </a:r>
            <a:r>
              <a:rPr lang="en-US" b="1" dirty="0" err="1" smtClean="0">
                <a:ea typeface="Tahoma" panose="020B0604030504040204" pitchFamily="34" charset="0"/>
                <a:cs typeface="Tahoma" panose="020B0604030504040204" pitchFamily="34" charset="0"/>
              </a:rPr>
              <a:t>mengeksploras</a:t>
            </a:r>
            <a:r>
              <a:rPr lang="en-US" b="1" dirty="0" smtClean="0">
                <a:ea typeface="Tahoma" panose="020B0604030504040204" pitchFamily="34" charset="0"/>
                <a:cs typeface="Tahoma" panose="020B0604030504040204" pitchFamily="34" charset="0"/>
              </a:rPr>
              <a:t>, </a:t>
            </a:r>
            <a:r>
              <a:rPr lang="en-US" b="1" dirty="0" err="1">
                <a:ea typeface="Tahoma" panose="020B0604030504040204" pitchFamily="34" charset="0"/>
                <a:cs typeface="Tahoma" panose="020B0604030504040204" pitchFamily="34" charset="0"/>
              </a:rPr>
              <a:t>menemukan</a:t>
            </a:r>
            <a:r>
              <a:rPr lang="en-US" b="1" dirty="0">
                <a:ea typeface="Tahoma" panose="020B0604030504040204" pitchFamily="34" charset="0"/>
                <a:cs typeface="Tahoma" panose="020B0604030504040204" pitchFamily="34" charset="0"/>
              </a:rPr>
              <a:t>, </a:t>
            </a:r>
            <a:r>
              <a:rPr lang="en-US" b="1" dirty="0" err="1">
                <a:ea typeface="Tahoma" panose="020B0604030504040204" pitchFamily="34" charset="0"/>
                <a:cs typeface="Tahoma" panose="020B0604030504040204" pitchFamily="34" charset="0"/>
              </a:rPr>
              <a:t>menciptakan</a:t>
            </a:r>
            <a:r>
              <a:rPr lang="en-US" b="1" dirty="0">
                <a:ea typeface="Tahoma" panose="020B0604030504040204" pitchFamily="34" charset="0"/>
                <a:cs typeface="Tahoma" panose="020B0604030504040204" pitchFamily="34" charset="0"/>
              </a:rPr>
              <a:t>, </a:t>
            </a:r>
            <a:r>
              <a:rPr lang="en-US" b="1" dirty="0" err="1">
                <a:ea typeface="Tahoma" panose="020B0604030504040204" pitchFamily="34" charset="0"/>
                <a:cs typeface="Tahoma" panose="020B0604030504040204" pitchFamily="34" charset="0"/>
              </a:rPr>
              <a:t>dan</a:t>
            </a:r>
            <a:r>
              <a:rPr lang="en-US" b="1" dirty="0">
                <a:ea typeface="Tahoma" panose="020B0604030504040204" pitchFamily="34" charset="0"/>
                <a:cs typeface="Tahoma" panose="020B0604030504040204" pitchFamily="34" charset="0"/>
              </a:rPr>
              <a:t> </a:t>
            </a:r>
            <a:r>
              <a:rPr lang="en-US" b="1" dirty="0" err="1">
                <a:ea typeface="Tahoma" panose="020B0604030504040204" pitchFamily="34" charset="0"/>
                <a:cs typeface="Tahoma" panose="020B0604030504040204" pitchFamily="34" charset="0"/>
              </a:rPr>
              <a:t>berbagi</a:t>
            </a:r>
            <a:r>
              <a:rPr lang="en-US" b="1" dirty="0">
                <a:ea typeface="Tahoma" panose="020B0604030504040204" pitchFamily="34" charset="0"/>
                <a:cs typeface="Tahoma" panose="020B0604030504040204" pitchFamily="34" charset="0"/>
              </a:rPr>
              <a:t> </a:t>
            </a:r>
            <a:r>
              <a:rPr lang="en-US" b="1" dirty="0" err="1">
                <a:ea typeface="Tahoma" panose="020B0604030504040204" pitchFamily="34" charset="0"/>
                <a:cs typeface="Tahoma" panose="020B0604030504040204" pitchFamily="34" charset="0"/>
              </a:rPr>
              <a:t>makna</a:t>
            </a:r>
            <a:endParaRPr lang="en-US" b="1" dirty="0">
              <a:ea typeface="Tahoma" panose="020B0604030504040204" pitchFamily="34" charset="0"/>
              <a:cs typeface="Tahoma" panose="020B0604030504040204" pitchFamily="34" charset="0"/>
            </a:endParaRPr>
          </a:p>
        </p:txBody>
      </p:sp>
      <p:cxnSp>
        <p:nvCxnSpPr>
          <p:cNvPr id="3145728" name="Straight Arrow Connector 5"/>
          <p:cNvCxnSpPr>
            <a:cxnSpLocks/>
          </p:cNvCxnSpPr>
          <p:nvPr/>
        </p:nvCxnSpPr>
        <p:spPr>
          <a:xfrm>
            <a:off x="1920240" y="2946678"/>
            <a:ext cx="2080260" cy="31468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8606" name="Rectangle 6"/>
          <p:cNvSpPr/>
          <p:nvPr/>
        </p:nvSpPr>
        <p:spPr>
          <a:xfrm>
            <a:off x="7086600" y="2817614"/>
            <a:ext cx="1800493" cy="1477328"/>
          </a:xfrm>
          <a:prstGeom prst="rect">
            <a:avLst/>
          </a:prstGeom>
        </p:spPr>
        <p:txBody>
          <a:bodyPr wrap="none">
            <a:spAutoFit/>
          </a:bodyPr>
          <a:lstStyle/>
          <a:p>
            <a:pPr algn="ctr"/>
            <a:r>
              <a:rPr lang="en-US" dirty="0" err="1">
                <a:latin typeface="Arial Black" panose="020B0A04020102020204" pitchFamily="34" charset="0"/>
                <a:ea typeface="Calibri" panose="020F0502020204030204" pitchFamily="34" charset="0"/>
                <a:cs typeface="Minion-Regular"/>
              </a:rPr>
              <a:t>Literasi</a:t>
            </a:r>
            <a:r>
              <a:rPr lang="en-US" dirty="0">
                <a:latin typeface="Arial Black" panose="020B0A04020102020204" pitchFamily="34" charset="0"/>
                <a:ea typeface="Calibri" panose="020F0502020204030204" pitchFamily="34" charset="0"/>
                <a:cs typeface="Minion-Regular"/>
              </a:rPr>
              <a:t> </a:t>
            </a:r>
            <a:endParaRPr lang="en-US" dirty="0" smtClean="0">
              <a:latin typeface="Arial Black" panose="020B0A04020102020204" pitchFamily="34" charset="0"/>
              <a:ea typeface="Calibri" panose="020F0502020204030204" pitchFamily="34" charset="0"/>
              <a:cs typeface="Minion-Regular"/>
            </a:endParaRPr>
          </a:p>
          <a:p>
            <a:pPr algn="ctr"/>
            <a:r>
              <a:rPr lang="en-US" dirty="0" err="1" smtClean="0">
                <a:latin typeface="Arial Black" panose="020B0A04020102020204" pitchFamily="34" charset="0"/>
                <a:ea typeface="Calibri" panose="020F0502020204030204" pitchFamily="34" charset="0"/>
                <a:cs typeface="Minion-Regular"/>
              </a:rPr>
              <a:t>sebagai</a:t>
            </a:r>
            <a:r>
              <a:rPr lang="en-US" dirty="0" smtClean="0">
                <a:latin typeface="Arial Black" panose="020B0A04020102020204" pitchFamily="34" charset="0"/>
                <a:ea typeface="Calibri" panose="020F0502020204030204" pitchFamily="34" charset="0"/>
                <a:cs typeface="Minion-Regular"/>
              </a:rPr>
              <a:t> </a:t>
            </a:r>
            <a:endParaRPr lang="en-US" dirty="0">
              <a:latin typeface="Arial Black" panose="020B0A04020102020204" pitchFamily="34" charset="0"/>
              <a:ea typeface="Calibri" panose="020F0502020204030204" pitchFamily="34" charset="0"/>
              <a:cs typeface="Minion-Regular"/>
            </a:endParaRPr>
          </a:p>
          <a:p>
            <a:pPr algn="ctr"/>
            <a:r>
              <a:rPr lang="en-US" dirty="0" err="1">
                <a:latin typeface="Arial Black" panose="020B0A04020102020204" pitchFamily="34" charset="0"/>
                <a:ea typeface="Calibri" panose="020F0502020204030204" pitchFamily="34" charset="0"/>
                <a:cs typeface="Minion-Regular"/>
              </a:rPr>
              <a:t>tindak</a:t>
            </a:r>
            <a:r>
              <a:rPr lang="en-US" dirty="0">
                <a:latin typeface="Arial Black" panose="020B0A04020102020204" pitchFamily="34" charset="0"/>
                <a:ea typeface="Calibri" panose="020F0502020204030204" pitchFamily="34" charset="0"/>
                <a:cs typeface="Minion-Regular"/>
              </a:rPr>
              <a:t> </a:t>
            </a:r>
            <a:r>
              <a:rPr lang="en-US" dirty="0" err="1">
                <a:latin typeface="Arial Black" panose="020B0A04020102020204" pitchFamily="34" charset="0"/>
                <a:ea typeface="Calibri" panose="020F0502020204030204" pitchFamily="34" charset="0"/>
                <a:cs typeface="Minion-Regular"/>
              </a:rPr>
              <a:t>sosial</a:t>
            </a:r>
            <a:endParaRPr lang="en-US" dirty="0">
              <a:latin typeface="Arial Black" panose="020B0A04020102020204" pitchFamily="34" charset="0"/>
              <a:ea typeface="Calibri" panose="020F0502020204030204" pitchFamily="34" charset="0"/>
              <a:cs typeface="Minion-Regular"/>
            </a:endParaRPr>
          </a:p>
          <a:p>
            <a:pPr algn="ctr"/>
            <a:r>
              <a:rPr lang="en-US" dirty="0" smtClean="0">
                <a:latin typeface="Arial Black" panose="020B0A04020102020204" pitchFamily="34" charset="0"/>
              </a:rPr>
              <a:t>KONTEKS</a:t>
            </a:r>
          </a:p>
          <a:p>
            <a:pPr algn="ctr"/>
            <a:r>
              <a:rPr lang="en-US" dirty="0" smtClean="0">
                <a:latin typeface="Arial Black" panose="020B0A04020102020204" pitchFamily="34" charset="0"/>
              </a:rPr>
              <a:t>+</a:t>
            </a:r>
            <a:r>
              <a:rPr lang="en-US" dirty="0">
                <a:latin typeface="Arial Black" panose="020B0A04020102020204" pitchFamily="34" charset="0"/>
              </a:rPr>
              <a:t>KONTEN</a:t>
            </a:r>
          </a:p>
        </p:txBody>
      </p:sp>
      <p:sp>
        <p:nvSpPr>
          <p:cNvPr id="1048607" name="Rectangle 7"/>
          <p:cNvSpPr/>
          <p:nvPr/>
        </p:nvSpPr>
        <p:spPr>
          <a:xfrm>
            <a:off x="3664837" y="6322815"/>
            <a:ext cx="2623475" cy="369332"/>
          </a:xfrm>
          <a:prstGeom prst="rect">
            <a:avLst/>
          </a:prstGeom>
        </p:spPr>
        <p:txBody>
          <a:bodyPr wrap="none">
            <a:spAutoFit/>
          </a:bodyPr>
          <a:lstStyle/>
          <a:p>
            <a:pPr algn="ctr"/>
            <a:r>
              <a:rPr lang="en-US" dirty="0">
                <a:latin typeface="Arial Black" panose="020B0A04020102020204" pitchFamily="34" charset="0"/>
                <a:ea typeface="Calibri" panose="020F0502020204030204" pitchFamily="34" charset="0"/>
                <a:cs typeface="Minion-Regular"/>
              </a:rPr>
              <a:t>Multimodal </a:t>
            </a:r>
            <a:r>
              <a:rPr lang="en-US" dirty="0" err="1">
                <a:latin typeface="Arial Black" panose="020B0A04020102020204" pitchFamily="34" charset="0"/>
                <a:ea typeface="Calibri" panose="020F0502020204030204" pitchFamily="34" charset="0"/>
                <a:cs typeface="Minion-Regular"/>
              </a:rPr>
              <a:t>Literasi</a:t>
            </a:r>
            <a:endParaRPr lang="en-US" dirty="0">
              <a:latin typeface="Arial Black" panose="020B0A04020102020204" pitchFamily="34" charset="0"/>
            </a:endParaRPr>
          </a:p>
        </p:txBody>
      </p:sp>
      <p:cxnSp>
        <p:nvCxnSpPr>
          <p:cNvPr id="3145729" name="Straight Arrow Connector 9"/>
          <p:cNvCxnSpPr>
            <a:cxnSpLocks/>
          </p:cNvCxnSpPr>
          <p:nvPr/>
        </p:nvCxnSpPr>
        <p:spPr>
          <a:xfrm flipV="1">
            <a:off x="4549140" y="4771162"/>
            <a:ext cx="0" cy="155165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48608" name="Rectangle 10"/>
          <p:cNvSpPr/>
          <p:nvPr/>
        </p:nvSpPr>
        <p:spPr>
          <a:xfrm>
            <a:off x="3614106" y="74415"/>
            <a:ext cx="2514919" cy="369332"/>
          </a:xfrm>
          <a:prstGeom prst="rect">
            <a:avLst/>
          </a:prstGeom>
        </p:spPr>
        <p:txBody>
          <a:bodyPr wrap="none">
            <a:spAutoFit/>
          </a:bodyPr>
          <a:lstStyle/>
          <a:p>
            <a:pPr algn="ctr"/>
            <a:r>
              <a:rPr lang="en-US" dirty="0" err="1">
                <a:latin typeface="Arial Black" panose="020B0A04020102020204" pitchFamily="34" charset="0"/>
                <a:ea typeface="Calibri" panose="020F0502020204030204" pitchFamily="34" charset="0"/>
                <a:cs typeface="Minion-Regular"/>
              </a:rPr>
              <a:t>Perangkat</a:t>
            </a:r>
            <a:r>
              <a:rPr lang="en-US" dirty="0">
                <a:latin typeface="Arial Black" panose="020B0A04020102020204" pitchFamily="34" charset="0"/>
                <a:ea typeface="Calibri" panose="020F0502020204030204" pitchFamily="34" charset="0"/>
                <a:cs typeface="Minion-Regular"/>
              </a:rPr>
              <a:t> </a:t>
            </a:r>
            <a:r>
              <a:rPr lang="en-US" dirty="0" err="1">
                <a:latin typeface="Arial Black" panose="020B0A04020102020204" pitchFamily="34" charset="0"/>
                <a:ea typeface="Calibri" panose="020F0502020204030204" pitchFamily="34" charset="0"/>
                <a:cs typeface="Minion-Regular"/>
              </a:rPr>
              <a:t>Literasi</a:t>
            </a:r>
            <a:endParaRPr lang="en-US" dirty="0">
              <a:latin typeface="Arial Black" panose="020B0A04020102020204" pitchFamily="34" charset="0"/>
            </a:endParaRPr>
          </a:p>
        </p:txBody>
      </p:sp>
      <p:cxnSp>
        <p:nvCxnSpPr>
          <p:cNvPr id="3145730" name="Straight Arrow Connector 12"/>
          <p:cNvCxnSpPr>
            <a:cxnSpLocks/>
          </p:cNvCxnSpPr>
          <p:nvPr/>
        </p:nvCxnSpPr>
        <p:spPr>
          <a:xfrm>
            <a:off x="4549140" y="411482"/>
            <a:ext cx="0" cy="2331719"/>
          </a:xfrm>
          <a:prstGeom prst="straightConnector1">
            <a:avLst/>
          </a:prstGeom>
          <a:ln w="19050">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10" name="Picture 9"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22016762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7" name="Picture 4"/>
          <p:cNvPicPr>
            <a:picLocks noChangeAspect="1"/>
          </p:cNvPicPr>
          <p:nvPr/>
        </p:nvPicPr>
        <p:blipFill rotWithShape="1">
          <a:blip r:embed="rId2"/>
          <a:srcRect l="23499" t="12204" r="5876" b="13315"/>
          <a:stretch>
            <a:fillRect/>
          </a:stretch>
        </p:blipFill>
        <p:spPr>
          <a:xfrm>
            <a:off x="0" y="1"/>
            <a:ext cx="4446270" cy="3515046"/>
          </a:xfrm>
          <a:prstGeom prst="rect">
            <a:avLst/>
          </a:prstGeom>
        </p:spPr>
      </p:pic>
      <p:sp>
        <p:nvSpPr>
          <p:cNvPr id="1048609" name="Rectangle 5"/>
          <p:cNvSpPr/>
          <p:nvPr/>
        </p:nvSpPr>
        <p:spPr>
          <a:xfrm>
            <a:off x="308610" y="3572918"/>
            <a:ext cx="8629650" cy="2677656"/>
          </a:xfrm>
          <a:prstGeom prst="rect">
            <a:avLst/>
          </a:prstGeom>
        </p:spPr>
        <p:txBody>
          <a:bodyPr wrap="square">
            <a:spAutoFit/>
          </a:bodyPr>
          <a:lstStyle/>
          <a:p>
            <a:r>
              <a:rPr lang="en-US" sz="2800" dirty="0">
                <a:latin typeface="Arial Black" panose="020B0A04020102020204" pitchFamily="34" charset="0"/>
              </a:rPr>
              <a:t>Four discrete understandings of literacy:</a:t>
            </a:r>
          </a:p>
          <a:p>
            <a:pPr marL="342900" indent="-342900">
              <a:buFont typeface="Arial" panose="020B0604020202020204" pitchFamily="34" charset="0"/>
              <a:buChar char="•"/>
            </a:pPr>
            <a:r>
              <a:rPr lang="en-US" sz="2800" dirty="0">
                <a:latin typeface="Arial Black" panose="020B0A04020102020204" pitchFamily="34" charset="0"/>
              </a:rPr>
              <a:t>literacy as an autonomous set of skills; </a:t>
            </a:r>
          </a:p>
          <a:p>
            <a:pPr marL="342900" indent="-342900">
              <a:buFont typeface="Arial" panose="020B0604020202020204" pitchFamily="34" charset="0"/>
              <a:buChar char="•"/>
            </a:pPr>
            <a:r>
              <a:rPr lang="en-US" sz="2800" dirty="0">
                <a:latin typeface="Arial Black" panose="020B0A04020102020204" pitchFamily="34" charset="0"/>
              </a:rPr>
              <a:t>literacy as applied, practiced and situated;</a:t>
            </a:r>
          </a:p>
          <a:p>
            <a:pPr marL="342900" indent="-342900">
              <a:buFont typeface="Arial" panose="020B0604020202020204" pitchFamily="34" charset="0"/>
              <a:buChar char="•"/>
            </a:pPr>
            <a:r>
              <a:rPr lang="en-US" sz="2800" dirty="0">
                <a:solidFill>
                  <a:srgbClr val="FF0000"/>
                </a:solidFill>
                <a:latin typeface="Arial Black" panose="020B0A04020102020204" pitchFamily="34" charset="0"/>
              </a:rPr>
              <a:t>literacy as a learning process;</a:t>
            </a:r>
          </a:p>
          <a:p>
            <a:pPr marL="342900" indent="-342900">
              <a:buFont typeface="Arial" panose="020B0604020202020204" pitchFamily="34" charset="0"/>
              <a:buChar char="•"/>
            </a:pPr>
            <a:r>
              <a:rPr lang="en-US" sz="2800" dirty="0">
                <a:solidFill>
                  <a:srgbClr val="FF0000"/>
                </a:solidFill>
                <a:latin typeface="Arial Black" panose="020B0A04020102020204" pitchFamily="34" charset="0"/>
              </a:rPr>
              <a:t>literacy as text.</a:t>
            </a:r>
          </a:p>
        </p:txBody>
      </p:sp>
      <p:sp>
        <p:nvSpPr>
          <p:cNvPr id="1048610" name="TextBox 1"/>
          <p:cNvSpPr txBox="1"/>
          <p:nvPr/>
        </p:nvSpPr>
        <p:spPr>
          <a:xfrm>
            <a:off x="925831" y="381001"/>
            <a:ext cx="5723180" cy="923330"/>
          </a:xfrm>
          <a:prstGeom prst="rect">
            <a:avLst/>
          </a:prstGeom>
          <a:noFill/>
        </p:spPr>
        <p:txBody>
          <a:bodyPr wrap="square" rtlCol="0">
            <a:spAutoFit/>
          </a:bodyPr>
          <a:lstStyle/>
          <a:p>
            <a:r>
              <a:rPr lang="en-US" dirty="0">
                <a:latin typeface="Arial Black" panose="020B0A04020102020204" pitchFamily="34" charset="0"/>
              </a:rPr>
              <a:t>(Education for All Global Monitoring Report, Understandings of Literacy, Chapter 6. UNESCO, 2006)</a:t>
            </a:r>
          </a:p>
        </p:txBody>
      </p:sp>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0359617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28600" y="15433"/>
            <a:ext cx="8229600" cy="1143000"/>
          </a:xfrm>
        </p:spPr>
        <p:txBody>
          <a:bodyPr>
            <a:normAutofit/>
          </a:bodyPr>
          <a:lstStyle/>
          <a:p>
            <a:pPr algn="l"/>
            <a:r>
              <a:rPr lang="en-US" sz="3200" b="1" dirty="0" smtClean="0">
                <a:solidFill>
                  <a:srgbClr val="0070C0"/>
                </a:solidFill>
                <a:latin typeface="Century Gothic" panose="020B0502020202020204" pitchFamily="34" charset="0"/>
              </a:rPr>
              <a:t>KETERAMPILAN ABAD 21*</a:t>
            </a:r>
            <a:endParaRPr lang="en-US" sz="3200" b="1" dirty="0">
              <a:solidFill>
                <a:srgbClr val="0070C0"/>
              </a:solidFill>
              <a:latin typeface="Century Gothic" panose="020B0502020202020204" pitchFamily="34" charset="0"/>
            </a:endParaRPr>
          </a:p>
        </p:txBody>
      </p:sp>
      <p:graphicFrame>
        <p:nvGraphicFramePr>
          <p:cNvPr id="5" name="Diagram 4"/>
          <p:cNvGraphicFramePr/>
          <p:nvPr>
            <p:extLst>
              <p:ext uri="{D42A27DB-BD31-4B8C-83A1-F6EECF244321}">
                <p14:modId xmlns:p14="http://schemas.microsoft.com/office/powerpoint/2010/main" val="1407895463"/>
              </p:ext>
            </p:extLst>
          </p:nvPr>
        </p:nvGraphicFramePr>
        <p:xfrm>
          <a:off x="260727" y="838200"/>
          <a:ext cx="2402879" cy="31237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p:cNvGraphicFramePr/>
          <p:nvPr>
            <p:extLst>
              <p:ext uri="{D42A27DB-BD31-4B8C-83A1-F6EECF244321}">
                <p14:modId xmlns:p14="http://schemas.microsoft.com/office/powerpoint/2010/main" val="2638042990"/>
              </p:ext>
            </p:extLst>
          </p:nvPr>
        </p:nvGraphicFramePr>
        <p:xfrm>
          <a:off x="2734350" y="1371600"/>
          <a:ext cx="3250580" cy="453493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Diagram 6"/>
          <p:cNvGraphicFramePr/>
          <p:nvPr>
            <p:extLst>
              <p:ext uri="{D42A27DB-BD31-4B8C-83A1-F6EECF244321}">
                <p14:modId xmlns:p14="http://schemas.microsoft.com/office/powerpoint/2010/main" val="87754240"/>
              </p:ext>
            </p:extLst>
          </p:nvPr>
        </p:nvGraphicFramePr>
        <p:xfrm>
          <a:off x="6360472" y="2949979"/>
          <a:ext cx="2516828" cy="3374621"/>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8" name="Left-Right Arrow 7"/>
          <p:cNvSpPr/>
          <p:nvPr/>
        </p:nvSpPr>
        <p:spPr>
          <a:xfrm>
            <a:off x="2286000" y="3429000"/>
            <a:ext cx="609600" cy="406400"/>
          </a:xfrm>
          <a:prstGeom prst="leftRightArrow">
            <a:avLst>
              <a:gd name="adj1" fmla="val 57229"/>
              <a:gd name="adj2" fmla="val 50000"/>
            </a:avLst>
          </a:prstGeom>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a:endParaRPr lang="en-US"/>
          </a:p>
        </p:txBody>
      </p:sp>
      <p:sp>
        <p:nvSpPr>
          <p:cNvPr id="9" name="Left-Right Arrow 8"/>
          <p:cNvSpPr/>
          <p:nvPr/>
        </p:nvSpPr>
        <p:spPr>
          <a:xfrm>
            <a:off x="5867400" y="3937000"/>
            <a:ext cx="609600" cy="406400"/>
          </a:xfrm>
          <a:prstGeom prst="leftRightArrow">
            <a:avLst>
              <a:gd name="adj1" fmla="val 57229"/>
              <a:gd name="adj2" fmla="val 50000"/>
            </a:avLst>
          </a:prstGeom>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a:endParaRPr lang="en-US"/>
          </a:p>
        </p:txBody>
      </p:sp>
      <p:sp>
        <p:nvSpPr>
          <p:cNvPr id="10" name="TextBox 18"/>
          <p:cNvSpPr txBox="1">
            <a:spLocks noChangeArrowheads="1"/>
          </p:cNvSpPr>
          <p:nvPr/>
        </p:nvSpPr>
        <p:spPr bwMode="auto">
          <a:xfrm>
            <a:off x="4762500" y="6336272"/>
            <a:ext cx="2933700" cy="3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9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917575"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917575"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917575"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917575"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sz="1600" b="1" i="1" dirty="0" smtClean="0">
                <a:solidFill>
                  <a:srgbClr val="C00000"/>
                </a:solidFill>
              </a:rPr>
              <a:t>* Forum </a:t>
            </a:r>
            <a:r>
              <a:rPr lang="en-US" sz="1600" b="1" i="1" dirty="0" err="1" smtClean="0">
                <a:solidFill>
                  <a:srgbClr val="C00000"/>
                </a:solidFill>
              </a:rPr>
              <a:t>Ekonomi</a:t>
            </a:r>
            <a:r>
              <a:rPr lang="en-US" sz="1600" b="1" i="1" dirty="0" smtClean="0">
                <a:solidFill>
                  <a:srgbClr val="C00000"/>
                </a:solidFill>
              </a:rPr>
              <a:t> </a:t>
            </a:r>
            <a:r>
              <a:rPr lang="en-US" sz="1600" b="1" i="1" dirty="0" err="1" smtClean="0">
                <a:solidFill>
                  <a:srgbClr val="C00000"/>
                </a:solidFill>
              </a:rPr>
              <a:t>Dunia</a:t>
            </a:r>
            <a:r>
              <a:rPr lang="en-US" sz="1600" b="1" i="1" dirty="0" smtClean="0">
                <a:solidFill>
                  <a:srgbClr val="C00000"/>
                </a:solidFill>
              </a:rPr>
              <a:t>, 2015</a:t>
            </a:r>
            <a:endParaRPr lang="en-US" sz="1600" b="1" i="1" dirty="0">
              <a:solidFill>
                <a:srgbClr val="C00000"/>
              </a:solidFill>
            </a:endParaRPr>
          </a:p>
        </p:txBody>
      </p:sp>
      <p:grpSp>
        <p:nvGrpSpPr>
          <p:cNvPr id="11" name="Group 8"/>
          <p:cNvGrpSpPr/>
          <p:nvPr/>
        </p:nvGrpSpPr>
        <p:grpSpPr>
          <a:xfrm>
            <a:off x="264253" y="893531"/>
            <a:ext cx="4688747" cy="99519"/>
            <a:chOff x="0" y="2631522"/>
            <a:chExt cx="15040549" cy="828013"/>
          </a:xfrm>
          <a:solidFill>
            <a:srgbClr val="C9A3C4"/>
          </a:solidFill>
        </p:grpSpPr>
        <p:grpSp>
          <p:nvGrpSpPr>
            <p:cNvPr id="12" name="Group 11"/>
            <p:cNvGrpSpPr/>
            <p:nvPr/>
          </p:nvGrpSpPr>
          <p:grpSpPr>
            <a:xfrm>
              <a:off x="0" y="2632049"/>
              <a:ext cx="10872788" cy="827486"/>
              <a:chOff x="3886200" y="942975"/>
              <a:chExt cx="6986588" cy="628650"/>
            </a:xfrm>
            <a:grpFill/>
          </p:grpSpPr>
          <p:sp>
            <p:nvSpPr>
              <p:cNvPr id="14" name="Rectangle 13"/>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891" indent="-342891" algn="ctr">
                  <a:buFont typeface="+mj-lt"/>
                  <a:buAutoNum type="arabicPeriod"/>
                </a:pPr>
                <a:endParaRPr lang="en-US" sz="1600" dirty="0">
                  <a:latin typeface="Helvetica Neue" charset="0"/>
                  <a:ea typeface="Helvetica Neue" charset="0"/>
                  <a:cs typeface="Helvetica Neue" charset="0"/>
                </a:endParaRPr>
              </a:p>
            </p:txBody>
          </p:sp>
          <p:sp>
            <p:nvSpPr>
              <p:cNvPr id="15" name="Parallelogram 14"/>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891" indent="-342891" algn="ctr">
                  <a:buFont typeface="+mj-lt"/>
                  <a:buAutoNum type="arabicPeriod"/>
                </a:pPr>
                <a:endParaRPr lang="en-US" sz="1600" dirty="0">
                  <a:latin typeface="Helvetica Neue" charset="0"/>
                  <a:ea typeface="Helvetica Neue" charset="0"/>
                  <a:cs typeface="Helvetica Neue" charset="0"/>
                </a:endParaRPr>
              </a:p>
            </p:txBody>
          </p:sp>
        </p:grpSp>
        <p:sp>
          <p:nvSpPr>
            <p:cNvPr id="13" name="Parallelogram 12"/>
            <p:cNvSpPr/>
            <p:nvPr/>
          </p:nvSpPr>
          <p:spPr>
            <a:xfrm>
              <a:off x="10276643" y="2631522"/>
              <a:ext cx="4763906" cy="828013"/>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891" indent="-342891" algn="ctr">
                <a:buFont typeface="+mj-lt"/>
                <a:buAutoNum type="arabicPeriod"/>
              </a:pPr>
              <a:endParaRPr lang="en-US" sz="1600" dirty="0">
                <a:latin typeface="Helvetica Neue" charset="0"/>
                <a:ea typeface="Helvetica Neue" charset="0"/>
                <a:cs typeface="Helvetica Neue" charset="0"/>
              </a:endParaRPr>
            </a:p>
          </p:txBody>
        </p:sp>
      </p:grpSp>
      <p:pic>
        <p:nvPicPr>
          <p:cNvPr id="16" name="Picture 15"/>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229600" y="196131"/>
            <a:ext cx="639329" cy="690561"/>
          </a:xfrm>
          <a:prstGeom prst="rect">
            <a:avLst/>
          </a:prstGeom>
        </p:spPr>
      </p:pic>
      <p:pic>
        <p:nvPicPr>
          <p:cNvPr id="17" name="Picture 2" descr="D:\_____________________GLS 2016\gls desain 02\COVER GLS KIRIM\Logo GLS draft copy.jpg"/>
          <p:cNvPicPr>
            <a:picLocks noChangeAspect="1" noChangeArrowheads="1"/>
          </p:cNvPicPr>
          <p:nvPr/>
        </p:nvPicPr>
        <p:blipFill>
          <a:blip r:embed="rId18" cstate="print"/>
          <a:srcRect/>
          <a:stretch>
            <a:fillRect/>
          </a:stretch>
        </p:blipFill>
        <p:spPr bwMode="auto">
          <a:xfrm>
            <a:off x="8229600" y="5867400"/>
            <a:ext cx="794770" cy="839922"/>
          </a:xfrm>
          <a:prstGeom prst="rect">
            <a:avLst/>
          </a:prstGeom>
          <a:noFill/>
        </p:spPr>
      </p:pic>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1" name="Rectangle 1"/>
          <p:cNvSpPr/>
          <p:nvPr/>
        </p:nvSpPr>
        <p:spPr>
          <a:xfrm>
            <a:off x="251460" y="271701"/>
            <a:ext cx="4168140" cy="5632311"/>
          </a:xfrm>
          <a:prstGeom prst="rect">
            <a:avLst/>
          </a:prstGeom>
        </p:spPr>
        <p:txBody>
          <a:bodyPr wrap="square">
            <a:spAutoFit/>
          </a:bodyPr>
          <a:lstStyle/>
          <a:p>
            <a:r>
              <a:rPr lang="en-US" dirty="0">
                <a:latin typeface="Arial Black" panose="020B0A04020102020204" pitchFamily="34" charset="0"/>
              </a:rPr>
              <a:t>Literacy is defined as </a:t>
            </a:r>
            <a:r>
              <a:rPr lang="en-US" dirty="0">
                <a:solidFill>
                  <a:srgbClr val="FF0000"/>
                </a:solidFill>
                <a:latin typeface="Arial Black" panose="020B0A04020102020204" pitchFamily="34" charset="0"/>
              </a:rPr>
              <a:t>the ability to</a:t>
            </a:r>
            <a:r>
              <a:rPr lang="en-US" dirty="0">
                <a:latin typeface="Arial Black" panose="020B0A04020102020204" pitchFamily="34" charset="0"/>
              </a:rPr>
              <a:t> use language and images in rich and varied forms to read, write, listen, speak, view, represent, and think critically about ideas. It enables us to share information, to interact with others, and to make meaning. Literacy is a complex process that involves building on prior knowledge, culture, and experiences in order to develop new knowledge and deeper understanding. It connects individuals and communities, and is an essential tool for personal growth and active </a:t>
            </a:r>
            <a:r>
              <a:rPr lang="id-ID" dirty="0">
                <a:latin typeface="Arial Black" panose="020B0A04020102020204" pitchFamily="34" charset="0"/>
              </a:rPr>
              <a:t>participation in a democratic society.</a:t>
            </a:r>
          </a:p>
        </p:txBody>
      </p:sp>
      <p:pic>
        <p:nvPicPr>
          <p:cNvPr id="2097158" name="Picture 2"/>
          <p:cNvPicPr>
            <a:picLocks noChangeAspect="1"/>
          </p:cNvPicPr>
          <p:nvPr/>
        </p:nvPicPr>
        <p:blipFill rotWithShape="1">
          <a:blip r:embed="rId2"/>
          <a:srcRect l="29000" t="13538" r="25000" b="6645"/>
          <a:stretch>
            <a:fillRect/>
          </a:stretch>
        </p:blipFill>
        <p:spPr>
          <a:xfrm>
            <a:off x="4419600" y="290721"/>
            <a:ext cx="4438650" cy="5471160"/>
          </a:xfrm>
          <a:prstGeom prst="rect">
            <a:avLst/>
          </a:prstGeom>
        </p:spPr>
      </p:pic>
      <p:sp>
        <p:nvSpPr>
          <p:cNvPr id="1048612" name="Rectangle 3"/>
          <p:cNvSpPr/>
          <p:nvPr/>
        </p:nvSpPr>
        <p:spPr>
          <a:xfrm>
            <a:off x="533400" y="5791200"/>
            <a:ext cx="8275320" cy="923330"/>
          </a:xfrm>
          <a:prstGeom prst="rect">
            <a:avLst/>
          </a:prstGeom>
          <a:ln>
            <a:solidFill>
              <a:schemeClr val="tx1"/>
            </a:solidFill>
          </a:ln>
        </p:spPr>
        <p:txBody>
          <a:bodyPr wrap="square">
            <a:spAutoFit/>
          </a:bodyPr>
          <a:lstStyle/>
          <a:p>
            <a:r>
              <a:rPr lang="en-US" i="1" dirty="0" err="1">
                <a:latin typeface="Tahoma" panose="020B0604030504040204" pitchFamily="34" charset="0"/>
                <a:ea typeface="Tahoma" panose="020B0604030504040204" pitchFamily="34" charset="0"/>
                <a:cs typeface="Tahoma" panose="020B0604030504040204" pitchFamily="34" charset="0"/>
              </a:rPr>
              <a:t>Sumber</a:t>
            </a:r>
            <a:r>
              <a:rPr lang="en-US" i="1" dirty="0">
                <a:latin typeface="Tahoma" panose="020B0604030504040204" pitchFamily="34" charset="0"/>
                <a:ea typeface="Tahoma" panose="020B0604030504040204" pitchFamily="34" charset="0"/>
                <a:cs typeface="Tahoma" panose="020B0604030504040204" pitchFamily="34" charset="0"/>
              </a:rPr>
              <a:t>: </a:t>
            </a:r>
            <a:r>
              <a:rPr lang="en-US" dirty="0">
                <a:latin typeface="Tahoma" panose="020B0604030504040204" pitchFamily="34" charset="0"/>
                <a:ea typeface="Tahoma" panose="020B0604030504040204" pitchFamily="34" charset="0"/>
                <a:cs typeface="Tahoma" panose="020B0604030504040204" pitchFamily="34" charset="0"/>
              </a:rPr>
              <a:t>Expert Panel on Literacy in Grades 4 to 6. (2004). </a:t>
            </a:r>
            <a:r>
              <a:rPr lang="en-US" b="1" i="1" dirty="0">
                <a:latin typeface="Tahoma" panose="020B0604030504040204" pitchFamily="34" charset="0"/>
                <a:ea typeface="Tahoma" panose="020B0604030504040204" pitchFamily="34" charset="0"/>
                <a:cs typeface="Tahoma" panose="020B0604030504040204" pitchFamily="34" charset="0"/>
              </a:rPr>
              <a:t>Literacy for Learning: The Report of the Expert Panel on Literacy in Grades 4 to 6</a:t>
            </a:r>
            <a:r>
              <a:rPr lang="en-US" i="1" dirty="0">
                <a:latin typeface="Tahoma" panose="020B0604030504040204" pitchFamily="34" charset="0"/>
                <a:ea typeface="Tahoma" panose="020B0604030504040204" pitchFamily="34" charset="0"/>
                <a:cs typeface="Tahoma" panose="020B0604030504040204" pitchFamily="34" charset="0"/>
              </a:rPr>
              <a:t>. Ontario: </a:t>
            </a:r>
            <a:r>
              <a:rPr lang="id-ID" dirty="0">
                <a:latin typeface="Tahoma" panose="020B0604030504040204" pitchFamily="34" charset="0"/>
                <a:ea typeface="Tahoma" panose="020B0604030504040204" pitchFamily="34" charset="0"/>
                <a:cs typeface="Tahoma" panose="020B0604030504040204" pitchFamily="34" charset="0"/>
              </a:rPr>
              <a:t>Ontario Ministry of Education</a:t>
            </a:r>
          </a:p>
        </p:txBody>
      </p:sp>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75981107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4" name="TextBox 2"/>
          <p:cNvSpPr txBox="1"/>
          <p:nvPr/>
        </p:nvSpPr>
        <p:spPr>
          <a:xfrm>
            <a:off x="2438400" y="141982"/>
            <a:ext cx="4517583" cy="1077218"/>
          </a:xfrm>
          <a:prstGeom prst="rect">
            <a:avLst/>
          </a:prstGeom>
          <a:noFill/>
        </p:spPr>
        <p:txBody>
          <a:bodyPr wrap="none" rtlCol="0">
            <a:spAutoFit/>
          </a:bodyPr>
          <a:lstStyle/>
          <a:p>
            <a:pPr algn="ctr"/>
            <a:r>
              <a:rPr lang="en-US" sz="3200" dirty="0">
                <a:solidFill>
                  <a:srgbClr val="FF0000"/>
                </a:solidFill>
                <a:latin typeface="Arial Black" panose="020B0A04020102020204" pitchFamily="34" charset="0"/>
              </a:rPr>
              <a:t>DIMENSI LITERASI</a:t>
            </a:r>
          </a:p>
          <a:p>
            <a:pPr algn="ctr"/>
            <a:r>
              <a:rPr lang="en-US" sz="3200" dirty="0" err="1">
                <a:solidFill>
                  <a:srgbClr val="FF0000"/>
                </a:solidFill>
                <a:latin typeface="Arial Black" panose="020B0A04020102020204" pitchFamily="34" charset="0"/>
              </a:rPr>
              <a:t>dalam</a:t>
            </a:r>
            <a:r>
              <a:rPr lang="en-US" sz="3200" dirty="0">
                <a:solidFill>
                  <a:srgbClr val="FF0000"/>
                </a:solidFill>
                <a:latin typeface="Arial Black" panose="020B0A04020102020204" pitchFamily="34" charset="0"/>
              </a:rPr>
              <a:t> KURIKULUM</a:t>
            </a:r>
          </a:p>
        </p:txBody>
      </p:sp>
      <p:pic>
        <p:nvPicPr>
          <p:cNvPr id="2097159" name="Picture 4"/>
          <p:cNvPicPr>
            <a:picLocks/>
          </p:cNvPicPr>
          <p:nvPr/>
        </p:nvPicPr>
        <p:blipFill rotWithShape="1">
          <a:blip r:embed="rId2"/>
          <a:srcRect l="8718" t="4786" r="37180" b="4273"/>
          <a:stretch>
            <a:fillRect/>
          </a:stretch>
        </p:blipFill>
        <p:spPr bwMode="auto">
          <a:xfrm>
            <a:off x="102870" y="1402080"/>
            <a:ext cx="3978020" cy="5446335"/>
          </a:xfrm>
          <a:prstGeom prst="rect">
            <a:avLst/>
          </a:prstGeom>
          <a:ln>
            <a:noFill/>
          </a:ln>
        </p:spPr>
      </p:pic>
      <p:sp>
        <p:nvSpPr>
          <p:cNvPr id="1048615" name="Arrow: Right 5"/>
          <p:cNvSpPr/>
          <p:nvPr/>
        </p:nvSpPr>
        <p:spPr>
          <a:xfrm>
            <a:off x="3977640" y="3825240"/>
            <a:ext cx="651510" cy="62484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97160" name="Picture 7"/>
          <p:cNvPicPr>
            <a:picLocks/>
          </p:cNvPicPr>
          <p:nvPr/>
        </p:nvPicPr>
        <p:blipFill rotWithShape="1">
          <a:blip r:embed="rId3"/>
          <a:srcRect l="31025" t="4786" r="27692" b="18861"/>
          <a:stretch>
            <a:fillRect/>
          </a:stretch>
        </p:blipFill>
        <p:spPr bwMode="auto">
          <a:xfrm>
            <a:off x="4914900" y="1402080"/>
            <a:ext cx="3943350" cy="4998721"/>
          </a:xfrm>
          <a:prstGeom prst="rect">
            <a:avLst/>
          </a:prstGeom>
          <a:ln>
            <a:noFill/>
          </a:ln>
        </p:spPr>
      </p:pic>
      <p:pic>
        <p:nvPicPr>
          <p:cNvPr id="6" name="Picture 5" descr="D:\_____________________GLS 2016\gls desain 02\COVER GLS KIRIM\Logo GLS draft copy.jpg"/>
          <p:cNvPicPr>
            <a:picLocks noChangeAspect="1" noChangeArrowheads="1"/>
          </p:cNvPicPr>
          <p:nvPr/>
        </p:nvPicPr>
        <p:blipFill>
          <a:blip r:embed="rId4"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99991742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1" name="Picture 1"/>
          <p:cNvPicPr>
            <a:picLocks noChangeAspect="1"/>
          </p:cNvPicPr>
          <p:nvPr/>
        </p:nvPicPr>
        <p:blipFill rotWithShape="1">
          <a:blip r:embed="rId2"/>
          <a:srcRect l="15625" t="20430" r="8250" b="14872"/>
          <a:stretch>
            <a:fillRect/>
          </a:stretch>
        </p:blipFill>
        <p:spPr>
          <a:xfrm>
            <a:off x="72391" y="106680"/>
            <a:ext cx="8995409" cy="6629400"/>
          </a:xfrm>
          <a:prstGeom prst="rect">
            <a:avLst/>
          </a:prstGeom>
        </p:spPr>
      </p:pic>
      <p:pic>
        <p:nvPicPr>
          <p:cNvPr id="3"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9815274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6" name="TextBox 2"/>
          <p:cNvSpPr txBox="1"/>
          <p:nvPr/>
        </p:nvSpPr>
        <p:spPr>
          <a:xfrm>
            <a:off x="0" y="152400"/>
            <a:ext cx="4114799" cy="1077218"/>
          </a:xfrm>
          <a:prstGeom prst="rect">
            <a:avLst/>
          </a:prstGeom>
          <a:solidFill>
            <a:srgbClr val="FFFF00"/>
          </a:solidFill>
        </p:spPr>
        <p:txBody>
          <a:bodyPr wrap="square" rtlCol="0">
            <a:spAutoFit/>
          </a:bodyPr>
          <a:lstStyle/>
          <a:p>
            <a:r>
              <a:rPr lang="en-US" sz="3200" dirty="0">
                <a:solidFill>
                  <a:srgbClr val="FF0000"/>
                </a:solidFill>
                <a:latin typeface="Arial Black" panose="020B0A04020102020204" pitchFamily="34" charset="0"/>
              </a:rPr>
              <a:t>LITERASI LINTAS</a:t>
            </a:r>
          </a:p>
          <a:p>
            <a:r>
              <a:rPr lang="en-US" sz="3200" dirty="0">
                <a:solidFill>
                  <a:srgbClr val="FF0000"/>
                </a:solidFill>
                <a:latin typeface="Arial Black" panose="020B0A04020102020204" pitchFamily="34" charset="0"/>
              </a:rPr>
              <a:t>KURIKULUM</a:t>
            </a:r>
          </a:p>
        </p:txBody>
      </p:sp>
      <p:cxnSp>
        <p:nvCxnSpPr>
          <p:cNvPr id="3145731" name="Straight Connector 4"/>
          <p:cNvCxnSpPr>
            <a:cxnSpLocks/>
            <a:stCxn id="1048616" idx="3"/>
          </p:cNvCxnSpPr>
          <p:nvPr/>
        </p:nvCxnSpPr>
        <p:spPr>
          <a:xfrm>
            <a:off x="4114799" y="691009"/>
            <a:ext cx="1005842" cy="158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48617" name="Rectangle 5"/>
          <p:cNvSpPr/>
          <p:nvPr/>
        </p:nvSpPr>
        <p:spPr>
          <a:xfrm>
            <a:off x="5086350" y="350520"/>
            <a:ext cx="2651760" cy="67056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Arial Black" panose="020B0A04020102020204" pitchFamily="34" charset="0"/>
              </a:rPr>
              <a:t>Bahasa Indonesia</a:t>
            </a:r>
          </a:p>
        </p:txBody>
      </p:sp>
      <p:cxnSp>
        <p:nvCxnSpPr>
          <p:cNvPr id="3145732" name="Straight Connector 7"/>
          <p:cNvCxnSpPr>
            <a:cxnSpLocks/>
          </p:cNvCxnSpPr>
          <p:nvPr/>
        </p:nvCxnSpPr>
        <p:spPr>
          <a:xfrm>
            <a:off x="7326630" y="1036320"/>
            <a:ext cx="0" cy="47244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48618" name="Rectangle 8"/>
          <p:cNvSpPr/>
          <p:nvPr/>
        </p:nvSpPr>
        <p:spPr>
          <a:xfrm>
            <a:off x="6812280" y="5760720"/>
            <a:ext cx="2183130" cy="73152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Arial Black" panose="020B0A04020102020204" pitchFamily="34" charset="0"/>
              </a:rPr>
              <a:t>Lintas Mata Pelajaran</a:t>
            </a:r>
          </a:p>
        </p:txBody>
      </p:sp>
      <p:cxnSp>
        <p:nvCxnSpPr>
          <p:cNvPr id="3145733" name="Straight Arrow Connector 10"/>
          <p:cNvCxnSpPr>
            <a:cxnSpLocks/>
          </p:cNvCxnSpPr>
          <p:nvPr/>
        </p:nvCxnSpPr>
        <p:spPr>
          <a:xfrm>
            <a:off x="4983480" y="685800"/>
            <a:ext cx="0" cy="54381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145734" name="Straight Arrow Connector 12"/>
          <p:cNvCxnSpPr>
            <a:cxnSpLocks/>
          </p:cNvCxnSpPr>
          <p:nvPr/>
        </p:nvCxnSpPr>
        <p:spPr>
          <a:xfrm flipH="1">
            <a:off x="6812280" y="4617720"/>
            <a:ext cx="514350"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097162" name="Picture 11"/>
          <p:cNvPicPr>
            <a:picLocks/>
          </p:cNvPicPr>
          <p:nvPr/>
        </p:nvPicPr>
        <p:blipFill rotWithShape="1">
          <a:blip r:embed="rId2"/>
          <a:srcRect l="31025" t="4786" r="27692" b="18861"/>
          <a:stretch>
            <a:fillRect/>
          </a:stretch>
        </p:blipFill>
        <p:spPr bwMode="auto">
          <a:xfrm>
            <a:off x="2503170" y="1361570"/>
            <a:ext cx="4091940" cy="5130671"/>
          </a:xfrm>
          <a:prstGeom prst="rect">
            <a:avLst/>
          </a:prstGeom>
          <a:ln>
            <a:noFill/>
          </a:ln>
        </p:spPr>
      </p:pic>
      <p:pic>
        <p:nvPicPr>
          <p:cNvPr id="2097163" name="Picture 9"/>
          <p:cNvPicPr>
            <a:picLocks noChangeAspect="1"/>
          </p:cNvPicPr>
          <p:nvPr/>
        </p:nvPicPr>
        <p:blipFill rotWithShape="1">
          <a:blip r:embed="rId3"/>
          <a:srcRect l="34625" t="13760" r="30000" b="12396"/>
          <a:stretch>
            <a:fillRect/>
          </a:stretch>
        </p:blipFill>
        <p:spPr>
          <a:xfrm>
            <a:off x="28543" y="1229618"/>
            <a:ext cx="2486057" cy="3532554"/>
          </a:xfrm>
          <a:prstGeom prst="rect">
            <a:avLst/>
          </a:prstGeom>
        </p:spPr>
      </p:pic>
      <p:pic>
        <p:nvPicPr>
          <p:cNvPr id="11" name="Picture 10" descr="D:\_____________________GLS 2016\gls desain 02\COVER GLS KIRIM\Logo GLS draft copy.jpg"/>
          <p:cNvPicPr>
            <a:picLocks noChangeAspect="1" noChangeArrowheads="1"/>
          </p:cNvPicPr>
          <p:nvPr/>
        </p:nvPicPr>
        <p:blipFill>
          <a:blip r:embed="rId4"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75353236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1" name="TextBox 2"/>
          <p:cNvSpPr txBox="1"/>
          <p:nvPr/>
        </p:nvSpPr>
        <p:spPr>
          <a:xfrm>
            <a:off x="361371" y="291405"/>
            <a:ext cx="8554029" cy="1384995"/>
          </a:xfrm>
          <a:prstGeom prst="rect">
            <a:avLst/>
          </a:prstGeom>
          <a:noFill/>
        </p:spPr>
        <p:txBody>
          <a:bodyPr wrap="square" rtlCol="0">
            <a:spAutoFit/>
          </a:bodyPr>
          <a:lstStyle/>
          <a:p>
            <a:r>
              <a:rPr lang="en-US" sz="2800" dirty="0">
                <a:solidFill>
                  <a:srgbClr val="FF0000"/>
                </a:solidFill>
                <a:latin typeface="Arial Black" panose="020B0A04020102020204" pitchFamily="34" charset="0"/>
              </a:rPr>
              <a:t>LITERASI DALAM KURIKULUM</a:t>
            </a:r>
            <a:r>
              <a:rPr lang="en-US" sz="2800" dirty="0">
                <a:latin typeface="Arial Black" panose="020B0A04020102020204" pitchFamily="34" charset="0"/>
              </a:rPr>
              <a:t> –</a:t>
            </a:r>
            <a:r>
              <a:rPr lang="en-US" sz="2800" dirty="0" err="1">
                <a:latin typeface="Arial Black" panose="020B0A04020102020204" pitchFamily="34" charset="0"/>
              </a:rPr>
              <a:t>untuk</a:t>
            </a:r>
            <a:r>
              <a:rPr lang="en-US" sz="2800" dirty="0">
                <a:latin typeface="Arial Black" panose="020B0A04020102020204" pitchFamily="34" charset="0"/>
              </a:rPr>
              <a:t> </a:t>
            </a:r>
            <a:r>
              <a:rPr lang="en-US" sz="2800" dirty="0" err="1">
                <a:latin typeface="Arial Black" panose="020B0A04020102020204" pitchFamily="34" charset="0"/>
              </a:rPr>
              <a:t>meningkatkan</a:t>
            </a:r>
            <a:r>
              <a:rPr lang="en-US" sz="2800" dirty="0">
                <a:latin typeface="Arial Black" panose="020B0A04020102020204" pitchFamily="34" charset="0"/>
              </a:rPr>
              <a:t> </a:t>
            </a:r>
            <a:r>
              <a:rPr lang="en-US" sz="2800" dirty="0" err="1">
                <a:latin typeface="Arial Black" panose="020B0A04020102020204" pitchFamily="34" charset="0"/>
              </a:rPr>
              <a:t>kemampuan</a:t>
            </a:r>
            <a:r>
              <a:rPr lang="en-US" sz="2800" dirty="0">
                <a:latin typeface="Arial Black" panose="020B0A04020102020204" pitchFamily="34" charset="0"/>
              </a:rPr>
              <a:t> </a:t>
            </a:r>
            <a:r>
              <a:rPr lang="en-US" sz="2800" dirty="0" err="1">
                <a:latin typeface="Arial Black" panose="020B0A04020102020204" pitchFamily="34" charset="0"/>
              </a:rPr>
              <a:t>literasi</a:t>
            </a:r>
            <a:r>
              <a:rPr lang="en-US" sz="2800" dirty="0">
                <a:latin typeface="Arial Black" panose="020B0A04020102020204" pitchFamily="34" charset="0"/>
              </a:rPr>
              <a:t> </a:t>
            </a:r>
            <a:r>
              <a:rPr lang="en-US" sz="2800" dirty="0" err="1">
                <a:latin typeface="Arial Black" panose="020B0A04020102020204" pitchFamily="34" charset="0"/>
              </a:rPr>
              <a:t>untuk</a:t>
            </a:r>
            <a:r>
              <a:rPr lang="en-US" sz="2800" dirty="0">
                <a:latin typeface="Arial Black" panose="020B0A04020102020204" pitchFamily="34" charset="0"/>
              </a:rPr>
              <a:t> </a:t>
            </a:r>
            <a:r>
              <a:rPr lang="en-US" sz="2800" dirty="0" err="1">
                <a:latin typeface="Arial Black" panose="020B0A04020102020204" pitchFamily="34" charset="0"/>
              </a:rPr>
              <a:t>belajar</a:t>
            </a:r>
            <a:r>
              <a:rPr lang="en-US" sz="2800" dirty="0">
                <a:latin typeface="Arial Black" panose="020B0A04020102020204" pitchFamily="34" charset="0"/>
              </a:rPr>
              <a:t> di </a:t>
            </a:r>
            <a:r>
              <a:rPr lang="en-US" sz="2800" dirty="0" err="1">
                <a:latin typeface="Arial Black" panose="020B0A04020102020204" pitchFamily="34" charset="0"/>
              </a:rPr>
              <a:t>semua</a:t>
            </a:r>
            <a:r>
              <a:rPr lang="en-US" sz="2800" dirty="0">
                <a:latin typeface="Arial Black" panose="020B0A04020102020204" pitchFamily="34" charset="0"/>
              </a:rPr>
              <a:t> </a:t>
            </a:r>
            <a:r>
              <a:rPr lang="en-US" sz="2800" dirty="0" err="1">
                <a:latin typeface="Arial Black" panose="020B0A04020102020204" pitchFamily="34" charset="0"/>
              </a:rPr>
              <a:t>bidang</a:t>
            </a:r>
            <a:r>
              <a:rPr lang="en-US" sz="2800" dirty="0">
                <a:latin typeface="Arial Black" panose="020B0A04020102020204" pitchFamily="34" charset="0"/>
              </a:rPr>
              <a:t> </a:t>
            </a:r>
            <a:r>
              <a:rPr lang="en-US" sz="2800" dirty="0" err="1">
                <a:latin typeface="Arial Black" panose="020B0A04020102020204" pitchFamily="34" charset="0"/>
              </a:rPr>
              <a:t>kajian</a:t>
            </a:r>
            <a:r>
              <a:rPr lang="en-US" sz="2800" dirty="0">
                <a:latin typeface="Arial Black" panose="020B0A04020102020204" pitchFamily="34" charset="0"/>
              </a:rPr>
              <a:t> </a:t>
            </a:r>
            <a:r>
              <a:rPr lang="en-US" sz="2800" dirty="0" err="1">
                <a:latin typeface="Arial Black" panose="020B0A04020102020204" pitchFamily="34" charset="0"/>
              </a:rPr>
              <a:t>kurikulum</a:t>
            </a:r>
            <a:endParaRPr lang="id-ID" sz="2800" dirty="0">
              <a:latin typeface="Arial Black" panose="020B0A04020102020204" pitchFamily="34" charset="0"/>
            </a:endParaRPr>
          </a:p>
        </p:txBody>
      </p:sp>
      <p:sp>
        <p:nvSpPr>
          <p:cNvPr id="1048592" name="TextBox 3"/>
          <p:cNvSpPr txBox="1"/>
          <p:nvPr/>
        </p:nvSpPr>
        <p:spPr>
          <a:xfrm>
            <a:off x="308611" y="1859281"/>
            <a:ext cx="8530589" cy="3893374"/>
          </a:xfrm>
          <a:prstGeom prst="rect">
            <a:avLst/>
          </a:prstGeom>
          <a:noFill/>
        </p:spPr>
        <p:txBody>
          <a:bodyPr wrap="square" rtlCol="0">
            <a:spAutoFit/>
          </a:bodyPr>
          <a:lstStyle/>
          <a:p>
            <a:r>
              <a:rPr lang="en-US" sz="1900" b="1" dirty="0">
                <a:latin typeface="Tahoma" panose="020B0604030504040204" pitchFamily="34" charset="0"/>
                <a:ea typeface="Tahoma" panose="020B0604030504040204" pitchFamily="34" charset="0"/>
                <a:cs typeface="Tahoma" panose="020B0604030504040204" pitchFamily="34" charset="0"/>
              </a:rPr>
              <a:t>Agar </a:t>
            </a:r>
            <a:r>
              <a:rPr lang="en-US" sz="1900" b="1" dirty="0" err="1">
                <a:latin typeface="Tahoma" panose="020B0604030504040204" pitchFamily="34" charset="0"/>
                <a:ea typeface="Tahoma" panose="020B0604030504040204" pitchFamily="34" charset="0"/>
                <a:cs typeface="Tahoma" panose="020B0604030504040204" pitchFamily="34" charset="0"/>
              </a:rPr>
              <a:t>semua</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siswa</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belajar</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efektif</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mereka</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harus</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menjadi</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literat</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untuk</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belajar</a:t>
            </a:r>
            <a:r>
              <a:rPr lang="en-US" sz="1900" b="1" dirty="0">
                <a:latin typeface="Tahoma" panose="020B0604030504040204" pitchFamily="34" charset="0"/>
                <a:ea typeface="Tahoma" panose="020B0604030504040204" pitchFamily="34" charset="0"/>
                <a:cs typeface="Tahoma" panose="020B0604030504040204" pitchFamily="34" charset="0"/>
              </a:rPr>
              <a:t> di </a:t>
            </a:r>
            <a:r>
              <a:rPr lang="en-US" sz="1900" b="1" dirty="0" err="1">
                <a:latin typeface="Tahoma" panose="020B0604030504040204" pitchFamily="34" charset="0"/>
                <a:ea typeface="Tahoma" panose="020B0604030504040204" pitchFamily="34" charset="0"/>
                <a:cs typeface="Tahoma" panose="020B0604030504040204" pitchFamily="34" charset="0"/>
              </a:rPr>
              <a:t>semua</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bidang</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kajian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kurikulum</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Tuntutan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literasi</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dalam</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kurikulum</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berinteraksi</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dengan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ilmu</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pengetahuan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semacam</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bidang</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kajian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atau</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mata</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pelajaran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Misalnya</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dalam</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Sains</a:t>
            </a:r>
            <a:r>
              <a:rPr lang="en-US" sz="1900" b="1" dirty="0">
                <a:latin typeface="Tahoma" panose="020B0604030504040204" pitchFamily="34" charset="0"/>
                <a:ea typeface="Tahoma" panose="020B0604030504040204" pitchFamily="34" charset="0"/>
                <a:cs typeface="Tahoma" panose="020B0604030504040204" pitchFamily="34" charset="0"/>
              </a:rPr>
              <a:t> (IPA), </a:t>
            </a:r>
            <a:r>
              <a:rPr lang="en-US" sz="1900" b="1" dirty="0" err="1">
                <a:latin typeface="Tahoma" panose="020B0604030504040204" pitchFamily="34" charset="0"/>
                <a:ea typeface="Tahoma" panose="020B0604030504040204" pitchFamily="34" charset="0"/>
                <a:cs typeface="Tahoma" panose="020B0604030504040204" pitchFamily="34" charset="0"/>
              </a:rPr>
              <a:t>siswa</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perlu</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memahami</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teks</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prosedur</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eksperimen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atau</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informasi</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sains</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lainnya</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siswa</a:t>
            </a:r>
            <a:r>
              <a:rPr lang="en-US" sz="1900" b="1" dirty="0">
                <a:latin typeface="Tahoma" panose="020B0604030504040204" pitchFamily="34" charset="0"/>
                <a:ea typeface="Tahoma" panose="020B0604030504040204" pitchFamily="34" charset="0"/>
                <a:cs typeface="Tahoma" panose="020B0604030504040204" pitchFamily="34" charset="0"/>
              </a:rPr>
              <a:t> juga </a:t>
            </a:r>
            <a:r>
              <a:rPr lang="en-US" sz="1900" b="1" dirty="0" err="1">
                <a:latin typeface="Tahoma" panose="020B0604030504040204" pitchFamily="34" charset="0"/>
                <a:ea typeface="Tahoma" panose="020B0604030504040204" pitchFamily="34" charset="0"/>
                <a:cs typeface="Tahoma" panose="020B0604030504040204" pitchFamily="34" charset="0"/>
              </a:rPr>
              <a:t>perlu</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menulis</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laporan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sains</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setelah</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melakukan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smtClean="0">
                <a:latin typeface="Tahoma" panose="020B0604030504040204" pitchFamily="34" charset="0"/>
                <a:ea typeface="Tahoma" panose="020B0604030504040204" pitchFamily="34" charset="0"/>
                <a:cs typeface="Tahoma" panose="020B0604030504040204" pitchFamily="34" charset="0"/>
              </a:rPr>
              <a:t>investigasi</a:t>
            </a:r>
            <a:r>
              <a:rPr lang="en-US" sz="1900" b="1" dirty="0" smtClean="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atau</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eksperimen</a:t>
            </a:r>
            <a:r>
              <a:rPr lang="en-US" sz="1900" b="1" dirty="0">
                <a:latin typeface="Tahoma" panose="020B0604030504040204" pitchFamily="34" charset="0"/>
                <a:ea typeface="Tahoma" panose="020B0604030504040204" pitchFamily="34" charset="0"/>
                <a:cs typeface="Tahoma" panose="020B0604030504040204" pitchFamily="34" charset="0"/>
              </a:rPr>
              <a:t>. Hal </a:t>
            </a:r>
            <a:r>
              <a:rPr lang="en-US" sz="1900" b="1" dirty="0" err="1">
                <a:latin typeface="Tahoma" panose="020B0604030504040204" pitchFamily="34" charset="0"/>
                <a:ea typeface="Tahoma" panose="020B0604030504040204" pitchFamily="34" charset="0"/>
                <a:cs typeface="Tahoma" panose="020B0604030504040204" pitchFamily="34" charset="0"/>
              </a:rPr>
              <a:t>ini</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memerlukan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penggunaan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sistem</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bahasa</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termasuk</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tipe</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teks</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dan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struktur</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bahasa</a:t>
            </a:r>
            <a:r>
              <a:rPr lang="en-US" sz="1900" b="1" dirty="0">
                <a:latin typeface="Tahoma" panose="020B0604030504040204" pitchFamily="34" charset="0"/>
                <a:ea typeface="Tahoma" panose="020B0604030504040204" pitchFamily="34" charset="0"/>
                <a:cs typeface="Tahoma" panose="020B0604030504040204" pitchFamily="34" charset="0"/>
              </a:rPr>
              <a:t> yang </a:t>
            </a:r>
            <a:r>
              <a:rPr lang="en-US" sz="1900" b="1" dirty="0" err="1">
                <a:latin typeface="Tahoma" panose="020B0604030504040204" pitchFamily="34" charset="0"/>
                <a:ea typeface="Tahoma" panose="020B0604030504040204" pitchFamily="34" charset="0"/>
                <a:cs typeface="Tahoma" panose="020B0604030504040204" pitchFamily="34" charset="0"/>
              </a:rPr>
              <a:t>khas</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kosa</a:t>
            </a:r>
            <a:r>
              <a:rPr lang="en-US" sz="1900" b="1" dirty="0">
                <a:latin typeface="Tahoma" panose="020B0604030504040204" pitchFamily="34" charset="0"/>
                <a:ea typeface="Tahoma" panose="020B0604030504040204" pitchFamily="34" charset="0"/>
                <a:cs typeface="Tahoma" panose="020B0604030504040204" pitchFamily="34" charset="0"/>
              </a:rPr>
              <a:t> kata </a:t>
            </a:r>
            <a:r>
              <a:rPr lang="en-US" sz="1900" b="1" dirty="0" err="1">
                <a:latin typeface="Tahoma" panose="020B0604030504040204" pitchFamily="34" charset="0"/>
                <a:ea typeface="Tahoma" panose="020B0604030504040204" pitchFamily="34" charset="0"/>
                <a:cs typeface="Tahoma" panose="020B0604030504040204" pitchFamily="34" charset="0"/>
              </a:rPr>
              <a:t>dan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grafis</a:t>
            </a:r>
            <a:r>
              <a:rPr lang="en-US" sz="1900" b="1" dirty="0">
                <a:latin typeface="Tahoma" panose="020B0604030504040204" pitchFamily="34" charset="0"/>
                <a:ea typeface="Tahoma" panose="020B0604030504040204" pitchFamily="34" charset="0"/>
                <a:cs typeface="Tahoma" panose="020B0604030504040204" pitchFamily="34" charset="0"/>
              </a:rPr>
              <a:t> yang </a:t>
            </a:r>
            <a:r>
              <a:rPr lang="en-US" sz="1900" b="1" dirty="0" err="1">
                <a:latin typeface="Tahoma" panose="020B0604030504040204" pitchFamily="34" charset="0"/>
                <a:ea typeface="Tahoma" panose="020B0604030504040204" pitchFamily="34" charset="0"/>
                <a:cs typeface="Tahoma" panose="020B0604030504040204" pitchFamily="34" charset="0"/>
              </a:rPr>
              <a:t>spesifik</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untuk</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mengkonstruksi</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pengetahuan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dalam</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Sains</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dan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mungkin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tidak</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dipelajari</a:t>
            </a:r>
            <a:r>
              <a:rPr lang="en-US" sz="1900" b="1" dirty="0">
                <a:latin typeface="Tahoma" panose="020B0604030504040204" pitchFamily="34" charset="0"/>
                <a:ea typeface="Tahoma" panose="020B0604030504040204" pitchFamily="34" charset="0"/>
                <a:cs typeface="Tahoma" panose="020B0604030504040204" pitchFamily="34" charset="0"/>
              </a:rPr>
              <a:t> di </a:t>
            </a:r>
            <a:r>
              <a:rPr lang="en-US" sz="1900" b="1" dirty="0" err="1">
                <a:latin typeface="Tahoma" panose="020B0604030504040204" pitchFamily="34" charset="0"/>
                <a:ea typeface="Tahoma" panose="020B0604030504040204" pitchFamily="34" charset="0"/>
                <a:cs typeface="Tahoma" panose="020B0604030504040204" pitchFamily="34" charset="0"/>
              </a:rPr>
              <a:t>bidang</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kajian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lainnya</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Jika</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tuntutan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literasi</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semacam</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ini</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dibiarkan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implisit</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dan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tidak</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diajarkan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secara</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eksplisit</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maka</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hal</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ini</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akan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memberikan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hambatan</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dalam</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belajar</a:t>
            </a:r>
            <a:r>
              <a:rPr lang="en-US" sz="1900" b="1" dirty="0">
                <a:latin typeface="Tahoma" panose="020B0604030504040204" pitchFamily="34" charset="0"/>
                <a:ea typeface="Tahoma" panose="020B0604030504040204" pitchFamily="34" charset="0"/>
                <a:cs typeface="Tahoma" panose="020B0604030504040204" pitchFamily="34" charset="0"/>
              </a:rPr>
              <a:t> di </a:t>
            </a:r>
            <a:r>
              <a:rPr lang="en-US" sz="1900" b="1" dirty="0" err="1">
                <a:latin typeface="Tahoma" panose="020B0604030504040204" pitchFamily="34" charset="0"/>
                <a:ea typeface="Tahoma" panose="020B0604030504040204" pitchFamily="34" charset="0"/>
                <a:cs typeface="Tahoma" panose="020B0604030504040204" pitchFamily="34" charset="0"/>
              </a:rPr>
              <a:t>semua</a:t>
            </a:r>
            <a:r>
              <a:rPr lang="en-US" sz="1900" b="1" dirty="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bidang</a:t>
            </a:r>
            <a:r>
              <a:rPr lang="en-US" sz="1900" b="1" dirty="0">
                <a:latin typeface="Tahoma" panose="020B0604030504040204" pitchFamily="34" charset="0"/>
                <a:ea typeface="Tahoma" panose="020B0604030504040204" pitchFamily="34" charset="0"/>
                <a:cs typeface="Tahoma" panose="020B0604030504040204" pitchFamily="34" charset="0"/>
              </a:rPr>
              <a:t>.</a:t>
            </a:r>
            <a:endParaRPr lang="id-ID" sz="1900" b="1" dirty="0">
              <a:latin typeface="Tahoma" panose="020B0604030504040204" pitchFamily="34" charset="0"/>
              <a:ea typeface="Tahoma" panose="020B0604030504040204" pitchFamily="34" charset="0"/>
              <a:cs typeface="Tahoma" panose="020B0604030504040204" pitchFamily="34" charset="0"/>
            </a:endParaRPr>
          </a:p>
        </p:txBody>
      </p:sp>
      <p:sp>
        <p:nvSpPr>
          <p:cNvPr id="1048593" name="TextBox 4"/>
          <p:cNvSpPr txBox="1"/>
          <p:nvPr/>
        </p:nvSpPr>
        <p:spPr>
          <a:xfrm>
            <a:off x="308611" y="5928360"/>
            <a:ext cx="4461734" cy="707886"/>
          </a:xfrm>
          <a:prstGeom prst="rect">
            <a:avLst/>
          </a:prstGeom>
          <a:solidFill>
            <a:srgbClr val="FFFF00"/>
          </a:solidFill>
        </p:spPr>
        <p:txBody>
          <a:bodyPr wrap="square" rtlCol="0">
            <a:spAutoFit/>
          </a:bodyPr>
          <a:lstStyle/>
          <a:p>
            <a:r>
              <a:rPr lang="en-US" sz="2000" dirty="0" err="1">
                <a:latin typeface="Arial Black" panose="020B0A04020102020204" pitchFamily="34" charset="0"/>
              </a:rPr>
              <a:t>Literasi</a:t>
            </a:r>
            <a:r>
              <a:rPr lang="en-US" sz="2000" dirty="0">
                <a:latin typeface="Arial Black" panose="020B0A04020102020204" pitchFamily="34" charset="0"/>
              </a:rPr>
              <a:t> </a:t>
            </a:r>
            <a:r>
              <a:rPr lang="en-US" sz="2000" dirty="0" err="1">
                <a:latin typeface="Arial Black" panose="020B0A04020102020204" pitchFamily="34" charset="0"/>
              </a:rPr>
              <a:t>dalam</a:t>
            </a:r>
            <a:r>
              <a:rPr lang="en-US" sz="2000" dirty="0">
                <a:latin typeface="Arial Black" panose="020B0A04020102020204" pitchFamily="34" charset="0"/>
              </a:rPr>
              <a:t> </a:t>
            </a:r>
            <a:r>
              <a:rPr lang="en-US" sz="2000" dirty="0" err="1">
                <a:latin typeface="Arial Black" panose="020B0A04020102020204" pitchFamily="34" charset="0"/>
              </a:rPr>
              <a:t>mata</a:t>
            </a:r>
            <a:r>
              <a:rPr lang="en-US" sz="2000" dirty="0">
                <a:latin typeface="Arial Black" panose="020B0A04020102020204" pitchFamily="34" charset="0"/>
              </a:rPr>
              <a:t> </a:t>
            </a:r>
            <a:r>
              <a:rPr lang="en-US" sz="2000" dirty="0" err="1">
                <a:latin typeface="Arial Black" panose="020B0A04020102020204" pitchFamily="34" charset="0"/>
              </a:rPr>
              <a:t>pelajaran</a:t>
            </a:r>
            <a:r>
              <a:rPr lang="en-US" sz="2000" dirty="0">
                <a:latin typeface="Arial Black" panose="020B0A04020102020204" pitchFamily="34" charset="0"/>
              </a:rPr>
              <a:t> (</a:t>
            </a:r>
            <a:r>
              <a:rPr lang="en-US" sz="2000" dirty="0" err="1">
                <a:latin typeface="Arial Black" panose="020B0A04020102020204" pitchFamily="34" charset="0"/>
              </a:rPr>
              <a:t>Sains</a:t>
            </a:r>
            <a:r>
              <a:rPr lang="en-US" sz="2000" dirty="0">
                <a:latin typeface="Arial Black" panose="020B0A04020102020204" pitchFamily="34" charset="0"/>
              </a:rPr>
              <a:t>/IPA) </a:t>
            </a:r>
            <a:endParaRPr lang="id-ID" sz="2000" dirty="0">
              <a:latin typeface="Arial Black" panose="020B0A04020102020204" pitchFamily="34" charset="0"/>
            </a:endParaRPr>
          </a:p>
        </p:txBody>
      </p:sp>
      <p:sp>
        <p:nvSpPr>
          <p:cNvPr id="1048594" name="Arrow: Right 5"/>
          <p:cNvSpPr/>
          <p:nvPr/>
        </p:nvSpPr>
        <p:spPr>
          <a:xfrm>
            <a:off x="2583180" y="6328470"/>
            <a:ext cx="4160520" cy="14853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48595" name="TextBox 6"/>
          <p:cNvSpPr txBox="1"/>
          <p:nvPr/>
        </p:nvSpPr>
        <p:spPr>
          <a:xfrm>
            <a:off x="6789421" y="5867400"/>
            <a:ext cx="1752824" cy="707886"/>
          </a:xfrm>
          <a:prstGeom prst="rect">
            <a:avLst/>
          </a:prstGeom>
          <a:solidFill>
            <a:srgbClr val="FFFF00"/>
          </a:solidFill>
        </p:spPr>
        <p:txBody>
          <a:bodyPr wrap="square" rtlCol="0">
            <a:spAutoFit/>
          </a:bodyPr>
          <a:lstStyle/>
          <a:p>
            <a:pPr algn="ctr"/>
            <a:r>
              <a:rPr lang="en-US" sz="2000" dirty="0" err="1">
                <a:latin typeface="Arial Black" panose="020B0A04020102020204" pitchFamily="34" charset="0"/>
              </a:rPr>
              <a:t>Literasi</a:t>
            </a:r>
            <a:r>
              <a:rPr lang="en-US" sz="2000" dirty="0">
                <a:latin typeface="Arial Black" panose="020B0A04020102020204" pitchFamily="34" charset="0"/>
              </a:rPr>
              <a:t> </a:t>
            </a:r>
            <a:r>
              <a:rPr lang="en-US" sz="2000" dirty="0" err="1">
                <a:latin typeface="Arial Black" panose="020B0A04020102020204" pitchFamily="34" charset="0"/>
              </a:rPr>
              <a:t>Sains</a:t>
            </a:r>
            <a:r>
              <a:rPr lang="en-US" sz="2000" dirty="0">
                <a:latin typeface="Arial Black" panose="020B0A04020102020204" pitchFamily="34" charset="0"/>
              </a:rPr>
              <a:t> </a:t>
            </a:r>
            <a:endParaRPr lang="id-ID" sz="2000" dirty="0">
              <a:latin typeface="Arial Black" panose="020B0A04020102020204" pitchFamily="34" charset="0"/>
            </a:endParaRPr>
          </a:p>
        </p:txBody>
      </p:sp>
      <p:pic>
        <p:nvPicPr>
          <p:cNvPr id="7" name="Picture 6"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70037077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6" name="Rectangle 5"/>
          <p:cNvSpPr/>
          <p:nvPr/>
        </p:nvSpPr>
        <p:spPr>
          <a:xfrm>
            <a:off x="514350" y="2834640"/>
            <a:ext cx="902970" cy="329184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8584" name="TextBox 2"/>
          <p:cNvSpPr txBox="1"/>
          <p:nvPr/>
        </p:nvSpPr>
        <p:spPr>
          <a:xfrm>
            <a:off x="78930" y="152400"/>
            <a:ext cx="4529189" cy="1077218"/>
          </a:xfrm>
          <a:prstGeom prst="rect">
            <a:avLst/>
          </a:prstGeom>
          <a:solidFill>
            <a:srgbClr val="FFFF00"/>
          </a:solidFill>
        </p:spPr>
        <p:txBody>
          <a:bodyPr wrap="none" rtlCol="0">
            <a:spAutoFit/>
          </a:bodyPr>
          <a:lstStyle/>
          <a:p>
            <a:r>
              <a:rPr lang="en-US" sz="3200" dirty="0">
                <a:solidFill>
                  <a:srgbClr val="FF0000"/>
                </a:solidFill>
                <a:latin typeface="Arial Black" panose="020B0A04020102020204" pitchFamily="34" charset="0"/>
              </a:rPr>
              <a:t>KARAKTER LINTAS</a:t>
            </a:r>
          </a:p>
          <a:p>
            <a:r>
              <a:rPr lang="en-US" sz="3200" dirty="0">
                <a:solidFill>
                  <a:srgbClr val="FF0000"/>
                </a:solidFill>
                <a:latin typeface="Arial Black" panose="020B0A04020102020204" pitchFamily="34" charset="0"/>
              </a:rPr>
              <a:t>KURIKULUM</a:t>
            </a:r>
          </a:p>
        </p:txBody>
      </p:sp>
      <p:sp>
        <p:nvSpPr>
          <p:cNvPr id="1048585" name="Arrow: Right 4"/>
          <p:cNvSpPr/>
          <p:nvPr/>
        </p:nvSpPr>
        <p:spPr>
          <a:xfrm>
            <a:off x="4603433" y="1706881"/>
            <a:ext cx="2004965" cy="3398520"/>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8587" name="TextBox 8"/>
          <p:cNvSpPr txBox="1"/>
          <p:nvPr/>
        </p:nvSpPr>
        <p:spPr>
          <a:xfrm>
            <a:off x="6553200" y="4034790"/>
            <a:ext cx="2372701" cy="923330"/>
          </a:xfrm>
          <a:prstGeom prst="rect">
            <a:avLst/>
          </a:prstGeom>
          <a:noFill/>
        </p:spPr>
        <p:txBody>
          <a:bodyPr wrap="none" rtlCol="0">
            <a:spAutoFit/>
          </a:bodyPr>
          <a:lstStyle/>
          <a:p>
            <a:pPr algn="ctr"/>
            <a:r>
              <a:rPr lang="en-US" dirty="0">
                <a:solidFill>
                  <a:srgbClr val="FF0000"/>
                </a:solidFill>
                <a:latin typeface="Arial Black" panose="020B0A04020102020204" pitchFamily="34" charset="0"/>
              </a:rPr>
              <a:t>MASYARAKAT</a:t>
            </a:r>
          </a:p>
          <a:p>
            <a:pPr algn="ctr"/>
            <a:r>
              <a:rPr lang="en-US" dirty="0">
                <a:solidFill>
                  <a:srgbClr val="FF0000"/>
                </a:solidFill>
                <a:latin typeface="Arial Black" panose="020B0A04020102020204" pitchFamily="34" charset="0"/>
              </a:rPr>
              <a:t>BERPERADABAN </a:t>
            </a:r>
            <a:endParaRPr lang="zh-CN" altLang="en-US" dirty="0"/>
          </a:p>
          <a:p>
            <a:pPr algn="ctr"/>
            <a:r>
              <a:rPr lang="en-US" dirty="0">
                <a:solidFill>
                  <a:srgbClr val="FF0000"/>
                </a:solidFill>
                <a:latin typeface="Arial Black" panose="020B0A04020102020204" pitchFamily="34" charset="0"/>
              </a:rPr>
              <a:t>PANCASILA</a:t>
            </a:r>
          </a:p>
        </p:txBody>
      </p:sp>
      <p:pic>
        <p:nvPicPr>
          <p:cNvPr id="2097152" name="Picture 2" descr="Image result for garuda pancasila"/>
          <p:cNvPicPr>
            <a:picLocks noChangeAspect="1" noChangeArrowheads="1"/>
          </p:cNvPicPr>
          <p:nvPr/>
        </p:nvPicPr>
        <p:blipFill>
          <a:blip r:embed="rId3" cstate="print"/>
          <a:srcRect/>
          <a:stretch>
            <a:fillRect/>
          </a:stretch>
        </p:blipFill>
        <p:spPr bwMode="auto">
          <a:xfrm>
            <a:off x="6823340" y="1706881"/>
            <a:ext cx="1711059" cy="2010707"/>
          </a:xfrm>
          <a:prstGeom prst="rect">
            <a:avLst/>
          </a:prstGeom>
          <a:noFill/>
        </p:spPr>
      </p:pic>
      <p:pic>
        <p:nvPicPr>
          <p:cNvPr id="2097153" name="Picture 10"/>
          <p:cNvPicPr>
            <a:picLocks/>
          </p:cNvPicPr>
          <p:nvPr/>
        </p:nvPicPr>
        <p:blipFill rotWithShape="1">
          <a:blip r:embed="rId4"/>
          <a:srcRect l="35513" t="5015" r="28333" b="19316"/>
          <a:stretch>
            <a:fillRect/>
          </a:stretch>
        </p:blipFill>
        <p:spPr bwMode="auto">
          <a:xfrm>
            <a:off x="1417320" y="1356360"/>
            <a:ext cx="3929063" cy="5151120"/>
          </a:xfrm>
          <a:prstGeom prst="rect">
            <a:avLst/>
          </a:prstGeom>
          <a:ln>
            <a:noFill/>
          </a:ln>
        </p:spPr>
      </p:pic>
      <p:pic>
        <p:nvPicPr>
          <p:cNvPr id="8" name="Picture 7" descr="D:\_____________________GLS 2016\gls desain 02\COVER GLS KIRIM\Logo GLS draft copy.jpg"/>
          <p:cNvPicPr>
            <a:picLocks noChangeAspect="1" noChangeArrowheads="1"/>
          </p:cNvPicPr>
          <p:nvPr/>
        </p:nvPicPr>
        <p:blipFill>
          <a:blip r:embed="rId5"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28154628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2514600"/>
            <a:ext cx="6983515" cy="1077218"/>
          </a:xfrm>
          <a:prstGeom prst="rect">
            <a:avLst/>
          </a:prstGeom>
          <a:noFill/>
        </p:spPr>
        <p:txBody>
          <a:bodyPr wrap="none" rtlCol="0">
            <a:spAutoFit/>
          </a:bodyPr>
          <a:lstStyle/>
          <a:p>
            <a:r>
              <a:rPr lang="en-US" sz="3200" b="1" dirty="0" smtClean="0">
                <a:solidFill>
                  <a:srgbClr val="0070C0"/>
                </a:solidFill>
              </a:rPr>
              <a:t>INSTRUMEN BUDAYA LITERASI SEKOLAH</a:t>
            </a:r>
          </a:p>
          <a:p>
            <a:r>
              <a:rPr lang="en-US" sz="3200" b="1" dirty="0" smtClean="0"/>
              <a:t>(</a:t>
            </a:r>
            <a:r>
              <a:rPr lang="en-US" sz="3200" b="1" dirty="0" err="1" smtClean="0"/>
              <a:t>Pemantauan</a:t>
            </a:r>
            <a:r>
              <a:rPr lang="en-US" sz="3200" b="1" dirty="0" smtClean="0"/>
              <a:t> dan </a:t>
            </a:r>
            <a:r>
              <a:rPr lang="en-US" sz="3200" b="1" dirty="0" err="1" smtClean="0"/>
              <a:t>Evaluasi</a:t>
            </a:r>
            <a:r>
              <a:rPr lang="en-US" sz="3200" b="1" dirty="0" smtClean="0"/>
              <a:t>)</a:t>
            </a:r>
            <a:endParaRPr lang="en-US" sz="3200" b="1" dirty="0"/>
          </a:p>
        </p:txBody>
      </p:sp>
      <p:pic>
        <p:nvPicPr>
          <p:cNvPr id="3" name="Picture 2"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31871139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52400" y="274638"/>
            <a:ext cx="8229600" cy="812736"/>
          </a:xfrm>
        </p:spPr>
        <p:txBody>
          <a:bodyPr>
            <a:normAutofit/>
          </a:bodyPr>
          <a:lstStyle/>
          <a:p>
            <a:pPr algn="l"/>
            <a:r>
              <a:rPr lang="en-US" sz="3200" b="1" dirty="0" err="1" smtClean="0">
                <a:solidFill>
                  <a:srgbClr val="0070C0"/>
                </a:solidFill>
              </a:rPr>
              <a:t>Indikator</a:t>
            </a:r>
            <a:r>
              <a:rPr lang="en-US" sz="3200" b="1" dirty="0" smtClean="0">
                <a:solidFill>
                  <a:srgbClr val="0070C0"/>
                </a:solidFill>
              </a:rPr>
              <a:t> </a:t>
            </a:r>
            <a:r>
              <a:rPr lang="en-US" sz="3200" b="1" dirty="0" err="1" smtClean="0">
                <a:solidFill>
                  <a:srgbClr val="0070C0"/>
                </a:solidFill>
              </a:rPr>
              <a:t>Literasi</a:t>
            </a:r>
            <a:r>
              <a:rPr lang="en-US" sz="3200" b="1" dirty="0" smtClean="0">
                <a:solidFill>
                  <a:srgbClr val="0070C0"/>
                </a:solidFill>
              </a:rPr>
              <a:t> </a:t>
            </a:r>
            <a:r>
              <a:rPr lang="en-US" sz="3200" b="1" dirty="0" err="1" smtClean="0">
                <a:solidFill>
                  <a:srgbClr val="0070C0"/>
                </a:solidFill>
              </a:rPr>
              <a:t>dalam</a:t>
            </a:r>
            <a:r>
              <a:rPr lang="en-US" sz="3200" b="1" dirty="0" smtClean="0">
                <a:solidFill>
                  <a:srgbClr val="0070C0"/>
                </a:solidFill>
              </a:rPr>
              <a:t> </a:t>
            </a:r>
            <a:r>
              <a:rPr lang="en-US" sz="3200" b="1" dirty="0" err="1" smtClean="0">
                <a:solidFill>
                  <a:srgbClr val="0070C0"/>
                </a:solidFill>
              </a:rPr>
              <a:t>Pembelajaran</a:t>
            </a:r>
            <a:r>
              <a:rPr lang="en-US" sz="3200" b="1" dirty="0" smtClean="0">
                <a:solidFill>
                  <a:srgbClr val="0070C0"/>
                </a:solidFill>
              </a:rPr>
              <a:t> (1)</a:t>
            </a:r>
            <a:endParaRPr lang="en-US" sz="3200" b="1" dirty="0">
              <a:solidFill>
                <a:srgbClr val="0070C0"/>
              </a:solidFill>
            </a:endParaRPr>
          </a:p>
        </p:txBody>
      </p:sp>
      <p:graphicFrame>
        <p:nvGraphicFramePr>
          <p:cNvPr id="2" name="Table 1"/>
          <p:cNvGraphicFramePr>
            <a:graphicFrameLocks noGrp="1"/>
          </p:cNvGraphicFramePr>
          <p:nvPr>
            <p:extLst/>
          </p:nvPr>
        </p:nvGraphicFramePr>
        <p:xfrm>
          <a:off x="685800" y="1143000"/>
          <a:ext cx="7772400" cy="1569720"/>
        </p:xfrm>
        <a:graphic>
          <a:graphicData uri="http://schemas.openxmlformats.org/drawingml/2006/table">
            <a:tbl>
              <a:tblPr firstRow="1" firstCol="1" bandRow="1">
                <a:tableStyleId>{5C22544A-7EE6-4342-B048-85BDC9FD1C3A}</a:tableStyleId>
              </a:tblPr>
              <a:tblGrid>
                <a:gridCol w="2837593"/>
                <a:gridCol w="4934807"/>
              </a:tblGrid>
              <a:tr h="0">
                <a:tc>
                  <a:txBody>
                    <a:bodyPr/>
                    <a:lstStyle/>
                    <a:p>
                      <a:pPr>
                        <a:lnSpc>
                          <a:spcPct val="100000"/>
                        </a:lnSpc>
                        <a:spcAft>
                          <a:spcPts val="0"/>
                        </a:spcAft>
                      </a:pPr>
                      <a:r>
                        <a:rPr lang="en-US" sz="2000" dirty="0">
                          <a:effectLst/>
                        </a:rPr>
                        <a:t> </a:t>
                      </a:r>
                      <a:r>
                        <a:rPr lang="en-US" sz="1800" dirty="0" smtClean="0">
                          <a:effectLst/>
                        </a:rPr>
                        <a:t>Mata </a:t>
                      </a:r>
                      <a:r>
                        <a:rPr lang="en-US" sz="1800" dirty="0" err="1">
                          <a:effectLst/>
                        </a:rPr>
                        <a:t>Pelajaran</a:t>
                      </a:r>
                      <a:r>
                        <a:rPr lang="en-US" sz="1800" dirty="0">
                          <a:effectLst/>
                        </a:rPr>
                        <a:t>/SMP</a:t>
                      </a:r>
                      <a:endParaRPr lang="en-US" sz="1800" dirty="0">
                        <a:effectLst/>
                        <a:latin typeface="Calibri" charset="0"/>
                        <a:ea typeface="Calibri" charset="0"/>
                        <a:cs typeface="Times New Roman" charset="0"/>
                      </a:endParaRPr>
                    </a:p>
                  </a:txBody>
                  <a:tcPr marL="68580" marR="68580" marT="0" marB="0"/>
                </a:tc>
                <a:tc>
                  <a:txBody>
                    <a:bodyPr/>
                    <a:lstStyle/>
                    <a:p>
                      <a:pPr marL="108585" indent="-89535">
                        <a:lnSpc>
                          <a:spcPct val="100000"/>
                        </a:lnSpc>
                        <a:spcAft>
                          <a:spcPts val="0"/>
                        </a:spcAft>
                      </a:pPr>
                      <a:r>
                        <a:rPr lang="en-US" sz="2000" dirty="0" smtClean="0">
                          <a:effectLst/>
                        </a:rPr>
                        <a:t>:</a:t>
                      </a:r>
                      <a:endParaRPr lang="en-US" sz="2000" dirty="0">
                        <a:effectLst/>
                        <a:latin typeface="Calibri" charset="0"/>
                        <a:ea typeface="Calibri" charset="0"/>
                        <a:cs typeface="Times New Roman" charset="0"/>
                      </a:endParaRPr>
                    </a:p>
                  </a:txBody>
                  <a:tcPr marL="68580" marR="68580" marT="0" marB="0"/>
                </a:tc>
              </a:tr>
              <a:tr h="0">
                <a:tc>
                  <a:txBody>
                    <a:bodyPr/>
                    <a:lstStyle/>
                    <a:p>
                      <a:pPr>
                        <a:lnSpc>
                          <a:spcPct val="100000"/>
                        </a:lnSpc>
                        <a:spcAft>
                          <a:spcPts val="0"/>
                        </a:spcAft>
                      </a:pPr>
                      <a:r>
                        <a:rPr lang="en-US" sz="2000">
                          <a:effectLst/>
                        </a:rPr>
                        <a:t>Kelas/Semester</a:t>
                      </a:r>
                      <a:endParaRPr lang="en-US" sz="2000">
                        <a:effectLst/>
                        <a:latin typeface="Calibri" charset="0"/>
                        <a:ea typeface="Calibri" charset="0"/>
                        <a:cs typeface="Times New Roman" charset="0"/>
                      </a:endParaRPr>
                    </a:p>
                  </a:txBody>
                  <a:tcPr marL="68580" marR="68580" marT="0" marB="0"/>
                </a:tc>
                <a:tc>
                  <a:txBody>
                    <a:bodyPr/>
                    <a:lstStyle/>
                    <a:p>
                      <a:pPr>
                        <a:lnSpc>
                          <a:spcPct val="100000"/>
                        </a:lnSpc>
                        <a:spcAft>
                          <a:spcPts val="0"/>
                        </a:spcAft>
                      </a:pPr>
                      <a:r>
                        <a:rPr lang="en-US" sz="2000" dirty="0">
                          <a:effectLst/>
                        </a:rPr>
                        <a:t>:</a:t>
                      </a:r>
                      <a:endParaRPr lang="en-US" sz="2000" dirty="0">
                        <a:effectLst/>
                        <a:latin typeface="Calibri" charset="0"/>
                        <a:ea typeface="Calibri" charset="0"/>
                        <a:cs typeface="Times New Roman" charset="0"/>
                      </a:endParaRPr>
                    </a:p>
                  </a:txBody>
                  <a:tcPr marL="68580" marR="68580" marT="0" marB="0"/>
                </a:tc>
              </a:tr>
              <a:tr h="203835">
                <a:tc>
                  <a:txBody>
                    <a:bodyPr/>
                    <a:lstStyle/>
                    <a:p>
                      <a:pPr>
                        <a:lnSpc>
                          <a:spcPct val="100000"/>
                        </a:lnSpc>
                        <a:spcAft>
                          <a:spcPts val="0"/>
                        </a:spcAft>
                      </a:pPr>
                      <a:r>
                        <a:rPr lang="en-US" sz="2000">
                          <a:effectLst/>
                        </a:rPr>
                        <a:t>Materi Pokok</a:t>
                      </a:r>
                      <a:endParaRPr lang="en-US" sz="2000">
                        <a:effectLst/>
                        <a:latin typeface="Calibri" charset="0"/>
                        <a:ea typeface="Calibri" charset="0"/>
                        <a:cs typeface="Times New Roman" charset="0"/>
                      </a:endParaRPr>
                    </a:p>
                  </a:txBody>
                  <a:tcPr marL="68580" marR="68580" marT="0" marB="0"/>
                </a:tc>
                <a:tc>
                  <a:txBody>
                    <a:bodyPr/>
                    <a:lstStyle/>
                    <a:p>
                      <a:pPr>
                        <a:lnSpc>
                          <a:spcPct val="100000"/>
                        </a:lnSpc>
                        <a:spcAft>
                          <a:spcPts val="0"/>
                        </a:spcAft>
                      </a:pPr>
                      <a:r>
                        <a:rPr lang="en-US" sz="2000" dirty="0">
                          <a:effectLst/>
                        </a:rPr>
                        <a:t>:</a:t>
                      </a:r>
                      <a:endParaRPr lang="en-US" sz="2000" dirty="0">
                        <a:effectLst/>
                        <a:latin typeface="Calibri" charset="0"/>
                        <a:ea typeface="Calibri" charset="0"/>
                        <a:cs typeface="Times New Roman" charset="0"/>
                      </a:endParaRPr>
                    </a:p>
                  </a:txBody>
                  <a:tcPr marL="68580" marR="68580" marT="0" marB="0"/>
                </a:tc>
              </a:tr>
              <a:tr h="186690">
                <a:tc>
                  <a:txBody>
                    <a:bodyPr/>
                    <a:lstStyle/>
                    <a:p>
                      <a:pPr>
                        <a:lnSpc>
                          <a:spcPct val="100000"/>
                        </a:lnSpc>
                        <a:spcAft>
                          <a:spcPts val="0"/>
                        </a:spcAft>
                      </a:pPr>
                      <a:r>
                        <a:rPr lang="en-US" sz="2000">
                          <a:effectLst/>
                        </a:rPr>
                        <a:t>Nama Guru/email/HP</a:t>
                      </a:r>
                      <a:endParaRPr lang="en-US" sz="2000">
                        <a:effectLst/>
                        <a:latin typeface="Calibri" charset="0"/>
                        <a:ea typeface="Calibri" charset="0"/>
                        <a:cs typeface="Times New Roman" charset="0"/>
                      </a:endParaRPr>
                    </a:p>
                  </a:txBody>
                  <a:tcPr marL="68580" marR="68580" marT="0" marB="0"/>
                </a:tc>
                <a:tc>
                  <a:txBody>
                    <a:bodyPr/>
                    <a:lstStyle/>
                    <a:p>
                      <a:pPr>
                        <a:lnSpc>
                          <a:spcPct val="100000"/>
                        </a:lnSpc>
                        <a:spcAft>
                          <a:spcPts val="0"/>
                        </a:spcAft>
                      </a:pPr>
                      <a:r>
                        <a:rPr lang="en-US" sz="2000" dirty="0">
                          <a:effectLst/>
                        </a:rPr>
                        <a:t>:</a:t>
                      </a:r>
                      <a:endParaRPr lang="en-US" sz="2000" dirty="0">
                        <a:effectLst/>
                        <a:latin typeface="Calibri" charset="0"/>
                        <a:ea typeface="Calibri" charset="0"/>
                        <a:cs typeface="Times New Roman" charset="0"/>
                      </a:endParaRPr>
                    </a:p>
                  </a:txBody>
                  <a:tcPr marL="68580" marR="68580" marT="0" marB="0"/>
                </a:tc>
              </a:tr>
              <a:tr h="0">
                <a:tc>
                  <a:txBody>
                    <a:bodyPr/>
                    <a:lstStyle/>
                    <a:p>
                      <a:pPr>
                        <a:lnSpc>
                          <a:spcPct val="115000"/>
                        </a:lnSpc>
                        <a:spcAft>
                          <a:spcPts val="0"/>
                        </a:spcAft>
                      </a:pPr>
                      <a:r>
                        <a:rPr lang="en-US" sz="2000" dirty="0" err="1">
                          <a:effectLst/>
                        </a:rPr>
                        <a:t>Alokasi</a:t>
                      </a:r>
                      <a:r>
                        <a:rPr lang="en-US" sz="2000" dirty="0">
                          <a:effectLst/>
                        </a:rPr>
                        <a:t> </a:t>
                      </a:r>
                      <a:r>
                        <a:rPr lang="en-US" sz="2000" dirty="0" err="1">
                          <a:effectLst/>
                        </a:rPr>
                        <a:t>Waktu</a:t>
                      </a:r>
                      <a:endParaRPr lang="en-US" sz="2000" dirty="0">
                        <a:effectLst/>
                        <a:latin typeface="Calibri" charset="0"/>
                        <a:ea typeface="Calibri" charset="0"/>
                        <a:cs typeface="Times New Roman" charset="0"/>
                      </a:endParaRPr>
                    </a:p>
                  </a:txBody>
                  <a:tcPr marL="68580" marR="68580" marT="0" marB="0"/>
                </a:tc>
                <a:tc>
                  <a:txBody>
                    <a:bodyPr/>
                    <a:lstStyle/>
                    <a:p>
                      <a:pPr>
                        <a:lnSpc>
                          <a:spcPct val="115000"/>
                        </a:lnSpc>
                        <a:spcAft>
                          <a:spcPts val="0"/>
                        </a:spcAft>
                      </a:pPr>
                      <a:r>
                        <a:rPr lang="en-US" sz="2000" dirty="0">
                          <a:effectLst/>
                        </a:rPr>
                        <a:t>:</a:t>
                      </a:r>
                      <a:endParaRPr lang="en-US" sz="2000" dirty="0">
                        <a:effectLst/>
                        <a:latin typeface="Calibri" charset="0"/>
                        <a:ea typeface="Calibri" charset="0"/>
                        <a:cs typeface="Times New Roman" charset="0"/>
                      </a:endParaRPr>
                    </a:p>
                  </a:txBody>
                  <a:tcPr marL="68580" marR="68580" marT="0" marB="0"/>
                </a:tc>
              </a:tr>
            </a:tbl>
          </a:graphicData>
        </a:graphic>
      </p:graphicFrame>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41320"/>
            <a:ext cx="9144000" cy="2730500"/>
          </a:xfrm>
          <a:prstGeom prst="rect">
            <a:avLst/>
          </a:prstGeom>
        </p:spPr>
      </p:pic>
      <p:pic>
        <p:nvPicPr>
          <p:cNvPr id="6" name="Picture 5"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36417525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l"/>
            <a:r>
              <a:rPr lang="en-US" sz="3200" b="1" dirty="0" err="1" smtClean="0">
                <a:solidFill>
                  <a:srgbClr val="0070C0"/>
                </a:solidFill>
              </a:rPr>
              <a:t>Indikator</a:t>
            </a:r>
            <a:r>
              <a:rPr lang="en-US" sz="3200" b="1" dirty="0" smtClean="0">
                <a:solidFill>
                  <a:srgbClr val="0070C0"/>
                </a:solidFill>
              </a:rPr>
              <a:t> </a:t>
            </a:r>
            <a:r>
              <a:rPr lang="en-US" sz="3200" b="1" dirty="0" err="1" smtClean="0">
                <a:solidFill>
                  <a:srgbClr val="0070C0"/>
                </a:solidFill>
              </a:rPr>
              <a:t>Literasi</a:t>
            </a:r>
            <a:r>
              <a:rPr lang="en-US" sz="3200" b="1" dirty="0" smtClean="0">
                <a:solidFill>
                  <a:srgbClr val="0070C0"/>
                </a:solidFill>
              </a:rPr>
              <a:t> </a:t>
            </a:r>
            <a:r>
              <a:rPr lang="en-US" sz="3200" b="1" dirty="0" err="1" smtClean="0">
                <a:solidFill>
                  <a:srgbClr val="0070C0"/>
                </a:solidFill>
              </a:rPr>
              <a:t>dalam</a:t>
            </a:r>
            <a:r>
              <a:rPr lang="en-US" sz="3200" b="1" dirty="0" smtClean="0">
                <a:solidFill>
                  <a:srgbClr val="0070C0"/>
                </a:solidFill>
              </a:rPr>
              <a:t> </a:t>
            </a:r>
            <a:r>
              <a:rPr lang="en-US" sz="3200" b="1" dirty="0" err="1" smtClean="0">
                <a:solidFill>
                  <a:srgbClr val="0070C0"/>
                </a:solidFill>
              </a:rPr>
              <a:t>Pembelajaran</a:t>
            </a:r>
            <a:r>
              <a:rPr lang="en-US" sz="3200" b="1" dirty="0" smtClean="0">
                <a:solidFill>
                  <a:srgbClr val="0070C0"/>
                </a:solidFill>
              </a:rPr>
              <a:t> (2)</a:t>
            </a:r>
            <a:endParaRPr lang="en-US" sz="3200" b="1" dirty="0">
              <a:solidFill>
                <a:srgbClr val="0070C0"/>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30300"/>
            <a:ext cx="9144000" cy="5194300"/>
          </a:xfrm>
          <a:prstGeom prst="rect">
            <a:avLst/>
          </a:prstGeom>
        </p:spPr>
      </p:pic>
      <p:pic>
        <p:nvPicPr>
          <p:cNvPr id="4" name="Picture 3"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15811222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l"/>
            <a:r>
              <a:rPr lang="en-US" sz="3200" b="1" dirty="0" err="1" smtClean="0">
                <a:solidFill>
                  <a:srgbClr val="0070C0"/>
                </a:solidFill>
              </a:rPr>
              <a:t>Indikator</a:t>
            </a:r>
            <a:r>
              <a:rPr lang="en-US" sz="3200" b="1" dirty="0" smtClean="0">
                <a:solidFill>
                  <a:srgbClr val="0070C0"/>
                </a:solidFill>
              </a:rPr>
              <a:t> </a:t>
            </a:r>
            <a:r>
              <a:rPr lang="en-US" sz="3200" b="1" dirty="0" err="1" smtClean="0">
                <a:solidFill>
                  <a:srgbClr val="0070C0"/>
                </a:solidFill>
              </a:rPr>
              <a:t>Literasi</a:t>
            </a:r>
            <a:r>
              <a:rPr lang="en-US" sz="3200" b="1" dirty="0" smtClean="0">
                <a:solidFill>
                  <a:srgbClr val="0070C0"/>
                </a:solidFill>
              </a:rPr>
              <a:t> </a:t>
            </a:r>
            <a:r>
              <a:rPr lang="en-US" sz="3200" b="1" dirty="0" err="1" smtClean="0">
                <a:solidFill>
                  <a:srgbClr val="0070C0"/>
                </a:solidFill>
              </a:rPr>
              <a:t>dalam</a:t>
            </a:r>
            <a:r>
              <a:rPr lang="en-US" sz="3200" b="1" dirty="0" smtClean="0">
                <a:solidFill>
                  <a:srgbClr val="0070C0"/>
                </a:solidFill>
              </a:rPr>
              <a:t> </a:t>
            </a:r>
            <a:r>
              <a:rPr lang="en-US" sz="3200" b="1" dirty="0" err="1" smtClean="0">
                <a:solidFill>
                  <a:srgbClr val="0070C0"/>
                </a:solidFill>
              </a:rPr>
              <a:t>Pembelajaran</a:t>
            </a:r>
            <a:r>
              <a:rPr lang="en-US" sz="3200" b="1" dirty="0" smtClean="0">
                <a:solidFill>
                  <a:srgbClr val="0070C0"/>
                </a:solidFill>
              </a:rPr>
              <a:t> (3)</a:t>
            </a:r>
            <a:endParaRPr lang="en-US" sz="3200" b="1" dirty="0">
              <a:solidFill>
                <a:srgbClr val="0070C0"/>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66800"/>
            <a:ext cx="9144000" cy="5181600"/>
          </a:xfrm>
          <a:prstGeom prst="rect">
            <a:avLst/>
          </a:prstGeom>
        </p:spPr>
      </p:pic>
      <p:pic>
        <p:nvPicPr>
          <p:cNvPr id="4" name="Picture 3"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7477887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4"/>
          <p:cNvSpPr txBox="1">
            <a:spLocks/>
          </p:cNvSpPr>
          <p:nvPr/>
        </p:nvSpPr>
        <p:spPr>
          <a:xfrm>
            <a:off x="152401" y="886690"/>
            <a:ext cx="8600647" cy="5678883"/>
          </a:xfrm>
          <a:prstGeom prst="rect">
            <a:avLst/>
          </a:prstGeom>
        </p:spPr>
        <p:txBody>
          <a:bodyPr vert="horz" lIns="91438" tIns="45719" rIns="91438" bIns="45719"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700" indent="0" algn="just">
              <a:lnSpc>
                <a:spcPct val="100000"/>
              </a:lnSpc>
              <a:spcBef>
                <a:spcPts val="0"/>
              </a:spcBef>
              <a:buNone/>
            </a:pPr>
            <a:endParaRPr lang="id-ID" sz="1500" dirty="0">
              <a:latin typeface="Helvetica Neue" charset="0"/>
              <a:ea typeface="Helvetica Neue" charset="0"/>
              <a:cs typeface="Helvetica Neue" charset="0"/>
            </a:endParaRPr>
          </a:p>
          <a:p>
            <a:pPr marL="365116" indent="-352417" algn="just">
              <a:lnSpc>
                <a:spcPct val="100000"/>
              </a:lnSpc>
              <a:spcBef>
                <a:spcPts val="0"/>
              </a:spcBef>
              <a:buAutoNum type="alphaLcPeriod" startAt="5"/>
            </a:pPr>
            <a:endParaRPr lang="en-GB" sz="1500" b="1" dirty="0">
              <a:latin typeface="Helvetica Neue" charset="0"/>
              <a:ea typeface="Helvetica Neue" charset="0"/>
              <a:cs typeface="Helvetica Neue" charset="0"/>
            </a:endParaRPr>
          </a:p>
        </p:txBody>
      </p:sp>
      <p:sp>
        <p:nvSpPr>
          <p:cNvPr id="5" name="TextBox 4"/>
          <p:cNvSpPr txBox="1"/>
          <p:nvPr/>
        </p:nvSpPr>
        <p:spPr>
          <a:xfrm>
            <a:off x="228600" y="99540"/>
            <a:ext cx="7162800" cy="738660"/>
          </a:xfrm>
          <a:prstGeom prst="rect">
            <a:avLst/>
          </a:prstGeom>
          <a:noFill/>
        </p:spPr>
        <p:txBody>
          <a:bodyPr wrap="square" lIns="121917" tIns="60958" rIns="121917" bIns="60958" rtlCol="0">
            <a:spAutoFit/>
          </a:bodyPr>
          <a:lstStyle/>
          <a:p>
            <a:r>
              <a:rPr lang="en-US" sz="3200" dirty="0" smtClean="0">
                <a:solidFill>
                  <a:srgbClr val="0070C0"/>
                </a:solidFill>
                <a:latin typeface="Impact" pitchFamily="34" charset="0"/>
                <a:ea typeface="Helvetica Neue" charset="0"/>
                <a:cs typeface="Helvetica Neue" charset="0"/>
              </a:rPr>
              <a:t>Program </a:t>
            </a:r>
            <a:r>
              <a:rPr lang="en-US" sz="4000" dirty="0" smtClean="0">
                <a:solidFill>
                  <a:srgbClr val="0070C0"/>
                </a:solidFill>
                <a:latin typeface="Impact" pitchFamily="34" charset="0"/>
                <a:ea typeface="Helvetica Neue" charset="0"/>
                <a:cs typeface="Helvetica Neue" charset="0"/>
              </a:rPr>
              <a:t>LITERASI</a:t>
            </a:r>
            <a:r>
              <a:rPr lang="en-US" sz="3200" dirty="0" smtClean="0">
                <a:solidFill>
                  <a:srgbClr val="0070C0"/>
                </a:solidFill>
                <a:latin typeface="Impact" pitchFamily="34" charset="0"/>
                <a:ea typeface="Helvetica Neue" charset="0"/>
                <a:cs typeface="Helvetica Neue" charset="0"/>
              </a:rPr>
              <a:t> </a:t>
            </a:r>
            <a:r>
              <a:rPr lang="en-US" sz="3200" dirty="0" err="1" smtClean="0">
                <a:solidFill>
                  <a:srgbClr val="0070C0"/>
                </a:solidFill>
                <a:latin typeface="Impact" pitchFamily="34" charset="0"/>
                <a:ea typeface="Helvetica Neue" charset="0"/>
                <a:cs typeface="Helvetica Neue" charset="0"/>
              </a:rPr>
              <a:t>Kemendikbud</a:t>
            </a:r>
            <a:endParaRPr lang="en-US" sz="3200" dirty="0">
              <a:solidFill>
                <a:srgbClr val="0070C0"/>
              </a:solidFill>
              <a:latin typeface="Impact" pitchFamily="34" charset="0"/>
              <a:ea typeface="Helvetica Neue" charset="0"/>
              <a:cs typeface="Helvetica Neue" charset="0"/>
            </a:endParaRPr>
          </a:p>
        </p:txBody>
      </p:sp>
      <p:sp>
        <p:nvSpPr>
          <p:cNvPr id="11" name="Oval 10"/>
          <p:cNvSpPr/>
          <p:nvPr/>
        </p:nvSpPr>
        <p:spPr>
          <a:xfrm>
            <a:off x="3505200" y="2971800"/>
            <a:ext cx="2271151" cy="1501097"/>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a:r>
              <a:rPr lang="en-US" sz="2400" b="1" dirty="0" smtClean="0">
                <a:latin typeface="Arial Narrow" panose="020B0606020202030204" pitchFamily="34" charset="0"/>
              </a:rPr>
              <a:t>GERAKAN LITERASI NASIONAL</a:t>
            </a:r>
          </a:p>
        </p:txBody>
      </p:sp>
      <p:grpSp>
        <p:nvGrpSpPr>
          <p:cNvPr id="12" name="Group 12"/>
          <p:cNvGrpSpPr/>
          <p:nvPr/>
        </p:nvGrpSpPr>
        <p:grpSpPr>
          <a:xfrm>
            <a:off x="5909243" y="1604598"/>
            <a:ext cx="1863157" cy="1774036"/>
            <a:chOff x="3061120" y="4575140"/>
            <a:chExt cx="2089304" cy="1993832"/>
          </a:xfrm>
        </p:grpSpPr>
        <p:sp>
          <p:nvSpPr>
            <p:cNvPr id="13" name="Oval 12"/>
            <p:cNvSpPr/>
            <p:nvPr/>
          </p:nvSpPr>
          <p:spPr>
            <a:xfrm>
              <a:off x="3061120" y="4575140"/>
              <a:ext cx="2089304" cy="199383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14" name="TextBox 13"/>
            <p:cNvSpPr txBox="1"/>
            <p:nvPr/>
          </p:nvSpPr>
          <p:spPr>
            <a:xfrm>
              <a:off x="3185260" y="4827120"/>
              <a:ext cx="1965164" cy="1487408"/>
            </a:xfrm>
            <a:prstGeom prst="rect">
              <a:avLst/>
            </a:prstGeom>
            <a:noFill/>
          </p:spPr>
          <p:txBody>
            <a:bodyPr wrap="square" rtlCol="0">
              <a:spAutoFit/>
            </a:bodyPr>
            <a:lstStyle/>
            <a:p>
              <a:pPr algn="ctr"/>
              <a:r>
                <a:rPr lang="en-US" sz="20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Gerakan</a:t>
              </a:r>
              <a:endParaRPr lang="en-US" sz="20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endParaRPr>
            </a:p>
            <a:p>
              <a:pPr algn="ctr"/>
              <a:r>
                <a:rPr lang="en-US" sz="20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Literasi</a:t>
              </a:r>
              <a:endParaRPr lang="en-US" sz="20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endParaRPr>
            </a:p>
            <a:p>
              <a:pPr algn="ctr"/>
              <a:r>
                <a:rPr lang="en-US" sz="20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Guru </a:t>
              </a:r>
              <a:r>
                <a:rPr lang="en-US" sz="20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dan</a:t>
              </a:r>
              <a:r>
                <a:rPr lang="en-US" sz="20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 </a:t>
              </a:r>
              <a:r>
                <a:rPr lang="en-US" sz="20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Tendik</a:t>
              </a:r>
              <a:endParaRPr lang="en-US" sz="2000" b="1" dirty="0">
                <a:solidFill>
                  <a:schemeClr val="bg1"/>
                </a:solidFill>
                <a:effectLst>
                  <a:outerShdw blurRad="38100" dist="38100" dir="2700000" algn="tl">
                    <a:srgbClr val="000000">
                      <a:alpha val="43137"/>
                    </a:srgbClr>
                  </a:outerShdw>
                </a:effectLst>
                <a:latin typeface="Arial Narrow" charset="0"/>
                <a:ea typeface="Arial Narrow" charset="0"/>
                <a:cs typeface="Arial Narrow" charset="0"/>
              </a:endParaRPr>
            </a:p>
          </p:txBody>
        </p:sp>
      </p:grpSp>
      <p:grpSp>
        <p:nvGrpSpPr>
          <p:cNvPr id="15" name="Group 16"/>
          <p:cNvGrpSpPr/>
          <p:nvPr/>
        </p:nvGrpSpPr>
        <p:grpSpPr>
          <a:xfrm>
            <a:off x="1600200" y="1668868"/>
            <a:ext cx="1740010" cy="1702072"/>
            <a:chOff x="2404085" y="466283"/>
            <a:chExt cx="1997461" cy="1854775"/>
          </a:xfrm>
        </p:grpSpPr>
        <p:sp>
          <p:nvSpPr>
            <p:cNvPr id="16" name="Oval 15"/>
            <p:cNvSpPr/>
            <p:nvPr/>
          </p:nvSpPr>
          <p:spPr>
            <a:xfrm>
              <a:off x="2404085" y="466283"/>
              <a:ext cx="1997461" cy="18547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17" name="TextBox 16"/>
            <p:cNvSpPr txBox="1"/>
            <p:nvPr/>
          </p:nvSpPr>
          <p:spPr>
            <a:xfrm>
              <a:off x="2479781" y="912670"/>
              <a:ext cx="1846068" cy="1056475"/>
            </a:xfrm>
            <a:prstGeom prst="rect">
              <a:avLst/>
            </a:prstGeom>
            <a:noFill/>
          </p:spPr>
          <p:txBody>
            <a:bodyPr wrap="square" rtlCol="0">
              <a:spAutoFit/>
            </a:bodyPr>
            <a:lstStyle/>
            <a:p>
              <a:pPr algn="ct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Gerakan</a:t>
              </a:r>
              <a:r>
                <a:rPr lang="en-US" sz="19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 </a:t>
              </a: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Literasi</a:t>
              </a:r>
              <a:r>
                <a:rPr lang="en-US" sz="19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 </a:t>
              </a: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Sekolah</a:t>
              </a:r>
              <a:endParaRPr lang="en-US" sz="19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endParaRPr>
            </a:p>
          </p:txBody>
        </p:sp>
      </p:grpSp>
      <p:grpSp>
        <p:nvGrpSpPr>
          <p:cNvPr id="18" name="Group 22"/>
          <p:cNvGrpSpPr/>
          <p:nvPr/>
        </p:nvGrpSpPr>
        <p:grpSpPr>
          <a:xfrm>
            <a:off x="1447801" y="3985044"/>
            <a:ext cx="1892410" cy="1806156"/>
            <a:chOff x="2404085" y="466283"/>
            <a:chExt cx="1997461" cy="1968197"/>
          </a:xfrm>
        </p:grpSpPr>
        <p:sp>
          <p:nvSpPr>
            <p:cNvPr id="19" name="Oval 18"/>
            <p:cNvSpPr/>
            <p:nvPr/>
          </p:nvSpPr>
          <p:spPr>
            <a:xfrm>
              <a:off x="2404085" y="466283"/>
              <a:ext cx="1997461" cy="18547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20" name="TextBox 19"/>
            <p:cNvSpPr txBox="1"/>
            <p:nvPr/>
          </p:nvSpPr>
          <p:spPr>
            <a:xfrm>
              <a:off x="2472325" y="1059385"/>
              <a:ext cx="1884404" cy="1375095"/>
            </a:xfrm>
            <a:prstGeom prst="rect">
              <a:avLst/>
            </a:prstGeom>
            <a:noFill/>
          </p:spPr>
          <p:txBody>
            <a:bodyPr wrap="square" rtlCol="0">
              <a:spAutoFit/>
            </a:bodyPr>
            <a:lstStyle/>
            <a:p>
              <a:pPr algn="ct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Gerakan</a:t>
              </a:r>
              <a:r>
                <a:rPr lang="en-US" sz="19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 </a:t>
              </a: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Literasi</a:t>
              </a:r>
              <a:r>
                <a:rPr lang="en-US" sz="19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 </a:t>
              </a: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Masyarakat</a:t>
              </a:r>
              <a:endParaRPr lang="en-US" sz="19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endParaRPr>
            </a:p>
            <a:p>
              <a:pPr algn="ctr"/>
              <a:endParaRPr lang="en-US" sz="1900" b="1" dirty="0">
                <a:solidFill>
                  <a:schemeClr val="bg1"/>
                </a:solidFill>
                <a:effectLst>
                  <a:outerShdw blurRad="38100" dist="38100" dir="2700000" algn="tl">
                    <a:srgbClr val="000000">
                      <a:alpha val="43137"/>
                    </a:srgbClr>
                  </a:outerShdw>
                </a:effectLst>
                <a:latin typeface="Arial Narrow" charset="0"/>
                <a:ea typeface="Arial Narrow" charset="0"/>
                <a:cs typeface="Arial Narrow" charset="0"/>
              </a:endParaRPr>
            </a:p>
          </p:txBody>
        </p:sp>
      </p:grpSp>
      <p:grpSp>
        <p:nvGrpSpPr>
          <p:cNvPr id="21" name="Group 27"/>
          <p:cNvGrpSpPr/>
          <p:nvPr/>
        </p:nvGrpSpPr>
        <p:grpSpPr>
          <a:xfrm>
            <a:off x="5881662" y="4275167"/>
            <a:ext cx="2119338" cy="1801189"/>
            <a:chOff x="2404084" y="358275"/>
            <a:chExt cx="2262833" cy="1962784"/>
          </a:xfrm>
        </p:grpSpPr>
        <p:sp>
          <p:nvSpPr>
            <p:cNvPr id="22" name="Oval 21"/>
            <p:cNvSpPr/>
            <p:nvPr/>
          </p:nvSpPr>
          <p:spPr>
            <a:xfrm>
              <a:off x="2404084" y="358275"/>
              <a:ext cx="2262833" cy="1962784"/>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23" name="TextBox 22"/>
            <p:cNvSpPr txBox="1"/>
            <p:nvPr/>
          </p:nvSpPr>
          <p:spPr>
            <a:xfrm>
              <a:off x="2714294" y="764777"/>
              <a:ext cx="1789905" cy="1056475"/>
            </a:xfrm>
            <a:prstGeom prst="rect">
              <a:avLst/>
            </a:prstGeom>
            <a:solidFill>
              <a:srgbClr val="7030A0"/>
            </a:solidFill>
          </p:spPr>
          <p:txBody>
            <a:bodyPr wrap="square" rtlCol="0">
              <a:spAutoFit/>
            </a:bodyPr>
            <a:lstStyle/>
            <a:p>
              <a:pPr algn="ct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Gerakan</a:t>
              </a:r>
              <a:r>
                <a:rPr lang="en-US" sz="19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 </a:t>
              </a: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Literasi</a:t>
              </a:r>
              <a:r>
                <a:rPr lang="en-US" sz="19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 </a:t>
              </a: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Bahasa</a:t>
              </a:r>
              <a:r>
                <a:rPr lang="en-US" sz="19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 </a:t>
              </a: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dan</a:t>
              </a:r>
              <a:r>
                <a:rPr lang="en-US" sz="19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 </a:t>
              </a: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Sastra</a:t>
              </a:r>
              <a:endParaRPr lang="en-US" sz="19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endParaRPr>
            </a:p>
          </p:txBody>
        </p:sp>
      </p:grpSp>
      <p:grpSp>
        <p:nvGrpSpPr>
          <p:cNvPr id="24" name="Group 30"/>
          <p:cNvGrpSpPr/>
          <p:nvPr/>
        </p:nvGrpSpPr>
        <p:grpSpPr>
          <a:xfrm>
            <a:off x="3810001" y="943173"/>
            <a:ext cx="1828800" cy="1702072"/>
            <a:chOff x="2404085" y="466283"/>
            <a:chExt cx="1997461" cy="1854775"/>
          </a:xfrm>
          <a:solidFill>
            <a:schemeClr val="accent2"/>
          </a:solidFill>
        </p:grpSpPr>
        <p:sp>
          <p:nvSpPr>
            <p:cNvPr id="25" name="Oval 24"/>
            <p:cNvSpPr/>
            <p:nvPr/>
          </p:nvSpPr>
          <p:spPr>
            <a:xfrm>
              <a:off x="2404085" y="466283"/>
              <a:ext cx="1997461" cy="185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26" name="TextBox 25"/>
            <p:cNvSpPr txBox="1"/>
            <p:nvPr/>
          </p:nvSpPr>
          <p:spPr>
            <a:xfrm>
              <a:off x="2655997" y="850606"/>
              <a:ext cx="1516619" cy="1056475"/>
            </a:xfrm>
            <a:prstGeom prst="rect">
              <a:avLst/>
            </a:prstGeom>
            <a:grpFill/>
          </p:spPr>
          <p:txBody>
            <a:bodyPr wrap="square" rtlCol="0">
              <a:spAutoFit/>
            </a:bodyPr>
            <a:lstStyle/>
            <a:p>
              <a:pPr algn="ct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Gerakan</a:t>
              </a:r>
              <a:r>
                <a:rPr lang="en-US" sz="19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 </a:t>
              </a: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Literasi</a:t>
              </a:r>
              <a:r>
                <a:rPr lang="en-US" sz="19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 </a:t>
              </a: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Keluarga</a:t>
              </a:r>
              <a:endParaRPr lang="en-US" sz="1900" b="1" dirty="0">
                <a:solidFill>
                  <a:schemeClr val="bg1"/>
                </a:solidFill>
                <a:effectLst>
                  <a:outerShdw blurRad="38100" dist="38100" dir="2700000" algn="tl">
                    <a:srgbClr val="000000">
                      <a:alpha val="43137"/>
                    </a:srgbClr>
                  </a:outerShdw>
                </a:effectLst>
                <a:latin typeface="Arial Narrow" charset="0"/>
                <a:ea typeface="Arial Narrow" charset="0"/>
                <a:cs typeface="Arial Narrow" charset="0"/>
              </a:endParaRPr>
            </a:p>
          </p:txBody>
        </p:sp>
      </p:grpSp>
      <p:sp>
        <p:nvSpPr>
          <p:cNvPr id="27" name="Arrow: Up 30"/>
          <p:cNvSpPr/>
          <p:nvPr/>
        </p:nvSpPr>
        <p:spPr>
          <a:xfrm rot="7743478">
            <a:off x="3212197" y="3055594"/>
            <a:ext cx="532896" cy="322938"/>
          </a:xfrm>
          <a:prstGeom prst="upArrow">
            <a:avLst/>
          </a:prstGeom>
          <a:solidFill>
            <a:schemeClr val="tx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600" dirty="0"/>
          </a:p>
        </p:txBody>
      </p:sp>
      <p:sp>
        <p:nvSpPr>
          <p:cNvPr id="28" name="Arrow: Up 30"/>
          <p:cNvSpPr/>
          <p:nvPr/>
        </p:nvSpPr>
        <p:spPr>
          <a:xfrm rot="13811012">
            <a:off x="5556520" y="3054354"/>
            <a:ext cx="532896" cy="322938"/>
          </a:xfrm>
          <a:prstGeom prst="upArrow">
            <a:avLst/>
          </a:prstGeom>
          <a:solidFill>
            <a:schemeClr val="tx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600" dirty="0"/>
          </a:p>
        </p:txBody>
      </p:sp>
      <p:sp>
        <p:nvSpPr>
          <p:cNvPr id="29" name="Arrow: Up 30"/>
          <p:cNvSpPr/>
          <p:nvPr/>
        </p:nvSpPr>
        <p:spPr>
          <a:xfrm rot="18060539">
            <a:off x="5570752" y="4181272"/>
            <a:ext cx="532896" cy="322938"/>
          </a:xfrm>
          <a:prstGeom prst="upArrow">
            <a:avLst/>
          </a:prstGeom>
          <a:solidFill>
            <a:schemeClr val="tx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600" dirty="0"/>
          </a:p>
        </p:txBody>
      </p:sp>
      <p:sp>
        <p:nvSpPr>
          <p:cNvPr id="30" name="Arrow: Up 30"/>
          <p:cNvSpPr/>
          <p:nvPr/>
        </p:nvSpPr>
        <p:spPr>
          <a:xfrm>
            <a:off x="4419600" y="4572000"/>
            <a:ext cx="533400" cy="304800"/>
          </a:xfrm>
          <a:prstGeom prst="upArrow">
            <a:avLst/>
          </a:prstGeom>
          <a:solidFill>
            <a:schemeClr val="tx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600" dirty="0"/>
          </a:p>
        </p:txBody>
      </p:sp>
      <p:sp>
        <p:nvSpPr>
          <p:cNvPr id="31" name="Arrow: Up 30"/>
          <p:cNvSpPr/>
          <p:nvPr/>
        </p:nvSpPr>
        <p:spPr>
          <a:xfrm rot="3186104">
            <a:off x="3146854" y="4176706"/>
            <a:ext cx="532896" cy="322938"/>
          </a:xfrm>
          <a:prstGeom prst="upArrow">
            <a:avLst/>
          </a:prstGeom>
          <a:solidFill>
            <a:schemeClr val="tx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600" dirty="0"/>
          </a:p>
        </p:txBody>
      </p:sp>
      <p:pic>
        <p:nvPicPr>
          <p:cNvPr id="32" name="Picture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225087"/>
            <a:ext cx="713791" cy="690561"/>
          </a:xfrm>
          <a:prstGeom prst="rect">
            <a:avLst/>
          </a:prstGeom>
        </p:spPr>
      </p:pic>
      <p:grpSp>
        <p:nvGrpSpPr>
          <p:cNvPr id="33" name="Group 39"/>
          <p:cNvGrpSpPr/>
          <p:nvPr/>
        </p:nvGrpSpPr>
        <p:grpSpPr>
          <a:xfrm>
            <a:off x="3505200" y="4941835"/>
            <a:ext cx="2209801" cy="1702072"/>
            <a:chOff x="2404085" y="466283"/>
            <a:chExt cx="1997461" cy="1854775"/>
          </a:xfrm>
          <a:solidFill>
            <a:schemeClr val="tx2">
              <a:lumMod val="60000"/>
              <a:lumOff val="40000"/>
            </a:schemeClr>
          </a:solidFill>
        </p:grpSpPr>
        <p:sp>
          <p:nvSpPr>
            <p:cNvPr id="34" name="Oval 33"/>
            <p:cNvSpPr/>
            <p:nvPr/>
          </p:nvSpPr>
          <p:spPr>
            <a:xfrm>
              <a:off x="2404085" y="466283"/>
              <a:ext cx="1997461" cy="18547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35" name="TextBox 34"/>
            <p:cNvSpPr txBox="1"/>
            <p:nvPr/>
          </p:nvSpPr>
          <p:spPr>
            <a:xfrm>
              <a:off x="2603831" y="999665"/>
              <a:ext cx="1580036" cy="737855"/>
            </a:xfrm>
            <a:prstGeom prst="rect">
              <a:avLst/>
            </a:prstGeom>
            <a:solidFill>
              <a:schemeClr val="accent6"/>
            </a:solidFill>
          </p:spPr>
          <p:txBody>
            <a:bodyPr wrap="square" rtlCol="0">
              <a:spAutoFit/>
            </a:bodyPr>
            <a:lstStyle/>
            <a:p>
              <a:pPr algn="ct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Gerakan</a:t>
              </a:r>
              <a:r>
                <a:rPr lang="en-US" sz="19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 </a:t>
              </a: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Literasi</a:t>
              </a:r>
              <a:r>
                <a:rPr lang="en-US" sz="1900" b="1" dirty="0"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 </a:t>
              </a:r>
              <a:r>
                <a:rPr lang="en-US" sz="1900" b="1" dirty="0" err="1" smtClean="0">
                  <a:solidFill>
                    <a:schemeClr val="bg1"/>
                  </a:solidFill>
                  <a:effectLst>
                    <a:outerShdw blurRad="38100" dist="38100" dir="2700000" algn="tl">
                      <a:srgbClr val="000000">
                        <a:alpha val="43137"/>
                      </a:srgbClr>
                    </a:outerShdw>
                  </a:effectLst>
                  <a:latin typeface="Arial Narrow" charset="0"/>
                  <a:ea typeface="Arial Narrow" charset="0"/>
                  <a:cs typeface="Arial Narrow" charset="0"/>
                </a:rPr>
                <a:t>Budaya</a:t>
              </a:r>
              <a:endParaRPr lang="en-US" sz="1900" b="1" dirty="0">
                <a:solidFill>
                  <a:schemeClr val="bg1"/>
                </a:solidFill>
                <a:effectLst>
                  <a:outerShdw blurRad="38100" dist="38100" dir="2700000" algn="tl">
                    <a:srgbClr val="000000">
                      <a:alpha val="43137"/>
                    </a:srgbClr>
                  </a:outerShdw>
                </a:effectLst>
                <a:latin typeface="Arial Narrow" charset="0"/>
                <a:ea typeface="Arial Narrow" charset="0"/>
                <a:cs typeface="Arial Narrow" charset="0"/>
              </a:endParaRPr>
            </a:p>
          </p:txBody>
        </p:sp>
      </p:grpSp>
      <p:sp>
        <p:nvSpPr>
          <p:cNvPr id="36" name="Arrow: Up 30"/>
          <p:cNvSpPr/>
          <p:nvPr/>
        </p:nvSpPr>
        <p:spPr>
          <a:xfrm rot="10800000">
            <a:off x="4419600" y="2667000"/>
            <a:ext cx="546471" cy="276633"/>
          </a:xfrm>
          <a:prstGeom prst="upArrow">
            <a:avLst/>
          </a:prstGeom>
          <a:solidFill>
            <a:schemeClr val="tx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sz="1600" dirty="0"/>
          </a:p>
        </p:txBody>
      </p:sp>
      <p:pic>
        <p:nvPicPr>
          <p:cNvPr id="37"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229600" y="5867400"/>
            <a:ext cx="794770" cy="839922"/>
          </a:xfrm>
          <a:prstGeom prst="rect">
            <a:avLst/>
          </a:prstGeom>
          <a:noFill/>
        </p:spPr>
      </p:pic>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l"/>
            <a:r>
              <a:rPr lang="en-US" sz="3200" b="1" dirty="0" err="1" smtClean="0">
                <a:solidFill>
                  <a:srgbClr val="0070C0"/>
                </a:solidFill>
              </a:rPr>
              <a:t>Indikator</a:t>
            </a:r>
            <a:r>
              <a:rPr lang="en-US" sz="3200" b="1" dirty="0" smtClean="0">
                <a:solidFill>
                  <a:srgbClr val="0070C0"/>
                </a:solidFill>
              </a:rPr>
              <a:t> </a:t>
            </a:r>
            <a:r>
              <a:rPr lang="en-US" sz="3200" b="1" dirty="0" err="1" smtClean="0">
                <a:solidFill>
                  <a:srgbClr val="0070C0"/>
                </a:solidFill>
              </a:rPr>
              <a:t>Literasi</a:t>
            </a:r>
            <a:r>
              <a:rPr lang="en-US" sz="3200" b="1" dirty="0" smtClean="0">
                <a:solidFill>
                  <a:srgbClr val="0070C0"/>
                </a:solidFill>
              </a:rPr>
              <a:t> </a:t>
            </a:r>
            <a:r>
              <a:rPr lang="en-US" sz="3200" b="1" dirty="0" err="1" smtClean="0">
                <a:solidFill>
                  <a:srgbClr val="0070C0"/>
                </a:solidFill>
              </a:rPr>
              <a:t>dalam</a:t>
            </a:r>
            <a:r>
              <a:rPr lang="en-US" sz="3200" b="1" dirty="0" smtClean="0">
                <a:solidFill>
                  <a:srgbClr val="0070C0"/>
                </a:solidFill>
              </a:rPr>
              <a:t> </a:t>
            </a:r>
            <a:r>
              <a:rPr lang="en-US" sz="3200" b="1" dirty="0" err="1" smtClean="0">
                <a:solidFill>
                  <a:srgbClr val="0070C0"/>
                </a:solidFill>
              </a:rPr>
              <a:t>Pembelajaran</a:t>
            </a:r>
            <a:r>
              <a:rPr lang="en-US" sz="3200" b="1" dirty="0" smtClean="0">
                <a:solidFill>
                  <a:srgbClr val="0070C0"/>
                </a:solidFill>
              </a:rPr>
              <a:t> (4)</a:t>
            </a:r>
            <a:endParaRPr lang="en-US" sz="3200" b="1" dirty="0">
              <a:solidFill>
                <a:srgbClr val="0070C0"/>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43000"/>
            <a:ext cx="9144000" cy="5257800"/>
          </a:xfrm>
          <a:prstGeom prst="rect">
            <a:avLst/>
          </a:prstGeom>
        </p:spPr>
      </p:pic>
      <p:pic>
        <p:nvPicPr>
          <p:cNvPr id="4" name="Picture 3"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80468498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a:xfrm>
            <a:off x="381000" y="1422400"/>
            <a:ext cx="8229600" cy="2082800"/>
          </a:xfrm>
        </p:spPr>
        <p:txBody>
          <a:bodyPr>
            <a:normAutofit fontScale="90000"/>
          </a:bodyPr>
          <a:lstStyle/>
          <a:p>
            <a:r>
              <a:rPr lang="en-US" altLang="x-none" dirty="0" smtClean="0">
                <a:solidFill>
                  <a:schemeClr val="tx2"/>
                </a:solidFill>
                <a:latin typeface="Arial" pitchFamily="34" charset="0"/>
                <a:ea typeface="ＭＳ Ｐゴシック" charset="-128"/>
                <a:cs typeface="Arial" pitchFamily="34" charset="0"/>
              </a:rPr>
              <a:t>CONTOH STRATEGI DAN IMPLEMENTASI LITERASI DALAM LANGKAH PEMBELAJARAN</a:t>
            </a:r>
            <a:br>
              <a:rPr lang="en-US" altLang="x-none" dirty="0" smtClean="0">
                <a:solidFill>
                  <a:schemeClr val="tx2"/>
                </a:solidFill>
                <a:latin typeface="Arial" pitchFamily="34" charset="0"/>
                <a:ea typeface="ＭＳ Ｐゴシック" charset="-128"/>
                <a:cs typeface="Arial" pitchFamily="34" charset="0"/>
              </a:rPr>
            </a:br>
            <a:r>
              <a:rPr lang="en-US" altLang="x-none" dirty="0" smtClean="0">
                <a:solidFill>
                  <a:schemeClr val="tx2"/>
                </a:solidFill>
                <a:latin typeface="Arial" pitchFamily="34" charset="0"/>
                <a:ea typeface="ＭＳ Ｐゴシック" charset="-128"/>
                <a:cs typeface="Arial" pitchFamily="34" charset="0"/>
              </a:rPr>
              <a:t/>
            </a:r>
            <a:br>
              <a:rPr lang="en-US" altLang="x-none" dirty="0" smtClean="0">
                <a:solidFill>
                  <a:schemeClr val="tx2"/>
                </a:solidFill>
                <a:latin typeface="Arial" pitchFamily="34" charset="0"/>
                <a:ea typeface="ＭＳ Ｐゴシック" charset="-128"/>
                <a:cs typeface="Arial" pitchFamily="34" charset="0"/>
              </a:rPr>
            </a:br>
            <a:r>
              <a:rPr lang="en-US" altLang="x-none" sz="2400" i="1" dirty="0" smtClean="0">
                <a:latin typeface="Arial" pitchFamily="34" charset="0"/>
                <a:ea typeface="ＭＳ Ｐゴシック" charset="-128"/>
                <a:cs typeface="Arial" pitchFamily="34" charset="0"/>
              </a:rPr>
              <a:t>(</a:t>
            </a:r>
            <a:r>
              <a:rPr lang="en-US" altLang="x-none" sz="2400" i="1" dirty="0" err="1" smtClean="0">
                <a:latin typeface="Arial" pitchFamily="34" charset="0"/>
                <a:ea typeface="ＭＳ Ｐゴシック" charset="-128"/>
                <a:cs typeface="Arial" pitchFamily="34" charset="0"/>
              </a:rPr>
              <a:t>lampiran</a:t>
            </a:r>
            <a:r>
              <a:rPr lang="en-US" altLang="x-none" sz="2400" i="1" dirty="0" smtClean="0">
                <a:latin typeface="Arial" pitchFamily="34" charset="0"/>
                <a:ea typeface="ＭＳ Ｐゴシック" charset="-128"/>
                <a:cs typeface="Arial" pitchFamily="34" charset="0"/>
              </a:rPr>
              <a:t> </a:t>
            </a:r>
            <a:r>
              <a:rPr lang="en-US" altLang="x-none" sz="2400" i="1" dirty="0" err="1" smtClean="0">
                <a:latin typeface="Arial" pitchFamily="34" charset="0"/>
                <a:ea typeface="ＭＳ Ｐゴシック" charset="-128"/>
                <a:cs typeface="Arial" pitchFamily="34" charset="0"/>
              </a:rPr>
              <a:t>materi</a:t>
            </a:r>
            <a:r>
              <a:rPr lang="en-US" altLang="x-none" sz="2400" i="1" dirty="0" smtClean="0">
                <a:latin typeface="Arial" pitchFamily="34" charset="0"/>
                <a:ea typeface="ＭＳ Ｐゴシック" charset="-128"/>
                <a:cs typeface="Arial" pitchFamily="34" charset="0"/>
              </a:rPr>
              <a:t> </a:t>
            </a:r>
            <a:r>
              <a:rPr lang="en-US" altLang="x-none" sz="2400" i="1" dirty="0" err="1" smtClean="0">
                <a:latin typeface="Arial" pitchFamily="34" charset="0"/>
                <a:ea typeface="ＭＳ Ｐゴシック" charset="-128"/>
                <a:cs typeface="Arial" pitchFamily="34" charset="0"/>
              </a:rPr>
              <a:t>pendukung</a:t>
            </a:r>
            <a:r>
              <a:rPr lang="en-US" altLang="x-none" sz="2400" i="1" dirty="0" smtClean="0">
                <a:latin typeface="Arial" pitchFamily="34" charset="0"/>
                <a:ea typeface="ＭＳ Ｐゴシック" charset="-128"/>
                <a:cs typeface="Arial" pitchFamily="34" charset="0"/>
              </a:rPr>
              <a:t>)</a:t>
            </a:r>
            <a:endParaRPr lang="en-US" altLang="x-none" sz="2400" i="1" dirty="0">
              <a:latin typeface="Arial" pitchFamily="34" charset="0"/>
              <a:ea typeface="ＭＳ Ｐゴシック" charset="-128"/>
              <a:cs typeface="Arial" pitchFamily="34" charset="0"/>
            </a:endParaRPr>
          </a:p>
        </p:txBody>
      </p:sp>
      <p:pic>
        <p:nvPicPr>
          <p:cNvPr id="3" name="Picture 2"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3459214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normAutofit fontScale="90000"/>
          </a:bodyPr>
          <a:lstStyle/>
          <a:p>
            <a:r>
              <a:rPr lang="en-US" altLang="x-none" sz="3600" b="1" dirty="0" err="1">
                <a:solidFill>
                  <a:schemeClr val="tx2"/>
                </a:solidFill>
                <a:latin typeface="Arial" pitchFamily="34" charset="0"/>
                <a:ea typeface="ＭＳ Ｐゴシック" charset="-128"/>
                <a:cs typeface="Arial" pitchFamily="34" charset="0"/>
              </a:rPr>
              <a:t>Mengidentifikasi</a:t>
            </a:r>
            <a:r>
              <a:rPr lang="en-US" altLang="x-none" sz="3600" b="1" dirty="0">
                <a:solidFill>
                  <a:schemeClr val="tx2"/>
                </a:solidFill>
                <a:latin typeface="Arial" pitchFamily="34" charset="0"/>
                <a:ea typeface="ＭＳ Ｐゴシック" charset="-128"/>
                <a:cs typeface="Arial" pitchFamily="34" charset="0"/>
              </a:rPr>
              <a:t> </a:t>
            </a:r>
            <a:r>
              <a:rPr lang="en-US" altLang="x-none" sz="3600" b="1" dirty="0" err="1">
                <a:solidFill>
                  <a:schemeClr val="tx2"/>
                </a:solidFill>
                <a:latin typeface="Arial" pitchFamily="34" charset="0"/>
                <a:ea typeface="ＭＳ Ｐゴシック" charset="-128"/>
                <a:cs typeface="Arial" pitchFamily="34" charset="0"/>
              </a:rPr>
              <a:t>Tujuan</a:t>
            </a:r>
            <a:r>
              <a:rPr lang="en-US" altLang="x-none" sz="3600" b="1" dirty="0">
                <a:solidFill>
                  <a:schemeClr val="tx2"/>
                </a:solidFill>
                <a:latin typeface="Arial" pitchFamily="34" charset="0"/>
                <a:ea typeface="ＭＳ Ｐゴシック" charset="-128"/>
                <a:cs typeface="Arial" pitchFamily="34" charset="0"/>
              </a:rPr>
              <a:t> </a:t>
            </a:r>
            <a:r>
              <a:rPr lang="en-US" altLang="x-none" sz="3600" b="1" dirty="0" err="1">
                <a:solidFill>
                  <a:schemeClr val="tx2"/>
                </a:solidFill>
                <a:latin typeface="Arial" pitchFamily="34" charset="0"/>
                <a:ea typeface="ＭＳ Ｐゴシック" charset="-128"/>
                <a:cs typeface="Arial" pitchFamily="34" charset="0"/>
              </a:rPr>
              <a:t>Membaca</a:t>
            </a:r>
            <a:r>
              <a:rPr lang="en-US" altLang="x-none" sz="3600" dirty="0">
                <a:solidFill>
                  <a:schemeClr val="tx2"/>
                </a:solidFill>
                <a:latin typeface="Arial" pitchFamily="34" charset="0"/>
                <a:ea typeface="ＭＳ Ｐゴシック" charset="-128"/>
                <a:cs typeface="Arial" pitchFamily="34" charset="0"/>
              </a:rPr>
              <a:t/>
            </a:r>
            <a:br>
              <a:rPr lang="en-US" altLang="x-none" sz="3600" dirty="0">
                <a:solidFill>
                  <a:schemeClr val="tx2"/>
                </a:solidFill>
                <a:latin typeface="Arial" pitchFamily="34" charset="0"/>
                <a:ea typeface="ＭＳ Ｐゴシック" charset="-128"/>
                <a:cs typeface="Arial" pitchFamily="34" charset="0"/>
              </a:rPr>
            </a:br>
            <a:endParaRPr lang="en-US" altLang="x-none" sz="3600" dirty="0">
              <a:solidFill>
                <a:schemeClr val="tx2"/>
              </a:solidFill>
              <a:latin typeface="Arial" pitchFamily="34" charset="0"/>
              <a:ea typeface="ＭＳ Ｐゴシック" charset="-128"/>
              <a:cs typeface="Arial" pitchFamily="34" charset="0"/>
            </a:endParaRPr>
          </a:p>
        </p:txBody>
      </p:sp>
      <p:sp>
        <p:nvSpPr>
          <p:cNvPr id="36866" name="Content Placeholder 2"/>
          <p:cNvSpPr>
            <a:spLocks noGrp="1"/>
          </p:cNvSpPr>
          <p:nvPr>
            <p:ph idx="1"/>
          </p:nvPr>
        </p:nvSpPr>
        <p:spPr/>
        <p:txBody>
          <a:bodyPr/>
          <a:lstStyle/>
          <a:p>
            <a:r>
              <a:rPr lang="en-US" altLang="x-none" dirty="0">
                <a:ea typeface="ＭＳ Ｐゴシック" charset="-128"/>
              </a:rPr>
              <a:t>“Guru </a:t>
            </a:r>
            <a:r>
              <a:rPr lang="en-US" altLang="x-none" dirty="0" err="1">
                <a:ea typeface="ＭＳ Ｐゴシック" charset="-128"/>
              </a:rPr>
              <a:t>menyajikan</a:t>
            </a:r>
            <a:r>
              <a:rPr lang="en-US" altLang="x-none" dirty="0">
                <a:ea typeface="ＭＳ Ｐゴシック" charset="-128"/>
              </a:rPr>
              <a:t> </a:t>
            </a:r>
            <a:r>
              <a:rPr lang="en-US" altLang="x-none" dirty="0" err="1">
                <a:ea typeface="ＭＳ Ｐゴシック" charset="-128"/>
              </a:rPr>
              <a:t>foto</a:t>
            </a:r>
            <a:r>
              <a:rPr lang="en-US" altLang="x-none" dirty="0">
                <a:ea typeface="ＭＳ Ｐゴシック" charset="-128"/>
              </a:rPr>
              <a:t> </a:t>
            </a:r>
            <a:r>
              <a:rPr lang="en-US" altLang="x-none" dirty="0" err="1">
                <a:ea typeface="ＭＳ Ｐゴシック" charset="-128"/>
              </a:rPr>
              <a:t>atau</a:t>
            </a:r>
            <a:r>
              <a:rPr lang="en-US" altLang="x-none" dirty="0">
                <a:ea typeface="ＭＳ Ｐゴシック" charset="-128"/>
              </a:rPr>
              <a:t> video </a:t>
            </a:r>
            <a:r>
              <a:rPr lang="en-US" altLang="x-none" dirty="0" err="1">
                <a:ea typeface="ＭＳ Ｐゴシック" charset="-128"/>
              </a:rPr>
              <a:t>tentang</a:t>
            </a:r>
            <a:r>
              <a:rPr lang="en-US" altLang="x-none" dirty="0">
                <a:ea typeface="ＭＳ Ｐゴシック" charset="-128"/>
              </a:rPr>
              <a:t> </a:t>
            </a:r>
            <a:r>
              <a:rPr lang="en-US" altLang="x-none" dirty="0" err="1">
                <a:ea typeface="ＭＳ Ｐゴシック" charset="-128"/>
              </a:rPr>
              <a:t>undian</a:t>
            </a:r>
            <a:r>
              <a:rPr lang="en-US" altLang="x-none" dirty="0">
                <a:ea typeface="ＭＳ Ｐゴシック" charset="-128"/>
              </a:rPr>
              <a:t> yang </a:t>
            </a:r>
            <a:r>
              <a:rPr lang="en-US" altLang="x-none" dirty="0" err="1">
                <a:ea typeface="ＭＳ Ｐゴシック" charset="-128"/>
              </a:rPr>
              <a:t>dilakukan</a:t>
            </a:r>
            <a:r>
              <a:rPr lang="en-US" altLang="x-none" dirty="0">
                <a:ea typeface="ＭＳ Ｐゴシック" charset="-128"/>
              </a:rPr>
              <a:t> </a:t>
            </a:r>
            <a:r>
              <a:rPr lang="en-US" altLang="x-none" dirty="0" err="1">
                <a:ea typeface="ＭＳ Ｐゴシック" charset="-128"/>
              </a:rPr>
              <a:t>wasit</a:t>
            </a:r>
            <a:r>
              <a:rPr lang="en-US" altLang="x-none" dirty="0">
                <a:ea typeface="ＭＳ Ｐゴシック" charset="-128"/>
              </a:rPr>
              <a:t> </a:t>
            </a:r>
            <a:r>
              <a:rPr lang="en-US" altLang="x-none" dirty="0" err="1">
                <a:ea typeface="ＭＳ Ｐゴシック" charset="-128"/>
              </a:rPr>
              <a:t>sebelum</a:t>
            </a:r>
            <a:r>
              <a:rPr lang="en-US" altLang="x-none" dirty="0">
                <a:ea typeface="ＭＳ Ｐゴシック" charset="-128"/>
              </a:rPr>
              <a:t> </a:t>
            </a:r>
            <a:r>
              <a:rPr lang="en-US" altLang="x-none" dirty="0" err="1">
                <a:ea typeface="ＭＳ Ｐゴシック" charset="-128"/>
              </a:rPr>
              <a:t>pertandingan</a:t>
            </a:r>
            <a:r>
              <a:rPr lang="en-US" altLang="x-none" dirty="0">
                <a:ea typeface="ＭＳ Ｐゴシック" charset="-128"/>
              </a:rPr>
              <a:t> </a:t>
            </a:r>
            <a:r>
              <a:rPr lang="en-US" altLang="x-none" dirty="0" err="1">
                <a:ea typeface="ＭＳ Ｐゴシック" charset="-128"/>
              </a:rPr>
              <a:t>sepakbola</a:t>
            </a:r>
            <a:r>
              <a:rPr lang="en-US" altLang="x-none" dirty="0">
                <a:ea typeface="ＭＳ Ｐゴシック" charset="-128"/>
              </a:rPr>
              <a:t> </a:t>
            </a:r>
            <a:r>
              <a:rPr lang="en-US" altLang="x-none" dirty="0" err="1">
                <a:ea typeface="ＭＳ Ｐゴシック" charset="-128"/>
              </a:rPr>
              <a:t>dimulai</a:t>
            </a:r>
            <a:r>
              <a:rPr lang="en-US" altLang="x-none" dirty="0">
                <a:ea typeface="ＭＳ Ｐゴシック" charset="-128"/>
              </a:rPr>
              <a:t> </a:t>
            </a:r>
            <a:r>
              <a:rPr lang="en-US" altLang="x-none" dirty="0" err="1">
                <a:ea typeface="ＭＳ Ｐゴシック" charset="-128"/>
              </a:rPr>
              <a:t>dan</a:t>
            </a:r>
            <a:r>
              <a:rPr lang="en-US" altLang="x-none" dirty="0">
                <a:ea typeface="ＭＳ Ｐゴシック" charset="-128"/>
              </a:rPr>
              <a:t> </a:t>
            </a:r>
            <a:r>
              <a:rPr lang="en-US" altLang="x-none" dirty="0" err="1">
                <a:ea typeface="ＭＳ Ｐゴシック" charset="-128"/>
              </a:rPr>
              <a:t>menyampaikan</a:t>
            </a:r>
            <a:r>
              <a:rPr lang="en-US" altLang="x-none" dirty="0">
                <a:ea typeface="ＭＳ Ｐゴシック" charset="-128"/>
              </a:rPr>
              <a:t> </a:t>
            </a:r>
            <a:r>
              <a:rPr lang="en-US" altLang="x-none" dirty="0" err="1">
                <a:ea typeface="ＭＳ Ｐゴシック" charset="-128"/>
              </a:rPr>
              <a:t>kompetensi</a:t>
            </a:r>
            <a:r>
              <a:rPr lang="en-US" altLang="x-none" dirty="0">
                <a:ea typeface="ＭＳ Ｐゴシック" charset="-128"/>
              </a:rPr>
              <a:t> yang </a:t>
            </a:r>
            <a:r>
              <a:rPr lang="en-US" altLang="x-none" dirty="0" err="1">
                <a:ea typeface="ＭＳ Ｐゴシック" charset="-128"/>
              </a:rPr>
              <a:t>akan</a:t>
            </a:r>
            <a:r>
              <a:rPr lang="en-US" altLang="x-none" dirty="0">
                <a:ea typeface="ＭＳ Ｐゴシック" charset="-128"/>
              </a:rPr>
              <a:t> </a:t>
            </a:r>
            <a:r>
              <a:rPr lang="en-US" altLang="x-none" dirty="0" err="1">
                <a:ea typeface="ＭＳ Ｐゴシック" charset="-128"/>
              </a:rPr>
              <a:t>dicapai</a:t>
            </a:r>
            <a:r>
              <a:rPr lang="en-US" altLang="x-none" dirty="0">
                <a:ea typeface="ＭＳ Ｐゴシック" charset="-128"/>
              </a:rPr>
              <a:t>, </a:t>
            </a:r>
            <a:r>
              <a:rPr lang="en-US" altLang="x-none" dirty="0" err="1">
                <a:ea typeface="ＭＳ Ｐゴシック" charset="-128"/>
              </a:rPr>
              <a:t>yaitu</a:t>
            </a:r>
            <a:r>
              <a:rPr lang="en-US" altLang="x-none" dirty="0">
                <a:ea typeface="ＭＳ Ｐゴシック" charset="-128"/>
              </a:rPr>
              <a:t> </a:t>
            </a:r>
            <a:r>
              <a:rPr lang="en-US" altLang="x-none" dirty="0" err="1">
                <a:ea typeface="ＭＳ Ｐゴシック" charset="-128"/>
              </a:rPr>
              <a:t>menentukan</a:t>
            </a:r>
            <a:r>
              <a:rPr lang="en-US" altLang="x-none" dirty="0">
                <a:ea typeface="ＭＳ Ｐゴシック" charset="-128"/>
              </a:rPr>
              <a:t> </a:t>
            </a:r>
            <a:r>
              <a:rPr lang="en-US" altLang="x-none" dirty="0" err="1">
                <a:ea typeface="ＭＳ Ｐゴシック" charset="-128"/>
              </a:rPr>
              <a:t>ruang</a:t>
            </a:r>
            <a:r>
              <a:rPr lang="en-US" altLang="x-none" dirty="0">
                <a:ea typeface="ＭＳ Ｐゴシック" charset="-128"/>
              </a:rPr>
              <a:t> </a:t>
            </a:r>
            <a:r>
              <a:rPr lang="en-US" altLang="x-none" dirty="0" err="1">
                <a:ea typeface="ＭＳ Ｐゴシック" charset="-128"/>
              </a:rPr>
              <a:t>sampel</a:t>
            </a:r>
            <a:r>
              <a:rPr lang="en-US" altLang="x-none" dirty="0">
                <a:ea typeface="ＭＳ Ｐゴシック" charset="-128"/>
              </a:rPr>
              <a:t>, </a:t>
            </a:r>
            <a:r>
              <a:rPr lang="en-US" altLang="x-none" dirty="0" err="1">
                <a:ea typeface="ＭＳ Ｐゴシック" charset="-128"/>
              </a:rPr>
              <a:t>titik</a:t>
            </a:r>
            <a:r>
              <a:rPr lang="en-US" altLang="x-none" dirty="0">
                <a:ea typeface="ＭＳ Ｐゴシック" charset="-128"/>
              </a:rPr>
              <a:t> </a:t>
            </a:r>
            <a:r>
              <a:rPr lang="en-US" altLang="x-none" dirty="0" err="1">
                <a:ea typeface="ＭＳ Ｐゴシック" charset="-128"/>
              </a:rPr>
              <a:t>sampel</a:t>
            </a:r>
            <a:r>
              <a:rPr lang="en-US" altLang="x-none" dirty="0">
                <a:ea typeface="ＭＳ Ｐゴシック" charset="-128"/>
              </a:rPr>
              <a:t>, </a:t>
            </a:r>
            <a:r>
              <a:rPr lang="en-US" altLang="x-none" dirty="0" err="1">
                <a:ea typeface="ＭＳ Ｐゴシック" charset="-128"/>
              </a:rPr>
              <a:t>kejadian</a:t>
            </a:r>
            <a:r>
              <a:rPr lang="en-US" altLang="x-none" dirty="0">
                <a:ea typeface="ＭＳ Ｐゴシック" charset="-128"/>
              </a:rPr>
              <a:t>, </a:t>
            </a:r>
            <a:r>
              <a:rPr lang="en-US" altLang="x-none" dirty="0" err="1">
                <a:ea typeface="ＭＳ Ｐゴシック" charset="-128"/>
              </a:rPr>
              <a:t>dan</a:t>
            </a:r>
            <a:r>
              <a:rPr lang="en-US" altLang="x-none" dirty="0">
                <a:ea typeface="ＭＳ Ｐゴシック" charset="-128"/>
              </a:rPr>
              <a:t> </a:t>
            </a:r>
            <a:r>
              <a:rPr lang="en-US" altLang="x-none" dirty="0" err="1">
                <a:ea typeface="ＭＳ Ｐゴシック" charset="-128"/>
              </a:rPr>
              <a:t>peluang</a:t>
            </a:r>
            <a:r>
              <a:rPr lang="en-US" altLang="x-none" dirty="0">
                <a:ea typeface="ＭＳ Ｐゴシック" charset="-128"/>
              </a:rPr>
              <a:t> </a:t>
            </a:r>
            <a:r>
              <a:rPr lang="en-US" altLang="x-none" dirty="0" err="1">
                <a:ea typeface="ＭＳ Ｐゴシック" charset="-128"/>
              </a:rPr>
              <a:t>empirik</a:t>
            </a:r>
            <a:r>
              <a:rPr lang="en-US" altLang="x-none" dirty="0">
                <a:ea typeface="ＭＳ Ｐゴシック" charset="-128"/>
              </a:rPr>
              <a:t>.”</a:t>
            </a:r>
          </a:p>
          <a:p>
            <a:endParaRPr lang="en-US" altLang="x-none" dirty="0">
              <a:ea typeface="ＭＳ Ｐゴシック" charset="-128"/>
            </a:endParaRPr>
          </a:p>
        </p:txBody>
      </p:sp>
      <p:pic>
        <p:nvPicPr>
          <p:cNvPr id="4" name="Picture 3"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78988391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p:txBody>
          <a:bodyPr>
            <a:normAutofit fontScale="90000"/>
          </a:bodyPr>
          <a:lstStyle/>
          <a:p>
            <a:r>
              <a:rPr lang="en-US" altLang="x-none" b="1" dirty="0" err="1">
                <a:solidFill>
                  <a:schemeClr val="tx2"/>
                </a:solidFill>
                <a:latin typeface="Arial" pitchFamily="34" charset="0"/>
                <a:ea typeface="ＭＳ Ｐゴシック" charset="-128"/>
                <a:cs typeface="Arial" pitchFamily="34" charset="0"/>
              </a:rPr>
              <a:t>Membuat</a:t>
            </a:r>
            <a:r>
              <a:rPr lang="en-US" altLang="x-none" b="1" dirty="0">
                <a:solidFill>
                  <a:schemeClr val="tx2"/>
                </a:solidFill>
                <a:latin typeface="Arial" pitchFamily="34" charset="0"/>
                <a:ea typeface="ＭＳ Ｐゴシック" charset="-128"/>
                <a:cs typeface="Arial" pitchFamily="34" charset="0"/>
              </a:rPr>
              <a:t> </a:t>
            </a:r>
            <a:r>
              <a:rPr lang="en-US" altLang="x-none" b="1" dirty="0" err="1" smtClean="0">
                <a:solidFill>
                  <a:schemeClr val="tx2"/>
                </a:solidFill>
                <a:latin typeface="Arial" pitchFamily="34" charset="0"/>
                <a:ea typeface="ＭＳ Ｐゴシック" charset="-128"/>
                <a:cs typeface="Arial" pitchFamily="34" charset="0"/>
              </a:rPr>
              <a:t>Prediksi</a:t>
            </a:r>
            <a:r>
              <a:rPr lang="en-US" altLang="x-none" b="1" dirty="0" smtClean="0">
                <a:solidFill>
                  <a:schemeClr val="tx2"/>
                </a:solidFill>
                <a:latin typeface="Arial" pitchFamily="34" charset="0"/>
                <a:ea typeface="ＭＳ Ｐゴシック" charset="-128"/>
                <a:cs typeface="Arial" pitchFamily="34" charset="0"/>
              </a:rPr>
              <a:t> (1)</a:t>
            </a:r>
            <a:r>
              <a:rPr lang="en-US" altLang="x-none" dirty="0">
                <a:solidFill>
                  <a:schemeClr val="tx2"/>
                </a:solidFill>
                <a:latin typeface="Arial" pitchFamily="34" charset="0"/>
                <a:ea typeface="ＭＳ Ｐゴシック" charset="-128"/>
                <a:cs typeface="Arial" pitchFamily="34" charset="0"/>
              </a:rPr>
              <a:t/>
            </a:r>
            <a:br>
              <a:rPr lang="en-US" altLang="x-none" dirty="0">
                <a:solidFill>
                  <a:schemeClr val="tx2"/>
                </a:solidFill>
                <a:latin typeface="Arial" pitchFamily="34" charset="0"/>
                <a:ea typeface="ＭＳ Ｐゴシック" charset="-128"/>
                <a:cs typeface="Arial" pitchFamily="34" charset="0"/>
              </a:rPr>
            </a:br>
            <a:endParaRPr lang="en-US" altLang="x-none" dirty="0">
              <a:solidFill>
                <a:schemeClr val="tx2"/>
              </a:solidFill>
              <a:latin typeface="Arial" pitchFamily="34" charset="0"/>
              <a:ea typeface="ＭＳ Ｐゴシック" charset="-128"/>
              <a:cs typeface="Arial" pitchFamily="34" charset="0"/>
            </a:endParaRPr>
          </a:p>
        </p:txBody>
      </p:sp>
      <p:sp>
        <p:nvSpPr>
          <p:cNvPr id="37890" name="Content Placeholder 2"/>
          <p:cNvSpPr>
            <a:spLocks noGrp="1"/>
          </p:cNvSpPr>
          <p:nvPr>
            <p:ph idx="1"/>
          </p:nvPr>
        </p:nvSpPr>
        <p:spPr/>
        <p:txBody>
          <a:bodyPr/>
          <a:lstStyle/>
          <a:p>
            <a:r>
              <a:rPr lang="en-US" altLang="x-none">
                <a:ea typeface="ＭＳ Ｐゴシック" charset="-128"/>
              </a:rPr>
              <a:t>“Siswa mengamati gambar suatu kawasan dan diminta mengungkapkan apa yang mereka lihat secara tertulis (dalam pengatur grafis) atau dalam tabel ceklis.”</a:t>
            </a:r>
          </a:p>
          <a:p>
            <a:endParaRPr lang="en-US" altLang="x-none">
              <a:ea typeface="ＭＳ Ｐゴシック" charset="-128"/>
            </a:endParaRPr>
          </a:p>
        </p:txBody>
      </p:sp>
      <p:pic>
        <p:nvPicPr>
          <p:cNvPr id="4" name="Picture 3"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98257091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45" y="1295400"/>
            <a:ext cx="8953500" cy="5321300"/>
          </a:xfrm>
          <a:prstGeom prst="rect">
            <a:avLst/>
          </a:prstGeom>
        </p:spPr>
      </p:pic>
      <p:sp>
        <p:nvSpPr>
          <p:cNvPr id="5" name="TextBox 4"/>
          <p:cNvSpPr txBox="1"/>
          <p:nvPr/>
        </p:nvSpPr>
        <p:spPr>
          <a:xfrm>
            <a:off x="3124200" y="304800"/>
            <a:ext cx="3404394" cy="523220"/>
          </a:xfrm>
          <a:prstGeom prst="rect">
            <a:avLst/>
          </a:prstGeom>
          <a:noFill/>
        </p:spPr>
        <p:txBody>
          <a:bodyPr wrap="none" rtlCol="0">
            <a:spAutoFit/>
          </a:bodyPr>
          <a:lstStyle/>
          <a:p>
            <a:r>
              <a:rPr lang="en-US" sz="2800" b="1" dirty="0" err="1">
                <a:solidFill>
                  <a:schemeClr val="tx2"/>
                </a:solidFill>
              </a:rPr>
              <a:t>M</a:t>
            </a:r>
            <a:r>
              <a:rPr lang="en-US" sz="2800" b="1" dirty="0" err="1" smtClean="0">
                <a:solidFill>
                  <a:schemeClr val="tx2"/>
                </a:solidFill>
              </a:rPr>
              <a:t>embuat</a:t>
            </a:r>
            <a:r>
              <a:rPr lang="en-US" sz="2800" b="1" dirty="0" smtClean="0">
                <a:solidFill>
                  <a:schemeClr val="tx2"/>
                </a:solidFill>
              </a:rPr>
              <a:t> </a:t>
            </a:r>
            <a:r>
              <a:rPr lang="en-US" sz="2800" b="1" dirty="0" err="1" smtClean="0">
                <a:solidFill>
                  <a:schemeClr val="tx2"/>
                </a:solidFill>
              </a:rPr>
              <a:t>Prediksi</a:t>
            </a:r>
            <a:r>
              <a:rPr lang="en-US" sz="2800" b="1" dirty="0" smtClean="0">
                <a:solidFill>
                  <a:schemeClr val="tx2"/>
                </a:solidFill>
              </a:rPr>
              <a:t> (2)</a:t>
            </a:r>
            <a:endParaRPr lang="en-US" sz="2800" b="1" dirty="0">
              <a:solidFill>
                <a:schemeClr val="tx2"/>
              </a:solidFill>
            </a:endParaRPr>
          </a:p>
        </p:txBody>
      </p:sp>
      <p:pic>
        <p:nvPicPr>
          <p:cNvPr id="6" name="Picture 5"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29162526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457200" y="762000"/>
            <a:ext cx="8229600" cy="1143000"/>
          </a:xfrm>
        </p:spPr>
        <p:txBody>
          <a:bodyPr>
            <a:normAutofit fontScale="90000"/>
          </a:bodyPr>
          <a:lstStyle/>
          <a:p>
            <a:r>
              <a:rPr lang="en-US" altLang="x-none" sz="2400" b="1" dirty="0" err="1">
                <a:solidFill>
                  <a:schemeClr val="tx2"/>
                </a:solidFill>
                <a:latin typeface="Arial" pitchFamily="34" charset="0"/>
                <a:ea typeface="ＭＳ Ｐゴシック" charset="-128"/>
                <a:cs typeface="Arial" pitchFamily="34" charset="0"/>
              </a:rPr>
              <a:t>Mengidentifaksi</a:t>
            </a:r>
            <a:r>
              <a:rPr lang="en-US" altLang="x-none" sz="2400" b="1" dirty="0">
                <a:solidFill>
                  <a:schemeClr val="tx2"/>
                </a:solidFill>
                <a:latin typeface="Arial" pitchFamily="34" charset="0"/>
                <a:ea typeface="ＭＳ Ｐゴシック" charset="-128"/>
                <a:cs typeface="Arial" pitchFamily="34" charset="0"/>
              </a:rPr>
              <a:t> </a:t>
            </a:r>
            <a:r>
              <a:rPr lang="en-US" altLang="x-none" sz="2400" b="1" dirty="0" err="1">
                <a:solidFill>
                  <a:schemeClr val="tx2"/>
                </a:solidFill>
                <a:latin typeface="Arial" pitchFamily="34" charset="0"/>
                <a:ea typeface="ＭＳ Ｐゴシック" charset="-128"/>
                <a:cs typeface="Arial" pitchFamily="34" charset="0"/>
              </a:rPr>
              <a:t>Kata</a:t>
            </a:r>
            <a:r>
              <a:rPr lang="en-US" altLang="x-none" sz="2400" b="1" dirty="0">
                <a:solidFill>
                  <a:schemeClr val="tx2"/>
                </a:solidFill>
                <a:latin typeface="Arial" pitchFamily="34" charset="0"/>
                <a:ea typeface="ＭＳ Ｐゴシック" charset="-128"/>
                <a:cs typeface="Arial" pitchFamily="34" charset="0"/>
              </a:rPr>
              <a:t> </a:t>
            </a:r>
            <a:r>
              <a:rPr lang="en-US" altLang="x-none" sz="2400" b="1" dirty="0" err="1">
                <a:solidFill>
                  <a:schemeClr val="tx2"/>
                </a:solidFill>
                <a:latin typeface="Arial" pitchFamily="34" charset="0"/>
                <a:ea typeface="ＭＳ Ｐゴシック" charset="-128"/>
                <a:cs typeface="Arial" pitchFamily="34" charset="0"/>
              </a:rPr>
              <a:t>Sulit</a:t>
            </a:r>
            <a:r>
              <a:rPr lang="en-US" altLang="x-none" sz="2400" b="1" dirty="0">
                <a:solidFill>
                  <a:schemeClr val="tx2"/>
                </a:solidFill>
                <a:latin typeface="Arial" pitchFamily="34" charset="0"/>
                <a:ea typeface="ＭＳ Ｐゴシック" charset="-128"/>
                <a:cs typeface="Arial" pitchFamily="34" charset="0"/>
              </a:rPr>
              <a:t> </a:t>
            </a:r>
            <a:r>
              <a:rPr lang="en-US" altLang="x-none" sz="2400" b="1" dirty="0" err="1">
                <a:solidFill>
                  <a:schemeClr val="tx2"/>
                </a:solidFill>
                <a:latin typeface="Arial" pitchFamily="34" charset="0"/>
                <a:ea typeface="ＭＳ Ｐゴシック" charset="-128"/>
                <a:cs typeface="Arial" pitchFamily="34" charset="0"/>
              </a:rPr>
              <a:t>dan</a:t>
            </a:r>
            <a:r>
              <a:rPr lang="en-US" altLang="x-none" sz="2400" b="1" dirty="0">
                <a:solidFill>
                  <a:schemeClr val="tx2"/>
                </a:solidFill>
                <a:latin typeface="Arial" pitchFamily="34" charset="0"/>
                <a:ea typeface="ＭＳ Ｐゴシック" charset="-128"/>
                <a:cs typeface="Arial" pitchFamily="34" charset="0"/>
              </a:rPr>
              <a:t>/</a:t>
            </a:r>
            <a:r>
              <a:rPr lang="en-US" altLang="x-none" sz="2400" b="1" dirty="0" err="1">
                <a:solidFill>
                  <a:schemeClr val="tx2"/>
                </a:solidFill>
                <a:latin typeface="Arial" pitchFamily="34" charset="0"/>
                <a:ea typeface="ＭＳ Ｐゴシック" charset="-128"/>
                <a:cs typeface="Arial" pitchFamily="34" charset="0"/>
              </a:rPr>
              <a:t>atau</a:t>
            </a:r>
            <a:r>
              <a:rPr lang="en-US" altLang="x-none" sz="2400" b="1" dirty="0">
                <a:solidFill>
                  <a:schemeClr val="tx2"/>
                </a:solidFill>
                <a:latin typeface="Arial" pitchFamily="34" charset="0"/>
                <a:ea typeface="ＭＳ Ｐゴシック" charset="-128"/>
                <a:cs typeface="Arial" pitchFamily="34" charset="0"/>
              </a:rPr>
              <a:t> </a:t>
            </a:r>
            <a:r>
              <a:rPr lang="en-US" altLang="x-none" sz="2400" b="1" dirty="0" err="1">
                <a:solidFill>
                  <a:schemeClr val="tx2"/>
                </a:solidFill>
                <a:latin typeface="Arial" pitchFamily="34" charset="0"/>
                <a:ea typeface="ＭＳ Ｐゴシック" charset="-128"/>
                <a:cs typeface="Arial" pitchFamily="34" charset="0"/>
              </a:rPr>
              <a:t>Bagian</a:t>
            </a:r>
            <a:r>
              <a:rPr lang="en-US" altLang="x-none" sz="2400" b="1" dirty="0">
                <a:solidFill>
                  <a:schemeClr val="tx2"/>
                </a:solidFill>
                <a:latin typeface="Arial" pitchFamily="34" charset="0"/>
                <a:ea typeface="ＭＳ Ｐゴシック" charset="-128"/>
                <a:cs typeface="Arial" pitchFamily="34" charset="0"/>
              </a:rPr>
              <a:t> </a:t>
            </a:r>
            <a:r>
              <a:rPr lang="en-US" altLang="x-none" sz="2400" b="1" dirty="0" err="1">
                <a:solidFill>
                  <a:schemeClr val="tx2"/>
                </a:solidFill>
                <a:latin typeface="Arial" pitchFamily="34" charset="0"/>
                <a:ea typeface="ＭＳ Ｐゴシック" charset="-128"/>
                <a:cs typeface="Arial" pitchFamily="34" charset="0"/>
              </a:rPr>
              <a:t>Teks</a:t>
            </a:r>
            <a:r>
              <a:rPr lang="en-US" altLang="x-none" sz="2400" b="1" dirty="0">
                <a:solidFill>
                  <a:schemeClr val="tx2"/>
                </a:solidFill>
                <a:latin typeface="Arial" pitchFamily="34" charset="0"/>
                <a:ea typeface="ＭＳ Ｐゴシック" charset="-128"/>
                <a:cs typeface="Arial" pitchFamily="34" charset="0"/>
              </a:rPr>
              <a:t> yang </a:t>
            </a:r>
            <a:r>
              <a:rPr lang="en-US" altLang="x-none" sz="2400" b="1" dirty="0" err="1">
                <a:solidFill>
                  <a:schemeClr val="tx2"/>
                </a:solidFill>
                <a:latin typeface="Arial" pitchFamily="34" charset="0"/>
                <a:ea typeface="ＭＳ Ｐゴシック" charset="-128"/>
                <a:cs typeface="Arial" pitchFamily="34" charset="0"/>
              </a:rPr>
              <a:t>Sulit</a:t>
            </a:r>
            <a:r>
              <a:rPr lang="en-US" altLang="x-none" sz="2400" dirty="0">
                <a:solidFill>
                  <a:schemeClr val="tx2"/>
                </a:solidFill>
                <a:latin typeface="Arial" pitchFamily="34" charset="0"/>
                <a:ea typeface="ＭＳ Ｐゴシック" charset="-128"/>
                <a:cs typeface="Arial" pitchFamily="34" charset="0"/>
              </a:rPr>
              <a:t/>
            </a:r>
            <a:br>
              <a:rPr lang="en-US" altLang="x-none" sz="2400" dirty="0">
                <a:solidFill>
                  <a:schemeClr val="tx2"/>
                </a:solidFill>
                <a:latin typeface="Arial" pitchFamily="34" charset="0"/>
                <a:ea typeface="ＭＳ Ｐゴシック" charset="-128"/>
                <a:cs typeface="Arial" pitchFamily="34" charset="0"/>
              </a:rPr>
            </a:br>
            <a:endParaRPr lang="en-US" altLang="x-none" sz="2400" dirty="0">
              <a:solidFill>
                <a:schemeClr val="tx2"/>
              </a:solidFill>
              <a:latin typeface="Arial" pitchFamily="34" charset="0"/>
              <a:ea typeface="ＭＳ Ｐゴシック" charset="-128"/>
              <a:cs typeface="Arial" pitchFamily="34" charset="0"/>
            </a:endParaRPr>
          </a:p>
        </p:txBody>
      </p:sp>
      <p:sp>
        <p:nvSpPr>
          <p:cNvPr id="38914" name="Content Placeholder 2"/>
          <p:cNvSpPr>
            <a:spLocks noGrp="1"/>
          </p:cNvSpPr>
          <p:nvPr>
            <p:ph idx="1"/>
          </p:nvPr>
        </p:nvSpPr>
        <p:spPr>
          <a:xfrm>
            <a:off x="468313" y="1636712"/>
            <a:ext cx="8229600" cy="5145088"/>
          </a:xfrm>
        </p:spPr>
        <p:txBody>
          <a:bodyPr>
            <a:normAutofit lnSpcReduction="10000"/>
          </a:bodyPr>
          <a:lstStyle/>
          <a:p>
            <a:r>
              <a:rPr lang="en-US" altLang="x-none" sz="2800" dirty="0">
                <a:ea typeface="ＭＳ Ｐゴシック" charset="-128"/>
              </a:rPr>
              <a:t>“</a:t>
            </a:r>
            <a:r>
              <a:rPr lang="en-US" altLang="x-none" sz="2800" dirty="0" err="1">
                <a:ea typeface="ＭＳ Ｐゴシック" charset="-128"/>
              </a:rPr>
              <a:t>Peserta</a:t>
            </a:r>
            <a:r>
              <a:rPr lang="en-US" altLang="x-none" sz="2800" dirty="0">
                <a:ea typeface="ＭＳ Ｐゴシック" charset="-128"/>
              </a:rPr>
              <a:t> </a:t>
            </a:r>
            <a:r>
              <a:rPr lang="en-US" altLang="x-none" sz="2800" dirty="0" err="1">
                <a:ea typeface="ＭＳ Ｐゴシック" charset="-128"/>
              </a:rPr>
              <a:t>didik</a:t>
            </a:r>
            <a:r>
              <a:rPr lang="en-US" altLang="x-none" sz="2800" dirty="0">
                <a:ea typeface="ＭＳ Ｐゴシック" charset="-128"/>
              </a:rPr>
              <a:t> </a:t>
            </a:r>
            <a:r>
              <a:rPr lang="en-US" altLang="x-none" sz="2800" dirty="0" err="1">
                <a:ea typeface="ＭＳ Ｐゴシック" charset="-128"/>
              </a:rPr>
              <a:t>membaca</a:t>
            </a:r>
            <a:r>
              <a:rPr lang="en-US" altLang="x-none" sz="2800" dirty="0">
                <a:ea typeface="ＭＳ Ｐゴシック" charset="-128"/>
              </a:rPr>
              <a:t> </a:t>
            </a:r>
            <a:r>
              <a:rPr lang="en-US" altLang="x-none" sz="2800" dirty="0" err="1">
                <a:ea typeface="ＭＳ Ｐゴシック" charset="-128"/>
              </a:rPr>
              <a:t>buku</a:t>
            </a:r>
            <a:r>
              <a:rPr lang="en-US" altLang="x-none" sz="2800" dirty="0">
                <a:ea typeface="ＭＳ Ｐゴシック" charset="-128"/>
              </a:rPr>
              <a:t> </a:t>
            </a:r>
            <a:r>
              <a:rPr lang="en-US" altLang="x-none" sz="2800" dirty="0" err="1">
                <a:ea typeface="ＭＳ Ｐゴシック" charset="-128"/>
              </a:rPr>
              <a:t>siswa</a:t>
            </a:r>
            <a:r>
              <a:rPr lang="en-US" altLang="x-none" sz="2800" dirty="0">
                <a:ea typeface="ＭＳ Ｐゴシック" charset="-128"/>
              </a:rPr>
              <a:t> </a:t>
            </a:r>
            <a:r>
              <a:rPr lang="en-US" altLang="x-none" sz="2800" dirty="0" err="1">
                <a:ea typeface="ＭＳ Ｐゴシック" charset="-128"/>
              </a:rPr>
              <a:t>pada</a:t>
            </a:r>
            <a:r>
              <a:rPr lang="en-US" altLang="x-none" sz="2800" dirty="0">
                <a:ea typeface="ＭＳ Ｐゴシック" charset="-128"/>
              </a:rPr>
              <a:t> </a:t>
            </a:r>
            <a:r>
              <a:rPr lang="en-US" altLang="x-none" sz="2800" dirty="0" err="1">
                <a:ea typeface="ＭＳ Ｐゴシック" charset="-128"/>
              </a:rPr>
              <a:t>bab</a:t>
            </a:r>
            <a:r>
              <a:rPr lang="en-US" altLang="x-none" sz="2800" dirty="0">
                <a:ea typeface="ＭＳ Ｐゴシック" charset="-128"/>
              </a:rPr>
              <a:t> … </a:t>
            </a:r>
            <a:r>
              <a:rPr lang="en-US" altLang="x-none" sz="2800" dirty="0" err="1">
                <a:ea typeface="ＭＳ Ｐゴシック" charset="-128"/>
              </a:rPr>
              <a:t>dan</a:t>
            </a:r>
            <a:r>
              <a:rPr lang="en-US" altLang="x-none" sz="2800" dirty="0">
                <a:ea typeface="ＭＳ Ｐゴシック" charset="-128"/>
              </a:rPr>
              <a:t> </a:t>
            </a:r>
            <a:r>
              <a:rPr lang="en-US" altLang="x-none" sz="2800" dirty="0" err="1">
                <a:ea typeface="ＭＳ Ｐゴシック" charset="-128"/>
              </a:rPr>
              <a:t>mencatat</a:t>
            </a:r>
            <a:r>
              <a:rPr lang="en-US" altLang="x-none" sz="2800" dirty="0">
                <a:ea typeface="ＭＳ Ｐゴシック" charset="-128"/>
              </a:rPr>
              <a:t> </a:t>
            </a:r>
            <a:r>
              <a:rPr lang="en-US" altLang="x-none" sz="2800" dirty="0" err="1">
                <a:ea typeface="ＭＳ Ｐゴシック" charset="-128"/>
              </a:rPr>
              <a:t>kalimat</a:t>
            </a:r>
            <a:r>
              <a:rPr lang="en-US" altLang="x-none" sz="2800" dirty="0">
                <a:ea typeface="ＭＳ Ｐゴシック" charset="-128"/>
              </a:rPr>
              <a:t> </a:t>
            </a:r>
            <a:r>
              <a:rPr lang="en-US" altLang="x-none" sz="2800" dirty="0" err="1">
                <a:ea typeface="ＭＳ Ｐゴシック" charset="-128"/>
              </a:rPr>
              <a:t>penting</a:t>
            </a:r>
            <a:r>
              <a:rPr lang="en-US" altLang="x-none" sz="2800" dirty="0">
                <a:ea typeface="ＭＳ Ｐゴシック" charset="-128"/>
              </a:rPr>
              <a:t>.</a:t>
            </a:r>
          </a:p>
          <a:p>
            <a:r>
              <a:rPr lang="en-US" altLang="x-none" sz="2800" dirty="0">
                <a:ea typeface="ＭＳ Ｐゴシック" charset="-128"/>
              </a:rPr>
              <a:t>Guru </a:t>
            </a:r>
            <a:r>
              <a:rPr lang="en-US" altLang="x-none" sz="2800" dirty="0" err="1">
                <a:ea typeface="ＭＳ Ｐゴシック" charset="-128"/>
              </a:rPr>
              <a:t>mengonfirmasi</a:t>
            </a:r>
            <a:r>
              <a:rPr lang="en-US" altLang="x-none" sz="2800" dirty="0">
                <a:ea typeface="ＭＳ Ｐゴシック" charset="-128"/>
              </a:rPr>
              <a:t> </a:t>
            </a:r>
            <a:r>
              <a:rPr lang="en-US" altLang="x-none" sz="2800" dirty="0" err="1">
                <a:ea typeface="ＭＳ Ｐゴシック" charset="-128"/>
              </a:rPr>
              <a:t>hasil</a:t>
            </a:r>
            <a:r>
              <a:rPr lang="en-US" altLang="x-none" sz="2800" dirty="0">
                <a:ea typeface="ＭＳ Ｐゴシック" charset="-128"/>
              </a:rPr>
              <a:t> </a:t>
            </a:r>
            <a:r>
              <a:rPr lang="en-US" altLang="x-none" sz="2800" dirty="0" err="1">
                <a:ea typeface="ＭＳ Ｐゴシック" charset="-128"/>
              </a:rPr>
              <a:t>bacaan</a:t>
            </a:r>
            <a:r>
              <a:rPr lang="en-US" altLang="x-none" sz="2800" dirty="0">
                <a:ea typeface="ＭＳ Ｐゴシック" charset="-128"/>
              </a:rPr>
              <a:t> </a:t>
            </a:r>
            <a:r>
              <a:rPr lang="en-US" altLang="x-none" sz="2800" dirty="0" err="1">
                <a:ea typeface="ＭＳ Ｐゴシック" charset="-128"/>
              </a:rPr>
              <a:t>siswa</a:t>
            </a:r>
            <a:r>
              <a:rPr lang="en-US" altLang="x-none" sz="2800" dirty="0">
                <a:ea typeface="ＭＳ Ｐゴシック" charset="-128"/>
              </a:rPr>
              <a:t> </a:t>
            </a:r>
            <a:r>
              <a:rPr lang="en-US" altLang="x-none" sz="2800" dirty="0" err="1">
                <a:ea typeface="ＭＳ Ｐゴシック" charset="-128"/>
              </a:rPr>
              <a:t>dan</a:t>
            </a:r>
            <a:r>
              <a:rPr lang="en-US" altLang="x-none" sz="2800" dirty="0">
                <a:ea typeface="ＭＳ Ｐゴシック" charset="-128"/>
              </a:rPr>
              <a:t> </a:t>
            </a:r>
            <a:r>
              <a:rPr lang="en-US" altLang="x-none" sz="2800" dirty="0" err="1">
                <a:ea typeface="ＭＳ Ｐゴシック" charset="-128"/>
              </a:rPr>
              <a:t>mendiskusikan</a:t>
            </a:r>
            <a:r>
              <a:rPr lang="en-US" altLang="x-none" sz="2800" dirty="0">
                <a:ea typeface="ＭＳ Ｐゴシック" charset="-128"/>
              </a:rPr>
              <a:t> </a:t>
            </a:r>
            <a:r>
              <a:rPr lang="en-US" altLang="x-none" sz="2800" dirty="0" err="1">
                <a:ea typeface="ＭＳ Ｐゴシック" charset="-128"/>
              </a:rPr>
              <a:t>kata-kata</a:t>
            </a:r>
            <a:r>
              <a:rPr lang="en-US" altLang="x-none" sz="2800" dirty="0">
                <a:ea typeface="ＭＳ Ｐゴシック" charset="-128"/>
              </a:rPr>
              <a:t> </a:t>
            </a:r>
            <a:r>
              <a:rPr lang="en-US" altLang="x-none" sz="2800" dirty="0" err="1">
                <a:ea typeface="ＭＳ Ｐゴシック" charset="-128"/>
              </a:rPr>
              <a:t>sulit</a:t>
            </a:r>
            <a:r>
              <a:rPr lang="en-US" altLang="x-none" sz="2800" dirty="0">
                <a:ea typeface="ＭＳ Ｐゴシック" charset="-128"/>
              </a:rPr>
              <a:t> yang </a:t>
            </a:r>
            <a:r>
              <a:rPr lang="en-US" altLang="x-none" sz="2800" dirty="0" err="1">
                <a:ea typeface="ＭＳ Ｐゴシック" charset="-128"/>
              </a:rPr>
              <a:t>ditemui</a:t>
            </a:r>
            <a:r>
              <a:rPr lang="en-US" altLang="x-none" sz="2800" dirty="0">
                <a:ea typeface="ＭＳ Ｐゴシック" charset="-128"/>
              </a:rPr>
              <a:t> </a:t>
            </a:r>
            <a:r>
              <a:rPr lang="en-US" altLang="x-none" sz="2800" dirty="0" err="1">
                <a:ea typeface="ＭＳ Ｐゴシック" charset="-128"/>
              </a:rPr>
              <a:t>siswa</a:t>
            </a:r>
            <a:r>
              <a:rPr lang="en-US" altLang="x-none" sz="2800" dirty="0">
                <a:ea typeface="ＭＳ Ｐゴシック" charset="-128"/>
              </a:rPr>
              <a:t> </a:t>
            </a:r>
            <a:r>
              <a:rPr lang="en-US" altLang="x-none" sz="2800" dirty="0" err="1">
                <a:ea typeface="ＭＳ Ｐゴシック" charset="-128"/>
              </a:rPr>
              <a:t>ketika</a:t>
            </a:r>
            <a:r>
              <a:rPr lang="en-US" altLang="x-none" sz="2800" dirty="0">
                <a:ea typeface="ＭＳ Ｐゴシック" charset="-128"/>
              </a:rPr>
              <a:t> </a:t>
            </a:r>
            <a:r>
              <a:rPr lang="en-US" altLang="x-none" sz="2800" dirty="0" err="1">
                <a:ea typeface="ＭＳ Ｐゴシック" charset="-128"/>
              </a:rPr>
              <a:t>membaca</a:t>
            </a:r>
            <a:r>
              <a:rPr lang="en-US" altLang="x-none" sz="2800" dirty="0">
                <a:ea typeface="ＭＳ Ｐゴシック" charset="-128"/>
              </a:rPr>
              <a:t>.”</a:t>
            </a:r>
          </a:p>
          <a:p>
            <a:endParaRPr lang="en-US" altLang="x-none" sz="2800" dirty="0">
              <a:ea typeface="ＭＳ Ｐゴシック" charset="-128"/>
            </a:endParaRPr>
          </a:p>
          <a:p>
            <a:r>
              <a:rPr lang="en-US" altLang="x-none" sz="2400" dirty="0" err="1">
                <a:ea typeface="ＭＳ Ｐゴシック" charset="-128"/>
              </a:rPr>
              <a:t>Contoh</a:t>
            </a:r>
            <a:r>
              <a:rPr lang="en-US" altLang="x-none" sz="2400" dirty="0">
                <a:ea typeface="ＭＳ Ｐゴシック" charset="-128"/>
              </a:rPr>
              <a:t> yang </a:t>
            </a:r>
            <a:r>
              <a:rPr lang="en-US" altLang="x-none" sz="2400" dirty="0" err="1">
                <a:ea typeface="ＭＳ Ｐゴシック" charset="-128"/>
              </a:rPr>
              <a:t>tidak</a:t>
            </a:r>
            <a:r>
              <a:rPr lang="en-US" altLang="x-none" sz="2400" dirty="0">
                <a:ea typeface="ＭＳ Ｐゴシック" charset="-128"/>
              </a:rPr>
              <a:t> </a:t>
            </a:r>
            <a:r>
              <a:rPr lang="en-US" altLang="x-none" sz="2400" dirty="0" err="1">
                <a:ea typeface="ＭＳ Ｐゴシック" charset="-128"/>
              </a:rPr>
              <a:t>mengekspilistkan</a:t>
            </a:r>
            <a:r>
              <a:rPr lang="en-US" altLang="x-none" sz="2400" dirty="0">
                <a:ea typeface="ＭＳ Ｐゴシック" charset="-128"/>
              </a:rPr>
              <a:t> </a:t>
            </a:r>
            <a:r>
              <a:rPr lang="en-US" altLang="x-none" sz="2400" dirty="0" err="1">
                <a:ea typeface="ＭＳ Ｐゴシック" charset="-128"/>
              </a:rPr>
              <a:t>hal</a:t>
            </a:r>
            <a:r>
              <a:rPr lang="en-US" altLang="x-none" sz="2400" dirty="0">
                <a:ea typeface="ＭＳ Ｐゴシック" charset="-128"/>
              </a:rPr>
              <a:t> </a:t>
            </a:r>
            <a:r>
              <a:rPr lang="en-US" altLang="x-none" sz="2400" dirty="0" err="1">
                <a:ea typeface="ＭＳ Ｐゴシック" charset="-128"/>
              </a:rPr>
              <a:t>ini</a:t>
            </a:r>
            <a:endParaRPr lang="en-US" altLang="x-none" sz="2400" dirty="0">
              <a:ea typeface="ＭＳ Ｐゴシック" charset="-128"/>
            </a:endParaRPr>
          </a:p>
          <a:p>
            <a:r>
              <a:rPr lang="id-ID" altLang="x-none" sz="2400" dirty="0">
                <a:solidFill>
                  <a:srgbClr val="FF0000"/>
                </a:solidFill>
                <a:ea typeface="ＭＳ Ｐゴシック" charset="-128"/>
              </a:rPr>
              <a:t>“Tiap kelompok membaca teks dan membuat garis besar isi teks.</a:t>
            </a:r>
            <a:endParaRPr lang="en-US" altLang="x-none" sz="2400" dirty="0">
              <a:solidFill>
                <a:srgbClr val="FF0000"/>
              </a:solidFill>
              <a:ea typeface="ＭＳ Ｐゴシック" charset="-128"/>
            </a:endParaRPr>
          </a:p>
          <a:p>
            <a:r>
              <a:rPr lang="id-ID" altLang="x-none" sz="2400" dirty="0">
                <a:solidFill>
                  <a:srgbClr val="FF0000"/>
                </a:solidFill>
                <a:ea typeface="ＭＳ Ｐゴシック" charset="-128"/>
              </a:rPr>
              <a:t>Tiap kelompok berlatih menceritakan kembali isi teks narasi yang dibaca dengan bahasa sendiri dengan cara mengelaborasi garis besar isi teks.”</a:t>
            </a:r>
            <a:endParaRPr lang="en-US" altLang="x-none" sz="2400" dirty="0">
              <a:solidFill>
                <a:srgbClr val="FF0000"/>
              </a:solidFill>
              <a:ea typeface="ＭＳ Ｐゴシック" charset="-128"/>
            </a:endParaRPr>
          </a:p>
          <a:p>
            <a:endParaRPr lang="en-US" altLang="x-none" dirty="0">
              <a:ea typeface="ＭＳ Ｐゴシック" charset="-128"/>
            </a:endParaRPr>
          </a:p>
        </p:txBody>
      </p:sp>
      <p:pic>
        <p:nvPicPr>
          <p:cNvPr id="4" name="Picture 3"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58110817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31838"/>
            <a:ext cx="8229600" cy="639762"/>
          </a:xfrm>
        </p:spPr>
        <p:txBody>
          <a:bodyPr>
            <a:normAutofit/>
          </a:bodyPr>
          <a:lstStyle/>
          <a:p>
            <a:r>
              <a:rPr lang="en-US" sz="2400" dirty="0" err="1" smtClean="0">
                <a:solidFill>
                  <a:schemeClr val="tx2"/>
                </a:solidFill>
                <a:latin typeface="Arial" pitchFamily="34" charset="0"/>
                <a:cs typeface="Arial" pitchFamily="34" charset="0"/>
              </a:rPr>
              <a:t>Contoh</a:t>
            </a:r>
            <a:r>
              <a:rPr lang="en-US" sz="2400" dirty="0" smtClean="0">
                <a:solidFill>
                  <a:schemeClr val="tx2"/>
                </a:solidFill>
                <a:latin typeface="Arial" pitchFamily="34" charset="0"/>
                <a:cs typeface="Arial" pitchFamily="34" charset="0"/>
              </a:rPr>
              <a:t> </a:t>
            </a:r>
            <a:r>
              <a:rPr lang="en-US" sz="2400" dirty="0" err="1" smtClean="0">
                <a:solidFill>
                  <a:schemeClr val="tx2"/>
                </a:solidFill>
                <a:latin typeface="Arial" pitchFamily="34" charset="0"/>
                <a:cs typeface="Arial" pitchFamily="34" charset="0"/>
              </a:rPr>
              <a:t>mengidentifikasi</a:t>
            </a:r>
            <a:r>
              <a:rPr lang="en-US" sz="2400" dirty="0" smtClean="0">
                <a:solidFill>
                  <a:schemeClr val="tx2"/>
                </a:solidFill>
                <a:latin typeface="Arial" pitchFamily="34" charset="0"/>
                <a:cs typeface="Arial" pitchFamily="34" charset="0"/>
              </a:rPr>
              <a:t> kata </a:t>
            </a:r>
            <a:r>
              <a:rPr lang="en-US" sz="2400" dirty="0" err="1" smtClean="0">
                <a:solidFill>
                  <a:schemeClr val="tx2"/>
                </a:solidFill>
                <a:latin typeface="Arial" pitchFamily="34" charset="0"/>
                <a:cs typeface="Arial" pitchFamily="34" charset="0"/>
              </a:rPr>
              <a:t>sulit</a:t>
            </a:r>
            <a:r>
              <a:rPr lang="en-US" sz="2400" dirty="0" smtClean="0">
                <a:solidFill>
                  <a:schemeClr val="tx2"/>
                </a:solidFill>
                <a:latin typeface="Arial" pitchFamily="34" charset="0"/>
                <a:cs typeface="Arial" pitchFamily="34" charset="0"/>
              </a:rPr>
              <a:t>/</a:t>
            </a:r>
            <a:r>
              <a:rPr lang="en-US" sz="2400" dirty="0" err="1" smtClean="0">
                <a:solidFill>
                  <a:schemeClr val="tx2"/>
                </a:solidFill>
                <a:latin typeface="Arial" pitchFamily="34" charset="0"/>
                <a:cs typeface="Arial" pitchFamily="34" charset="0"/>
              </a:rPr>
              <a:t>bagian</a:t>
            </a:r>
            <a:r>
              <a:rPr lang="en-US" sz="2400" dirty="0" smtClean="0">
                <a:solidFill>
                  <a:schemeClr val="tx2"/>
                </a:solidFill>
                <a:latin typeface="Arial" pitchFamily="34" charset="0"/>
                <a:cs typeface="Arial" pitchFamily="34" charset="0"/>
              </a:rPr>
              <a:t> </a:t>
            </a:r>
            <a:r>
              <a:rPr lang="en-US" sz="2400" dirty="0" err="1" smtClean="0">
                <a:solidFill>
                  <a:schemeClr val="tx2"/>
                </a:solidFill>
                <a:latin typeface="Arial" pitchFamily="34" charset="0"/>
                <a:cs typeface="Arial" pitchFamily="34" charset="0"/>
              </a:rPr>
              <a:t>teks</a:t>
            </a:r>
            <a:r>
              <a:rPr lang="en-US" sz="2400" dirty="0" smtClean="0">
                <a:solidFill>
                  <a:schemeClr val="tx2"/>
                </a:solidFill>
                <a:latin typeface="Arial" pitchFamily="34" charset="0"/>
                <a:cs typeface="Arial" pitchFamily="34" charset="0"/>
              </a:rPr>
              <a:t> yang </a:t>
            </a:r>
            <a:r>
              <a:rPr lang="en-US" sz="2400" dirty="0" err="1" smtClean="0">
                <a:solidFill>
                  <a:schemeClr val="tx2"/>
                </a:solidFill>
                <a:latin typeface="Arial" pitchFamily="34" charset="0"/>
                <a:cs typeface="Arial" pitchFamily="34" charset="0"/>
              </a:rPr>
              <a:t>sulit</a:t>
            </a:r>
            <a:endParaRPr lang="en-US" sz="2400" dirty="0">
              <a:solidFill>
                <a:schemeClr val="tx2"/>
              </a:solidFill>
              <a:latin typeface="Arial" pitchFamily="34" charset="0"/>
              <a:cs typeface="Arial"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 y="1752600"/>
            <a:ext cx="8940800" cy="2971800"/>
          </a:xfrm>
          <a:prstGeom prst="rect">
            <a:avLst/>
          </a:prstGeom>
        </p:spPr>
      </p:pic>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72239882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normAutofit/>
          </a:bodyPr>
          <a:lstStyle/>
          <a:p>
            <a:r>
              <a:rPr lang="en-US" altLang="x-none" sz="2800" b="1" dirty="0" err="1">
                <a:solidFill>
                  <a:schemeClr val="tx2"/>
                </a:solidFill>
                <a:ea typeface="ＭＳ Ｐゴシック" charset="-128"/>
              </a:rPr>
              <a:t>Memvisualisasi</a:t>
            </a:r>
            <a:r>
              <a:rPr lang="en-US" altLang="x-none" sz="2800" b="1" dirty="0">
                <a:solidFill>
                  <a:schemeClr val="tx2"/>
                </a:solidFill>
                <a:ea typeface="ＭＳ Ｐゴシック" charset="-128"/>
              </a:rPr>
              <a:t> </a:t>
            </a:r>
            <a:r>
              <a:rPr lang="en-US" altLang="x-none" sz="2800" b="1" dirty="0" err="1">
                <a:solidFill>
                  <a:schemeClr val="tx2"/>
                </a:solidFill>
                <a:ea typeface="ＭＳ Ｐゴシック" charset="-128"/>
              </a:rPr>
              <a:t>dan</a:t>
            </a:r>
            <a:r>
              <a:rPr lang="en-US" altLang="x-none" sz="2800" b="1" dirty="0">
                <a:solidFill>
                  <a:schemeClr val="tx2"/>
                </a:solidFill>
                <a:ea typeface="ＭＳ Ｐゴシック" charset="-128"/>
              </a:rPr>
              <a:t>/</a:t>
            </a:r>
            <a:r>
              <a:rPr lang="en-US" altLang="x-none" sz="2800" b="1" dirty="0" err="1">
                <a:solidFill>
                  <a:schemeClr val="tx2"/>
                </a:solidFill>
                <a:ea typeface="ＭＳ Ｐゴシック" charset="-128"/>
              </a:rPr>
              <a:t>atau</a:t>
            </a:r>
            <a:r>
              <a:rPr lang="en-US" altLang="x-none" sz="2800" b="1" dirty="0">
                <a:solidFill>
                  <a:schemeClr val="tx2"/>
                </a:solidFill>
                <a:ea typeface="ＭＳ Ｐゴシック" charset="-128"/>
              </a:rPr>
              <a:t> </a:t>
            </a:r>
            <a:r>
              <a:rPr lang="en-US" altLang="x-none" sz="2800" b="1" i="1" dirty="0">
                <a:solidFill>
                  <a:schemeClr val="tx2"/>
                </a:solidFill>
                <a:ea typeface="ＭＳ Ｐゴシック" charset="-128"/>
              </a:rPr>
              <a:t>Think Aloud</a:t>
            </a:r>
            <a:r>
              <a:rPr lang="en-US" altLang="x-none" sz="2800" dirty="0">
                <a:solidFill>
                  <a:schemeClr val="tx2"/>
                </a:solidFill>
                <a:ea typeface="ＭＳ Ｐゴシック" charset="-128"/>
              </a:rPr>
              <a:t/>
            </a:r>
            <a:br>
              <a:rPr lang="en-US" altLang="x-none" sz="2800" dirty="0">
                <a:solidFill>
                  <a:schemeClr val="tx2"/>
                </a:solidFill>
                <a:ea typeface="ＭＳ Ｐゴシック" charset="-128"/>
              </a:rPr>
            </a:br>
            <a:endParaRPr lang="en-US" altLang="x-none" sz="2800" dirty="0">
              <a:solidFill>
                <a:schemeClr val="tx2"/>
              </a:solidFill>
              <a:ea typeface="ＭＳ Ｐゴシック" charset="-128"/>
            </a:endParaRPr>
          </a:p>
        </p:txBody>
      </p:sp>
      <p:sp>
        <p:nvSpPr>
          <p:cNvPr id="39938" name="Content Placeholder 2"/>
          <p:cNvSpPr>
            <a:spLocks noGrp="1"/>
          </p:cNvSpPr>
          <p:nvPr>
            <p:ph idx="1"/>
          </p:nvPr>
        </p:nvSpPr>
        <p:spPr/>
        <p:txBody>
          <a:bodyPr>
            <a:normAutofit/>
          </a:bodyPr>
          <a:lstStyle/>
          <a:p>
            <a:r>
              <a:rPr lang="en-US" altLang="x-none" sz="2800" dirty="0">
                <a:ea typeface="ＭＳ Ｐゴシック" charset="-128"/>
              </a:rPr>
              <a:t>“</a:t>
            </a:r>
            <a:r>
              <a:rPr lang="en-US" altLang="x-none" sz="2800" dirty="0" err="1">
                <a:ea typeface="ＭＳ Ｐゴシック" charset="-128"/>
              </a:rPr>
              <a:t>Secara</a:t>
            </a:r>
            <a:r>
              <a:rPr lang="en-US" altLang="x-none" sz="2800" dirty="0">
                <a:ea typeface="ＭＳ Ｐゴシック" charset="-128"/>
              </a:rPr>
              <a:t> </a:t>
            </a:r>
            <a:r>
              <a:rPr lang="en-US" altLang="x-none" sz="2800" dirty="0" err="1">
                <a:ea typeface="ＭＳ Ｐゴシック" charset="-128"/>
              </a:rPr>
              <a:t>berkelompok</a:t>
            </a:r>
            <a:r>
              <a:rPr lang="en-US" altLang="x-none" sz="2800" dirty="0">
                <a:ea typeface="ＭＳ Ｐゴシック" charset="-128"/>
              </a:rPr>
              <a:t> </a:t>
            </a:r>
            <a:r>
              <a:rPr lang="en-US" altLang="x-none" sz="2800" dirty="0" err="1">
                <a:ea typeface="ＭＳ Ｐゴシック" charset="-128"/>
              </a:rPr>
              <a:t>peserta</a:t>
            </a:r>
            <a:r>
              <a:rPr lang="en-US" altLang="x-none" sz="2800" dirty="0">
                <a:ea typeface="ＭＳ Ｐゴシック" charset="-128"/>
              </a:rPr>
              <a:t> </a:t>
            </a:r>
            <a:r>
              <a:rPr lang="en-US" altLang="x-none" sz="2800" dirty="0" err="1">
                <a:ea typeface="ＭＳ Ｐゴシック" charset="-128"/>
              </a:rPr>
              <a:t>didik</a:t>
            </a:r>
            <a:r>
              <a:rPr lang="en-US" altLang="x-none" sz="2800" dirty="0">
                <a:ea typeface="ＭＳ Ｐゴシック" charset="-128"/>
              </a:rPr>
              <a:t> </a:t>
            </a:r>
            <a:r>
              <a:rPr lang="en-US" altLang="x-none" sz="2800" dirty="0" err="1">
                <a:ea typeface="ＭＳ Ｐゴシック" charset="-128"/>
              </a:rPr>
              <a:t>mendiskusikan</a:t>
            </a:r>
            <a:r>
              <a:rPr lang="en-US" altLang="x-none" sz="2800" dirty="0">
                <a:ea typeface="ＭＳ Ｐゴシック" charset="-128"/>
              </a:rPr>
              <a:t> … dan </a:t>
            </a:r>
            <a:r>
              <a:rPr lang="en-US" altLang="x-none" sz="2800" dirty="0" err="1">
                <a:ea typeface="ＭＳ Ｐゴシック" charset="-128"/>
              </a:rPr>
              <a:t>menuliskannya</a:t>
            </a:r>
            <a:r>
              <a:rPr lang="en-US" altLang="x-none" sz="2800" dirty="0">
                <a:ea typeface="ＭＳ Ｐゴシック" charset="-128"/>
              </a:rPr>
              <a:t> </a:t>
            </a:r>
            <a:r>
              <a:rPr lang="en-US" altLang="x-none" sz="2800" dirty="0" err="1">
                <a:ea typeface="ＭＳ Ｐゴシック" charset="-128"/>
              </a:rPr>
              <a:t>dalam</a:t>
            </a:r>
            <a:r>
              <a:rPr lang="en-US" altLang="x-none" sz="2800" dirty="0">
                <a:ea typeface="ＭＳ Ｐゴシック" charset="-128"/>
              </a:rPr>
              <a:t> </a:t>
            </a:r>
            <a:r>
              <a:rPr lang="en-US" altLang="x-none" sz="2800" dirty="0" err="1">
                <a:ea typeface="ＭＳ Ｐゴシック" charset="-128"/>
              </a:rPr>
              <a:t>bentuk</a:t>
            </a:r>
            <a:r>
              <a:rPr lang="en-US" altLang="x-none" sz="2800" dirty="0">
                <a:ea typeface="ＭＳ Ｐゴシック" charset="-128"/>
              </a:rPr>
              <a:t> </a:t>
            </a:r>
            <a:r>
              <a:rPr lang="en-US" altLang="x-none" sz="2800" dirty="0" err="1">
                <a:ea typeface="ＭＳ Ｐゴシック" charset="-128"/>
              </a:rPr>
              <a:t>grafik</a:t>
            </a:r>
            <a:r>
              <a:rPr lang="en-US" altLang="x-none" sz="2800" dirty="0">
                <a:ea typeface="ＭＳ Ｐゴシック" charset="-128"/>
              </a:rPr>
              <a:t>.”</a:t>
            </a:r>
          </a:p>
          <a:p>
            <a:endParaRPr lang="en-US" altLang="x-none" sz="2800" dirty="0">
              <a:ea typeface="ＭＳ Ｐゴシック" charset="-128"/>
            </a:endParaRPr>
          </a:p>
        </p:txBody>
      </p:sp>
      <p:pic>
        <p:nvPicPr>
          <p:cNvPr id="4" name="Picture 3"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63201209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p:txBody>
          <a:bodyPr>
            <a:normAutofit fontScale="90000"/>
          </a:bodyPr>
          <a:lstStyle/>
          <a:p>
            <a:r>
              <a:rPr lang="en-US" altLang="x-none" b="1" dirty="0" err="1">
                <a:solidFill>
                  <a:schemeClr val="tx2"/>
                </a:solidFill>
                <a:ea typeface="ＭＳ Ｐゴシック" charset="-128"/>
              </a:rPr>
              <a:t>Membuat</a:t>
            </a:r>
            <a:r>
              <a:rPr lang="en-US" altLang="x-none" b="1" dirty="0">
                <a:solidFill>
                  <a:schemeClr val="tx2"/>
                </a:solidFill>
                <a:ea typeface="ＭＳ Ｐゴシック" charset="-128"/>
              </a:rPr>
              <a:t> </a:t>
            </a:r>
            <a:r>
              <a:rPr lang="en-US" altLang="x-none" b="1" dirty="0" err="1">
                <a:solidFill>
                  <a:schemeClr val="tx2"/>
                </a:solidFill>
                <a:ea typeface="ＭＳ Ｐゴシック" charset="-128"/>
              </a:rPr>
              <a:t>Inferensi</a:t>
            </a:r>
            <a:r>
              <a:rPr lang="en-US" altLang="x-none" dirty="0">
                <a:solidFill>
                  <a:schemeClr val="tx2"/>
                </a:solidFill>
                <a:ea typeface="ＭＳ Ｐゴシック" charset="-128"/>
              </a:rPr>
              <a:t/>
            </a:r>
            <a:br>
              <a:rPr lang="en-US" altLang="x-none" dirty="0">
                <a:solidFill>
                  <a:schemeClr val="tx2"/>
                </a:solidFill>
                <a:ea typeface="ＭＳ Ｐゴシック" charset="-128"/>
              </a:rPr>
            </a:br>
            <a:endParaRPr lang="en-US" altLang="x-none" dirty="0">
              <a:solidFill>
                <a:schemeClr val="tx2"/>
              </a:solidFill>
              <a:ea typeface="ＭＳ Ｐゴシック" charset="-128"/>
            </a:endParaRPr>
          </a:p>
        </p:txBody>
      </p:sp>
      <p:sp>
        <p:nvSpPr>
          <p:cNvPr id="40962" name="Content Placeholder 2"/>
          <p:cNvSpPr>
            <a:spLocks noGrp="1"/>
          </p:cNvSpPr>
          <p:nvPr>
            <p:ph idx="1"/>
          </p:nvPr>
        </p:nvSpPr>
        <p:spPr/>
        <p:txBody>
          <a:bodyPr/>
          <a:lstStyle/>
          <a:p>
            <a:r>
              <a:rPr lang="en-US" altLang="x-none" sz="2800" dirty="0">
                <a:ea typeface="ＭＳ Ｐゴシック" charset="-128"/>
              </a:rPr>
              <a:t>“</a:t>
            </a:r>
            <a:r>
              <a:rPr lang="en-US" altLang="x-none" sz="2800" dirty="0" err="1">
                <a:ea typeface="ＭＳ Ｐゴシック" charset="-128"/>
              </a:rPr>
              <a:t>Siswa</a:t>
            </a:r>
            <a:r>
              <a:rPr lang="en-US" altLang="x-none" sz="2800" dirty="0">
                <a:ea typeface="ＭＳ Ｐゴシック" charset="-128"/>
              </a:rPr>
              <a:t> </a:t>
            </a:r>
            <a:r>
              <a:rPr lang="en-US" altLang="x-none" sz="2800" dirty="0" err="1">
                <a:ea typeface="ＭＳ Ｐゴシック" charset="-128"/>
              </a:rPr>
              <a:t>mengidentifikasi</a:t>
            </a:r>
            <a:r>
              <a:rPr lang="en-US" altLang="x-none" sz="2800" dirty="0">
                <a:ea typeface="ＭＳ Ｐゴシック" charset="-128"/>
              </a:rPr>
              <a:t> </a:t>
            </a:r>
            <a:r>
              <a:rPr lang="en-US" altLang="x-none" sz="2800" dirty="0" err="1">
                <a:ea typeface="ＭＳ Ｐゴシック" charset="-128"/>
              </a:rPr>
              <a:t>keteladanan</a:t>
            </a:r>
            <a:r>
              <a:rPr lang="en-US" altLang="x-none" sz="2800" dirty="0">
                <a:ea typeface="ＭＳ Ｐゴシック" charset="-128"/>
              </a:rPr>
              <a:t> </a:t>
            </a:r>
            <a:r>
              <a:rPr lang="en-US" altLang="x-none" sz="2800" dirty="0" err="1">
                <a:ea typeface="ＭＳ Ｐゴシック" charset="-128"/>
              </a:rPr>
              <a:t>nabi</a:t>
            </a:r>
            <a:r>
              <a:rPr lang="en-US" altLang="x-none" sz="2800" dirty="0">
                <a:ea typeface="ＭＳ Ｐゴシック" charset="-128"/>
              </a:rPr>
              <a:t> </a:t>
            </a:r>
            <a:r>
              <a:rPr lang="en-US" altLang="x-none" sz="2800" dirty="0" err="1">
                <a:ea typeface="ＭＳ Ｐゴシック" charset="-128"/>
              </a:rPr>
              <a:t>berdasarkan</a:t>
            </a:r>
            <a:r>
              <a:rPr lang="en-US" altLang="x-none" sz="2800" dirty="0">
                <a:ea typeface="ＭＳ Ｐゴシック" charset="-128"/>
              </a:rPr>
              <a:t> video </a:t>
            </a:r>
            <a:r>
              <a:rPr lang="en-US" altLang="x-none" sz="2800" dirty="0" err="1">
                <a:ea typeface="ＭＳ Ｐゴシック" charset="-128"/>
              </a:rPr>
              <a:t>kisah</a:t>
            </a:r>
            <a:r>
              <a:rPr lang="en-US" altLang="x-none" sz="2800" dirty="0">
                <a:ea typeface="ＭＳ Ｐゴシック" charset="-128"/>
              </a:rPr>
              <a:t> </a:t>
            </a:r>
            <a:r>
              <a:rPr lang="en-US" altLang="x-none" sz="2800" dirty="0" err="1">
                <a:ea typeface="ＭＳ Ｐゴシック" charset="-128"/>
              </a:rPr>
              <a:t>hidup</a:t>
            </a:r>
            <a:r>
              <a:rPr lang="en-US" altLang="x-none" sz="2800" dirty="0">
                <a:ea typeface="ＭＳ Ｐゴシック" charset="-128"/>
              </a:rPr>
              <a:t> </a:t>
            </a:r>
            <a:r>
              <a:rPr lang="en-US" altLang="x-none" sz="2800" dirty="0" err="1">
                <a:ea typeface="ＭＳ Ｐゴシック" charset="-128"/>
              </a:rPr>
              <a:t>nabi</a:t>
            </a:r>
            <a:r>
              <a:rPr lang="en-US" altLang="x-none" sz="2800" dirty="0">
                <a:ea typeface="ＭＳ Ｐゴシック" charset="-128"/>
              </a:rPr>
              <a:t> yang </a:t>
            </a:r>
            <a:r>
              <a:rPr lang="en-US" altLang="x-none" sz="2800" dirty="0" err="1">
                <a:ea typeface="ＭＳ Ｐゴシック" charset="-128"/>
              </a:rPr>
              <a:t>ditonton</a:t>
            </a:r>
            <a:r>
              <a:rPr lang="en-US" altLang="x-none" sz="2800" dirty="0">
                <a:ea typeface="ＭＳ Ｐゴシック" charset="-128"/>
              </a:rPr>
              <a:t>. “(</a:t>
            </a:r>
            <a:r>
              <a:rPr lang="en-US" altLang="x-none" sz="2800" dirty="0" err="1">
                <a:ea typeface="ＭＳ Ｐゴシック" charset="-128"/>
              </a:rPr>
              <a:t>dalam</a:t>
            </a:r>
            <a:r>
              <a:rPr lang="en-US" altLang="x-none" sz="2800" dirty="0">
                <a:ea typeface="ＭＳ Ｐゴシック" charset="-128"/>
              </a:rPr>
              <a:t> </a:t>
            </a:r>
            <a:r>
              <a:rPr lang="en-US" altLang="x-none" sz="2800" dirty="0" err="1">
                <a:ea typeface="ＭＳ Ｐゴシック" charset="-128"/>
              </a:rPr>
              <a:t>cerita</a:t>
            </a:r>
            <a:r>
              <a:rPr lang="en-US" altLang="x-none" sz="2800" dirty="0">
                <a:ea typeface="ＭＳ Ｐゴシック" charset="-128"/>
              </a:rPr>
              <a:t> video </a:t>
            </a:r>
            <a:r>
              <a:rPr lang="en-US" altLang="x-none" sz="2800" dirty="0" err="1">
                <a:ea typeface="ＭＳ Ｐゴシック" charset="-128"/>
              </a:rPr>
              <a:t>tidak</a:t>
            </a:r>
            <a:r>
              <a:rPr lang="en-US" altLang="x-none" sz="2800" dirty="0">
                <a:ea typeface="ＭＳ Ｐゴシック" charset="-128"/>
              </a:rPr>
              <a:t> </a:t>
            </a:r>
            <a:r>
              <a:rPr lang="en-US" altLang="x-none" sz="2800" dirty="0" err="1">
                <a:ea typeface="ＭＳ Ｐゴシック" charset="-128"/>
              </a:rPr>
              <a:t>disebutkan</a:t>
            </a:r>
            <a:r>
              <a:rPr lang="en-US" altLang="x-none" sz="2800" dirty="0">
                <a:ea typeface="ＭＳ Ｐゴシック" charset="-128"/>
              </a:rPr>
              <a:t> </a:t>
            </a:r>
            <a:r>
              <a:rPr lang="en-US" altLang="x-none" sz="2800" dirty="0" err="1">
                <a:ea typeface="ＭＳ Ｐゴシック" charset="-128"/>
              </a:rPr>
              <a:t>karakter</a:t>
            </a:r>
            <a:r>
              <a:rPr lang="en-US" altLang="x-none" sz="2800" dirty="0">
                <a:ea typeface="ＭＳ Ｐゴシック" charset="-128"/>
              </a:rPr>
              <a:t> </a:t>
            </a:r>
            <a:r>
              <a:rPr lang="en-US" altLang="x-none" sz="2800" dirty="0" err="1">
                <a:ea typeface="ＭＳ Ｐゴシック" charset="-128"/>
              </a:rPr>
              <a:t>teladan</a:t>
            </a:r>
            <a:r>
              <a:rPr lang="en-US" altLang="x-none" sz="2800" dirty="0">
                <a:ea typeface="ＭＳ Ｐゴシック" charset="-128"/>
              </a:rPr>
              <a:t> </a:t>
            </a:r>
            <a:r>
              <a:rPr lang="en-US" altLang="x-none" sz="2800" dirty="0" err="1">
                <a:ea typeface="ＭＳ Ｐゴシック" charset="-128"/>
              </a:rPr>
              <a:t>tersebut</a:t>
            </a:r>
            <a:r>
              <a:rPr lang="en-US" altLang="x-none" sz="2800" dirty="0">
                <a:ea typeface="ＭＳ Ｐゴシック" charset="-128"/>
              </a:rPr>
              <a:t>). </a:t>
            </a:r>
          </a:p>
          <a:p>
            <a:endParaRPr lang="en-US" altLang="x-none" dirty="0">
              <a:ea typeface="ＭＳ Ｐゴシック" charset="-128"/>
            </a:endParaRPr>
          </a:p>
        </p:txBody>
      </p:sp>
      <p:pic>
        <p:nvPicPr>
          <p:cNvPr id="4" name="Picture 3"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56607395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a:xfrm>
            <a:off x="457200" y="765175"/>
            <a:ext cx="8229600" cy="1143000"/>
          </a:xfrm>
        </p:spPr>
        <p:txBody>
          <a:bodyPr>
            <a:normAutofit fontScale="90000"/>
          </a:bodyPr>
          <a:lstStyle/>
          <a:p>
            <a:r>
              <a:rPr lang="en-US" altLang="x-none" sz="2800" b="1" dirty="0" err="1">
                <a:solidFill>
                  <a:schemeClr val="tx2"/>
                </a:solidFill>
                <a:ea typeface="ＭＳ Ｐゴシック" charset="-128"/>
              </a:rPr>
              <a:t>Membuat</a:t>
            </a:r>
            <a:r>
              <a:rPr lang="en-US" altLang="x-none" sz="2800" b="1" dirty="0">
                <a:solidFill>
                  <a:schemeClr val="tx2"/>
                </a:solidFill>
                <a:ea typeface="ＭＳ Ｐゴシック" charset="-128"/>
              </a:rPr>
              <a:t> </a:t>
            </a:r>
            <a:r>
              <a:rPr lang="en-US" altLang="x-none" sz="2800" b="1" dirty="0" err="1">
                <a:solidFill>
                  <a:schemeClr val="tx2"/>
                </a:solidFill>
                <a:ea typeface="ＭＳ Ｐゴシック" charset="-128"/>
              </a:rPr>
              <a:t>Pertanyaan</a:t>
            </a:r>
            <a:r>
              <a:rPr lang="en-US" altLang="x-none" sz="2800" b="1" dirty="0">
                <a:solidFill>
                  <a:schemeClr val="tx2"/>
                </a:solidFill>
                <a:ea typeface="ＭＳ Ｐゴシック" charset="-128"/>
              </a:rPr>
              <a:t> </a:t>
            </a:r>
            <a:r>
              <a:rPr lang="en-US" altLang="x-none" sz="2800" b="1" dirty="0" err="1">
                <a:solidFill>
                  <a:schemeClr val="tx2"/>
                </a:solidFill>
                <a:ea typeface="ＭＳ Ｐゴシック" charset="-128"/>
              </a:rPr>
              <a:t>dengan</a:t>
            </a:r>
            <a:r>
              <a:rPr lang="en-US" altLang="x-none" sz="2800" b="1" dirty="0">
                <a:solidFill>
                  <a:schemeClr val="tx2"/>
                </a:solidFill>
                <a:ea typeface="ＭＳ Ｐゴシック" charset="-128"/>
              </a:rPr>
              <a:t> </a:t>
            </a:r>
            <a:br>
              <a:rPr lang="en-US" altLang="x-none" sz="2800" b="1" dirty="0">
                <a:solidFill>
                  <a:schemeClr val="tx2"/>
                </a:solidFill>
                <a:ea typeface="ＭＳ Ｐゴシック" charset="-128"/>
              </a:rPr>
            </a:br>
            <a:r>
              <a:rPr lang="en-US" altLang="x-none" sz="2800" b="1" dirty="0" err="1">
                <a:solidFill>
                  <a:schemeClr val="tx2"/>
                </a:solidFill>
                <a:ea typeface="ＭＳ Ｐゴシック" charset="-128"/>
              </a:rPr>
              <a:t>Menggunakan</a:t>
            </a:r>
            <a:r>
              <a:rPr lang="en-US" altLang="x-none" sz="2800" b="1" dirty="0">
                <a:solidFill>
                  <a:schemeClr val="tx2"/>
                </a:solidFill>
                <a:ea typeface="ＭＳ Ｐゴシック" charset="-128"/>
              </a:rPr>
              <a:t> </a:t>
            </a:r>
            <a:r>
              <a:rPr lang="en-US" altLang="x-none" sz="2800" b="1" dirty="0" err="1">
                <a:solidFill>
                  <a:schemeClr val="tx2"/>
                </a:solidFill>
                <a:ea typeface="ＭＳ Ｐゴシック" charset="-128"/>
              </a:rPr>
              <a:t>Sumber</a:t>
            </a:r>
            <a:r>
              <a:rPr lang="en-US" altLang="x-none" sz="2800" b="1" dirty="0">
                <a:solidFill>
                  <a:schemeClr val="tx2"/>
                </a:solidFill>
                <a:ea typeface="ＭＳ Ｐゴシック" charset="-128"/>
              </a:rPr>
              <a:t> </a:t>
            </a:r>
            <a:r>
              <a:rPr lang="en-US" altLang="x-none" sz="2800" b="1" dirty="0" err="1">
                <a:solidFill>
                  <a:schemeClr val="tx2"/>
                </a:solidFill>
                <a:ea typeface="ＭＳ Ｐゴシック" charset="-128"/>
              </a:rPr>
              <a:t>di</a:t>
            </a:r>
            <a:r>
              <a:rPr lang="en-US" altLang="x-none" sz="2800" b="1" dirty="0">
                <a:solidFill>
                  <a:schemeClr val="tx2"/>
                </a:solidFill>
                <a:ea typeface="ＭＳ Ｐゴシック" charset="-128"/>
              </a:rPr>
              <a:t> </a:t>
            </a:r>
            <a:r>
              <a:rPr lang="en-US" altLang="x-none" sz="2800" b="1" dirty="0" err="1">
                <a:solidFill>
                  <a:schemeClr val="tx2"/>
                </a:solidFill>
                <a:ea typeface="ＭＳ Ｐゴシック" charset="-128"/>
              </a:rPr>
              <a:t>Luar</a:t>
            </a:r>
            <a:r>
              <a:rPr lang="en-US" altLang="x-none" sz="2800" b="1" dirty="0">
                <a:solidFill>
                  <a:schemeClr val="tx2"/>
                </a:solidFill>
                <a:ea typeface="ＭＳ Ｐゴシック" charset="-128"/>
              </a:rPr>
              <a:t> </a:t>
            </a:r>
            <a:r>
              <a:rPr lang="en-US" altLang="x-none" sz="2800" b="1" dirty="0" err="1">
                <a:solidFill>
                  <a:schemeClr val="tx2"/>
                </a:solidFill>
                <a:ea typeface="ＭＳ Ｐゴシック" charset="-128"/>
              </a:rPr>
              <a:t>Teks</a:t>
            </a:r>
            <a:r>
              <a:rPr lang="en-US" altLang="x-none" sz="2800" b="1" dirty="0">
                <a:solidFill>
                  <a:schemeClr val="tx2"/>
                </a:solidFill>
                <a:ea typeface="ＭＳ Ｐゴシック" charset="-128"/>
              </a:rPr>
              <a:t> </a:t>
            </a:r>
            <a:br>
              <a:rPr lang="en-US" altLang="x-none" sz="2800" b="1" dirty="0">
                <a:solidFill>
                  <a:schemeClr val="tx2"/>
                </a:solidFill>
                <a:ea typeface="ＭＳ Ｐゴシック" charset="-128"/>
              </a:rPr>
            </a:br>
            <a:r>
              <a:rPr lang="en-US" altLang="x-none" sz="2800" b="1" dirty="0" err="1">
                <a:solidFill>
                  <a:schemeClr val="tx2"/>
                </a:solidFill>
                <a:ea typeface="ＭＳ Ｐゴシック" charset="-128"/>
              </a:rPr>
              <a:t>serta</a:t>
            </a:r>
            <a:r>
              <a:rPr lang="en-US" altLang="x-none" sz="2800" b="1" dirty="0">
                <a:solidFill>
                  <a:schemeClr val="tx2"/>
                </a:solidFill>
                <a:ea typeface="ＭＳ Ｐゴシック" charset="-128"/>
              </a:rPr>
              <a:t> </a:t>
            </a:r>
            <a:r>
              <a:rPr lang="en-US" altLang="x-none" sz="2800" b="1" dirty="0" err="1">
                <a:solidFill>
                  <a:schemeClr val="tx2"/>
                </a:solidFill>
                <a:ea typeface="ＭＳ Ｐゴシック" charset="-128"/>
              </a:rPr>
              <a:t>Membuat</a:t>
            </a:r>
            <a:r>
              <a:rPr lang="en-US" altLang="x-none" sz="2800" b="1" dirty="0">
                <a:solidFill>
                  <a:schemeClr val="tx2"/>
                </a:solidFill>
                <a:ea typeface="ＭＳ Ｐゴシック" charset="-128"/>
              </a:rPr>
              <a:t> </a:t>
            </a:r>
            <a:r>
              <a:rPr lang="en-US" altLang="x-none" sz="2800" b="1" dirty="0" err="1">
                <a:solidFill>
                  <a:schemeClr val="tx2"/>
                </a:solidFill>
                <a:ea typeface="ＭＳ Ｐゴシック" charset="-128"/>
              </a:rPr>
              <a:t>Keterkaitan</a:t>
            </a:r>
            <a:r>
              <a:rPr lang="en-US" altLang="x-none" sz="2800" b="1" dirty="0">
                <a:solidFill>
                  <a:schemeClr val="tx2"/>
                </a:solidFill>
                <a:ea typeface="ＭＳ Ｐゴシック" charset="-128"/>
              </a:rPr>
              <a:t> </a:t>
            </a:r>
            <a:r>
              <a:rPr lang="en-US" altLang="x-none" sz="2800" b="1" dirty="0" err="1">
                <a:solidFill>
                  <a:schemeClr val="tx2"/>
                </a:solidFill>
                <a:ea typeface="ＭＳ Ｐゴシック" charset="-128"/>
              </a:rPr>
              <a:t>Antarteks</a:t>
            </a:r>
            <a:r>
              <a:rPr lang="en-US" altLang="x-none" sz="2800" dirty="0">
                <a:solidFill>
                  <a:schemeClr val="tx2"/>
                </a:solidFill>
                <a:ea typeface="ＭＳ Ｐゴシック" charset="-128"/>
              </a:rPr>
              <a:t/>
            </a:r>
            <a:br>
              <a:rPr lang="en-US" altLang="x-none" sz="2800" dirty="0">
                <a:solidFill>
                  <a:schemeClr val="tx2"/>
                </a:solidFill>
                <a:ea typeface="ＭＳ Ｐゴシック" charset="-128"/>
              </a:rPr>
            </a:br>
            <a:endParaRPr lang="en-US" altLang="x-none" sz="2800" dirty="0">
              <a:solidFill>
                <a:schemeClr val="tx2"/>
              </a:solidFill>
              <a:ea typeface="ＭＳ Ｐゴシック" charset="-128"/>
            </a:endParaRPr>
          </a:p>
        </p:txBody>
      </p:sp>
      <p:sp>
        <p:nvSpPr>
          <p:cNvPr id="41986" name="Content Placeholder 2"/>
          <p:cNvSpPr>
            <a:spLocks noGrp="1"/>
          </p:cNvSpPr>
          <p:nvPr>
            <p:ph idx="1"/>
          </p:nvPr>
        </p:nvSpPr>
        <p:spPr>
          <a:xfrm>
            <a:off x="539750" y="2636838"/>
            <a:ext cx="8229600" cy="4525962"/>
          </a:xfrm>
        </p:spPr>
        <p:txBody>
          <a:bodyPr>
            <a:normAutofit/>
          </a:bodyPr>
          <a:lstStyle/>
          <a:p>
            <a:r>
              <a:rPr lang="en-US" altLang="x-none" sz="2800" dirty="0">
                <a:ea typeface="ＭＳ Ｐゴシック" charset="-128"/>
              </a:rPr>
              <a:t>“</a:t>
            </a:r>
            <a:r>
              <a:rPr lang="en-US" altLang="x-none" sz="2800" dirty="0" err="1">
                <a:ea typeface="ＭＳ Ｐゴシック" charset="-128"/>
              </a:rPr>
              <a:t>Siswa</a:t>
            </a:r>
            <a:r>
              <a:rPr lang="en-US" altLang="x-none" sz="2800" dirty="0">
                <a:ea typeface="ＭＳ Ｐゴシック" charset="-128"/>
              </a:rPr>
              <a:t> </a:t>
            </a:r>
            <a:r>
              <a:rPr lang="en-US" altLang="x-none" sz="2800" dirty="0" err="1">
                <a:ea typeface="ＭＳ Ｐゴシック" charset="-128"/>
              </a:rPr>
              <a:t>merumuskan</a:t>
            </a:r>
            <a:r>
              <a:rPr lang="en-US" altLang="x-none" sz="2800" dirty="0">
                <a:ea typeface="ＭＳ Ｐゴシック" charset="-128"/>
              </a:rPr>
              <a:t> </a:t>
            </a:r>
            <a:r>
              <a:rPr lang="en-US" altLang="x-none" sz="2800" dirty="0" err="1">
                <a:ea typeface="ＭＳ Ｐゴシック" charset="-128"/>
              </a:rPr>
              <a:t>pertanyaan-pertanyaan</a:t>
            </a:r>
            <a:r>
              <a:rPr lang="en-US" altLang="x-none" sz="2800" dirty="0">
                <a:ea typeface="ＭＳ Ｐゴシック" charset="-128"/>
              </a:rPr>
              <a:t> </a:t>
            </a:r>
            <a:r>
              <a:rPr lang="en-US" altLang="x-none" sz="2800" dirty="0" err="1">
                <a:ea typeface="ＭＳ Ｐゴシック" charset="-128"/>
              </a:rPr>
              <a:t>terkait</a:t>
            </a:r>
            <a:r>
              <a:rPr lang="en-US" altLang="x-none" sz="2800" dirty="0">
                <a:ea typeface="ＭＳ Ｐゴシック" charset="-128"/>
              </a:rPr>
              <a:t> </a:t>
            </a:r>
            <a:r>
              <a:rPr lang="en-US" altLang="x-none" sz="2800" dirty="0" err="1">
                <a:ea typeface="ＭＳ Ｐゴシック" charset="-128"/>
              </a:rPr>
              <a:t>dengan</a:t>
            </a:r>
            <a:r>
              <a:rPr lang="en-US" altLang="x-none" sz="2800" dirty="0">
                <a:ea typeface="ＭＳ Ｐゴシック" charset="-128"/>
              </a:rPr>
              <a:t> </a:t>
            </a:r>
            <a:r>
              <a:rPr lang="en-US" altLang="x-none" sz="2800" dirty="0" err="1">
                <a:ea typeface="ＭＳ Ｐゴシック" charset="-128"/>
              </a:rPr>
              <a:t>akibat</a:t>
            </a:r>
            <a:r>
              <a:rPr lang="en-US" altLang="x-none" sz="2800" dirty="0">
                <a:ea typeface="ＭＳ Ｐゴシック" charset="-128"/>
              </a:rPr>
              <a:t> </a:t>
            </a:r>
            <a:r>
              <a:rPr lang="en-US" altLang="x-none" sz="2800" dirty="0" err="1">
                <a:ea typeface="ＭＳ Ｐゴシック" charset="-128"/>
              </a:rPr>
              <a:t>negatif</a:t>
            </a:r>
            <a:r>
              <a:rPr lang="en-US" altLang="x-none" sz="2800" dirty="0">
                <a:ea typeface="ＭＳ Ｐゴシック" charset="-128"/>
              </a:rPr>
              <a:t> </a:t>
            </a:r>
            <a:r>
              <a:rPr lang="en-US" altLang="x-none" sz="2800" dirty="0" err="1">
                <a:ea typeface="ＭＳ Ｐゴシック" charset="-128"/>
              </a:rPr>
              <a:t>kondisi</a:t>
            </a:r>
            <a:r>
              <a:rPr lang="en-US" altLang="x-none" sz="2800" dirty="0">
                <a:ea typeface="ＭＳ Ｐゴシック" charset="-128"/>
              </a:rPr>
              <a:t> </a:t>
            </a:r>
            <a:r>
              <a:rPr lang="en-US" altLang="x-none" sz="2800" dirty="0" err="1">
                <a:ea typeface="ＭＳ Ｐゴシック" charset="-128"/>
              </a:rPr>
              <a:t>geologi</a:t>
            </a:r>
            <a:r>
              <a:rPr lang="en-US" altLang="x-none" sz="2800" dirty="0">
                <a:ea typeface="ＭＳ Ｐゴシック" charset="-128"/>
              </a:rPr>
              <a:t> Indonesia </a:t>
            </a:r>
            <a:r>
              <a:rPr lang="en-US" altLang="x-none" sz="2800" dirty="0" err="1">
                <a:ea typeface="ＭＳ Ｐゴシック" charset="-128"/>
              </a:rPr>
              <a:t>dengan</a:t>
            </a:r>
            <a:r>
              <a:rPr lang="en-US" altLang="x-none" sz="2800" dirty="0">
                <a:ea typeface="ＭＳ Ｐゴシック" charset="-128"/>
              </a:rPr>
              <a:t> </a:t>
            </a:r>
            <a:r>
              <a:rPr lang="en-US" altLang="x-none" sz="2800" dirty="0" err="1">
                <a:ea typeface="ＭＳ Ｐゴシック" charset="-128"/>
              </a:rPr>
              <a:t>memperhatikan</a:t>
            </a:r>
            <a:r>
              <a:rPr lang="en-US" altLang="x-none" sz="2800" dirty="0">
                <a:ea typeface="ＭＳ Ｐゴシック" charset="-128"/>
              </a:rPr>
              <a:t> </a:t>
            </a:r>
            <a:r>
              <a:rPr lang="en-US" altLang="x-none" sz="2800" dirty="0" err="1">
                <a:ea typeface="ＭＳ Ｐゴシック" charset="-128"/>
              </a:rPr>
              <a:t>tayangan</a:t>
            </a:r>
            <a:r>
              <a:rPr lang="en-US" altLang="x-none" sz="2800" dirty="0">
                <a:ea typeface="ＭＳ Ｐゴシック" charset="-128"/>
              </a:rPr>
              <a:t> video dan </a:t>
            </a:r>
            <a:r>
              <a:rPr lang="en-US" altLang="x-none" sz="2800" dirty="0" err="1">
                <a:ea typeface="ＭＳ Ｐゴシック" charset="-128"/>
              </a:rPr>
              <a:t>sumber</a:t>
            </a:r>
            <a:r>
              <a:rPr lang="en-US" altLang="x-none" sz="2800" dirty="0">
                <a:ea typeface="ＭＳ Ｐゴシック" charset="-128"/>
              </a:rPr>
              <a:t> lain yang </a:t>
            </a:r>
            <a:r>
              <a:rPr lang="en-US" altLang="x-none" sz="2800" dirty="0" err="1">
                <a:ea typeface="ＭＳ Ｐゴシック" charset="-128"/>
              </a:rPr>
              <a:t>terkait</a:t>
            </a:r>
            <a:r>
              <a:rPr lang="en-US" altLang="x-none" sz="2800" dirty="0">
                <a:ea typeface="ＭＳ Ｐゴシック" charset="-128"/>
              </a:rPr>
              <a:t>.”</a:t>
            </a:r>
          </a:p>
          <a:p>
            <a:endParaRPr lang="en-US" altLang="x-none" sz="2800" dirty="0">
              <a:ea typeface="ＭＳ Ｐゴシック" charset="-128"/>
            </a:endParaRPr>
          </a:p>
        </p:txBody>
      </p:sp>
      <p:pic>
        <p:nvPicPr>
          <p:cNvPr id="4" name="Picture 3"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4453504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854946779"/>
              </p:ext>
            </p:extLst>
          </p:nvPr>
        </p:nvGraphicFramePr>
        <p:xfrm>
          <a:off x="198863" y="886690"/>
          <a:ext cx="8915400" cy="57620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p:cNvSpPr txBox="1">
            <a:spLocks/>
          </p:cNvSpPr>
          <p:nvPr/>
        </p:nvSpPr>
        <p:spPr>
          <a:xfrm>
            <a:off x="76200" y="179918"/>
            <a:ext cx="3657600" cy="713316"/>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rgbClr val="0070C0"/>
                </a:solidFill>
                <a:effectLst/>
                <a:uLnTx/>
                <a:uFillTx/>
                <a:latin typeface="Century Gothic" panose="020B0502020202020204" pitchFamily="34" charset="0"/>
                <a:ea typeface="+mj-ea"/>
                <a:cs typeface="+mj-cs"/>
              </a:rPr>
              <a:t>PRINSIP GERAKAN</a:t>
            </a:r>
            <a:endParaRPr kumimoji="0" lang="en-US" sz="3200" b="1" i="0" u="none" strike="noStrike" kern="1200" cap="none" spc="0" normalizeH="0" baseline="0" noProof="0" dirty="0">
              <a:ln>
                <a:noFill/>
              </a:ln>
              <a:solidFill>
                <a:srgbClr val="0070C0"/>
              </a:solidFill>
              <a:effectLst/>
              <a:uLnTx/>
              <a:uFillTx/>
              <a:latin typeface="Century Gothic" panose="020B0502020202020204" pitchFamily="34" charset="0"/>
              <a:ea typeface="+mj-ea"/>
              <a:cs typeface="+mj-cs"/>
            </a:endParaRPr>
          </a:p>
        </p:txBody>
      </p:sp>
      <p:grpSp>
        <p:nvGrpSpPr>
          <p:cNvPr id="6" name="Group 3"/>
          <p:cNvGrpSpPr/>
          <p:nvPr/>
        </p:nvGrpSpPr>
        <p:grpSpPr>
          <a:xfrm>
            <a:off x="1" y="685800"/>
            <a:ext cx="4688747" cy="99519"/>
            <a:chOff x="0" y="2631522"/>
            <a:chExt cx="15040549" cy="828013"/>
          </a:xfrm>
          <a:solidFill>
            <a:srgbClr val="C9A3C4"/>
          </a:solidFill>
        </p:grpSpPr>
        <p:grpSp>
          <p:nvGrpSpPr>
            <p:cNvPr id="7" name="Group 6"/>
            <p:cNvGrpSpPr/>
            <p:nvPr/>
          </p:nvGrpSpPr>
          <p:grpSpPr>
            <a:xfrm>
              <a:off x="0" y="2632049"/>
              <a:ext cx="10872788" cy="827486"/>
              <a:chOff x="3886200" y="942975"/>
              <a:chExt cx="6986588" cy="628650"/>
            </a:xfrm>
            <a:grpFill/>
          </p:grpSpPr>
          <p:sp>
            <p:nvSpPr>
              <p:cNvPr id="9" name="Rectangle 8"/>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891" indent="-342891" algn="ctr">
                  <a:buFont typeface="+mj-lt"/>
                  <a:buAutoNum type="arabicPeriod"/>
                </a:pPr>
                <a:endParaRPr lang="en-US" sz="1600" dirty="0">
                  <a:latin typeface="Helvetica Neue" charset="0"/>
                  <a:ea typeface="Helvetica Neue" charset="0"/>
                  <a:cs typeface="Helvetica Neue" charset="0"/>
                </a:endParaRPr>
              </a:p>
            </p:txBody>
          </p:sp>
          <p:sp>
            <p:nvSpPr>
              <p:cNvPr id="10" name="Parallelogram 9"/>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891" indent="-342891" algn="ctr">
                  <a:buFont typeface="+mj-lt"/>
                  <a:buAutoNum type="arabicPeriod"/>
                </a:pPr>
                <a:endParaRPr lang="en-US" sz="1600" dirty="0">
                  <a:latin typeface="Helvetica Neue" charset="0"/>
                  <a:ea typeface="Helvetica Neue" charset="0"/>
                  <a:cs typeface="Helvetica Neue" charset="0"/>
                </a:endParaRPr>
              </a:p>
            </p:txBody>
          </p:sp>
        </p:grpSp>
        <p:sp>
          <p:nvSpPr>
            <p:cNvPr id="8" name="Parallelogram 7"/>
            <p:cNvSpPr/>
            <p:nvPr/>
          </p:nvSpPr>
          <p:spPr>
            <a:xfrm>
              <a:off x="10276643" y="2631522"/>
              <a:ext cx="4763906" cy="828013"/>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891" indent="-342891" algn="ctr">
                <a:buFont typeface="+mj-lt"/>
                <a:buAutoNum type="arabicPeriod"/>
              </a:pPr>
              <a:endParaRPr lang="en-US" sz="1600" dirty="0">
                <a:latin typeface="Helvetica Neue" charset="0"/>
                <a:ea typeface="Helvetica Neue" charset="0"/>
                <a:cs typeface="Helvetica Neue" charset="0"/>
              </a:endParaRPr>
            </a:p>
          </p:txBody>
        </p:sp>
      </p:grpSp>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53400" y="196131"/>
            <a:ext cx="715529" cy="690561"/>
          </a:xfrm>
          <a:prstGeom prst="rect">
            <a:avLst/>
          </a:prstGeom>
        </p:spPr>
      </p:pic>
      <p:pic>
        <p:nvPicPr>
          <p:cNvPr id="12" name="Picture 2" descr="D:\_____________________GLS 2016\gls desain 02\COVER GLS KIRIM\Logo GLS draft copy.jpg"/>
          <p:cNvPicPr>
            <a:picLocks noChangeAspect="1" noChangeArrowheads="1"/>
          </p:cNvPicPr>
          <p:nvPr/>
        </p:nvPicPr>
        <p:blipFill>
          <a:blip r:embed="rId8" cstate="print"/>
          <a:srcRect/>
          <a:stretch>
            <a:fillRect/>
          </a:stretch>
        </p:blipFill>
        <p:spPr bwMode="auto">
          <a:xfrm>
            <a:off x="8229600" y="5867400"/>
            <a:ext cx="794770" cy="839922"/>
          </a:xfrm>
          <a:prstGeom prst="rect">
            <a:avLst/>
          </a:prstGeom>
          <a:noFill/>
        </p:spPr>
      </p:pic>
    </p:spTree>
    <p:extLst>
      <p:ext uri="{BB962C8B-B14F-4D97-AF65-F5344CB8AC3E}">
        <p14:creationId xmlns:p14="http://schemas.microsoft.com/office/powerpoint/2010/main" val="334579334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p:txBody>
          <a:bodyPr/>
          <a:lstStyle/>
          <a:p>
            <a:r>
              <a:rPr lang="en-US" altLang="x-none" b="1" dirty="0" err="1">
                <a:solidFill>
                  <a:schemeClr val="tx2"/>
                </a:solidFill>
                <a:ea typeface="ＭＳ Ｐゴシック" charset="-128"/>
              </a:rPr>
              <a:t>Membuat</a:t>
            </a:r>
            <a:r>
              <a:rPr lang="en-US" altLang="x-none" b="1" dirty="0">
                <a:solidFill>
                  <a:schemeClr val="tx2"/>
                </a:solidFill>
                <a:ea typeface="ＭＳ Ｐゴシック" charset="-128"/>
              </a:rPr>
              <a:t> </a:t>
            </a:r>
            <a:r>
              <a:rPr lang="en-US" altLang="x-none" b="1" dirty="0" err="1">
                <a:solidFill>
                  <a:schemeClr val="tx2"/>
                </a:solidFill>
                <a:ea typeface="ＭＳ Ｐゴシック" charset="-128"/>
              </a:rPr>
              <a:t>Ringkasan</a:t>
            </a:r>
            <a:endParaRPr lang="en-US" altLang="x-none" dirty="0">
              <a:solidFill>
                <a:schemeClr val="tx2"/>
              </a:solidFill>
              <a:ea typeface="ＭＳ Ｐゴシック" charset="-128"/>
            </a:endParaRPr>
          </a:p>
        </p:txBody>
      </p:sp>
      <p:sp>
        <p:nvSpPr>
          <p:cNvPr id="43010" name="Content Placeholder 2"/>
          <p:cNvSpPr>
            <a:spLocks noGrp="1"/>
          </p:cNvSpPr>
          <p:nvPr>
            <p:ph idx="1"/>
          </p:nvPr>
        </p:nvSpPr>
        <p:spPr/>
        <p:txBody>
          <a:bodyPr>
            <a:normAutofit/>
          </a:bodyPr>
          <a:lstStyle/>
          <a:p>
            <a:r>
              <a:rPr lang="en-US" altLang="x-none" sz="2800" dirty="0">
                <a:ea typeface="ＭＳ Ｐゴシック" charset="-128"/>
              </a:rPr>
              <a:t>“Guru … dan </a:t>
            </a:r>
            <a:r>
              <a:rPr lang="en-US" altLang="x-none" sz="2800" dirty="0" err="1">
                <a:ea typeface="ＭＳ Ｐゴシック" charset="-128"/>
              </a:rPr>
              <a:t>membimbing</a:t>
            </a:r>
            <a:r>
              <a:rPr lang="en-US" altLang="x-none" sz="2800" dirty="0">
                <a:ea typeface="ＭＳ Ｐゴシック" charset="-128"/>
              </a:rPr>
              <a:t> </a:t>
            </a:r>
            <a:r>
              <a:rPr lang="en-US" altLang="x-none" sz="2800" dirty="0" err="1">
                <a:ea typeface="ＭＳ Ｐゴシック" charset="-128"/>
              </a:rPr>
              <a:t>siswa</a:t>
            </a:r>
            <a:r>
              <a:rPr lang="en-US" altLang="x-none" sz="2800" dirty="0">
                <a:ea typeface="ＭＳ Ｐゴシック" charset="-128"/>
              </a:rPr>
              <a:t> </a:t>
            </a:r>
            <a:r>
              <a:rPr lang="en-US" altLang="x-none" sz="2800" dirty="0" err="1">
                <a:ea typeface="ＭＳ Ｐゴシック" charset="-128"/>
              </a:rPr>
              <a:t>membuat</a:t>
            </a:r>
            <a:r>
              <a:rPr lang="en-US" altLang="x-none" sz="2800" dirty="0">
                <a:ea typeface="ＭＳ Ｐゴシック" charset="-128"/>
              </a:rPr>
              <a:t> </a:t>
            </a:r>
            <a:r>
              <a:rPr lang="en-US" altLang="x-none" sz="2800" dirty="0" err="1">
                <a:ea typeface="ＭＳ Ｐゴシック" charset="-128"/>
              </a:rPr>
              <a:t>rangkuman</a:t>
            </a:r>
            <a:r>
              <a:rPr lang="en-US" altLang="x-none" sz="2800" dirty="0">
                <a:ea typeface="ＭＳ Ｐゴシック" charset="-128"/>
              </a:rPr>
              <a:t> </a:t>
            </a:r>
            <a:r>
              <a:rPr lang="en-US" altLang="x-none" sz="2800" dirty="0" err="1">
                <a:ea typeface="ＭＳ Ｐゴシック" charset="-128"/>
              </a:rPr>
              <a:t>ciri-ciri</a:t>
            </a:r>
            <a:r>
              <a:rPr lang="en-US" altLang="x-none" sz="2800" dirty="0">
                <a:ea typeface="ＭＳ Ｐゴシック" charset="-128"/>
              </a:rPr>
              <a:t> </a:t>
            </a:r>
            <a:r>
              <a:rPr lang="en-US" altLang="x-none" sz="2800" dirty="0" err="1">
                <a:ea typeface="ＭＳ Ｐゴシック" charset="-128"/>
              </a:rPr>
              <a:t>makhluk</a:t>
            </a:r>
            <a:r>
              <a:rPr lang="en-US" altLang="x-none" sz="2800" dirty="0">
                <a:ea typeface="ＭＳ Ｐゴシック" charset="-128"/>
              </a:rPr>
              <a:t> </a:t>
            </a:r>
            <a:r>
              <a:rPr lang="en-US" altLang="x-none" sz="2800" dirty="0" err="1">
                <a:ea typeface="ＭＳ Ｐゴシック" charset="-128"/>
              </a:rPr>
              <a:t>hidup</a:t>
            </a:r>
            <a:r>
              <a:rPr lang="en-US" altLang="x-none" sz="2800" dirty="0">
                <a:ea typeface="ＭＳ Ｐゴシック" charset="-128"/>
              </a:rPr>
              <a:t>.”  </a:t>
            </a:r>
          </a:p>
        </p:txBody>
      </p:sp>
      <p:pic>
        <p:nvPicPr>
          <p:cNvPr id="4" name="Picture 3"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81729705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p:txBody>
          <a:bodyPr>
            <a:normAutofit fontScale="90000"/>
          </a:bodyPr>
          <a:lstStyle/>
          <a:p>
            <a:r>
              <a:rPr lang="en-US" altLang="x-none" b="1" dirty="0" err="1">
                <a:solidFill>
                  <a:schemeClr val="tx2"/>
                </a:solidFill>
                <a:ea typeface="ＭＳ Ｐゴシック" charset="-128"/>
              </a:rPr>
              <a:t>Mengevaluasi</a:t>
            </a:r>
            <a:r>
              <a:rPr lang="en-US" altLang="x-none" b="1" dirty="0">
                <a:solidFill>
                  <a:schemeClr val="tx2"/>
                </a:solidFill>
                <a:ea typeface="ＭＳ Ｐゴシック" charset="-128"/>
              </a:rPr>
              <a:t> </a:t>
            </a:r>
            <a:r>
              <a:rPr lang="en-US" altLang="x-none" b="1" dirty="0" err="1">
                <a:solidFill>
                  <a:schemeClr val="tx2"/>
                </a:solidFill>
                <a:ea typeface="ＭＳ Ｐゴシック" charset="-128"/>
              </a:rPr>
              <a:t>Teks</a:t>
            </a:r>
            <a:r>
              <a:rPr lang="en-US" altLang="x-none" dirty="0">
                <a:solidFill>
                  <a:schemeClr val="tx2"/>
                </a:solidFill>
                <a:ea typeface="ＭＳ Ｐゴシック" charset="-128"/>
              </a:rPr>
              <a:t/>
            </a:r>
            <a:br>
              <a:rPr lang="en-US" altLang="x-none" dirty="0">
                <a:solidFill>
                  <a:schemeClr val="tx2"/>
                </a:solidFill>
                <a:ea typeface="ＭＳ Ｐゴシック" charset="-128"/>
              </a:rPr>
            </a:br>
            <a:endParaRPr lang="en-US" altLang="x-none" dirty="0">
              <a:solidFill>
                <a:schemeClr val="tx2"/>
              </a:solidFill>
              <a:ea typeface="ＭＳ Ｐゴシック" charset="-128"/>
            </a:endParaRPr>
          </a:p>
        </p:txBody>
      </p:sp>
      <p:sp>
        <p:nvSpPr>
          <p:cNvPr id="44034" name="Content Placeholder 2"/>
          <p:cNvSpPr>
            <a:spLocks noGrp="1"/>
          </p:cNvSpPr>
          <p:nvPr>
            <p:ph idx="1"/>
          </p:nvPr>
        </p:nvSpPr>
        <p:spPr/>
        <p:txBody>
          <a:bodyPr>
            <a:normAutofit/>
          </a:bodyPr>
          <a:lstStyle/>
          <a:p>
            <a:r>
              <a:rPr lang="en-US" altLang="x-none" sz="2800" dirty="0">
                <a:ea typeface="ＭＳ Ｐゴシック" charset="-128"/>
              </a:rPr>
              <a:t>“</a:t>
            </a:r>
            <a:r>
              <a:rPr lang="en-US" altLang="x-none" sz="2800" dirty="0" err="1">
                <a:ea typeface="ＭＳ Ｐゴシック" charset="-128"/>
              </a:rPr>
              <a:t>Siswa</a:t>
            </a:r>
            <a:r>
              <a:rPr lang="en-US" altLang="x-none" sz="2800" dirty="0">
                <a:ea typeface="ＭＳ Ｐゴシック" charset="-128"/>
              </a:rPr>
              <a:t> </a:t>
            </a:r>
            <a:r>
              <a:rPr lang="en-US" altLang="x-none" sz="2800" dirty="0" err="1">
                <a:ea typeface="ＭＳ Ｐゴシック" charset="-128"/>
              </a:rPr>
              <a:t>menyusun</a:t>
            </a:r>
            <a:r>
              <a:rPr lang="en-US" altLang="x-none" sz="2800" dirty="0">
                <a:ea typeface="ＭＳ Ｐゴシック" charset="-128"/>
              </a:rPr>
              <a:t> </a:t>
            </a:r>
            <a:r>
              <a:rPr lang="en-US" altLang="x-none" sz="2800" dirty="0" err="1">
                <a:ea typeface="ＭＳ Ｐゴシック" charset="-128"/>
              </a:rPr>
              <a:t>laporan</a:t>
            </a:r>
            <a:r>
              <a:rPr lang="en-US" altLang="x-none" sz="2800" dirty="0">
                <a:ea typeface="ＭＳ Ｐゴシック" charset="-128"/>
              </a:rPr>
              <a:t> </a:t>
            </a:r>
            <a:r>
              <a:rPr lang="en-US" altLang="x-none" sz="2800" dirty="0" err="1">
                <a:ea typeface="ＭＳ Ｐゴシック" charset="-128"/>
              </a:rPr>
              <a:t>kerja</a:t>
            </a:r>
            <a:r>
              <a:rPr lang="en-US" altLang="x-none" sz="2800" dirty="0">
                <a:ea typeface="ＭＳ Ｐゴシック" charset="-128"/>
              </a:rPr>
              <a:t> </a:t>
            </a:r>
            <a:r>
              <a:rPr lang="en-US" altLang="x-none" sz="2800" dirty="0" err="1">
                <a:ea typeface="ＭＳ Ｐゴシック" charset="-128"/>
              </a:rPr>
              <a:t>kelompok</a:t>
            </a:r>
            <a:r>
              <a:rPr lang="en-US" altLang="x-none" sz="2800" dirty="0">
                <a:ea typeface="ＭＳ Ｐゴシック" charset="-128"/>
              </a:rPr>
              <a:t> </a:t>
            </a:r>
            <a:r>
              <a:rPr lang="en-US" altLang="x-none" sz="2800" dirty="0" err="1">
                <a:ea typeface="ＭＳ Ｐゴシック" charset="-128"/>
              </a:rPr>
              <a:t>mengenai</a:t>
            </a:r>
            <a:r>
              <a:rPr lang="en-US" altLang="x-none" sz="2800" dirty="0">
                <a:ea typeface="ＭＳ Ｐゴシック" charset="-128"/>
              </a:rPr>
              <a:t> </a:t>
            </a:r>
            <a:r>
              <a:rPr lang="en-US" altLang="x-none" sz="2800" dirty="0" err="1">
                <a:ea typeface="ＭＳ Ｐゴシック" charset="-128"/>
              </a:rPr>
              <a:t>pelaksanaan</a:t>
            </a:r>
            <a:r>
              <a:rPr lang="en-US" altLang="x-none" sz="2800" dirty="0">
                <a:ea typeface="ＭＳ Ｐゴシック" charset="-128"/>
              </a:rPr>
              <a:t> </a:t>
            </a:r>
            <a:r>
              <a:rPr lang="en-US" altLang="x-none" sz="2800" dirty="0" err="1">
                <a:ea typeface="ＭＳ Ｐゴシック" charset="-128"/>
              </a:rPr>
              <a:t>norma</a:t>
            </a:r>
            <a:r>
              <a:rPr lang="en-US" altLang="x-none" sz="2800" dirty="0">
                <a:ea typeface="ＭＳ Ｐゴシック" charset="-128"/>
              </a:rPr>
              <a:t> </a:t>
            </a:r>
            <a:r>
              <a:rPr lang="en-US" altLang="x-none" sz="2800" dirty="0" err="1">
                <a:ea typeface="ＭＳ Ｐゴシック" charset="-128"/>
              </a:rPr>
              <a:t>dalam</a:t>
            </a:r>
            <a:r>
              <a:rPr lang="en-US" altLang="x-none" sz="2800" dirty="0">
                <a:ea typeface="ＭＳ Ｐゴシック" charset="-128"/>
              </a:rPr>
              <a:t> </a:t>
            </a:r>
            <a:r>
              <a:rPr lang="en-US" altLang="x-none" sz="2800" dirty="0" err="1">
                <a:ea typeface="ＭＳ Ｐゴシック" charset="-128"/>
              </a:rPr>
              <a:t>kehidupan</a:t>
            </a:r>
            <a:r>
              <a:rPr lang="en-US" altLang="x-none" sz="2800" dirty="0">
                <a:ea typeface="ＭＳ Ｐゴシック" charset="-128"/>
              </a:rPr>
              <a:t> </a:t>
            </a:r>
            <a:r>
              <a:rPr lang="en-US" altLang="x-none" sz="2800" dirty="0" err="1">
                <a:ea typeface="ＭＳ Ｐゴシック" charset="-128"/>
              </a:rPr>
              <a:t>sehari-hari</a:t>
            </a:r>
            <a:r>
              <a:rPr lang="en-US" altLang="x-none" sz="2800" dirty="0">
                <a:ea typeface="ＭＳ Ｐゴシック" charset="-128"/>
              </a:rPr>
              <a:t> </a:t>
            </a:r>
            <a:r>
              <a:rPr lang="en-US" altLang="x-none" sz="2800" dirty="0" err="1">
                <a:ea typeface="ＭＳ Ｐゴシック" charset="-128"/>
              </a:rPr>
              <a:t>berupa</a:t>
            </a:r>
            <a:r>
              <a:rPr lang="en-US" altLang="x-none" sz="2800" dirty="0">
                <a:ea typeface="ＭＳ Ｐゴシック" charset="-128"/>
              </a:rPr>
              <a:t> </a:t>
            </a:r>
            <a:r>
              <a:rPr lang="en-US" altLang="x-none" sz="2800" dirty="0" err="1">
                <a:ea typeface="ＭＳ Ｐゴシック" charset="-128"/>
              </a:rPr>
              <a:t>paparan</a:t>
            </a:r>
            <a:r>
              <a:rPr lang="en-US" altLang="x-none" sz="2800" dirty="0">
                <a:ea typeface="ＭＳ Ｐゴシック" charset="-128"/>
              </a:rPr>
              <a:t>/</a:t>
            </a:r>
            <a:r>
              <a:rPr lang="en-US" altLang="x-none" sz="2800" dirty="0" err="1">
                <a:ea typeface="ＭＳ Ｐゴシック" charset="-128"/>
              </a:rPr>
              <a:t>bahan</a:t>
            </a:r>
            <a:r>
              <a:rPr lang="en-US" altLang="x-none" sz="2800" dirty="0">
                <a:ea typeface="ＭＳ Ｐゴシック" charset="-128"/>
              </a:rPr>
              <a:t> </a:t>
            </a:r>
            <a:r>
              <a:rPr lang="en-US" altLang="x-none" sz="2800" dirty="0" err="1">
                <a:ea typeface="ＭＳ Ｐゴシック" charset="-128"/>
              </a:rPr>
              <a:t>tayang</a:t>
            </a:r>
            <a:r>
              <a:rPr lang="en-US" altLang="x-none" sz="2800" dirty="0">
                <a:ea typeface="ＭＳ Ｐゴシック" charset="-128"/>
              </a:rPr>
              <a:t>, display, </a:t>
            </a:r>
            <a:r>
              <a:rPr lang="en-US" altLang="x-none" sz="2800" dirty="0" err="1">
                <a:ea typeface="ＭＳ Ｐゴシック" charset="-128"/>
              </a:rPr>
              <a:t>atau</a:t>
            </a:r>
            <a:r>
              <a:rPr lang="en-US" altLang="x-none" sz="2800" dirty="0">
                <a:ea typeface="ＭＳ Ｐゴシック" charset="-128"/>
              </a:rPr>
              <a:t> </a:t>
            </a:r>
            <a:r>
              <a:rPr lang="en-US" altLang="x-none" sz="2800" dirty="0" err="1">
                <a:ea typeface="ＭＳ Ｐゴシック" charset="-128"/>
              </a:rPr>
              <a:t>dalam</a:t>
            </a:r>
            <a:r>
              <a:rPr lang="en-US" altLang="x-none" sz="2800" dirty="0">
                <a:ea typeface="ＭＳ Ｐゴシック" charset="-128"/>
              </a:rPr>
              <a:t> </a:t>
            </a:r>
            <a:r>
              <a:rPr lang="en-US" altLang="x-none" sz="2800" dirty="0" err="1">
                <a:ea typeface="ＭＳ Ｐゴシック" charset="-128"/>
              </a:rPr>
              <a:t>bentuk</a:t>
            </a:r>
            <a:r>
              <a:rPr lang="en-US" altLang="x-none" sz="2800" dirty="0">
                <a:ea typeface="ＭＳ Ｐゴシック" charset="-128"/>
              </a:rPr>
              <a:t> </a:t>
            </a:r>
            <a:r>
              <a:rPr lang="en-US" altLang="x-none" sz="2800" dirty="0" err="1">
                <a:ea typeface="ＭＳ Ｐゴシック" charset="-128"/>
              </a:rPr>
              <a:t>lembaran</a:t>
            </a:r>
            <a:r>
              <a:rPr lang="en-US" altLang="x-none" sz="2800" dirty="0">
                <a:ea typeface="ＭＳ Ｐゴシック" charset="-128"/>
              </a:rPr>
              <a:t>.”</a:t>
            </a:r>
          </a:p>
        </p:txBody>
      </p:sp>
      <p:pic>
        <p:nvPicPr>
          <p:cNvPr id="4" name="Picture 3"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79919255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457200" y="644525"/>
            <a:ext cx="8229600" cy="1641475"/>
          </a:xfrm>
        </p:spPr>
        <p:txBody>
          <a:bodyPr/>
          <a:lstStyle/>
          <a:p>
            <a:r>
              <a:rPr lang="en-US" altLang="x-none" sz="2400" b="1" dirty="0">
                <a:solidFill>
                  <a:schemeClr val="tx2"/>
                </a:solidFill>
                <a:ea typeface="ＭＳ Ｐゴシック" charset="-128"/>
              </a:rPr>
              <a:t>I.  </a:t>
            </a:r>
            <a:r>
              <a:rPr lang="en-US" altLang="x-none" sz="2400" b="1" dirty="0" err="1">
                <a:solidFill>
                  <a:schemeClr val="tx2"/>
                </a:solidFill>
                <a:ea typeface="ＭＳ Ｐゴシック" charset="-128"/>
              </a:rPr>
              <a:t>Mengubah</a:t>
            </a:r>
            <a:r>
              <a:rPr lang="en-US" altLang="x-none" sz="2400" b="1" dirty="0">
                <a:solidFill>
                  <a:schemeClr val="tx2"/>
                </a:solidFill>
                <a:ea typeface="ＭＳ Ｐゴシック" charset="-128"/>
              </a:rPr>
              <a:t> </a:t>
            </a:r>
            <a:r>
              <a:rPr lang="en-US" altLang="x-none" sz="2400" b="1" dirty="0" err="1">
                <a:solidFill>
                  <a:schemeClr val="tx2"/>
                </a:solidFill>
                <a:ea typeface="ＭＳ Ｐゴシック" charset="-128"/>
              </a:rPr>
              <a:t>Moda</a:t>
            </a:r>
            <a:r>
              <a:rPr lang="en-US" altLang="x-none" sz="2400" b="1" dirty="0">
                <a:solidFill>
                  <a:schemeClr val="tx2"/>
                </a:solidFill>
                <a:ea typeface="ＭＳ Ｐゴシック" charset="-128"/>
              </a:rPr>
              <a:t> </a:t>
            </a:r>
            <a:r>
              <a:rPr lang="en-US" altLang="x-none" sz="2400" b="1" dirty="0" err="1">
                <a:solidFill>
                  <a:schemeClr val="tx2"/>
                </a:solidFill>
                <a:ea typeface="ＭＳ Ｐゴシック" charset="-128"/>
              </a:rPr>
              <a:t>serta</a:t>
            </a:r>
            <a:r>
              <a:rPr lang="en-US" altLang="x-none" sz="2400" b="1" dirty="0">
                <a:solidFill>
                  <a:schemeClr val="tx2"/>
                </a:solidFill>
                <a:ea typeface="ＭＳ Ｐゴシック" charset="-128"/>
              </a:rPr>
              <a:t> </a:t>
            </a:r>
            <a:r>
              <a:rPr lang="id-ID" altLang="x-none" sz="2400" b="1" dirty="0">
                <a:solidFill>
                  <a:schemeClr val="tx2"/>
                </a:solidFill>
                <a:ea typeface="ＭＳ Ｐゴシック" charset="-128"/>
              </a:rPr>
              <a:t>Memilih, Mengombinasikan, dan/atau Menghasilkan Teks Multimoda untuk Mengomunikasikan Konsep Tertentu</a:t>
            </a:r>
            <a:r>
              <a:rPr lang="en-US" altLang="x-none" sz="2400" dirty="0">
                <a:solidFill>
                  <a:schemeClr val="tx2"/>
                </a:solidFill>
                <a:ea typeface="ＭＳ Ｐゴシック" charset="-128"/>
              </a:rPr>
              <a:t/>
            </a:r>
            <a:br>
              <a:rPr lang="en-US" altLang="x-none" sz="2400" dirty="0">
                <a:solidFill>
                  <a:schemeClr val="tx2"/>
                </a:solidFill>
                <a:ea typeface="ＭＳ Ｐゴシック" charset="-128"/>
              </a:rPr>
            </a:br>
            <a:endParaRPr lang="en-US" altLang="x-none" sz="2400" dirty="0">
              <a:solidFill>
                <a:schemeClr val="tx2"/>
              </a:solidFill>
              <a:ea typeface="ＭＳ Ｐゴシック" charset="-128"/>
            </a:endParaRPr>
          </a:p>
        </p:txBody>
      </p:sp>
      <p:sp>
        <p:nvSpPr>
          <p:cNvPr id="45058" name="Content Placeholder 2"/>
          <p:cNvSpPr>
            <a:spLocks noGrp="1"/>
          </p:cNvSpPr>
          <p:nvPr>
            <p:ph idx="1"/>
          </p:nvPr>
        </p:nvSpPr>
        <p:spPr>
          <a:xfrm>
            <a:off x="439738" y="2492375"/>
            <a:ext cx="8229600" cy="4525963"/>
          </a:xfrm>
        </p:spPr>
        <p:txBody>
          <a:bodyPr/>
          <a:lstStyle/>
          <a:p>
            <a:r>
              <a:rPr lang="en-US" altLang="x-none" sz="2800" dirty="0">
                <a:ea typeface="ＭＳ Ｐゴシック" charset="-128"/>
              </a:rPr>
              <a:t>“</a:t>
            </a:r>
            <a:r>
              <a:rPr lang="en-US" altLang="x-none" sz="2800" dirty="0" err="1">
                <a:ea typeface="ＭＳ Ｐゴシック" charset="-128"/>
              </a:rPr>
              <a:t>Masing-masing</a:t>
            </a:r>
            <a:r>
              <a:rPr lang="en-US" altLang="x-none" sz="2800" dirty="0">
                <a:ea typeface="ＭＳ Ｐゴシック" charset="-128"/>
              </a:rPr>
              <a:t> </a:t>
            </a:r>
            <a:r>
              <a:rPr lang="en-US" altLang="x-none" sz="2800" dirty="0" err="1">
                <a:ea typeface="ＭＳ Ｐゴシック" charset="-128"/>
              </a:rPr>
              <a:t>kelompok</a:t>
            </a:r>
            <a:r>
              <a:rPr lang="en-US" altLang="x-none" sz="2800" dirty="0">
                <a:ea typeface="ＭＳ Ｐゴシック" charset="-128"/>
              </a:rPr>
              <a:t> </a:t>
            </a:r>
            <a:r>
              <a:rPr lang="en-US" altLang="x-none" sz="2800" dirty="0" err="1">
                <a:ea typeface="ＭＳ Ｐゴシック" charset="-128"/>
              </a:rPr>
              <a:t>mempresentasikan</a:t>
            </a:r>
            <a:r>
              <a:rPr lang="en-US" altLang="x-none" sz="2800" dirty="0">
                <a:ea typeface="ＭＳ Ｐゴシック" charset="-128"/>
              </a:rPr>
              <a:t> </a:t>
            </a:r>
            <a:r>
              <a:rPr lang="en-US" altLang="x-none" sz="2800" dirty="0" err="1">
                <a:ea typeface="ＭＳ Ｐゴシック" charset="-128"/>
              </a:rPr>
              <a:t>hasil</a:t>
            </a:r>
            <a:r>
              <a:rPr lang="en-US" altLang="x-none" sz="2800" dirty="0">
                <a:ea typeface="ＭＳ Ｐゴシック" charset="-128"/>
              </a:rPr>
              <a:t> </a:t>
            </a:r>
            <a:r>
              <a:rPr lang="en-US" altLang="x-none" sz="2800" dirty="0" err="1">
                <a:ea typeface="ＭＳ Ｐゴシック" charset="-128"/>
              </a:rPr>
              <a:t>diskusinya</a:t>
            </a:r>
            <a:r>
              <a:rPr lang="en-US" altLang="x-none" sz="2800" dirty="0">
                <a:ea typeface="ＭＳ Ｐゴシック" charset="-128"/>
              </a:rPr>
              <a:t> </a:t>
            </a:r>
            <a:r>
              <a:rPr lang="en-US" altLang="x-none" sz="2800" dirty="0" err="1">
                <a:ea typeface="ＭＳ Ｐゴシック" charset="-128"/>
              </a:rPr>
              <a:t>tentang</a:t>
            </a:r>
            <a:r>
              <a:rPr lang="en-US" altLang="x-none" sz="2800" dirty="0">
                <a:ea typeface="ＭＳ Ｐゴシック" charset="-128"/>
              </a:rPr>
              <a:t> … </a:t>
            </a:r>
            <a:r>
              <a:rPr lang="en-US" altLang="x-none" sz="2800" dirty="0" err="1">
                <a:ea typeface="ＭＳ Ｐゴシック" charset="-128"/>
              </a:rPr>
              <a:t>dalam</a:t>
            </a:r>
            <a:r>
              <a:rPr lang="en-US" altLang="x-none" sz="2800" dirty="0">
                <a:ea typeface="ＭＳ Ｐゴシック" charset="-128"/>
              </a:rPr>
              <a:t> </a:t>
            </a:r>
            <a:r>
              <a:rPr lang="en-US" altLang="x-none" sz="2800" dirty="0" err="1">
                <a:ea typeface="ＭＳ Ｐゴシック" charset="-128"/>
              </a:rPr>
              <a:t>bentuk</a:t>
            </a:r>
            <a:r>
              <a:rPr lang="en-US" altLang="x-none" sz="2800" dirty="0">
                <a:ea typeface="ＭＳ Ｐゴシック" charset="-128"/>
              </a:rPr>
              <a:t> </a:t>
            </a:r>
            <a:r>
              <a:rPr lang="en-US" altLang="x-none" sz="2800" dirty="0" err="1">
                <a:ea typeface="ＭＳ Ｐゴシック" charset="-128"/>
              </a:rPr>
              <a:t>bagan</a:t>
            </a:r>
            <a:r>
              <a:rPr lang="en-US" altLang="x-none" sz="2800" dirty="0">
                <a:ea typeface="ＭＳ Ｐゴシック" charset="-128"/>
              </a:rPr>
              <a:t> </a:t>
            </a:r>
            <a:r>
              <a:rPr lang="en-US" altLang="x-none" sz="2800" dirty="0" err="1">
                <a:ea typeface="ＭＳ Ｐゴシック" charset="-128"/>
              </a:rPr>
              <a:t>atau</a:t>
            </a:r>
            <a:r>
              <a:rPr lang="en-US" altLang="x-none" sz="2800" dirty="0">
                <a:ea typeface="ＭＳ Ｐゴシック" charset="-128"/>
              </a:rPr>
              <a:t> diagram.”</a:t>
            </a:r>
          </a:p>
          <a:p>
            <a:endParaRPr lang="en-US" altLang="x-none" dirty="0">
              <a:ea typeface="ＭＳ Ｐゴシック" charset="-128"/>
            </a:endParaRPr>
          </a:p>
        </p:txBody>
      </p:sp>
      <p:pic>
        <p:nvPicPr>
          <p:cNvPr id="4" name="Picture 3"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31208889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p:txBody>
          <a:bodyPr>
            <a:normAutofit fontScale="90000"/>
          </a:bodyPr>
          <a:lstStyle/>
          <a:p>
            <a:r>
              <a:rPr lang="en-US" altLang="x-none" b="1" dirty="0" err="1">
                <a:solidFill>
                  <a:schemeClr val="tx2"/>
                </a:solidFill>
                <a:ea typeface="ＭＳ Ｐゴシック" charset="-128"/>
              </a:rPr>
              <a:t>Mengonfirmasi</a:t>
            </a:r>
            <a:r>
              <a:rPr lang="en-US" altLang="x-none" b="1" dirty="0">
                <a:solidFill>
                  <a:schemeClr val="tx2"/>
                </a:solidFill>
                <a:ea typeface="ＭＳ Ｐゴシック" charset="-128"/>
              </a:rPr>
              <a:t> </a:t>
            </a:r>
            <a:r>
              <a:rPr lang="en-US" altLang="x-none" b="1" dirty="0" err="1">
                <a:solidFill>
                  <a:schemeClr val="tx2"/>
                </a:solidFill>
                <a:ea typeface="ＭＳ Ｐゴシック" charset="-128"/>
              </a:rPr>
              <a:t>Prediksi</a:t>
            </a:r>
            <a:r>
              <a:rPr lang="en-US" altLang="x-none" dirty="0">
                <a:solidFill>
                  <a:schemeClr val="tx2"/>
                </a:solidFill>
                <a:ea typeface="ＭＳ Ｐゴシック" charset="-128"/>
              </a:rPr>
              <a:t/>
            </a:r>
            <a:br>
              <a:rPr lang="en-US" altLang="x-none" dirty="0">
                <a:solidFill>
                  <a:schemeClr val="tx2"/>
                </a:solidFill>
                <a:ea typeface="ＭＳ Ｐゴシック" charset="-128"/>
              </a:rPr>
            </a:br>
            <a:endParaRPr lang="en-US" altLang="x-none" dirty="0">
              <a:solidFill>
                <a:schemeClr val="tx2"/>
              </a:solidFill>
              <a:ea typeface="ＭＳ Ｐゴシック" charset="-128"/>
            </a:endParaRPr>
          </a:p>
        </p:txBody>
      </p:sp>
      <p:sp>
        <p:nvSpPr>
          <p:cNvPr id="46082" name="Content Placeholder 2"/>
          <p:cNvSpPr>
            <a:spLocks noGrp="1"/>
          </p:cNvSpPr>
          <p:nvPr>
            <p:ph idx="1"/>
          </p:nvPr>
        </p:nvSpPr>
        <p:spPr/>
        <p:txBody>
          <a:bodyPr>
            <a:normAutofit/>
          </a:bodyPr>
          <a:lstStyle/>
          <a:p>
            <a:r>
              <a:rPr lang="en-US" altLang="x-none" sz="2800" dirty="0">
                <a:ea typeface="ＭＳ Ｐゴシック" charset="-128"/>
              </a:rPr>
              <a:t>“Guru </a:t>
            </a:r>
            <a:r>
              <a:rPr lang="en-US" altLang="x-none" sz="2800" dirty="0" err="1">
                <a:ea typeface="ＭＳ Ｐゴシック" charset="-128"/>
              </a:rPr>
              <a:t>memfasilitasi</a:t>
            </a:r>
            <a:r>
              <a:rPr lang="en-US" altLang="x-none" sz="2800" dirty="0">
                <a:ea typeface="ＭＳ Ｐゴシック" charset="-128"/>
              </a:rPr>
              <a:t> </a:t>
            </a:r>
            <a:r>
              <a:rPr lang="en-US" altLang="x-none" sz="2800" dirty="0" err="1">
                <a:ea typeface="ＭＳ Ｐゴシック" charset="-128"/>
              </a:rPr>
              <a:t>siswa</a:t>
            </a:r>
            <a:r>
              <a:rPr lang="en-US" altLang="x-none" sz="2800" dirty="0">
                <a:ea typeface="ＭＳ Ｐゴシック" charset="-128"/>
              </a:rPr>
              <a:t> </a:t>
            </a:r>
            <a:r>
              <a:rPr lang="en-US" altLang="x-none" sz="2800" dirty="0" err="1">
                <a:ea typeface="ＭＳ Ｐゴシック" charset="-128"/>
              </a:rPr>
              <a:t>untuk</a:t>
            </a:r>
            <a:r>
              <a:rPr lang="en-US" altLang="x-none" sz="2800" dirty="0">
                <a:ea typeface="ＭＳ Ｐゴシック" charset="-128"/>
              </a:rPr>
              <a:t> </a:t>
            </a:r>
            <a:r>
              <a:rPr lang="en-US" altLang="x-none" sz="2800" dirty="0" err="1">
                <a:ea typeface="ＭＳ Ｐゴシック" charset="-128"/>
              </a:rPr>
              <a:t>mengonfirmasi</a:t>
            </a:r>
            <a:r>
              <a:rPr lang="en-US" altLang="x-none" sz="2800" dirty="0">
                <a:ea typeface="ＭＳ Ｐゴシック" charset="-128"/>
              </a:rPr>
              <a:t> </a:t>
            </a:r>
            <a:r>
              <a:rPr lang="en-US" altLang="x-none" sz="2800" dirty="0" err="1">
                <a:ea typeface="ＭＳ Ｐゴシック" charset="-128"/>
              </a:rPr>
              <a:t>hasil</a:t>
            </a:r>
            <a:r>
              <a:rPr lang="en-US" altLang="x-none" sz="2800" dirty="0">
                <a:ea typeface="ＭＳ Ｐゴシック" charset="-128"/>
              </a:rPr>
              <a:t> </a:t>
            </a:r>
            <a:r>
              <a:rPr lang="en-US" altLang="x-none" sz="2800" dirty="0" err="1">
                <a:ea typeface="ＭＳ Ｐゴシック" charset="-128"/>
              </a:rPr>
              <a:t>pengamatan</a:t>
            </a:r>
            <a:r>
              <a:rPr lang="en-US" altLang="x-none" sz="2800" dirty="0">
                <a:ea typeface="ＭＳ Ｐゴシック" charset="-128"/>
              </a:rPr>
              <a:t> </a:t>
            </a:r>
            <a:r>
              <a:rPr lang="en-US" altLang="x-none" sz="2800" dirty="0" err="1">
                <a:ea typeface="ＭＳ Ｐゴシック" charset="-128"/>
              </a:rPr>
              <a:t>mereka</a:t>
            </a:r>
            <a:r>
              <a:rPr lang="en-US" altLang="x-none" sz="2800" dirty="0">
                <a:ea typeface="ＭＳ Ｐゴシック" charset="-128"/>
              </a:rPr>
              <a:t> </a:t>
            </a:r>
            <a:r>
              <a:rPr lang="en-US" altLang="x-none" sz="2800" dirty="0" err="1">
                <a:ea typeface="ＭＳ Ｐゴシック" charset="-128"/>
              </a:rPr>
              <a:t>terhadap</a:t>
            </a:r>
            <a:r>
              <a:rPr lang="en-US" altLang="x-none" sz="2800" dirty="0">
                <a:ea typeface="ＭＳ Ｐゴシック" charset="-128"/>
              </a:rPr>
              <a:t> </a:t>
            </a:r>
            <a:r>
              <a:rPr lang="en-US" altLang="x-none" sz="2800" dirty="0" err="1">
                <a:ea typeface="ＭＳ Ｐゴシック" charset="-128"/>
              </a:rPr>
              <a:t>gambar</a:t>
            </a:r>
            <a:r>
              <a:rPr lang="en-US" altLang="x-none" sz="2800" dirty="0">
                <a:ea typeface="ＭＳ Ｐゴシック" charset="-128"/>
              </a:rPr>
              <a:t> di </a:t>
            </a:r>
            <a:r>
              <a:rPr lang="en-US" altLang="x-none" sz="2800" dirty="0" err="1">
                <a:ea typeface="ＭＳ Ｐゴシック" charset="-128"/>
              </a:rPr>
              <a:t>awal</a:t>
            </a:r>
            <a:r>
              <a:rPr lang="en-US" altLang="x-none" sz="2800" dirty="0">
                <a:ea typeface="ＭＳ Ｐゴシック" charset="-128"/>
              </a:rPr>
              <a:t> </a:t>
            </a:r>
            <a:r>
              <a:rPr lang="en-US" altLang="x-none" sz="2800" dirty="0" err="1">
                <a:ea typeface="ＭＳ Ｐゴシック" charset="-128"/>
              </a:rPr>
              <a:t>kegiatan</a:t>
            </a:r>
            <a:r>
              <a:rPr lang="en-US" altLang="x-none" sz="2800" dirty="0">
                <a:ea typeface="ＭＳ Ｐゴシック" charset="-128"/>
              </a:rPr>
              <a:t> </a:t>
            </a:r>
            <a:r>
              <a:rPr lang="en-US" altLang="x-none" sz="2800" dirty="0" err="1">
                <a:ea typeface="ＭＳ Ｐゴシック" charset="-128"/>
              </a:rPr>
              <a:t>dengan</a:t>
            </a:r>
            <a:r>
              <a:rPr lang="en-US" altLang="x-none" sz="2800" dirty="0">
                <a:ea typeface="ＭＳ Ｐゴシック" charset="-128"/>
              </a:rPr>
              <a:t> </a:t>
            </a:r>
            <a:r>
              <a:rPr lang="en-US" altLang="x-none" sz="2800" dirty="0" err="1">
                <a:ea typeface="ＭＳ Ｐゴシック" charset="-128"/>
              </a:rPr>
              <a:t>kesimpulan</a:t>
            </a:r>
            <a:r>
              <a:rPr lang="en-US" altLang="x-none" sz="2800" dirty="0">
                <a:ea typeface="ＭＳ Ｐゴシック" charset="-128"/>
              </a:rPr>
              <a:t> yang </a:t>
            </a:r>
            <a:r>
              <a:rPr lang="en-US" altLang="x-none" sz="2800" dirty="0" err="1">
                <a:ea typeface="ＭＳ Ｐゴシック" charset="-128"/>
              </a:rPr>
              <a:t>telah</a:t>
            </a:r>
            <a:r>
              <a:rPr lang="en-US" altLang="x-none" sz="2800" dirty="0">
                <a:ea typeface="ＭＳ Ｐゴシック" charset="-128"/>
              </a:rPr>
              <a:t> </a:t>
            </a:r>
            <a:r>
              <a:rPr lang="en-US" altLang="x-none" sz="2800" dirty="0" err="1">
                <a:ea typeface="ＭＳ Ｐゴシック" charset="-128"/>
              </a:rPr>
              <a:t>diperoleh</a:t>
            </a:r>
            <a:r>
              <a:rPr lang="en-US" altLang="x-none" sz="2800" dirty="0">
                <a:ea typeface="ＭＳ Ｐゴシック" charset="-128"/>
              </a:rPr>
              <a:t>.”</a:t>
            </a:r>
          </a:p>
          <a:p>
            <a:endParaRPr lang="en-US" altLang="x-none" sz="2800" dirty="0">
              <a:ea typeface="ＭＳ Ｐゴシック" charset="-128"/>
            </a:endParaRPr>
          </a:p>
        </p:txBody>
      </p:sp>
      <p:pic>
        <p:nvPicPr>
          <p:cNvPr id="4" name="Picture 3"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12305951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p:txBody>
          <a:bodyPr>
            <a:normAutofit fontScale="90000"/>
          </a:bodyPr>
          <a:lstStyle/>
          <a:p>
            <a:r>
              <a:rPr lang="en-US" altLang="x-none" b="1" dirty="0" err="1">
                <a:solidFill>
                  <a:schemeClr val="tx2"/>
                </a:solidFill>
                <a:ea typeface="ＭＳ Ｐゴシック" charset="-128"/>
              </a:rPr>
              <a:t>Alat</a:t>
            </a:r>
            <a:r>
              <a:rPr lang="en-US" altLang="x-none" b="1" dirty="0">
                <a:solidFill>
                  <a:schemeClr val="tx2"/>
                </a:solidFill>
                <a:ea typeface="ＭＳ Ｐゴシック" charset="-128"/>
              </a:rPr>
              <a:t> Bantu</a:t>
            </a:r>
            <a:r>
              <a:rPr lang="en-US" altLang="x-none" dirty="0">
                <a:solidFill>
                  <a:schemeClr val="tx2"/>
                </a:solidFill>
                <a:ea typeface="ＭＳ Ｐゴシック" charset="-128"/>
              </a:rPr>
              <a:t/>
            </a:r>
            <a:br>
              <a:rPr lang="en-US" altLang="x-none" dirty="0">
                <a:solidFill>
                  <a:schemeClr val="tx2"/>
                </a:solidFill>
                <a:ea typeface="ＭＳ Ｐゴシック" charset="-128"/>
              </a:rPr>
            </a:br>
            <a:endParaRPr lang="en-US" altLang="x-none" dirty="0">
              <a:solidFill>
                <a:schemeClr val="tx2"/>
              </a:solidFill>
              <a:ea typeface="ＭＳ Ｐゴシック" charset="-128"/>
            </a:endParaRPr>
          </a:p>
        </p:txBody>
      </p:sp>
      <p:sp>
        <p:nvSpPr>
          <p:cNvPr id="47106" name="Content Placeholder 2"/>
          <p:cNvSpPr>
            <a:spLocks noGrp="1"/>
          </p:cNvSpPr>
          <p:nvPr>
            <p:ph idx="1"/>
          </p:nvPr>
        </p:nvSpPr>
        <p:spPr/>
        <p:txBody>
          <a:bodyPr/>
          <a:lstStyle/>
          <a:p>
            <a:r>
              <a:rPr lang="en-US" altLang="x-none" sz="2800" dirty="0">
                <a:ea typeface="ＭＳ Ｐゴシック" charset="-128"/>
              </a:rPr>
              <a:t>“</a:t>
            </a:r>
            <a:r>
              <a:rPr lang="en-US" altLang="x-none" sz="2800" dirty="0" err="1">
                <a:ea typeface="ＭＳ Ｐゴシック" charset="-128"/>
              </a:rPr>
              <a:t>Siswa</a:t>
            </a:r>
            <a:r>
              <a:rPr lang="en-US" altLang="x-none" sz="2800" dirty="0">
                <a:ea typeface="ＭＳ Ｐゴシック" charset="-128"/>
              </a:rPr>
              <a:t> </a:t>
            </a:r>
            <a:r>
              <a:rPr lang="en-US" altLang="x-none" sz="2800" dirty="0" err="1">
                <a:ea typeface="ＭＳ Ｐゴシック" charset="-128"/>
              </a:rPr>
              <a:t>mengamati</a:t>
            </a:r>
            <a:r>
              <a:rPr lang="en-US" altLang="x-none" sz="2800" dirty="0">
                <a:ea typeface="ＭＳ Ｐゴシック" charset="-128"/>
              </a:rPr>
              <a:t> </a:t>
            </a:r>
            <a:r>
              <a:rPr lang="en-US" altLang="x-none" sz="2800" dirty="0" err="1">
                <a:ea typeface="ＭＳ Ｐゴシック" charset="-128"/>
              </a:rPr>
              <a:t>gambar</a:t>
            </a:r>
            <a:r>
              <a:rPr lang="en-US" altLang="x-none" sz="2800" dirty="0">
                <a:ea typeface="ＭＳ Ｐゴシック" charset="-128"/>
              </a:rPr>
              <a:t> </a:t>
            </a:r>
            <a:r>
              <a:rPr lang="en-US" altLang="x-none" sz="2800" dirty="0" err="1">
                <a:ea typeface="ＭＳ Ｐゴシック" charset="-128"/>
              </a:rPr>
              <a:t>suatu</a:t>
            </a:r>
            <a:r>
              <a:rPr lang="en-US" altLang="x-none" sz="2800" dirty="0">
                <a:ea typeface="ＭＳ Ｐゴシック" charset="-128"/>
              </a:rPr>
              <a:t> </a:t>
            </a:r>
            <a:r>
              <a:rPr lang="en-US" altLang="x-none" sz="2800" dirty="0" err="1">
                <a:ea typeface="ＭＳ Ｐゴシック" charset="-128"/>
              </a:rPr>
              <a:t>kawasan</a:t>
            </a:r>
            <a:r>
              <a:rPr lang="en-US" altLang="x-none" sz="2800" dirty="0">
                <a:ea typeface="ＭＳ Ｐゴシック" charset="-128"/>
              </a:rPr>
              <a:t> dan </a:t>
            </a:r>
            <a:r>
              <a:rPr lang="en-US" altLang="x-none" sz="2800" dirty="0" err="1">
                <a:ea typeface="ＭＳ Ｐゴシック" charset="-128"/>
              </a:rPr>
              <a:t>diminta</a:t>
            </a:r>
            <a:r>
              <a:rPr lang="en-US" altLang="x-none" sz="2800" dirty="0">
                <a:ea typeface="ＭＳ Ｐゴシック" charset="-128"/>
              </a:rPr>
              <a:t> </a:t>
            </a:r>
            <a:r>
              <a:rPr lang="en-US" altLang="x-none" sz="2800" dirty="0" err="1">
                <a:ea typeface="ＭＳ Ｐゴシック" charset="-128"/>
              </a:rPr>
              <a:t>mengungkapkan</a:t>
            </a:r>
            <a:r>
              <a:rPr lang="en-US" altLang="x-none" sz="2800" dirty="0">
                <a:ea typeface="ＭＳ Ｐゴシック" charset="-128"/>
              </a:rPr>
              <a:t> </a:t>
            </a:r>
            <a:r>
              <a:rPr lang="en-US" altLang="x-none" sz="2800" dirty="0" err="1">
                <a:ea typeface="ＭＳ Ｐゴシック" charset="-128"/>
              </a:rPr>
              <a:t>apa</a:t>
            </a:r>
            <a:r>
              <a:rPr lang="en-US" altLang="x-none" sz="2800" dirty="0">
                <a:ea typeface="ＭＳ Ｐゴシック" charset="-128"/>
              </a:rPr>
              <a:t> yang </a:t>
            </a:r>
            <a:r>
              <a:rPr lang="en-US" altLang="x-none" sz="2800" dirty="0" err="1">
                <a:ea typeface="ＭＳ Ｐゴシック" charset="-128"/>
              </a:rPr>
              <a:t>mereka</a:t>
            </a:r>
            <a:r>
              <a:rPr lang="en-US" altLang="x-none" sz="2800" dirty="0">
                <a:ea typeface="ＭＳ Ｐゴシック" charset="-128"/>
              </a:rPr>
              <a:t> </a:t>
            </a:r>
            <a:r>
              <a:rPr lang="en-US" altLang="x-none" sz="2800" dirty="0" err="1">
                <a:ea typeface="ＭＳ Ｐゴシック" charset="-128"/>
              </a:rPr>
              <a:t>lihat</a:t>
            </a:r>
            <a:r>
              <a:rPr lang="en-US" altLang="x-none" sz="2800" dirty="0">
                <a:ea typeface="ＭＳ Ｐゴシック" charset="-128"/>
              </a:rPr>
              <a:t> </a:t>
            </a:r>
            <a:r>
              <a:rPr lang="en-US" altLang="x-none" sz="2800" dirty="0" err="1">
                <a:ea typeface="ＭＳ Ｐゴシック" charset="-128"/>
              </a:rPr>
              <a:t>secara</a:t>
            </a:r>
            <a:r>
              <a:rPr lang="en-US" altLang="x-none" sz="2800" dirty="0">
                <a:ea typeface="ＭＳ Ｐゴシック" charset="-128"/>
              </a:rPr>
              <a:t> </a:t>
            </a:r>
            <a:r>
              <a:rPr lang="en-US" altLang="x-none" sz="2800" dirty="0" err="1">
                <a:ea typeface="ＭＳ Ｐゴシック" charset="-128"/>
              </a:rPr>
              <a:t>tertulis</a:t>
            </a:r>
            <a:r>
              <a:rPr lang="en-US" altLang="x-none" sz="2800" dirty="0">
                <a:ea typeface="ＭＳ Ｐゴシック" charset="-128"/>
              </a:rPr>
              <a:t> (</a:t>
            </a:r>
            <a:r>
              <a:rPr lang="en-US" altLang="x-none" sz="2800" dirty="0" err="1">
                <a:ea typeface="ＭＳ Ｐゴシック" charset="-128"/>
              </a:rPr>
              <a:t>dalam</a:t>
            </a:r>
            <a:r>
              <a:rPr lang="en-US" altLang="x-none" sz="2800" dirty="0">
                <a:ea typeface="ＭＳ Ｐゴシック" charset="-128"/>
              </a:rPr>
              <a:t> </a:t>
            </a:r>
            <a:r>
              <a:rPr lang="en-US" altLang="x-none" sz="2800" dirty="0" err="1">
                <a:ea typeface="ＭＳ Ｐゴシック" charset="-128"/>
              </a:rPr>
              <a:t>pengatur</a:t>
            </a:r>
            <a:r>
              <a:rPr lang="en-US" altLang="x-none" sz="2800" dirty="0">
                <a:ea typeface="ＭＳ Ｐゴシック" charset="-128"/>
              </a:rPr>
              <a:t> </a:t>
            </a:r>
            <a:r>
              <a:rPr lang="en-US" altLang="x-none" sz="2800" dirty="0" err="1">
                <a:ea typeface="ＭＳ Ｐゴシック" charset="-128"/>
              </a:rPr>
              <a:t>grafis</a:t>
            </a:r>
            <a:r>
              <a:rPr lang="en-US" altLang="x-none" sz="2800" dirty="0">
                <a:ea typeface="ＭＳ Ｐゴシック" charset="-128"/>
              </a:rPr>
              <a:t>) </a:t>
            </a:r>
            <a:r>
              <a:rPr lang="en-US" altLang="x-none" sz="2800" dirty="0" err="1">
                <a:ea typeface="ＭＳ Ｐゴシック" charset="-128"/>
              </a:rPr>
              <a:t>atau</a:t>
            </a:r>
            <a:r>
              <a:rPr lang="en-US" altLang="x-none" sz="2800" dirty="0">
                <a:ea typeface="ＭＳ Ｐゴシック" charset="-128"/>
              </a:rPr>
              <a:t> </a:t>
            </a:r>
            <a:r>
              <a:rPr lang="en-US" altLang="x-none" sz="2800" dirty="0" err="1">
                <a:ea typeface="ＭＳ Ｐゴシック" charset="-128"/>
              </a:rPr>
              <a:t>dalam</a:t>
            </a:r>
            <a:r>
              <a:rPr lang="en-US" altLang="x-none" sz="2800" dirty="0">
                <a:ea typeface="ＭＳ Ｐゴシック" charset="-128"/>
              </a:rPr>
              <a:t> </a:t>
            </a:r>
            <a:r>
              <a:rPr lang="en-US" altLang="x-none" sz="2800" dirty="0" err="1">
                <a:ea typeface="ＭＳ Ｐゴシック" charset="-128"/>
              </a:rPr>
              <a:t>tabel</a:t>
            </a:r>
            <a:r>
              <a:rPr lang="en-US" altLang="x-none" sz="2800" dirty="0">
                <a:ea typeface="ＭＳ Ｐゴシック" charset="-128"/>
              </a:rPr>
              <a:t> </a:t>
            </a:r>
            <a:r>
              <a:rPr lang="en-US" altLang="x-none" sz="2800" dirty="0" err="1">
                <a:ea typeface="ＭＳ Ｐゴシック" charset="-128"/>
              </a:rPr>
              <a:t>ceklis</a:t>
            </a:r>
            <a:r>
              <a:rPr lang="en-US" altLang="x-none" sz="2800" dirty="0">
                <a:ea typeface="ＭＳ Ｐゴシック" charset="-128"/>
              </a:rPr>
              <a:t>.”</a:t>
            </a:r>
          </a:p>
          <a:p>
            <a:endParaRPr lang="en-US" altLang="x-none" dirty="0">
              <a:ea typeface="ＭＳ Ｐゴシック" charset="-128"/>
            </a:endParaRPr>
          </a:p>
        </p:txBody>
      </p:sp>
      <p:pic>
        <p:nvPicPr>
          <p:cNvPr id="4" name="Picture 3"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02756235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a:xfrm>
            <a:off x="761999" y="533400"/>
            <a:ext cx="7696201" cy="639762"/>
          </a:xfrm>
        </p:spPr>
        <p:txBody>
          <a:bodyPr>
            <a:noAutofit/>
          </a:bodyPr>
          <a:lstStyle/>
          <a:p>
            <a:r>
              <a:rPr lang="en-US" altLang="x-none" sz="2400" dirty="0" smtClean="0">
                <a:solidFill>
                  <a:schemeClr val="tx2"/>
                </a:solidFill>
                <a:latin typeface="Arial" pitchFamily="34" charset="0"/>
                <a:ea typeface="ＭＳ Ｐゴシック" charset="-128"/>
                <a:cs typeface="Arial" pitchFamily="34" charset="0"/>
              </a:rPr>
              <a:t>HASIL PENELITIAN SEDERHANA TERHADAP LANGKAH PEMBELAJARAN DALAM RPP</a:t>
            </a:r>
            <a:endParaRPr lang="en-US" altLang="x-none" sz="2400" dirty="0">
              <a:solidFill>
                <a:schemeClr val="tx2"/>
              </a:solidFill>
              <a:latin typeface="Arial" pitchFamily="34" charset="0"/>
              <a:ea typeface="ＭＳ Ｐゴシック" charset="-128"/>
              <a:cs typeface="Arial" pitchFamily="34" charset="0"/>
            </a:endParaRPr>
          </a:p>
        </p:txBody>
      </p:sp>
      <p:sp>
        <p:nvSpPr>
          <p:cNvPr id="48130" name="Content Placeholder 2"/>
          <p:cNvSpPr>
            <a:spLocks noGrp="1"/>
          </p:cNvSpPr>
          <p:nvPr>
            <p:ph idx="1"/>
          </p:nvPr>
        </p:nvSpPr>
        <p:spPr>
          <a:xfrm>
            <a:off x="443345" y="1600200"/>
            <a:ext cx="8229600" cy="5257800"/>
          </a:xfrm>
        </p:spPr>
        <p:txBody>
          <a:bodyPr/>
          <a:lstStyle/>
          <a:p>
            <a:r>
              <a:rPr lang="en-US" altLang="x-none" dirty="0" err="1">
                <a:ea typeface="ＭＳ Ｐゴシック" charset="-128"/>
              </a:rPr>
              <a:t>Strategi</a:t>
            </a:r>
            <a:r>
              <a:rPr lang="en-US" altLang="x-none" dirty="0">
                <a:ea typeface="ＭＳ Ｐゴシック" charset="-128"/>
              </a:rPr>
              <a:t> </a:t>
            </a:r>
            <a:r>
              <a:rPr lang="en-US" altLang="x-none" dirty="0" err="1">
                <a:ea typeface="ＭＳ Ｐゴシック" charset="-128"/>
              </a:rPr>
              <a:t>literasi</a:t>
            </a:r>
            <a:r>
              <a:rPr lang="en-US" altLang="x-none" dirty="0">
                <a:ea typeface="ＭＳ Ｐゴシック" charset="-128"/>
              </a:rPr>
              <a:t> </a:t>
            </a:r>
            <a:r>
              <a:rPr lang="en-US" altLang="x-none" dirty="0" err="1">
                <a:ea typeface="ＭＳ Ｐゴシック" charset="-128"/>
              </a:rPr>
              <a:t>dalam</a:t>
            </a:r>
            <a:r>
              <a:rPr lang="en-US" altLang="x-none" dirty="0">
                <a:ea typeface="ＭＳ Ｐゴシック" charset="-128"/>
              </a:rPr>
              <a:t> </a:t>
            </a:r>
            <a:r>
              <a:rPr lang="en-US" altLang="x-none" dirty="0" err="1">
                <a:ea typeface="ＭＳ Ｐゴシック" charset="-128"/>
              </a:rPr>
              <a:t>pembelajaran</a:t>
            </a:r>
            <a:r>
              <a:rPr lang="en-US" altLang="x-none" dirty="0">
                <a:ea typeface="ＭＳ Ｐゴシック" charset="-128"/>
              </a:rPr>
              <a:t> </a:t>
            </a:r>
            <a:r>
              <a:rPr lang="en-US" altLang="x-none" dirty="0" err="1">
                <a:ea typeface="ＭＳ Ｐゴシック" charset="-128"/>
              </a:rPr>
              <a:t>telah</a:t>
            </a:r>
            <a:r>
              <a:rPr lang="en-US" altLang="x-none" dirty="0">
                <a:ea typeface="ＭＳ Ｐゴシック" charset="-128"/>
              </a:rPr>
              <a:t> </a:t>
            </a:r>
            <a:r>
              <a:rPr lang="en-US" altLang="x-none" dirty="0" err="1">
                <a:ea typeface="ＭＳ Ｐゴシック" charset="-128"/>
              </a:rPr>
              <a:t>digunakan</a:t>
            </a:r>
            <a:r>
              <a:rPr lang="en-US" altLang="x-none" dirty="0">
                <a:ea typeface="ＭＳ Ｐゴシック" charset="-128"/>
              </a:rPr>
              <a:t> </a:t>
            </a:r>
            <a:r>
              <a:rPr lang="en-US" altLang="x-none" dirty="0" err="1">
                <a:ea typeface="ＭＳ Ｐゴシック" charset="-128"/>
              </a:rPr>
              <a:t>dalam</a:t>
            </a:r>
            <a:r>
              <a:rPr lang="en-US" altLang="x-none" dirty="0">
                <a:ea typeface="ＭＳ Ｐゴシック" charset="-128"/>
              </a:rPr>
              <a:t> </a:t>
            </a:r>
            <a:r>
              <a:rPr lang="en-US" altLang="x-none" dirty="0" err="1">
                <a:ea typeface="ＭＳ Ｐゴシック" charset="-128"/>
              </a:rPr>
              <a:t>menyusun</a:t>
            </a:r>
            <a:r>
              <a:rPr lang="en-US" altLang="x-none" dirty="0">
                <a:ea typeface="ＭＳ Ｐゴシック" charset="-128"/>
              </a:rPr>
              <a:t> </a:t>
            </a:r>
            <a:r>
              <a:rPr lang="en-US" altLang="x-none" dirty="0" err="1">
                <a:ea typeface="ＭＳ Ｐゴシック" charset="-128"/>
              </a:rPr>
              <a:t>langkah-langkah</a:t>
            </a:r>
            <a:r>
              <a:rPr lang="en-US" altLang="x-none" dirty="0">
                <a:ea typeface="ＭＳ Ｐゴシック" charset="-128"/>
              </a:rPr>
              <a:t> </a:t>
            </a:r>
            <a:r>
              <a:rPr lang="en-US" altLang="x-none" dirty="0" err="1">
                <a:ea typeface="ＭＳ Ｐゴシック" charset="-128"/>
              </a:rPr>
              <a:t>pembelajaran</a:t>
            </a:r>
            <a:r>
              <a:rPr lang="en-US" altLang="x-none" dirty="0">
                <a:ea typeface="ＭＳ Ｐゴシック" charset="-128"/>
              </a:rPr>
              <a:t> dan/</a:t>
            </a:r>
            <a:r>
              <a:rPr lang="en-US" altLang="x-none" dirty="0" err="1">
                <a:ea typeface="ＭＳ Ｐゴシック" charset="-128"/>
              </a:rPr>
              <a:t>atau</a:t>
            </a:r>
            <a:r>
              <a:rPr lang="en-US" altLang="x-none" dirty="0">
                <a:ea typeface="ＭＳ Ｐゴシック" charset="-128"/>
              </a:rPr>
              <a:t> </a:t>
            </a:r>
            <a:r>
              <a:rPr lang="en-US" altLang="x-none" dirty="0" err="1">
                <a:ea typeface="ＭＳ Ｐゴシック" charset="-128"/>
              </a:rPr>
              <a:t>melaksanakan</a:t>
            </a:r>
            <a:r>
              <a:rPr lang="en-US" altLang="x-none" dirty="0">
                <a:ea typeface="ＭＳ Ｐゴシック" charset="-128"/>
              </a:rPr>
              <a:t> </a:t>
            </a:r>
            <a:r>
              <a:rPr lang="en-US" altLang="x-none" dirty="0" err="1">
                <a:ea typeface="ＭＳ Ｐゴシック" charset="-128"/>
              </a:rPr>
              <a:t>pembelajaran</a:t>
            </a:r>
            <a:r>
              <a:rPr lang="en-US" altLang="x-none" dirty="0">
                <a:ea typeface="ＭＳ Ｐゴシック" charset="-128"/>
              </a:rPr>
              <a:t>. </a:t>
            </a:r>
          </a:p>
          <a:p>
            <a:r>
              <a:rPr lang="id-ID" altLang="x-none" dirty="0">
                <a:ea typeface="ＭＳ Ｐゴシック" charset="-128"/>
              </a:rPr>
              <a:t>Strategi </a:t>
            </a:r>
            <a:r>
              <a:rPr lang="id-ID" altLang="x-none" dirty="0" err="1">
                <a:ea typeface="ＭＳ Ｐゴシック" charset="-128"/>
              </a:rPr>
              <a:t>literasi</a:t>
            </a:r>
            <a:r>
              <a:rPr lang="id-ID" altLang="x-none" dirty="0">
                <a:ea typeface="ＭＳ Ｐゴシック" charset="-128"/>
              </a:rPr>
              <a:t> “mengidentifikasi informasi yang relevan” ada 100% </a:t>
            </a:r>
            <a:endParaRPr lang="en-US" altLang="x-none" dirty="0">
              <a:ea typeface="ＭＳ Ｐゴシック" charset="-128"/>
            </a:endParaRPr>
          </a:p>
          <a:p>
            <a:r>
              <a:rPr lang="id-ID" altLang="x-none" dirty="0">
                <a:ea typeface="ＭＳ Ｐゴシック" charset="-128"/>
              </a:rPr>
              <a:t>Secara garis besar,  indikator yang belum </a:t>
            </a:r>
            <a:r>
              <a:rPr lang="id-ID" altLang="x-none" dirty="0" err="1">
                <a:ea typeface="ＭＳ Ｐゴシック" charset="-128"/>
              </a:rPr>
              <a:t>dieksplistikan</a:t>
            </a:r>
            <a:r>
              <a:rPr lang="id-ID" altLang="x-none" dirty="0">
                <a:ea typeface="ＭＳ Ｐゴシック" charset="-128"/>
              </a:rPr>
              <a:t> dengan persentase di atas 50% adalah sebagai berikut.</a:t>
            </a:r>
            <a:endParaRPr lang="en-US" altLang="x-none" dirty="0">
              <a:ea typeface="ＭＳ Ｐゴシック" charset="-128"/>
            </a:endParaRPr>
          </a:p>
        </p:txBody>
      </p:sp>
      <p:pic>
        <p:nvPicPr>
          <p:cNvPr id="4" name="Picture 3" descr="D:\_____________________GLS 2016\gls desain 02\COVER GLS KIRIM\Logo GLS draft copy.jpg"/>
          <p:cNvPicPr>
            <a:picLocks noChangeAspect="1" noChangeArrowheads="1"/>
          </p:cNvPicPr>
          <p:nvPr/>
        </p:nvPicPr>
        <p:blipFill>
          <a:blip r:embed="rId2"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7692727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838200"/>
            <a:ext cx="9144000" cy="58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49936028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1066800" y="152400"/>
            <a:ext cx="7620000" cy="762000"/>
          </a:xfrm>
        </p:spPr>
        <p:txBody>
          <a:bodyPr/>
          <a:lstStyle/>
          <a:p>
            <a:pPr algn="l"/>
            <a:r>
              <a:rPr lang="en-US" altLang="x-none" dirty="0" err="1">
                <a:solidFill>
                  <a:schemeClr val="tx2"/>
                </a:solidFill>
                <a:latin typeface="Arial" pitchFamily="34" charset="0"/>
                <a:ea typeface="ＭＳ Ｐゴシック" charset="-128"/>
                <a:cs typeface="Arial" pitchFamily="34" charset="0"/>
              </a:rPr>
              <a:t>Impian</a:t>
            </a:r>
            <a:endParaRPr lang="en-US" altLang="x-none" dirty="0">
              <a:solidFill>
                <a:schemeClr val="tx2"/>
              </a:solidFill>
              <a:latin typeface="Arial" pitchFamily="34" charset="0"/>
              <a:ea typeface="ＭＳ Ｐゴシック" charset="-128"/>
              <a:cs typeface="Arial" pitchFamily="34" charset="0"/>
            </a:endParaRPr>
          </a:p>
        </p:txBody>
      </p:sp>
      <p:pic>
        <p:nvPicPr>
          <p:cNvPr id="50178"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028700"/>
            <a:ext cx="9144000" cy="513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17517929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285750"/>
            <a:ext cx="8229600" cy="476250"/>
          </a:xfrm>
        </p:spPr>
        <p:txBody>
          <a:bodyPr>
            <a:noAutofit/>
          </a:bodyPr>
          <a:lstStyle/>
          <a:p>
            <a:pPr eaLnBrk="1" hangingPunct="1"/>
            <a:r>
              <a:rPr lang="en-US" altLang="x-none" sz="3200" b="1" dirty="0" smtClean="0">
                <a:solidFill>
                  <a:schemeClr val="tx2"/>
                </a:solidFill>
                <a:latin typeface="Arial" pitchFamily="34" charset="0"/>
                <a:cs typeface="Arial" pitchFamily="34" charset="0"/>
              </a:rPr>
              <a:t>CONTOH SOAL (MENGUBAH MODA)</a:t>
            </a:r>
            <a:endParaRPr lang="en-US" altLang="x-none" sz="3200" b="1" dirty="0">
              <a:solidFill>
                <a:schemeClr val="tx2"/>
              </a:solidFill>
              <a:latin typeface="Arial" pitchFamily="34" charset="0"/>
              <a:cs typeface="Arial" pitchFamily="34" charset="0"/>
            </a:endParaRPr>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0032" y="1371600"/>
            <a:ext cx="4154714" cy="3112138"/>
          </a:xfrm>
          <a:prstGeom prst="rect">
            <a:avLst/>
          </a:prstGeom>
          <a:noFill/>
          <a:ln>
            <a:noFill/>
          </a:ln>
        </p:spPr>
      </p:pic>
      <p:sp>
        <p:nvSpPr>
          <p:cNvPr id="2" name="Rectangle 1"/>
          <p:cNvSpPr/>
          <p:nvPr/>
        </p:nvSpPr>
        <p:spPr>
          <a:xfrm>
            <a:off x="1" y="1035202"/>
            <a:ext cx="4716016" cy="5355312"/>
          </a:xfrm>
          <a:prstGeom prst="rect">
            <a:avLst/>
          </a:prstGeom>
        </p:spPr>
        <p:txBody>
          <a:bodyPr wrap="square">
            <a:spAutoFit/>
          </a:bodyPr>
          <a:lstStyle/>
          <a:p>
            <a:pPr marL="342900" indent="-342900">
              <a:buAutoNum type="arabicPeriod"/>
            </a:pPr>
            <a:r>
              <a:rPr lang="en-US" dirty="0" err="1" smtClean="0"/>
              <a:t>Perhatikan</a:t>
            </a:r>
            <a:r>
              <a:rPr lang="en-US" dirty="0" smtClean="0"/>
              <a:t>  </a:t>
            </a:r>
            <a:r>
              <a:rPr lang="en-US" dirty="0" err="1" smtClean="0"/>
              <a:t>gambar</a:t>
            </a:r>
            <a:r>
              <a:rPr lang="en-US" dirty="0" smtClean="0"/>
              <a:t>  </a:t>
            </a:r>
            <a:r>
              <a:rPr lang="en-US" dirty="0" err="1" smtClean="0"/>
              <a:t>denah</a:t>
            </a:r>
            <a:r>
              <a:rPr lang="en-US" dirty="0" smtClean="0"/>
              <a:t>  </a:t>
            </a:r>
            <a:r>
              <a:rPr lang="en-US" dirty="0" err="1" smtClean="0"/>
              <a:t>rumah</a:t>
            </a:r>
            <a:r>
              <a:rPr lang="en-US" dirty="0" smtClean="0"/>
              <a:t>  di  </a:t>
            </a:r>
            <a:r>
              <a:rPr lang="en-US" dirty="0" err="1" smtClean="0"/>
              <a:t>samping</a:t>
            </a:r>
            <a:r>
              <a:rPr lang="en-US" dirty="0" smtClean="0"/>
              <a:t>! </a:t>
            </a:r>
            <a:r>
              <a:rPr lang="en-US" dirty="0" err="1" smtClean="0"/>
              <a:t>Buatlah</a:t>
            </a:r>
            <a:r>
              <a:rPr lang="en-US" dirty="0" smtClean="0"/>
              <a:t> </a:t>
            </a:r>
            <a:r>
              <a:rPr lang="en-US" dirty="0" err="1" smtClean="0"/>
              <a:t>tulisan</a:t>
            </a:r>
            <a:r>
              <a:rPr lang="en-US" dirty="0" smtClean="0"/>
              <a:t> </a:t>
            </a:r>
            <a:r>
              <a:rPr lang="en-US" dirty="0" err="1" smtClean="0"/>
              <a:t>deskriptif</a:t>
            </a:r>
            <a:r>
              <a:rPr lang="en-US" dirty="0" smtClean="0"/>
              <a:t>  minimal </a:t>
            </a:r>
            <a:r>
              <a:rPr lang="en-US" dirty="0" err="1" smtClean="0"/>
              <a:t>tiga</a:t>
            </a:r>
            <a:r>
              <a:rPr lang="en-US" dirty="0" smtClean="0"/>
              <a:t> </a:t>
            </a:r>
            <a:r>
              <a:rPr lang="en-US" dirty="0" err="1" smtClean="0"/>
              <a:t>paragraf</a:t>
            </a:r>
            <a:r>
              <a:rPr lang="en-US" dirty="0" smtClean="0"/>
              <a:t> </a:t>
            </a:r>
            <a:r>
              <a:rPr lang="en-US" dirty="0" err="1" smtClean="0"/>
              <a:t>berdasarkan</a:t>
            </a:r>
            <a:r>
              <a:rPr lang="en-US" dirty="0" smtClean="0"/>
              <a:t> </a:t>
            </a:r>
            <a:r>
              <a:rPr lang="en-US" dirty="0" err="1" smtClean="0"/>
              <a:t>gambar</a:t>
            </a:r>
            <a:r>
              <a:rPr lang="en-US" dirty="0" smtClean="0"/>
              <a:t>  </a:t>
            </a:r>
            <a:r>
              <a:rPr lang="en-US" dirty="0" err="1" smtClean="0"/>
              <a:t>lengkap</a:t>
            </a:r>
            <a:r>
              <a:rPr lang="en-US" dirty="0" smtClean="0"/>
              <a:t> </a:t>
            </a:r>
            <a:r>
              <a:rPr lang="en-US" dirty="0" err="1" smtClean="0"/>
              <a:t>dengan</a:t>
            </a:r>
            <a:r>
              <a:rPr lang="en-US" dirty="0" smtClean="0"/>
              <a:t> </a:t>
            </a:r>
            <a:r>
              <a:rPr lang="en-US" dirty="0" err="1" smtClean="0"/>
              <a:t>arah</a:t>
            </a:r>
            <a:r>
              <a:rPr lang="en-US" dirty="0" smtClean="0"/>
              <a:t> </a:t>
            </a:r>
            <a:r>
              <a:rPr lang="en-US" dirty="0" err="1" smtClean="0"/>
              <a:t>mata</a:t>
            </a:r>
            <a:r>
              <a:rPr lang="en-US" dirty="0" smtClean="0"/>
              <a:t> </a:t>
            </a:r>
            <a:r>
              <a:rPr lang="en-US" dirty="0" err="1" smtClean="0"/>
              <a:t>angin</a:t>
            </a:r>
            <a:r>
              <a:rPr lang="en-US" dirty="0" smtClean="0"/>
              <a:t>!  (</a:t>
            </a:r>
            <a:r>
              <a:rPr lang="en-US" dirty="0" err="1" smtClean="0"/>
              <a:t>Catatan</a:t>
            </a:r>
            <a:r>
              <a:rPr lang="en-US" dirty="0" smtClean="0"/>
              <a:t>: </a:t>
            </a:r>
            <a:r>
              <a:rPr lang="en-US" dirty="0" err="1" smtClean="0"/>
              <a:t>Penalaran</a:t>
            </a:r>
            <a:r>
              <a:rPr lang="en-US" dirty="0" smtClean="0"/>
              <a:t> &gt; </a:t>
            </a:r>
            <a:r>
              <a:rPr lang="en-US" dirty="0" err="1" smtClean="0"/>
              <a:t>Menulis</a:t>
            </a:r>
            <a:r>
              <a:rPr lang="en-US" dirty="0" smtClean="0"/>
              <a:t> </a:t>
            </a:r>
            <a:r>
              <a:rPr lang="en-US" dirty="0" err="1" smtClean="0"/>
              <a:t>Terbatas</a:t>
            </a:r>
            <a:r>
              <a:rPr lang="en-US" dirty="0" smtClean="0"/>
              <a:t> &gt; </a:t>
            </a:r>
            <a:r>
              <a:rPr lang="en-US" dirty="0" err="1" smtClean="0"/>
              <a:t>Menulis</a:t>
            </a:r>
            <a:r>
              <a:rPr lang="en-US" dirty="0" smtClean="0"/>
              <a:t> </a:t>
            </a:r>
            <a:r>
              <a:rPr lang="en-US" dirty="0" err="1" smtClean="0"/>
              <a:t>dengan</a:t>
            </a:r>
            <a:r>
              <a:rPr lang="en-US" dirty="0" smtClean="0"/>
              <a:t> </a:t>
            </a:r>
            <a:r>
              <a:rPr lang="en-US" dirty="0" err="1" smtClean="0"/>
              <a:t>ilustrasi</a:t>
            </a:r>
            <a:r>
              <a:rPr lang="en-US" dirty="0" smtClean="0"/>
              <a:t> </a:t>
            </a:r>
            <a:r>
              <a:rPr lang="en-US" dirty="0" err="1" smtClean="0"/>
              <a:t>tertentu</a:t>
            </a:r>
            <a:r>
              <a:rPr lang="en-US" dirty="0" smtClean="0"/>
              <a:t> dan </a:t>
            </a:r>
            <a:r>
              <a:rPr lang="en-US" dirty="0" err="1" smtClean="0"/>
              <a:t>mengubah</a:t>
            </a:r>
            <a:r>
              <a:rPr lang="en-US" dirty="0" smtClean="0"/>
              <a:t> </a:t>
            </a:r>
            <a:r>
              <a:rPr lang="en-US" dirty="0" err="1" smtClean="0"/>
              <a:t>teks</a:t>
            </a:r>
            <a:r>
              <a:rPr lang="en-US" dirty="0" smtClean="0"/>
              <a:t> </a:t>
            </a:r>
            <a:r>
              <a:rPr lang="en-US" dirty="0" err="1" smtClean="0"/>
              <a:t>ke</a:t>
            </a:r>
            <a:r>
              <a:rPr lang="en-US" dirty="0" smtClean="0"/>
              <a:t> </a:t>
            </a:r>
            <a:r>
              <a:rPr lang="en-US" dirty="0" err="1" smtClean="0"/>
              <a:t>bentuk</a:t>
            </a:r>
            <a:r>
              <a:rPr lang="en-US" dirty="0" smtClean="0"/>
              <a:t> lain)</a:t>
            </a:r>
            <a:endParaRPr lang="en-US" dirty="0"/>
          </a:p>
          <a:p>
            <a:endParaRPr lang="en-US" dirty="0"/>
          </a:p>
          <a:p>
            <a:pPr algn="just"/>
            <a:r>
              <a:rPr lang="en-US" dirty="0" smtClean="0"/>
              <a:t>2. </a:t>
            </a:r>
            <a:r>
              <a:rPr lang="en-US" dirty="0" err="1" smtClean="0"/>
              <a:t>Seluruh</a:t>
            </a:r>
            <a:r>
              <a:rPr lang="en-US" dirty="0" smtClean="0"/>
              <a:t> </a:t>
            </a:r>
            <a:r>
              <a:rPr lang="en-US" dirty="0" err="1" smtClean="0"/>
              <a:t>lantai</a:t>
            </a:r>
            <a:r>
              <a:rPr lang="en-US" dirty="0" smtClean="0"/>
              <a:t> </a:t>
            </a:r>
            <a:r>
              <a:rPr lang="en-US" dirty="0" err="1" smtClean="0"/>
              <a:t>rumah</a:t>
            </a:r>
            <a:r>
              <a:rPr lang="en-US" dirty="0" smtClean="0"/>
              <a:t> </a:t>
            </a:r>
            <a:r>
              <a:rPr lang="en-US" dirty="0" err="1" smtClean="0"/>
              <a:t>akan</a:t>
            </a:r>
            <a:r>
              <a:rPr lang="en-US" dirty="0" smtClean="0"/>
              <a:t> </a:t>
            </a:r>
            <a:r>
              <a:rPr lang="en-US" dirty="0" err="1" smtClean="0"/>
              <a:t>dipasang</a:t>
            </a:r>
            <a:r>
              <a:rPr lang="en-US" dirty="0" smtClean="0"/>
              <a:t> </a:t>
            </a:r>
          </a:p>
          <a:p>
            <a:pPr algn="just"/>
            <a:r>
              <a:rPr lang="en-US" dirty="0" err="1" smtClean="0"/>
              <a:t>ubin</a:t>
            </a:r>
            <a:r>
              <a:rPr lang="en-US" dirty="0" smtClean="0"/>
              <a:t> </a:t>
            </a:r>
            <a:r>
              <a:rPr lang="en-US" dirty="0" err="1" smtClean="0"/>
              <a:t>keramik</a:t>
            </a:r>
            <a:r>
              <a:rPr lang="en-US" dirty="0" smtClean="0"/>
              <a:t>. </a:t>
            </a:r>
            <a:r>
              <a:rPr lang="en-US" dirty="0" err="1" smtClean="0"/>
              <a:t>Jika</a:t>
            </a:r>
            <a:r>
              <a:rPr lang="en-US" dirty="0" smtClean="0"/>
              <a:t> </a:t>
            </a:r>
            <a:r>
              <a:rPr lang="en-US" dirty="0" err="1" smtClean="0"/>
              <a:t>harga</a:t>
            </a:r>
            <a:r>
              <a:rPr lang="en-US" dirty="0" smtClean="0"/>
              <a:t> </a:t>
            </a:r>
            <a:r>
              <a:rPr lang="en-US" dirty="0" err="1" smtClean="0"/>
              <a:t>ubin</a:t>
            </a:r>
            <a:r>
              <a:rPr lang="en-US" dirty="0" smtClean="0"/>
              <a:t> </a:t>
            </a:r>
            <a:r>
              <a:rPr lang="en-US" dirty="0" err="1" smtClean="0"/>
              <a:t>keramik</a:t>
            </a:r>
            <a:r>
              <a:rPr lang="en-US" dirty="0" smtClean="0"/>
              <a:t> Rp30.000,00 per meter </a:t>
            </a:r>
            <a:r>
              <a:rPr lang="en-US" dirty="0" err="1" smtClean="0"/>
              <a:t>persegi</a:t>
            </a:r>
            <a:r>
              <a:rPr lang="en-US" dirty="0" smtClean="0"/>
              <a:t>, </a:t>
            </a:r>
            <a:r>
              <a:rPr lang="en-US" dirty="0" err="1" smtClean="0"/>
              <a:t>maka</a:t>
            </a:r>
            <a:r>
              <a:rPr lang="en-US" dirty="0" smtClean="0"/>
              <a:t> </a:t>
            </a:r>
            <a:r>
              <a:rPr lang="en-US" dirty="0" err="1" smtClean="0"/>
              <a:t>biaya</a:t>
            </a:r>
            <a:r>
              <a:rPr lang="en-US" dirty="0" smtClean="0"/>
              <a:t> </a:t>
            </a:r>
            <a:r>
              <a:rPr lang="en-US" dirty="0" err="1" smtClean="0"/>
              <a:t>untuk</a:t>
            </a:r>
            <a:r>
              <a:rPr lang="en-US" dirty="0" smtClean="0"/>
              <a:t> </a:t>
            </a:r>
            <a:r>
              <a:rPr lang="en-US" dirty="0" err="1" smtClean="0"/>
              <a:t>membeli</a:t>
            </a:r>
            <a:r>
              <a:rPr lang="en-US" dirty="0" smtClean="0"/>
              <a:t> </a:t>
            </a:r>
            <a:r>
              <a:rPr lang="en-US" dirty="0" err="1" smtClean="0"/>
              <a:t>keramik</a:t>
            </a:r>
            <a:r>
              <a:rPr lang="en-US" dirty="0" smtClean="0"/>
              <a:t> </a:t>
            </a:r>
            <a:r>
              <a:rPr lang="en-US" dirty="0" err="1" smtClean="0"/>
              <a:t>adalah</a:t>
            </a:r>
            <a:r>
              <a:rPr lang="en-US" dirty="0" smtClean="0"/>
              <a:t> ....</a:t>
            </a:r>
          </a:p>
          <a:p>
            <a:pPr lvl="0"/>
            <a:r>
              <a:rPr lang="en-US" dirty="0" err="1" smtClean="0"/>
              <a:t>Rp</a:t>
            </a:r>
            <a:r>
              <a:rPr lang="en-US" dirty="0" smtClean="0"/>
              <a:t>   890.000,00</a:t>
            </a:r>
          </a:p>
          <a:p>
            <a:pPr lvl="0"/>
            <a:r>
              <a:rPr lang="en-US" dirty="0" smtClean="0"/>
              <a:t>Rp1.815.000,00</a:t>
            </a:r>
          </a:p>
          <a:p>
            <a:pPr lvl="0"/>
            <a:r>
              <a:rPr lang="en-US" dirty="0" smtClean="0"/>
              <a:t>Rp1.890.000,00</a:t>
            </a:r>
          </a:p>
          <a:p>
            <a:pPr lvl="0"/>
            <a:r>
              <a:rPr lang="en-US" dirty="0" smtClean="0"/>
              <a:t>Rp3.705.000,00</a:t>
            </a:r>
          </a:p>
          <a:p>
            <a:r>
              <a:rPr lang="en-US" dirty="0" smtClean="0"/>
              <a:t>(</a:t>
            </a:r>
            <a:r>
              <a:rPr lang="en-US" dirty="0" err="1" smtClean="0"/>
              <a:t>Catatan</a:t>
            </a:r>
            <a:r>
              <a:rPr lang="en-US" dirty="0" smtClean="0"/>
              <a:t>: </a:t>
            </a:r>
            <a:r>
              <a:rPr lang="en-US" dirty="0" err="1" smtClean="0"/>
              <a:t>soal</a:t>
            </a:r>
            <a:r>
              <a:rPr lang="en-US" dirty="0" smtClean="0"/>
              <a:t> </a:t>
            </a:r>
            <a:r>
              <a:rPr lang="en-US" dirty="0" err="1" smtClean="0"/>
              <a:t>matematika</a:t>
            </a:r>
            <a:r>
              <a:rPr lang="en-US" dirty="0" smtClean="0"/>
              <a:t>&gt; </a:t>
            </a:r>
            <a:r>
              <a:rPr lang="en-US" dirty="0" err="1" smtClean="0"/>
              <a:t>penalaran</a:t>
            </a:r>
            <a:r>
              <a:rPr lang="en-US" dirty="0" smtClean="0"/>
              <a:t>&gt; </a:t>
            </a:r>
            <a:r>
              <a:rPr lang="en-US" dirty="0" err="1" smtClean="0"/>
              <a:t>perbandingan</a:t>
            </a:r>
            <a:r>
              <a:rPr lang="en-US" dirty="0" smtClean="0"/>
              <a:t>, </a:t>
            </a:r>
            <a:r>
              <a:rPr lang="en-US" dirty="0" err="1" smtClean="0"/>
              <a:t>menyimpulkan</a:t>
            </a:r>
            <a:r>
              <a:rPr lang="en-US" dirty="0" smtClean="0"/>
              <a:t> </a:t>
            </a:r>
            <a:r>
              <a:rPr lang="en-US" dirty="0" err="1" smtClean="0"/>
              <a:t>kejadian</a:t>
            </a:r>
            <a:r>
              <a:rPr lang="en-US" dirty="0" smtClean="0"/>
              <a:t> </a:t>
            </a:r>
            <a:r>
              <a:rPr lang="en-US" dirty="0" err="1" smtClean="0"/>
              <a:t>sehari-hari</a:t>
            </a:r>
            <a:r>
              <a:rPr lang="en-US" dirty="0" smtClean="0"/>
              <a:t> </a:t>
            </a:r>
            <a:r>
              <a:rPr lang="en-US" dirty="0" err="1" smtClean="0"/>
              <a:t>dengan</a:t>
            </a:r>
            <a:r>
              <a:rPr lang="en-US" dirty="0" smtClean="0"/>
              <a:t> </a:t>
            </a:r>
            <a:r>
              <a:rPr lang="en-US" dirty="0" err="1" smtClean="0"/>
              <a:t>konsep</a:t>
            </a:r>
            <a:r>
              <a:rPr lang="en-US" dirty="0" smtClean="0"/>
              <a:t> </a:t>
            </a:r>
            <a:r>
              <a:rPr lang="en-US" dirty="0" err="1" smtClean="0"/>
              <a:t>perbandingan</a:t>
            </a:r>
            <a:r>
              <a:rPr lang="en-US" dirty="0" smtClean="0"/>
              <a:t>)</a:t>
            </a:r>
            <a:endParaRPr lang="en-US" dirty="0"/>
          </a:p>
        </p:txBody>
      </p:sp>
      <p:pic>
        <p:nvPicPr>
          <p:cNvPr id="5" name="Picture 4"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83122557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err="1" smtClean="0"/>
              <a:t>Contoh</a:t>
            </a:r>
            <a:r>
              <a:rPr lang="en-US" dirty="0" smtClean="0"/>
              <a:t> </a:t>
            </a:r>
            <a:r>
              <a:rPr lang="en-US" dirty="0" err="1" smtClean="0"/>
              <a:t>Pengatur</a:t>
            </a:r>
            <a:r>
              <a:rPr lang="en-US" dirty="0" smtClean="0"/>
              <a:t> </a:t>
            </a:r>
            <a:r>
              <a:rPr lang="en-US" dirty="0" err="1" smtClean="0"/>
              <a:t>Grafis</a:t>
            </a:r>
            <a:r>
              <a:rPr lang="en-US" dirty="0" smtClean="0"/>
              <a:t> (1)</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990600"/>
            <a:ext cx="8686800" cy="5638800"/>
          </a:xfrm>
          <a:prstGeom prst="rect">
            <a:avLst/>
          </a:prstGeom>
        </p:spPr>
      </p:pic>
      <p:pic>
        <p:nvPicPr>
          <p:cNvPr id="4" name="Picture 3" descr="D:\_____________________GLS 2016\gls desain 02\COVER GLS KIRIM\Logo GLS draft copy.jpg"/>
          <p:cNvPicPr>
            <a:picLocks noChangeAspect="1" noChangeArrowheads="1"/>
          </p:cNvPicPr>
          <p:nvPr/>
        </p:nvPicPr>
        <p:blipFill>
          <a:blip r:embed="rId3" cstate="print"/>
          <a:srcRect/>
          <a:stretch>
            <a:fillRect/>
          </a:stretch>
        </p:blipFill>
        <p:spPr bwMode="auto">
          <a:xfrm>
            <a:off x="8305800" y="74478"/>
            <a:ext cx="722666" cy="763722"/>
          </a:xfrm>
          <a:prstGeom prst="rect">
            <a:avLst/>
          </a:prstGeom>
          <a:noFill/>
        </p:spPr>
      </p:pic>
    </p:spTree>
    <p:extLst>
      <p:ext uri="{BB962C8B-B14F-4D97-AF65-F5344CB8AC3E}">
        <p14:creationId xmlns:p14="http://schemas.microsoft.com/office/powerpoint/2010/main" val="102704806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tyTenva7m0WSqkeNGGvX8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Vo4dhfk2B0i7Uy_VhoDu_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P1GS7mlz_kGWRJZ84SPv6w"/>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626</TotalTime>
  <Words>3516</Words>
  <Application>Microsoft Macintosh PowerPoint</Application>
  <PresentationFormat>On-screen Show (4:3)</PresentationFormat>
  <Paragraphs>590</Paragraphs>
  <Slides>125</Slides>
  <Notes>2</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125</vt:i4>
      </vt:variant>
    </vt:vector>
  </HeadingPairs>
  <TitlesOfParts>
    <vt:vector size="145" baseType="lpstr">
      <vt:lpstr>Apple Chancery</vt:lpstr>
      <vt:lpstr>Arial</vt:lpstr>
      <vt:lpstr>Arial Black</vt:lpstr>
      <vt:lpstr>Arial Narrow</vt:lpstr>
      <vt:lpstr>Arial Rounded MT Bold</vt:lpstr>
      <vt:lpstr>Avenir Next</vt:lpstr>
      <vt:lpstr>Calibri</vt:lpstr>
      <vt:lpstr>Century Gothic</vt:lpstr>
      <vt:lpstr>Eurotype</vt:lpstr>
      <vt:lpstr>Gill Sans MT</vt:lpstr>
      <vt:lpstr>Helvetica Neue</vt:lpstr>
      <vt:lpstr>Impact</vt:lpstr>
      <vt:lpstr>Minion-Regular</vt:lpstr>
      <vt:lpstr>ＭＳ Ｐゴシック</vt:lpstr>
      <vt:lpstr>Segoe UI Semibold</vt:lpstr>
      <vt:lpstr>Tahoma</vt:lpstr>
      <vt:lpstr>Times New Roman</vt:lpstr>
      <vt:lpstr>Wingdings</vt:lpstr>
      <vt:lpstr>宋体</vt:lpstr>
      <vt:lpstr>Office Theme</vt:lpstr>
      <vt:lpstr>STRATEGI DAN IMPLEMENTASI LITERASI DALAM PEMBELAJARAN: Gerakan Literasi Sekolah, Penguatan Karakter dan Kecakapan Abad 21 Menuju Sekolah sebagai Organisasi Pembelajar</vt:lpstr>
      <vt:lpstr>PowerPoint Presentation</vt:lpstr>
      <vt:lpstr>PowerPoint Presentation</vt:lpstr>
      <vt:lpstr>PowerPoint Presentation</vt:lpstr>
      <vt:lpstr>LATAR BELAKANG</vt:lpstr>
      <vt:lpstr>PowerPoint Presentation</vt:lpstr>
      <vt:lpstr>KETERAMPILAN ABAD 21*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LITERASI</vt:lpstr>
      <vt:lpstr>ALUR PIKIR PEMANFAATAN BUKU DI PENDIDIKAN</vt:lpstr>
      <vt:lpstr>PowerPoint Presentation</vt:lpstr>
      <vt:lpstr>LITERATUR                       BAHAN BACAAN </vt:lpstr>
      <vt:lpstr>PowerPoint Presentation</vt:lpstr>
      <vt:lpstr>PowerPoint Presentation</vt:lpstr>
      <vt:lpstr>PowerPoint Presentation</vt:lpstr>
      <vt:lpstr>KONDISI SOSIAL</vt:lpstr>
      <vt:lpstr>LITERASI</vt:lpstr>
      <vt:lpstr>MULTILITERASI</vt:lpstr>
      <vt:lpstr>Literasi Multimoda</vt:lpstr>
      <vt:lpstr>PowerPoint Presentation</vt:lpstr>
      <vt:lpstr>Jenis TEKS Multimoda</vt:lpstr>
      <vt:lpstr>MEMBERDAYAKAN LITERASI</vt:lpstr>
      <vt:lpstr>PowerPoint Presentation</vt:lpstr>
      <vt:lpstr>GERAKAN LITERASI SEKOLAH (GLS)</vt:lpstr>
      <vt:lpstr>TUJUAN KHUSUS GLS</vt:lpstr>
      <vt:lpstr>PRINSIP-PRINSIP LITERASI SEKOLAH</vt:lpstr>
      <vt:lpstr>STRATEGI MEMBANGUN LITERASI SEKOLAH</vt:lpstr>
      <vt:lpstr>LITERASI DAN KETERAMPILAN BERPIKIR TINGKAT TINGGI</vt:lpstr>
      <vt:lpstr>PowerPoint Presentation</vt:lpstr>
      <vt:lpstr>Pelaksanaan Kegiatan Literasi di Sekolah</vt:lpstr>
      <vt:lpstr>KEGIATAN PEMBIASAAN</vt:lpstr>
      <vt:lpstr>PEMBENTUKAN TLS</vt:lpstr>
      <vt:lpstr>PEMBENTUKAN TLS</vt:lpstr>
      <vt:lpstr>RAGAM KEGIATAN LITERASI  TERKAIT 15 MENIT MEMBACA</vt:lpstr>
      <vt:lpstr>15 menit membaca di SMP 1 Tuban</vt:lpstr>
      <vt:lpstr>15 menit membaca di SD Regent Denpasar</vt:lpstr>
      <vt:lpstr>Membacakan Buku</vt:lpstr>
      <vt:lpstr>Membacakan buku di SD Ketintang Sby (KKN Literasi)</vt:lpstr>
      <vt:lpstr>Sudut Baca</vt:lpstr>
      <vt:lpstr>Mari Bertanya tentang Buku</vt:lpstr>
      <vt:lpstr>PowerPoint Presentation</vt:lpstr>
      <vt:lpstr>POJOK PERPUSTAKAAN SEKOLAH</vt:lpstr>
      <vt:lpstr>SUDUT BACA KELAS</vt:lpstr>
      <vt:lpstr>SUDUT BACA</vt:lpstr>
      <vt:lpstr>PowerPoint Presentation</vt:lpstr>
      <vt:lpstr>BAHAN KAYA TEKS</vt:lpstr>
      <vt:lpstr>BAHAN KAYA TEKS</vt:lpstr>
      <vt:lpstr>BAHAN KAYA TEKS</vt:lpstr>
      <vt:lpstr>KEGIATAN PENGEMBANGAN</vt:lpstr>
      <vt:lpstr>CONTOH KARYA SISWA</vt:lpstr>
      <vt:lpstr>CONTOH KARYA SEKOLAH</vt:lpstr>
      <vt:lpstr>KEGIATAN PEMBELAJARAN</vt:lpstr>
      <vt:lpstr>Apa yang dilakukan siswa?</vt:lpstr>
      <vt:lpstr>STRATEGI LITERASI DALAM PEMBELAJARAN</vt:lpstr>
      <vt:lpstr>  STRATEGI LITERASI DALAM PEMBELAJARAN Wilson, A.A. &amp; Chavez, K.J.  2014.  Reading and Representing in Content Areas. New York: Teachers College Press.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Indikator Literasi dalam Pembelajaran (1)</vt:lpstr>
      <vt:lpstr>Indikator Literasi dalam Pembelajaran (2)</vt:lpstr>
      <vt:lpstr>Indikator Literasi dalam Pembelajaran (3)</vt:lpstr>
      <vt:lpstr>Indikator Literasi dalam Pembelajaran (4)</vt:lpstr>
      <vt:lpstr>CONTOH STRATEGI DAN IMPLEMENTASI LITERASI DALAM LANGKAH PEMBELAJARAN  (lampiran materi pendukung)</vt:lpstr>
      <vt:lpstr>Mengidentifikasi Tujuan Membaca </vt:lpstr>
      <vt:lpstr>Membuat Prediksi (1) </vt:lpstr>
      <vt:lpstr>PowerPoint Presentation</vt:lpstr>
      <vt:lpstr>Mengidentifaksi Kata Sulit dan/atau Bagian Teks yang Sulit </vt:lpstr>
      <vt:lpstr>Contoh mengidentifikasi kata sulit/bagian teks yang sulit</vt:lpstr>
      <vt:lpstr>Memvisualisasi dan/atau Think Aloud </vt:lpstr>
      <vt:lpstr>Membuat Inferensi </vt:lpstr>
      <vt:lpstr>Membuat Pertanyaan dengan  Menggunakan Sumber di Luar Teks  serta Membuat Keterkaitan Antarteks </vt:lpstr>
      <vt:lpstr>Membuat Ringkasan</vt:lpstr>
      <vt:lpstr>Mengevaluasi Teks </vt:lpstr>
      <vt:lpstr>I.  Mengubah Moda serta Memilih, Mengombinasikan, dan/atau Menghasilkan Teks Multimoda untuk Mengomunikasikan Konsep Tertentu </vt:lpstr>
      <vt:lpstr>Mengonfirmasi Prediksi </vt:lpstr>
      <vt:lpstr>Alat Bantu </vt:lpstr>
      <vt:lpstr>HASIL PENELITIAN SEDERHANA TERHADAP LANGKAH PEMBELAJARAN DALAM RPP</vt:lpstr>
      <vt:lpstr>PowerPoint Presentation</vt:lpstr>
      <vt:lpstr>Impian</vt:lpstr>
      <vt:lpstr>CONTOH SOAL (MENGUBAH MODA)</vt:lpstr>
      <vt:lpstr>Contoh Pengatur Grafis (1)</vt:lpstr>
      <vt:lpstr>PowerPoint Presentation</vt:lpstr>
      <vt:lpstr>PowerPoint Presentation</vt:lpstr>
      <vt:lpstr>Contoh Pengatur Grafis (4)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PENINGKATAN KAPASITAS</vt:lpstr>
      <vt:lpstr>PENINGKATAN KAPASITAS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15.0026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acer</dc:creator>
  <cp:lastModifiedBy>Microsoft Office User</cp:lastModifiedBy>
  <cp:revision>21</cp:revision>
  <dcterms:created xsi:type="dcterms:W3CDTF">2017-10-30T03:57:08Z</dcterms:created>
  <dcterms:modified xsi:type="dcterms:W3CDTF">2018-02-06T05:30:53Z</dcterms:modified>
</cp:coreProperties>
</file>