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ECB73-E6B5-DF76-7799-4500FF18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5BB67C-C74F-4C8A-8B54-7F5C60FA074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21576-76D4-BA45-C489-A1697C076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E7637-F58C-3DD5-0300-2D3DA4F4F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99075-8843-41BA-933F-D73269C6F5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5224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8563E-B088-0CFB-CC97-7DFE6F582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A21886-F9AA-4372-9236-1377A51CF85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2F518-AA26-05ED-EE78-BE46CDCB5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2B50E-F7B1-E3BC-2680-C3048FCB0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626D2-F57A-43B0-A799-C8E75D4436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324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E47DE-3F98-EFDC-B134-517E0A826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C49093-8E80-4EE7-8DA3-A5A4AF8DFFA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2E60C-774A-598C-1A96-85D169BD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C8911-4AFB-423E-EA83-164C4711D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9840F-F9EB-4E9C-AF1A-9C5E62A609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988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6F6FD-91B8-88E4-0DA1-3FE10698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7FF86A-B44E-4C99-8E00-2522B99115D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77EC7-2E8E-6C5A-D3AA-3C1357194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9836D-36C1-25EC-C893-2740D305B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8F96-C078-4AF8-9243-53F7089345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694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9C8C9-620B-2C5B-49D8-A7410DC66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D0349A-C588-492F-91B5-B2608D60649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89A7E-AFFC-CAFF-ED4A-1096882AE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4FBC2-EFAE-91AD-0F1B-9436B3DD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AAA07-2DB5-4ADF-9278-11D3C1FBB8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8848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7631DF-FDD7-83F4-ADF6-18D026B3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4EEE6A-2525-404A-BAEF-BA16A1B0AB8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E36CA3-EDA8-2AC2-65EC-72599A660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C4AA83-E2AA-EE13-A11D-5B1C25E00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96718-3961-48CF-BEE2-C1417B8782D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5909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2F46521-926E-4101-D809-5A821355E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D7336C-A6EC-4769-BCE2-CF0AA80EBAA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48CDBF-B17F-41F2-C107-A1B62DA3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6F5F797-FA71-DA7C-A67A-909D1227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83796-7923-4768-B27C-8848361DF2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959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BDDB19A-E39E-7FC4-C5D4-04BC7C78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D3040-67A5-4C70-B5A8-65B6484ED38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25A1B17-C152-121F-637F-F2DAC633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A4EC202-3A20-3FF4-5BB4-7FE7220D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8AD23-0B80-4BDE-B647-FE49EB63BA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8249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1DB4696-5048-C78D-03E3-CCEE560EB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0F901-E261-424D-A230-693668AF539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68926C1-2D58-2118-91A5-A13E7CF31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52E781-2DEF-C590-C142-838566EA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0E6B4-73A0-4D73-B85C-981342B8A4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303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15AFF17-3749-9910-BB94-0069E0EB3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A7387-71E9-4323-A1AF-16509D5078A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E4DCD7-7AE9-0F84-4BB7-FC91E5A4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E4CD9D-F2B9-C471-98F5-EBC82405A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0D17F-1045-44D6-AC22-4865863A0B2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7135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B2159C-B7D2-586C-0F0C-910AFEAA4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4F189-7E4E-4DFB-8083-DAD454DAF24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7BDE05-0CDC-F184-873A-2E9ECB42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E5E1D22-7AC4-7B38-763B-CD56B513A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31823-3DB0-4022-9B5C-DC5CBA7D73D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014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551E5DF-108B-8E28-A113-E315296975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730285E-CE18-F8BA-C739-882E9E365C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F33B2-684E-1A54-F23C-0A031D4BFF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200A5E9-947A-4282-B6DB-A768D0C9E1D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EEAA9-6964-2215-4B17-25F524082A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E5564-B09C-639B-9FAE-23A63B499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59B7A2B-B505-483B-947C-9B595A356D9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>
            <a:extLst>
              <a:ext uri="{FF2B5EF4-FFF2-40B4-BE49-F238E27FC236}">
                <a16:creationId xmlns:a16="http://schemas.microsoft.com/office/drawing/2014/main" id="{296B1E60-A3B8-9FE0-60DF-F349E83B7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2009-03-21T11:44:30Z</dcterms:created>
  <dcterms:modified xsi:type="dcterms:W3CDTF">2024-10-17T06:51:21Z</dcterms:modified>
</cp:coreProperties>
</file>