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>
  <p:sldMasterIdLst>
    <p:sldMasterId id="2147483660" r:id="rId1"/>
  </p:sldMasterIdLst>
  <p:sldIdLst>
    <p:sldId id="258" r:id="rId2"/>
    <p:sldId id="259" r:id="rId3"/>
    <p:sldId id="257" r:id="rId4"/>
  </p:sldIdLst>
  <p:sldSz cx="9144000" cy="6858000" type="screen4x3"/>
  <p:notesSz cx="6858000" cy="9144000"/>
  <p:embeddedFontLst>
    <p:embeddedFont>
      <p:font typeface="Century Gothic" panose="020B0502020202020204" pitchFamily="34" charset="0"/>
      <p:regular r:id="rId5"/>
      <p:bold r:id="rId6"/>
      <p:italic r:id="rId7"/>
      <p:boldItalic r:id="rId8"/>
    </p:embeddedFont>
    <p:embeddedFont>
      <p:font typeface="AR CENA" panose="02000000000000000000" pitchFamily="2" charset="0"/>
      <p:regular r:id="rId9"/>
    </p:embeddedFont>
    <p:embeddedFont>
      <p:font typeface="Poppins SemiBold" panose="020B0604020202020204" charset="0"/>
      <p:bold r:id="rId10"/>
    </p:embeddedFont>
    <p:embeddedFont>
      <p:font typeface="Wingdings 3" panose="05040102010807070707" pitchFamily="18" charset="2"/>
      <p:regular r:id="rId1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CCFF99"/>
    <a:srgbClr val="CCFF33"/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7" d="100"/>
          <a:sy n="67" d="100"/>
        </p:scale>
        <p:origin x="672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tableStyles" Target="tableStyles.xml"/><Relationship Id="rId10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font" Target="fonts/font5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E6854-400E-4661-91E7-B9A1DFFBC66D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D2D7-3BDC-48C6-87BC-3EEC86AA7E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259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E6854-400E-4661-91E7-B9A1DFFBC66D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D2D7-3BDC-48C6-87BC-3EEC86AA7E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974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E6854-400E-4661-91E7-B9A1DFFBC66D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D2D7-3BDC-48C6-87BC-3EEC86AA7E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3741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E6854-400E-4661-91E7-B9A1DFFBC66D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D2D7-3BDC-48C6-87BC-3EEC86AA7E5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12798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E6854-400E-4661-91E7-B9A1DFFBC66D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D2D7-3BDC-48C6-87BC-3EEC86AA7E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606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E6854-400E-4661-91E7-B9A1DFFBC66D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D2D7-3BDC-48C6-87BC-3EEC86AA7E5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527780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E6854-400E-4661-91E7-B9A1DFFBC66D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D2D7-3BDC-48C6-87BC-3EEC86AA7E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8648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E6854-400E-4661-91E7-B9A1DFFBC66D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D2D7-3BDC-48C6-87BC-3EEC86AA7E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6145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E6854-400E-4661-91E7-B9A1DFFBC66D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D2D7-3BDC-48C6-87BC-3EEC86AA7E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055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E6854-400E-4661-91E7-B9A1DFFBC66D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D2D7-3BDC-48C6-87BC-3EEC86AA7E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063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E6854-400E-4661-91E7-B9A1DFFBC66D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D2D7-3BDC-48C6-87BC-3EEC86AA7E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393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E6854-400E-4661-91E7-B9A1DFFBC66D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D2D7-3BDC-48C6-87BC-3EEC86AA7E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807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E6854-400E-4661-91E7-B9A1DFFBC66D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D2D7-3BDC-48C6-87BC-3EEC86AA7E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716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E6854-400E-4661-91E7-B9A1DFFBC66D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D2D7-3BDC-48C6-87BC-3EEC86AA7E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549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E6854-400E-4661-91E7-B9A1DFFBC66D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D2D7-3BDC-48C6-87BC-3EEC86AA7E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907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E6854-400E-4661-91E7-B9A1DFFBC66D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D2D7-3BDC-48C6-87BC-3EEC86AA7E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777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E6854-400E-4661-91E7-B9A1DFFBC66D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D2D7-3BDC-48C6-87BC-3EEC86AA7E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942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04E6854-400E-4661-91E7-B9A1DFFBC66D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B0BD2D7-3BDC-48C6-87BC-3EEC86AA7E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8062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8400" y="3554411"/>
            <a:ext cx="7772400" cy="1470025"/>
          </a:xfrm>
        </p:spPr>
        <p:txBody>
          <a:bodyPr>
            <a:noAutofit/>
          </a:bodyPr>
          <a:lstStyle/>
          <a:p>
            <a:r>
              <a:rPr lang="en-PH" sz="8800" b="1" dirty="0" smtClean="0">
                <a:solidFill>
                  <a:schemeClr val="bg1"/>
                </a:solidFill>
                <a:latin typeface="AR CENA" panose="02000000000000000000" pitchFamily="2" charset="0"/>
              </a:rPr>
              <a:t>Matching </a:t>
            </a:r>
            <a:br>
              <a:rPr lang="en-PH" sz="8800" b="1" dirty="0" smtClean="0">
                <a:solidFill>
                  <a:schemeClr val="bg1"/>
                </a:solidFill>
                <a:latin typeface="AR CENA" panose="02000000000000000000" pitchFamily="2" charset="0"/>
              </a:rPr>
            </a:br>
            <a:r>
              <a:rPr lang="en-PH" sz="8800" b="1" dirty="0" smtClean="0">
                <a:solidFill>
                  <a:schemeClr val="bg1"/>
                </a:solidFill>
                <a:latin typeface="AR CENA" panose="02000000000000000000" pitchFamily="2" charset="0"/>
              </a:rPr>
              <a:t>Game </a:t>
            </a:r>
            <a:br>
              <a:rPr lang="en-PH" sz="8800" b="1" dirty="0" smtClean="0">
                <a:solidFill>
                  <a:schemeClr val="bg1"/>
                </a:solidFill>
                <a:latin typeface="AR CENA" panose="02000000000000000000" pitchFamily="2" charset="0"/>
              </a:rPr>
            </a:br>
            <a:r>
              <a:rPr lang="en-PH" sz="8800" b="1" dirty="0" smtClean="0">
                <a:solidFill>
                  <a:schemeClr val="bg1"/>
                </a:solidFill>
                <a:latin typeface="AR CENA" panose="02000000000000000000" pitchFamily="2" charset="0"/>
              </a:rPr>
              <a:t>Template</a:t>
            </a:r>
            <a:endParaRPr lang="en-PH" sz="8800" b="1" dirty="0">
              <a:solidFill>
                <a:schemeClr val="bg1"/>
              </a:solidFill>
              <a:latin typeface="AR CENA" panose="02000000000000000000" pitchFamily="2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71525" y="1524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PH" sz="6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0022" y="1540381"/>
            <a:ext cx="1343978" cy="549808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19164"/>
            <a:ext cx="1181039" cy="5048361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2362200" y="3523742"/>
            <a:ext cx="7772400" cy="1470025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PH" sz="8800" b="1" dirty="0" smtClean="0">
                <a:solidFill>
                  <a:srgbClr val="FFFF00"/>
                </a:solidFill>
                <a:latin typeface="AR CENA" panose="02000000000000000000" pitchFamily="2" charset="0"/>
              </a:rPr>
              <a:t>Matching </a:t>
            </a:r>
            <a:br>
              <a:rPr lang="en-PH" sz="8800" b="1" dirty="0" smtClean="0">
                <a:solidFill>
                  <a:srgbClr val="FFFF00"/>
                </a:solidFill>
                <a:latin typeface="AR CENA" panose="02000000000000000000" pitchFamily="2" charset="0"/>
              </a:rPr>
            </a:br>
            <a:r>
              <a:rPr lang="en-PH" sz="8800" b="1" dirty="0" smtClean="0">
                <a:solidFill>
                  <a:srgbClr val="FFFF00"/>
                </a:solidFill>
                <a:latin typeface="AR CENA" panose="02000000000000000000" pitchFamily="2" charset="0"/>
              </a:rPr>
              <a:t>Game </a:t>
            </a:r>
            <a:br>
              <a:rPr lang="en-PH" sz="8800" b="1" dirty="0" smtClean="0">
                <a:solidFill>
                  <a:srgbClr val="FFFF00"/>
                </a:solidFill>
                <a:latin typeface="AR CENA" panose="02000000000000000000" pitchFamily="2" charset="0"/>
              </a:rPr>
            </a:br>
            <a:r>
              <a:rPr lang="en-PH" sz="8800" b="1" dirty="0" smtClean="0">
                <a:solidFill>
                  <a:srgbClr val="FFFF00"/>
                </a:solidFill>
                <a:latin typeface="AR CENA" panose="02000000000000000000" pitchFamily="2" charset="0"/>
              </a:rPr>
              <a:t>Template</a:t>
            </a:r>
            <a:endParaRPr lang="en-PH" sz="8800" b="1" dirty="0">
              <a:solidFill>
                <a:srgbClr val="FFFF00"/>
              </a:solidFill>
              <a:latin typeface="AR CEN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100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03361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25758" y="57508"/>
            <a:ext cx="2958921" cy="1625242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1</a:t>
            </a:r>
            <a:endParaRPr lang="en-US" sz="72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20" name="&quot;No&quot; Symbol 19"/>
          <p:cNvSpPr/>
          <p:nvPr/>
        </p:nvSpPr>
        <p:spPr>
          <a:xfrm>
            <a:off x="2185209" y="990601"/>
            <a:ext cx="678820" cy="609600"/>
          </a:xfrm>
          <a:prstGeom prst="noSmoking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067408" y="60960"/>
            <a:ext cx="2958921" cy="1625242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</a:t>
            </a:r>
            <a:endParaRPr lang="en-US" sz="72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22" name="&quot;No&quot; Symbol 21"/>
          <p:cNvSpPr/>
          <p:nvPr/>
        </p:nvSpPr>
        <p:spPr>
          <a:xfrm>
            <a:off x="5226859" y="994053"/>
            <a:ext cx="678820" cy="609600"/>
          </a:xfrm>
          <a:prstGeom prst="noSmoking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102708" y="50800"/>
            <a:ext cx="2958921" cy="1625242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3</a:t>
            </a:r>
            <a:endParaRPr lang="en-US" sz="72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24" name="&quot;No&quot; Symbol 23"/>
          <p:cNvSpPr/>
          <p:nvPr/>
        </p:nvSpPr>
        <p:spPr>
          <a:xfrm>
            <a:off x="8262159" y="983893"/>
            <a:ext cx="678820" cy="609600"/>
          </a:xfrm>
          <a:prstGeom prst="noSmoking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3743" y="1762206"/>
            <a:ext cx="2958921" cy="1625242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4</a:t>
            </a:r>
            <a:endParaRPr lang="en-US" sz="72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30" name="&quot;No&quot; Symbol 29"/>
          <p:cNvSpPr/>
          <p:nvPr/>
        </p:nvSpPr>
        <p:spPr>
          <a:xfrm>
            <a:off x="2178680" y="2695299"/>
            <a:ext cx="678820" cy="609600"/>
          </a:xfrm>
          <a:prstGeom prst="noSmoking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060879" y="1765658"/>
            <a:ext cx="2958921" cy="1625242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5</a:t>
            </a:r>
            <a:endParaRPr lang="en-US" sz="72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32" name="&quot;No&quot; Symbol 31"/>
          <p:cNvSpPr/>
          <p:nvPr/>
        </p:nvSpPr>
        <p:spPr>
          <a:xfrm>
            <a:off x="5220330" y="2698751"/>
            <a:ext cx="678820" cy="609600"/>
          </a:xfrm>
          <a:prstGeom prst="noSmoking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6096179" y="1755498"/>
            <a:ext cx="2958921" cy="1625242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6</a:t>
            </a:r>
            <a:endParaRPr lang="en-US" sz="72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34" name="&quot;No&quot; Symbol 33"/>
          <p:cNvSpPr/>
          <p:nvPr/>
        </p:nvSpPr>
        <p:spPr>
          <a:xfrm>
            <a:off x="8255630" y="2688591"/>
            <a:ext cx="678820" cy="609600"/>
          </a:xfrm>
          <a:prstGeom prst="noSmoking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1929" y="3461108"/>
            <a:ext cx="2958921" cy="1625242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7</a:t>
            </a:r>
            <a:endParaRPr lang="en-US" sz="72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36" name="&quot;No&quot; Symbol 35"/>
          <p:cNvSpPr/>
          <p:nvPr/>
        </p:nvSpPr>
        <p:spPr>
          <a:xfrm>
            <a:off x="2191380" y="4394201"/>
            <a:ext cx="678820" cy="609600"/>
          </a:xfrm>
          <a:prstGeom prst="noSmoking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073579" y="3464560"/>
            <a:ext cx="2958921" cy="1625242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8</a:t>
            </a:r>
            <a:endParaRPr lang="en-US" sz="72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38" name="&quot;No&quot; Symbol 37"/>
          <p:cNvSpPr/>
          <p:nvPr/>
        </p:nvSpPr>
        <p:spPr>
          <a:xfrm>
            <a:off x="5233030" y="4397653"/>
            <a:ext cx="678820" cy="609600"/>
          </a:xfrm>
          <a:prstGeom prst="noSmoking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108879" y="3454400"/>
            <a:ext cx="2958921" cy="1625242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9</a:t>
            </a:r>
            <a:endParaRPr lang="en-US" sz="72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40" name="&quot;No&quot; Symbol 39"/>
          <p:cNvSpPr/>
          <p:nvPr/>
        </p:nvSpPr>
        <p:spPr>
          <a:xfrm>
            <a:off x="8268330" y="4387493"/>
            <a:ext cx="678820" cy="609600"/>
          </a:xfrm>
          <a:prstGeom prst="noSmoking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9229" y="5178506"/>
            <a:ext cx="2958921" cy="1625242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10</a:t>
            </a:r>
            <a:endParaRPr lang="en-US" sz="72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42" name="&quot;No&quot; Symbol 41"/>
          <p:cNvSpPr/>
          <p:nvPr/>
        </p:nvSpPr>
        <p:spPr>
          <a:xfrm>
            <a:off x="2178680" y="6111599"/>
            <a:ext cx="678820" cy="609600"/>
          </a:xfrm>
          <a:prstGeom prst="noSmoking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060879" y="5181958"/>
            <a:ext cx="2958921" cy="1625242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11</a:t>
            </a:r>
            <a:endParaRPr lang="en-US" sz="72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44" name="&quot;No&quot; Symbol 43"/>
          <p:cNvSpPr/>
          <p:nvPr/>
        </p:nvSpPr>
        <p:spPr>
          <a:xfrm>
            <a:off x="5220330" y="6115051"/>
            <a:ext cx="678820" cy="609600"/>
          </a:xfrm>
          <a:prstGeom prst="noSmoking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6096179" y="5171798"/>
            <a:ext cx="2958921" cy="1625242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12</a:t>
            </a:r>
            <a:endParaRPr lang="en-US" sz="72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46" name="&quot;No&quot; Symbol 45"/>
          <p:cNvSpPr/>
          <p:nvPr/>
        </p:nvSpPr>
        <p:spPr>
          <a:xfrm>
            <a:off x="8255630" y="6104891"/>
            <a:ext cx="678820" cy="609600"/>
          </a:xfrm>
          <a:prstGeom prst="noSmoking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477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3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1" grpId="0" animBg="1"/>
      <p:bldP spid="21" grpId="1" animBg="1"/>
      <p:bldP spid="23" grpId="0" animBg="1"/>
      <p:bldP spid="23" grpId="1" animBg="1"/>
      <p:bldP spid="29" grpId="0" animBg="1"/>
      <p:bldP spid="29" grpId="1" animBg="1"/>
      <p:bldP spid="31" grpId="0" animBg="1"/>
      <p:bldP spid="31" grpId="1" animBg="1"/>
      <p:bldP spid="33" grpId="0" animBg="1"/>
      <p:bldP spid="33" grpId="1" animBg="1"/>
      <p:bldP spid="35" grpId="0" animBg="1"/>
      <p:bldP spid="35" grpId="1" animBg="1"/>
      <p:bldP spid="37" grpId="0" animBg="1"/>
      <p:bldP spid="37" grpId="1" animBg="1"/>
      <p:bldP spid="39" grpId="0" animBg="1"/>
      <p:bldP spid="39" grpId="1" animBg="1"/>
      <p:bldP spid="41" grpId="0" animBg="1"/>
      <p:bldP spid="41" grpId="1" animBg="1"/>
      <p:bldP spid="43" grpId="0" animBg="1"/>
      <p:bldP spid="43" grpId="1" animBg="1"/>
      <p:bldP spid="45" grpId="0" animBg="1"/>
      <p:bldP spid="45" grpId="1" animBg="1"/>
    </p:bld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0</TotalTime>
  <Words>14</Words>
  <Application>Microsoft Office PowerPoint</Application>
  <PresentationFormat>On-screen Show (4:3)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Century Gothic</vt:lpstr>
      <vt:lpstr>AR CENA</vt:lpstr>
      <vt:lpstr>Poppins SemiBold</vt:lpstr>
      <vt:lpstr>Wingdings 3</vt:lpstr>
      <vt:lpstr>Slice</vt:lpstr>
      <vt:lpstr>Matching  Game  Template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2019-08-12T10:32:05Z</dcterms:created>
  <dcterms:modified xsi:type="dcterms:W3CDTF">2021-02-17T15:29:59Z</dcterms:modified>
</cp:coreProperties>
</file>