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기도를 들어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부르짖음이 주님께 이르게 해주십시오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저주와 진노로 나를 들어서 던지시니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9611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사는 날이 기울어지는 그림자 같으며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말라 가는 풀과 같습니다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6162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영원히 보좌에서 다스리시며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이름은 대대로 찬양을 받을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1617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일어나셔서 시온을 긍휼히 여겨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때가 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시온에 은혜를 베푸실 때가 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33906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종들은 시온의 돌들만 보아도 즐겁습니다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티끌에도 정을 느낍니다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6115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뭇 나라가 주님의 이름을 두려워하고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땅의 왕들이 주님의 영광을 두려워할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4830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시온을 다시 세우시고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영광 가운데 나타나실 것이기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6860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헐벗은 사람의 기도를 들으시며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기도를 업신여기지 않을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5327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다음 세대가 읽도록 주님께서 하신 일을 기록하여라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아직 창조되지 않은 백성이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읽고 주님을 찬양하도록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92247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성소 높은 곳에서 굽어보시고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하늘에서 땅을 살펴보셨다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854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고난을 받을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얼굴을 숨기지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 주님의 귀를 기울여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부르짖을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속히 응답하여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33344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갇힌 사람들의 신음 소리를 들으시고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죽게 된 사람들을 풀어 놓아 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8812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시온에서 주님의 이름이 널리 퍼지고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예루살렘에서 주님께 드리는 찬양이 울려 퍼질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9784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뭇 백성이 다 모이고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뭇 나라가 함께 주님을 섬길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4748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아직 한창 때인데 기력이 쇠하여지다니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나의 목숨 거두시려나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52164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아뢰었다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중년에 나를 데려가지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햇수는 대대로 무궁합니다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01898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옛날 주님께서는 땅의 기초를 놓으시며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하늘을 손수 지으셨습니다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59276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하늘과 땅은 모두 사라지더라도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주님만은 그대로 계십니다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그것들은 모두 옷처럼 낡겠지만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옷을 갈아입듯이 그것들을 바꾸실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그것들은 다만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지나가 버리는 것일 뿐입니다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2465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언제나 한결같습니다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햇수에는 끝이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84264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종들의 자녀는 평안하게 살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자손도 주님 앞에 굳건하게 서 있을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5541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날은 연기처럼 사라지고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뼈는 화로처럼 달아올랐습니다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6737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음식을 먹는 것조차 잊을 정도로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마음은 풀처럼 시들어서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말라 버렸습니다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1507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신음하다 지쳐서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뼈와 살이 달라붙었습니다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5976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광야의 올빼미와도 같고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폐허 더미에 사는 부엉이와도 같이 되었습니다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9353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누워서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잠을 이루지 못하는 것이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지붕 위의 외로운 새 한 마리와도 같습니다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2694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원수들이 종일 나를 모욕하고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비웃는 자들이 내 이름을 불러 저주합니다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3235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재를 밥처럼 먹고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눈물 섞인 물을 마셨습니다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5498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554</Words>
  <Application>Microsoft Office PowerPoint</Application>
  <PresentationFormat>화면 슬라이드 쇼(16:9)</PresentationFormat>
  <Paragraphs>56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33" baseType="lpstr">
      <vt:lpstr>나눔스퀘어 ExtraBold</vt:lpstr>
      <vt:lpstr>Aptos</vt:lpstr>
      <vt:lpstr>Aptos Display</vt:lpstr>
      <vt:lpstr>Arial</vt:lpstr>
      <vt:lpstr>Office 테마</vt:lpstr>
      <vt:lpstr>시 102:1. 주님, 내 기도를 들어 주시고, 내 부르짖음이 주님께 이르게 해주십시오.</vt:lpstr>
      <vt:lpstr>시 102:2. 내가 고난을 받을 때에, 주님의 얼굴을 숨기지 마십시오. 내게 주님의 귀를 기울여 주십시오. 내가 부르짖을 때에, 속히 응답하여 주십시오.</vt:lpstr>
      <vt:lpstr>시 102:3. 아, 내 날은 연기처럼 사라지고, 내 뼈는 화로처럼 달아올랐습니다.</vt:lpstr>
      <vt:lpstr>시 102:4. 음식을 먹는 것조차 잊을 정도로, 내 마음은 풀처럼 시들어서, 말라 버렸습니다.</vt:lpstr>
      <vt:lpstr>시 102:5. 신음하다 지쳐서, 나는 뼈와 살이 달라붙었습니다.</vt:lpstr>
      <vt:lpstr>시 102:6. 나는 광야의 올빼미와도 같고, 폐허 더미에 사는 부엉이와도 같이 되었습니다.</vt:lpstr>
      <vt:lpstr>시 102:7. 내가 누워서, 잠을 이루지 못하는 것이, 마치, 지붕 위의 외로운 새 한 마리와도 같습니다.</vt:lpstr>
      <vt:lpstr>시 102:8. 원수들이 종일 나를 모욕하고, 나를 비웃는 자들이 내 이름을 불러 저주합니다.</vt:lpstr>
      <vt:lpstr>시 102:9. 나는 재를 밥처럼 먹고, 눈물 섞인 물을 마셨습니다.</vt:lpstr>
      <vt:lpstr>시 102:10. 주님께서 저주와 진노로 나를 들어서 던지시니,</vt:lpstr>
      <vt:lpstr>시 102:11. 내 사는 날이 기울어지는 그림자 같으며, 말라 가는 풀과 같습니다.</vt:lpstr>
      <vt:lpstr>시 102:12. 그러나 주님, 주님은 영원히 보좌에서 다스리시며, 주님의 이름은 대대로 찬양을 받을 것입니다.</vt:lpstr>
      <vt:lpstr>시 102:13. 주님, 일어나셔서 시온을 긍휼히 여겨 주십시오. 때가 왔습니다. 시온에 은혜를 베푸실 때가 왔습니다.</vt:lpstr>
      <vt:lpstr>시 102:14. 주님의 종들은 시온의 돌들만 보아도 즐겁습니다. 그 티끌에도 정을 느낍니다.</vt:lpstr>
      <vt:lpstr>시 102:15. 뭇 나라가 주님의 이름을 두려워하고, 이 땅의 왕들이 주님의 영광을 두려워할 것입니다.</vt:lpstr>
      <vt:lpstr>시 102:16. 주님께서 시온을 다시 세우시고, 그 영광 가운데 나타나실 것이기 때문입니다.</vt:lpstr>
      <vt:lpstr>시 102:17. 헐벗은 사람의 기도를 들으시며, 그들의 기도를 업신여기지 않을 것입니다.</vt:lpstr>
      <vt:lpstr>시 102:18. 다음 세대가 읽도록 주님께서 하신 일을 기록하여라. 아직 창조되지 않은 백성이, 그것을 읽고 주님을 찬양하도록 하여라.</vt:lpstr>
      <vt:lpstr>시 102:19. 주님께서 성소 높은 곳에서 굽어보시고, 하늘에서 땅을 살펴보셨다.</vt:lpstr>
      <vt:lpstr>시 102:20. 갇힌 사람들의 신음 소리를 들으시고, 죽게 된 사람들을 풀어 놓아 주셨다.</vt:lpstr>
      <vt:lpstr>시 102:21. 시온에서 주님의 이름이 널리 퍼지고, 예루살렘에서 주님께 드리는 찬양이 울려 퍼질 때에,</vt:lpstr>
      <vt:lpstr>시 102:22. 뭇 백성이 다 모이고, 뭇 나라가 함께 주님을 섬길 것이다.</vt:lpstr>
      <vt:lpstr>시 102:23. 나는 아직 한창 때인데 기력이 쇠하여지다니, 주님께서 나의 목숨 거두시려나?</vt:lpstr>
      <vt:lpstr>시 102:24. 나는 아뢰었다. "나의 하나님, 중년에 나를 데려가지 마십시오. 주님의 햇수는 대대로 무궁합니다."</vt:lpstr>
      <vt:lpstr>시 102:25. 그 옛날 주님께서는 땅의 기초를 놓으시며, 하늘을 손수 지으셨습니다.</vt:lpstr>
      <vt:lpstr>시 102:26. 하늘과 땅은 모두 사라지더라도, 주님만은 그대로 계십니다. 그것들은 모두 옷처럼 낡겠지만, 주님은 옷을 갈아입듯이 그것들을 바꾸실 것이니, 그것들은 다만, 지나가 버리는 것일 뿐입니다.</vt:lpstr>
      <vt:lpstr>시 102:27. 주님은 언제나 한결같습니다. 주님의 햇수에는 끝이 없습니다.</vt:lpstr>
      <vt:lpstr>시 102:28. 주님의 종들의 자녀는 평안하게 살 것이며, 그 자손도 주님 앞에 굳건하게 서 있을 것입니다.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2024-10-24T03:32:02Z</dcterms:modified>
</cp:coreProperties>
</file>