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12" autoAdjust="0"/>
    <p:restoredTop sz="94660"/>
  </p:normalViewPr>
  <p:slideViewPr>
    <p:cSldViewPr>
      <p:cViewPr varScale="1">
        <p:scale>
          <a:sx n="68" d="100"/>
          <a:sy n="68" d="100"/>
        </p:scale>
        <p:origin x="-13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C76FC0-F94E-4D01-BD41-0470038A5E6C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d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74A6F8-CC33-4018-B30B-A285BE016983}" type="slidenum">
              <a:rPr lang="id-ID" smtClean="0"/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id-ID" dirty="0" smtClean="0"/>
              <a:t>Konsep Freud</a:t>
            </a:r>
            <a:endParaRPr lang="id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74A6F8-CC33-4018-B30B-A285BE016983}" type="slidenum">
              <a:rPr lang="id-ID" smtClean="0"/>
              <a:t>1</a:t>
            </a:fld>
            <a:endParaRPr lang="id-ID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08FA3F-45F4-417A-9B13-5758D5B3F4ED}" type="datetimeFigureOut">
              <a:rPr lang="id-ID" smtClean="0"/>
              <a:t>15/06/2011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D8B826-D78B-4AEA-81B7-2255AF2DA898}" type="slidenum">
              <a:rPr lang="id-ID" smtClean="0"/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244727"/>
            <a:ext cx="7772400" cy="1470025"/>
          </a:xfrm>
        </p:spPr>
        <p:txBody>
          <a:bodyPr/>
          <a:lstStyle/>
          <a:p>
            <a:r>
              <a:rPr lang="id-ID" dirty="0" smtClean="0"/>
              <a:t>Konsep konsep Freud</a:t>
            </a:r>
            <a:endParaRPr lang="id-ID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55000" lnSpcReduction="20000"/>
          </a:bodyPr>
          <a:lstStyle/>
          <a:p>
            <a:pPr algn="l"/>
            <a:r>
              <a:rPr lang="id-ID" dirty="0" smtClean="0"/>
              <a:t>-Teori naluri (instinct)</a:t>
            </a:r>
          </a:p>
          <a:p>
            <a:pPr algn="l"/>
            <a:r>
              <a:rPr lang="id-ID" dirty="0" smtClean="0"/>
              <a:t>-Prinsip :kesenangan</a:t>
            </a:r>
          </a:p>
          <a:p>
            <a:pPr algn="l"/>
            <a:r>
              <a:rPr lang="id-ID" dirty="0"/>
              <a:t> </a:t>
            </a:r>
            <a:r>
              <a:rPr lang="id-ID" dirty="0" smtClean="0"/>
              <a:t>                kenyataan</a:t>
            </a:r>
          </a:p>
          <a:p>
            <a:pPr algn="l"/>
            <a:r>
              <a:rPr lang="id-ID" dirty="0" smtClean="0"/>
              <a:t>-Topografi kesadaran:alam sadar,  pra sadar,</a:t>
            </a:r>
          </a:p>
          <a:p>
            <a:pPr algn="l"/>
            <a:r>
              <a:rPr lang="id-ID" dirty="0"/>
              <a:t> </a:t>
            </a:r>
            <a:r>
              <a:rPr lang="id-ID" dirty="0" smtClean="0"/>
              <a:t>                 alam tak sadar</a:t>
            </a:r>
          </a:p>
          <a:p>
            <a:pPr algn="l"/>
            <a:r>
              <a:rPr lang="id-ID" dirty="0" smtClean="0"/>
              <a:t>-Struktur kepribadian: id,ego,super ego                       </a:t>
            </a:r>
            <a:endParaRPr lang="id-ID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03233"/>
            <a:ext cx="8229600" cy="6126163"/>
          </a:xfrm>
        </p:spPr>
        <p:txBody>
          <a:bodyPr/>
          <a:lstStyle/>
          <a:p>
            <a:pPr>
              <a:buNone/>
            </a:pPr>
            <a:r>
              <a:rPr lang="id-ID" b="1" dirty="0" smtClean="0"/>
              <a:t>SUPER EGO</a:t>
            </a:r>
          </a:p>
          <a:p>
            <a:r>
              <a:rPr lang="id-ID" dirty="0" smtClean="0"/>
              <a:t>Pemahaman norma-norma, benar/salah, dosa/pahala</a:t>
            </a:r>
          </a:p>
          <a:p>
            <a:r>
              <a:rPr lang="id-ID" dirty="0" smtClean="0"/>
              <a:t>Membantu Ego dalam pengaturan dan pengawasan pelepasan impuls dari ID</a:t>
            </a:r>
          </a:p>
          <a:p>
            <a:r>
              <a:rPr lang="id-ID" dirty="0" smtClean="0"/>
              <a:t>Terbentuk mulai usia sekitar 5-6 tahun (setelah </a:t>
            </a:r>
            <a:r>
              <a:rPr lang="id-ID" i="1" dirty="0" smtClean="0"/>
              <a:t>Oedipus Complex </a:t>
            </a:r>
            <a:r>
              <a:rPr lang="id-ID" dirty="0" smtClean="0"/>
              <a:t>terselesaikan)</a:t>
            </a:r>
            <a:endParaRPr lang="id-ID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2910" y="1785926"/>
            <a:ext cx="8229600" cy="1143000"/>
          </a:xfrm>
        </p:spPr>
        <p:txBody>
          <a:bodyPr/>
          <a:lstStyle/>
          <a:p>
            <a:endParaRPr lang="id-ID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d-ID" dirty="0" smtClean="0"/>
              <a:t>Teori naluri(instinct):</a:t>
            </a:r>
          </a:p>
          <a:p>
            <a:r>
              <a:rPr lang="id-ID" dirty="0"/>
              <a:t> </a:t>
            </a:r>
            <a:r>
              <a:rPr lang="id-ID" dirty="0" smtClean="0"/>
              <a:t>    naluri seksual/libido                                         </a:t>
            </a:r>
          </a:p>
          <a:p>
            <a:r>
              <a:rPr lang="id-ID" dirty="0" smtClean="0"/>
              <a:t>     naluri ego:naluri untuk mempertahankan</a:t>
            </a:r>
          </a:p>
          <a:p>
            <a:r>
              <a:rPr lang="id-ID" dirty="0"/>
              <a:t> </a:t>
            </a:r>
            <a:r>
              <a:rPr lang="id-ID" dirty="0" smtClean="0"/>
              <a:t>                        diri</a:t>
            </a:r>
          </a:p>
          <a:p>
            <a:r>
              <a:rPr lang="id-ID" dirty="0"/>
              <a:t> </a:t>
            </a:r>
            <a:r>
              <a:rPr lang="id-ID" dirty="0" smtClean="0"/>
              <a:t>    naluri agresi</a:t>
            </a:r>
          </a:p>
          <a:p>
            <a:r>
              <a:rPr lang="id-ID" dirty="0"/>
              <a:t> </a:t>
            </a:r>
            <a:r>
              <a:rPr lang="id-ID" dirty="0" smtClean="0"/>
              <a:t>     naluri hidup atau mati     </a:t>
            </a:r>
            <a:endParaRPr lang="id-ID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dirty="0" smtClean="0"/>
              <a:t> </a:t>
            </a:r>
            <a:endParaRPr lang="id-ID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id-ID" dirty="0" smtClean="0"/>
              <a:t>Prinsip kesenangan:kesenangan(pleasure principle) kecenderungan organisme menghindari rasa nyeri dan mencari kesenangan</a:t>
            </a:r>
          </a:p>
          <a:p>
            <a:endParaRPr lang="id-ID" dirty="0"/>
          </a:p>
          <a:p>
            <a:r>
              <a:rPr lang="id-ID" dirty="0" smtClean="0"/>
              <a:t>Prinsip kewnyataan(reality principle) tuntutan kenyataan luar yang mengharuskan menunda kesenangan segera (dengan belajar dari pengalaman,ini erat dengan kematangan ego)</a:t>
            </a:r>
          </a:p>
          <a:p>
            <a:pPr lvl="8" algn="ctr"/>
            <a:endParaRPr lang="id-ID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d-ID" dirty="0" smtClean="0"/>
              <a:t>Topografi KESADARN</a:t>
            </a:r>
          </a:p>
          <a:p>
            <a:r>
              <a:rPr lang="id-ID" dirty="0" smtClean="0"/>
              <a:t>  alam sadar</a:t>
            </a:r>
          </a:p>
          <a:p>
            <a:r>
              <a:rPr lang="id-ID" dirty="0" smtClean="0"/>
              <a:t>---------------------------</a:t>
            </a:r>
          </a:p>
          <a:p>
            <a:r>
              <a:rPr lang="id-ID" dirty="0"/>
              <a:t> </a:t>
            </a:r>
            <a:r>
              <a:rPr lang="id-ID" dirty="0" smtClean="0"/>
              <a:t> alam prasadar</a:t>
            </a:r>
          </a:p>
          <a:p>
            <a:r>
              <a:rPr lang="id-ID" dirty="0" smtClean="0"/>
              <a:t>----------------------------</a:t>
            </a:r>
          </a:p>
          <a:p>
            <a:r>
              <a:rPr lang="id-ID" dirty="0"/>
              <a:t> </a:t>
            </a:r>
            <a:r>
              <a:rPr lang="id-ID" dirty="0" smtClean="0"/>
              <a:t> alam tak sadar</a:t>
            </a:r>
            <a:endParaRPr lang="id-ID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68997"/>
          </a:xfrm>
        </p:spPr>
        <p:txBody>
          <a:bodyPr/>
          <a:lstStyle/>
          <a:p>
            <a:pPr>
              <a:buNone/>
            </a:pPr>
            <a:r>
              <a:rPr lang="id-ID" b="1" dirty="0" smtClean="0"/>
              <a:t>ALAM TAK SADAR</a:t>
            </a:r>
          </a:p>
          <a:p>
            <a:r>
              <a:rPr lang="id-ID" dirty="0" smtClean="0"/>
              <a:t>Mengandung idea atau afek yang ditekan</a:t>
            </a:r>
          </a:p>
          <a:p>
            <a:r>
              <a:rPr lang="id-ID" dirty="0" smtClean="0"/>
              <a:t>Biasanya tak dapat diingat kembali(disensor oleh alam pra-sadar)</a:t>
            </a:r>
          </a:p>
          <a:p>
            <a:r>
              <a:rPr lang="id-ID" dirty="0" smtClean="0"/>
              <a:t>Kegiatan mental: proses primer</a:t>
            </a:r>
          </a:p>
          <a:p>
            <a:pPr>
              <a:buNone/>
            </a:pPr>
            <a:r>
              <a:rPr lang="id-ID" dirty="0"/>
              <a:t>	</a:t>
            </a:r>
            <a:r>
              <a:rPr lang="id-ID" dirty="0" smtClean="0"/>
              <a:t>(berpikir proses primer </a:t>
            </a:r>
            <a:r>
              <a:rPr lang="id-ID" dirty="0" smtClean="0">
                <a:sym typeface="Wingdings" pitchFamily="2" charset="2"/>
              </a:rPr>
              <a:t> bertujuan memuaskan keinginan, erat hubungannya dgn prinsip kesenangan)</a:t>
            </a:r>
          </a:p>
          <a:p>
            <a:r>
              <a:rPr lang="id-ID" dirty="0" smtClean="0">
                <a:sym typeface="Wingdings" pitchFamily="2" charset="2"/>
              </a:rPr>
              <a:t>Berisi hasrat-hasrat yg mencari kepuasan terutama naluri seksual</a:t>
            </a:r>
          </a:p>
          <a:p>
            <a:pPr>
              <a:buNone/>
            </a:pPr>
            <a:endParaRPr lang="id-ID" dirty="0" smtClean="0">
              <a:sym typeface="Wingdings" pitchFamily="2" charset="2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id-ID" b="1" dirty="0" smtClean="0"/>
              <a:t>ALAM PRA-SADAR</a:t>
            </a:r>
          </a:p>
          <a:p>
            <a:r>
              <a:rPr lang="id-ID" dirty="0" smtClean="0"/>
              <a:t>Dicapai oleh alam tak sadar dan alam sadar</a:t>
            </a:r>
          </a:p>
          <a:p>
            <a:r>
              <a:rPr lang="id-ID" dirty="0" smtClean="0"/>
              <a:t>Waktu lahir belum ada</a:t>
            </a:r>
          </a:p>
          <a:p>
            <a:r>
              <a:rPr lang="id-ID" dirty="0" smtClean="0"/>
              <a:t>Kegiatan mental disebut proses sekunder(menghambat keinginan instinktual, menghindari ke-tidak senangan, mengikat tenaga/energi mental agar sesuai dgn kenyataan dunia luar serta norma individu)</a:t>
            </a:r>
          </a:p>
          <a:p>
            <a:r>
              <a:rPr lang="id-ID" dirty="0" smtClean="0"/>
              <a:t>Menjaga agar hasrat</a:t>
            </a:r>
            <a:r>
              <a:rPr lang="id-ID" sz="2400" dirty="0" smtClean="0"/>
              <a:t>2</a:t>
            </a:r>
            <a:r>
              <a:rPr lang="id-ID" dirty="0" smtClean="0"/>
              <a:t> yg mencemaskan atau bertentangan dgn kenyataan tdk keluar ke alam sadar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6143668"/>
          </a:xfrm>
        </p:spPr>
        <p:txBody>
          <a:bodyPr/>
          <a:lstStyle/>
          <a:p>
            <a:pPr>
              <a:buNone/>
            </a:pPr>
            <a:r>
              <a:rPr lang="id-ID" b="1" dirty="0" smtClean="0"/>
              <a:t>ALAM SADAR</a:t>
            </a:r>
          </a:p>
          <a:p>
            <a:r>
              <a:rPr lang="id-ID" dirty="0" smtClean="0"/>
              <a:t>Alat pencerapan untuk perhatian</a:t>
            </a:r>
          </a:p>
          <a:p>
            <a:r>
              <a:rPr lang="id-ID" dirty="0" smtClean="0"/>
              <a:t>Bekerjasama secara erat dgn alam pra-sadar</a:t>
            </a:r>
          </a:p>
          <a:p>
            <a:r>
              <a:rPr lang="id-ID" dirty="0" smtClean="0"/>
              <a:t>Hanya hal-hal dari alam pra-sadar yang masuk ke alam sadar</a:t>
            </a:r>
          </a:p>
          <a:p>
            <a:endParaRPr lang="id-ID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428604"/>
            <a:ext cx="8572560" cy="5697559"/>
          </a:xfrm>
        </p:spPr>
        <p:txBody>
          <a:bodyPr/>
          <a:lstStyle/>
          <a:p>
            <a:pPr>
              <a:buNone/>
            </a:pPr>
            <a:r>
              <a:rPr lang="id-ID" b="1" dirty="0" smtClean="0"/>
              <a:t>STRUKTUR KEPRIBADIAN</a:t>
            </a:r>
          </a:p>
          <a:p>
            <a:pPr>
              <a:buNone/>
            </a:pPr>
            <a:r>
              <a:rPr lang="id-ID" dirty="0" smtClean="0"/>
              <a:t>ID</a:t>
            </a:r>
            <a:r>
              <a:rPr lang="id-ID" b="1" dirty="0" smtClean="0"/>
              <a:t>: - </a:t>
            </a:r>
            <a:r>
              <a:rPr lang="id-ID" dirty="0"/>
              <a:t>T</a:t>
            </a:r>
            <a:r>
              <a:rPr lang="id-ID" dirty="0" smtClean="0"/>
              <a:t>empat dorongan naluri/</a:t>
            </a:r>
            <a:r>
              <a:rPr lang="id-ID" i="1" dirty="0" smtClean="0"/>
              <a:t>instinct </a:t>
            </a:r>
            <a:endParaRPr lang="id-ID" dirty="0" smtClean="0"/>
          </a:p>
          <a:p>
            <a:pPr>
              <a:buNone/>
            </a:pPr>
            <a:r>
              <a:rPr lang="id-ID" b="1" i="1" dirty="0"/>
              <a:t>	 </a:t>
            </a:r>
            <a:r>
              <a:rPr lang="id-ID" b="1" i="1" dirty="0" smtClean="0"/>
              <a:t>  - </a:t>
            </a:r>
            <a:r>
              <a:rPr lang="id-ID" dirty="0" smtClean="0"/>
              <a:t>Proses primer</a:t>
            </a:r>
          </a:p>
          <a:p>
            <a:pPr>
              <a:buNone/>
            </a:pPr>
            <a:r>
              <a:rPr lang="id-ID" dirty="0"/>
              <a:t>	</a:t>
            </a:r>
            <a:r>
              <a:rPr lang="id-ID" dirty="0" smtClean="0"/>
              <a:t>   - Prinsip kesenangan</a:t>
            </a:r>
          </a:p>
          <a:p>
            <a:pPr>
              <a:buNone/>
            </a:pPr>
            <a:r>
              <a:rPr lang="id-ID" dirty="0"/>
              <a:t>	</a:t>
            </a:r>
            <a:r>
              <a:rPr lang="id-ID" dirty="0" smtClean="0"/>
              <a:t>   - Tidak peduli kenyataan</a:t>
            </a:r>
          </a:p>
          <a:p>
            <a:pPr>
              <a:buNone/>
            </a:pPr>
            <a:r>
              <a:rPr lang="id-ID" dirty="0"/>
              <a:t>	 </a:t>
            </a:r>
            <a:r>
              <a:rPr lang="id-ID" dirty="0" smtClean="0"/>
              <a:t>  - Tidak memiliki kemampuan      	menghambat/mengawasi atau memodifikasi 	dorongan naluri </a:t>
            </a:r>
            <a:endParaRPr lang="id-ID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285728"/>
            <a:ext cx="8401080" cy="6215106"/>
          </a:xfrm>
        </p:spPr>
        <p:txBody>
          <a:bodyPr/>
          <a:lstStyle/>
          <a:p>
            <a:pPr>
              <a:buNone/>
            </a:pPr>
            <a:r>
              <a:rPr lang="id-ID" b="1" dirty="0" smtClean="0"/>
              <a:t>EGO</a:t>
            </a:r>
          </a:p>
          <a:p>
            <a:r>
              <a:rPr lang="id-ID" dirty="0" smtClean="0"/>
              <a:t>Berprinsip pada kenyataan</a:t>
            </a:r>
          </a:p>
          <a:p>
            <a:r>
              <a:rPr lang="id-ID" dirty="0" smtClean="0"/>
              <a:t>Mempunyai mekanisme pembelaan</a:t>
            </a:r>
          </a:p>
          <a:p>
            <a:r>
              <a:rPr lang="id-ID" dirty="0" smtClean="0"/>
              <a:t>Terbentuk pd wktu bayi mulai mengenal ibunya</a:t>
            </a:r>
          </a:p>
          <a:p>
            <a:r>
              <a:rPr lang="id-ID" dirty="0" smtClean="0"/>
              <a:t>Fungsi utama: mempertahankan hubungan dgn dunia luar </a:t>
            </a:r>
            <a:r>
              <a:rPr lang="id-ID" dirty="0" smtClean="0">
                <a:sym typeface="Wingdings" pitchFamily="2" charset="2"/>
              </a:rPr>
              <a:t> ditandai rasa kenyataan, uji kenyataan, penyesuaian diri dgn kenyataan</a:t>
            </a:r>
            <a:endParaRPr lang="id-ID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</TotalTime>
  <Words>276</Words>
  <Application>Microsoft Office PowerPoint</Application>
  <PresentationFormat>On-screen Show (4:3)</PresentationFormat>
  <Paragraphs>55</Paragraphs>
  <Slides>10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Konsep konsep Freud</vt:lpstr>
      <vt:lpstr>Slide 2</vt:lpstr>
      <vt:lpstr> </vt:lpstr>
      <vt:lpstr>Slide 4</vt:lpstr>
      <vt:lpstr>Slide 5</vt:lpstr>
      <vt:lpstr>Slide 6</vt:lpstr>
      <vt:lpstr>Slide 7</vt:lpstr>
      <vt:lpstr>Slide 8</vt:lpstr>
      <vt:lpstr>Slide 9</vt:lpstr>
      <vt:lpstr>Slide 10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Konsep konsep Freud</dc:title>
  <dc:creator>acer</dc:creator>
  <cp:lastModifiedBy>acer</cp:lastModifiedBy>
  <cp:revision>8</cp:revision>
  <dcterms:created xsi:type="dcterms:W3CDTF">2011-06-14T21:54:58Z</dcterms:created>
  <dcterms:modified xsi:type="dcterms:W3CDTF">2011-06-14T23:11:29Z</dcterms:modified>
</cp:coreProperties>
</file>

<file path=docProps/thumbnail.jpeg>
</file>