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11" r:id="rId3"/>
    <p:sldId id="512" r:id="rId4"/>
    <p:sldId id="513" r:id="rId5"/>
    <p:sldId id="514" r:id="rId6"/>
    <p:sldId id="515" r:id="rId7"/>
    <p:sldId id="516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  <p:sldId id="531" r:id="rId23"/>
    <p:sldId id="53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60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92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596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7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629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14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28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4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951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28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0060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14860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63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서판을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가지고 그 위에 통용 문자로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마헬살랄하스바스라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함께 계획하라 그러나 끝내 이루지 못하리라 말을 해 보아라 끝내 시행되지 못하리라 이는 하나님이 우리와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계심이니라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강한 손으로 내게 알려 주시며 이 백성의 길로 가지 말 것을 내게 깨우쳐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 반역자가 있다고 말하여도 너희는 그 모든 말을 따라 반역자가 있다고 하지 말며 그들이 두려워하는 것을 너희는 두려워하지 말며 놀라지 말고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 그를 너희가 거룩하다 하고 그를 너희가 두려워하며 무서워 할 자로 삼으라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성소가 되시리라 그러나 이스라엘의 두 집에는 걸림돌과 걸려 넘어지는 반석이 되실 것이며 예루살렘 주민에게는 함정과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올무가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되시리니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많은 사람들이 그로 말미암아 걸려 넘어질 것이며 부러질 것이며 덫에 걸려 잡힐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증거의 말씀을 싸매며 율법을 내 제자들 가운데에서 봉함하라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야곱의 집에 대하여 얼굴을 가리시는 여호와를 나는 기다리며 그를 바라보리라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나와 및 여호와께서 내게 주신 자녀들이 이스라엘 중에 징조와 예표가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시온 산에 계신 만군의 여호와께로 말미암은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너희에게 말하기를 주절거리며 속살거리는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신접한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자와 마술사에게 물으라 하거든 백성이 자기 하나님께 구할 것이 아니냐 산 자를 위하여 죽은 자에게 구하겠느냐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진실한 증인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여베레기야의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 증언하게 하리라 하시더니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마땅히 율법과 증거의 말씀을 따를지니 그들이 말하는 바가 이 말씀에 맞지 아니하면 그들이 정녕 아침 빛을 보지 못하고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땅으로 헤매며 곤고하며 굶주릴 것이라 그가 굶주릴 때에 격분하여 자기의 왕과 자기의 하나님을 저주할 것이며 위를 쳐다보거나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땅을 굽어보아도 환난과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고통의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흑암뿐이리니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심한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흑암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가운데로 쫓겨 들어가리라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내 아내를 가까이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임신하여 아들을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낳은지라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마헬살랄하스바스라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이 아이가 내 아빠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엄마라 부를 줄 알기 전에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재물과 사마리아의 노략물이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앞에 옮겨질 것임이라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다시 내게 말씀하여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백성이 천천히 흐르는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실로아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물을 버리고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르신과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르말리야의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주 내가 흉용하고 창일한 큰 하수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왕과 그의 모든 위력으로 그들을 뒤덮을 것이라 그 모든 골짜기에 차고 모든 언덕에 넘쳐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흘러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들어와서 가득하여 목에까지 미치리라 임마누엘이여 그가 펴는 날개가 네 땅에 가득하리라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민족들아 함성을 질러 보아라 그러나 끝내 패망하리라 너희 먼 나라 백성들아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허리를 동이라 그러나 끝내 패망하리라 너희 허리에 띠를 띠라 그러나 끝내 패망하리라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419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2024-10-02T11:08:49Z</dcterms:modified>
</cp:coreProperties>
</file>