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1" r:id="rId5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15" autoAdjust="0"/>
  </p:normalViewPr>
  <p:slideViewPr>
    <p:cSldViewPr>
      <p:cViewPr varScale="1">
        <p:scale>
          <a:sx n="66" d="100"/>
          <a:sy n="66" d="100"/>
        </p:scale>
        <p:origin x="-14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0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06/05/2012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  <p:pic>
        <p:nvPicPr>
          <p:cNvPr id="8" name="Picture 7" descr="ubuntume_03-2.JPG"/>
          <p:cNvPicPr>
            <a:picLocks noChangeAspect="1"/>
          </p:cNvPicPr>
          <p:nvPr userDrawn="1"/>
        </p:nvPicPr>
        <p:blipFill>
          <a:blip r:embed="rId2"/>
          <a:srcRect r="20312"/>
          <a:stretch>
            <a:fillRect/>
          </a:stretch>
        </p:blipFill>
        <p:spPr>
          <a:xfrm>
            <a:off x="0" y="0"/>
            <a:ext cx="7286644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06/05/2012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06/05/2012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06/05/2012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571472" cy="68580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id-ID" sz="3200" b="1" dirty="0" smtClean="0">
                <a:solidFill>
                  <a:srgbClr val="00B050"/>
                </a:solidFill>
              </a:rPr>
              <a:t>  </a:t>
            </a:r>
            <a:r>
              <a:rPr lang="en-US" sz="3200" b="1" dirty="0" err="1" smtClean="0">
                <a:solidFill>
                  <a:srgbClr val="00B050"/>
                </a:solidFill>
              </a:rPr>
              <a:t>Sosioteknologi</a:t>
            </a:r>
            <a:r>
              <a:rPr lang="en-US" sz="3200" b="1" dirty="0" smtClean="0">
                <a:solidFill>
                  <a:srgbClr val="00B050"/>
                </a:solidFill>
              </a:rPr>
              <a:t> </a:t>
            </a:r>
            <a:r>
              <a:rPr lang="en-US" sz="3200" b="1" dirty="0" err="1" smtClean="0">
                <a:solidFill>
                  <a:srgbClr val="00B050"/>
                </a:solidFill>
              </a:rPr>
              <a:t>Informasi</a:t>
            </a:r>
            <a:endParaRPr lang="id-ID" sz="3200" b="1" dirty="0">
              <a:solidFill>
                <a:srgbClr val="00B050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rot="5400000">
            <a:off x="-1618854" y="4571996"/>
            <a:ext cx="4572008" cy="1588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06/05/2012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06/05/2012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06/05/2012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06/05/2012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06/05/2012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06/05/2012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06/05/2012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A9D26-8A6D-4D0F-930B-8D404268DD4A}" type="datetimeFigureOut">
              <a:rPr lang="id-ID" smtClean="0"/>
              <a:pPr/>
              <a:t>06/05/2012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4459305"/>
            <a:ext cx="6858048" cy="1470025"/>
          </a:xfrm>
        </p:spPr>
        <p:txBody>
          <a:bodyPr>
            <a:normAutofit fontScale="90000"/>
          </a:bodyPr>
          <a:lstStyle/>
          <a:p>
            <a:pPr algn="r"/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SOSIOTEKNOLOGI INFORMASI</a:t>
            </a:r>
            <a:r>
              <a:rPr lang="id-ID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d-ID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d-ID" sz="3600" dirty="0" smtClean="0">
                <a:solidFill>
                  <a:srgbClr val="92D050"/>
                </a:solidFill>
              </a:rPr>
              <a:t>Nurdin Bahtiar</a:t>
            </a:r>
            <a:endParaRPr lang="id-ID" sz="36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8" y="357166"/>
            <a:ext cx="3043230" cy="928694"/>
          </a:xfrm>
        </p:spPr>
        <p:txBody>
          <a:bodyPr>
            <a:normAutofit fontScale="90000"/>
          </a:bodyPr>
          <a:lstStyle/>
          <a:p>
            <a:pPr algn="r"/>
            <a:r>
              <a:rPr lang="en-US" sz="6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</a:t>
            </a:r>
            <a:r>
              <a:rPr lang="id-ID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d-ID" sz="5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00100" y="5286388"/>
            <a:ext cx="7715304" cy="1285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lvl="0">
              <a:spcBef>
                <a:spcPct val="0"/>
              </a:spcBef>
            </a:pPr>
            <a:r>
              <a:rPr kumimoji="0" lang="en-US" sz="2400" b="1" i="1" u="sng" strike="noStrike" kern="120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uLnTx/>
                <a:uFillTx/>
                <a:latin typeface="+mj-lt"/>
                <a:ea typeface="+mj-ea"/>
                <a:cs typeface="+mj-cs"/>
              </a:rPr>
              <a:t>Referensi</a:t>
            </a:r>
            <a:r>
              <a:rPr lang="en-US" sz="2400" b="1" i="1" u="sng" dirty="0">
                <a:solidFill>
                  <a:srgbClr val="009900"/>
                </a:solidFill>
                <a:latin typeface="+mj-lt"/>
                <a:ea typeface="+mj-ea"/>
                <a:cs typeface="+mj-cs"/>
              </a:rPr>
              <a:t>: </a:t>
            </a:r>
            <a:endParaRPr lang="en-US" sz="2400" b="1" i="1" u="sng" dirty="0" smtClean="0">
              <a:solidFill>
                <a:srgbClr val="009900"/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Komputer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dan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Masyarakat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Penerbit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Andi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Yogyakarta, 2007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en-US" sz="2400" dirty="0" smtClean="0">
                <a:solidFill>
                  <a:srgbClr val="009900"/>
                </a:solidFill>
              </a:rPr>
              <a:t>John Preston</a:t>
            </a: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en-US" sz="2400" dirty="0" smtClean="0">
                <a:solidFill>
                  <a:srgbClr val="009900"/>
                </a:solidFill>
              </a:rPr>
              <a:t>Sally </a:t>
            </a:r>
            <a:r>
              <a:rPr lang="en-US" sz="2400" dirty="0" err="1" smtClean="0">
                <a:solidFill>
                  <a:srgbClr val="009900"/>
                </a:solidFill>
              </a:rPr>
              <a:t>Prestor</a:t>
            </a:r>
            <a:endParaRPr lang="en-US" sz="2400" dirty="0" smtClean="0">
              <a:solidFill>
                <a:srgbClr val="009900"/>
              </a:solidFill>
            </a:endParaRPr>
          </a:p>
          <a:p>
            <a:pPr lvl="0">
              <a:spcBef>
                <a:spcPct val="0"/>
              </a:spcBef>
              <a:buFontTx/>
              <a:buChar char="-"/>
            </a:pPr>
            <a:r>
              <a:rPr lang="en-US" sz="2400" dirty="0" smtClean="0">
                <a:solidFill>
                  <a:srgbClr val="009900"/>
                </a:solidFill>
              </a:rPr>
              <a:t>Robert </a:t>
            </a:r>
            <a:r>
              <a:rPr lang="en-US" sz="2400" dirty="0" err="1" smtClean="0">
                <a:solidFill>
                  <a:srgbClr val="009900"/>
                </a:solidFill>
              </a:rPr>
              <a:t>Farrett</a:t>
            </a:r>
            <a:endParaRPr kumimoji="0" lang="id-ID" sz="2400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71538" y="1571612"/>
            <a:ext cx="8072462" cy="34290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tabLst>
                <a:tab pos="914400" algn="l"/>
              </a:tabLst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BAB 5 	ETIKA MENGGUNAKAN KOMPUTER</a:t>
            </a:r>
          </a:p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1.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Undang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undang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Kode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Etik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Perilaku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dan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Etika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Pribadi</a:t>
            </a:r>
            <a:endParaRPr lang="en-US" sz="2400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2.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Etika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Menggunakan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Komputer</a:t>
            </a:r>
            <a:endParaRPr lang="en-US" sz="2400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tabLst>
                <a:tab pos="914400" algn="l"/>
              </a:tabLst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BAB 6 	MELINDUNGI KEAMANAN DAN PRIVASI ANDA</a:t>
            </a:r>
          </a:p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1.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Keamanan</a:t>
            </a:r>
            <a:endParaRPr lang="en-US" sz="2400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2.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Privasi</a:t>
            </a:r>
            <a:endParaRPr lang="en-US" sz="2400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tabLst>
                <a:tab pos="914400" algn="l"/>
              </a:tabLst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BAB 7 	MASA LALU MEMBENTUK MASA DEPAN</a:t>
            </a:r>
          </a:p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	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1.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Masa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Lalu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Membentuk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Masa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Sekarang</a:t>
            </a:r>
            <a:endParaRPr lang="en-US" sz="2400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kumimoji="0" lang="en-US" sz="2400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kumimoji="0" lang="en-US" sz="2400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2. </a:t>
            </a:r>
            <a:r>
              <a:rPr kumimoji="0" lang="en-US" sz="2400" strike="noStrike" kern="120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Masa</a:t>
            </a:r>
            <a:r>
              <a:rPr kumimoji="0" lang="en-US" sz="2400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strike="noStrike" kern="120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Kini</a:t>
            </a:r>
            <a:r>
              <a:rPr kumimoji="0" lang="en-US" sz="2400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strike="noStrike" kern="120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Membentuk</a:t>
            </a:r>
            <a:r>
              <a:rPr kumimoji="0" lang="en-US" sz="2400" strike="noStrike" kern="1200" cap="none" spc="0" normalizeH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strike="noStrike" kern="1200" cap="none" spc="0" normalizeH="0" noProof="0" dirty="0" err="1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Masa</a:t>
            </a:r>
            <a:r>
              <a:rPr kumimoji="0" lang="en-US" sz="2400" strike="noStrike" kern="1200" cap="none" spc="0" normalizeH="0" noProof="0" dirty="0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strike="noStrike" kern="1200" cap="none" spc="0" normalizeH="0" noProof="0" dirty="0" err="1" smtClean="0">
                <a:ln>
                  <a:noFill/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Depan</a:t>
            </a:r>
            <a:endParaRPr kumimoji="0" lang="id-ID" sz="2400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232" y="357166"/>
            <a:ext cx="6758006" cy="928694"/>
          </a:xfrm>
        </p:spPr>
        <p:txBody>
          <a:bodyPr>
            <a:normAutofit fontScale="90000"/>
          </a:bodyPr>
          <a:lstStyle/>
          <a:p>
            <a:pPr algn="r"/>
            <a:r>
              <a:rPr lang="en-US" sz="6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Komponen</a:t>
            </a:r>
            <a:r>
              <a:rPr lang="en-US" sz="6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6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Penilaian</a:t>
            </a:r>
            <a:r>
              <a:rPr lang="id-ID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d-ID" sz="5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71538" y="1571612"/>
            <a:ext cx="7715304" cy="385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Bef>
                <a:spcPct val="0"/>
              </a:spcBef>
              <a:tabLst>
                <a:tab pos="914400" algn="l"/>
              </a:tabLst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10%	PARTISIPASI</a:t>
            </a:r>
          </a:p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	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Kehadiran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keaktifan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dsb</a:t>
            </a:r>
            <a:endParaRPr lang="en-US" sz="2400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lang="en-US" sz="2400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tabLst>
                <a:tab pos="914400" algn="l"/>
              </a:tabLst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30% 	TUGAS</a:t>
            </a:r>
          </a:p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	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Tugas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perorangan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/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kelompok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/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diskusi</a:t>
            </a:r>
            <a:endParaRPr lang="en-US" sz="2400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lang="en-US" sz="2400" dirty="0" smtClean="0"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tabLst>
                <a:tab pos="914400" algn="l"/>
              </a:tabLst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60%	UJIAN AKHIR SEMESTER</a:t>
            </a:r>
          </a:p>
          <a:p>
            <a:pPr lvl="0">
              <a:spcBef>
                <a:spcPct val="0"/>
              </a:spcBef>
            </a:pP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	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Terjadwal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sesuai</a:t>
            </a:r>
            <a:r>
              <a:rPr lang="en-US" sz="2400" dirty="0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fakultas</a:t>
            </a:r>
            <a:endParaRPr kumimoji="0" lang="id-ID" sz="2400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643314"/>
            <a:ext cx="8572528" cy="86834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End Of File</a:t>
            </a:r>
            <a:endParaRPr lang="id-ID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1445</TotalTime>
  <Words>29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SOSIOTEKNOLOGI INFORMASI Nurdin Bahtiar</vt:lpstr>
      <vt:lpstr>Materi </vt:lpstr>
      <vt:lpstr>Komponen Penilaian </vt:lpstr>
      <vt:lpstr>End Of File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aian</cp:lastModifiedBy>
  <cp:revision>58</cp:revision>
  <dcterms:created xsi:type="dcterms:W3CDTF">2011-10-22T23:04:41Z</dcterms:created>
  <dcterms:modified xsi:type="dcterms:W3CDTF">2012-05-06T00:31:47Z</dcterms:modified>
</cp:coreProperties>
</file>