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110" y="581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8AF61D-3018-3D76-8EF3-1EB8CD12E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CB403B-157E-4B95-B78A-EAC166545D3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D93A45-ECA3-5C39-6D3F-4829244FA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D3F797-4D7D-9203-A819-BAC9F0A44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3F3843-A0CF-4AED-838C-F5FB2A05BB5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80005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F4E44B-44DC-65B6-2E1D-B8B792EEC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A1492A-D7B7-4467-999A-8F3879FCC68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956E23-415C-A452-85D0-FFA6FF538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39B1A-C191-FEC6-9B62-AF972F3EE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1E2BCE-CE76-4D95-BFFC-3823C6EAD33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02809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9C1DE-9711-80B3-8AAF-54022D648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2B63C4-0B8E-4805-9BC1-45220C66EB3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509B0-5FAA-F2E3-776C-6ABEA6F6D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CE9F2-B737-220B-0B29-1BFFFEF23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7C80A-B812-4EF4-8B86-A396558CEDD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7732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08C871-CAA4-C8E4-DB01-55AFF8F9D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20AEE7-6E87-44B5-A800-B8951248208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726557-B75B-3D50-AF9E-A4ED3E5A5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45E6A-B398-9037-2780-B8842578B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F00CF5-4961-4BF3-BB7E-F5F88C3D427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76843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025DC8-9113-AA06-8190-AA44D69F3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9941C4-18F1-4D04-9A0B-93B5F7B8E63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385BD-1C0B-BB93-3AB6-C3AE91C61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300DD-D13F-F779-02EE-A31DC3161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317588-346C-4B27-B6FB-256D2CE1782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48974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1DA83C5-1E8C-B17E-05C1-CE1A9FF51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050E8F-3275-45C3-BFC1-6C3ACFD1F47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C7CBEF0-AC83-0119-75D4-19BDC19EB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259F262-D92B-2380-322A-D9593A9C9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32896-16DE-47F9-A72A-512D4FB0A53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7908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53AF2A0-96C3-DCA4-9B46-27312F93C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62C8FE-41A4-4AA3-8B52-C7E4E3F1B36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F31872A-216D-E2B1-5CC4-DE7C51F6C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3DC0D6C-88D8-3700-C71A-E189E7AB1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A5BCE-4D2D-464F-B933-FDD7220C900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53312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39ADFDD-D1AF-FBEE-1A69-95A3BF852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710255-2139-4BE9-BF62-DF52820659D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C83B19F-8530-E24B-618B-6BC9DBE93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A315E06-1768-698F-00C1-0C1832412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C8CEB-D05C-4EBE-BD45-F2C2669710E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08061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83D525F-7DE9-2660-4A22-03F76B2E9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D531F0-669C-4E8C-AE6D-E6AB58049EE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8E9385C-6904-08BC-C948-326E4985D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C8DD646-1FA3-C7A3-FBF2-3DCB84C87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9DA2C-5C56-492D-B7A7-745D9D42633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87239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70D8648-7A44-EDC3-D3AE-F48E89536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89D79A-40A9-436F-9D1C-653D1C433F5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B89215A-6DEC-A85E-6DC5-16EC421B9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FD76B05-C736-5AA7-149B-747362482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DF4D6-774D-40A8-B367-B3FE9CBDEEC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10711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31129A6-8AA4-C3F0-D2BE-2EDCCBD9A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BA70A5-AFF5-4A51-B985-88986E3C74A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435E39F-7521-1945-B7A9-19EA08C9B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800B0BA-049C-6754-66AD-235F0FD75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B4100-380F-43E5-9476-599DCBD5A50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50868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5EE7452-E96A-8AA1-EF43-8A16DFF4C1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512FCED-B9A7-B3EF-870F-E4F0287E90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F8B3A-F976-3980-3A7A-71D795C6B8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1031FB9-30CC-4910-9577-155A5702D41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18674-B450-E532-0CB1-B300052E8A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6327C-EB0F-9909-3CB3-59D1FFAD63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587721CA-4DA2-4C59-882F-FD80AACE5106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1B23B546-3BC2-8348-6EE9-0F4DB3DF118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C1628584-1602-4370-A56E-8115BA954BE9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>
            <a:extLst>
              <a:ext uri="{FF2B5EF4-FFF2-40B4-BE49-F238E27FC236}">
                <a16:creationId xmlns:a16="http://schemas.microsoft.com/office/drawing/2014/main" id="{691F1C67-4389-2520-2C54-51E9FF312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EA6F8E8B-7B05-2C81-156E-4983708F550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45D7622-1389-E29C-9E3D-328C95988E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1D4CAA6-0F9C-5B55-307B-0DD7A5D6C9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A210B644-ACD1-90AE-90F9-75D593A7711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7E15872-842B-CE4C-4102-E45A4FE42F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928DC9A-414C-ED44-BB7F-B622000A4C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4F7F4131-B6FC-6E3D-C4E1-50C62919B36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053624AF-BCFF-1B21-895D-35A2206BD1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773391C-ADE9-9E23-D08E-5C83B1E374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3">
            <a:extLst>
              <a:ext uri="{FF2B5EF4-FFF2-40B4-BE49-F238E27FC236}">
                <a16:creationId xmlns:a16="http://schemas.microsoft.com/office/drawing/2014/main" id="{E5515585-ABE1-FD32-30C8-B6848BB3C7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05F7F8AE-DF19-2730-1A0B-1B5D1BF64EA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0ACF050-F987-F9A7-B66E-71CCECB793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7E72833-8B2F-5DD0-B3E2-C138BAC361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4A2A8DEE-D768-1DE3-61DB-CA477E74A5C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066DDCA-D989-CE5C-0C93-ABD816F3AF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D4A1D82-A692-4091-003D-E43137DBD3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CE9CF26B-B370-BDE4-894A-645EF472828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8A87ECF8-9655-52CA-426B-842DADBD51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BEBF5E7-77B8-860C-AABA-08A6D2F328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>
            <a:extLst>
              <a:ext uri="{FF2B5EF4-FFF2-40B4-BE49-F238E27FC236}">
                <a16:creationId xmlns:a16="http://schemas.microsoft.com/office/drawing/2014/main" id="{5D3A76D9-BE8F-9B97-2411-0C8993D04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7CCB1B24-7584-6311-F2F0-956E039E69A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F8C1A57-912F-4685-AB54-2C816DE4CA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1ACD14B-84B1-CEDE-630D-0387BC8879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F50AA85F-D142-85E7-E1AF-285B3C01FE0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484ACDF-0450-CB41-9D8E-312C6C83E8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02BE81F-77AC-08D5-81AE-B8A20CBEE7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8B48440C-EB33-E5EA-7FDA-DB234D9FDF4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17894E99-C363-7401-76C8-3EACF53EC9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26271A5-2BB5-53EC-5D29-D790A1BB33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4">
            <a:extLst>
              <a:ext uri="{FF2B5EF4-FFF2-40B4-BE49-F238E27FC236}">
                <a16:creationId xmlns:a16="http://schemas.microsoft.com/office/drawing/2014/main" id="{C2E15F53-A20E-F4EE-6F65-9D85DE84C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4711E60A-3FA3-A259-7CB5-4CA3C235291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697A149-D1A2-C981-E4B4-D9C10D9DD0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753B455-58AD-800B-32B4-F50EC357AF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F8350A91-A55B-D793-3BBA-8F46B7C2FD6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194B54D-F2B4-0FC2-ECF8-E29DBFBAF6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00B2350-8609-16D0-7A78-613697B5F5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CDABF32A-465E-D8AE-45E2-EE59C853EAD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0C45BDC7-CADF-2DE9-E3D4-77E74E20EF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95438B7-5B6A-0150-AB0D-5C3298E878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4">
            <a:extLst>
              <a:ext uri="{FF2B5EF4-FFF2-40B4-BE49-F238E27FC236}">
                <a16:creationId xmlns:a16="http://schemas.microsoft.com/office/drawing/2014/main" id="{8F6115E6-1592-3488-636D-A069AA93B2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152F000F-C5F3-3E06-AD21-D432867FD11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86403AC-97BE-79DE-0202-F6899845BA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2B1BA71-347E-337E-7079-050A7C4758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B8B838F0-86B9-BD12-1560-99503839C5B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A06E330-8A53-F5C0-56D2-DD570D5DEC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9777CCD-31D8-6BB7-644D-56FBF09743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66CA710C-BB13-9606-35C9-40A1AF63603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2AB9D891-22CA-C456-A87E-C1862962A7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993F38F-595E-A71A-9D31-9EAC7C1832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4">
            <a:extLst>
              <a:ext uri="{FF2B5EF4-FFF2-40B4-BE49-F238E27FC236}">
                <a16:creationId xmlns:a16="http://schemas.microsoft.com/office/drawing/2014/main" id="{5059575F-69E9-F2F9-56D8-F16F00476B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756F4C5D-029D-823F-8ACC-46797BCF37C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FF03C0C-FCFE-BB13-9B1E-96EE0BA2CD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AA225D7-9A03-199B-BFD5-310B028D04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49C101AE-060D-063D-8865-76656714A48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2A3AAA1-5CB7-D932-8770-E45F3DD882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39A33F8-5576-D748-0A8C-5373F75AC0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4E4C0EB6-54B4-6BB0-0890-6EC872303BD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F9F85FCA-78D8-0712-4213-4E79FA0642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B2BD7E9-53C5-8ABA-802C-F2900C015E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2008-08-22T16:05:05Z</dcterms:created>
  <dcterms:modified xsi:type="dcterms:W3CDTF">2024-10-09T00:17:50Z</dcterms:modified>
</cp:coreProperties>
</file>