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71" r:id="rId3"/>
    <p:sldId id="372" r:id="rId4"/>
    <p:sldId id="373" r:id="rId5"/>
    <p:sldId id="374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386" r:id="rId18"/>
    <p:sldId id="387" r:id="rId19"/>
    <p:sldId id="388" r:id="rId20"/>
    <p:sldId id="389" r:id="rId21"/>
    <p:sldId id="39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611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605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937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378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780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484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074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445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759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4735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955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73344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5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우리가 너희 가운데 들어간 것이 헛되지 않은 줄을 너희가 친히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너희 믿는 자들을 향하여 어떻게 거룩하고 옳고 흠 없이 행하였는지에 대하여 너희가 증인이요 하나님도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너희도 아는 바와 같이 우리가 너희 각 사람에게 아버지가 자기 자녀에게 하듯 권면하고 위로하고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경계하노니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너희를 부르사 자기 나라와 영광에 이르게 하시는 하나님께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합당히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행하게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이러므로 우리가 하나님께 끊임없이 감사함은 너희가 우리에게 들은 바 하나님의 말씀을 받을 때에 사람의 말로 받지 아니하고 하나님의 말씀으로 받음이니 진실로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말씀이 또한 너희 믿는 자 가운데에서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역사하느니라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너희가 그리스도 예수 안에서 유대에 있는 하나님의 교회들을 본받은 자 되었으니 그들이 유대인들에게 고난을 받음과 같이 너희도 너희 동족에게서 동일한 고난을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유대인은 주 예수와 선지자들을 죽이고 우리를 쫓아내고 하나님을 기쁘시게 하지 아니하고 모든 사람에게 대적이 되어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이방인에게 말하여 구원받게 함을 그들이 금하여 자기 죄를 항상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채우매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노하심이 끝까지 그들에게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우리가 잠시 너희를 떠난 것은 얼굴이요 마음은 아니니 너희 얼굴 보기를 열정으로 더욱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힘썼노라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나 바울은 한번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가고자 하였으나 사탄이 우리를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막았도다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우리의 소망이나 기쁨이나 자랑의 면류관이 무엇이냐 그가 강림하실 때 우리 주 예수 앞에 너희가 아니냐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아는 바와 같이 우리가 먼저 빌립보에서 고난과 능욕을 당하였으나 우리 하나님을 힘입어 많은 싸움 중에 하나님의 복음을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우리의 영광이요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우리의 권면은 간사함이나 부정에서 난 것이 아니요 속임수로 하는 것도 아니라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하나님께 옳게 여기심을 입어 복음을 위탁 받았으니 우리가 이와 같이 말함은 사람을 기쁘게 하려 함이 아니요 오직 우리 마음을 감찰하시는 하나님을 기쁘시게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알거니와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아무 때에도 아첨하는 말이나 탐심의 탈을 쓰지 아니한 것을 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증언하시느니라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우리는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너희에게서든지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이에게서든지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사람에게서는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영광을 구하지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우리는 그리스도의 사도로서 마땅히 권위를 주장할 수 있으나 도리어 너희 가운데서 유순한 자가 되어 유모가 자기 자녀를 기름과 같이 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이같이 너희를 사모하여 하나님의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복음뿐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우리의 목숨까지도 너희에게 주기를 기뻐함은 너희가 우리의 사랑하는 자 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형제들아 우리의 수고와 애쓴 것을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기억하리니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아무에게도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폐를 끼치지 아니하려고 밤낮으로 일하면서 너희에게 하나님의 복음을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데살로니가전서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378</Words>
  <Application>Microsoft Office PowerPoint</Application>
  <PresentationFormat>와이드스크린</PresentationFormat>
  <Paragraphs>40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20</vt:i4>
      </vt:variant>
    </vt:vector>
  </HeadingPairs>
  <TitlesOfParts>
    <vt:vector size="2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2024-10-01T11:36:10Z</dcterms:modified>
</cp:coreProperties>
</file>