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459"/>
    <a:srgbClr val="49712D"/>
    <a:srgbClr val="6BA842"/>
    <a:srgbClr val="538133"/>
    <a:srgbClr val="385723"/>
    <a:srgbClr val="17240E"/>
    <a:srgbClr val="2E5974"/>
    <a:srgbClr val="284E66"/>
    <a:srgbClr val="2B556F"/>
    <a:srgbClr val="274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3" d="100"/>
          <a:sy n="33" d="100"/>
        </p:scale>
        <p:origin x="1842" y="1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E7B24-B013-4EA0-8F42-7769E9834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CD338B-AA90-472B-97C0-8CB398F42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1C13FD-8523-41BA-B63A-669469F7D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2F65D-BA8C-4E50-9B44-A04C540AB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DF436-09E7-481A-9F76-4B847D3C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9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8ED21-1D10-49AD-9901-9B9DCCC04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40354-698E-4385-B173-C4819D9C4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C9DD8-1EA8-48C8-A60D-73EB17B4C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D2A92-501E-4BC8-A3EE-2C551E4F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9BF95-B886-43E8-8928-537020D4C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90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3960C8-B503-4C67-B173-D43AFFEA1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E59572-DEDE-400D-82E1-C8F777D27A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347AC-2688-402D-BE7B-82764DC2A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A079D-0061-4632-A4A9-5C0E1CA1F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B9A6D-6732-45B5-9F00-8AE2113C7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96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8AD83B-52D7-447D-AEC0-6A9FF622E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B1B9A-04D8-40AF-A04D-2841BDB82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FBC8D-40EC-47CB-986D-A09B9177F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E025B-493C-4D27-97F9-C678A519B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B0BDE-7A7D-427B-A95C-C2BA13572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1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537F6-9784-414B-9F8D-9F4B65815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AC573-75FC-4285-B179-0E5C91389F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0A45A-BC87-455B-887F-69245998A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51662-A30A-467C-BE0C-AA069FA66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8D684-8B26-417B-94CB-130EAABE3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52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E79E4-DD4B-4649-8DF1-AE427A744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13FF3-40DE-48CF-9A57-BC8B98C64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374AC8-F02D-4D3A-940C-A7DA17EC0B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2DE8D0-761B-4E23-A571-AFCE8B7AF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C1F4F4-989E-49E6-9BEC-D4574FEDF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C52488-C634-4DFE-8E51-7DCA767CF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2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7239A-DEB7-4946-96C9-BAB803F92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9B94B-6DF2-4791-9FF4-BC186A51A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49A7D-32CF-4B66-8EF6-DFF4EA167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678DD1-2C62-42D7-88B3-BD48D1856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7F7B79-5D93-49A9-9914-E366D094D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2BED6E-5E65-45C2-8C53-A93EF5179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D2AA0-8EC3-45BD-A6A7-C9B687A69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1A6BEC-6A27-44DA-B712-CEA502494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18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10149-4320-469E-B90C-7AC5A758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659A5-DA95-47BD-937A-8CD3685ED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3BA57-5729-442E-9B26-49BAD744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719D69-6DC5-4A9F-933F-5542B9F0C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40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25B8C0-AF2C-4C9D-9641-C3991C627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1FA812-AC98-4745-9661-E48B06DDE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32D43-205A-4CCD-B43A-ADB7E146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10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93B18-FC69-4ED3-820F-49241CB18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2A42A-EEDE-404E-935A-3C36A8429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0FFEAF-65DD-4EA1-9ECD-47189AA7F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76D98-1877-478A-A793-910CF3782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05B2F7-6E91-493C-92B1-32C3F0666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CE00F5-E5D3-4099-8FD7-BFBEF5A38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28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46A79-11C8-418D-A74B-159E96585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968FDC-D3F8-4F79-BD93-E9275023F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DE7F16-1227-4F3E-B74F-DF6D6F391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56F4E6-E29D-4940-8BC5-D9313C688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DE2307-123E-42DA-9C7F-9309FC73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31B58F-D7EA-4891-B268-388F39905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2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52752D-9D0B-404D-9863-C690AFE0E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F83362-2BFA-4E3F-A09A-06FB0CE33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853AC-70E3-400F-BFE5-8D53CA4FC1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4C5A9-D7E4-46EF-AD9B-F1DE9D211786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53A61-DAA9-4A31-80F8-1747CD3540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F5D7A-4ADE-4C43-97DD-B7568AA32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BD40A-38F3-4210-935C-A87CB012A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6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44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-">
            <a:extLst>
              <a:ext uri="{FF2B5EF4-FFF2-40B4-BE49-F238E27FC236}">
                <a16:creationId xmlns:a16="http://schemas.microsoft.com/office/drawing/2014/main" id="{4E594B22-4B39-4DBE-806A-3223BB2707C8}"/>
              </a:ext>
            </a:extLst>
          </p:cNvPr>
          <p:cNvSpPr/>
          <p:nvPr/>
        </p:nvSpPr>
        <p:spPr>
          <a:xfrm>
            <a:off x="0" y="5283475"/>
            <a:ext cx="12192000" cy="157452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-">
            <a:extLst>
              <a:ext uri="{FF2B5EF4-FFF2-40B4-BE49-F238E27FC236}">
                <a16:creationId xmlns:a16="http://schemas.microsoft.com/office/drawing/2014/main" id="{26FCBBF9-B2F5-49A0-B2D5-DB482FB2490E}"/>
              </a:ext>
            </a:extLst>
          </p:cNvPr>
          <p:cNvSpPr/>
          <p:nvPr/>
        </p:nvSpPr>
        <p:spPr>
          <a:xfrm>
            <a:off x="0" y="-61492"/>
            <a:ext cx="12192000" cy="5344967"/>
          </a:xfrm>
          <a:custGeom>
            <a:avLst/>
            <a:gdLst>
              <a:gd name="connsiteX0" fmla="*/ 0 w 12192000"/>
              <a:gd name="connsiteY0" fmla="*/ 0 h 12192000"/>
              <a:gd name="connsiteX1" fmla="*/ 12192000 w 12192000"/>
              <a:gd name="connsiteY1" fmla="*/ 0 h 12192000"/>
              <a:gd name="connsiteX2" fmla="*/ 12192000 w 12192000"/>
              <a:gd name="connsiteY2" fmla="*/ 12192000 h 12192000"/>
              <a:gd name="connsiteX3" fmla="*/ 0 w 12192000"/>
              <a:gd name="connsiteY3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2192000">
                <a:moveTo>
                  <a:pt x="0" y="0"/>
                </a:moveTo>
                <a:lnTo>
                  <a:pt x="12192000" y="0"/>
                </a:lnTo>
                <a:lnTo>
                  <a:pt x="12192000" y="12192000"/>
                </a:lnTo>
                <a:lnTo>
                  <a:pt x="0" y="12192000"/>
                </a:lnTo>
                <a:close/>
              </a:path>
            </a:pathLst>
          </a:custGeom>
          <a:solidFill>
            <a:srgbClr val="234459"/>
          </a:solidFill>
          <a:ln w="2438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-">
            <a:extLst>
              <a:ext uri="{FF2B5EF4-FFF2-40B4-BE49-F238E27FC236}">
                <a16:creationId xmlns:a16="http://schemas.microsoft.com/office/drawing/2014/main" id="{7BE4CB77-EE67-4F94-8984-5F0CAE33DBE5}"/>
              </a:ext>
            </a:extLst>
          </p:cNvPr>
          <p:cNvSpPr/>
          <p:nvPr/>
        </p:nvSpPr>
        <p:spPr>
          <a:xfrm>
            <a:off x="-131999" y="-1056921"/>
            <a:ext cx="13380848" cy="6126621"/>
          </a:xfrm>
          <a:custGeom>
            <a:avLst/>
            <a:gdLst>
              <a:gd name="connsiteX0" fmla="*/ 1248547 w 12323999"/>
              <a:gd name="connsiteY0" fmla="*/ 5635935 h 5642727"/>
              <a:gd name="connsiteX1" fmla="*/ 1248547 w 12323999"/>
              <a:gd name="connsiteY1" fmla="*/ 5642727 h 5642727"/>
              <a:gd name="connsiteX2" fmla="*/ 1248547 w 12323999"/>
              <a:gd name="connsiteY2" fmla="*/ 5635935 h 5642727"/>
              <a:gd name="connsiteX3" fmla="*/ 2818301 w 12323999"/>
              <a:gd name="connsiteY3" fmla="*/ 4814090 h 5642727"/>
              <a:gd name="connsiteX4" fmla="*/ 2818301 w 12323999"/>
              <a:gd name="connsiteY4" fmla="*/ 4831750 h 5642727"/>
              <a:gd name="connsiteX5" fmla="*/ 2818301 w 12323999"/>
              <a:gd name="connsiteY5" fmla="*/ 4814090 h 5642727"/>
              <a:gd name="connsiteX6" fmla="*/ 288714 w 12323999"/>
              <a:gd name="connsiteY6" fmla="*/ 4733943 h 5642727"/>
              <a:gd name="connsiteX7" fmla="*/ 293575 w 12323999"/>
              <a:gd name="connsiteY7" fmla="*/ 4733943 h 5642727"/>
              <a:gd name="connsiteX8" fmla="*/ 300864 w 12323999"/>
              <a:gd name="connsiteY8" fmla="*/ 4738018 h 5642727"/>
              <a:gd name="connsiteX9" fmla="*/ 300864 w 12323999"/>
              <a:gd name="connsiteY9" fmla="*/ 4740735 h 5642727"/>
              <a:gd name="connsiteX10" fmla="*/ 278995 w 12323999"/>
              <a:gd name="connsiteY10" fmla="*/ 4746169 h 5642727"/>
              <a:gd name="connsiteX11" fmla="*/ 288714 w 12323999"/>
              <a:gd name="connsiteY11" fmla="*/ 4733943 h 5642727"/>
              <a:gd name="connsiteX12" fmla="*/ 3841315 w 12323999"/>
              <a:gd name="connsiteY12" fmla="*/ 4452750 h 5642727"/>
              <a:gd name="connsiteX13" fmla="*/ 3841315 w 12323999"/>
              <a:gd name="connsiteY13" fmla="*/ 4466334 h 5642727"/>
              <a:gd name="connsiteX14" fmla="*/ 3841315 w 12323999"/>
              <a:gd name="connsiteY14" fmla="*/ 4452750 h 5642727"/>
              <a:gd name="connsiteX15" fmla="*/ 7923623 w 12323999"/>
              <a:gd name="connsiteY15" fmla="*/ 4401129 h 5642727"/>
              <a:gd name="connsiteX16" fmla="*/ 7928483 w 12323999"/>
              <a:gd name="connsiteY16" fmla="*/ 4402488 h 5642727"/>
              <a:gd name="connsiteX17" fmla="*/ 7933343 w 12323999"/>
              <a:gd name="connsiteY17" fmla="*/ 4411997 h 5642727"/>
              <a:gd name="connsiteX18" fmla="*/ 7916333 w 12323999"/>
              <a:gd name="connsiteY18" fmla="*/ 4409280 h 5642727"/>
              <a:gd name="connsiteX19" fmla="*/ 7913904 w 12323999"/>
              <a:gd name="connsiteY19" fmla="*/ 4406563 h 5642727"/>
              <a:gd name="connsiteX20" fmla="*/ 7923623 w 12323999"/>
              <a:gd name="connsiteY20" fmla="*/ 4401129 h 5642727"/>
              <a:gd name="connsiteX21" fmla="*/ 12183341 w 12323999"/>
              <a:gd name="connsiteY21" fmla="*/ 3937907 h 5642727"/>
              <a:gd name="connsiteX22" fmla="*/ 12202781 w 12323999"/>
              <a:gd name="connsiteY22" fmla="*/ 3956925 h 5642727"/>
              <a:gd name="connsiteX23" fmla="*/ 12168761 w 12323999"/>
              <a:gd name="connsiteY23" fmla="*/ 3967793 h 5642727"/>
              <a:gd name="connsiteX24" fmla="*/ 12149321 w 12323999"/>
              <a:gd name="connsiteY24" fmla="*/ 3948775 h 5642727"/>
              <a:gd name="connsiteX25" fmla="*/ 12183341 w 12323999"/>
              <a:gd name="connsiteY25" fmla="*/ 3937907 h 5642727"/>
              <a:gd name="connsiteX26" fmla="*/ 8142320 w 12323999"/>
              <a:gd name="connsiteY26" fmla="*/ 3918890 h 5642727"/>
              <a:gd name="connsiteX27" fmla="*/ 8161759 w 12323999"/>
              <a:gd name="connsiteY27" fmla="*/ 3937908 h 5642727"/>
              <a:gd name="connsiteX28" fmla="*/ 8127740 w 12323999"/>
              <a:gd name="connsiteY28" fmla="*/ 3948775 h 5642727"/>
              <a:gd name="connsiteX29" fmla="*/ 8108300 w 12323999"/>
              <a:gd name="connsiteY29" fmla="*/ 3929757 h 5642727"/>
              <a:gd name="connsiteX30" fmla="*/ 8142320 w 12323999"/>
              <a:gd name="connsiteY30" fmla="*/ 3918890 h 5642727"/>
              <a:gd name="connsiteX31" fmla="*/ 10304983 w 12323999"/>
              <a:gd name="connsiteY31" fmla="*/ 3856403 h 5642727"/>
              <a:gd name="connsiteX32" fmla="*/ 10324422 w 12323999"/>
              <a:gd name="connsiteY32" fmla="*/ 3875420 h 5642727"/>
              <a:gd name="connsiteX33" fmla="*/ 10290403 w 12323999"/>
              <a:gd name="connsiteY33" fmla="*/ 3886288 h 5642727"/>
              <a:gd name="connsiteX34" fmla="*/ 10270963 w 12323999"/>
              <a:gd name="connsiteY34" fmla="*/ 3867270 h 5642727"/>
              <a:gd name="connsiteX35" fmla="*/ 10304983 w 12323999"/>
              <a:gd name="connsiteY35" fmla="*/ 3856403 h 5642727"/>
              <a:gd name="connsiteX36" fmla="*/ 10888173 w 12323999"/>
              <a:gd name="connsiteY36" fmla="*/ 3850969 h 5642727"/>
              <a:gd name="connsiteX37" fmla="*/ 10907612 w 12323999"/>
              <a:gd name="connsiteY37" fmla="*/ 3869987 h 5642727"/>
              <a:gd name="connsiteX38" fmla="*/ 10873593 w 12323999"/>
              <a:gd name="connsiteY38" fmla="*/ 3880854 h 5642727"/>
              <a:gd name="connsiteX39" fmla="*/ 10854153 w 12323999"/>
              <a:gd name="connsiteY39" fmla="*/ 3861836 h 5642727"/>
              <a:gd name="connsiteX40" fmla="*/ 10888173 w 12323999"/>
              <a:gd name="connsiteY40" fmla="*/ 3850969 h 5642727"/>
              <a:gd name="connsiteX41" fmla="*/ 804767 w 12323999"/>
              <a:gd name="connsiteY41" fmla="*/ 3806311 h 5642727"/>
              <a:gd name="connsiteX42" fmla="*/ 828155 w 12323999"/>
              <a:gd name="connsiteY42" fmla="*/ 3807499 h 5642727"/>
              <a:gd name="connsiteX43" fmla="*/ 840305 w 12323999"/>
              <a:gd name="connsiteY43" fmla="*/ 3829234 h 5642727"/>
              <a:gd name="connsiteX44" fmla="*/ 798996 w 12323999"/>
              <a:gd name="connsiteY44" fmla="*/ 3837385 h 5642727"/>
              <a:gd name="connsiteX45" fmla="*/ 786846 w 12323999"/>
              <a:gd name="connsiteY45" fmla="*/ 3814291 h 5642727"/>
              <a:gd name="connsiteX46" fmla="*/ 804767 w 12323999"/>
              <a:gd name="connsiteY46" fmla="*/ 3806311 h 5642727"/>
              <a:gd name="connsiteX47" fmla="*/ 11252667 w 12323999"/>
              <a:gd name="connsiteY47" fmla="*/ 3755879 h 5642727"/>
              <a:gd name="connsiteX48" fmla="*/ 11252667 w 12323999"/>
              <a:gd name="connsiteY48" fmla="*/ 3770822 h 5642727"/>
              <a:gd name="connsiteX49" fmla="*/ 11252667 w 12323999"/>
              <a:gd name="connsiteY49" fmla="*/ 3755879 h 5642727"/>
              <a:gd name="connsiteX50" fmla="*/ 11233226 w 12323999"/>
              <a:gd name="connsiteY50" fmla="*/ 3687959 h 5642727"/>
              <a:gd name="connsiteX51" fmla="*/ 11252666 w 12323999"/>
              <a:gd name="connsiteY51" fmla="*/ 3706977 h 5642727"/>
              <a:gd name="connsiteX52" fmla="*/ 11218647 w 12323999"/>
              <a:gd name="connsiteY52" fmla="*/ 3717844 h 5642727"/>
              <a:gd name="connsiteX53" fmla="*/ 11199207 w 12323999"/>
              <a:gd name="connsiteY53" fmla="*/ 3698826 h 5642727"/>
              <a:gd name="connsiteX54" fmla="*/ 11233226 w 12323999"/>
              <a:gd name="connsiteY54" fmla="*/ 3687959 h 5642727"/>
              <a:gd name="connsiteX55" fmla="*/ 10667047 w 12323999"/>
              <a:gd name="connsiteY55" fmla="*/ 3634980 h 5642727"/>
              <a:gd name="connsiteX56" fmla="*/ 10686486 w 12323999"/>
              <a:gd name="connsiteY56" fmla="*/ 3653998 h 5642727"/>
              <a:gd name="connsiteX57" fmla="*/ 10652467 w 12323999"/>
              <a:gd name="connsiteY57" fmla="*/ 3664865 h 5642727"/>
              <a:gd name="connsiteX58" fmla="*/ 10633027 w 12323999"/>
              <a:gd name="connsiteY58" fmla="*/ 3645847 h 5642727"/>
              <a:gd name="connsiteX59" fmla="*/ 10667047 w 12323999"/>
              <a:gd name="connsiteY59" fmla="*/ 3634980 h 5642727"/>
              <a:gd name="connsiteX60" fmla="*/ 188469 w 12323999"/>
              <a:gd name="connsiteY60" fmla="*/ 3602548 h 5642727"/>
              <a:gd name="connsiteX61" fmla="*/ 210945 w 12323999"/>
              <a:gd name="connsiteY61" fmla="*/ 3603736 h 5642727"/>
              <a:gd name="connsiteX62" fmla="*/ 223095 w 12323999"/>
              <a:gd name="connsiteY62" fmla="*/ 3625471 h 5642727"/>
              <a:gd name="connsiteX63" fmla="*/ 181786 w 12323999"/>
              <a:gd name="connsiteY63" fmla="*/ 3633622 h 5642727"/>
              <a:gd name="connsiteX64" fmla="*/ 169636 w 12323999"/>
              <a:gd name="connsiteY64" fmla="*/ 3610528 h 5642727"/>
              <a:gd name="connsiteX65" fmla="*/ 188469 w 12323999"/>
              <a:gd name="connsiteY65" fmla="*/ 3602548 h 5642727"/>
              <a:gd name="connsiteX66" fmla="*/ 11809128 w 12323999"/>
              <a:gd name="connsiteY66" fmla="*/ 3564342 h 5642727"/>
              <a:gd name="connsiteX67" fmla="*/ 11828567 w 12323999"/>
              <a:gd name="connsiteY67" fmla="*/ 3583359 h 5642727"/>
              <a:gd name="connsiteX68" fmla="*/ 11794548 w 12323999"/>
              <a:gd name="connsiteY68" fmla="*/ 3594227 h 5642727"/>
              <a:gd name="connsiteX69" fmla="*/ 11775108 w 12323999"/>
              <a:gd name="connsiteY69" fmla="*/ 3575209 h 5642727"/>
              <a:gd name="connsiteX70" fmla="*/ 11809128 w 12323999"/>
              <a:gd name="connsiteY70" fmla="*/ 3564342 h 5642727"/>
              <a:gd name="connsiteX71" fmla="*/ 2818606 w 12323999"/>
              <a:gd name="connsiteY71" fmla="*/ 3550587 h 5642727"/>
              <a:gd name="connsiteX72" fmla="*/ 2835311 w 12323999"/>
              <a:gd name="connsiteY72" fmla="*/ 3553474 h 5642727"/>
              <a:gd name="connsiteX73" fmla="*/ 2835311 w 12323999"/>
              <a:gd name="connsiteY73" fmla="*/ 3567058 h 5642727"/>
              <a:gd name="connsiteX74" fmla="*/ 2837740 w 12323999"/>
              <a:gd name="connsiteY74" fmla="*/ 3564341 h 5642727"/>
              <a:gd name="connsiteX75" fmla="*/ 2840171 w 12323999"/>
              <a:gd name="connsiteY75" fmla="*/ 3568417 h 5642727"/>
              <a:gd name="connsiteX76" fmla="*/ 2830451 w 12323999"/>
              <a:gd name="connsiteY76" fmla="*/ 3571134 h 5642727"/>
              <a:gd name="connsiteX77" fmla="*/ 2825590 w 12323999"/>
              <a:gd name="connsiteY77" fmla="*/ 3567058 h 5642727"/>
              <a:gd name="connsiteX78" fmla="*/ 2832881 w 12323999"/>
              <a:gd name="connsiteY78" fmla="*/ 3568417 h 5642727"/>
              <a:gd name="connsiteX79" fmla="*/ 2811013 w 12323999"/>
              <a:gd name="connsiteY79" fmla="*/ 3558908 h 5642727"/>
              <a:gd name="connsiteX80" fmla="*/ 2818606 w 12323999"/>
              <a:gd name="connsiteY80" fmla="*/ 3550587 h 5642727"/>
              <a:gd name="connsiteX81" fmla="*/ 7663618 w 12323999"/>
              <a:gd name="connsiteY81" fmla="*/ 3523589 h 5642727"/>
              <a:gd name="connsiteX82" fmla="*/ 7663618 w 12323999"/>
              <a:gd name="connsiteY82" fmla="*/ 3533098 h 5642727"/>
              <a:gd name="connsiteX83" fmla="*/ 7663618 w 12323999"/>
              <a:gd name="connsiteY83" fmla="*/ 3523589 h 5642727"/>
              <a:gd name="connsiteX84" fmla="*/ 4474005 w 12323999"/>
              <a:gd name="connsiteY84" fmla="*/ 3483007 h 5642727"/>
              <a:gd name="connsiteX85" fmla="*/ 4497393 w 12323999"/>
              <a:gd name="connsiteY85" fmla="*/ 3484195 h 5642727"/>
              <a:gd name="connsiteX86" fmla="*/ 4509543 w 12323999"/>
              <a:gd name="connsiteY86" fmla="*/ 3505930 h 5642727"/>
              <a:gd name="connsiteX87" fmla="*/ 4468234 w 12323999"/>
              <a:gd name="connsiteY87" fmla="*/ 3514081 h 5642727"/>
              <a:gd name="connsiteX88" fmla="*/ 4456083 w 12323999"/>
              <a:gd name="connsiteY88" fmla="*/ 3490987 h 5642727"/>
              <a:gd name="connsiteX89" fmla="*/ 4474005 w 12323999"/>
              <a:gd name="connsiteY89" fmla="*/ 3483007 h 5642727"/>
              <a:gd name="connsiteX90" fmla="*/ 2507259 w 12323999"/>
              <a:gd name="connsiteY90" fmla="*/ 3477403 h 5642727"/>
              <a:gd name="connsiteX91" fmla="*/ 2526698 w 12323999"/>
              <a:gd name="connsiteY91" fmla="*/ 3496421 h 5642727"/>
              <a:gd name="connsiteX92" fmla="*/ 2495109 w 12323999"/>
              <a:gd name="connsiteY92" fmla="*/ 3507288 h 5642727"/>
              <a:gd name="connsiteX93" fmla="*/ 2475669 w 12323999"/>
              <a:gd name="connsiteY93" fmla="*/ 3489629 h 5642727"/>
              <a:gd name="connsiteX94" fmla="*/ 2507259 w 12323999"/>
              <a:gd name="connsiteY94" fmla="*/ 3477403 h 5642727"/>
              <a:gd name="connsiteX95" fmla="*/ 9964789 w 12323999"/>
              <a:gd name="connsiteY95" fmla="*/ 3404049 h 5642727"/>
              <a:gd name="connsiteX96" fmla="*/ 9984228 w 12323999"/>
              <a:gd name="connsiteY96" fmla="*/ 3423067 h 5642727"/>
              <a:gd name="connsiteX97" fmla="*/ 9950209 w 12323999"/>
              <a:gd name="connsiteY97" fmla="*/ 3433934 h 5642727"/>
              <a:gd name="connsiteX98" fmla="*/ 9930769 w 12323999"/>
              <a:gd name="connsiteY98" fmla="*/ 3414916 h 5642727"/>
              <a:gd name="connsiteX99" fmla="*/ 9964789 w 12323999"/>
              <a:gd name="connsiteY99" fmla="*/ 3404049 h 5642727"/>
              <a:gd name="connsiteX100" fmla="*/ 9546836 w 12323999"/>
              <a:gd name="connsiteY100" fmla="*/ 3332052 h 5642727"/>
              <a:gd name="connsiteX101" fmla="*/ 9551696 w 12323999"/>
              <a:gd name="connsiteY101" fmla="*/ 3341561 h 5642727"/>
              <a:gd name="connsiteX102" fmla="*/ 9544405 w 12323999"/>
              <a:gd name="connsiteY102" fmla="*/ 3342920 h 5642727"/>
              <a:gd name="connsiteX103" fmla="*/ 9539546 w 12323999"/>
              <a:gd name="connsiteY103" fmla="*/ 3333411 h 5642727"/>
              <a:gd name="connsiteX104" fmla="*/ 9546836 w 12323999"/>
              <a:gd name="connsiteY104" fmla="*/ 3332052 h 5642727"/>
              <a:gd name="connsiteX105" fmla="*/ 10535829 w 12323999"/>
              <a:gd name="connsiteY105" fmla="*/ 3266848 h 5642727"/>
              <a:gd name="connsiteX106" fmla="*/ 10555268 w 12323999"/>
              <a:gd name="connsiteY106" fmla="*/ 3285866 h 5642727"/>
              <a:gd name="connsiteX107" fmla="*/ 10521249 w 12323999"/>
              <a:gd name="connsiteY107" fmla="*/ 3296733 h 5642727"/>
              <a:gd name="connsiteX108" fmla="*/ 10501809 w 12323999"/>
              <a:gd name="connsiteY108" fmla="*/ 3277715 h 5642727"/>
              <a:gd name="connsiteX109" fmla="*/ 10535829 w 12323999"/>
              <a:gd name="connsiteY109" fmla="*/ 3266848 h 5642727"/>
              <a:gd name="connsiteX110" fmla="*/ 1818370 w 12323999"/>
              <a:gd name="connsiteY110" fmla="*/ 3207077 h 5642727"/>
              <a:gd name="connsiteX111" fmla="*/ 1826875 w 12323999"/>
              <a:gd name="connsiteY111" fmla="*/ 3211152 h 5642727"/>
              <a:gd name="connsiteX112" fmla="*/ 1826875 w 12323999"/>
              <a:gd name="connsiteY112" fmla="*/ 3212511 h 5642727"/>
              <a:gd name="connsiteX113" fmla="*/ 1809865 w 12323999"/>
              <a:gd name="connsiteY113" fmla="*/ 3211152 h 5642727"/>
              <a:gd name="connsiteX114" fmla="*/ 1818370 w 12323999"/>
              <a:gd name="connsiteY114" fmla="*/ 3207077 h 5642727"/>
              <a:gd name="connsiteX115" fmla="*/ 9879740 w 12323999"/>
              <a:gd name="connsiteY115" fmla="*/ 3189417 h 5642727"/>
              <a:gd name="connsiteX116" fmla="*/ 9908899 w 12323999"/>
              <a:gd name="connsiteY116" fmla="*/ 3193493 h 5642727"/>
              <a:gd name="connsiteX117" fmla="*/ 9901609 w 12323999"/>
              <a:gd name="connsiteY117" fmla="*/ 3209794 h 5642727"/>
              <a:gd name="connsiteX118" fmla="*/ 9872450 w 12323999"/>
              <a:gd name="connsiteY118" fmla="*/ 3205718 h 5642727"/>
              <a:gd name="connsiteX119" fmla="*/ 9879740 w 12323999"/>
              <a:gd name="connsiteY119" fmla="*/ 3189417 h 5642727"/>
              <a:gd name="connsiteX120" fmla="*/ 11568562 w 12323999"/>
              <a:gd name="connsiteY120" fmla="*/ 3150024 h 5642727"/>
              <a:gd name="connsiteX121" fmla="*/ 11588001 w 12323999"/>
              <a:gd name="connsiteY121" fmla="*/ 3169042 h 5642727"/>
              <a:gd name="connsiteX122" fmla="*/ 11553982 w 12323999"/>
              <a:gd name="connsiteY122" fmla="*/ 3179909 h 5642727"/>
              <a:gd name="connsiteX123" fmla="*/ 11534542 w 12323999"/>
              <a:gd name="connsiteY123" fmla="*/ 3160891 h 5642727"/>
              <a:gd name="connsiteX124" fmla="*/ 11568562 w 12323999"/>
              <a:gd name="connsiteY124" fmla="*/ 3150024 h 5642727"/>
              <a:gd name="connsiteX125" fmla="*/ 11225329 w 12323999"/>
              <a:gd name="connsiteY125" fmla="*/ 3010276 h 5642727"/>
              <a:gd name="connsiteX126" fmla="*/ 11247806 w 12323999"/>
              <a:gd name="connsiteY126" fmla="*/ 3011464 h 5642727"/>
              <a:gd name="connsiteX127" fmla="*/ 11259956 w 12323999"/>
              <a:gd name="connsiteY127" fmla="*/ 3034557 h 5642727"/>
              <a:gd name="connsiteX128" fmla="*/ 11218647 w 12323999"/>
              <a:gd name="connsiteY128" fmla="*/ 3041350 h 5642727"/>
              <a:gd name="connsiteX129" fmla="*/ 11206497 w 12323999"/>
              <a:gd name="connsiteY129" fmla="*/ 3018256 h 5642727"/>
              <a:gd name="connsiteX130" fmla="*/ 11225329 w 12323999"/>
              <a:gd name="connsiteY130" fmla="*/ 3010276 h 5642727"/>
              <a:gd name="connsiteX131" fmla="*/ 4840008 w 12323999"/>
              <a:gd name="connsiteY131" fmla="*/ 2992447 h 5642727"/>
              <a:gd name="connsiteX132" fmla="*/ 4840008 w 12323999"/>
              <a:gd name="connsiteY132" fmla="*/ 3004673 h 5642727"/>
              <a:gd name="connsiteX133" fmla="*/ 4840008 w 12323999"/>
              <a:gd name="connsiteY133" fmla="*/ 2992447 h 5642727"/>
              <a:gd name="connsiteX134" fmla="*/ 10142175 w 12323999"/>
              <a:gd name="connsiteY134" fmla="*/ 2942185 h 5642727"/>
              <a:gd name="connsiteX135" fmla="*/ 10159185 w 12323999"/>
              <a:gd name="connsiteY135" fmla="*/ 2958486 h 5642727"/>
              <a:gd name="connsiteX136" fmla="*/ 10130025 w 12323999"/>
              <a:gd name="connsiteY136" fmla="*/ 2967995 h 5642727"/>
              <a:gd name="connsiteX137" fmla="*/ 10113016 w 12323999"/>
              <a:gd name="connsiteY137" fmla="*/ 2951694 h 5642727"/>
              <a:gd name="connsiteX138" fmla="*/ 10142175 w 12323999"/>
              <a:gd name="connsiteY138" fmla="*/ 2942185 h 5642727"/>
              <a:gd name="connsiteX139" fmla="*/ 9000398 w 12323999"/>
              <a:gd name="connsiteY139" fmla="*/ 2939978 h 5642727"/>
              <a:gd name="connsiteX140" fmla="*/ 9024394 w 12323999"/>
              <a:gd name="connsiteY140" fmla="*/ 2944902 h 5642727"/>
              <a:gd name="connsiteX141" fmla="*/ 9026825 w 12323999"/>
              <a:gd name="connsiteY141" fmla="*/ 2970712 h 5642727"/>
              <a:gd name="connsiteX142" fmla="*/ 8980655 w 12323999"/>
              <a:gd name="connsiteY142" fmla="*/ 2972070 h 5642727"/>
              <a:gd name="connsiteX143" fmla="*/ 8978225 w 12323999"/>
              <a:gd name="connsiteY143" fmla="*/ 2946260 h 5642727"/>
              <a:gd name="connsiteX144" fmla="*/ 9000398 w 12323999"/>
              <a:gd name="connsiteY144" fmla="*/ 2939978 h 5642727"/>
              <a:gd name="connsiteX145" fmla="*/ 1342706 w 12323999"/>
              <a:gd name="connsiteY145" fmla="*/ 2886660 h 5642727"/>
              <a:gd name="connsiteX146" fmla="*/ 1365183 w 12323999"/>
              <a:gd name="connsiteY146" fmla="*/ 2887848 h 5642727"/>
              <a:gd name="connsiteX147" fmla="*/ 1377333 w 12323999"/>
              <a:gd name="connsiteY147" fmla="*/ 2909583 h 5642727"/>
              <a:gd name="connsiteX148" fmla="*/ 1336023 w 12323999"/>
              <a:gd name="connsiteY148" fmla="*/ 2917734 h 5642727"/>
              <a:gd name="connsiteX149" fmla="*/ 1323874 w 12323999"/>
              <a:gd name="connsiteY149" fmla="*/ 2894640 h 5642727"/>
              <a:gd name="connsiteX150" fmla="*/ 1342706 w 12323999"/>
              <a:gd name="connsiteY150" fmla="*/ 2886660 h 5642727"/>
              <a:gd name="connsiteX151" fmla="*/ 633767 w 12323999"/>
              <a:gd name="connsiteY151" fmla="*/ 2829436 h 5642727"/>
              <a:gd name="connsiteX152" fmla="*/ 633767 w 12323999"/>
              <a:gd name="connsiteY152" fmla="*/ 2840303 h 5642727"/>
              <a:gd name="connsiteX153" fmla="*/ 633767 w 12323999"/>
              <a:gd name="connsiteY153" fmla="*/ 2829436 h 5642727"/>
              <a:gd name="connsiteX154" fmla="*/ 9787401 w 12323999"/>
              <a:gd name="connsiteY154" fmla="*/ 2783249 h 5642727"/>
              <a:gd name="connsiteX155" fmla="*/ 9806841 w 12323999"/>
              <a:gd name="connsiteY155" fmla="*/ 2794117 h 5642727"/>
              <a:gd name="connsiteX156" fmla="*/ 9787401 w 12323999"/>
              <a:gd name="connsiteY156" fmla="*/ 2804984 h 5642727"/>
              <a:gd name="connsiteX157" fmla="*/ 9767962 w 12323999"/>
              <a:gd name="connsiteY157" fmla="*/ 2792758 h 5642727"/>
              <a:gd name="connsiteX158" fmla="*/ 9787401 w 12323999"/>
              <a:gd name="connsiteY158" fmla="*/ 2783249 h 5642727"/>
              <a:gd name="connsiteX159" fmla="*/ 12074600 w 12323999"/>
              <a:gd name="connsiteY159" fmla="*/ 2702764 h 5642727"/>
              <a:gd name="connsiteX160" fmla="*/ 12086143 w 12323999"/>
              <a:gd name="connsiteY160" fmla="*/ 2708536 h 5642727"/>
              <a:gd name="connsiteX161" fmla="*/ 12076423 w 12323999"/>
              <a:gd name="connsiteY161" fmla="*/ 2723479 h 5642727"/>
              <a:gd name="connsiteX162" fmla="*/ 12049693 w 12323999"/>
              <a:gd name="connsiteY162" fmla="*/ 2718046 h 5642727"/>
              <a:gd name="connsiteX163" fmla="*/ 12059413 w 12323999"/>
              <a:gd name="connsiteY163" fmla="*/ 2703103 h 5642727"/>
              <a:gd name="connsiteX164" fmla="*/ 12074600 w 12323999"/>
              <a:gd name="connsiteY164" fmla="*/ 2702764 h 5642727"/>
              <a:gd name="connsiteX165" fmla="*/ 9724223 w 12323999"/>
              <a:gd name="connsiteY165" fmla="*/ 2694952 h 5642727"/>
              <a:gd name="connsiteX166" fmla="*/ 9736373 w 12323999"/>
              <a:gd name="connsiteY166" fmla="*/ 2703103 h 5642727"/>
              <a:gd name="connsiteX167" fmla="*/ 9721793 w 12323999"/>
              <a:gd name="connsiteY167" fmla="*/ 2709895 h 5642727"/>
              <a:gd name="connsiteX168" fmla="*/ 9709643 w 12323999"/>
              <a:gd name="connsiteY168" fmla="*/ 2701744 h 5642727"/>
              <a:gd name="connsiteX169" fmla="*/ 9724223 w 12323999"/>
              <a:gd name="connsiteY169" fmla="*/ 2694952 h 5642727"/>
              <a:gd name="connsiteX170" fmla="*/ 9799551 w 12323999"/>
              <a:gd name="connsiteY170" fmla="*/ 2565902 h 5642727"/>
              <a:gd name="connsiteX171" fmla="*/ 9828711 w 12323999"/>
              <a:gd name="connsiteY171" fmla="*/ 2569978 h 5642727"/>
              <a:gd name="connsiteX172" fmla="*/ 9821421 w 12323999"/>
              <a:gd name="connsiteY172" fmla="*/ 2586279 h 5642727"/>
              <a:gd name="connsiteX173" fmla="*/ 9792261 w 12323999"/>
              <a:gd name="connsiteY173" fmla="*/ 2582204 h 5642727"/>
              <a:gd name="connsiteX174" fmla="*/ 9799551 w 12323999"/>
              <a:gd name="connsiteY174" fmla="*/ 2565902 h 5642727"/>
              <a:gd name="connsiteX175" fmla="*/ 8466111 w 12323999"/>
              <a:gd name="connsiteY175" fmla="*/ 2507490 h 5642727"/>
              <a:gd name="connsiteX176" fmla="*/ 8482514 w 12323999"/>
              <a:gd name="connsiteY176" fmla="*/ 2514283 h 5642727"/>
              <a:gd name="connsiteX177" fmla="*/ 8472794 w 12323999"/>
              <a:gd name="connsiteY177" fmla="*/ 2536017 h 5642727"/>
              <a:gd name="connsiteX178" fmla="*/ 8436345 w 12323999"/>
              <a:gd name="connsiteY178" fmla="*/ 2530584 h 5642727"/>
              <a:gd name="connsiteX179" fmla="*/ 8446065 w 12323999"/>
              <a:gd name="connsiteY179" fmla="*/ 2508849 h 5642727"/>
              <a:gd name="connsiteX180" fmla="*/ 8466111 w 12323999"/>
              <a:gd name="connsiteY180" fmla="*/ 2507490 h 5642727"/>
              <a:gd name="connsiteX181" fmla="*/ 6054378 w 12323999"/>
              <a:gd name="connsiteY181" fmla="*/ 2495434 h 5642727"/>
              <a:gd name="connsiteX182" fmla="*/ 6076855 w 12323999"/>
              <a:gd name="connsiteY182" fmla="*/ 2496622 h 5642727"/>
              <a:gd name="connsiteX183" fmla="*/ 6089005 w 12323999"/>
              <a:gd name="connsiteY183" fmla="*/ 2519715 h 5642727"/>
              <a:gd name="connsiteX184" fmla="*/ 6050125 w 12323999"/>
              <a:gd name="connsiteY184" fmla="*/ 2526508 h 5642727"/>
              <a:gd name="connsiteX185" fmla="*/ 6035545 w 12323999"/>
              <a:gd name="connsiteY185" fmla="*/ 2503414 h 5642727"/>
              <a:gd name="connsiteX186" fmla="*/ 6054378 w 12323999"/>
              <a:gd name="connsiteY186" fmla="*/ 2495434 h 5642727"/>
              <a:gd name="connsiteX187" fmla="*/ 11229279 w 12323999"/>
              <a:gd name="connsiteY187" fmla="*/ 2495094 h 5642727"/>
              <a:gd name="connsiteX188" fmla="*/ 11247807 w 12323999"/>
              <a:gd name="connsiteY188" fmla="*/ 2495264 h 5642727"/>
              <a:gd name="connsiteX189" fmla="*/ 11259957 w 12323999"/>
              <a:gd name="connsiteY189" fmla="*/ 2512924 h 5642727"/>
              <a:gd name="connsiteX190" fmla="*/ 11228367 w 12323999"/>
              <a:gd name="connsiteY190" fmla="*/ 2519716 h 5642727"/>
              <a:gd name="connsiteX191" fmla="*/ 11216218 w 12323999"/>
              <a:gd name="connsiteY191" fmla="*/ 2502056 h 5642727"/>
              <a:gd name="connsiteX192" fmla="*/ 11229279 w 12323999"/>
              <a:gd name="connsiteY192" fmla="*/ 2495094 h 5642727"/>
              <a:gd name="connsiteX193" fmla="*/ 11736228 w 12323999"/>
              <a:gd name="connsiteY193" fmla="*/ 2436852 h 5642727"/>
              <a:gd name="connsiteX194" fmla="*/ 11750808 w 12323999"/>
              <a:gd name="connsiteY194" fmla="*/ 2449078 h 5642727"/>
              <a:gd name="connsiteX195" fmla="*/ 11728939 w 12323999"/>
              <a:gd name="connsiteY195" fmla="*/ 2457229 h 5642727"/>
              <a:gd name="connsiteX196" fmla="*/ 11714359 w 12323999"/>
              <a:gd name="connsiteY196" fmla="*/ 2445003 h 5642727"/>
              <a:gd name="connsiteX197" fmla="*/ 11736228 w 12323999"/>
              <a:gd name="connsiteY197" fmla="*/ 2436852 h 5642727"/>
              <a:gd name="connsiteX198" fmla="*/ 147772 w 12323999"/>
              <a:gd name="connsiteY198" fmla="*/ 2392024 h 5642727"/>
              <a:gd name="connsiteX199" fmla="*/ 167211 w 12323999"/>
              <a:gd name="connsiteY199" fmla="*/ 2411042 h 5642727"/>
              <a:gd name="connsiteX200" fmla="*/ 133192 w 12323999"/>
              <a:gd name="connsiteY200" fmla="*/ 2421910 h 5642727"/>
              <a:gd name="connsiteX201" fmla="*/ 113752 w 12323999"/>
              <a:gd name="connsiteY201" fmla="*/ 2402892 h 5642727"/>
              <a:gd name="connsiteX202" fmla="*/ 147772 w 12323999"/>
              <a:gd name="connsiteY202" fmla="*/ 2392024 h 5642727"/>
              <a:gd name="connsiteX203" fmla="*/ 7034259 w 12323999"/>
              <a:gd name="connsiteY203" fmla="*/ 2325461 h 5642727"/>
              <a:gd name="connsiteX204" fmla="*/ 7053698 w 12323999"/>
              <a:gd name="connsiteY204" fmla="*/ 2344479 h 5642727"/>
              <a:gd name="connsiteX205" fmla="*/ 7019679 w 12323999"/>
              <a:gd name="connsiteY205" fmla="*/ 2355347 h 5642727"/>
              <a:gd name="connsiteX206" fmla="*/ 7000239 w 12323999"/>
              <a:gd name="connsiteY206" fmla="*/ 2336329 h 5642727"/>
              <a:gd name="connsiteX207" fmla="*/ 7034259 w 12323999"/>
              <a:gd name="connsiteY207" fmla="*/ 2325461 h 5642727"/>
              <a:gd name="connsiteX208" fmla="*/ 9121288 w 12323999"/>
              <a:gd name="connsiteY208" fmla="*/ 2311877 h 5642727"/>
              <a:gd name="connsiteX209" fmla="*/ 9138602 w 12323999"/>
              <a:gd name="connsiteY209" fmla="*/ 2318669 h 5642727"/>
              <a:gd name="connsiteX210" fmla="*/ 9114303 w 12323999"/>
              <a:gd name="connsiteY210" fmla="*/ 2333612 h 5642727"/>
              <a:gd name="connsiteX211" fmla="*/ 9094862 w 12323999"/>
              <a:gd name="connsiteY211" fmla="*/ 2321386 h 5642727"/>
              <a:gd name="connsiteX212" fmla="*/ 9098204 w 12323999"/>
              <a:gd name="connsiteY212" fmla="*/ 2315613 h 5642727"/>
              <a:gd name="connsiteX213" fmla="*/ 9106947 w 12323999"/>
              <a:gd name="connsiteY213" fmla="*/ 2315950 h 5642727"/>
              <a:gd name="connsiteX214" fmla="*/ 9102153 w 12323999"/>
              <a:gd name="connsiteY214" fmla="*/ 2317311 h 5642727"/>
              <a:gd name="connsiteX215" fmla="*/ 9099723 w 12323999"/>
              <a:gd name="connsiteY215" fmla="*/ 2318669 h 5642727"/>
              <a:gd name="connsiteX216" fmla="*/ 9111872 w 12323999"/>
              <a:gd name="connsiteY216" fmla="*/ 2317311 h 5642727"/>
              <a:gd name="connsiteX217" fmla="*/ 9107012 w 12323999"/>
              <a:gd name="connsiteY217" fmla="*/ 2315952 h 5642727"/>
              <a:gd name="connsiteX218" fmla="*/ 9106947 w 12323999"/>
              <a:gd name="connsiteY218" fmla="*/ 2315950 h 5642727"/>
              <a:gd name="connsiteX219" fmla="*/ 9541671 w 12323999"/>
              <a:gd name="connsiteY219" fmla="*/ 2310689 h 5642727"/>
              <a:gd name="connsiteX220" fmla="*/ 9563845 w 12323999"/>
              <a:gd name="connsiteY220" fmla="*/ 2311877 h 5642727"/>
              <a:gd name="connsiteX221" fmla="*/ 9575995 w 12323999"/>
              <a:gd name="connsiteY221" fmla="*/ 2334970 h 5642727"/>
              <a:gd name="connsiteX222" fmla="*/ 9534686 w 12323999"/>
              <a:gd name="connsiteY222" fmla="*/ 2341763 h 5642727"/>
              <a:gd name="connsiteX223" fmla="*/ 9524966 w 12323999"/>
              <a:gd name="connsiteY223" fmla="*/ 2318669 h 5642727"/>
              <a:gd name="connsiteX224" fmla="*/ 9541671 w 12323999"/>
              <a:gd name="connsiteY224" fmla="*/ 2310689 h 5642727"/>
              <a:gd name="connsiteX225" fmla="*/ 10524590 w 12323999"/>
              <a:gd name="connsiteY225" fmla="*/ 2294387 h 5642727"/>
              <a:gd name="connsiteX226" fmla="*/ 10543119 w 12323999"/>
              <a:gd name="connsiteY226" fmla="*/ 2299651 h 5642727"/>
              <a:gd name="connsiteX227" fmla="*/ 10540689 w 12323999"/>
              <a:gd name="connsiteY227" fmla="*/ 2321386 h 5642727"/>
              <a:gd name="connsiteX228" fmla="*/ 10501810 w 12323999"/>
              <a:gd name="connsiteY228" fmla="*/ 2320027 h 5642727"/>
              <a:gd name="connsiteX229" fmla="*/ 10504239 w 12323999"/>
              <a:gd name="connsiteY229" fmla="*/ 2298293 h 5642727"/>
              <a:gd name="connsiteX230" fmla="*/ 10524590 w 12323999"/>
              <a:gd name="connsiteY230" fmla="*/ 2294387 h 5642727"/>
              <a:gd name="connsiteX231" fmla="*/ 2472940 w 12323999"/>
              <a:gd name="connsiteY231" fmla="*/ 2288954 h 5642727"/>
              <a:gd name="connsiteX232" fmla="*/ 2495113 w 12323999"/>
              <a:gd name="connsiteY232" fmla="*/ 2290142 h 5642727"/>
              <a:gd name="connsiteX233" fmla="*/ 2507263 w 12323999"/>
              <a:gd name="connsiteY233" fmla="*/ 2313235 h 5642727"/>
              <a:gd name="connsiteX234" fmla="*/ 2468384 w 12323999"/>
              <a:gd name="connsiteY234" fmla="*/ 2318669 h 5642727"/>
              <a:gd name="connsiteX235" fmla="*/ 2456234 w 12323999"/>
              <a:gd name="connsiteY235" fmla="*/ 2296934 h 5642727"/>
              <a:gd name="connsiteX236" fmla="*/ 2472940 w 12323999"/>
              <a:gd name="connsiteY236" fmla="*/ 2288954 h 5642727"/>
              <a:gd name="connsiteX237" fmla="*/ 12022963 w 12323999"/>
              <a:gd name="connsiteY237" fmla="*/ 2201845 h 5642727"/>
              <a:gd name="connsiteX238" fmla="*/ 12032684 w 12323999"/>
              <a:gd name="connsiteY238" fmla="*/ 2209996 h 5642727"/>
              <a:gd name="connsiteX239" fmla="*/ 12018104 w 12323999"/>
              <a:gd name="connsiteY239" fmla="*/ 2215430 h 5642727"/>
              <a:gd name="connsiteX240" fmla="*/ 12008384 w 12323999"/>
              <a:gd name="connsiteY240" fmla="*/ 2207279 h 5642727"/>
              <a:gd name="connsiteX241" fmla="*/ 12022963 w 12323999"/>
              <a:gd name="connsiteY241" fmla="*/ 2201845 h 5642727"/>
              <a:gd name="connsiteX242" fmla="*/ 9746092 w 12323999"/>
              <a:gd name="connsiteY242" fmla="*/ 2196242 h 5642727"/>
              <a:gd name="connsiteX243" fmla="*/ 9760672 w 12323999"/>
              <a:gd name="connsiteY243" fmla="*/ 2199128 h 5642727"/>
              <a:gd name="connsiteX244" fmla="*/ 9763102 w 12323999"/>
              <a:gd name="connsiteY244" fmla="*/ 2215429 h 5642727"/>
              <a:gd name="connsiteX245" fmla="*/ 9733943 w 12323999"/>
              <a:gd name="connsiteY245" fmla="*/ 2216787 h 5642727"/>
              <a:gd name="connsiteX246" fmla="*/ 9731513 w 12323999"/>
              <a:gd name="connsiteY246" fmla="*/ 2200486 h 5642727"/>
              <a:gd name="connsiteX247" fmla="*/ 9746092 w 12323999"/>
              <a:gd name="connsiteY247" fmla="*/ 2196242 h 5642727"/>
              <a:gd name="connsiteX248" fmla="*/ 10623307 w 12323999"/>
              <a:gd name="connsiteY248" fmla="*/ 2149886 h 5642727"/>
              <a:gd name="connsiteX249" fmla="*/ 10642747 w 12323999"/>
              <a:gd name="connsiteY249" fmla="*/ 2155659 h 5642727"/>
              <a:gd name="connsiteX250" fmla="*/ 10640317 w 12323999"/>
              <a:gd name="connsiteY250" fmla="*/ 2177394 h 5642727"/>
              <a:gd name="connsiteX251" fmla="*/ 10601437 w 12323999"/>
              <a:gd name="connsiteY251" fmla="*/ 2176035 h 5642727"/>
              <a:gd name="connsiteX252" fmla="*/ 10603867 w 12323999"/>
              <a:gd name="connsiteY252" fmla="*/ 2154301 h 5642727"/>
              <a:gd name="connsiteX253" fmla="*/ 10623307 w 12323999"/>
              <a:gd name="connsiteY253" fmla="*/ 2149886 h 5642727"/>
              <a:gd name="connsiteX254" fmla="*/ 4509855 w 12323999"/>
              <a:gd name="connsiteY254" fmla="*/ 2146149 h 5642727"/>
              <a:gd name="connsiteX255" fmla="*/ 4526560 w 12323999"/>
              <a:gd name="connsiteY255" fmla="*/ 2152941 h 5642727"/>
              <a:gd name="connsiteX256" fmla="*/ 4516841 w 12323999"/>
              <a:gd name="connsiteY256" fmla="*/ 2173318 h 5642727"/>
              <a:gd name="connsiteX257" fmla="*/ 4477963 w 12323999"/>
              <a:gd name="connsiteY257" fmla="*/ 2167884 h 5642727"/>
              <a:gd name="connsiteX258" fmla="*/ 4487682 w 12323999"/>
              <a:gd name="connsiteY258" fmla="*/ 2147508 h 5642727"/>
              <a:gd name="connsiteX259" fmla="*/ 4509855 w 12323999"/>
              <a:gd name="connsiteY259" fmla="*/ 2146149 h 5642727"/>
              <a:gd name="connsiteX260" fmla="*/ 9298980 w 12323999"/>
              <a:gd name="connsiteY260" fmla="*/ 2133924 h 5642727"/>
              <a:gd name="connsiteX261" fmla="*/ 9315990 w 12323999"/>
              <a:gd name="connsiteY261" fmla="*/ 2135282 h 5642727"/>
              <a:gd name="connsiteX262" fmla="*/ 9313559 w 12323999"/>
              <a:gd name="connsiteY262" fmla="*/ 2144791 h 5642727"/>
              <a:gd name="connsiteX263" fmla="*/ 9296550 w 12323999"/>
              <a:gd name="connsiteY263" fmla="*/ 2143433 h 5642727"/>
              <a:gd name="connsiteX264" fmla="*/ 9298980 w 12323999"/>
              <a:gd name="connsiteY264" fmla="*/ 2133924 h 5642727"/>
              <a:gd name="connsiteX265" fmla="*/ 12142640 w 12323999"/>
              <a:gd name="connsiteY265" fmla="*/ 2077889 h 5642727"/>
              <a:gd name="connsiteX266" fmla="*/ 12154182 w 12323999"/>
              <a:gd name="connsiteY266" fmla="*/ 2083662 h 5642727"/>
              <a:gd name="connsiteX267" fmla="*/ 12144462 w 12323999"/>
              <a:gd name="connsiteY267" fmla="*/ 2098605 h 5642727"/>
              <a:gd name="connsiteX268" fmla="*/ 12117733 w 12323999"/>
              <a:gd name="connsiteY268" fmla="*/ 2093172 h 5642727"/>
              <a:gd name="connsiteX269" fmla="*/ 12127452 w 12323999"/>
              <a:gd name="connsiteY269" fmla="*/ 2078229 h 5642727"/>
              <a:gd name="connsiteX270" fmla="*/ 12142640 w 12323999"/>
              <a:gd name="connsiteY270" fmla="*/ 2077889 h 5642727"/>
              <a:gd name="connsiteX271" fmla="*/ 11269676 w 12323999"/>
              <a:gd name="connsiteY271" fmla="*/ 2019817 h 5642727"/>
              <a:gd name="connsiteX272" fmla="*/ 11290635 w 12323999"/>
              <a:gd name="connsiteY272" fmla="*/ 2019817 h 5642727"/>
              <a:gd name="connsiteX273" fmla="*/ 11306126 w 12323999"/>
              <a:gd name="connsiteY273" fmla="*/ 2027967 h 5642727"/>
              <a:gd name="connsiteX274" fmla="*/ 11291546 w 12323999"/>
              <a:gd name="connsiteY274" fmla="*/ 2048344 h 5642727"/>
              <a:gd name="connsiteX275" fmla="*/ 11255097 w 12323999"/>
              <a:gd name="connsiteY275" fmla="*/ 2040193 h 5642727"/>
              <a:gd name="connsiteX276" fmla="*/ 11269676 w 12323999"/>
              <a:gd name="connsiteY276" fmla="*/ 2019817 h 5642727"/>
              <a:gd name="connsiteX277" fmla="*/ 721245 w 12323999"/>
              <a:gd name="connsiteY277" fmla="*/ 1928802 h 5642727"/>
              <a:gd name="connsiteX278" fmla="*/ 735824 w 12323999"/>
              <a:gd name="connsiteY278" fmla="*/ 1946461 h 5642727"/>
              <a:gd name="connsiteX279" fmla="*/ 704235 w 12323999"/>
              <a:gd name="connsiteY279" fmla="*/ 1954612 h 5642727"/>
              <a:gd name="connsiteX280" fmla="*/ 689655 w 12323999"/>
              <a:gd name="connsiteY280" fmla="*/ 1936953 h 5642727"/>
              <a:gd name="connsiteX281" fmla="*/ 721245 w 12323999"/>
              <a:gd name="connsiteY281" fmla="*/ 1928802 h 5642727"/>
              <a:gd name="connsiteX282" fmla="*/ 6777594 w 12323999"/>
              <a:gd name="connsiteY282" fmla="*/ 1901296 h 5642727"/>
              <a:gd name="connsiteX283" fmla="*/ 6788832 w 12323999"/>
              <a:gd name="connsiteY283" fmla="*/ 1901635 h 5642727"/>
              <a:gd name="connsiteX284" fmla="*/ 6793692 w 12323999"/>
              <a:gd name="connsiteY284" fmla="*/ 1902993 h 5642727"/>
              <a:gd name="connsiteX285" fmla="*/ 6793692 w 12323999"/>
              <a:gd name="connsiteY285" fmla="*/ 1911144 h 5642727"/>
              <a:gd name="connsiteX286" fmla="*/ 6788832 w 12323999"/>
              <a:gd name="connsiteY286" fmla="*/ 1912502 h 5642727"/>
              <a:gd name="connsiteX287" fmla="*/ 6771823 w 12323999"/>
              <a:gd name="connsiteY287" fmla="*/ 1907068 h 5642727"/>
              <a:gd name="connsiteX288" fmla="*/ 6777594 w 12323999"/>
              <a:gd name="connsiteY288" fmla="*/ 1901296 h 5642727"/>
              <a:gd name="connsiteX289" fmla="*/ 2733251 w 12323999"/>
              <a:gd name="connsiteY289" fmla="*/ 1881429 h 5642727"/>
              <a:gd name="connsiteX290" fmla="*/ 2755119 w 12323999"/>
              <a:gd name="connsiteY290" fmla="*/ 1885334 h 5642727"/>
              <a:gd name="connsiteX291" fmla="*/ 2757550 w 12323999"/>
              <a:gd name="connsiteY291" fmla="*/ 1909785 h 5642727"/>
              <a:gd name="connsiteX292" fmla="*/ 2713811 w 12323999"/>
              <a:gd name="connsiteY292" fmla="*/ 1911144 h 5642727"/>
              <a:gd name="connsiteX293" fmla="*/ 2711381 w 12323999"/>
              <a:gd name="connsiteY293" fmla="*/ 1886692 h 5642727"/>
              <a:gd name="connsiteX294" fmla="*/ 2733251 w 12323999"/>
              <a:gd name="connsiteY294" fmla="*/ 1881429 h 5642727"/>
              <a:gd name="connsiteX295" fmla="*/ 1931362 w 12323999"/>
              <a:gd name="connsiteY295" fmla="*/ 1860883 h 5642727"/>
              <a:gd name="connsiteX296" fmla="*/ 1955661 w 12323999"/>
              <a:gd name="connsiteY296" fmla="*/ 1883976 h 5642727"/>
              <a:gd name="connsiteX297" fmla="*/ 1914352 w 12323999"/>
              <a:gd name="connsiteY297" fmla="*/ 1897560 h 5642727"/>
              <a:gd name="connsiteX298" fmla="*/ 1890053 w 12323999"/>
              <a:gd name="connsiteY298" fmla="*/ 1874467 h 5642727"/>
              <a:gd name="connsiteX299" fmla="*/ 1931362 w 12323999"/>
              <a:gd name="connsiteY299" fmla="*/ 1860883 h 5642727"/>
              <a:gd name="connsiteX300" fmla="*/ 5281048 w 12323999"/>
              <a:gd name="connsiteY300" fmla="*/ 1837789 h 5642727"/>
              <a:gd name="connsiteX301" fmla="*/ 5304129 w 12323999"/>
              <a:gd name="connsiteY301" fmla="*/ 1843223 h 5642727"/>
              <a:gd name="connsiteX302" fmla="*/ 5306560 w 12323999"/>
              <a:gd name="connsiteY302" fmla="*/ 1869033 h 5642727"/>
              <a:gd name="connsiteX303" fmla="*/ 5260389 w 12323999"/>
              <a:gd name="connsiteY303" fmla="*/ 1870391 h 5642727"/>
              <a:gd name="connsiteX304" fmla="*/ 5257960 w 12323999"/>
              <a:gd name="connsiteY304" fmla="*/ 1844581 h 5642727"/>
              <a:gd name="connsiteX305" fmla="*/ 5281048 w 12323999"/>
              <a:gd name="connsiteY305" fmla="*/ 1837789 h 5642727"/>
              <a:gd name="connsiteX306" fmla="*/ 9623379 w 12323999"/>
              <a:gd name="connsiteY306" fmla="*/ 1806886 h 5642727"/>
              <a:gd name="connsiteX307" fmla="*/ 9636744 w 12323999"/>
              <a:gd name="connsiteY307" fmla="*/ 1810621 h 5642727"/>
              <a:gd name="connsiteX308" fmla="*/ 9634314 w 12323999"/>
              <a:gd name="connsiteY308" fmla="*/ 1825564 h 5642727"/>
              <a:gd name="connsiteX309" fmla="*/ 9607584 w 12323999"/>
              <a:gd name="connsiteY309" fmla="*/ 1824205 h 5642727"/>
              <a:gd name="connsiteX310" fmla="*/ 9610014 w 12323999"/>
              <a:gd name="connsiteY310" fmla="*/ 1809263 h 5642727"/>
              <a:gd name="connsiteX311" fmla="*/ 9623379 w 12323999"/>
              <a:gd name="connsiteY311" fmla="*/ 1806886 h 5642727"/>
              <a:gd name="connsiteX312" fmla="*/ 11930929 w 12323999"/>
              <a:gd name="connsiteY312" fmla="*/ 1806206 h 5642727"/>
              <a:gd name="connsiteX313" fmla="*/ 11952495 w 12323999"/>
              <a:gd name="connsiteY313" fmla="*/ 1809262 h 5642727"/>
              <a:gd name="connsiteX314" fmla="*/ 11959785 w 12323999"/>
              <a:gd name="connsiteY314" fmla="*/ 1832355 h 5642727"/>
              <a:gd name="connsiteX315" fmla="*/ 11918476 w 12323999"/>
              <a:gd name="connsiteY315" fmla="*/ 1836431 h 5642727"/>
              <a:gd name="connsiteX316" fmla="*/ 11911186 w 12323999"/>
              <a:gd name="connsiteY316" fmla="*/ 1813337 h 5642727"/>
              <a:gd name="connsiteX317" fmla="*/ 11930929 w 12323999"/>
              <a:gd name="connsiteY317" fmla="*/ 1806206 h 5642727"/>
              <a:gd name="connsiteX318" fmla="*/ 10426480 w 12323999"/>
              <a:gd name="connsiteY318" fmla="*/ 1775301 h 5642727"/>
              <a:gd name="connsiteX319" fmla="*/ 10450780 w 12323999"/>
              <a:gd name="connsiteY319" fmla="*/ 1776660 h 5642727"/>
              <a:gd name="connsiteX320" fmla="*/ 10448350 w 12323999"/>
              <a:gd name="connsiteY320" fmla="*/ 1790244 h 5642727"/>
              <a:gd name="connsiteX321" fmla="*/ 10424050 w 12323999"/>
              <a:gd name="connsiteY321" fmla="*/ 1788886 h 5642727"/>
              <a:gd name="connsiteX322" fmla="*/ 10426480 w 12323999"/>
              <a:gd name="connsiteY322" fmla="*/ 1775301 h 5642727"/>
              <a:gd name="connsiteX323" fmla="*/ 12161471 w 12323999"/>
              <a:gd name="connsiteY323" fmla="*/ 1708570 h 5642727"/>
              <a:gd name="connsiteX324" fmla="*/ 12176051 w 12323999"/>
              <a:gd name="connsiteY324" fmla="*/ 1712814 h 5642727"/>
              <a:gd name="connsiteX325" fmla="*/ 12173621 w 12323999"/>
              <a:gd name="connsiteY325" fmla="*/ 1729115 h 5642727"/>
              <a:gd name="connsiteX326" fmla="*/ 12144461 w 12323999"/>
              <a:gd name="connsiteY326" fmla="*/ 1727757 h 5642727"/>
              <a:gd name="connsiteX327" fmla="*/ 12146891 w 12323999"/>
              <a:gd name="connsiteY327" fmla="*/ 1711456 h 5642727"/>
              <a:gd name="connsiteX328" fmla="*/ 12161471 w 12323999"/>
              <a:gd name="connsiteY328" fmla="*/ 1708570 h 5642727"/>
              <a:gd name="connsiteX329" fmla="*/ 10662186 w 12323999"/>
              <a:gd name="connsiteY329" fmla="*/ 1688362 h 5642727"/>
              <a:gd name="connsiteX330" fmla="*/ 10667047 w 12323999"/>
              <a:gd name="connsiteY330" fmla="*/ 1691079 h 5642727"/>
              <a:gd name="connsiteX331" fmla="*/ 10659757 w 12323999"/>
              <a:gd name="connsiteY331" fmla="*/ 1693796 h 5642727"/>
              <a:gd name="connsiteX332" fmla="*/ 10657327 w 12323999"/>
              <a:gd name="connsiteY332" fmla="*/ 1692437 h 5642727"/>
              <a:gd name="connsiteX333" fmla="*/ 10662186 w 12323999"/>
              <a:gd name="connsiteY333" fmla="*/ 1688362 h 5642727"/>
              <a:gd name="connsiteX334" fmla="*/ 3809718 w 12323999"/>
              <a:gd name="connsiteY334" fmla="*/ 1680212 h 5642727"/>
              <a:gd name="connsiteX335" fmla="*/ 3826729 w 12323999"/>
              <a:gd name="connsiteY335" fmla="*/ 1681570 h 5642727"/>
              <a:gd name="connsiteX336" fmla="*/ 3824299 w 12323999"/>
              <a:gd name="connsiteY336" fmla="*/ 1691079 h 5642727"/>
              <a:gd name="connsiteX337" fmla="*/ 3807288 w 12323999"/>
              <a:gd name="connsiteY337" fmla="*/ 1689721 h 5642727"/>
              <a:gd name="connsiteX338" fmla="*/ 3809718 w 12323999"/>
              <a:gd name="connsiteY338" fmla="*/ 1680212 h 5642727"/>
              <a:gd name="connsiteX339" fmla="*/ 1321443 w 12323999"/>
              <a:gd name="connsiteY339" fmla="*/ 1662553 h 5642727"/>
              <a:gd name="connsiteX340" fmla="*/ 1345743 w 12323999"/>
              <a:gd name="connsiteY340" fmla="*/ 1685646 h 5642727"/>
              <a:gd name="connsiteX341" fmla="*/ 1304433 w 12323999"/>
              <a:gd name="connsiteY341" fmla="*/ 1699230 h 5642727"/>
              <a:gd name="connsiteX342" fmla="*/ 1280134 w 12323999"/>
              <a:gd name="connsiteY342" fmla="*/ 1676137 h 5642727"/>
              <a:gd name="connsiteX343" fmla="*/ 1321443 w 12323999"/>
              <a:gd name="connsiteY343" fmla="*/ 1662553 h 5642727"/>
              <a:gd name="connsiteX344" fmla="*/ 11733798 w 12323999"/>
              <a:gd name="connsiteY344" fmla="*/ 1612291 h 5642727"/>
              <a:gd name="connsiteX345" fmla="*/ 11750808 w 12323999"/>
              <a:gd name="connsiteY345" fmla="*/ 1615008 h 5642727"/>
              <a:gd name="connsiteX346" fmla="*/ 11745948 w 12323999"/>
              <a:gd name="connsiteY346" fmla="*/ 1624517 h 5642727"/>
              <a:gd name="connsiteX347" fmla="*/ 11728938 w 12323999"/>
              <a:gd name="connsiteY347" fmla="*/ 1621800 h 5642727"/>
              <a:gd name="connsiteX348" fmla="*/ 11733798 w 12323999"/>
              <a:gd name="connsiteY348" fmla="*/ 1612291 h 5642727"/>
              <a:gd name="connsiteX349" fmla="*/ 4144451 w 12323999"/>
              <a:gd name="connsiteY349" fmla="*/ 1533672 h 5642727"/>
              <a:gd name="connsiteX350" fmla="*/ 4166927 w 12323999"/>
              <a:gd name="connsiteY350" fmla="*/ 1534861 h 5642727"/>
              <a:gd name="connsiteX351" fmla="*/ 4179077 w 12323999"/>
              <a:gd name="connsiteY351" fmla="*/ 1557954 h 5642727"/>
              <a:gd name="connsiteX352" fmla="*/ 4137767 w 12323999"/>
              <a:gd name="connsiteY352" fmla="*/ 1563388 h 5642727"/>
              <a:gd name="connsiteX353" fmla="*/ 4125618 w 12323999"/>
              <a:gd name="connsiteY353" fmla="*/ 1541653 h 5642727"/>
              <a:gd name="connsiteX354" fmla="*/ 4144451 w 12323999"/>
              <a:gd name="connsiteY354" fmla="*/ 1533672 h 5642727"/>
              <a:gd name="connsiteX355" fmla="*/ 8924766 w 12323999"/>
              <a:gd name="connsiteY355" fmla="*/ 1516861 h 5642727"/>
              <a:gd name="connsiteX356" fmla="*/ 8946636 w 12323999"/>
              <a:gd name="connsiteY356" fmla="*/ 1521276 h 5642727"/>
              <a:gd name="connsiteX357" fmla="*/ 8949065 w 12323999"/>
              <a:gd name="connsiteY357" fmla="*/ 1545728 h 5642727"/>
              <a:gd name="connsiteX358" fmla="*/ 8905326 w 12323999"/>
              <a:gd name="connsiteY358" fmla="*/ 1547087 h 5642727"/>
              <a:gd name="connsiteX359" fmla="*/ 8902896 w 12323999"/>
              <a:gd name="connsiteY359" fmla="*/ 1522635 h 5642727"/>
              <a:gd name="connsiteX360" fmla="*/ 8924766 w 12323999"/>
              <a:gd name="connsiteY360" fmla="*/ 1516861 h 5642727"/>
              <a:gd name="connsiteX361" fmla="*/ 3231387 w 12323999"/>
              <a:gd name="connsiteY361" fmla="*/ 1500900 h 5642727"/>
              <a:gd name="connsiteX362" fmla="*/ 3258116 w 12323999"/>
              <a:gd name="connsiteY362" fmla="*/ 1502259 h 5642727"/>
              <a:gd name="connsiteX363" fmla="*/ 3255687 w 12323999"/>
              <a:gd name="connsiteY363" fmla="*/ 1517201 h 5642727"/>
              <a:gd name="connsiteX364" fmla="*/ 3228957 w 12323999"/>
              <a:gd name="connsiteY364" fmla="*/ 1515843 h 5642727"/>
              <a:gd name="connsiteX365" fmla="*/ 3231387 w 12323999"/>
              <a:gd name="connsiteY365" fmla="*/ 1500900 h 5642727"/>
              <a:gd name="connsiteX366" fmla="*/ 4827858 w 12323999"/>
              <a:gd name="connsiteY366" fmla="*/ 1445205 h 5642727"/>
              <a:gd name="connsiteX367" fmla="*/ 4840008 w 12323999"/>
              <a:gd name="connsiteY367" fmla="*/ 1453356 h 5642727"/>
              <a:gd name="connsiteX368" fmla="*/ 4825428 w 12323999"/>
              <a:gd name="connsiteY368" fmla="*/ 1460148 h 5642727"/>
              <a:gd name="connsiteX369" fmla="*/ 4813280 w 12323999"/>
              <a:gd name="connsiteY369" fmla="*/ 1451997 h 5642727"/>
              <a:gd name="connsiteX370" fmla="*/ 4827858 w 12323999"/>
              <a:gd name="connsiteY370" fmla="*/ 1445205 h 5642727"/>
              <a:gd name="connsiteX371" fmla="*/ 3940938 w 12323999"/>
              <a:gd name="connsiteY371" fmla="*/ 1427376 h 5642727"/>
              <a:gd name="connsiteX372" fmla="*/ 3955518 w 12323999"/>
              <a:gd name="connsiteY372" fmla="*/ 1430263 h 5642727"/>
              <a:gd name="connsiteX373" fmla="*/ 3957948 w 12323999"/>
              <a:gd name="connsiteY373" fmla="*/ 1446564 h 5642727"/>
              <a:gd name="connsiteX374" fmla="*/ 3928787 w 12323999"/>
              <a:gd name="connsiteY374" fmla="*/ 1447922 h 5642727"/>
              <a:gd name="connsiteX375" fmla="*/ 3926359 w 12323999"/>
              <a:gd name="connsiteY375" fmla="*/ 1431621 h 5642727"/>
              <a:gd name="connsiteX376" fmla="*/ 3940938 w 12323999"/>
              <a:gd name="connsiteY376" fmla="*/ 1427376 h 5642727"/>
              <a:gd name="connsiteX377" fmla="*/ 8800838 w 12323999"/>
              <a:gd name="connsiteY377" fmla="*/ 1411245 h 5642727"/>
              <a:gd name="connsiteX378" fmla="*/ 8800838 w 12323999"/>
              <a:gd name="connsiteY378" fmla="*/ 1419395 h 5642727"/>
              <a:gd name="connsiteX379" fmla="*/ 8800838 w 12323999"/>
              <a:gd name="connsiteY379" fmla="*/ 1411245 h 5642727"/>
              <a:gd name="connsiteX380" fmla="*/ 4988237 w 12323999"/>
              <a:gd name="connsiteY380" fmla="*/ 1405811 h 5642727"/>
              <a:gd name="connsiteX381" fmla="*/ 5007677 w 12323999"/>
              <a:gd name="connsiteY381" fmla="*/ 1416678 h 5642727"/>
              <a:gd name="connsiteX382" fmla="*/ 4985807 w 12323999"/>
              <a:gd name="connsiteY382" fmla="*/ 1427546 h 5642727"/>
              <a:gd name="connsiteX383" fmla="*/ 4968798 w 12323999"/>
              <a:gd name="connsiteY383" fmla="*/ 1416678 h 5642727"/>
              <a:gd name="connsiteX384" fmla="*/ 4988237 w 12323999"/>
              <a:gd name="connsiteY384" fmla="*/ 1405811 h 5642727"/>
              <a:gd name="connsiteX385" fmla="*/ 4587312 w 12323999"/>
              <a:gd name="connsiteY385" fmla="*/ 1394943 h 5642727"/>
              <a:gd name="connsiteX386" fmla="*/ 4616471 w 12323999"/>
              <a:gd name="connsiteY386" fmla="*/ 1399019 h 5642727"/>
              <a:gd name="connsiteX387" fmla="*/ 4609181 w 12323999"/>
              <a:gd name="connsiteY387" fmla="*/ 1415320 h 5642727"/>
              <a:gd name="connsiteX388" fmla="*/ 4580023 w 12323999"/>
              <a:gd name="connsiteY388" fmla="*/ 1411245 h 5642727"/>
              <a:gd name="connsiteX389" fmla="*/ 4587312 w 12323999"/>
              <a:gd name="connsiteY389" fmla="*/ 1394943 h 5642727"/>
              <a:gd name="connsiteX390" fmla="*/ 6079287 w 12323999"/>
              <a:gd name="connsiteY390" fmla="*/ 1389510 h 5642727"/>
              <a:gd name="connsiteX391" fmla="*/ 6101157 w 12323999"/>
              <a:gd name="connsiteY391" fmla="*/ 1407169 h 5642727"/>
              <a:gd name="connsiteX392" fmla="*/ 6067137 w 12323999"/>
              <a:gd name="connsiteY392" fmla="*/ 1418037 h 5642727"/>
              <a:gd name="connsiteX393" fmla="*/ 6047697 w 12323999"/>
              <a:gd name="connsiteY393" fmla="*/ 1400377 h 5642727"/>
              <a:gd name="connsiteX394" fmla="*/ 6079287 w 12323999"/>
              <a:gd name="connsiteY394" fmla="*/ 1389510 h 5642727"/>
              <a:gd name="connsiteX395" fmla="*/ 8190614 w 12323999"/>
              <a:gd name="connsiteY395" fmla="*/ 1377453 h 5642727"/>
              <a:gd name="connsiteX396" fmla="*/ 8212788 w 12323999"/>
              <a:gd name="connsiteY396" fmla="*/ 1378642 h 5642727"/>
              <a:gd name="connsiteX397" fmla="*/ 8224938 w 12323999"/>
              <a:gd name="connsiteY397" fmla="*/ 1400377 h 5642727"/>
              <a:gd name="connsiteX398" fmla="*/ 8183628 w 12323999"/>
              <a:gd name="connsiteY398" fmla="*/ 1407169 h 5642727"/>
              <a:gd name="connsiteX399" fmla="*/ 8173909 w 12323999"/>
              <a:gd name="connsiteY399" fmla="*/ 1385434 h 5642727"/>
              <a:gd name="connsiteX400" fmla="*/ 8190614 w 12323999"/>
              <a:gd name="connsiteY400" fmla="*/ 1377453 h 5642727"/>
              <a:gd name="connsiteX401" fmla="*/ 1382189 w 12323999"/>
              <a:gd name="connsiteY401" fmla="*/ 1358266 h 5642727"/>
              <a:gd name="connsiteX402" fmla="*/ 1401628 w 12323999"/>
              <a:gd name="connsiteY402" fmla="*/ 1377284 h 5642727"/>
              <a:gd name="connsiteX403" fmla="*/ 1367609 w 12323999"/>
              <a:gd name="connsiteY403" fmla="*/ 1388151 h 5642727"/>
              <a:gd name="connsiteX404" fmla="*/ 1348169 w 12323999"/>
              <a:gd name="connsiteY404" fmla="*/ 1369133 h 5642727"/>
              <a:gd name="connsiteX405" fmla="*/ 1382189 w 12323999"/>
              <a:gd name="connsiteY405" fmla="*/ 1358266 h 5642727"/>
              <a:gd name="connsiteX406" fmla="*/ 10771838 w 12323999"/>
              <a:gd name="connsiteY406" fmla="*/ 1352493 h 5642727"/>
              <a:gd name="connsiteX407" fmla="*/ 10793404 w 12323999"/>
              <a:gd name="connsiteY407" fmla="*/ 1355549 h 5642727"/>
              <a:gd name="connsiteX408" fmla="*/ 10800694 w 12323999"/>
              <a:gd name="connsiteY408" fmla="*/ 1378642 h 5642727"/>
              <a:gd name="connsiteX409" fmla="*/ 10759384 w 12323999"/>
              <a:gd name="connsiteY409" fmla="*/ 1382718 h 5642727"/>
              <a:gd name="connsiteX410" fmla="*/ 10752095 w 12323999"/>
              <a:gd name="connsiteY410" fmla="*/ 1359624 h 5642727"/>
              <a:gd name="connsiteX411" fmla="*/ 10771838 w 12323999"/>
              <a:gd name="connsiteY411" fmla="*/ 1352493 h 5642727"/>
              <a:gd name="connsiteX412" fmla="*/ 5705077 w 12323999"/>
              <a:gd name="connsiteY412" fmla="*/ 1350115 h 5642727"/>
              <a:gd name="connsiteX413" fmla="*/ 5734235 w 12323999"/>
              <a:gd name="connsiteY413" fmla="*/ 1354191 h 5642727"/>
              <a:gd name="connsiteX414" fmla="*/ 5726946 w 12323999"/>
              <a:gd name="connsiteY414" fmla="*/ 1370492 h 5642727"/>
              <a:gd name="connsiteX415" fmla="*/ 5697785 w 12323999"/>
              <a:gd name="connsiteY415" fmla="*/ 1366416 h 5642727"/>
              <a:gd name="connsiteX416" fmla="*/ 5705077 w 12323999"/>
              <a:gd name="connsiteY416" fmla="*/ 1350115 h 5642727"/>
              <a:gd name="connsiteX417" fmla="*/ 123466 w 12323999"/>
              <a:gd name="connsiteY417" fmla="*/ 1339248 h 5642727"/>
              <a:gd name="connsiteX418" fmla="*/ 140476 w 12323999"/>
              <a:gd name="connsiteY418" fmla="*/ 1340606 h 5642727"/>
              <a:gd name="connsiteX419" fmla="*/ 138046 w 12323999"/>
              <a:gd name="connsiteY419" fmla="*/ 1350115 h 5642727"/>
              <a:gd name="connsiteX420" fmla="*/ 121036 w 12323999"/>
              <a:gd name="connsiteY420" fmla="*/ 1348757 h 5642727"/>
              <a:gd name="connsiteX421" fmla="*/ 123466 w 12323999"/>
              <a:gd name="connsiteY421" fmla="*/ 1339248 h 5642727"/>
              <a:gd name="connsiteX422" fmla="*/ 12120162 w 12323999"/>
              <a:gd name="connsiteY422" fmla="*/ 1313438 h 5642727"/>
              <a:gd name="connsiteX423" fmla="*/ 12146891 w 12323999"/>
              <a:gd name="connsiteY423" fmla="*/ 1317514 h 5642727"/>
              <a:gd name="connsiteX424" fmla="*/ 12139602 w 12323999"/>
              <a:gd name="connsiteY424" fmla="*/ 1332456 h 5642727"/>
              <a:gd name="connsiteX425" fmla="*/ 12112872 w 12323999"/>
              <a:gd name="connsiteY425" fmla="*/ 1328381 h 5642727"/>
              <a:gd name="connsiteX426" fmla="*/ 12120162 w 12323999"/>
              <a:gd name="connsiteY426" fmla="*/ 1313438 h 5642727"/>
              <a:gd name="connsiteX427" fmla="*/ 6113305 w 12323999"/>
              <a:gd name="connsiteY427" fmla="*/ 1306646 h 5642727"/>
              <a:gd name="connsiteX428" fmla="*/ 6132744 w 12323999"/>
              <a:gd name="connsiteY428" fmla="*/ 1325664 h 5642727"/>
              <a:gd name="connsiteX429" fmla="*/ 6098726 w 12323999"/>
              <a:gd name="connsiteY429" fmla="*/ 1336532 h 5642727"/>
              <a:gd name="connsiteX430" fmla="*/ 6079287 w 12323999"/>
              <a:gd name="connsiteY430" fmla="*/ 1317514 h 5642727"/>
              <a:gd name="connsiteX431" fmla="*/ 6113305 w 12323999"/>
              <a:gd name="connsiteY431" fmla="*/ 1306646 h 5642727"/>
              <a:gd name="connsiteX432" fmla="*/ 849418 w 12323999"/>
              <a:gd name="connsiteY432" fmla="*/ 1248403 h 5642727"/>
              <a:gd name="connsiteX433" fmla="*/ 871895 w 12323999"/>
              <a:gd name="connsiteY433" fmla="*/ 1249592 h 5642727"/>
              <a:gd name="connsiteX434" fmla="*/ 884044 w 12323999"/>
              <a:gd name="connsiteY434" fmla="*/ 1272685 h 5642727"/>
              <a:gd name="connsiteX435" fmla="*/ 842735 w 12323999"/>
              <a:gd name="connsiteY435" fmla="*/ 1279478 h 5642727"/>
              <a:gd name="connsiteX436" fmla="*/ 830585 w 12323999"/>
              <a:gd name="connsiteY436" fmla="*/ 1256384 h 5642727"/>
              <a:gd name="connsiteX437" fmla="*/ 849418 w 12323999"/>
              <a:gd name="connsiteY437" fmla="*/ 1248403 h 5642727"/>
              <a:gd name="connsiteX438" fmla="*/ 5282260 w 12323999"/>
              <a:gd name="connsiteY438" fmla="*/ 1210198 h 5642727"/>
              <a:gd name="connsiteX439" fmla="*/ 5299270 w 12323999"/>
              <a:gd name="connsiteY439" fmla="*/ 1226499 h 5642727"/>
              <a:gd name="connsiteX440" fmla="*/ 5270111 w 12323999"/>
              <a:gd name="connsiteY440" fmla="*/ 1236008 h 5642727"/>
              <a:gd name="connsiteX441" fmla="*/ 5253102 w 12323999"/>
              <a:gd name="connsiteY441" fmla="*/ 1219707 h 5642727"/>
              <a:gd name="connsiteX442" fmla="*/ 5282260 w 12323999"/>
              <a:gd name="connsiteY442" fmla="*/ 1210198 h 5642727"/>
              <a:gd name="connsiteX443" fmla="*/ 12296941 w 12323999"/>
              <a:gd name="connsiteY443" fmla="*/ 1201708 h 5642727"/>
              <a:gd name="connsiteX444" fmla="*/ 12316988 w 12323999"/>
              <a:gd name="connsiteY444" fmla="*/ 1207482 h 5642727"/>
              <a:gd name="connsiteX445" fmla="*/ 12314558 w 12323999"/>
              <a:gd name="connsiteY445" fmla="*/ 1231933 h 5642727"/>
              <a:gd name="connsiteX446" fmla="*/ 12270819 w 12323999"/>
              <a:gd name="connsiteY446" fmla="*/ 1230575 h 5642727"/>
              <a:gd name="connsiteX447" fmla="*/ 12273249 w 12323999"/>
              <a:gd name="connsiteY447" fmla="*/ 1206123 h 5642727"/>
              <a:gd name="connsiteX448" fmla="*/ 12296941 w 12323999"/>
              <a:gd name="connsiteY448" fmla="*/ 1201708 h 5642727"/>
              <a:gd name="connsiteX449" fmla="*/ 4454271 w 12323999"/>
              <a:gd name="connsiteY449" fmla="*/ 1189312 h 5642727"/>
              <a:gd name="connsiteX450" fmla="*/ 4460954 w 12323999"/>
              <a:gd name="connsiteY450" fmla="*/ 1197972 h 5642727"/>
              <a:gd name="connsiteX451" fmla="*/ 4460954 w 12323999"/>
              <a:gd name="connsiteY451" fmla="*/ 1199331 h 5642727"/>
              <a:gd name="connsiteX452" fmla="*/ 4453665 w 12323999"/>
              <a:gd name="connsiteY452" fmla="*/ 1203406 h 5642727"/>
              <a:gd name="connsiteX453" fmla="*/ 4451234 w 12323999"/>
              <a:gd name="connsiteY453" fmla="*/ 1203406 h 5642727"/>
              <a:gd name="connsiteX454" fmla="*/ 4436654 w 12323999"/>
              <a:gd name="connsiteY454" fmla="*/ 1189822 h 5642727"/>
              <a:gd name="connsiteX455" fmla="*/ 4454271 w 12323999"/>
              <a:gd name="connsiteY455" fmla="*/ 1189312 h 5642727"/>
              <a:gd name="connsiteX456" fmla="*/ 713956 w 12323999"/>
              <a:gd name="connsiteY456" fmla="*/ 1155862 h 5642727"/>
              <a:gd name="connsiteX457" fmla="*/ 726106 w 12323999"/>
              <a:gd name="connsiteY457" fmla="*/ 1155862 h 5642727"/>
              <a:gd name="connsiteX458" fmla="*/ 726106 w 12323999"/>
              <a:gd name="connsiteY458" fmla="*/ 1162654 h 5642727"/>
              <a:gd name="connsiteX459" fmla="*/ 713956 w 12323999"/>
              <a:gd name="connsiteY459" fmla="*/ 1162654 h 5642727"/>
              <a:gd name="connsiteX460" fmla="*/ 713956 w 12323999"/>
              <a:gd name="connsiteY460" fmla="*/ 1155862 h 5642727"/>
              <a:gd name="connsiteX461" fmla="*/ 6924910 w 12323999"/>
              <a:gd name="connsiteY461" fmla="*/ 1117826 h 5642727"/>
              <a:gd name="connsiteX462" fmla="*/ 6944349 w 12323999"/>
              <a:gd name="connsiteY462" fmla="*/ 1136844 h 5642727"/>
              <a:gd name="connsiteX463" fmla="*/ 6910330 w 12323999"/>
              <a:gd name="connsiteY463" fmla="*/ 1147711 h 5642727"/>
              <a:gd name="connsiteX464" fmla="*/ 6890890 w 12323999"/>
              <a:gd name="connsiteY464" fmla="*/ 1128693 h 5642727"/>
              <a:gd name="connsiteX465" fmla="*/ 6924910 w 12323999"/>
              <a:gd name="connsiteY465" fmla="*/ 1117826 h 5642727"/>
              <a:gd name="connsiteX466" fmla="*/ 8968506 w 12323999"/>
              <a:gd name="connsiteY466" fmla="*/ 1062130 h 5642727"/>
              <a:gd name="connsiteX467" fmla="*/ 8992805 w 12323999"/>
              <a:gd name="connsiteY467" fmla="*/ 1085224 h 5642727"/>
              <a:gd name="connsiteX468" fmla="*/ 8951496 w 12323999"/>
              <a:gd name="connsiteY468" fmla="*/ 1098808 h 5642727"/>
              <a:gd name="connsiteX469" fmla="*/ 8927196 w 12323999"/>
              <a:gd name="connsiteY469" fmla="*/ 1075715 h 5642727"/>
              <a:gd name="connsiteX470" fmla="*/ 8968506 w 12323999"/>
              <a:gd name="connsiteY470" fmla="*/ 1062130 h 5642727"/>
              <a:gd name="connsiteX471" fmla="*/ 11942167 w 12323999"/>
              <a:gd name="connsiteY471" fmla="*/ 1048715 h 5642727"/>
              <a:gd name="connsiteX472" fmla="*/ 11964644 w 12323999"/>
              <a:gd name="connsiteY472" fmla="*/ 1049904 h 5642727"/>
              <a:gd name="connsiteX473" fmla="*/ 11976794 w 12323999"/>
              <a:gd name="connsiteY473" fmla="*/ 1072997 h 5642727"/>
              <a:gd name="connsiteX474" fmla="*/ 11937914 w 12323999"/>
              <a:gd name="connsiteY474" fmla="*/ 1079790 h 5642727"/>
              <a:gd name="connsiteX475" fmla="*/ 11923335 w 12323999"/>
              <a:gd name="connsiteY475" fmla="*/ 1056696 h 5642727"/>
              <a:gd name="connsiteX476" fmla="*/ 11942167 w 12323999"/>
              <a:gd name="connsiteY476" fmla="*/ 1048715 h 5642727"/>
              <a:gd name="connsiteX477" fmla="*/ 3170637 w 12323999"/>
              <a:gd name="connsiteY477" fmla="*/ 1045829 h 5642727"/>
              <a:gd name="connsiteX478" fmla="*/ 3194937 w 12323999"/>
              <a:gd name="connsiteY478" fmla="*/ 1047188 h 5642727"/>
              <a:gd name="connsiteX479" fmla="*/ 3192507 w 12323999"/>
              <a:gd name="connsiteY479" fmla="*/ 1060772 h 5642727"/>
              <a:gd name="connsiteX480" fmla="*/ 3168207 w 12323999"/>
              <a:gd name="connsiteY480" fmla="*/ 1059414 h 5642727"/>
              <a:gd name="connsiteX481" fmla="*/ 3170637 w 12323999"/>
              <a:gd name="connsiteY481" fmla="*/ 1045829 h 5642727"/>
              <a:gd name="connsiteX482" fmla="*/ 20195 w 12323999"/>
              <a:gd name="connsiteY482" fmla="*/ 993190 h 5642727"/>
              <a:gd name="connsiteX483" fmla="*/ 33560 w 12323999"/>
              <a:gd name="connsiteY483" fmla="*/ 996926 h 5642727"/>
              <a:gd name="connsiteX484" fmla="*/ 31129 w 12323999"/>
              <a:gd name="connsiteY484" fmla="*/ 1011869 h 5642727"/>
              <a:gd name="connsiteX485" fmla="*/ 4401 w 12323999"/>
              <a:gd name="connsiteY485" fmla="*/ 1010510 h 5642727"/>
              <a:gd name="connsiteX486" fmla="*/ 6831 w 12323999"/>
              <a:gd name="connsiteY486" fmla="*/ 995568 h 5642727"/>
              <a:gd name="connsiteX487" fmla="*/ 20195 w 12323999"/>
              <a:gd name="connsiteY487" fmla="*/ 993190 h 5642727"/>
              <a:gd name="connsiteX488" fmla="*/ 4126525 w 12323999"/>
              <a:gd name="connsiteY488" fmla="*/ 990813 h 5642727"/>
              <a:gd name="connsiteX489" fmla="*/ 4145053 w 12323999"/>
              <a:gd name="connsiteY489" fmla="*/ 995568 h 5642727"/>
              <a:gd name="connsiteX490" fmla="*/ 4142622 w 12323999"/>
              <a:gd name="connsiteY490" fmla="*/ 1017302 h 5642727"/>
              <a:gd name="connsiteX491" fmla="*/ 4103742 w 12323999"/>
              <a:gd name="connsiteY491" fmla="*/ 1015944 h 5642727"/>
              <a:gd name="connsiteX492" fmla="*/ 4106173 w 12323999"/>
              <a:gd name="connsiteY492" fmla="*/ 994209 h 5642727"/>
              <a:gd name="connsiteX493" fmla="*/ 4126525 w 12323999"/>
              <a:gd name="connsiteY493" fmla="*/ 990813 h 5642727"/>
              <a:gd name="connsiteX494" fmla="*/ 5870311 w 12323999"/>
              <a:gd name="connsiteY494" fmla="*/ 988775 h 5642727"/>
              <a:gd name="connsiteX495" fmla="*/ 5889752 w 12323999"/>
              <a:gd name="connsiteY495" fmla="*/ 1007793 h 5642727"/>
              <a:gd name="connsiteX496" fmla="*/ 5855731 w 12323999"/>
              <a:gd name="connsiteY496" fmla="*/ 1018661 h 5642727"/>
              <a:gd name="connsiteX497" fmla="*/ 5836292 w 12323999"/>
              <a:gd name="connsiteY497" fmla="*/ 999643 h 5642727"/>
              <a:gd name="connsiteX498" fmla="*/ 5870311 w 12323999"/>
              <a:gd name="connsiteY498" fmla="*/ 988775 h 5642727"/>
              <a:gd name="connsiteX499" fmla="*/ 3868947 w 12323999"/>
              <a:gd name="connsiteY499" fmla="*/ 936476 h 5642727"/>
              <a:gd name="connsiteX500" fmla="*/ 3887475 w 12323999"/>
              <a:gd name="connsiteY500" fmla="*/ 941231 h 5642727"/>
              <a:gd name="connsiteX501" fmla="*/ 3885045 w 12323999"/>
              <a:gd name="connsiteY501" fmla="*/ 962965 h 5642727"/>
              <a:gd name="connsiteX502" fmla="*/ 3846167 w 12323999"/>
              <a:gd name="connsiteY502" fmla="*/ 961607 h 5642727"/>
              <a:gd name="connsiteX503" fmla="*/ 3848595 w 12323999"/>
              <a:gd name="connsiteY503" fmla="*/ 939872 h 5642727"/>
              <a:gd name="connsiteX504" fmla="*/ 3868947 w 12323999"/>
              <a:gd name="connsiteY504" fmla="*/ 936476 h 5642727"/>
              <a:gd name="connsiteX505" fmla="*/ 342163 w 12323999"/>
              <a:gd name="connsiteY505" fmla="*/ 930533 h 5642727"/>
              <a:gd name="connsiteX506" fmla="*/ 364032 w 12323999"/>
              <a:gd name="connsiteY506" fmla="*/ 934439 h 5642727"/>
              <a:gd name="connsiteX507" fmla="*/ 366462 w 12323999"/>
              <a:gd name="connsiteY507" fmla="*/ 958890 h 5642727"/>
              <a:gd name="connsiteX508" fmla="*/ 322724 w 12323999"/>
              <a:gd name="connsiteY508" fmla="*/ 960249 h 5642727"/>
              <a:gd name="connsiteX509" fmla="*/ 320294 w 12323999"/>
              <a:gd name="connsiteY509" fmla="*/ 935797 h 5642727"/>
              <a:gd name="connsiteX510" fmla="*/ 342163 w 12323999"/>
              <a:gd name="connsiteY510" fmla="*/ 930533 h 5642727"/>
              <a:gd name="connsiteX511" fmla="*/ 713946 w 12323999"/>
              <a:gd name="connsiteY511" fmla="*/ 922043 h 5642727"/>
              <a:gd name="connsiteX512" fmla="*/ 728526 w 12323999"/>
              <a:gd name="connsiteY512" fmla="*/ 924930 h 5642727"/>
              <a:gd name="connsiteX513" fmla="*/ 730956 w 12323999"/>
              <a:gd name="connsiteY513" fmla="*/ 941231 h 5642727"/>
              <a:gd name="connsiteX514" fmla="*/ 701796 w 12323999"/>
              <a:gd name="connsiteY514" fmla="*/ 942589 h 5642727"/>
              <a:gd name="connsiteX515" fmla="*/ 699366 w 12323999"/>
              <a:gd name="connsiteY515" fmla="*/ 926288 h 5642727"/>
              <a:gd name="connsiteX516" fmla="*/ 713946 w 12323999"/>
              <a:gd name="connsiteY516" fmla="*/ 922043 h 5642727"/>
              <a:gd name="connsiteX517" fmla="*/ 6526397 w 12323999"/>
              <a:gd name="connsiteY517" fmla="*/ 915421 h 5642727"/>
              <a:gd name="connsiteX518" fmla="*/ 6545836 w 12323999"/>
              <a:gd name="connsiteY518" fmla="*/ 934439 h 5642727"/>
              <a:gd name="connsiteX519" fmla="*/ 6511817 w 12323999"/>
              <a:gd name="connsiteY519" fmla="*/ 945306 h 5642727"/>
              <a:gd name="connsiteX520" fmla="*/ 6492377 w 12323999"/>
              <a:gd name="connsiteY520" fmla="*/ 926288 h 5642727"/>
              <a:gd name="connsiteX521" fmla="*/ 6526397 w 12323999"/>
              <a:gd name="connsiteY521" fmla="*/ 915421 h 5642727"/>
              <a:gd name="connsiteX522" fmla="*/ 10793100 w 12323999"/>
              <a:gd name="connsiteY522" fmla="*/ 865328 h 5642727"/>
              <a:gd name="connsiteX523" fmla="*/ 10815274 w 12323999"/>
              <a:gd name="connsiteY523" fmla="*/ 866517 h 5642727"/>
              <a:gd name="connsiteX524" fmla="*/ 10827424 w 12323999"/>
              <a:gd name="connsiteY524" fmla="*/ 889610 h 5642727"/>
              <a:gd name="connsiteX525" fmla="*/ 10786115 w 12323999"/>
              <a:gd name="connsiteY525" fmla="*/ 896403 h 5642727"/>
              <a:gd name="connsiteX526" fmla="*/ 10776395 w 12323999"/>
              <a:gd name="connsiteY526" fmla="*/ 873309 h 5642727"/>
              <a:gd name="connsiteX527" fmla="*/ 10793100 w 12323999"/>
              <a:gd name="connsiteY527" fmla="*/ 865328 h 5642727"/>
              <a:gd name="connsiteX528" fmla="*/ 2436182 w 12323999"/>
              <a:gd name="connsiteY528" fmla="*/ 848519 h 5642727"/>
              <a:gd name="connsiteX529" fmla="*/ 2458659 w 12323999"/>
              <a:gd name="connsiteY529" fmla="*/ 851575 h 5642727"/>
              <a:gd name="connsiteX530" fmla="*/ 2465949 w 12323999"/>
              <a:gd name="connsiteY530" fmla="*/ 874668 h 5642727"/>
              <a:gd name="connsiteX531" fmla="*/ 2424640 w 12323999"/>
              <a:gd name="connsiteY531" fmla="*/ 878744 h 5642727"/>
              <a:gd name="connsiteX532" fmla="*/ 2417350 w 12323999"/>
              <a:gd name="connsiteY532" fmla="*/ 855650 h 5642727"/>
              <a:gd name="connsiteX533" fmla="*/ 2436182 w 12323999"/>
              <a:gd name="connsiteY533" fmla="*/ 848519 h 5642727"/>
              <a:gd name="connsiteX534" fmla="*/ 1558965 w 12323999"/>
              <a:gd name="connsiteY534" fmla="*/ 835443 h 5642727"/>
              <a:gd name="connsiteX535" fmla="*/ 1581442 w 12323999"/>
              <a:gd name="connsiteY535" fmla="*/ 836632 h 5642727"/>
              <a:gd name="connsiteX536" fmla="*/ 1593592 w 12323999"/>
              <a:gd name="connsiteY536" fmla="*/ 859725 h 5642727"/>
              <a:gd name="connsiteX537" fmla="*/ 1552283 w 12323999"/>
              <a:gd name="connsiteY537" fmla="*/ 865159 h 5642727"/>
              <a:gd name="connsiteX538" fmla="*/ 1540133 w 12323999"/>
              <a:gd name="connsiteY538" fmla="*/ 843424 h 5642727"/>
              <a:gd name="connsiteX539" fmla="*/ 1558965 w 12323999"/>
              <a:gd name="connsiteY539" fmla="*/ 835443 h 5642727"/>
              <a:gd name="connsiteX540" fmla="*/ 6915191 w 12323999"/>
              <a:gd name="connsiteY540" fmla="*/ 791805 h 5642727"/>
              <a:gd name="connsiteX541" fmla="*/ 6934630 w 12323999"/>
              <a:gd name="connsiteY541" fmla="*/ 810823 h 5642727"/>
              <a:gd name="connsiteX542" fmla="*/ 6900611 w 12323999"/>
              <a:gd name="connsiteY542" fmla="*/ 821690 h 5642727"/>
              <a:gd name="connsiteX543" fmla="*/ 6881171 w 12323999"/>
              <a:gd name="connsiteY543" fmla="*/ 802672 h 5642727"/>
              <a:gd name="connsiteX544" fmla="*/ 6915191 w 12323999"/>
              <a:gd name="connsiteY544" fmla="*/ 791805 h 5642727"/>
              <a:gd name="connsiteX545" fmla="*/ 9874880 w 12323999"/>
              <a:gd name="connsiteY545" fmla="*/ 759203 h 5642727"/>
              <a:gd name="connsiteX546" fmla="*/ 9894320 w 12323999"/>
              <a:gd name="connsiteY546" fmla="*/ 778221 h 5642727"/>
              <a:gd name="connsiteX547" fmla="*/ 9860300 w 12323999"/>
              <a:gd name="connsiteY547" fmla="*/ 789088 h 5642727"/>
              <a:gd name="connsiteX548" fmla="*/ 9840860 w 12323999"/>
              <a:gd name="connsiteY548" fmla="*/ 770070 h 5642727"/>
              <a:gd name="connsiteX549" fmla="*/ 9874880 w 12323999"/>
              <a:gd name="connsiteY549" fmla="*/ 759203 h 5642727"/>
              <a:gd name="connsiteX550" fmla="*/ 7123558 w 12323999"/>
              <a:gd name="connsiteY550" fmla="*/ 743071 h 5642727"/>
              <a:gd name="connsiteX551" fmla="*/ 7146036 w 12323999"/>
              <a:gd name="connsiteY551" fmla="*/ 744259 h 5642727"/>
              <a:gd name="connsiteX552" fmla="*/ 7158186 w 12323999"/>
              <a:gd name="connsiteY552" fmla="*/ 767352 h 5642727"/>
              <a:gd name="connsiteX553" fmla="*/ 7119307 w 12323999"/>
              <a:gd name="connsiteY553" fmla="*/ 774145 h 5642727"/>
              <a:gd name="connsiteX554" fmla="*/ 7104727 w 12323999"/>
              <a:gd name="connsiteY554" fmla="*/ 751051 h 5642727"/>
              <a:gd name="connsiteX555" fmla="*/ 7123558 w 12323999"/>
              <a:gd name="connsiteY555" fmla="*/ 743071 h 5642727"/>
              <a:gd name="connsiteX556" fmla="*/ 9325709 w 12323999"/>
              <a:gd name="connsiteY556" fmla="*/ 721167 h 5642727"/>
              <a:gd name="connsiteX557" fmla="*/ 9350009 w 12323999"/>
              <a:gd name="connsiteY557" fmla="*/ 744260 h 5642727"/>
              <a:gd name="connsiteX558" fmla="*/ 9308700 w 12323999"/>
              <a:gd name="connsiteY558" fmla="*/ 757844 h 5642727"/>
              <a:gd name="connsiteX559" fmla="*/ 9284401 w 12323999"/>
              <a:gd name="connsiteY559" fmla="*/ 734751 h 5642727"/>
              <a:gd name="connsiteX560" fmla="*/ 9325709 w 12323999"/>
              <a:gd name="connsiteY560" fmla="*/ 721167 h 5642727"/>
              <a:gd name="connsiteX561" fmla="*/ 6621166 w 12323999"/>
              <a:gd name="connsiteY561" fmla="*/ 598909 h 5642727"/>
              <a:gd name="connsiteX562" fmla="*/ 6640605 w 12323999"/>
              <a:gd name="connsiteY562" fmla="*/ 617927 h 5642727"/>
              <a:gd name="connsiteX563" fmla="*/ 6606586 w 12323999"/>
              <a:gd name="connsiteY563" fmla="*/ 628794 h 5642727"/>
              <a:gd name="connsiteX564" fmla="*/ 6587146 w 12323999"/>
              <a:gd name="connsiteY564" fmla="*/ 609776 h 5642727"/>
              <a:gd name="connsiteX565" fmla="*/ 6621166 w 12323999"/>
              <a:gd name="connsiteY565" fmla="*/ 598909 h 5642727"/>
              <a:gd name="connsiteX566" fmla="*/ 4469147 w 12323999"/>
              <a:gd name="connsiteY566" fmla="*/ 594663 h 5642727"/>
              <a:gd name="connsiteX567" fmla="*/ 4487676 w 12323999"/>
              <a:gd name="connsiteY567" fmla="*/ 594833 h 5642727"/>
              <a:gd name="connsiteX568" fmla="*/ 4499824 w 12323999"/>
              <a:gd name="connsiteY568" fmla="*/ 612493 h 5642727"/>
              <a:gd name="connsiteX569" fmla="*/ 4468236 w 12323999"/>
              <a:gd name="connsiteY569" fmla="*/ 619285 h 5642727"/>
              <a:gd name="connsiteX570" fmla="*/ 4456084 w 12323999"/>
              <a:gd name="connsiteY570" fmla="*/ 601625 h 5642727"/>
              <a:gd name="connsiteX571" fmla="*/ 4469147 w 12323999"/>
              <a:gd name="connsiteY571" fmla="*/ 594663 h 5642727"/>
              <a:gd name="connsiteX572" fmla="*/ 5394953 w 12323999"/>
              <a:gd name="connsiteY572" fmla="*/ 593645 h 5642727"/>
              <a:gd name="connsiteX573" fmla="*/ 5418337 w 12323999"/>
              <a:gd name="connsiteY573" fmla="*/ 594833 h 5642727"/>
              <a:gd name="connsiteX574" fmla="*/ 5430489 w 12323999"/>
              <a:gd name="connsiteY574" fmla="*/ 617926 h 5642727"/>
              <a:gd name="connsiteX575" fmla="*/ 5389180 w 12323999"/>
              <a:gd name="connsiteY575" fmla="*/ 624719 h 5642727"/>
              <a:gd name="connsiteX576" fmla="*/ 5377027 w 12323999"/>
              <a:gd name="connsiteY576" fmla="*/ 601625 h 5642727"/>
              <a:gd name="connsiteX577" fmla="*/ 5394953 w 12323999"/>
              <a:gd name="connsiteY577" fmla="*/ 593645 h 5642727"/>
              <a:gd name="connsiteX578" fmla="*/ 3620180 w 12323999"/>
              <a:gd name="connsiteY578" fmla="*/ 569023 h 5642727"/>
              <a:gd name="connsiteX579" fmla="*/ 3641140 w 12323999"/>
              <a:gd name="connsiteY579" fmla="*/ 569023 h 5642727"/>
              <a:gd name="connsiteX580" fmla="*/ 3656632 w 12323999"/>
              <a:gd name="connsiteY580" fmla="*/ 577173 h 5642727"/>
              <a:gd name="connsiteX581" fmla="*/ 3642051 w 12323999"/>
              <a:gd name="connsiteY581" fmla="*/ 597550 h 5642727"/>
              <a:gd name="connsiteX582" fmla="*/ 3605601 w 12323999"/>
              <a:gd name="connsiteY582" fmla="*/ 589399 h 5642727"/>
              <a:gd name="connsiteX583" fmla="*/ 3620180 w 12323999"/>
              <a:gd name="connsiteY583" fmla="*/ 569023 h 5642727"/>
              <a:gd name="connsiteX584" fmla="*/ 10054089 w 12323999"/>
              <a:gd name="connsiteY584" fmla="*/ 467311 h 5642727"/>
              <a:gd name="connsiteX585" fmla="*/ 10076567 w 12323999"/>
              <a:gd name="connsiteY585" fmla="*/ 468500 h 5642727"/>
              <a:gd name="connsiteX586" fmla="*/ 10088716 w 12323999"/>
              <a:gd name="connsiteY586" fmla="*/ 491593 h 5642727"/>
              <a:gd name="connsiteX587" fmla="*/ 10047407 w 12323999"/>
              <a:gd name="connsiteY587" fmla="*/ 498386 h 5642727"/>
              <a:gd name="connsiteX588" fmla="*/ 10035257 w 12323999"/>
              <a:gd name="connsiteY588" fmla="*/ 475292 h 5642727"/>
              <a:gd name="connsiteX589" fmla="*/ 10054089 w 12323999"/>
              <a:gd name="connsiteY589" fmla="*/ 467311 h 5642727"/>
              <a:gd name="connsiteX590" fmla="*/ 5478477 w 12323999"/>
              <a:gd name="connsiteY590" fmla="*/ 442860 h 5642727"/>
              <a:gd name="connsiteX591" fmla="*/ 5500954 w 12323999"/>
              <a:gd name="connsiteY591" fmla="*/ 444048 h 5642727"/>
              <a:gd name="connsiteX592" fmla="*/ 5513103 w 12323999"/>
              <a:gd name="connsiteY592" fmla="*/ 467141 h 5642727"/>
              <a:gd name="connsiteX593" fmla="*/ 5474224 w 12323999"/>
              <a:gd name="connsiteY593" fmla="*/ 473934 h 5642727"/>
              <a:gd name="connsiteX594" fmla="*/ 5459644 w 12323999"/>
              <a:gd name="connsiteY594" fmla="*/ 450840 h 5642727"/>
              <a:gd name="connsiteX595" fmla="*/ 5478477 w 12323999"/>
              <a:gd name="connsiteY595" fmla="*/ 442860 h 5642727"/>
              <a:gd name="connsiteX596" fmla="*/ 5661338 w 12323999"/>
              <a:gd name="connsiteY596" fmla="*/ 411447 h 5642727"/>
              <a:gd name="connsiteX597" fmla="*/ 5680777 w 12323999"/>
              <a:gd name="connsiteY597" fmla="*/ 430465 h 5642727"/>
              <a:gd name="connsiteX598" fmla="*/ 5646757 w 12323999"/>
              <a:gd name="connsiteY598" fmla="*/ 441332 h 5642727"/>
              <a:gd name="connsiteX599" fmla="*/ 5627317 w 12323999"/>
              <a:gd name="connsiteY599" fmla="*/ 422314 h 5642727"/>
              <a:gd name="connsiteX600" fmla="*/ 5661338 w 12323999"/>
              <a:gd name="connsiteY600" fmla="*/ 411447 h 5642727"/>
              <a:gd name="connsiteX601" fmla="*/ 10651555 w 12323999"/>
              <a:gd name="connsiteY601" fmla="*/ 393617 h 5642727"/>
              <a:gd name="connsiteX602" fmla="*/ 10667046 w 12323999"/>
              <a:gd name="connsiteY602" fmla="*/ 396504 h 5642727"/>
              <a:gd name="connsiteX603" fmla="*/ 10669476 w 12323999"/>
              <a:gd name="connsiteY603" fmla="*/ 412805 h 5642727"/>
              <a:gd name="connsiteX604" fmla="*/ 10640316 w 12323999"/>
              <a:gd name="connsiteY604" fmla="*/ 414163 h 5642727"/>
              <a:gd name="connsiteX605" fmla="*/ 10637886 w 12323999"/>
              <a:gd name="connsiteY605" fmla="*/ 397862 h 5642727"/>
              <a:gd name="connsiteX606" fmla="*/ 10651555 w 12323999"/>
              <a:gd name="connsiteY606" fmla="*/ 393617 h 5642727"/>
              <a:gd name="connsiteX607" fmla="*/ 8856728 w 12323999"/>
              <a:gd name="connsiteY607" fmla="*/ 391070 h 5642727"/>
              <a:gd name="connsiteX608" fmla="*/ 8871308 w 12323999"/>
              <a:gd name="connsiteY608" fmla="*/ 408729 h 5642727"/>
              <a:gd name="connsiteX609" fmla="*/ 8839718 w 12323999"/>
              <a:gd name="connsiteY609" fmla="*/ 416880 h 5642727"/>
              <a:gd name="connsiteX610" fmla="*/ 8825138 w 12323999"/>
              <a:gd name="connsiteY610" fmla="*/ 399221 h 5642727"/>
              <a:gd name="connsiteX611" fmla="*/ 8856728 w 12323999"/>
              <a:gd name="connsiteY611" fmla="*/ 391070 h 5642727"/>
              <a:gd name="connsiteX612" fmla="*/ 2881472 w 12323999"/>
              <a:gd name="connsiteY612" fmla="*/ 320432 h 5642727"/>
              <a:gd name="connsiteX613" fmla="*/ 2898482 w 12323999"/>
              <a:gd name="connsiteY613" fmla="*/ 323149 h 5642727"/>
              <a:gd name="connsiteX614" fmla="*/ 2893621 w 12323999"/>
              <a:gd name="connsiteY614" fmla="*/ 332658 h 5642727"/>
              <a:gd name="connsiteX615" fmla="*/ 2876612 w 12323999"/>
              <a:gd name="connsiteY615" fmla="*/ 329941 h 5642727"/>
              <a:gd name="connsiteX616" fmla="*/ 2881472 w 12323999"/>
              <a:gd name="connsiteY616" fmla="*/ 320432 h 5642727"/>
              <a:gd name="connsiteX617" fmla="*/ 4373465 w 12323999"/>
              <a:gd name="connsiteY617" fmla="*/ 319073 h 5642727"/>
              <a:gd name="connsiteX618" fmla="*/ 4388046 w 12323999"/>
              <a:gd name="connsiteY618" fmla="*/ 331299 h 5642727"/>
              <a:gd name="connsiteX619" fmla="*/ 4366177 w 12323999"/>
              <a:gd name="connsiteY619" fmla="*/ 339450 h 5642727"/>
              <a:gd name="connsiteX620" fmla="*/ 4351596 w 12323999"/>
              <a:gd name="connsiteY620" fmla="*/ 327224 h 5642727"/>
              <a:gd name="connsiteX621" fmla="*/ 4373465 w 12323999"/>
              <a:gd name="connsiteY621" fmla="*/ 319073 h 5642727"/>
              <a:gd name="connsiteX622" fmla="*/ 6400039 w 12323999"/>
              <a:gd name="connsiteY622" fmla="*/ 276963 h 5642727"/>
              <a:gd name="connsiteX623" fmla="*/ 6419479 w 12323999"/>
              <a:gd name="connsiteY623" fmla="*/ 295981 h 5642727"/>
              <a:gd name="connsiteX624" fmla="*/ 6385459 w 12323999"/>
              <a:gd name="connsiteY624" fmla="*/ 306848 h 5642727"/>
              <a:gd name="connsiteX625" fmla="*/ 6366019 w 12323999"/>
              <a:gd name="connsiteY625" fmla="*/ 287830 h 5642727"/>
              <a:gd name="connsiteX626" fmla="*/ 6400039 w 12323999"/>
              <a:gd name="connsiteY626" fmla="*/ 276963 h 5642727"/>
              <a:gd name="connsiteX627" fmla="*/ 412026 w 12323999"/>
              <a:gd name="connsiteY627" fmla="*/ 263547 h 5642727"/>
              <a:gd name="connsiteX628" fmla="*/ 434503 w 12323999"/>
              <a:gd name="connsiteY628" fmla="*/ 264736 h 5642727"/>
              <a:gd name="connsiteX629" fmla="*/ 446653 w 12323999"/>
              <a:gd name="connsiteY629" fmla="*/ 287829 h 5642727"/>
              <a:gd name="connsiteX630" fmla="*/ 405344 w 12323999"/>
              <a:gd name="connsiteY630" fmla="*/ 294622 h 5642727"/>
              <a:gd name="connsiteX631" fmla="*/ 393194 w 12323999"/>
              <a:gd name="connsiteY631" fmla="*/ 271528 h 5642727"/>
              <a:gd name="connsiteX632" fmla="*/ 412026 w 12323999"/>
              <a:gd name="connsiteY632" fmla="*/ 263547 h 5642727"/>
              <a:gd name="connsiteX633" fmla="*/ 11815809 w 12323999"/>
              <a:gd name="connsiteY633" fmla="*/ 222795 h 5642727"/>
              <a:gd name="connsiteX634" fmla="*/ 11838287 w 12323999"/>
              <a:gd name="connsiteY634" fmla="*/ 223984 h 5642727"/>
              <a:gd name="connsiteX635" fmla="*/ 11850436 w 12323999"/>
              <a:gd name="connsiteY635" fmla="*/ 247077 h 5642727"/>
              <a:gd name="connsiteX636" fmla="*/ 11809127 w 12323999"/>
              <a:gd name="connsiteY636" fmla="*/ 253870 h 5642727"/>
              <a:gd name="connsiteX637" fmla="*/ 11796977 w 12323999"/>
              <a:gd name="connsiteY637" fmla="*/ 230776 h 5642727"/>
              <a:gd name="connsiteX638" fmla="*/ 11815809 w 12323999"/>
              <a:gd name="connsiteY638" fmla="*/ 222795 h 5642727"/>
              <a:gd name="connsiteX639" fmla="*/ 3247790 w 12323999"/>
              <a:gd name="connsiteY639" fmla="*/ 200552 h 5642727"/>
              <a:gd name="connsiteX640" fmla="*/ 3270266 w 12323999"/>
              <a:gd name="connsiteY640" fmla="*/ 203608 h 5642727"/>
              <a:gd name="connsiteX641" fmla="*/ 3277556 w 12323999"/>
              <a:gd name="connsiteY641" fmla="*/ 226701 h 5642727"/>
              <a:gd name="connsiteX642" fmla="*/ 3236247 w 12323999"/>
              <a:gd name="connsiteY642" fmla="*/ 230777 h 5642727"/>
              <a:gd name="connsiteX643" fmla="*/ 3228957 w 12323999"/>
              <a:gd name="connsiteY643" fmla="*/ 207683 h 5642727"/>
              <a:gd name="connsiteX644" fmla="*/ 3247790 w 12323999"/>
              <a:gd name="connsiteY644" fmla="*/ 200552 h 5642727"/>
              <a:gd name="connsiteX645" fmla="*/ 1888528 w 12323999"/>
              <a:gd name="connsiteY645" fmla="*/ 192909 h 5642727"/>
              <a:gd name="connsiteX646" fmla="*/ 1911916 w 12323999"/>
              <a:gd name="connsiteY646" fmla="*/ 194098 h 5642727"/>
              <a:gd name="connsiteX647" fmla="*/ 1924066 w 12323999"/>
              <a:gd name="connsiteY647" fmla="*/ 215833 h 5642727"/>
              <a:gd name="connsiteX648" fmla="*/ 1882757 w 12323999"/>
              <a:gd name="connsiteY648" fmla="*/ 223984 h 5642727"/>
              <a:gd name="connsiteX649" fmla="*/ 1870607 w 12323999"/>
              <a:gd name="connsiteY649" fmla="*/ 200890 h 5642727"/>
              <a:gd name="connsiteX650" fmla="*/ 1888528 w 12323999"/>
              <a:gd name="connsiteY650" fmla="*/ 192909 h 5642727"/>
              <a:gd name="connsiteX651" fmla="*/ 10628168 w 12323999"/>
              <a:gd name="connsiteY651" fmla="*/ 180174 h 5642727"/>
              <a:gd name="connsiteX652" fmla="*/ 10650037 w 12323999"/>
              <a:gd name="connsiteY652" fmla="*/ 184589 h 5642727"/>
              <a:gd name="connsiteX653" fmla="*/ 10652467 w 12323999"/>
              <a:gd name="connsiteY653" fmla="*/ 209041 h 5642727"/>
              <a:gd name="connsiteX654" fmla="*/ 10608728 w 12323999"/>
              <a:gd name="connsiteY654" fmla="*/ 210399 h 5642727"/>
              <a:gd name="connsiteX655" fmla="*/ 10606298 w 12323999"/>
              <a:gd name="connsiteY655" fmla="*/ 185948 h 5642727"/>
              <a:gd name="connsiteX656" fmla="*/ 10628168 w 12323999"/>
              <a:gd name="connsiteY656" fmla="*/ 180174 h 5642727"/>
              <a:gd name="connsiteX657" fmla="*/ 3943365 w 12323999"/>
              <a:gd name="connsiteY657" fmla="*/ 162855 h 5642727"/>
              <a:gd name="connsiteX658" fmla="*/ 3953085 w 12323999"/>
              <a:gd name="connsiteY658" fmla="*/ 171006 h 5642727"/>
              <a:gd name="connsiteX659" fmla="*/ 3938505 w 12323999"/>
              <a:gd name="connsiteY659" fmla="*/ 176440 h 5642727"/>
              <a:gd name="connsiteX660" fmla="*/ 3928785 w 12323999"/>
              <a:gd name="connsiteY660" fmla="*/ 168289 h 5642727"/>
              <a:gd name="connsiteX661" fmla="*/ 3943365 w 12323999"/>
              <a:gd name="connsiteY661" fmla="*/ 162855 h 5642727"/>
              <a:gd name="connsiteX662" fmla="*/ 4852767 w 12323999"/>
              <a:gd name="connsiteY662" fmla="*/ 132630 h 5642727"/>
              <a:gd name="connsiteX663" fmla="*/ 4864309 w 12323999"/>
              <a:gd name="connsiteY663" fmla="*/ 138404 h 5642727"/>
              <a:gd name="connsiteX664" fmla="*/ 4854588 w 12323999"/>
              <a:gd name="connsiteY664" fmla="*/ 153346 h 5642727"/>
              <a:gd name="connsiteX665" fmla="*/ 4827858 w 12323999"/>
              <a:gd name="connsiteY665" fmla="*/ 147912 h 5642727"/>
              <a:gd name="connsiteX666" fmla="*/ 4837579 w 12323999"/>
              <a:gd name="connsiteY666" fmla="*/ 132970 h 5642727"/>
              <a:gd name="connsiteX667" fmla="*/ 4852767 w 12323999"/>
              <a:gd name="connsiteY667" fmla="*/ 132630 h 5642727"/>
              <a:gd name="connsiteX668" fmla="*/ 5842970 w 12323999"/>
              <a:gd name="connsiteY668" fmla="*/ 99179 h 5642727"/>
              <a:gd name="connsiteX669" fmla="*/ 5865449 w 12323999"/>
              <a:gd name="connsiteY669" fmla="*/ 100367 h 5642727"/>
              <a:gd name="connsiteX670" fmla="*/ 5877597 w 12323999"/>
              <a:gd name="connsiteY670" fmla="*/ 123460 h 5642727"/>
              <a:gd name="connsiteX671" fmla="*/ 5838719 w 12323999"/>
              <a:gd name="connsiteY671" fmla="*/ 130253 h 5642727"/>
              <a:gd name="connsiteX672" fmla="*/ 5824138 w 12323999"/>
              <a:gd name="connsiteY672" fmla="*/ 107159 h 5642727"/>
              <a:gd name="connsiteX673" fmla="*/ 5842970 w 12323999"/>
              <a:gd name="connsiteY673" fmla="*/ 99179 h 5642727"/>
              <a:gd name="connsiteX674" fmla="*/ 2364497 w 12323999"/>
              <a:gd name="connsiteY674" fmla="*/ 98500 h 5642727"/>
              <a:gd name="connsiteX675" fmla="*/ 2376039 w 12323999"/>
              <a:gd name="connsiteY675" fmla="*/ 103085 h 5642727"/>
              <a:gd name="connsiteX676" fmla="*/ 2368750 w 12323999"/>
              <a:gd name="connsiteY676" fmla="*/ 118028 h 5642727"/>
              <a:gd name="connsiteX677" fmla="*/ 2342020 w 12323999"/>
              <a:gd name="connsiteY677" fmla="*/ 113952 h 5642727"/>
              <a:gd name="connsiteX678" fmla="*/ 2349309 w 12323999"/>
              <a:gd name="connsiteY678" fmla="*/ 99010 h 5642727"/>
              <a:gd name="connsiteX679" fmla="*/ 2364497 w 12323999"/>
              <a:gd name="connsiteY679" fmla="*/ 98500 h 5642727"/>
              <a:gd name="connsiteX680" fmla="*/ 3734997 w 12323999"/>
              <a:gd name="connsiteY680" fmla="*/ 94594 h 5642727"/>
              <a:gd name="connsiteX681" fmla="*/ 3746539 w 12323999"/>
              <a:gd name="connsiteY681" fmla="*/ 100368 h 5642727"/>
              <a:gd name="connsiteX682" fmla="*/ 3736819 w 12323999"/>
              <a:gd name="connsiteY682" fmla="*/ 115310 h 5642727"/>
              <a:gd name="connsiteX683" fmla="*/ 3710090 w 12323999"/>
              <a:gd name="connsiteY683" fmla="*/ 109876 h 5642727"/>
              <a:gd name="connsiteX684" fmla="*/ 3719810 w 12323999"/>
              <a:gd name="connsiteY684" fmla="*/ 94934 h 5642727"/>
              <a:gd name="connsiteX685" fmla="*/ 3734997 w 12323999"/>
              <a:gd name="connsiteY685" fmla="*/ 94594 h 5642727"/>
              <a:gd name="connsiteX686" fmla="*/ 3069489 w 12323999"/>
              <a:gd name="connsiteY686" fmla="*/ 79821 h 5642727"/>
              <a:gd name="connsiteX687" fmla="*/ 3083159 w 12323999"/>
              <a:gd name="connsiteY687" fmla="*/ 84066 h 5642727"/>
              <a:gd name="connsiteX688" fmla="*/ 3080728 w 12323999"/>
              <a:gd name="connsiteY688" fmla="*/ 100367 h 5642727"/>
              <a:gd name="connsiteX689" fmla="*/ 3051569 w 12323999"/>
              <a:gd name="connsiteY689" fmla="*/ 99009 h 5642727"/>
              <a:gd name="connsiteX690" fmla="*/ 3053998 w 12323999"/>
              <a:gd name="connsiteY690" fmla="*/ 82708 h 5642727"/>
              <a:gd name="connsiteX691" fmla="*/ 3069489 w 12323999"/>
              <a:gd name="connsiteY691" fmla="*/ 79821 h 5642727"/>
              <a:gd name="connsiteX692" fmla="*/ 9911329 w 12323999"/>
              <a:gd name="connsiteY692" fmla="*/ 71841 h 5642727"/>
              <a:gd name="connsiteX693" fmla="*/ 9928339 w 12323999"/>
              <a:gd name="connsiteY693" fmla="*/ 73199 h 5642727"/>
              <a:gd name="connsiteX694" fmla="*/ 9925909 w 12323999"/>
              <a:gd name="connsiteY694" fmla="*/ 82708 h 5642727"/>
              <a:gd name="connsiteX695" fmla="*/ 9908899 w 12323999"/>
              <a:gd name="connsiteY695" fmla="*/ 81350 h 5642727"/>
              <a:gd name="connsiteX696" fmla="*/ 9911329 w 12323999"/>
              <a:gd name="connsiteY696" fmla="*/ 71841 h 5642727"/>
              <a:gd name="connsiteX697" fmla="*/ 8023252 w 12323999"/>
              <a:gd name="connsiteY697" fmla="*/ 69124 h 5642727"/>
              <a:gd name="connsiteX698" fmla="*/ 8042691 w 12323999"/>
              <a:gd name="connsiteY698" fmla="*/ 88142 h 5642727"/>
              <a:gd name="connsiteX699" fmla="*/ 8008672 w 12323999"/>
              <a:gd name="connsiteY699" fmla="*/ 99009 h 5642727"/>
              <a:gd name="connsiteX700" fmla="*/ 7989232 w 12323999"/>
              <a:gd name="connsiteY700" fmla="*/ 79991 h 5642727"/>
              <a:gd name="connsiteX701" fmla="*/ 8023252 w 12323999"/>
              <a:gd name="connsiteY701" fmla="*/ 69124 h 5642727"/>
              <a:gd name="connsiteX702" fmla="*/ 7070708 w 12323999"/>
              <a:gd name="connsiteY702" fmla="*/ 67766 h 5642727"/>
              <a:gd name="connsiteX703" fmla="*/ 7090147 w 12323999"/>
              <a:gd name="connsiteY703" fmla="*/ 86784 h 5642727"/>
              <a:gd name="connsiteX704" fmla="*/ 7056128 w 12323999"/>
              <a:gd name="connsiteY704" fmla="*/ 97651 h 5642727"/>
              <a:gd name="connsiteX705" fmla="*/ 7036689 w 12323999"/>
              <a:gd name="connsiteY705" fmla="*/ 78633 h 5642727"/>
              <a:gd name="connsiteX706" fmla="*/ 7070708 w 12323999"/>
              <a:gd name="connsiteY706" fmla="*/ 67766 h 5642727"/>
              <a:gd name="connsiteX707" fmla="*/ 10529754 w 12323999"/>
              <a:gd name="connsiteY707" fmla="*/ 4259 h 5642727"/>
              <a:gd name="connsiteX708" fmla="*/ 10543119 w 12323999"/>
              <a:gd name="connsiteY708" fmla="*/ 7995 h 5642727"/>
              <a:gd name="connsiteX709" fmla="*/ 10540689 w 12323999"/>
              <a:gd name="connsiteY709" fmla="*/ 22938 h 5642727"/>
              <a:gd name="connsiteX710" fmla="*/ 10513960 w 12323999"/>
              <a:gd name="connsiteY710" fmla="*/ 21579 h 5642727"/>
              <a:gd name="connsiteX711" fmla="*/ 10516389 w 12323999"/>
              <a:gd name="connsiteY711" fmla="*/ 6637 h 5642727"/>
              <a:gd name="connsiteX712" fmla="*/ 10529754 w 12323999"/>
              <a:gd name="connsiteY712" fmla="*/ 4259 h 5642727"/>
              <a:gd name="connsiteX713" fmla="*/ 2171923 w 12323999"/>
              <a:gd name="connsiteY713" fmla="*/ 14 h 5642727"/>
              <a:gd name="connsiteX714" fmla="*/ 2193792 w 12323999"/>
              <a:gd name="connsiteY714" fmla="*/ 5278 h 5642727"/>
              <a:gd name="connsiteX715" fmla="*/ 2191363 w 12323999"/>
              <a:gd name="connsiteY715" fmla="*/ 29730 h 5642727"/>
              <a:gd name="connsiteX716" fmla="*/ 2147624 w 12323999"/>
              <a:gd name="connsiteY716" fmla="*/ 28371 h 5642727"/>
              <a:gd name="connsiteX717" fmla="*/ 2150054 w 12323999"/>
              <a:gd name="connsiteY717" fmla="*/ 3920 h 5642727"/>
              <a:gd name="connsiteX718" fmla="*/ 2171923 w 12323999"/>
              <a:gd name="connsiteY718" fmla="*/ 14 h 5642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</a:cxnLst>
            <a:rect l="l" t="t" r="r" b="b"/>
            <a:pathLst>
              <a:path w="12323999" h="5642727">
                <a:moveTo>
                  <a:pt x="1248547" y="5635935"/>
                </a:moveTo>
                <a:cubicBezTo>
                  <a:pt x="1255837" y="5635935"/>
                  <a:pt x="1255837" y="5642727"/>
                  <a:pt x="1248547" y="5642727"/>
                </a:cubicBezTo>
                <a:cubicBezTo>
                  <a:pt x="1241258" y="5642727"/>
                  <a:pt x="1241258" y="5637294"/>
                  <a:pt x="1248547" y="5635935"/>
                </a:cubicBezTo>
                <a:close/>
                <a:moveTo>
                  <a:pt x="2818301" y="4814090"/>
                </a:moveTo>
                <a:cubicBezTo>
                  <a:pt x="2837742" y="4814090"/>
                  <a:pt x="2837742" y="4831750"/>
                  <a:pt x="2818301" y="4831750"/>
                </a:cubicBezTo>
                <a:cubicBezTo>
                  <a:pt x="2798861" y="4831750"/>
                  <a:pt x="2798861" y="4814090"/>
                  <a:pt x="2818301" y="4814090"/>
                </a:cubicBezTo>
                <a:close/>
                <a:moveTo>
                  <a:pt x="288714" y="4733943"/>
                </a:moveTo>
                <a:cubicBezTo>
                  <a:pt x="291144" y="4733943"/>
                  <a:pt x="291144" y="4733943"/>
                  <a:pt x="293575" y="4733943"/>
                </a:cubicBezTo>
                <a:cubicBezTo>
                  <a:pt x="298434" y="4733943"/>
                  <a:pt x="300864" y="4735302"/>
                  <a:pt x="300864" y="4738018"/>
                </a:cubicBezTo>
                <a:cubicBezTo>
                  <a:pt x="300864" y="4739377"/>
                  <a:pt x="300864" y="4739377"/>
                  <a:pt x="300864" y="4740735"/>
                </a:cubicBezTo>
                <a:cubicBezTo>
                  <a:pt x="300864" y="4747527"/>
                  <a:pt x="286284" y="4750244"/>
                  <a:pt x="278995" y="4746169"/>
                </a:cubicBezTo>
                <a:cubicBezTo>
                  <a:pt x="274135" y="4742094"/>
                  <a:pt x="278995" y="4733943"/>
                  <a:pt x="288714" y="4733943"/>
                </a:cubicBezTo>
                <a:close/>
                <a:moveTo>
                  <a:pt x="3841315" y="4452750"/>
                </a:moveTo>
                <a:cubicBezTo>
                  <a:pt x="3858325" y="4452750"/>
                  <a:pt x="3858325" y="4466334"/>
                  <a:pt x="3841315" y="4466334"/>
                </a:cubicBezTo>
                <a:cubicBezTo>
                  <a:pt x="3824305" y="4466334"/>
                  <a:pt x="3824305" y="4452750"/>
                  <a:pt x="3841315" y="4452750"/>
                </a:cubicBezTo>
                <a:close/>
                <a:moveTo>
                  <a:pt x="7923623" y="4401129"/>
                </a:moveTo>
                <a:cubicBezTo>
                  <a:pt x="7926054" y="4402488"/>
                  <a:pt x="7926054" y="4402488"/>
                  <a:pt x="7928483" y="4402488"/>
                </a:cubicBezTo>
                <a:cubicBezTo>
                  <a:pt x="7935773" y="4403846"/>
                  <a:pt x="7938203" y="4409280"/>
                  <a:pt x="7933343" y="4411997"/>
                </a:cubicBezTo>
                <a:cubicBezTo>
                  <a:pt x="7928483" y="4414714"/>
                  <a:pt x="7918763" y="4413355"/>
                  <a:pt x="7916333" y="4409280"/>
                </a:cubicBezTo>
                <a:cubicBezTo>
                  <a:pt x="7913904" y="4407921"/>
                  <a:pt x="7913904" y="4407921"/>
                  <a:pt x="7913904" y="4406563"/>
                </a:cubicBezTo>
                <a:cubicBezTo>
                  <a:pt x="7911474" y="4402488"/>
                  <a:pt x="7918763" y="4399771"/>
                  <a:pt x="7923623" y="4401129"/>
                </a:cubicBezTo>
                <a:close/>
                <a:moveTo>
                  <a:pt x="12183341" y="3937907"/>
                </a:moveTo>
                <a:cubicBezTo>
                  <a:pt x="12197920" y="3940624"/>
                  <a:pt x="12207640" y="3948775"/>
                  <a:pt x="12202781" y="3956925"/>
                </a:cubicBezTo>
                <a:cubicBezTo>
                  <a:pt x="12197920" y="3965076"/>
                  <a:pt x="12183341" y="3970509"/>
                  <a:pt x="12168761" y="3967793"/>
                </a:cubicBezTo>
                <a:cubicBezTo>
                  <a:pt x="12154182" y="3965076"/>
                  <a:pt x="12144461" y="3956925"/>
                  <a:pt x="12149321" y="3948775"/>
                </a:cubicBezTo>
                <a:cubicBezTo>
                  <a:pt x="12151751" y="3940624"/>
                  <a:pt x="12168761" y="3936549"/>
                  <a:pt x="12183341" y="3937907"/>
                </a:cubicBezTo>
                <a:close/>
                <a:moveTo>
                  <a:pt x="8142320" y="3918890"/>
                </a:moveTo>
                <a:cubicBezTo>
                  <a:pt x="8156900" y="3920248"/>
                  <a:pt x="8166619" y="3929757"/>
                  <a:pt x="8161759" y="3937908"/>
                </a:cubicBezTo>
                <a:cubicBezTo>
                  <a:pt x="8156900" y="3946058"/>
                  <a:pt x="8142320" y="3951492"/>
                  <a:pt x="8127740" y="3948775"/>
                </a:cubicBezTo>
                <a:cubicBezTo>
                  <a:pt x="8113160" y="3946058"/>
                  <a:pt x="8103440" y="3937908"/>
                  <a:pt x="8108300" y="3929757"/>
                </a:cubicBezTo>
                <a:cubicBezTo>
                  <a:pt x="8113160" y="3921607"/>
                  <a:pt x="8127740" y="3916173"/>
                  <a:pt x="8142320" y="3918890"/>
                </a:cubicBezTo>
                <a:close/>
                <a:moveTo>
                  <a:pt x="10304983" y="3856403"/>
                </a:moveTo>
                <a:cubicBezTo>
                  <a:pt x="10319563" y="3859120"/>
                  <a:pt x="10329282" y="3867270"/>
                  <a:pt x="10324422" y="3875420"/>
                </a:cubicBezTo>
                <a:cubicBezTo>
                  <a:pt x="10319563" y="3883571"/>
                  <a:pt x="10304983" y="3889005"/>
                  <a:pt x="10290403" y="3886288"/>
                </a:cubicBezTo>
                <a:cubicBezTo>
                  <a:pt x="10275823" y="3883571"/>
                  <a:pt x="10266103" y="3875420"/>
                  <a:pt x="10270963" y="3867270"/>
                </a:cubicBezTo>
                <a:cubicBezTo>
                  <a:pt x="10275823" y="3859120"/>
                  <a:pt x="10290403" y="3853686"/>
                  <a:pt x="10304983" y="3856403"/>
                </a:cubicBezTo>
                <a:close/>
                <a:moveTo>
                  <a:pt x="10888173" y="3850969"/>
                </a:moveTo>
                <a:cubicBezTo>
                  <a:pt x="10902753" y="3853686"/>
                  <a:pt x="10912472" y="3861836"/>
                  <a:pt x="10907612" y="3869987"/>
                </a:cubicBezTo>
                <a:cubicBezTo>
                  <a:pt x="10902753" y="3878137"/>
                  <a:pt x="10888173" y="3883571"/>
                  <a:pt x="10873593" y="3880854"/>
                </a:cubicBezTo>
                <a:cubicBezTo>
                  <a:pt x="10859013" y="3878137"/>
                  <a:pt x="10849293" y="3869987"/>
                  <a:pt x="10854153" y="3861836"/>
                </a:cubicBezTo>
                <a:cubicBezTo>
                  <a:pt x="10859013" y="3853686"/>
                  <a:pt x="10873593" y="3848252"/>
                  <a:pt x="10888173" y="3850969"/>
                </a:cubicBezTo>
                <a:close/>
                <a:moveTo>
                  <a:pt x="804767" y="3806311"/>
                </a:moveTo>
                <a:cubicBezTo>
                  <a:pt x="812361" y="3805122"/>
                  <a:pt x="820865" y="3805462"/>
                  <a:pt x="828155" y="3807499"/>
                </a:cubicBezTo>
                <a:cubicBezTo>
                  <a:pt x="842735" y="3811575"/>
                  <a:pt x="847595" y="3821083"/>
                  <a:pt x="840305" y="3829234"/>
                </a:cubicBezTo>
                <a:cubicBezTo>
                  <a:pt x="833015" y="3837385"/>
                  <a:pt x="813576" y="3840102"/>
                  <a:pt x="798996" y="3837385"/>
                </a:cubicBezTo>
                <a:cubicBezTo>
                  <a:pt x="784416" y="3831951"/>
                  <a:pt x="779556" y="3822442"/>
                  <a:pt x="786846" y="3814291"/>
                </a:cubicBezTo>
                <a:cubicBezTo>
                  <a:pt x="790491" y="3810216"/>
                  <a:pt x="797173" y="3807499"/>
                  <a:pt x="804767" y="3806311"/>
                </a:cubicBezTo>
                <a:close/>
                <a:moveTo>
                  <a:pt x="11252667" y="3755879"/>
                </a:moveTo>
                <a:cubicBezTo>
                  <a:pt x="11269676" y="3755879"/>
                  <a:pt x="11269676" y="3770822"/>
                  <a:pt x="11252667" y="3770822"/>
                </a:cubicBezTo>
                <a:cubicBezTo>
                  <a:pt x="11235656" y="3770822"/>
                  <a:pt x="11235656" y="3755879"/>
                  <a:pt x="11252667" y="3755879"/>
                </a:cubicBezTo>
                <a:close/>
                <a:moveTo>
                  <a:pt x="11233226" y="3687959"/>
                </a:moveTo>
                <a:cubicBezTo>
                  <a:pt x="11247806" y="3690676"/>
                  <a:pt x="11255097" y="3698826"/>
                  <a:pt x="11252666" y="3706977"/>
                </a:cubicBezTo>
                <a:cubicBezTo>
                  <a:pt x="11247806" y="3715127"/>
                  <a:pt x="11233226" y="3720561"/>
                  <a:pt x="11218647" y="3717844"/>
                </a:cubicBezTo>
                <a:cubicBezTo>
                  <a:pt x="11204067" y="3715127"/>
                  <a:pt x="11194348" y="3706977"/>
                  <a:pt x="11199207" y="3698826"/>
                </a:cubicBezTo>
                <a:cubicBezTo>
                  <a:pt x="11204067" y="3690676"/>
                  <a:pt x="11218647" y="3685242"/>
                  <a:pt x="11233226" y="3687959"/>
                </a:cubicBezTo>
                <a:close/>
                <a:moveTo>
                  <a:pt x="10667047" y="3634980"/>
                </a:moveTo>
                <a:cubicBezTo>
                  <a:pt x="10681627" y="3636338"/>
                  <a:pt x="10688916" y="3645847"/>
                  <a:pt x="10686486" y="3653998"/>
                </a:cubicBezTo>
                <a:cubicBezTo>
                  <a:pt x="10681627" y="3662148"/>
                  <a:pt x="10667047" y="3667582"/>
                  <a:pt x="10652467" y="3664865"/>
                </a:cubicBezTo>
                <a:cubicBezTo>
                  <a:pt x="10637887" y="3663507"/>
                  <a:pt x="10628167" y="3653998"/>
                  <a:pt x="10633027" y="3645847"/>
                </a:cubicBezTo>
                <a:cubicBezTo>
                  <a:pt x="10637887" y="3637696"/>
                  <a:pt x="10652467" y="3632263"/>
                  <a:pt x="10667047" y="3634980"/>
                </a:cubicBezTo>
                <a:close/>
                <a:moveTo>
                  <a:pt x="188469" y="3602548"/>
                </a:moveTo>
                <a:cubicBezTo>
                  <a:pt x="195758" y="3601359"/>
                  <a:pt x="203656" y="3601699"/>
                  <a:pt x="210945" y="3603736"/>
                </a:cubicBezTo>
                <a:cubicBezTo>
                  <a:pt x="225525" y="3607812"/>
                  <a:pt x="230385" y="3617320"/>
                  <a:pt x="223095" y="3625471"/>
                </a:cubicBezTo>
                <a:cubicBezTo>
                  <a:pt x="215805" y="3633622"/>
                  <a:pt x="198796" y="3636339"/>
                  <a:pt x="181786" y="3633622"/>
                </a:cubicBezTo>
                <a:cubicBezTo>
                  <a:pt x="167206" y="3628188"/>
                  <a:pt x="162346" y="3618679"/>
                  <a:pt x="169636" y="3610528"/>
                </a:cubicBezTo>
                <a:cubicBezTo>
                  <a:pt x="174496" y="3606453"/>
                  <a:pt x="181179" y="3603736"/>
                  <a:pt x="188469" y="3602548"/>
                </a:cubicBezTo>
                <a:close/>
                <a:moveTo>
                  <a:pt x="11809128" y="3564342"/>
                </a:moveTo>
                <a:cubicBezTo>
                  <a:pt x="11823708" y="3565700"/>
                  <a:pt x="11830997" y="3575209"/>
                  <a:pt x="11828567" y="3583359"/>
                </a:cubicBezTo>
                <a:cubicBezTo>
                  <a:pt x="11823708" y="3591510"/>
                  <a:pt x="11809128" y="3596944"/>
                  <a:pt x="11794548" y="3594227"/>
                </a:cubicBezTo>
                <a:cubicBezTo>
                  <a:pt x="11779968" y="3591510"/>
                  <a:pt x="11770248" y="3583359"/>
                  <a:pt x="11775108" y="3575209"/>
                </a:cubicBezTo>
                <a:cubicBezTo>
                  <a:pt x="11779968" y="3567059"/>
                  <a:pt x="11794548" y="3561625"/>
                  <a:pt x="11809128" y="3564342"/>
                </a:cubicBezTo>
                <a:close/>
                <a:moveTo>
                  <a:pt x="2818606" y="3550587"/>
                </a:moveTo>
                <a:cubicBezTo>
                  <a:pt x="2824375" y="3549399"/>
                  <a:pt x="2831665" y="3550078"/>
                  <a:pt x="2835311" y="3553474"/>
                </a:cubicBezTo>
                <a:cubicBezTo>
                  <a:pt x="2840171" y="3557549"/>
                  <a:pt x="2842600" y="3562983"/>
                  <a:pt x="2835311" y="3567058"/>
                </a:cubicBezTo>
                <a:cubicBezTo>
                  <a:pt x="2837740" y="3567058"/>
                  <a:pt x="2837740" y="3565700"/>
                  <a:pt x="2837740" y="3564341"/>
                </a:cubicBezTo>
                <a:cubicBezTo>
                  <a:pt x="2837740" y="3565700"/>
                  <a:pt x="2840171" y="3567058"/>
                  <a:pt x="2840171" y="3568417"/>
                </a:cubicBezTo>
                <a:cubicBezTo>
                  <a:pt x="2842600" y="3572492"/>
                  <a:pt x="2832881" y="3573851"/>
                  <a:pt x="2830451" y="3571134"/>
                </a:cubicBezTo>
                <a:cubicBezTo>
                  <a:pt x="2828022" y="3569775"/>
                  <a:pt x="2828022" y="3568417"/>
                  <a:pt x="2825590" y="3567058"/>
                </a:cubicBezTo>
                <a:cubicBezTo>
                  <a:pt x="2828022" y="3567058"/>
                  <a:pt x="2830451" y="3568417"/>
                  <a:pt x="2832881" y="3568417"/>
                </a:cubicBezTo>
                <a:cubicBezTo>
                  <a:pt x="2820731" y="3568417"/>
                  <a:pt x="2813443" y="3564341"/>
                  <a:pt x="2811013" y="3558908"/>
                </a:cubicBezTo>
                <a:cubicBezTo>
                  <a:pt x="2808582" y="3554833"/>
                  <a:pt x="2812834" y="3551776"/>
                  <a:pt x="2818606" y="3550587"/>
                </a:cubicBezTo>
                <a:close/>
                <a:moveTo>
                  <a:pt x="7663618" y="3523589"/>
                </a:moveTo>
                <a:cubicBezTo>
                  <a:pt x="7675768" y="3523589"/>
                  <a:pt x="7675768" y="3533098"/>
                  <a:pt x="7663618" y="3533098"/>
                </a:cubicBezTo>
                <a:cubicBezTo>
                  <a:pt x="7653898" y="3533098"/>
                  <a:pt x="7653898" y="3523589"/>
                  <a:pt x="7663618" y="3523589"/>
                </a:cubicBezTo>
                <a:close/>
                <a:moveTo>
                  <a:pt x="4474005" y="3483007"/>
                </a:moveTo>
                <a:cubicBezTo>
                  <a:pt x="4481599" y="3481818"/>
                  <a:pt x="4490103" y="3482158"/>
                  <a:pt x="4497393" y="3484195"/>
                </a:cubicBezTo>
                <a:cubicBezTo>
                  <a:pt x="4511973" y="3488270"/>
                  <a:pt x="4516833" y="3497779"/>
                  <a:pt x="4509543" y="3505930"/>
                </a:cubicBezTo>
                <a:cubicBezTo>
                  <a:pt x="4502253" y="3514081"/>
                  <a:pt x="4482813" y="3516797"/>
                  <a:pt x="4468234" y="3514081"/>
                </a:cubicBezTo>
                <a:cubicBezTo>
                  <a:pt x="4453653" y="3508647"/>
                  <a:pt x="4448792" y="3499138"/>
                  <a:pt x="4456083" y="3490987"/>
                </a:cubicBezTo>
                <a:cubicBezTo>
                  <a:pt x="4459728" y="3486912"/>
                  <a:pt x="4466410" y="3484195"/>
                  <a:pt x="4474005" y="3483007"/>
                </a:cubicBezTo>
                <a:close/>
                <a:moveTo>
                  <a:pt x="2507259" y="3477403"/>
                </a:moveTo>
                <a:cubicBezTo>
                  <a:pt x="2521839" y="3480120"/>
                  <a:pt x="2531558" y="3488270"/>
                  <a:pt x="2526698" y="3496421"/>
                </a:cubicBezTo>
                <a:cubicBezTo>
                  <a:pt x="2524268" y="3504571"/>
                  <a:pt x="2509689" y="3510005"/>
                  <a:pt x="2495109" y="3507288"/>
                </a:cubicBezTo>
                <a:cubicBezTo>
                  <a:pt x="2480529" y="3505930"/>
                  <a:pt x="2470810" y="3497779"/>
                  <a:pt x="2475669" y="3489629"/>
                </a:cubicBezTo>
                <a:cubicBezTo>
                  <a:pt x="2480529" y="3482837"/>
                  <a:pt x="2495109" y="3477403"/>
                  <a:pt x="2507259" y="3477403"/>
                </a:cubicBezTo>
                <a:close/>
                <a:moveTo>
                  <a:pt x="9964789" y="3404049"/>
                </a:moveTo>
                <a:cubicBezTo>
                  <a:pt x="9979369" y="3406766"/>
                  <a:pt x="9989088" y="3414916"/>
                  <a:pt x="9984228" y="3423067"/>
                </a:cubicBezTo>
                <a:cubicBezTo>
                  <a:pt x="9979369" y="3431217"/>
                  <a:pt x="9964789" y="3436651"/>
                  <a:pt x="9950209" y="3433934"/>
                </a:cubicBezTo>
                <a:cubicBezTo>
                  <a:pt x="9935629" y="3431217"/>
                  <a:pt x="9925909" y="3423067"/>
                  <a:pt x="9930769" y="3414916"/>
                </a:cubicBezTo>
                <a:cubicBezTo>
                  <a:pt x="9935629" y="3406766"/>
                  <a:pt x="9950209" y="3401332"/>
                  <a:pt x="9964789" y="3404049"/>
                </a:cubicBezTo>
                <a:close/>
                <a:moveTo>
                  <a:pt x="9546836" y="3332052"/>
                </a:moveTo>
                <a:cubicBezTo>
                  <a:pt x="9549266" y="3334769"/>
                  <a:pt x="9551696" y="3337486"/>
                  <a:pt x="9551696" y="3341561"/>
                </a:cubicBezTo>
                <a:cubicBezTo>
                  <a:pt x="9551696" y="3344278"/>
                  <a:pt x="9546836" y="3344278"/>
                  <a:pt x="9544405" y="3342920"/>
                </a:cubicBezTo>
                <a:cubicBezTo>
                  <a:pt x="9541976" y="3340203"/>
                  <a:pt x="9539546" y="3337486"/>
                  <a:pt x="9539546" y="3333411"/>
                </a:cubicBezTo>
                <a:cubicBezTo>
                  <a:pt x="9539546" y="3330694"/>
                  <a:pt x="9544405" y="3330694"/>
                  <a:pt x="9546836" y="3332052"/>
                </a:cubicBezTo>
                <a:close/>
                <a:moveTo>
                  <a:pt x="10535829" y="3266848"/>
                </a:moveTo>
                <a:cubicBezTo>
                  <a:pt x="10550409" y="3269565"/>
                  <a:pt x="10560128" y="3277715"/>
                  <a:pt x="10555268" y="3285866"/>
                </a:cubicBezTo>
                <a:cubicBezTo>
                  <a:pt x="10550409" y="3294016"/>
                  <a:pt x="10535829" y="3299450"/>
                  <a:pt x="10521249" y="3296733"/>
                </a:cubicBezTo>
                <a:cubicBezTo>
                  <a:pt x="10506669" y="3294016"/>
                  <a:pt x="10496949" y="3285866"/>
                  <a:pt x="10501809" y="3277715"/>
                </a:cubicBezTo>
                <a:cubicBezTo>
                  <a:pt x="10506669" y="3269565"/>
                  <a:pt x="10521249" y="3264131"/>
                  <a:pt x="10535829" y="3266848"/>
                </a:cubicBezTo>
                <a:close/>
                <a:moveTo>
                  <a:pt x="1818370" y="3207077"/>
                </a:moveTo>
                <a:cubicBezTo>
                  <a:pt x="1822015" y="3207077"/>
                  <a:pt x="1825660" y="3208436"/>
                  <a:pt x="1826875" y="3211152"/>
                </a:cubicBezTo>
                <a:cubicBezTo>
                  <a:pt x="1826875" y="3211152"/>
                  <a:pt x="1826875" y="3212511"/>
                  <a:pt x="1826875" y="3212511"/>
                </a:cubicBezTo>
                <a:cubicBezTo>
                  <a:pt x="1831734" y="3220661"/>
                  <a:pt x="1805006" y="3220661"/>
                  <a:pt x="1809865" y="3211152"/>
                </a:cubicBezTo>
                <a:cubicBezTo>
                  <a:pt x="1811080" y="3208436"/>
                  <a:pt x="1814725" y="3207077"/>
                  <a:pt x="1818370" y="3207077"/>
                </a:cubicBezTo>
                <a:close/>
                <a:moveTo>
                  <a:pt x="9879740" y="3189417"/>
                </a:moveTo>
                <a:cubicBezTo>
                  <a:pt x="9889460" y="3186701"/>
                  <a:pt x="9904040" y="3188059"/>
                  <a:pt x="9908899" y="3193493"/>
                </a:cubicBezTo>
                <a:cubicBezTo>
                  <a:pt x="9913759" y="3198926"/>
                  <a:pt x="9911329" y="3207077"/>
                  <a:pt x="9901609" y="3209794"/>
                </a:cubicBezTo>
                <a:cubicBezTo>
                  <a:pt x="9891890" y="3212511"/>
                  <a:pt x="9879740" y="3211152"/>
                  <a:pt x="9872450" y="3205718"/>
                </a:cubicBezTo>
                <a:cubicBezTo>
                  <a:pt x="9865160" y="3200285"/>
                  <a:pt x="9870020" y="3193493"/>
                  <a:pt x="9879740" y="3189417"/>
                </a:cubicBezTo>
                <a:close/>
                <a:moveTo>
                  <a:pt x="11568562" y="3150024"/>
                </a:moveTo>
                <a:cubicBezTo>
                  <a:pt x="11583142" y="3152741"/>
                  <a:pt x="11590431" y="3160891"/>
                  <a:pt x="11588001" y="3169042"/>
                </a:cubicBezTo>
                <a:cubicBezTo>
                  <a:pt x="11583142" y="3177192"/>
                  <a:pt x="11568562" y="3182626"/>
                  <a:pt x="11553982" y="3179909"/>
                </a:cubicBezTo>
                <a:cubicBezTo>
                  <a:pt x="11539402" y="3177192"/>
                  <a:pt x="11529682" y="3169042"/>
                  <a:pt x="11534542" y="3160891"/>
                </a:cubicBezTo>
                <a:cubicBezTo>
                  <a:pt x="11539402" y="3152741"/>
                  <a:pt x="11553982" y="3147307"/>
                  <a:pt x="11568562" y="3150024"/>
                </a:cubicBezTo>
                <a:close/>
                <a:moveTo>
                  <a:pt x="11225329" y="3010276"/>
                </a:moveTo>
                <a:cubicBezTo>
                  <a:pt x="11232619" y="3009087"/>
                  <a:pt x="11240516" y="3009427"/>
                  <a:pt x="11247806" y="3011464"/>
                </a:cubicBezTo>
                <a:cubicBezTo>
                  <a:pt x="11262386" y="3015540"/>
                  <a:pt x="11267246" y="3026407"/>
                  <a:pt x="11259956" y="3034557"/>
                </a:cubicBezTo>
                <a:cubicBezTo>
                  <a:pt x="11250236" y="3042708"/>
                  <a:pt x="11233226" y="3045425"/>
                  <a:pt x="11218647" y="3041350"/>
                </a:cubicBezTo>
                <a:cubicBezTo>
                  <a:pt x="11204067" y="3037274"/>
                  <a:pt x="11199207" y="3026407"/>
                  <a:pt x="11206497" y="3018256"/>
                </a:cubicBezTo>
                <a:cubicBezTo>
                  <a:pt x="11211357" y="3014181"/>
                  <a:pt x="11218039" y="3011464"/>
                  <a:pt x="11225329" y="3010276"/>
                </a:cubicBezTo>
                <a:close/>
                <a:moveTo>
                  <a:pt x="4840008" y="2992447"/>
                </a:moveTo>
                <a:cubicBezTo>
                  <a:pt x="4854590" y="2992447"/>
                  <a:pt x="4854590" y="3004673"/>
                  <a:pt x="4840008" y="3004673"/>
                </a:cubicBezTo>
                <a:cubicBezTo>
                  <a:pt x="4825428" y="3004673"/>
                  <a:pt x="4825428" y="2992447"/>
                  <a:pt x="4840008" y="2992447"/>
                </a:cubicBezTo>
                <a:close/>
                <a:moveTo>
                  <a:pt x="10142175" y="2942185"/>
                </a:moveTo>
                <a:cubicBezTo>
                  <a:pt x="10154325" y="2943544"/>
                  <a:pt x="10161615" y="2951694"/>
                  <a:pt x="10159185" y="2958486"/>
                </a:cubicBezTo>
                <a:cubicBezTo>
                  <a:pt x="10156755" y="2966637"/>
                  <a:pt x="10142175" y="2969354"/>
                  <a:pt x="10130025" y="2967995"/>
                </a:cubicBezTo>
                <a:cubicBezTo>
                  <a:pt x="10117876" y="2965278"/>
                  <a:pt x="10108156" y="2958486"/>
                  <a:pt x="10113016" y="2951694"/>
                </a:cubicBezTo>
                <a:cubicBezTo>
                  <a:pt x="10115446" y="2943544"/>
                  <a:pt x="10130025" y="2939468"/>
                  <a:pt x="10142175" y="2942185"/>
                </a:cubicBezTo>
                <a:close/>
                <a:moveTo>
                  <a:pt x="9000398" y="2939978"/>
                </a:moveTo>
                <a:cubicBezTo>
                  <a:pt x="9008599" y="2939808"/>
                  <a:pt x="9017104" y="2941506"/>
                  <a:pt x="9024394" y="2944902"/>
                </a:cubicBezTo>
                <a:cubicBezTo>
                  <a:pt x="9038974" y="2951694"/>
                  <a:pt x="9038974" y="2962561"/>
                  <a:pt x="9026825" y="2970712"/>
                </a:cubicBezTo>
                <a:cubicBezTo>
                  <a:pt x="9014675" y="2978862"/>
                  <a:pt x="8992805" y="2978862"/>
                  <a:pt x="8980655" y="2972070"/>
                </a:cubicBezTo>
                <a:cubicBezTo>
                  <a:pt x="8966076" y="2965278"/>
                  <a:pt x="8966076" y="2954411"/>
                  <a:pt x="8978225" y="2946260"/>
                </a:cubicBezTo>
                <a:cubicBezTo>
                  <a:pt x="8984300" y="2942185"/>
                  <a:pt x="8992197" y="2940148"/>
                  <a:pt x="9000398" y="2939978"/>
                </a:cubicBezTo>
                <a:close/>
                <a:moveTo>
                  <a:pt x="1342706" y="2886660"/>
                </a:moveTo>
                <a:cubicBezTo>
                  <a:pt x="1349996" y="2885471"/>
                  <a:pt x="1357893" y="2885811"/>
                  <a:pt x="1365183" y="2887848"/>
                </a:cubicBezTo>
                <a:cubicBezTo>
                  <a:pt x="1379763" y="2891923"/>
                  <a:pt x="1384622" y="2901433"/>
                  <a:pt x="1377333" y="2909583"/>
                </a:cubicBezTo>
                <a:cubicBezTo>
                  <a:pt x="1370043" y="2917734"/>
                  <a:pt x="1350603" y="2920450"/>
                  <a:pt x="1336023" y="2917734"/>
                </a:cubicBezTo>
                <a:cubicBezTo>
                  <a:pt x="1321444" y="2912300"/>
                  <a:pt x="1316584" y="2902791"/>
                  <a:pt x="1323874" y="2894640"/>
                </a:cubicBezTo>
                <a:cubicBezTo>
                  <a:pt x="1328733" y="2890565"/>
                  <a:pt x="1335416" y="2887848"/>
                  <a:pt x="1342706" y="2886660"/>
                </a:cubicBezTo>
                <a:close/>
                <a:moveTo>
                  <a:pt x="633767" y="2829436"/>
                </a:moveTo>
                <a:cubicBezTo>
                  <a:pt x="645917" y="2829436"/>
                  <a:pt x="645917" y="2840303"/>
                  <a:pt x="633767" y="2840303"/>
                </a:cubicBezTo>
                <a:cubicBezTo>
                  <a:pt x="621618" y="2840303"/>
                  <a:pt x="621618" y="2829436"/>
                  <a:pt x="633767" y="2829436"/>
                </a:cubicBezTo>
                <a:close/>
                <a:moveTo>
                  <a:pt x="9787401" y="2783249"/>
                </a:moveTo>
                <a:cubicBezTo>
                  <a:pt x="9799551" y="2783249"/>
                  <a:pt x="9806841" y="2788683"/>
                  <a:pt x="9806841" y="2794117"/>
                </a:cubicBezTo>
                <a:cubicBezTo>
                  <a:pt x="9806841" y="2799550"/>
                  <a:pt x="9797122" y="2804984"/>
                  <a:pt x="9787401" y="2804984"/>
                </a:cubicBezTo>
                <a:cubicBezTo>
                  <a:pt x="9775252" y="2803625"/>
                  <a:pt x="9767962" y="2798192"/>
                  <a:pt x="9767962" y="2792758"/>
                </a:cubicBezTo>
                <a:cubicBezTo>
                  <a:pt x="9767962" y="2787324"/>
                  <a:pt x="9777682" y="2781891"/>
                  <a:pt x="9787401" y="2783249"/>
                </a:cubicBezTo>
                <a:close/>
                <a:moveTo>
                  <a:pt x="12074600" y="2702764"/>
                </a:moveTo>
                <a:cubicBezTo>
                  <a:pt x="12079460" y="2703782"/>
                  <a:pt x="12083713" y="2705820"/>
                  <a:pt x="12086143" y="2708536"/>
                </a:cubicBezTo>
                <a:cubicBezTo>
                  <a:pt x="12091003" y="2713970"/>
                  <a:pt x="12086143" y="2720762"/>
                  <a:pt x="12076423" y="2723479"/>
                </a:cubicBezTo>
                <a:cubicBezTo>
                  <a:pt x="12066703" y="2726196"/>
                  <a:pt x="12054554" y="2723479"/>
                  <a:pt x="12049693" y="2718046"/>
                </a:cubicBezTo>
                <a:cubicBezTo>
                  <a:pt x="12044834" y="2712612"/>
                  <a:pt x="12049693" y="2705820"/>
                  <a:pt x="12059413" y="2703103"/>
                </a:cubicBezTo>
                <a:cubicBezTo>
                  <a:pt x="12064273" y="2701745"/>
                  <a:pt x="12069741" y="2701745"/>
                  <a:pt x="12074600" y="2702764"/>
                </a:cubicBezTo>
                <a:close/>
                <a:moveTo>
                  <a:pt x="9724223" y="2694952"/>
                </a:moveTo>
                <a:cubicBezTo>
                  <a:pt x="9731512" y="2694952"/>
                  <a:pt x="9736373" y="2699027"/>
                  <a:pt x="9736373" y="2703103"/>
                </a:cubicBezTo>
                <a:cubicBezTo>
                  <a:pt x="9736373" y="2707178"/>
                  <a:pt x="9729082" y="2709895"/>
                  <a:pt x="9721793" y="2709895"/>
                </a:cubicBezTo>
                <a:cubicBezTo>
                  <a:pt x="9714502" y="2709895"/>
                  <a:pt x="9709643" y="2705819"/>
                  <a:pt x="9709643" y="2701744"/>
                </a:cubicBezTo>
                <a:cubicBezTo>
                  <a:pt x="9709643" y="2697669"/>
                  <a:pt x="9716933" y="2694952"/>
                  <a:pt x="9724223" y="2694952"/>
                </a:cubicBezTo>
                <a:close/>
                <a:moveTo>
                  <a:pt x="9799551" y="2565902"/>
                </a:moveTo>
                <a:cubicBezTo>
                  <a:pt x="9809271" y="2563186"/>
                  <a:pt x="9821421" y="2564544"/>
                  <a:pt x="9828711" y="2569978"/>
                </a:cubicBezTo>
                <a:cubicBezTo>
                  <a:pt x="9833571" y="2575411"/>
                  <a:pt x="9831141" y="2583562"/>
                  <a:pt x="9821421" y="2586279"/>
                </a:cubicBezTo>
                <a:cubicBezTo>
                  <a:pt x="9811701" y="2588996"/>
                  <a:pt x="9797121" y="2587637"/>
                  <a:pt x="9792261" y="2582204"/>
                </a:cubicBezTo>
                <a:cubicBezTo>
                  <a:pt x="9787401" y="2576770"/>
                  <a:pt x="9789831" y="2568619"/>
                  <a:pt x="9799551" y="2565902"/>
                </a:cubicBezTo>
                <a:close/>
                <a:moveTo>
                  <a:pt x="8466111" y="2507490"/>
                </a:moveTo>
                <a:cubicBezTo>
                  <a:pt x="8472794" y="2508509"/>
                  <a:pt x="8478869" y="2510887"/>
                  <a:pt x="8482514" y="2514283"/>
                </a:cubicBezTo>
                <a:cubicBezTo>
                  <a:pt x="8489804" y="2522433"/>
                  <a:pt x="8484944" y="2531942"/>
                  <a:pt x="8472794" y="2536017"/>
                </a:cubicBezTo>
                <a:cubicBezTo>
                  <a:pt x="8460645" y="2540092"/>
                  <a:pt x="8443635" y="2537376"/>
                  <a:pt x="8436345" y="2530584"/>
                </a:cubicBezTo>
                <a:cubicBezTo>
                  <a:pt x="8429055" y="2522433"/>
                  <a:pt x="8431485" y="2512924"/>
                  <a:pt x="8446065" y="2508849"/>
                </a:cubicBezTo>
                <a:cubicBezTo>
                  <a:pt x="8452139" y="2506811"/>
                  <a:pt x="8459429" y="2506472"/>
                  <a:pt x="8466111" y="2507490"/>
                </a:cubicBezTo>
                <a:close/>
                <a:moveTo>
                  <a:pt x="6054378" y="2495434"/>
                </a:moveTo>
                <a:cubicBezTo>
                  <a:pt x="6061668" y="2494245"/>
                  <a:pt x="6069565" y="2494585"/>
                  <a:pt x="6076855" y="2496622"/>
                </a:cubicBezTo>
                <a:cubicBezTo>
                  <a:pt x="6091435" y="2500698"/>
                  <a:pt x="6096294" y="2511565"/>
                  <a:pt x="6089005" y="2519715"/>
                </a:cubicBezTo>
                <a:cubicBezTo>
                  <a:pt x="6081715" y="2527866"/>
                  <a:pt x="6064705" y="2530583"/>
                  <a:pt x="6050125" y="2526508"/>
                </a:cubicBezTo>
                <a:cubicBezTo>
                  <a:pt x="6035545" y="2521074"/>
                  <a:pt x="6030687" y="2511565"/>
                  <a:pt x="6035545" y="2503414"/>
                </a:cubicBezTo>
                <a:cubicBezTo>
                  <a:pt x="6040405" y="2499339"/>
                  <a:pt x="6047087" y="2496622"/>
                  <a:pt x="6054378" y="2495434"/>
                </a:cubicBezTo>
                <a:close/>
                <a:moveTo>
                  <a:pt x="11229279" y="2495094"/>
                </a:moveTo>
                <a:cubicBezTo>
                  <a:pt x="11235050" y="2493906"/>
                  <a:pt x="11241732" y="2493906"/>
                  <a:pt x="11247807" y="2495264"/>
                </a:cubicBezTo>
                <a:cubicBezTo>
                  <a:pt x="11259957" y="2497981"/>
                  <a:pt x="11264817" y="2506132"/>
                  <a:pt x="11259957" y="2512924"/>
                </a:cubicBezTo>
                <a:cubicBezTo>
                  <a:pt x="11255097" y="2519716"/>
                  <a:pt x="11240517" y="2522433"/>
                  <a:pt x="11228367" y="2519716"/>
                </a:cubicBezTo>
                <a:cubicBezTo>
                  <a:pt x="11216218" y="2516999"/>
                  <a:pt x="11208927" y="2508848"/>
                  <a:pt x="11216218" y="2502056"/>
                </a:cubicBezTo>
                <a:cubicBezTo>
                  <a:pt x="11218648" y="2498660"/>
                  <a:pt x="11223507" y="2496283"/>
                  <a:pt x="11229279" y="2495094"/>
                </a:cubicBezTo>
                <a:close/>
                <a:moveTo>
                  <a:pt x="11736228" y="2436852"/>
                </a:moveTo>
                <a:cubicBezTo>
                  <a:pt x="11745948" y="2438211"/>
                  <a:pt x="11753238" y="2443644"/>
                  <a:pt x="11750808" y="2449078"/>
                </a:cubicBezTo>
                <a:cubicBezTo>
                  <a:pt x="11748378" y="2454512"/>
                  <a:pt x="11738659" y="2458587"/>
                  <a:pt x="11728939" y="2457229"/>
                </a:cubicBezTo>
                <a:cubicBezTo>
                  <a:pt x="11719218" y="2457229"/>
                  <a:pt x="11714359" y="2450436"/>
                  <a:pt x="11714359" y="2445003"/>
                </a:cubicBezTo>
                <a:cubicBezTo>
                  <a:pt x="11716789" y="2439569"/>
                  <a:pt x="11726509" y="2435494"/>
                  <a:pt x="11736228" y="2436852"/>
                </a:cubicBezTo>
                <a:close/>
                <a:moveTo>
                  <a:pt x="147772" y="2392024"/>
                </a:moveTo>
                <a:cubicBezTo>
                  <a:pt x="162351" y="2394741"/>
                  <a:pt x="172071" y="2402892"/>
                  <a:pt x="167211" y="2411042"/>
                </a:cubicBezTo>
                <a:cubicBezTo>
                  <a:pt x="162351" y="2419193"/>
                  <a:pt x="147772" y="2424626"/>
                  <a:pt x="133192" y="2421910"/>
                </a:cubicBezTo>
                <a:cubicBezTo>
                  <a:pt x="118612" y="2419193"/>
                  <a:pt x="108892" y="2411042"/>
                  <a:pt x="113752" y="2402892"/>
                </a:cubicBezTo>
                <a:cubicBezTo>
                  <a:pt x="118612" y="2394741"/>
                  <a:pt x="133192" y="2390666"/>
                  <a:pt x="147772" y="2392024"/>
                </a:cubicBezTo>
                <a:close/>
                <a:moveTo>
                  <a:pt x="7034259" y="2325461"/>
                </a:moveTo>
                <a:cubicBezTo>
                  <a:pt x="7048839" y="2328178"/>
                  <a:pt x="7058558" y="2336329"/>
                  <a:pt x="7053698" y="2344479"/>
                </a:cubicBezTo>
                <a:cubicBezTo>
                  <a:pt x="7048839" y="2352630"/>
                  <a:pt x="7034259" y="2358064"/>
                  <a:pt x="7019679" y="2355347"/>
                </a:cubicBezTo>
                <a:cubicBezTo>
                  <a:pt x="7005099" y="2352630"/>
                  <a:pt x="6995379" y="2344479"/>
                  <a:pt x="7000239" y="2336329"/>
                </a:cubicBezTo>
                <a:cubicBezTo>
                  <a:pt x="7005099" y="2328178"/>
                  <a:pt x="7019679" y="2324103"/>
                  <a:pt x="7034259" y="2325461"/>
                </a:cubicBezTo>
                <a:close/>
                <a:moveTo>
                  <a:pt x="9121288" y="2311877"/>
                </a:moveTo>
                <a:cubicBezTo>
                  <a:pt x="9128275" y="2312217"/>
                  <a:pt x="9134957" y="2314594"/>
                  <a:pt x="9138602" y="2318669"/>
                </a:cubicBezTo>
                <a:cubicBezTo>
                  <a:pt x="9145892" y="2326820"/>
                  <a:pt x="9131312" y="2336329"/>
                  <a:pt x="9114303" y="2333612"/>
                </a:cubicBezTo>
                <a:cubicBezTo>
                  <a:pt x="9102153" y="2332254"/>
                  <a:pt x="9099723" y="2326820"/>
                  <a:pt x="9094862" y="2321386"/>
                </a:cubicBezTo>
                <a:cubicBezTo>
                  <a:pt x="9093648" y="2319349"/>
                  <a:pt x="9095470" y="2316971"/>
                  <a:pt x="9098204" y="2315613"/>
                </a:cubicBezTo>
                <a:lnTo>
                  <a:pt x="9106947" y="2315950"/>
                </a:lnTo>
                <a:lnTo>
                  <a:pt x="9102153" y="2317311"/>
                </a:lnTo>
                <a:cubicBezTo>
                  <a:pt x="9102153" y="2315952"/>
                  <a:pt x="9102153" y="2317311"/>
                  <a:pt x="9099723" y="2318669"/>
                </a:cubicBezTo>
                <a:cubicBezTo>
                  <a:pt x="9104583" y="2318669"/>
                  <a:pt x="9109442" y="2318669"/>
                  <a:pt x="9111872" y="2317311"/>
                </a:cubicBezTo>
                <a:cubicBezTo>
                  <a:pt x="9109442" y="2317311"/>
                  <a:pt x="9109442" y="2315952"/>
                  <a:pt x="9107012" y="2315952"/>
                </a:cubicBezTo>
                <a:lnTo>
                  <a:pt x="9106947" y="2315950"/>
                </a:lnTo>
                <a:close/>
                <a:moveTo>
                  <a:pt x="9541671" y="2310689"/>
                </a:moveTo>
                <a:cubicBezTo>
                  <a:pt x="9548658" y="2309500"/>
                  <a:pt x="9556555" y="2309840"/>
                  <a:pt x="9563845" y="2311877"/>
                </a:cubicBezTo>
                <a:cubicBezTo>
                  <a:pt x="9578425" y="2317311"/>
                  <a:pt x="9583285" y="2326820"/>
                  <a:pt x="9575995" y="2334970"/>
                </a:cubicBezTo>
                <a:cubicBezTo>
                  <a:pt x="9566275" y="2343121"/>
                  <a:pt x="9549265" y="2345838"/>
                  <a:pt x="9534686" y="2341763"/>
                </a:cubicBezTo>
                <a:cubicBezTo>
                  <a:pt x="9520106" y="2337687"/>
                  <a:pt x="9515246" y="2326820"/>
                  <a:pt x="9524966" y="2318669"/>
                </a:cubicBezTo>
                <a:cubicBezTo>
                  <a:pt x="9528611" y="2314594"/>
                  <a:pt x="9534685" y="2311877"/>
                  <a:pt x="9541671" y="2310689"/>
                </a:cubicBezTo>
                <a:close/>
                <a:moveTo>
                  <a:pt x="10524590" y="2294387"/>
                </a:moveTo>
                <a:cubicBezTo>
                  <a:pt x="10531577" y="2294557"/>
                  <a:pt x="10538259" y="2296255"/>
                  <a:pt x="10543119" y="2299651"/>
                </a:cubicBezTo>
                <a:cubicBezTo>
                  <a:pt x="10555269" y="2306443"/>
                  <a:pt x="10552839" y="2315952"/>
                  <a:pt x="10540689" y="2321386"/>
                </a:cubicBezTo>
                <a:cubicBezTo>
                  <a:pt x="10528539" y="2326820"/>
                  <a:pt x="10511530" y="2326820"/>
                  <a:pt x="10501810" y="2320027"/>
                </a:cubicBezTo>
                <a:cubicBezTo>
                  <a:pt x="10492090" y="2313235"/>
                  <a:pt x="10492090" y="2303726"/>
                  <a:pt x="10504239" y="2298293"/>
                </a:cubicBezTo>
                <a:cubicBezTo>
                  <a:pt x="10510314" y="2295576"/>
                  <a:pt x="10517604" y="2294218"/>
                  <a:pt x="10524590" y="2294387"/>
                </a:cubicBezTo>
                <a:close/>
                <a:moveTo>
                  <a:pt x="2472940" y="2288954"/>
                </a:moveTo>
                <a:cubicBezTo>
                  <a:pt x="2479926" y="2287765"/>
                  <a:pt x="2487824" y="2288105"/>
                  <a:pt x="2495113" y="2290142"/>
                </a:cubicBezTo>
                <a:cubicBezTo>
                  <a:pt x="2509693" y="2295576"/>
                  <a:pt x="2514553" y="2305085"/>
                  <a:pt x="2507263" y="2313235"/>
                </a:cubicBezTo>
                <a:cubicBezTo>
                  <a:pt x="2499973" y="2322744"/>
                  <a:pt x="2482964" y="2325461"/>
                  <a:pt x="2468384" y="2318669"/>
                </a:cubicBezTo>
                <a:cubicBezTo>
                  <a:pt x="2453804" y="2314594"/>
                  <a:pt x="2448945" y="2305085"/>
                  <a:pt x="2456234" y="2296934"/>
                </a:cubicBezTo>
                <a:cubicBezTo>
                  <a:pt x="2459879" y="2292859"/>
                  <a:pt x="2465954" y="2290142"/>
                  <a:pt x="2472940" y="2288954"/>
                </a:cubicBezTo>
                <a:close/>
                <a:moveTo>
                  <a:pt x="12022963" y="2201845"/>
                </a:moveTo>
                <a:cubicBezTo>
                  <a:pt x="12030254" y="2201845"/>
                  <a:pt x="12035113" y="2205921"/>
                  <a:pt x="12032684" y="2209996"/>
                </a:cubicBezTo>
                <a:cubicBezTo>
                  <a:pt x="12032684" y="2214071"/>
                  <a:pt x="12025393" y="2216788"/>
                  <a:pt x="12018104" y="2215430"/>
                </a:cubicBezTo>
                <a:cubicBezTo>
                  <a:pt x="12010814" y="2215430"/>
                  <a:pt x="12005954" y="2211354"/>
                  <a:pt x="12008384" y="2207279"/>
                </a:cubicBezTo>
                <a:cubicBezTo>
                  <a:pt x="12008384" y="2203204"/>
                  <a:pt x="12015674" y="2200487"/>
                  <a:pt x="12022963" y="2201845"/>
                </a:cubicBezTo>
                <a:close/>
                <a:moveTo>
                  <a:pt x="9746092" y="2196242"/>
                </a:moveTo>
                <a:cubicBezTo>
                  <a:pt x="9751559" y="2196072"/>
                  <a:pt x="9757027" y="2197091"/>
                  <a:pt x="9760672" y="2199128"/>
                </a:cubicBezTo>
                <a:cubicBezTo>
                  <a:pt x="9770392" y="2203203"/>
                  <a:pt x="9770392" y="2211354"/>
                  <a:pt x="9763102" y="2215429"/>
                </a:cubicBezTo>
                <a:cubicBezTo>
                  <a:pt x="9755812" y="2220863"/>
                  <a:pt x="9743662" y="2220863"/>
                  <a:pt x="9733943" y="2216787"/>
                </a:cubicBezTo>
                <a:cubicBezTo>
                  <a:pt x="9726652" y="2212712"/>
                  <a:pt x="9724223" y="2204562"/>
                  <a:pt x="9731513" y="2200486"/>
                </a:cubicBezTo>
                <a:cubicBezTo>
                  <a:pt x="9735157" y="2197770"/>
                  <a:pt x="9740625" y="2196411"/>
                  <a:pt x="9746092" y="2196242"/>
                </a:cubicBezTo>
                <a:close/>
                <a:moveTo>
                  <a:pt x="10623307" y="2149886"/>
                </a:moveTo>
                <a:cubicBezTo>
                  <a:pt x="10630597" y="2150225"/>
                  <a:pt x="10637887" y="2152263"/>
                  <a:pt x="10642747" y="2155659"/>
                </a:cubicBezTo>
                <a:cubicBezTo>
                  <a:pt x="10652467" y="2162451"/>
                  <a:pt x="10650037" y="2171960"/>
                  <a:pt x="10640317" y="2177394"/>
                </a:cubicBezTo>
                <a:cubicBezTo>
                  <a:pt x="10628167" y="2184186"/>
                  <a:pt x="10611158" y="2182827"/>
                  <a:pt x="10601437" y="2176035"/>
                </a:cubicBezTo>
                <a:cubicBezTo>
                  <a:pt x="10591718" y="2169243"/>
                  <a:pt x="10591718" y="2159734"/>
                  <a:pt x="10603867" y="2154301"/>
                </a:cubicBezTo>
                <a:cubicBezTo>
                  <a:pt x="10608727" y="2150905"/>
                  <a:pt x="10616017" y="2149546"/>
                  <a:pt x="10623307" y="2149886"/>
                </a:cubicBezTo>
                <a:close/>
                <a:moveTo>
                  <a:pt x="4509855" y="2146149"/>
                </a:moveTo>
                <a:cubicBezTo>
                  <a:pt x="4516841" y="2147168"/>
                  <a:pt x="4522918" y="2149545"/>
                  <a:pt x="4526560" y="2152941"/>
                </a:cubicBezTo>
                <a:cubicBezTo>
                  <a:pt x="4533852" y="2159734"/>
                  <a:pt x="4528991" y="2169242"/>
                  <a:pt x="4516841" y="2173318"/>
                </a:cubicBezTo>
                <a:cubicBezTo>
                  <a:pt x="4504693" y="2177393"/>
                  <a:pt x="4487682" y="2174676"/>
                  <a:pt x="4477963" y="2167884"/>
                </a:cubicBezTo>
                <a:cubicBezTo>
                  <a:pt x="4470671" y="2161092"/>
                  <a:pt x="4475532" y="2151583"/>
                  <a:pt x="4487682" y="2147508"/>
                </a:cubicBezTo>
                <a:cubicBezTo>
                  <a:pt x="4494973" y="2145470"/>
                  <a:pt x="4502869" y="2145130"/>
                  <a:pt x="4509855" y="2146149"/>
                </a:cubicBezTo>
                <a:close/>
                <a:moveTo>
                  <a:pt x="9298980" y="2133924"/>
                </a:moveTo>
                <a:cubicBezTo>
                  <a:pt x="9303840" y="2131207"/>
                  <a:pt x="9311130" y="2132566"/>
                  <a:pt x="9315990" y="2135282"/>
                </a:cubicBezTo>
                <a:cubicBezTo>
                  <a:pt x="9320850" y="2137999"/>
                  <a:pt x="9318420" y="2142074"/>
                  <a:pt x="9313559" y="2144791"/>
                </a:cubicBezTo>
                <a:cubicBezTo>
                  <a:pt x="9308700" y="2147508"/>
                  <a:pt x="9301410" y="2146150"/>
                  <a:pt x="9296550" y="2143433"/>
                </a:cubicBezTo>
                <a:cubicBezTo>
                  <a:pt x="9291690" y="2140716"/>
                  <a:pt x="9294120" y="2136641"/>
                  <a:pt x="9298980" y="2133924"/>
                </a:cubicBezTo>
                <a:close/>
                <a:moveTo>
                  <a:pt x="12142640" y="2077889"/>
                </a:moveTo>
                <a:cubicBezTo>
                  <a:pt x="12147500" y="2078908"/>
                  <a:pt x="12151752" y="2080946"/>
                  <a:pt x="12154182" y="2083662"/>
                </a:cubicBezTo>
                <a:cubicBezTo>
                  <a:pt x="12159042" y="2089096"/>
                  <a:pt x="12154182" y="2095888"/>
                  <a:pt x="12144462" y="2098605"/>
                </a:cubicBezTo>
                <a:cubicBezTo>
                  <a:pt x="12134742" y="2101322"/>
                  <a:pt x="12122592" y="2098605"/>
                  <a:pt x="12117733" y="2093172"/>
                </a:cubicBezTo>
                <a:cubicBezTo>
                  <a:pt x="12112872" y="2087738"/>
                  <a:pt x="12117733" y="2080946"/>
                  <a:pt x="12127452" y="2078229"/>
                </a:cubicBezTo>
                <a:cubicBezTo>
                  <a:pt x="12132312" y="2076871"/>
                  <a:pt x="12137780" y="2076871"/>
                  <a:pt x="12142640" y="2077889"/>
                </a:cubicBezTo>
                <a:close/>
                <a:moveTo>
                  <a:pt x="11269676" y="2019817"/>
                </a:moveTo>
                <a:cubicBezTo>
                  <a:pt x="11276966" y="2018459"/>
                  <a:pt x="11284256" y="2018459"/>
                  <a:pt x="11290635" y="2019817"/>
                </a:cubicBezTo>
                <a:cubicBezTo>
                  <a:pt x="11297013" y="2021176"/>
                  <a:pt x="11302481" y="2023892"/>
                  <a:pt x="11306126" y="2027967"/>
                </a:cubicBezTo>
                <a:cubicBezTo>
                  <a:pt x="11310986" y="2036118"/>
                  <a:pt x="11306126" y="2044268"/>
                  <a:pt x="11291546" y="2048344"/>
                </a:cubicBezTo>
                <a:cubicBezTo>
                  <a:pt x="11276967" y="2051061"/>
                  <a:pt x="11259957" y="2048344"/>
                  <a:pt x="11255097" y="2040193"/>
                </a:cubicBezTo>
                <a:cubicBezTo>
                  <a:pt x="11247807" y="2033401"/>
                  <a:pt x="11255097" y="2023892"/>
                  <a:pt x="11269676" y="2019817"/>
                </a:cubicBezTo>
                <a:close/>
                <a:moveTo>
                  <a:pt x="721245" y="1928802"/>
                </a:moveTo>
                <a:cubicBezTo>
                  <a:pt x="733395" y="1931519"/>
                  <a:pt x="740684" y="1939669"/>
                  <a:pt x="735824" y="1946461"/>
                </a:cubicBezTo>
                <a:cubicBezTo>
                  <a:pt x="730965" y="1954612"/>
                  <a:pt x="718815" y="1958687"/>
                  <a:pt x="704235" y="1954612"/>
                </a:cubicBezTo>
                <a:cubicBezTo>
                  <a:pt x="692085" y="1951895"/>
                  <a:pt x="684795" y="1943745"/>
                  <a:pt x="689655" y="1936953"/>
                </a:cubicBezTo>
                <a:cubicBezTo>
                  <a:pt x="694515" y="1930160"/>
                  <a:pt x="709095" y="1926085"/>
                  <a:pt x="721245" y="1928802"/>
                </a:cubicBezTo>
                <a:close/>
                <a:moveTo>
                  <a:pt x="6777594" y="1901296"/>
                </a:moveTo>
                <a:cubicBezTo>
                  <a:pt x="6780935" y="1900277"/>
                  <a:pt x="6785187" y="1900277"/>
                  <a:pt x="6788832" y="1901635"/>
                </a:cubicBezTo>
                <a:cubicBezTo>
                  <a:pt x="6791262" y="1901635"/>
                  <a:pt x="6791262" y="1902993"/>
                  <a:pt x="6793692" y="1902993"/>
                </a:cubicBezTo>
                <a:cubicBezTo>
                  <a:pt x="6798552" y="1904352"/>
                  <a:pt x="6798552" y="1908427"/>
                  <a:pt x="6793692" y="1911144"/>
                </a:cubicBezTo>
                <a:cubicBezTo>
                  <a:pt x="6791262" y="1911144"/>
                  <a:pt x="6791262" y="1912502"/>
                  <a:pt x="6788832" y="1912502"/>
                </a:cubicBezTo>
                <a:cubicBezTo>
                  <a:pt x="6781543" y="1915219"/>
                  <a:pt x="6771823" y="1912502"/>
                  <a:pt x="6771823" y="1907068"/>
                </a:cubicBezTo>
                <a:cubicBezTo>
                  <a:pt x="6771823" y="1904352"/>
                  <a:pt x="6774253" y="1902314"/>
                  <a:pt x="6777594" y="1901296"/>
                </a:cubicBezTo>
                <a:close/>
                <a:moveTo>
                  <a:pt x="2733251" y="1881429"/>
                </a:moveTo>
                <a:cubicBezTo>
                  <a:pt x="2741147" y="1881259"/>
                  <a:pt x="2749045" y="1882617"/>
                  <a:pt x="2755119" y="1885334"/>
                </a:cubicBezTo>
                <a:cubicBezTo>
                  <a:pt x="2767269" y="1892126"/>
                  <a:pt x="2769700" y="1902993"/>
                  <a:pt x="2757550" y="1909785"/>
                </a:cubicBezTo>
                <a:cubicBezTo>
                  <a:pt x="2745401" y="1916577"/>
                  <a:pt x="2725961" y="1917936"/>
                  <a:pt x="2713811" y="1911144"/>
                </a:cubicBezTo>
                <a:cubicBezTo>
                  <a:pt x="2701660" y="1904352"/>
                  <a:pt x="2699231" y="1893484"/>
                  <a:pt x="2711381" y="1886692"/>
                </a:cubicBezTo>
                <a:cubicBezTo>
                  <a:pt x="2717457" y="1883296"/>
                  <a:pt x="2725353" y="1881598"/>
                  <a:pt x="2733251" y="1881429"/>
                </a:cubicBezTo>
                <a:close/>
                <a:moveTo>
                  <a:pt x="1931362" y="1860883"/>
                </a:moveTo>
                <a:cubicBezTo>
                  <a:pt x="1950801" y="1863599"/>
                  <a:pt x="1960521" y="1874467"/>
                  <a:pt x="1955661" y="1883976"/>
                </a:cubicBezTo>
                <a:cubicBezTo>
                  <a:pt x="1950801" y="1894843"/>
                  <a:pt x="1931362" y="1900277"/>
                  <a:pt x="1914352" y="1897560"/>
                </a:cubicBezTo>
                <a:cubicBezTo>
                  <a:pt x="1894912" y="1894843"/>
                  <a:pt x="1885192" y="1883976"/>
                  <a:pt x="1890053" y="1874467"/>
                </a:cubicBezTo>
                <a:cubicBezTo>
                  <a:pt x="1894912" y="1864958"/>
                  <a:pt x="1914352" y="1859524"/>
                  <a:pt x="1931362" y="1860883"/>
                </a:cubicBezTo>
                <a:close/>
                <a:moveTo>
                  <a:pt x="5281048" y="1837789"/>
                </a:moveTo>
                <a:cubicBezTo>
                  <a:pt x="5289552" y="1837450"/>
                  <a:pt x="5298058" y="1839148"/>
                  <a:pt x="5304129" y="1843223"/>
                </a:cubicBezTo>
                <a:cubicBezTo>
                  <a:pt x="5318710" y="1850015"/>
                  <a:pt x="5318710" y="1862241"/>
                  <a:pt x="5306560" y="1869033"/>
                </a:cubicBezTo>
                <a:cubicBezTo>
                  <a:pt x="5294411" y="1877183"/>
                  <a:pt x="5274971" y="1877183"/>
                  <a:pt x="5260389" y="1870391"/>
                </a:cubicBezTo>
                <a:cubicBezTo>
                  <a:pt x="5245813" y="1863599"/>
                  <a:pt x="5245813" y="1852732"/>
                  <a:pt x="5257960" y="1844581"/>
                </a:cubicBezTo>
                <a:cubicBezTo>
                  <a:pt x="5264038" y="1840506"/>
                  <a:pt x="5272541" y="1838129"/>
                  <a:pt x="5281048" y="1837789"/>
                </a:cubicBezTo>
                <a:close/>
                <a:moveTo>
                  <a:pt x="9623379" y="1806886"/>
                </a:moveTo>
                <a:cubicBezTo>
                  <a:pt x="9628239" y="1807225"/>
                  <a:pt x="9633099" y="1808584"/>
                  <a:pt x="9636744" y="1810621"/>
                </a:cubicBezTo>
                <a:cubicBezTo>
                  <a:pt x="9644034" y="1816055"/>
                  <a:pt x="9644034" y="1822847"/>
                  <a:pt x="9634314" y="1825564"/>
                </a:cubicBezTo>
                <a:cubicBezTo>
                  <a:pt x="9627024" y="1829639"/>
                  <a:pt x="9614875" y="1828281"/>
                  <a:pt x="9607584" y="1824205"/>
                </a:cubicBezTo>
                <a:cubicBezTo>
                  <a:pt x="9600295" y="1820130"/>
                  <a:pt x="9602725" y="1813338"/>
                  <a:pt x="9610014" y="1809263"/>
                </a:cubicBezTo>
                <a:cubicBezTo>
                  <a:pt x="9613659" y="1807225"/>
                  <a:pt x="9618519" y="1806546"/>
                  <a:pt x="9623379" y="1806886"/>
                </a:cubicBezTo>
                <a:close/>
                <a:moveTo>
                  <a:pt x="11930929" y="1806206"/>
                </a:moveTo>
                <a:cubicBezTo>
                  <a:pt x="11938523" y="1805527"/>
                  <a:pt x="11946420" y="1806546"/>
                  <a:pt x="11952495" y="1809262"/>
                </a:cubicBezTo>
                <a:cubicBezTo>
                  <a:pt x="11967075" y="1814696"/>
                  <a:pt x="11969505" y="1824205"/>
                  <a:pt x="11959785" y="1832355"/>
                </a:cubicBezTo>
                <a:cubicBezTo>
                  <a:pt x="11950065" y="1840506"/>
                  <a:pt x="11930625" y="1841864"/>
                  <a:pt x="11918476" y="1836431"/>
                </a:cubicBezTo>
                <a:cubicBezTo>
                  <a:pt x="11906326" y="1830997"/>
                  <a:pt x="11901466" y="1821488"/>
                  <a:pt x="11911186" y="1813337"/>
                </a:cubicBezTo>
                <a:cubicBezTo>
                  <a:pt x="11916046" y="1809262"/>
                  <a:pt x="11923336" y="1806885"/>
                  <a:pt x="11930929" y="1806206"/>
                </a:cubicBezTo>
                <a:close/>
                <a:moveTo>
                  <a:pt x="10426480" y="1775301"/>
                </a:moveTo>
                <a:cubicBezTo>
                  <a:pt x="10433770" y="1772585"/>
                  <a:pt x="10445920" y="1772585"/>
                  <a:pt x="10450780" y="1776660"/>
                </a:cubicBezTo>
                <a:cubicBezTo>
                  <a:pt x="10458070" y="1780735"/>
                  <a:pt x="10455639" y="1786169"/>
                  <a:pt x="10448350" y="1790244"/>
                </a:cubicBezTo>
                <a:cubicBezTo>
                  <a:pt x="10441060" y="1792961"/>
                  <a:pt x="10431340" y="1792961"/>
                  <a:pt x="10424050" y="1788886"/>
                </a:cubicBezTo>
                <a:cubicBezTo>
                  <a:pt x="10419190" y="1784810"/>
                  <a:pt x="10419190" y="1778018"/>
                  <a:pt x="10426480" y="1775301"/>
                </a:cubicBezTo>
                <a:close/>
                <a:moveTo>
                  <a:pt x="12161471" y="1708570"/>
                </a:moveTo>
                <a:cubicBezTo>
                  <a:pt x="12166939" y="1708740"/>
                  <a:pt x="12172406" y="1710098"/>
                  <a:pt x="12176051" y="1712814"/>
                </a:cubicBezTo>
                <a:cubicBezTo>
                  <a:pt x="12183341" y="1718248"/>
                  <a:pt x="12183341" y="1725040"/>
                  <a:pt x="12173621" y="1729115"/>
                </a:cubicBezTo>
                <a:cubicBezTo>
                  <a:pt x="12163901" y="1733191"/>
                  <a:pt x="12151751" y="1733191"/>
                  <a:pt x="12144461" y="1727757"/>
                </a:cubicBezTo>
                <a:cubicBezTo>
                  <a:pt x="12137172" y="1722323"/>
                  <a:pt x="12137172" y="1715531"/>
                  <a:pt x="12146891" y="1711456"/>
                </a:cubicBezTo>
                <a:cubicBezTo>
                  <a:pt x="12150537" y="1709419"/>
                  <a:pt x="12156004" y="1708400"/>
                  <a:pt x="12161471" y="1708570"/>
                </a:cubicBezTo>
                <a:close/>
                <a:moveTo>
                  <a:pt x="10662186" y="1688362"/>
                </a:moveTo>
                <a:cubicBezTo>
                  <a:pt x="10664617" y="1687004"/>
                  <a:pt x="10671907" y="1689721"/>
                  <a:pt x="10667047" y="1691079"/>
                </a:cubicBezTo>
                <a:cubicBezTo>
                  <a:pt x="10662186" y="1692437"/>
                  <a:pt x="10664617" y="1692437"/>
                  <a:pt x="10659757" y="1693796"/>
                </a:cubicBezTo>
                <a:cubicBezTo>
                  <a:pt x="10657327" y="1695154"/>
                  <a:pt x="10657327" y="1693796"/>
                  <a:pt x="10657327" y="1692437"/>
                </a:cubicBezTo>
                <a:cubicBezTo>
                  <a:pt x="10659757" y="1689721"/>
                  <a:pt x="10659757" y="1689721"/>
                  <a:pt x="10662186" y="1688362"/>
                </a:cubicBezTo>
                <a:close/>
                <a:moveTo>
                  <a:pt x="3809718" y="1680212"/>
                </a:moveTo>
                <a:cubicBezTo>
                  <a:pt x="3814579" y="1677495"/>
                  <a:pt x="3821869" y="1678853"/>
                  <a:pt x="3826729" y="1681570"/>
                </a:cubicBezTo>
                <a:cubicBezTo>
                  <a:pt x="3831589" y="1685646"/>
                  <a:pt x="3831589" y="1689721"/>
                  <a:pt x="3824299" y="1691079"/>
                </a:cubicBezTo>
                <a:cubicBezTo>
                  <a:pt x="3819439" y="1693796"/>
                  <a:pt x="3812149" y="1692438"/>
                  <a:pt x="3807288" y="1689721"/>
                </a:cubicBezTo>
                <a:cubicBezTo>
                  <a:pt x="3802428" y="1687004"/>
                  <a:pt x="3804858" y="1682929"/>
                  <a:pt x="3809718" y="1680212"/>
                </a:cubicBezTo>
                <a:close/>
                <a:moveTo>
                  <a:pt x="1321443" y="1662553"/>
                </a:moveTo>
                <a:cubicBezTo>
                  <a:pt x="1340883" y="1665270"/>
                  <a:pt x="1350603" y="1676137"/>
                  <a:pt x="1345743" y="1685646"/>
                </a:cubicBezTo>
                <a:cubicBezTo>
                  <a:pt x="1340883" y="1696513"/>
                  <a:pt x="1321443" y="1701947"/>
                  <a:pt x="1304433" y="1699230"/>
                </a:cubicBezTo>
                <a:cubicBezTo>
                  <a:pt x="1287424" y="1696513"/>
                  <a:pt x="1275274" y="1685646"/>
                  <a:pt x="1280134" y="1676137"/>
                </a:cubicBezTo>
                <a:cubicBezTo>
                  <a:pt x="1284994" y="1666628"/>
                  <a:pt x="1304433" y="1659836"/>
                  <a:pt x="1321443" y="1662553"/>
                </a:cubicBezTo>
                <a:close/>
                <a:moveTo>
                  <a:pt x="11733798" y="1612291"/>
                </a:moveTo>
                <a:cubicBezTo>
                  <a:pt x="11738658" y="1610933"/>
                  <a:pt x="11745948" y="1612291"/>
                  <a:pt x="11750808" y="1615008"/>
                </a:cubicBezTo>
                <a:cubicBezTo>
                  <a:pt x="11753238" y="1617725"/>
                  <a:pt x="11750808" y="1621800"/>
                  <a:pt x="11745948" y="1624517"/>
                </a:cubicBezTo>
                <a:cubicBezTo>
                  <a:pt x="11738658" y="1627234"/>
                  <a:pt x="11731368" y="1625875"/>
                  <a:pt x="11728938" y="1621800"/>
                </a:cubicBezTo>
                <a:cubicBezTo>
                  <a:pt x="11726508" y="1619083"/>
                  <a:pt x="11728938" y="1615008"/>
                  <a:pt x="11733798" y="1612291"/>
                </a:cubicBezTo>
                <a:close/>
                <a:moveTo>
                  <a:pt x="4144451" y="1533672"/>
                </a:moveTo>
                <a:cubicBezTo>
                  <a:pt x="4151741" y="1532484"/>
                  <a:pt x="4159636" y="1532823"/>
                  <a:pt x="4166927" y="1534861"/>
                </a:cubicBezTo>
                <a:cubicBezTo>
                  <a:pt x="4181506" y="1540295"/>
                  <a:pt x="4186366" y="1549804"/>
                  <a:pt x="4179077" y="1557954"/>
                </a:cubicBezTo>
                <a:cubicBezTo>
                  <a:pt x="4171786" y="1566105"/>
                  <a:pt x="4154778" y="1568822"/>
                  <a:pt x="4137767" y="1563388"/>
                </a:cubicBezTo>
                <a:cubicBezTo>
                  <a:pt x="4123188" y="1559313"/>
                  <a:pt x="4118329" y="1549804"/>
                  <a:pt x="4125618" y="1541653"/>
                </a:cubicBezTo>
                <a:cubicBezTo>
                  <a:pt x="4130479" y="1537578"/>
                  <a:pt x="4137160" y="1534861"/>
                  <a:pt x="4144451" y="1533672"/>
                </a:cubicBezTo>
                <a:close/>
                <a:moveTo>
                  <a:pt x="8924766" y="1516861"/>
                </a:moveTo>
                <a:cubicBezTo>
                  <a:pt x="8932663" y="1516522"/>
                  <a:pt x="8940561" y="1517880"/>
                  <a:pt x="8946636" y="1521276"/>
                </a:cubicBezTo>
                <a:cubicBezTo>
                  <a:pt x="8961215" y="1526710"/>
                  <a:pt x="8961215" y="1537578"/>
                  <a:pt x="8949065" y="1545728"/>
                </a:cubicBezTo>
                <a:cubicBezTo>
                  <a:pt x="8936915" y="1552520"/>
                  <a:pt x="8917476" y="1553879"/>
                  <a:pt x="8905326" y="1547087"/>
                </a:cubicBezTo>
                <a:cubicBezTo>
                  <a:pt x="8893176" y="1540294"/>
                  <a:pt x="8890746" y="1529427"/>
                  <a:pt x="8902896" y="1522635"/>
                </a:cubicBezTo>
                <a:cubicBezTo>
                  <a:pt x="8908971" y="1519239"/>
                  <a:pt x="8916868" y="1517201"/>
                  <a:pt x="8924766" y="1516861"/>
                </a:cubicBezTo>
                <a:close/>
                <a:moveTo>
                  <a:pt x="3231387" y="1500900"/>
                </a:moveTo>
                <a:cubicBezTo>
                  <a:pt x="3238678" y="1498184"/>
                  <a:pt x="3250826" y="1498184"/>
                  <a:pt x="3258116" y="1502259"/>
                </a:cubicBezTo>
                <a:cubicBezTo>
                  <a:pt x="3265407" y="1506334"/>
                  <a:pt x="3262977" y="1513126"/>
                  <a:pt x="3255687" y="1517201"/>
                </a:cubicBezTo>
                <a:cubicBezTo>
                  <a:pt x="3248397" y="1521277"/>
                  <a:pt x="3236247" y="1519918"/>
                  <a:pt x="3228957" y="1515843"/>
                </a:cubicBezTo>
                <a:cubicBezTo>
                  <a:pt x="3221668" y="1511768"/>
                  <a:pt x="3224098" y="1504976"/>
                  <a:pt x="3231387" y="1500900"/>
                </a:cubicBezTo>
                <a:close/>
                <a:moveTo>
                  <a:pt x="4827858" y="1445205"/>
                </a:moveTo>
                <a:cubicBezTo>
                  <a:pt x="4835149" y="1445205"/>
                  <a:pt x="4840008" y="1449280"/>
                  <a:pt x="4840008" y="1453356"/>
                </a:cubicBezTo>
                <a:cubicBezTo>
                  <a:pt x="4840008" y="1457431"/>
                  <a:pt x="4832719" y="1460148"/>
                  <a:pt x="4825428" y="1460148"/>
                </a:cubicBezTo>
                <a:cubicBezTo>
                  <a:pt x="4818138" y="1460148"/>
                  <a:pt x="4813280" y="1457431"/>
                  <a:pt x="4813280" y="1451997"/>
                </a:cubicBezTo>
                <a:cubicBezTo>
                  <a:pt x="4813280" y="1447922"/>
                  <a:pt x="4820568" y="1445205"/>
                  <a:pt x="4827858" y="1445205"/>
                </a:cubicBezTo>
                <a:close/>
                <a:moveTo>
                  <a:pt x="3940938" y="1427376"/>
                </a:moveTo>
                <a:cubicBezTo>
                  <a:pt x="3946405" y="1427207"/>
                  <a:pt x="3951874" y="1428225"/>
                  <a:pt x="3955518" y="1430263"/>
                </a:cubicBezTo>
                <a:cubicBezTo>
                  <a:pt x="3965238" y="1434338"/>
                  <a:pt x="3965238" y="1441130"/>
                  <a:pt x="3957948" y="1446564"/>
                </a:cubicBezTo>
                <a:cubicBezTo>
                  <a:pt x="3950658" y="1450639"/>
                  <a:pt x="3936078" y="1451998"/>
                  <a:pt x="3928787" y="1447922"/>
                </a:cubicBezTo>
                <a:cubicBezTo>
                  <a:pt x="3919068" y="1443847"/>
                  <a:pt x="3919068" y="1437055"/>
                  <a:pt x="3926359" y="1431621"/>
                </a:cubicBezTo>
                <a:cubicBezTo>
                  <a:pt x="3930003" y="1428904"/>
                  <a:pt x="3935470" y="1427546"/>
                  <a:pt x="3940938" y="1427376"/>
                </a:cubicBezTo>
                <a:close/>
                <a:moveTo>
                  <a:pt x="8800838" y="1411245"/>
                </a:moveTo>
                <a:cubicBezTo>
                  <a:pt x="8810558" y="1411245"/>
                  <a:pt x="8810558" y="1419395"/>
                  <a:pt x="8800838" y="1419395"/>
                </a:cubicBezTo>
                <a:cubicBezTo>
                  <a:pt x="8791118" y="1419395"/>
                  <a:pt x="8791118" y="1409886"/>
                  <a:pt x="8800838" y="1411245"/>
                </a:cubicBezTo>
                <a:close/>
                <a:moveTo>
                  <a:pt x="4988237" y="1405811"/>
                </a:moveTo>
                <a:cubicBezTo>
                  <a:pt x="4997955" y="1405811"/>
                  <a:pt x="5007677" y="1411245"/>
                  <a:pt x="5007677" y="1416678"/>
                </a:cubicBezTo>
                <a:cubicBezTo>
                  <a:pt x="5005248" y="1423471"/>
                  <a:pt x="4997955" y="1428904"/>
                  <a:pt x="4985807" y="1427546"/>
                </a:cubicBezTo>
                <a:cubicBezTo>
                  <a:pt x="4976088" y="1427546"/>
                  <a:pt x="4966368" y="1422112"/>
                  <a:pt x="4968798" y="1416678"/>
                </a:cubicBezTo>
                <a:cubicBezTo>
                  <a:pt x="4968798" y="1409886"/>
                  <a:pt x="4978518" y="1405811"/>
                  <a:pt x="4988237" y="1405811"/>
                </a:cubicBezTo>
                <a:close/>
                <a:moveTo>
                  <a:pt x="4587312" y="1394943"/>
                </a:moveTo>
                <a:cubicBezTo>
                  <a:pt x="4597032" y="1392227"/>
                  <a:pt x="4611611" y="1393585"/>
                  <a:pt x="4616471" y="1399019"/>
                </a:cubicBezTo>
                <a:cubicBezTo>
                  <a:pt x="4621331" y="1404452"/>
                  <a:pt x="4618901" y="1412603"/>
                  <a:pt x="4609181" y="1415320"/>
                </a:cubicBezTo>
                <a:cubicBezTo>
                  <a:pt x="4599462" y="1418037"/>
                  <a:pt x="4587312" y="1416678"/>
                  <a:pt x="4580023" y="1411245"/>
                </a:cubicBezTo>
                <a:cubicBezTo>
                  <a:pt x="4575162" y="1405811"/>
                  <a:pt x="4577592" y="1399019"/>
                  <a:pt x="4587312" y="1394943"/>
                </a:cubicBezTo>
                <a:close/>
                <a:moveTo>
                  <a:pt x="6079287" y="1389510"/>
                </a:moveTo>
                <a:cubicBezTo>
                  <a:pt x="6093867" y="1390868"/>
                  <a:pt x="6101157" y="1399019"/>
                  <a:pt x="6101157" y="1407169"/>
                </a:cubicBezTo>
                <a:cubicBezTo>
                  <a:pt x="6096296" y="1415320"/>
                  <a:pt x="6081717" y="1420753"/>
                  <a:pt x="6067137" y="1418037"/>
                </a:cubicBezTo>
                <a:cubicBezTo>
                  <a:pt x="6052558" y="1416678"/>
                  <a:pt x="6042837" y="1408528"/>
                  <a:pt x="6047697" y="1400377"/>
                </a:cubicBezTo>
                <a:cubicBezTo>
                  <a:pt x="6050127" y="1392227"/>
                  <a:pt x="6064707" y="1386793"/>
                  <a:pt x="6079287" y="1389510"/>
                </a:cubicBezTo>
                <a:close/>
                <a:moveTo>
                  <a:pt x="8190614" y="1377453"/>
                </a:moveTo>
                <a:cubicBezTo>
                  <a:pt x="8197601" y="1376265"/>
                  <a:pt x="8205498" y="1376604"/>
                  <a:pt x="8212788" y="1378642"/>
                </a:cubicBezTo>
                <a:cubicBezTo>
                  <a:pt x="8227368" y="1382718"/>
                  <a:pt x="8232228" y="1392227"/>
                  <a:pt x="8224938" y="1400377"/>
                </a:cubicBezTo>
                <a:cubicBezTo>
                  <a:pt x="8215218" y="1408528"/>
                  <a:pt x="8198208" y="1411244"/>
                  <a:pt x="8183628" y="1407169"/>
                </a:cubicBezTo>
                <a:cubicBezTo>
                  <a:pt x="8169049" y="1401735"/>
                  <a:pt x="8164189" y="1392227"/>
                  <a:pt x="8173909" y="1385434"/>
                </a:cubicBezTo>
                <a:cubicBezTo>
                  <a:pt x="8177554" y="1381359"/>
                  <a:pt x="8183629" y="1378642"/>
                  <a:pt x="8190614" y="1377453"/>
                </a:cubicBezTo>
                <a:close/>
                <a:moveTo>
                  <a:pt x="1382189" y="1358266"/>
                </a:moveTo>
                <a:cubicBezTo>
                  <a:pt x="1396768" y="1360983"/>
                  <a:pt x="1406488" y="1369133"/>
                  <a:pt x="1401628" y="1377284"/>
                </a:cubicBezTo>
                <a:cubicBezTo>
                  <a:pt x="1396768" y="1385434"/>
                  <a:pt x="1382189" y="1390868"/>
                  <a:pt x="1367609" y="1388151"/>
                </a:cubicBezTo>
                <a:cubicBezTo>
                  <a:pt x="1353029" y="1385434"/>
                  <a:pt x="1343309" y="1377284"/>
                  <a:pt x="1348169" y="1369133"/>
                </a:cubicBezTo>
                <a:cubicBezTo>
                  <a:pt x="1353029" y="1360983"/>
                  <a:pt x="1367609" y="1355549"/>
                  <a:pt x="1382189" y="1358266"/>
                </a:cubicBezTo>
                <a:close/>
                <a:moveTo>
                  <a:pt x="10771838" y="1352493"/>
                </a:moveTo>
                <a:cubicBezTo>
                  <a:pt x="10779432" y="1351814"/>
                  <a:pt x="10787329" y="1352832"/>
                  <a:pt x="10793404" y="1355549"/>
                </a:cubicBezTo>
                <a:cubicBezTo>
                  <a:pt x="10807984" y="1360983"/>
                  <a:pt x="10810414" y="1370492"/>
                  <a:pt x="10800694" y="1378642"/>
                </a:cubicBezTo>
                <a:cubicBezTo>
                  <a:pt x="10790974" y="1386793"/>
                  <a:pt x="10771534" y="1388151"/>
                  <a:pt x="10759384" y="1382718"/>
                </a:cubicBezTo>
                <a:cubicBezTo>
                  <a:pt x="10744805" y="1377284"/>
                  <a:pt x="10742375" y="1367775"/>
                  <a:pt x="10752095" y="1359624"/>
                </a:cubicBezTo>
                <a:cubicBezTo>
                  <a:pt x="10756954" y="1355549"/>
                  <a:pt x="10764244" y="1353172"/>
                  <a:pt x="10771838" y="1352493"/>
                </a:cubicBezTo>
                <a:close/>
                <a:moveTo>
                  <a:pt x="5705077" y="1350115"/>
                </a:moveTo>
                <a:cubicBezTo>
                  <a:pt x="5714797" y="1347399"/>
                  <a:pt x="5729375" y="1348757"/>
                  <a:pt x="5734235" y="1354191"/>
                </a:cubicBezTo>
                <a:cubicBezTo>
                  <a:pt x="5739095" y="1359624"/>
                  <a:pt x="5736666" y="1366416"/>
                  <a:pt x="5726946" y="1370492"/>
                </a:cubicBezTo>
                <a:cubicBezTo>
                  <a:pt x="5717225" y="1373209"/>
                  <a:pt x="5702646" y="1371850"/>
                  <a:pt x="5697785" y="1366416"/>
                </a:cubicBezTo>
                <a:cubicBezTo>
                  <a:pt x="5692925" y="1360983"/>
                  <a:pt x="5695357" y="1352832"/>
                  <a:pt x="5705077" y="1350115"/>
                </a:cubicBezTo>
                <a:close/>
                <a:moveTo>
                  <a:pt x="123466" y="1339248"/>
                </a:moveTo>
                <a:cubicBezTo>
                  <a:pt x="128326" y="1336531"/>
                  <a:pt x="135616" y="1337889"/>
                  <a:pt x="140476" y="1340606"/>
                </a:cubicBezTo>
                <a:cubicBezTo>
                  <a:pt x="142906" y="1343323"/>
                  <a:pt x="142906" y="1348757"/>
                  <a:pt x="138046" y="1350115"/>
                </a:cubicBezTo>
                <a:cubicBezTo>
                  <a:pt x="133186" y="1352832"/>
                  <a:pt x="125896" y="1351474"/>
                  <a:pt x="121036" y="1348757"/>
                </a:cubicBezTo>
                <a:cubicBezTo>
                  <a:pt x="116176" y="1346040"/>
                  <a:pt x="118606" y="1341965"/>
                  <a:pt x="123466" y="1339248"/>
                </a:cubicBezTo>
                <a:close/>
                <a:moveTo>
                  <a:pt x="12120162" y="1313438"/>
                </a:moveTo>
                <a:cubicBezTo>
                  <a:pt x="12129882" y="1310722"/>
                  <a:pt x="12139602" y="1312080"/>
                  <a:pt x="12146891" y="1317514"/>
                </a:cubicBezTo>
                <a:cubicBezTo>
                  <a:pt x="12149322" y="1324306"/>
                  <a:pt x="12146891" y="1329740"/>
                  <a:pt x="12139602" y="1332456"/>
                </a:cubicBezTo>
                <a:cubicBezTo>
                  <a:pt x="12129882" y="1335173"/>
                  <a:pt x="12120162" y="1333815"/>
                  <a:pt x="12112872" y="1328381"/>
                </a:cubicBezTo>
                <a:cubicBezTo>
                  <a:pt x="12108012" y="1322947"/>
                  <a:pt x="12110442" y="1317514"/>
                  <a:pt x="12120162" y="1313438"/>
                </a:cubicBezTo>
                <a:close/>
                <a:moveTo>
                  <a:pt x="6113305" y="1306646"/>
                </a:moveTo>
                <a:cubicBezTo>
                  <a:pt x="6127885" y="1309363"/>
                  <a:pt x="6137604" y="1317514"/>
                  <a:pt x="6132744" y="1325664"/>
                </a:cubicBezTo>
                <a:cubicBezTo>
                  <a:pt x="6127885" y="1333815"/>
                  <a:pt x="6113305" y="1339249"/>
                  <a:pt x="6098726" y="1336532"/>
                </a:cubicBezTo>
                <a:cubicBezTo>
                  <a:pt x="6084147" y="1333815"/>
                  <a:pt x="6074427" y="1325664"/>
                  <a:pt x="6079287" y="1317514"/>
                </a:cubicBezTo>
                <a:cubicBezTo>
                  <a:pt x="6084147" y="1309363"/>
                  <a:pt x="6098726" y="1305288"/>
                  <a:pt x="6113305" y="1306646"/>
                </a:cubicBezTo>
                <a:close/>
                <a:moveTo>
                  <a:pt x="849418" y="1248403"/>
                </a:moveTo>
                <a:cubicBezTo>
                  <a:pt x="856708" y="1247215"/>
                  <a:pt x="864605" y="1247554"/>
                  <a:pt x="871895" y="1249592"/>
                </a:cubicBezTo>
                <a:cubicBezTo>
                  <a:pt x="886474" y="1255026"/>
                  <a:pt x="891334" y="1264535"/>
                  <a:pt x="884044" y="1272685"/>
                </a:cubicBezTo>
                <a:cubicBezTo>
                  <a:pt x="874324" y="1280836"/>
                  <a:pt x="857315" y="1283553"/>
                  <a:pt x="842735" y="1279478"/>
                </a:cubicBezTo>
                <a:cubicBezTo>
                  <a:pt x="828155" y="1274044"/>
                  <a:pt x="823295" y="1264535"/>
                  <a:pt x="830585" y="1256384"/>
                </a:cubicBezTo>
                <a:cubicBezTo>
                  <a:pt x="835445" y="1252309"/>
                  <a:pt x="842128" y="1249592"/>
                  <a:pt x="849418" y="1248403"/>
                </a:cubicBezTo>
                <a:close/>
                <a:moveTo>
                  <a:pt x="5282260" y="1210198"/>
                </a:moveTo>
                <a:cubicBezTo>
                  <a:pt x="5296839" y="1211557"/>
                  <a:pt x="5301702" y="1219707"/>
                  <a:pt x="5299270" y="1226499"/>
                </a:cubicBezTo>
                <a:cubicBezTo>
                  <a:pt x="5296839" y="1233291"/>
                  <a:pt x="5284690" y="1237367"/>
                  <a:pt x="5270111" y="1236008"/>
                </a:cubicBezTo>
                <a:cubicBezTo>
                  <a:pt x="5255532" y="1234650"/>
                  <a:pt x="5248242" y="1226499"/>
                  <a:pt x="5253102" y="1219707"/>
                </a:cubicBezTo>
                <a:cubicBezTo>
                  <a:pt x="5255532" y="1212915"/>
                  <a:pt x="5270111" y="1208840"/>
                  <a:pt x="5282260" y="1210198"/>
                </a:cubicBezTo>
                <a:close/>
                <a:moveTo>
                  <a:pt x="12296941" y="1201708"/>
                </a:moveTo>
                <a:cubicBezTo>
                  <a:pt x="12304838" y="1202048"/>
                  <a:pt x="12312128" y="1204086"/>
                  <a:pt x="12316988" y="1207482"/>
                </a:cubicBezTo>
                <a:cubicBezTo>
                  <a:pt x="12326708" y="1214274"/>
                  <a:pt x="12326708" y="1225141"/>
                  <a:pt x="12314558" y="1231933"/>
                </a:cubicBezTo>
                <a:cubicBezTo>
                  <a:pt x="12299979" y="1238726"/>
                  <a:pt x="12280539" y="1237367"/>
                  <a:pt x="12270819" y="1230575"/>
                </a:cubicBezTo>
                <a:cubicBezTo>
                  <a:pt x="12258669" y="1222425"/>
                  <a:pt x="12261099" y="1211557"/>
                  <a:pt x="12273249" y="1206123"/>
                </a:cubicBezTo>
                <a:cubicBezTo>
                  <a:pt x="12280539" y="1202727"/>
                  <a:pt x="12289044" y="1201369"/>
                  <a:pt x="12296941" y="1201708"/>
                </a:cubicBezTo>
                <a:close/>
                <a:moveTo>
                  <a:pt x="4454271" y="1189312"/>
                </a:moveTo>
                <a:cubicBezTo>
                  <a:pt x="4459131" y="1191180"/>
                  <a:pt x="4462170" y="1194576"/>
                  <a:pt x="4460954" y="1197972"/>
                </a:cubicBezTo>
                <a:cubicBezTo>
                  <a:pt x="4460954" y="1197972"/>
                  <a:pt x="4460954" y="1199331"/>
                  <a:pt x="4460954" y="1199331"/>
                </a:cubicBezTo>
                <a:cubicBezTo>
                  <a:pt x="4460954" y="1200689"/>
                  <a:pt x="4458524" y="1202047"/>
                  <a:pt x="4453665" y="1203406"/>
                </a:cubicBezTo>
                <a:cubicBezTo>
                  <a:pt x="4453665" y="1203406"/>
                  <a:pt x="4451234" y="1203406"/>
                  <a:pt x="4451234" y="1203406"/>
                </a:cubicBezTo>
                <a:cubicBezTo>
                  <a:pt x="4436654" y="1204764"/>
                  <a:pt x="4424505" y="1196614"/>
                  <a:pt x="4436654" y="1189822"/>
                </a:cubicBezTo>
                <a:cubicBezTo>
                  <a:pt x="4442729" y="1187105"/>
                  <a:pt x="4449411" y="1187444"/>
                  <a:pt x="4454271" y="1189312"/>
                </a:cubicBezTo>
                <a:close/>
                <a:moveTo>
                  <a:pt x="713956" y="1155862"/>
                </a:moveTo>
                <a:cubicBezTo>
                  <a:pt x="716386" y="1153145"/>
                  <a:pt x="723676" y="1153145"/>
                  <a:pt x="726106" y="1155862"/>
                </a:cubicBezTo>
                <a:cubicBezTo>
                  <a:pt x="726106" y="1158579"/>
                  <a:pt x="726106" y="1159937"/>
                  <a:pt x="726106" y="1162654"/>
                </a:cubicBezTo>
                <a:cubicBezTo>
                  <a:pt x="723676" y="1166729"/>
                  <a:pt x="713956" y="1166729"/>
                  <a:pt x="713956" y="1162654"/>
                </a:cubicBezTo>
                <a:cubicBezTo>
                  <a:pt x="713956" y="1159937"/>
                  <a:pt x="711526" y="1158579"/>
                  <a:pt x="713956" y="1155862"/>
                </a:cubicBezTo>
                <a:close/>
                <a:moveTo>
                  <a:pt x="6924910" y="1117826"/>
                </a:moveTo>
                <a:cubicBezTo>
                  <a:pt x="6939490" y="1120543"/>
                  <a:pt x="6949209" y="1128693"/>
                  <a:pt x="6944349" y="1136844"/>
                </a:cubicBezTo>
                <a:cubicBezTo>
                  <a:pt x="6939490" y="1144994"/>
                  <a:pt x="6924910" y="1150428"/>
                  <a:pt x="6910330" y="1147711"/>
                </a:cubicBezTo>
                <a:cubicBezTo>
                  <a:pt x="6895750" y="1144994"/>
                  <a:pt x="6886030" y="1136844"/>
                  <a:pt x="6890890" y="1128693"/>
                </a:cubicBezTo>
                <a:cubicBezTo>
                  <a:pt x="6893320" y="1120543"/>
                  <a:pt x="6910330" y="1115109"/>
                  <a:pt x="6924910" y="1117826"/>
                </a:cubicBezTo>
                <a:close/>
                <a:moveTo>
                  <a:pt x="8968506" y="1062130"/>
                </a:moveTo>
                <a:cubicBezTo>
                  <a:pt x="8987945" y="1064847"/>
                  <a:pt x="8997665" y="1074356"/>
                  <a:pt x="8992805" y="1085224"/>
                </a:cubicBezTo>
                <a:cubicBezTo>
                  <a:pt x="8987945" y="1096091"/>
                  <a:pt x="8968506" y="1101525"/>
                  <a:pt x="8951496" y="1098808"/>
                </a:cubicBezTo>
                <a:cubicBezTo>
                  <a:pt x="8932057" y="1096091"/>
                  <a:pt x="8922337" y="1085224"/>
                  <a:pt x="8927196" y="1075715"/>
                </a:cubicBezTo>
                <a:cubicBezTo>
                  <a:pt x="8932057" y="1064847"/>
                  <a:pt x="8951496" y="1059414"/>
                  <a:pt x="8968506" y="1062130"/>
                </a:cubicBezTo>
                <a:close/>
                <a:moveTo>
                  <a:pt x="11942167" y="1048715"/>
                </a:moveTo>
                <a:cubicBezTo>
                  <a:pt x="11949457" y="1047527"/>
                  <a:pt x="11957354" y="1047866"/>
                  <a:pt x="11964644" y="1049904"/>
                </a:cubicBezTo>
                <a:cubicBezTo>
                  <a:pt x="11979224" y="1053980"/>
                  <a:pt x="11984084" y="1064847"/>
                  <a:pt x="11976794" y="1072997"/>
                </a:cubicBezTo>
                <a:cubicBezTo>
                  <a:pt x="11969504" y="1081148"/>
                  <a:pt x="11952494" y="1083865"/>
                  <a:pt x="11937914" y="1079790"/>
                </a:cubicBezTo>
                <a:cubicBezTo>
                  <a:pt x="11923335" y="1075714"/>
                  <a:pt x="11916045" y="1066205"/>
                  <a:pt x="11923335" y="1056696"/>
                </a:cubicBezTo>
                <a:cubicBezTo>
                  <a:pt x="11928195" y="1052621"/>
                  <a:pt x="11934877" y="1049904"/>
                  <a:pt x="11942167" y="1048715"/>
                </a:cubicBezTo>
                <a:close/>
                <a:moveTo>
                  <a:pt x="3170637" y="1045829"/>
                </a:moveTo>
                <a:cubicBezTo>
                  <a:pt x="3175498" y="1043113"/>
                  <a:pt x="3187647" y="1043113"/>
                  <a:pt x="3194937" y="1047188"/>
                </a:cubicBezTo>
                <a:cubicBezTo>
                  <a:pt x="3199797" y="1051263"/>
                  <a:pt x="3199797" y="1056697"/>
                  <a:pt x="3192507" y="1060772"/>
                </a:cubicBezTo>
                <a:cubicBezTo>
                  <a:pt x="3185217" y="1063489"/>
                  <a:pt x="3173067" y="1063489"/>
                  <a:pt x="3168207" y="1059414"/>
                </a:cubicBezTo>
                <a:cubicBezTo>
                  <a:pt x="3163347" y="1055338"/>
                  <a:pt x="3163347" y="1048546"/>
                  <a:pt x="3170637" y="1045829"/>
                </a:cubicBezTo>
                <a:close/>
                <a:moveTo>
                  <a:pt x="20195" y="993190"/>
                </a:moveTo>
                <a:cubicBezTo>
                  <a:pt x="25055" y="993530"/>
                  <a:pt x="29915" y="994888"/>
                  <a:pt x="33560" y="996926"/>
                </a:cubicBezTo>
                <a:cubicBezTo>
                  <a:pt x="40850" y="1001001"/>
                  <a:pt x="38420" y="1007793"/>
                  <a:pt x="31129" y="1011869"/>
                </a:cubicBezTo>
                <a:cubicBezTo>
                  <a:pt x="23840" y="1015944"/>
                  <a:pt x="11690" y="1014585"/>
                  <a:pt x="4401" y="1010510"/>
                </a:cubicBezTo>
                <a:cubicBezTo>
                  <a:pt x="-2889" y="1005077"/>
                  <a:pt x="-459" y="998284"/>
                  <a:pt x="6831" y="995568"/>
                </a:cubicBezTo>
                <a:cubicBezTo>
                  <a:pt x="10475" y="993530"/>
                  <a:pt x="15335" y="992851"/>
                  <a:pt x="20195" y="993190"/>
                </a:cubicBezTo>
                <a:close/>
                <a:moveTo>
                  <a:pt x="4126525" y="990813"/>
                </a:moveTo>
                <a:cubicBezTo>
                  <a:pt x="4133510" y="991153"/>
                  <a:pt x="4140192" y="992851"/>
                  <a:pt x="4145053" y="995568"/>
                </a:cubicBezTo>
                <a:cubicBezTo>
                  <a:pt x="4154772" y="1002360"/>
                  <a:pt x="4154772" y="1011869"/>
                  <a:pt x="4142622" y="1017302"/>
                </a:cubicBezTo>
                <a:cubicBezTo>
                  <a:pt x="4130473" y="1022736"/>
                  <a:pt x="4113462" y="1022736"/>
                  <a:pt x="4103742" y="1015944"/>
                </a:cubicBezTo>
                <a:cubicBezTo>
                  <a:pt x="4094023" y="1009152"/>
                  <a:pt x="4094023" y="999643"/>
                  <a:pt x="4106173" y="994209"/>
                </a:cubicBezTo>
                <a:cubicBezTo>
                  <a:pt x="4112245" y="991492"/>
                  <a:pt x="4119538" y="990473"/>
                  <a:pt x="4126525" y="990813"/>
                </a:cubicBezTo>
                <a:close/>
                <a:moveTo>
                  <a:pt x="5870311" y="988775"/>
                </a:moveTo>
                <a:cubicBezTo>
                  <a:pt x="5884891" y="991492"/>
                  <a:pt x="5894610" y="999643"/>
                  <a:pt x="5889752" y="1007793"/>
                </a:cubicBezTo>
                <a:cubicBezTo>
                  <a:pt x="5884891" y="1015944"/>
                  <a:pt x="5870311" y="1021377"/>
                  <a:pt x="5855731" y="1018661"/>
                </a:cubicBezTo>
                <a:cubicBezTo>
                  <a:pt x="5841153" y="1015944"/>
                  <a:pt x="5831432" y="1007793"/>
                  <a:pt x="5836292" y="999643"/>
                </a:cubicBezTo>
                <a:cubicBezTo>
                  <a:pt x="5841153" y="990134"/>
                  <a:pt x="5855731" y="986058"/>
                  <a:pt x="5870311" y="988775"/>
                </a:cubicBezTo>
                <a:close/>
                <a:moveTo>
                  <a:pt x="3868947" y="936476"/>
                </a:moveTo>
                <a:cubicBezTo>
                  <a:pt x="3875933" y="936816"/>
                  <a:pt x="3882615" y="938514"/>
                  <a:pt x="3887475" y="941231"/>
                </a:cubicBezTo>
                <a:cubicBezTo>
                  <a:pt x="3899627" y="948023"/>
                  <a:pt x="3897195" y="957532"/>
                  <a:pt x="3885045" y="962965"/>
                </a:cubicBezTo>
                <a:cubicBezTo>
                  <a:pt x="3872895" y="968399"/>
                  <a:pt x="3855887" y="968399"/>
                  <a:pt x="3846167" y="961607"/>
                </a:cubicBezTo>
                <a:cubicBezTo>
                  <a:pt x="3834016" y="956173"/>
                  <a:pt x="3836446" y="945306"/>
                  <a:pt x="3848595" y="939872"/>
                </a:cubicBezTo>
                <a:cubicBezTo>
                  <a:pt x="3854671" y="937155"/>
                  <a:pt x="3861961" y="936136"/>
                  <a:pt x="3868947" y="936476"/>
                </a:cubicBezTo>
                <a:close/>
                <a:moveTo>
                  <a:pt x="342163" y="930533"/>
                </a:moveTo>
                <a:cubicBezTo>
                  <a:pt x="350060" y="930363"/>
                  <a:pt x="357958" y="931722"/>
                  <a:pt x="364032" y="934439"/>
                </a:cubicBezTo>
                <a:cubicBezTo>
                  <a:pt x="376183" y="941231"/>
                  <a:pt x="378613" y="952098"/>
                  <a:pt x="366462" y="958890"/>
                </a:cubicBezTo>
                <a:cubicBezTo>
                  <a:pt x="354313" y="965682"/>
                  <a:pt x="334873" y="967041"/>
                  <a:pt x="322724" y="960249"/>
                </a:cubicBezTo>
                <a:cubicBezTo>
                  <a:pt x="310574" y="953456"/>
                  <a:pt x="308144" y="942589"/>
                  <a:pt x="320294" y="935797"/>
                </a:cubicBezTo>
                <a:cubicBezTo>
                  <a:pt x="326369" y="932401"/>
                  <a:pt x="334266" y="930703"/>
                  <a:pt x="342163" y="930533"/>
                </a:cubicBezTo>
                <a:close/>
                <a:moveTo>
                  <a:pt x="713946" y="922043"/>
                </a:moveTo>
                <a:cubicBezTo>
                  <a:pt x="719414" y="921874"/>
                  <a:pt x="724881" y="922892"/>
                  <a:pt x="728526" y="924930"/>
                </a:cubicBezTo>
                <a:cubicBezTo>
                  <a:pt x="738246" y="929005"/>
                  <a:pt x="738246" y="935797"/>
                  <a:pt x="730956" y="941231"/>
                </a:cubicBezTo>
                <a:cubicBezTo>
                  <a:pt x="723666" y="945306"/>
                  <a:pt x="709086" y="946665"/>
                  <a:pt x="701796" y="942589"/>
                </a:cubicBezTo>
                <a:cubicBezTo>
                  <a:pt x="692076" y="938514"/>
                  <a:pt x="692076" y="930364"/>
                  <a:pt x="699366" y="926288"/>
                </a:cubicBezTo>
                <a:cubicBezTo>
                  <a:pt x="703011" y="923571"/>
                  <a:pt x="708479" y="922213"/>
                  <a:pt x="713946" y="922043"/>
                </a:cubicBezTo>
                <a:close/>
                <a:moveTo>
                  <a:pt x="6526397" y="915421"/>
                </a:moveTo>
                <a:cubicBezTo>
                  <a:pt x="6540977" y="918138"/>
                  <a:pt x="6550696" y="926288"/>
                  <a:pt x="6545836" y="934439"/>
                </a:cubicBezTo>
                <a:cubicBezTo>
                  <a:pt x="6543406" y="942589"/>
                  <a:pt x="6526397" y="948023"/>
                  <a:pt x="6511817" y="945306"/>
                </a:cubicBezTo>
                <a:cubicBezTo>
                  <a:pt x="6497237" y="942589"/>
                  <a:pt x="6487517" y="934439"/>
                  <a:pt x="6492377" y="926288"/>
                </a:cubicBezTo>
                <a:cubicBezTo>
                  <a:pt x="6497237" y="918138"/>
                  <a:pt x="6511817" y="912704"/>
                  <a:pt x="6526397" y="915421"/>
                </a:cubicBezTo>
                <a:close/>
                <a:moveTo>
                  <a:pt x="10793100" y="865328"/>
                </a:moveTo>
                <a:cubicBezTo>
                  <a:pt x="10800087" y="864140"/>
                  <a:pt x="10807984" y="864479"/>
                  <a:pt x="10815274" y="866517"/>
                </a:cubicBezTo>
                <a:cubicBezTo>
                  <a:pt x="10829854" y="871951"/>
                  <a:pt x="10834714" y="881460"/>
                  <a:pt x="10827424" y="889610"/>
                </a:cubicBezTo>
                <a:cubicBezTo>
                  <a:pt x="10817704" y="897761"/>
                  <a:pt x="10800694" y="900478"/>
                  <a:pt x="10786115" y="896403"/>
                </a:cubicBezTo>
                <a:cubicBezTo>
                  <a:pt x="10771535" y="892327"/>
                  <a:pt x="10766675" y="881460"/>
                  <a:pt x="10776395" y="873309"/>
                </a:cubicBezTo>
                <a:cubicBezTo>
                  <a:pt x="10780040" y="869234"/>
                  <a:pt x="10786114" y="866517"/>
                  <a:pt x="10793100" y="865328"/>
                </a:cubicBezTo>
                <a:close/>
                <a:moveTo>
                  <a:pt x="2436182" y="848519"/>
                </a:moveTo>
                <a:cubicBezTo>
                  <a:pt x="2443471" y="847840"/>
                  <a:pt x="2451369" y="848858"/>
                  <a:pt x="2458659" y="851575"/>
                </a:cubicBezTo>
                <a:cubicBezTo>
                  <a:pt x="2473239" y="857009"/>
                  <a:pt x="2475669" y="867876"/>
                  <a:pt x="2465949" y="874668"/>
                </a:cubicBezTo>
                <a:cubicBezTo>
                  <a:pt x="2456229" y="881461"/>
                  <a:pt x="2436789" y="884177"/>
                  <a:pt x="2424640" y="878744"/>
                </a:cubicBezTo>
                <a:cubicBezTo>
                  <a:pt x="2410059" y="873310"/>
                  <a:pt x="2407629" y="862443"/>
                  <a:pt x="2417350" y="855650"/>
                </a:cubicBezTo>
                <a:cubicBezTo>
                  <a:pt x="2422210" y="851575"/>
                  <a:pt x="2428892" y="849198"/>
                  <a:pt x="2436182" y="848519"/>
                </a:cubicBezTo>
                <a:close/>
                <a:moveTo>
                  <a:pt x="1558965" y="835443"/>
                </a:moveTo>
                <a:cubicBezTo>
                  <a:pt x="1566255" y="834255"/>
                  <a:pt x="1574152" y="834594"/>
                  <a:pt x="1581442" y="836632"/>
                </a:cubicBezTo>
                <a:cubicBezTo>
                  <a:pt x="1596022" y="842066"/>
                  <a:pt x="1600882" y="851575"/>
                  <a:pt x="1593592" y="859725"/>
                </a:cubicBezTo>
                <a:cubicBezTo>
                  <a:pt x="1586302" y="867876"/>
                  <a:pt x="1569293" y="870593"/>
                  <a:pt x="1552283" y="865159"/>
                </a:cubicBezTo>
                <a:cubicBezTo>
                  <a:pt x="1537703" y="861084"/>
                  <a:pt x="1532843" y="851575"/>
                  <a:pt x="1540133" y="843424"/>
                </a:cubicBezTo>
                <a:cubicBezTo>
                  <a:pt x="1544993" y="839349"/>
                  <a:pt x="1551675" y="836632"/>
                  <a:pt x="1558965" y="835443"/>
                </a:cubicBezTo>
                <a:close/>
                <a:moveTo>
                  <a:pt x="6915191" y="791805"/>
                </a:moveTo>
                <a:cubicBezTo>
                  <a:pt x="6929771" y="794522"/>
                  <a:pt x="6939490" y="802672"/>
                  <a:pt x="6934630" y="810823"/>
                </a:cubicBezTo>
                <a:cubicBezTo>
                  <a:pt x="6929771" y="818973"/>
                  <a:pt x="6915191" y="824407"/>
                  <a:pt x="6900611" y="821690"/>
                </a:cubicBezTo>
                <a:cubicBezTo>
                  <a:pt x="6886031" y="818973"/>
                  <a:pt x="6876311" y="810823"/>
                  <a:pt x="6881171" y="802672"/>
                </a:cubicBezTo>
                <a:cubicBezTo>
                  <a:pt x="6883601" y="794522"/>
                  <a:pt x="6900611" y="789088"/>
                  <a:pt x="6915191" y="791805"/>
                </a:cubicBezTo>
                <a:close/>
                <a:moveTo>
                  <a:pt x="9874880" y="759203"/>
                </a:moveTo>
                <a:cubicBezTo>
                  <a:pt x="9889459" y="761920"/>
                  <a:pt x="9896749" y="770070"/>
                  <a:pt x="9894320" y="778221"/>
                </a:cubicBezTo>
                <a:cubicBezTo>
                  <a:pt x="9889459" y="786371"/>
                  <a:pt x="9874880" y="791805"/>
                  <a:pt x="9860300" y="789088"/>
                </a:cubicBezTo>
                <a:cubicBezTo>
                  <a:pt x="9845721" y="786371"/>
                  <a:pt x="9836000" y="778221"/>
                  <a:pt x="9840860" y="770070"/>
                </a:cubicBezTo>
                <a:cubicBezTo>
                  <a:pt x="9845721" y="761920"/>
                  <a:pt x="9860300" y="756486"/>
                  <a:pt x="9874880" y="759203"/>
                </a:cubicBezTo>
                <a:close/>
                <a:moveTo>
                  <a:pt x="7123558" y="743071"/>
                </a:moveTo>
                <a:cubicBezTo>
                  <a:pt x="7130848" y="741882"/>
                  <a:pt x="7138746" y="742221"/>
                  <a:pt x="7146036" y="744259"/>
                </a:cubicBezTo>
                <a:cubicBezTo>
                  <a:pt x="7160616" y="749693"/>
                  <a:pt x="7165476" y="759202"/>
                  <a:pt x="7158186" y="767352"/>
                </a:cubicBezTo>
                <a:cubicBezTo>
                  <a:pt x="7150896" y="775503"/>
                  <a:pt x="7133887" y="778220"/>
                  <a:pt x="7119307" y="774145"/>
                </a:cubicBezTo>
                <a:cubicBezTo>
                  <a:pt x="7104727" y="770069"/>
                  <a:pt x="7097437" y="760560"/>
                  <a:pt x="7104727" y="751051"/>
                </a:cubicBezTo>
                <a:cubicBezTo>
                  <a:pt x="7109586" y="746976"/>
                  <a:pt x="7116269" y="744259"/>
                  <a:pt x="7123558" y="743071"/>
                </a:cubicBezTo>
                <a:close/>
                <a:moveTo>
                  <a:pt x="9325709" y="721167"/>
                </a:moveTo>
                <a:cubicBezTo>
                  <a:pt x="9342719" y="723884"/>
                  <a:pt x="9354869" y="734751"/>
                  <a:pt x="9350009" y="744260"/>
                </a:cubicBezTo>
                <a:cubicBezTo>
                  <a:pt x="9345150" y="755127"/>
                  <a:pt x="9325709" y="760561"/>
                  <a:pt x="9308700" y="757844"/>
                </a:cubicBezTo>
                <a:cubicBezTo>
                  <a:pt x="9289260" y="755127"/>
                  <a:pt x="9279540" y="744260"/>
                  <a:pt x="9284401" y="734751"/>
                </a:cubicBezTo>
                <a:cubicBezTo>
                  <a:pt x="9289260" y="725242"/>
                  <a:pt x="9308700" y="718450"/>
                  <a:pt x="9325709" y="721167"/>
                </a:cubicBezTo>
                <a:close/>
                <a:moveTo>
                  <a:pt x="6621166" y="598909"/>
                </a:moveTo>
                <a:cubicBezTo>
                  <a:pt x="6635746" y="601626"/>
                  <a:pt x="6645465" y="609776"/>
                  <a:pt x="6640605" y="617927"/>
                </a:cubicBezTo>
                <a:cubicBezTo>
                  <a:pt x="6635746" y="626077"/>
                  <a:pt x="6621166" y="631511"/>
                  <a:pt x="6606586" y="628794"/>
                </a:cubicBezTo>
                <a:cubicBezTo>
                  <a:pt x="6592006" y="626077"/>
                  <a:pt x="6582286" y="617927"/>
                  <a:pt x="6587146" y="609776"/>
                </a:cubicBezTo>
                <a:cubicBezTo>
                  <a:pt x="6592006" y="601626"/>
                  <a:pt x="6606586" y="596192"/>
                  <a:pt x="6621166" y="598909"/>
                </a:cubicBezTo>
                <a:close/>
                <a:moveTo>
                  <a:pt x="4469147" y="594663"/>
                </a:moveTo>
                <a:cubicBezTo>
                  <a:pt x="4474918" y="593474"/>
                  <a:pt x="4481600" y="593474"/>
                  <a:pt x="4487676" y="594833"/>
                </a:cubicBezTo>
                <a:cubicBezTo>
                  <a:pt x="4499824" y="597550"/>
                  <a:pt x="4504685" y="605700"/>
                  <a:pt x="4499824" y="612493"/>
                </a:cubicBezTo>
                <a:cubicBezTo>
                  <a:pt x="4494966" y="619285"/>
                  <a:pt x="4480386" y="622002"/>
                  <a:pt x="4468236" y="619285"/>
                </a:cubicBezTo>
                <a:cubicBezTo>
                  <a:pt x="4456084" y="616568"/>
                  <a:pt x="4451225" y="608417"/>
                  <a:pt x="4456084" y="601625"/>
                </a:cubicBezTo>
                <a:cubicBezTo>
                  <a:pt x="4458515" y="598229"/>
                  <a:pt x="4463376" y="595852"/>
                  <a:pt x="4469147" y="594663"/>
                </a:cubicBezTo>
                <a:close/>
                <a:moveTo>
                  <a:pt x="5394953" y="593645"/>
                </a:moveTo>
                <a:cubicBezTo>
                  <a:pt x="5402543" y="592456"/>
                  <a:pt x="5411050" y="592795"/>
                  <a:pt x="5418337" y="594833"/>
                </a:cubicBezTo>
                <a:cubicBezTo>
                  <a:pt x="5432917" y="600267"/>
                  <a:pt x="5437778" y="609776"/>
                  <a:pt x="5430489" y="617926"/>
                </a:cubicBezTo>
                <a:cubicBezTo>
                  <a:pt x="5423201" y="626077"/>
                  <a:pt x="5406190" y="628794"/>
                  <a:pt x="5389180" y="624719"/>
                </a:cubicBezTo>
                <a:cubicBezTo>
                  <a:pt x="5374597" y="619285"/>
                  <a:pt x="5369739" y="609776"/>
                  <a:pt x="5377027" y="601625"/>
                </a:cubicBezTo>
                <a:cubicBezTo>
                  <a:pt x="5380675" y="597550"/>
                  <a:pt x="5387358" y="594833"/>
                  <a:pt x="5394953" y="593645"/>
                </a:cubicBezTo>
                <a:close/>
                <a:moveTo>
                  <a:pt x="3620180" y="569023"/>
                </a:moveTo>
                <a:cubicBezTo>
                  <a:pt x="3627470" y="567664"/>
                  <a:pt x="3634761" y="567664"/>
                  <a:pt x="3641140" y="569023"/>
                </a:cubicBezTo>
                <a:cubicBezTo>
                  <a:pt x="3647517" y="570381"/>
                  <a:pt x="3652986" y="573098"/>
                  <a:pt x="3656632" y="577173"/>
                </a:cubicBezTo>
                <a:cubicBezTo>
                  <a:pt x="3661490" y="585324"/>
                  <a:pt x="3656632" y="594833"/>
                  <a:pt x="3642051" y="597550"/>
                </a:cubicBezTo>
                <a:cubicBezTo>
                  <a:pt x="3627470" y="600267"/>
                  <a:pt x="3612890" y="597550"/>
                  <a:pt x="3605601" y="589399"/>
                </a:cubicBezTo>
                <a:cubicBezTo>
                  <a:pt x="3600742" y="581249"/>
                  <a:pt x="3605601" y="573098"/>
                  <a:pt x="3620180" y="569023"/>
                </a:cubicBezTo>
                <a:close/>
                <a:moveTo>
                  <a:pt x="10054089" y="467311"/>
                </a:moveTo>
                <a:cubicBezTo>
                  <a:pt x="10061379" y="466123"/>
                  <a:pt x="10069277" y="466462"/>
                  <a:pt x="10076567" y="468500"/>
                </a:cubicBezTo>
                <a:cubicBezTo>
                  <a:pt x="10091146" y="473934"/>
                  <a:pt x="10096006" y="483443"/>
                  <a:pt x="10088716" y="491593"/>
                </a:cubicBezTo>
                <a:cubicBezTo>
                  <a:pt x="10078996" y="499744"/>
                  <a:pt x="10061987" y="502461"/>
                  <a:pt x="10047407" y="498386"/>
                </a:cubicBezTo>
                <a:cubicBezTo>
                  <a:pt x="10032827" y="494310"/>
                  <a:pt x="10027968" y="483443"/>
                  <a:pt x="10035257" y="475292"/>
                </a:cubicBezTo>
                <a:cubicBezTo>
                  <a:pt x="10040117" y="471217"/>
                  <a:pt x="10046799" y="468500"/>
                  <a:pt x="10054089" y="467311"/>
                </a:cubicBezTo>
                <a:close/>
                <a:moveTo>
                  <a:pt x="5478477" y="442860"/>
                </a:moveTo>
                <a:cubicBezTo>
                  <a:pt x="5485766" y="441671"/>
                  <a:pt x="5493664" y="442010"/>
                  <a:pt x="5500954" y="444048"/>
                </a:cubicBezTo>
                <a:cubicBezTo>
                  <a:pt x="5515535" y="448124"/>
                  <a:pt x="5520393" y="458991"/>
                  <a:pt x="5513103" y="467141"/>
                </a:cubicBezTo>
                <a:cubicBezTo>
                  <a:pt x="5505814" y="475292"/>
                  <a:pt x="5488805" y="478009"/>
                  <a:pt x="5474224" y="473934"/>
                </a:cubicBezTo>
                <a:cubicBezTo>
                  <a:pt x="5459644" y="469858"/>
                  <a:pt x="5454786" y="460349"/>
                  <a:pt x="5459644" y="450840"/>
                </a:cubicBezTo>
                <a:cubicBezTo>
                  <a:pt x="5464504" y="446765"/>
                  <a:pt x="5471187" y="444048"/>
                  <a:pt x="5478477" y="442860"/>
                </a:cubicBezTo>
                <a:close/>
                <a:moveTo>
                  <a:pt x="5661338" y="411447"/>
                </a:moveTo>
                <a:cubicBezTo>
                  <a:pt x="5675917" y="414164"/>
                  <a:pt x="5685637" y="422314"/>
                  <a:pt x="5680777" y="430465"/>
                </a:cubicBezTo>
                <a:cubicBezTo>
                  <a:pt x="5675917" y="438615"/>
                  <a:pt x="5661338" y="444049"/>
                  <a:pt x="5646757" y="441332"/>
                </a:cubicBezTo>
                <a:cubicBezTo>
                  <a:pt x="5632176" y="438615"/>
                  <a:pt x="5622456" y="430465"/>
                  <a:pt x="5627317" y="422314"/>
                </a:cubicBezTo>
                <a:cubicBezTo>
                  <a:pt x="5629746" y="414164"/>
                  <a:pt x="5644326" y="408730"/>
                  <a:pt x="5661338" y="411447"/>
                </a:cubicBezTo>
                <a:close/>
                <a:moveTo>
                  <a:pt x="10651555" y="393617"/>
                </a:moveTo>
                <a:cubicBezTo>
                  <a:pt x="10656719" y="393448"/>
                  <a:pt x="10662186" y="394466"/>
                  <a:pt x="10667046" y="396504"/>
                </a:cubicBezTo>
                <a:cubicBezTo>
                  <a:pt x="10676766" y="400579"/>
                  <a:pt x="10676766" y="408730"/>
                  <a:pt x="10669476" y="412805"/>
                </a:cubicBezTo>
                <a:cubicBezTo>
                  <a:pt x="10662186" y="418239"/>
                  <a:pt x="10650036" y="418239"/>
                  <a:pt x="10640316" y="414163"/>
                </a:cubicBezTo>
                <a:cubicBezTo>
                  <a:pt x="10633027" y="410088"/>
                  <a:pt x="10630597" y="401938"/>
                  <a:pt x="10637886" y="397862"/>
                </a:cubicBezTo>
                <a:cubicBezTo>
                  <a:pt x="10641532" y="395145"/>
                  <a:pt x="10646392" y="393787"/>
                  <a:pt x="10651555" y="393617"/>
                </a:cubicBezTo>
                <a:close/>
                <a:moveTo>
                  <a:pt x="8856728" y="391070"/>
                </a:moveTo>
                <a:cubicBezTo>
                  <a:pt x="8868877" y="393787"/>
                  <a:pt x="8876167" y="401937"/>
                  <a:pt x="8871308" y="408729"/>
                </a:cubicBezTo>
                <a:cubicBezTo>
                  <a:pt x="8866447" y="415522"/>
                  <a:pt x="8851867" y="419597"/>
                  <a:pt x="8839718" y="416880"/>
                </a:cubicBezTo>
                <a:cubicBezTo>
                  <a:pt x="8827568" y="414163"/>
                  <a:pt x="8820278" y="406013"/>
                  <a:pt x="8825138" y="399221"/>
                </a:cubicBezTo>
                <a:cubicBezTo>
                  <a:pt x="8829998" y="392428"/>
                  <a:pt x="8844578" y="388353"/>
                  <a:pt x="8856728" y="391070"/>
                </a:cubicBezTo>
                <a:close/>
                <a:moveTo>
                  <a:pt x="2881472" y="320432"/>
                </a:moveTo>
                <a:cubicBezTo>
                  <a:pt x="2886331" y="319073"/>
                  <a:pt x="2893621" y="320432"/>
                  <a:pt x="2898482" y="323149"/>
                </a:cubicBezTo>
                <a:cubicBezTo>
                  <a:pt x="2900911" y="325866"/>
                  <a:pt x="2900911" y="329941"/>
                  <a:pt x="2893621" y="332658"/>
                </a:cubicBezTo>
                <a:cubicBezTo>
                  <a:pt x="2888762" y="334016"/>
                  <a:pt x="2881472" y="332658"/>
                  <a:pt x="2876612" y="329941"/>
                </a:cubicBezTo>
                <a:cubicBezTo>
                  <a:pt x="2874183" y="327224"/>
                  <a:pt x="2876612" y="323149"/>
                  <a:pt x="2881472" y="320432"/>
                </a:cubicBezTo>
                <a:close/>
                <a:moveTo>
                  <a:pt x="4373465" y="319073"/>
                </a:moveTo>
                <a:cubicBezTo>
                  <a:pt x="4383185" y="320432"/>
                  <a:pt x="4390476" y="325865"/>
                  <a:pt x="4388046" y="331299"/>
                </a:cubicBezTo>
                <a:cubicBezTo>
                  <a:pt x="4385615" y="336733"/>
                  <a:pt x="4375896" y="340808"/>
                  <a:pt x="4366177" y="339450"/>
                </a:cubicBezTo>
                <a:cubicBezTo>
                  <a:pt x="4356457" y="338091"/>
                  <a:pt x="4349167" y="332658"/>
                  <a:pt x="4351596" y="327224"/>
                </a:cubicBezTo>
                <a:cubicBezTo>
                  <a:pt x="4354027" y="321790"/>
                  <a:pt x="4363746" y="317715"/>
                  <a:pt x="4373465" y="319073"/>
                </a:cubicBezTo>
                <a:close/>
                <a:moveTo>
                  <a:pt x="6400039" y="276963"/>
                </a:moveTo>
                <a:cubicBezTo>
                  <a:pt x="6414618" y="279680"/>
                  <a:pt x="6424338" y="287830"/>
                  <a:pt x="6419479" y="295981"/>
                </a:cubicBezTo>
                <a:cubicBezTo>
                  <a:pt x="6414618" y="304131"/>
                  <a:pt x="6400039" y="309565"/>
                  <a:pt x="6385459" y="306848"/>
                </a:cubicBezTo>
                <a:cubicBezTo>
                  <a:pt x="6370880" y="304131"/>
                  <a:pt x="6361159" y="295981"/>
                  <a:pt x="6366019" y="287830"/>
                </a:cubicBezTo>
                <a:cubicBezTo>
                  <a:pt x="6370880" y="279680"/>
                  <a:pt x="6385459" y="274246"/>
                  <a:pt x="6400039" y="276963"/>
                </a:cubicBezTo>
                <a:close/>
                <a:moveTo>
                  <a:pt x="412026" y="263547"/>
                </a:moveTo>
                <a:cubicBezTo>
                  <a:pt x="419316" y="262359"/>
                  <a:pt x="427213" y="262698"/>
                  <a:pt x="434503" y="264736"/>
                </a:cubicBezTo>
                <a:cubicBezTo>
                  <a:pt x="449083" y="270170"/>
                  <a:pt x="453943" y="279679"/>
                  <a:pt x="446653" y="287829"/>
                </a:cubicBezTo>
                <a:cubicBezTo>
                  <a:pt x="436933" y="295980"/>
                  <a:pt x="419924" y="298697"/>
                  <a:pt x="405344" y="294622"/>
                </a:cubicBezTo>
                <a:cubicBezTo>
                  <a:pt x="390764" y="289188"/>
                  <a:pt x="385904" y="279679"/>
                  <a:pt x="393194" y="271528"/>
                </a:cubicBezTo>
                <a:cubicBezTo>
                  <a:pt x="398054" y="267453"/>
                  <a:pt x="404736" y="264736"/>
                  <a:pt x="412026" y="263547"/>
                </a:cubicBezTo>
                <a:close/>
                <a:moveTo>
                  <a:pt x="11815809" y="222795"/>
                </a:moveTo>
                <a:cubicBezTo>
                  <a:pt x="11823099" y="221607"/>
                  <a:pt x="11830997" y="221946"/>
                  <a:pt x="11838287" y="223984"/>
                </a:cubicBezTo>
                <a:cubicBezTo>
                  <a:pt x="11852866" y="229418"/>
                  <a:pt x="11857726" y="238927"/>
                  <a:pt x="11850436" y="247077"/>
                </a:cubicBezTo>
                <a:cubicBezTo>
                  <a:pt x="11840716" y="255228"/>
                  <a:pt x="11823707" y="257945"/>
                  <a:pt x="11809127" y="253870"/>
                </a:cubicBezTo>
                <a:cubicBezTo>
                  <a:pt x="11794547" y="249794"/>
                  <a:pt x="11789688" y="238927"/>
                  <a:pt x="11796977" y="230776"/>
                </a:cubicBezTo>
                <a:cubicBezTo>
                  <a:pt x="11801837" y="226701"/>
                  <a:pt x="11808519" y="223984"/>
                  <a:pt x="11815809" y="222795"/>
                </a:cubicBezTo>
                <a:close/>
                <a:moveTo>
                  <a:pt x="3247790" y="200552"/>
                </a:moveTo>
                <a:cubicBezTo>
                  <a:pt x="3255079" y="199873"/>
                  <a:pt x="3262975" y="200891"/>
                  <a:pt x="3270266" y="203608"/>
                </a:cubicBezTo>
                <a:cubicBezTo>
                  <a:pt x="3284846" y="209042"/>
                  <a:pt x="3287276" y="219909"/>
                  <a:pt x="3277556" y="226701"/>
                </a:cubicBezTo>
                <a:cubicBezTo>
                  <a:pt x="3267836" y="233493"/>
                  <a:pt x="3248396" y="234852"/>
                  <a:pt x="3236247" y="230777"/>
                </a:cubicBezTo>
                <a:cubicBezTo>
                  <a:pt x="3221667" y="225343"/>
                  <a:pt x="3219237" y="214476"/>
                  <a:pt x="3228957" y="207683"/>
                </a:cubicBezTo>
                <a:cubicBezTo>
                  <a:pt x="3233817" y="203608"/>
                  <a:pt x="3240499" y="201231"/>
                  <a:pt x="3247790" y="200552"/>
                </a:cubicBezTo>
                <a:close/>
                <a:moveTo>
                  <a:pt x="1888528" y="192909"/>
                </a:moveTo>
                <a:cubicBezTo>
                  <a:pt x="1896122" y="191721"/>
                  <a:pt x="1904626" y="192060"/>
                  <a:pt x="1911916" y="194098"/>
                </a:cubicBezTo>
                <a:cubicBezTo>
                  <a:pt x="1926496" y="198174"/>
                  <a:pt x="1931356" y="207683"/>
                  <a:pt x="1924066" y="215833"/>
                </a:cubicBezTo>
                <a:cubicBezTo>
                  <a:pt x="1914347" y="223984"/>
                  <a:pt x="1897337" y="226700"/>
                  <a:pt x="1882757" y="223984"/>
                </a:cubicBezTo>
                <a:cubicBezTo>
                  <a:pt x="1868177" y="218550"/>
                  <a:pt x="1863317" y="209041"/>
                  <a:pt x="1870607" y="200890"/>
                </a:cubicBezTo>
                <a:cubicBezTo>
                  <a:pt x="1874252" y="196815"/>
                  <a:pt x="1880934" y="194098"/>
                  <a:pt x="1888528" y="192909"/>
                </a:cubicBezTo>
                <a:close/>
                <a:moveTo>
                  <a:pt x="10628168" y="180174"/>
                </a:moveTo>
                <a:cubicBezTo>
                  <a:pt x="10636065" y="179835"/>
                  <a:pt x="10643962" y="181193"/>
                  <a:pt x="10650037" y="184589"/>
                </a:cubicBezTo>
                <a:cubicBezTo>
                  <a:pt x="10662187" y="191382"/>
                  <a:pt x="10662187" y="200891"/>
                  <a:pt x="10652467" y="209041"/>
                </a:cubicBezTo>
                <a:cubicBezTo>
                  <a:pt x="10640317" y="215833"/>
                  <a:pt x="10620878" y="217192"/>
                  <a:pt x="10608728" y="210399"/>
                </a:cubicBezTo>
                <a:cubicBezTo>
                  <a:pt x="10596578" y="203607"/>
                  <a:pt x="10594148" y="192740"/>
                  <a:pt x="10606298" y="185948"/>
                </a:cubicBezTo>
                <a:cubicBezTo>
                  <a:pt x="10612373" y="182552"/>
                  <a:pt x="10620270" y="180514"/>
                  <a:pt x="10628168" y="180174"/>
                </a:cubicBezTo>
                <a:close/>
                <a:moveTo>
                  <a:pt x="3943365" y="162855"/>
                </a:moveTo>
                <a:cubicBezTo>
                  <a:pt x="3950655" y="162855"/>
                  <a:pt x="3955516" y="166931"/>
                  <a:pt x="3953085" y="171006"/>
                </a:cubicBezTo>
                <a:cubicBezTo>
                  <a:pt x="3953085" y="175081"/>
                  <a:pt x="3945795" y="177798"/>
                  <a:pt x="3938505" y="176440"/>
                </a:cubicBezTo>
                <a:cubicBezTo>
                  <a:pt x="3931215" y="175081"/>
                  <a:pt x="3926355" y="172364"/>
                  <a:pt x="3928785" y="168289"/>
                </a:cubicBezTo>
                <a:cubicBezTo>
                  <a:pt x="3928785" y="164214"/>
                  <a:pt x="3936074" y="161497"/>
                  <a:pt x="3943365" y="162855"/>
                </a:cubicBezTo>
                <a:close/>
                <a:moveTo>
                  <a:pt x="4852767" y="132630"/>
                </a:moveTo>
                <a:cubicBezTo>
                  <a:pt x="4857627" y="133649"/>
                  <a:pt x="4861878" y="135687"/>
                  <a:pt x="4864309" y="138404"/>
                </a:cubicBezTo>
                <a:cubicBezTo>
                  <a:pt x="4869167" y="143837"/>
                  <a:pt x="4864309" y="150629"/>
                  <a:pt x="4854588" y="153346"/>
                </a:cubicBezTo>
                <a:cubicBezTo>
                  <a:pt x="4842437" y="156063"/>
                  <a:pt x="4830288" y="153346"/>
                  <a:pt x="4827858" y="147912"/>
                </a:cubicBezTo>
                <a:cubicBezTo>
                  <a:pt x="4823000" y="142479"/>
                  <a:pt x="4827858" y="135687"/>
                  <a:pt x="4837579" y="132970"/>
                </a:cubicBezTo>
                <a:cubicBezTo>
                  <a:pt x="4842440" y="131611"/>
                  <a:pt x="4847906" y="131611"/>
                  <a:pt x="4852767" y="132630"/>
                </a:cubicBezTo>
                <a:close/>
                <a:moveTo>
                  <a:pt x="5842970" y="99179"/>
                </a:moveTo>
                <a:cubicBezTo>
                  <a:pt x="5850261" y="97990"/>
                  <a:pt x="5858158" y="98329"/>
                  <a:pt x="5865449" y="100367"/>
                </a:cubicBezTo>
                <a:cubicBezTo>
                  <a:pt x="5880029" y="105801"/>
                  <a:pt x="5884887" y="115310"/>
                  <a:pt x="5877597" y="123460"/>
                </a:cubicBezTo>
                <a:cubicBezTo>
                  <a:pt x="5870309" y="131611"/>
                  <a:pt x="5853299" y="134328"/>
                  <a:pt x="5838719" y="130253"/>
                </a:cubicBezTo>
                <a:cubicBezTo>
                  <a:pt x="5824138" y="126177"/>
                  <a:pt x="5819279" y="115310"/>
                  <a:pt x="5824138" y="107159"/>
                </a:cubicBezTo>
                <a:cubicBezTo>
                  <a:pt x="5828998" y="103084"/>
                  <a:pt x="5835681" y="100367"/>
                  <a:pt x="5842970" y="99179"/>
                </a:cubicBezTo>
                <a:close/>
                <a:moveTo>
                  <a:pt x="2364497" y="98500"/>
                </a:moveTo>
                <a:cubicBezTo>
                  <a:pt x="2369357" y="99349"/>
                  <a:pt x="2373609" y="101047"/>
                  <a:pt x="2376039" y="103085"/>
                </a:cubicBezTo>
                <a:cubicBezTo>
                  <a:pt x="2380899" y="108519"/>
                  <a:pt x="2378469" y="115311"/>
                  <a:pt x="2368750" y="118028"/>
                </a:cubicBezTo>
                <a:cubicBezTo>
                  <a:pt x="2359030" y="120744"/>
                  <a:pt x="2349309" y="119386"/>
                  <a:pt x="2342020" y="113952"/>
                </a:cubicBezTo>
                <a:cubicBezTo>
                  <a:pt x="2337160" y="108519"/>
                  <a:pt x="2339589" y="103085"/>
                  <a:pt x="2349309" y="99010"/>
                </a:cubicBezTo>
                <a:cubicBezTo>
                  <a:pt x="2354169" y="97651"/>
                  <a:pt x="2359637" y="97651"/>
                  <a:pt x="2364497" y="98500"/>
                </a:cubicBezTo>
                <a:close/>
                <a:moveTo>
                  <a:pt x="3734997" y="94594"/>
                </a:moveTo>
                <a:cubicBezTo>
                  <a:pt x="3739857" y="95613"/>
                  <a:pt x="3744109" y="97651"/>
                  <a:pt x="3746539" y="100368"/>
                </a:cubicBezTo>
                <a:cubicBezTo>
                  <a:pt x="3751400" y="105801"/>
                  <a:pt x="3746539" y="112593"/>
                  <a:pt x="3736819" y="115310"/>
                </a:cubicBezTo>
                <a:cubicBezTo>
                  <a:pt x="3727099" y="118027"/>
                  <a:pt x="3712520" y="115310"/>
                  <a:pt x="3710090" y="109876"/>
                </a:cubicBezTo>
                <a:cubicBezTo>
                  <a:pt x="3705230" y="104443"/>
                  <a:pt x="3710090" y="97651"/>
                  <a:pt x="3719810" y="94934"/>
                </a:cubicBezTo>
                <a:cubicBezTo>
                  <a:pt x="3724670" y="93575"/>
                  <a:pt x="3730137" y="93575"/>
                  <a:pt x="3734997" y="94594"/>
                </a:cubicBezTo>
                <a:close/>
                <a:moveTo>
                  <a:pt x="3069489" y="79821"/>
                </a:moveTo>
                <a:cubicBezTo>
                  <a:pt x="3074654" y="79991"/>
                  <a:pt x="3079513" y="81349"/>
                  <a:pt x="3083159" y="84066"/>
                </a:cubicBezTo>
                <a:cubicBezTo>
                  <a:pt x="3090448" y="89500"/>
                  <a:pt x="3090448" y="96292"/>
                  <a:pt x="3080728" y="100367"/>
                </a:cubicBezTo>
                <a:cubicBezTo>
                  <a:pt x="3071009" y="104443"/>
                  <a:pt x="3058858" y="104443"/>
                  <a:pt x="3051569" y="99009"/>
                </a:cubicBezTo>
                <a:cubicBezTo>
                  <a:pt x="3044278" y="93575"/>
                  <a:pt x="3044278" y="86783"/>
                  <a:pt x="3053998" y="82708"/>
                </a:cubicBezTo>
                <a:cubicBezTo>
                  <a:pt x="3058858" y="80670"/>
                  <a:pt x="3064326" y="79652"/>
                  <a:pt x="3069489" y="79821"/>
                </a:cubicBezTo>
                <a:close/>
                <a:moveTo>
                  <a:pt x="9911329" y="71841"/>
                </a:moveTo>
                <a:cubicBezTo>
                  <a:pt x="9916189" y="69124"/>
                  <a:pt x="9923479" y="70482"/>
                  <a:pt x="9928339" y="73199"/>
                </a:cubicBezTo>
                <a:cubicBezTo>
                  <a:pt x="9933198" y="75916"/>
                  <a:pt x="9930769" y="79991"/>
                  <a:pt x="9925909" y="82708"/>
                </a:cubicBezTo>
                <a:cubicBezTo>
                  <a:pt x="9918619" y="85425"/>
                  <a:pt x="9911329" y="85425"/>
                  <a:pt x="9908899" y="81350"/>
                </a:cubicBezTo>
                <a:cubicBezTo>
                  <a:pt x="9904039" y="78633"/>
                  <a:pt x="9906469" y="74558"/>
                  <a:pt x="9911329" y="71841"/>
                </a:cubicBezTo>
                <a:close/>
                <a:moveTo>
                  <a:pt x="8023252" y="69124"/>
                </a:moveTo>
                <a:cubicBezTo>
                  <a:pt x="8037831" y="71841"/>
                  <a:pt x="8047552" y="79991"/>
                  <a:pt x="8042691" y="88142"/>
                </a:cubicBezTo>
                <a:cubicBezTo>
                  <a:pt x="8037831" y="96292"/>
                  <a:pt x="8023252" y="101726"/>
                  <a:pt x="8008672" y="99009"/>
                </a:cubicBezTo>
                <a:cubicBezTo>
                  <a:pt x="7994092" y="96292"/>
                  <a:pt x="7984373" y="88142"/>
                  <a:pt x="7989232" y="79991"/>
                </a:cubicBezTo>
                <a:cubicBezTo>
                  <a:pt x="7994092" y="71841"/>
                  <a:pt x="8008672" y="66407"/>
                  <a:pt x="8023252" y="69124"/>
                </a:cubicBezTo>
                <a:close/>
                <a:moveTo>
                  <a:pt x="7070708" y="67766"/>
                </a:moveTo>
                <a:cubicBezTo>
                  <a:pt x="7085288" y="70483"/>
                  <a:pt x="7095007" y="78633"/>
                  <a:pt x="7090147" y="86784"/>
                </a:cubicBezTo>
                <a:cubicBezTo>
                  <a:pt x="7085288" y="94934"/>
                  <a:pt x="7070708" y="100368"/>
                  <a:pt x="7056128" y="97651"/>
                </a:cubicBezTo>
                <a:cubicBezTo>
                  <a:pt x="7041548" y="96293"/>
                  <a:pt x="7034258" y="86784"/>
                  <a:pt x="7036689" y="78633"/>
                </a:cubicBezTo>
                <a:cubicBezTo>
                  <a:pt x="7039119" y="70483"/>
                  <a:pt x="7056128" y="65049"/>
                  <a:pt x="7070708" y="67766"/>
                </a:cubicBezTo>
                <a:close/>
                <a:moveTo>
                  <a:pt x="10529754" y="4259"/>
                </a:moveTo>
                <a:cubicBezTo>
                  <a:pt x="10534614" y="4599"/>
                  <a:pt x="10539474" y="5957"/>
                  <a:pt x="10543119" y="7995"/>
                </a:cubicBezTo>
                <a:cubicBezTo>
                  <a:pt x="10550409" y="13429"/>
                  <a:pt x="10547979" y="20221"/>
                  <a:pt x="10540689" y="22938"/>
                </a:cubicBezTo>
                <a:cubicBezTo>
                  <a:pt x="10533399" y="27013"/>
                  <a:pt x="10521250" y="25655"/>
                  <a:pt x="10513960" y="21579"/>
                </a:cubicBezTo>
                <a:cubicBezTo>
                  <a:pt x="10506670" y="17504"/>
                  <a:pt x="10509100" y="10712"/>
                  <a:pt x="10516389" y="6637"/>
                </a:cubicBezTo>
                <a:cubicBezTo>
                  <a:pt x="10520034" y="4599"/>
                  <a:pt x="10524894" y="3920"/>
                  <a:pt x="10529754" y="4259"/>
                </a:cubicBezTo>
                <a:close/>
                <a:moveTo>
                  <a:pt x="2171923" y="14"/>
                </a:moveTo>
                <a:cubicBezTo>
                  <a:pt x="2179820" y="184"/>
                  <a:pt x="2187717" y="1882"/>
                  <a:pt x="2193792" y="5278"/>
                </a:cubicBezTo>
                <a:cubicBezTo>
                  <a:pt x="2205942" y="13429"/>
                  <a:pt x="2203512" y="24296"/>
                  <a:pt x="2191363" y="29730"/>
                </a:cubicBezTo>
                <a:cubicBezTo>
                  <a:pt x="2176783" y="36522"/>
                  <a:pt x="2157343" y="35163"/>
                  <a:pt x="2147624" y="28371"/>
                </a:cubicBezTo>
                <a:cubicBezTo>
                  <a:pt x="2135474" y="20221"/>
                  <a:pt x="2137903" y="9353"/>
                  <a:pt x="2150054" y="3920"/>
                </a:cubicBezTo>
                <a:cubicBezTo>
                  <a:pt x="2156129" y="1203"/>
                  <a:pt x="2164026" y="-156"/>
                  <a:pt x="2171923" y="14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242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EE08E689-5786-4306-875A-F82F84E75411}"/>
              </a:ext>
            </a:extLst>
          </p:cNvPr>
          <p:cNvSpPr/>
          <p:nvPr/>
        </p:nvSpPr>
        <p:spPr>
          <a:xfrm>
            <a:off x="-10105352" y="2271786"/>
            <a:ext cx="17011250" cy="3035138"/>
          </a:xfrm>
          <a:custGeom>
            <a:avLst/>
            <a:gdLst>
              <a:gd name="connsiteX0" fmla="*/ 16342872 w 17011250"/>
              <a:gd name="connsiteY0" fmla="*/ 1972716 h 3035138"/>
              <a:gd name="connsiteX1" fmla="*/ 16278029 w 17011250"/>
              <a:gd name="connsiteY1" fmla="*/ 1319300 h 3035138"/>
              <a:gd name="connsiteX2" fmla="*/ 15664516 w 17011250"/>
              <a:gd name="connsiteY2" fmla="*/ 1324288 h 3035138"/>
              <a:gd name="connsiteX3" fmla="*/ 15647060 w 17011250"/>
              <a:gd name="connsiteY3" fmla="*/ 808040 h 3035138"/>
              <a:gd name="connsiteX4" fmla="*/ 15302893 w 17011250"/>
              <a:gd name="connsiteY4" fmla="*/ 813028 h 3035138"/>
              <a:gd name="connsiteX5" fmla="*/ 15295411 w 17011250"/>
              <a:gd name="connsiteY5" fmla="*/ 620994 h 3035138"/>
              <a:gd name="connsiteX6" fmla="*/ 14507323 w 17011250"/>
              <a:gd name="connsiteY6" fmla="*/ 483827 h 3035138"/>
              <a:gd name="connsiteX7" fmla="*/ 13791558 w 17011250"/>
              <a:gd name="connsiteY7" fmla="*/ 551163 h 3035138"/>
              <a:gd name="connsiteX8" fmla="*/ 13841437 w 17011250"/>
              <a:gd name="connsiteY8" fmla="*/ 1401601 h 3035138"/>
              <a:gd name="connsiteX9" fmla="*/ 13751656 w 17011250"/>
              <a:gd name="connsiteY9" fmla="*/ 1404095 h 3035138"/>
              <a:gd name="connsiteX10" fmla="*/ 13726716 w 17011250"/>
              <a:gd name="connsiteY10" fmla="*/ 1261939 h 3035138"/>
              <a:gd name="connsiteX11" fmla="*/ 12961072 w 17011250"/>
              <a:gd name="connsiteY11" fmla="*/ 1246976 h 3035138"/>
              <a:gd name="connsiteX12" fmla="*/ 12968554 w 17011250"/>
              <a:gd name="connsiteY12" fmla="*/ 1404095 h 3035138"/>
              <a:gd name="connsiteX13" fmla="*/ 12858819 w 17011250"/>
              <a:gd name="connsiteY13" fmla="*/ 1409083 h 3035138"/>
              <a:gd name="connsiteX14" fmla="*/ 12863808 w 17011250"/>
              <a:gd name="connsiteY14" fmla="*/ 1466443 h 3035138"/>
              <a:gd name="connsiteX15" fmla="*/ 12781507 w 17011250"/>
              <a:gd name="connsiteY15" fmla="*/ 1468937 h 3035138"/>
              <a:gd name="connsiteX16" fmla="*/ 12786496 w 17011250"/>
              <a:gd name="connsiteY16" fmla="*/ 1152205 h 3035138"/>
              <a:gd name="connsiteX17" fmla="*/ 12255283 w 17011250"/>
              <a:gd name="connsiteY17" fmla="*/ 1127266 h 3035138"/>
              <a:gd name="connsiteX18" fmla="*/ 12015864 w 17011250"/>
              <a:gd name="connsiteY18" fmla="*/ 1147218 h 3035138"/>
              <a:gd name="connsiteX19" fmla="*/ 12020852 w 17011250"/>
              <a:gd name="connsiteY19" fmla="*/ 1414070 h 3035138"/>
              <a:gd name="connsiteX20" fmla="*/ 11871215 w 17011250"/>
              <a:gd name="connsiteY20" fmla="*/ 1419058 h 3035138"/>
              <a:gd name="connsiteX21" fmla="*/ 11856251 w 17011250"/>
              <a:gd name="connsiteY21" fmla="*/ 1471431 h 3035138"/>
              <a:gd name="connsiteX22" fmla="*/ 11758987 w 17011250"/>
              <a:gd name="connsiteY22" fmla="*/ 1476419 h 3035138"/>
              <a:gd name="connsiteX23" fmla="*/ 11744023 w 17011250"/>
              <a:gd name="connsiteY23" fmla="*/ 1339252 h 3035138"/>
              <a:gd name="connsiteX24" fmla="*/ 10990850 w 17011250"/>
              <a:gd name="connsiteY24" fmla="*/ 1344240 h 3035138"/>
              <a:gd name="connsiteX25" fmla="*/ 10985861 w 17011250"/>
              <a:gd name="connsiteY25" fmla="*/ 1212060 h 3035138"/>
              <a:gd name="connsiteX26" fmla="*/ 10863658 w 17011250"/>
              <a:gd name="connsiteY26" fmla="*/ 1209566 h 3035138"/>
              <a:gd name="connsiteX27" fmla="*/ 10846200 w 17011250"/>
              <a:gd name="connsiteY27" fmla="*/ 1172157 h 3035138"/>
              <a:gd name="connsiteX28" fmla="*/ 10738960 w 17011250"/>
              <a:gd name="connsiteY28" fmla="*/ 1167169 h 3035138"/>
              <a:gd name="connsiteX29" fmla="*/ 10581841 w 17011250"/>
              <a:gd name="connsiteY29" fmla="*/ 1177145 h 3035138"/>
              <a:gd name="connsiteX30" fmla="*/ 10586829 w 17011250"/>
              <a:gd name="connsiteY30" fmla="*/ 1204579 h 3035138"/>
              <a:gd name="connsiteX31" fmla="*/ 10439686 w 17011250"/>
              <a:gd name="connsiteY31" fmla="*/ 1202084 h 3035138"/>
              <a:gd name="connsiteX32" fmla="*/ 10195278 w 17011250"/>
              <a:gd name="connsiteY32" fmla="*/ 1217048 h 3035138"/>
              <a:gd name="connsiteX33" fmla="*/ 10195278 w 17011250"/>
              <a:gd name="connsiteY33" fmla="*/ 1299349 h 3035138"/>
              <a:gd name="connsiteX34" fmla="*/ 10045641 w 17011250"/>
              <a:gd name="connsiteY34" fmla="*/ 1304337 h 3035138"/>
              <a:gd name="connsiteX35" fmla="*/ 10028184 w 17011250"/>
              <a:gd name="connsiteY35" fmla="*/ 937726 h 3035138"/>
              <a:gd name="connsiteX36" fmla="*/ 9546851 w 17011250"/>
              <a:gd name="connsiteY36" fmla="*/ 925256 h 3035138"/>
              <a:gd name="connsiteX37" fmla="*/ 9307432 w 17011250"/>
              <a:gd name="connsiteY37" fmla="*/ 992593 h 3035138"/>
              <a:gd name="connsiteX38" fmla="*/ 9045567 w 17011250"/>
              <a:gd name="connsiteY38" fmla="*/ 992593 h 3035138"/>
              <a:gd name="connsiteX39" fmla="*/ 8968254 w 17011250"/>
              <a:gd name="connsiteY39" fmla="*/ 1007556 h 3035138"/>
              <a:gd name="connsiteX40" fmla="*/ 8461981 w 17011250"/>
              <a:gd name="connsiteY40" fmla="*/ 1002568 h 3035138"/>
              <a:gd name="connsiteX41" fmla="*/ 8417090 w 17011250"/>
              <a:gd name="connsiteY41" fmla="*/ 1020026 h 3035138"/>
              <a:gd name="connsiteX42" fmla="*/ 8419584 w 17011250"/>
              <a:gd name="connsiteY42" fmla="*/ 942714 h 3035138"/>
              <a:gd name="connsiteX43" fmla="*/ 8274935 w 17011250"/>
              <a:gd name="connsiteY43" fmla="*/ 930244 h 3035138"/>
              <a:gd name="connsiteX44" fmla="*/ 7970673 w 17011250"/>
              <a:gd name="connsiteY44" fmla="*/ 942714 h 3035138"/>
              <a:gd name="connsiteX45" fmla="*/ 7960697 w 17011250"/>
              <a:gd name="connsiteY45" fmla="*/ 1012544 h 3035138"/>
              <a:gd name="connsiteX46" fmla="*/ 7920794 w 17011250"/>
              <a:gd name="connsiteY46" fmla="*/ 1022520 h 3035138"/>
              <a:gd name="connsiteX47" fmla="*/ 7933264 w 17011250"/>
              <a:gd name="connsiteY47" fmla="*/ 1369179 h 3035138"/>
              <a:gd name="connsiteX48" fmla="*/ 7870915 w 17011250"/>
              <a:gd name="connsiteY48" fmla="*/ 1364191 h 3035138"/>
              <a:gd name="connsiteX49" fmla="*/ 7845975 w 17011250"/>
              <a:gd name="connsiteY49" fmla="*/ 1331770 h 3035138"/>
              <a:gd name="connsiteX50" fmla="*/ 7701326 w 17011250"/>
              <a:gd name="connsiteY50" fmla="*/ 1329276 h 3035138"/>
              <a:gd name="connsiteX51" fmla="*/ 7614037 w 17011250"/>
              <a:gd name="connsiteY51" fmla="*/ 1374167 h 3035138"/>
              <a:gd name="connsiteX52" fmla="*/ 7611544 w 17011250"/>
              <a:gd name="connsiteY52" fmla="*/ 1406588 h 3035138"/>
              <a:gd name="connsiteX53" fmla="*/ 7491834 w 17011250"/>
              <a:gd name="connsiteY53" fmla="*/ 1406588 h 3035138"/>
              <a:gd name="connsiteX54" fmla="*/ 7451931 w 17011250"/>
              <a:gd name="connsiteY54" fmla="*/ 1204579 h 3035138"/>
              <a:gd name="connsiteX55" fmla="*/ 7434473 w 17011250"/>
              <a:gd name="connsiteY55" fmla="*/ 1401601 h 3035138"/>
              <a:gd name="connsiteX56" fmla="*/ 7407040 w 17011250"/>
              <a:gd name="connsiteY56" fmla="*/ 1401601 h 3035138"/>
              <a:gd name="connsiteX57" fmla="*/ 7262391 w 17011250"/>
              <a:gd name="connsiteY57" fmla="*/ 1476419 h 3035138"/>
              <a:gd name="connsiteX58" fmla="*/ 7244933 w 17011250"/>
              <a:gd name="connsiteY58" fmla="*/ 1359204 h 3035138"/>
              <a:gd name="connsiteX59" fmla="*/ 7175102 w 17011250"/>
              <a:gd name="connsiteY59" fmla="*/ 1356709 h 3035138"/>
              <a:gd name="connsiteX60" fmla="*/ 7170114 w 17011250"/>
              <a:gd name="connsiteY60" fmla="*/ 1341746 h 3035138"/>
              <a:gd name="connsiteX61" fmla="*/ 7077838 w 17011250"/>
              <a:gd name="connsiteY61" fmla="*/ 1341746 h 3035138"/>
              <a:gd name="connsiteX62" fmla="*/ 7070356 w 17011250"/>
              <a:gd name="connsiteY62" fmla="*/ 1271915 h 3035138"/>
              <a:gd name="connsiteX63" fmla="*/ 6980574 w 17011250"/>
              <a:gd name="connsiteY63" fmla="*/ 1266927 h 3035138"/>
              <a:gd name="connsiteX64" fmla="*/ 6968104 w 17011250"/>
              <a:gd name="connsiteY64" fmla="*/ 1311818 h 3035138"/>
              <a:gd name="connsiteX65" fmla="*/ 6933189 w 17011250"/>
              <a:gd name="connsiteY65" fmla="*/ 1314312 h 3035138"/>
              <a:gd name="connsiteX66" fmla="*/ 6923213 w 17011250"/>
              <a:gd name="connsiteY66" fmla="*/ 1359204 h 3035138"/>
              <a:gd name="connsiteX67" fmla="*/ 6860864 w 17011250"/>
              <a:gd name="connsiteY67" fmla="*/ 1361698 h 3035138"/>
              <a:gd name="connsiteX68" fmla="*/ 6850889 w 17011250"/>
              <a:gd name="connsiteY68" fmla="*/ 1493877 h 3035138"/>
              <a:gd name="connsiteX69" fmla="*/ 6786046 w 17011250"/>
              <a:gd name="connsiteY69" fmla="*/ 1493877 h 3035138"/>
              <a:gd name="connsiteX70" fmla="*/ 6783552 w 17011250"/>
              <a:gd name="connsiteY70" fmla="*/ 1708357 h 3035138"/>
              <a:gd name="connsiteX71" fmla="*/ 6723697 w 17011250"/>
              <a:gd name="connsiteY71" fmla="*/ 1708357 h 3035138"/>
              <a:gd name="connsiteX72" fmla="*/ 6711227 w 17011250"/>
              <a:gd name="connsiteY72" fmla="*/ 1249470 h 3035138"/>
              <a:gd name="connsiteX73" fmla="*/ 6544132 w 17011250"/>
              <a:gd name="connsiteY73" fmla="*/ 1249470 h 3035138"/>
              <a:gd name="connsiteX74" fmla="*/ 6531662 w 17011250"/>
              <a:gd name="connsiteY74" fmla="*/ 1214554 h 3035138"/>
              <a:gd name="connsiteX75" fmla="*/ 6509217 w 17011250"/>
              <a:gd name="connsiteY75" fmla="*/ 1207073 h 3035138"/>
              <a:gd name="connsiteX76" fmla="*/ 6150088 w 17011250"/>
              <a:gd name="connsiteY76" fmla="*/ 1207073 h 3035138"/>
              <a:gd name="connsiteX77" fmla="*/ 6142606 w 17011250"/>
              <a:gd name="connsiteY77" fmla="*/ 803052 h 3035138"/>
              <a:gd name="connsiteX78" fmla="*/ 6110184 w 17011250"/>
              <a:gd name="connsiteY78" fmla="*/ 773125 h 3035138"/>
              <a:gd name="connsiteX79" fmla="*/ 5965535 w 17011250"/>
              <a:gd name="connsiteY79" fmla="*/ 728234 h 3035138"/>
              <a:gd name="connsiteX80" fmla="*/ 5591442 w 17011250"/>
              <a:gd name="connsiteY80" fmla="*/ 735716 h 3035138"/>
              <a:gd name="connsiteX81" fmla="*/ 5539069 w 17011250"/>
              <a:gd name="connsiteY81" fmla="*/ 773125 h 3035138"/>
              <a:gd name="connsiteX82" fmla="*/ 5536575 w 17011250"/>
              <a:gd name="connsiteY82" fmla="*/ 1189615 h 3035138"/>
              <a:gd name="connsiteX83" fmla="*/ 5274710 w 17011250"/>
              <a:gd name="connsiteY83" fmla="*/ 1189615 h 3035138"/>
              <a:gd name="connsiteX84" fmla="*/ 5269722 w 17011250"/>
              <a:gd name="connsiteY84" fmla="*/ 1304337 h 3035138"/>
              <a:gd name="connsiteX85" fmla="*/ 5117591 w 17011250"/>
              <a:gd name="connsiteY85" fmla="*/ 1304337 h 3035138"/>
              <a:gd name="connsiteX86" fmla="*/ 5112603 w 17011250"/>
              <a:gd name="connsiteY86" fmla="*/ 1199591 h 3035138"/>
              <a:gd name="connsiteX87" fmla="*/ 5090158 w 17011250"/>
              <a:gd name="connsiteY87" fmla="*/ 1194603 h 3035138"/>
              <a:gd name="connsiteX88" fmla="*/ 5080182 w 17011250"/>
              <a:gd name="connsiteY88" fmla="*/ 1167169 h 3035138"/>
              <a:gd name="connsiteX89" fmla="*/ 4970448 w 17011250"/>
              <a:gd name="connsiteY89" fmla="*/ 1167169 h 3035138"/>
              <a:gd name="connsiteX90" fmla="*/ 4967954 w 17011250"/>
              <a:gd name="connsiteY90" fmla="*/ 1192109 h 3035138"/>
              <a:gd name="connsiteX91" fmla="*/ 4945508 w 17011250"/>
              <a:gd name="connsiteY91" fmla="*/ 1194603 h 3035138"/>
              <a:gd name="connsiteX92" fmla="*/ 4945508 w 17011250"/>
              <a:gd name="connsiteY92" fmla="*/ 1244482 h 3035138"/>
              <a:gd name="connsiteX93" fmla="*/ 4728535 w 17011250"/>
              <a:gd name="connsiteY93" fmla="*/ 1249470 h 3035138"/>
              <a:gd name="connsiteX94" fmla="*/ 4716065 w 17011250"/>
              <a:gd name="connsiteY94" fmla="*/ 1404095 h 3035138"/>
              <a:gd name="connsiteX95" fmla="*/ 4613813 w 17011250"/>
              <a:gd name="connsiteY95" fmla="*/ 1406588 h 3035138"/>
              <a:gd name="connsiteX96" fmla="*/ 4611319 w 17011250"/>
              <a:gd name="connsiteY96" fmla="*/ 1491383 h 3035138"/>
              <a:gd name="connsiteX97" fmla="*/ 4588873 w 17011250"/>
              <a:gd name="connsiteY97" fmla="*/ 1491383 h 3035138"/>
              <a:gd name="connsiteX98" fmla="*/ 4578897 w 17011250"/>
              <a:gd name="connsiteY98" fmla="*/ 1553732 h 3035138"/>
              <a:gd name="connsiteX99" fmla="*/ 4511560 w 17011250"/>
              <a:gd name="connsiteY99" fmla="*/ 1556226 h 3035138"/>
              <a:gd name="connsiteX100" fmla="*/ 4499091 w 17011250"/>
              <a:gd name="connsiteY100" fmla="*/ 1573683 h 3035138"/>
              <a:gd name="connsiteX101" fmla="*/ 4429260 w 17011250"/>
              <a:gd name="connsiteY101" fmla="*/ 1573683 h 3035138"/>
              <a:gd name="connsiteX102" fmla="*/ 4429260 w 17011250"/>
              <a:gd name="connsiteY102" fmla="*/ 1556226 h 3035138"/>
              <a:gd name="connsiteX103" fmla="*/ 4344466 w 17011250"/>
              <a:gd name="connsiteY103" fmla="*/ 1558720 h 3035138"/>
              <a:gd name="connsiteX104" fmla="*/ 4334490 w 17011250"/>
              <a:gd name="connsiteY104" fmla="*/ 1528792 h 3035138"/>
              <a:gd name="connsiteX105" fmla="*/ 4282117 w 17011250"/>
              <a:gd name="connsiteY105" fmla="*/ 1523804 h 3035138"/>
              <a:gd name="connsiteX106" fmla="*/ 4277129 w 17011250"/>
              <a:gd name="connsiteY106" fmla="*/ 1391625 h 3035138"/>
              <a:gd name="connsiteX107" fmla="*/ 4182359 w 17011250"/>
              <a:gd name="connsiteY107" fmla="*/ 1379155 h 3035138"/>
              <a:gd name="connsiteX108" fmla="*/ 3810760 w 17011250"/>
              <a:gd name="connsiteY108" fmla="*/ 1386637 h 3035138"/>
              <a:gd name="connsiteX109" fmla="*/ 3803278 w 17011250"/>
              <a:gd name="connsiteY109" fmla="*/ 1194603 h 3035138"/>
              <a:gd name="connsiteX110" fmla="*/ 3775844 w 17011250"/>
              <a:gd name="connsiteY110" fmla="*/ 1184627 h 3035138"/>
              <a:gd name="connsiteX111" fmla="*/ 3773351 w 17011250"/>
              <a:gd name="connsiteY111" fmla="*/ 1047460 h 3035138"/>
              <a:gd name="connsiteX112" fmla="*/ 3755893 w 17011250"/>
              <a:gd name="connsiteY112" fmla="*/ 1034990 h 3035138"/>
              <a:gd name="connsiteX113" fmla="*/ 3758387 w 17011250"/>
              <a:gd name="connsiteY113" fmla="*/ 952689 h 3035138"/>
              <a:gd name="connsiteX114" fmla="*/ 3683568 w 17011250"/>
              <a:gd name="connsiteY114" fmla="*/ 927750 h 3035138"/>
              <a:gd name="connsiteX115" fmla="*/ 3671098 w 17011250"/>
              <a:gd name="connsiteY115" fmla="*/ 730728 h 3035138"/>
              <a:gd name="connsiteX116" fmla="*/ 3626207 w 17011250"/>
              <a:gd name="connsiteY116" fmla="*/ 708282 h 3035138"/>
              <a:gd name="connsiteX117" fmla="*/ 3621219 w 17011250"/>
              <a:gd name="connsiteY117" fmla="*/ 683343 h 3035138"/>
              <a:gd name="connsiteX118" fmla="*/ 3598774 w 17011250"/>
              <a:gd name="connsiteY118" fmla="*/ 625982 h 3035138"/>
              <a:gd name="connsiteX119" fmla="*/ 3593786 w 17011250"/>
              <a:gd name="connsiteY119" fmla="*/ 581091 h 3035138"/>
              <a:gd name="connsiteX120" fmla="*/ 3563858 w 17011250"/>
              <a:gd name="connsiteY120" fmla="*/ 543681 h 3035138"/>
              <a:gd name="connsiteX121" fmla="*/ 3548895 w 17011250"/>
              <a:gd name="connsiteY121" fmla="*/ 503778 h 3035138"/>
              <a:gd name="connsiteX122" fmla="*/ 3494028 w 17011250"/>
              <a:gd name="connsiteY122" fmla="*/ 463875 h 3035138"/>
              <a:gd name="connsiteX123" fmla="*/ 3489040 w 17011250"/>
              <a:gd name="connsiteY123" fmla="*/ 431454 h 3035138"/>
              <a:gd name="connsiteX124" fmla="*/ 3454125 w 17011250"/>
              <a:gd name="connsiteY124" fmla="*/ 396538 h 3035138"/>
              <a:gd name="connsiteX125" fmla="*/ 3451630 w 17011250"/>
              <a:gd name="connsiteY125" fmla="*/ 361623 h 3035138"/>
              <a:gd name="connsiteX126" fmla="*/ 3421703 w 17011250"/>
              <a:gd name="connsiteY126" fmla="*/ 319226 h 3035138"/>
              <a:gd name="connsiteX127" fmla="*/ 3379306 w 17011250"/>
              <a:gd name="connsiteY127" fmla="*/ 0 h 3035138"/>
              <a:gd name="connsiteX128" fmla="*/ 3364342 w 17011250"/>
              <a:gd name="connsiteY128" fmla="*/ 251889 h 3035138"/>
              <a:gd name="connsiteX129" fmla="*/ 3361848 w 17011250"/>
              <a:gd name="connsiteY129" fmla="*/ 319226 h 3035138"/>
              <a:gd name="connsiteX130" fmla="*/ 3344391 w 17011250"/>
              <a:gd name="connsiteY130" fmla="*/ 336683 h 3035138"/>
              <a:gd name="connsiteX131" fmla="*/ 3336909 w 17011250"/>
              <a:gd name="connsiteY131" fmla="*/ 386562 h 3035138"/>
              <a:gd name="connsiteX132" fmla="*/ 3316957 w 17011250"/>
              <a:gd name="connsiteY132" fmla="*/ 406514 h 3035138"/>
              <a:gd name="connsiteX133" fmla="*/ 3306982 w 17011250"/>
              <a:gd name="connsiteY133" fmla="*/ 458887 h 3035138"/>
              <a:gd name="connsiteX134" fmla="*/ 3264584 w 17011250"/>
              <a:gd name="connsiteY134" fmla="*/ 483827 h 3035138"/>
              <a:gd name="connsiteX135" fmla="*/ 3252114 w 17011250"/>
              <a:gd name="connsiteY135" fmla="*/ 538693 h 3035138"/>
              <a:gd name="connsiteX136" fmla="*/ 3227175 w 17011250"/>
              <a:gd name="connsiteY136" fmla="*/ 556151 h 3035138"/>
              <a:gd name="connsiteX137" fmla="*/ 3217199 w 17011250"/>
              <a:gd name="connsiteY137" fmla="*/ 611018 h 3035138"/>
              <a:gd name="connsiteX138" fmla="*/ 3202235 w 17011250"/>
              <a:gd name="connsiteY138" fmla="*/ 620994 h 3035138"/>
              <a:gd name="connsiteX139" fmla="*/ 3192260 w 17011250"/>
              <a:gd name="connsiteY139" fmla="*/ 680849 h 3035138"/>
              <a:gd name="connsiteX140" fmla="*/ 3184778 w 17011250"/>
              <a:gd name="connsiteY140" fmla="*/ 720752 h 3035138"/>
              <a:gd name="connsiteX141" fmla="*/ 3167320 w 17011250"/>
              <a:gd name="connsiteY141" fmla="*/ 733222 h 3035138"/>
              <a:gd name="connsiteX142" fmla="*/ 3172308 w 17011250"/>
              <a:gd name="connsiteY142" fmla="*/ 935232 h 3035138"/>
              <a:gd name="connsiteX143" fmla="*/ 3062574 w 17011250"/>
              <a:gd name="connsiteY143" fmla="*/ 945208 h 3035138"/>
              <a:gd name="connsiteX144" fmla="*/ 3075044 w 17011250"/>
              <a:gd name="connsiteY144" fmla="*/ 1349228 h 3035138"/>
              <a:gd name="connsiteX145" fmla="*/ 2955334 w 17011250"/>
              <a:gd name="connsiteY145" fmla="*/ 1349228 h 3035138"/>
              <a:gd name="connsiteX146" fmla="*/ 2950346 w 17011250"/>
              <a:gd name="connsiteY146" fmla="*/ 1453974 h 3035138"/>
              <a:gd name="connsiteX147" fmla="*/ 2915431 w 17011250"/>
              <a:gd name="connsiteY147" fmla="*/ 1453974 h 3035138"/>
              <a:gd name="connsiteX148" fmla="*/ 2917925 w 17011250"/>
              <a:gd name="connsiteY148" fmla="*/ 1603611 h 3035138"/>
              <a:gd name="connsiteX149" fmla="*/ 2897973 w 17011250"/>
              <a:gd name="connsiteY149" fmla="*/ 1603611 h 3035138"/>
              <a:gd name="connsiteX150" fmla="*/ 2887997 w 17011250"/>
              <a:gd name="connsiteY150" fmla="*/ 1259445 h 3035138"/>
              <a:gd name="connsiteX151" fmla="*/ 2833130 w 17011250"/>
              <a:gd name="connsiteY151" fmla="*/ 1234506 h 3035138"/>
              <a:gd name="connsiteX152" fmla="*/ 2833130 w 17011250"/>
              <a:gd name="connsiteY152" fmla="*/ 1184627 h 3035138"/>
              <a:gd name="connsiteX153" fmla="*/ 2793227 w 17011250"/>
              <a:gd name="connsiteY153" fmla="*/ 1169663 h 3035138"/>
              <a:gd name="connsiteX154" fmla="*/ 2775770 w 17011250"/>
              <a:gd name="connsiteY154" fmla="*/ 1122278 h 3035138"/>
              <a:gd name="connsiteX155" fmla="*/ 2643590 w 17011250"/>
              <a:gd name="connsiteY155" fmla="*/ 1122278 h 3035138"/>
              <a:gd name="connsiteX156" fmla="*/ 2636108 w 17011250"/>
              <a:gd name="connsiteY156" fmla="*/ 1174651 h 3035138"/>
              <a:gd name="connsiteX157" fmla="*/ 2498941 w 17011250"/>
              <a:gd name="connsiteY157" fmla="*/ 1182133 h 3035138"/>
              <a:gd name="connsiteX158" fmla="*/ 2351798 w 17011250"/>
              <a:gd name="connsiteY158" fmla="*/ 1182133 h 3035138"/>
              <a:gd name="connsiteX159" fmla="*/ 2316882 w 17011250"/>
              <a:gd name="connsiteY159" fmla="*/ 1194603 h 3035138"/>
              <a:gd name="connsiteX160" fmla="*/ 2022596 w 17011250"/>
              <a:gd name="connsiteY160" fmla="*/ 1192109 h 3035138"/>
              <a:gd name="connsiteX161" fmla="*/ 2017608 w 17011250"/>
              <a:gd name="connsiteY161" fmla="*/ 1199591 h 3035138"/>
              <a:gd name="connsiteX162" fmla="*/ 1860489 w 17011250"/>
              <a:gd name="connsiteY162" fmla="*/ 1194603 h 3035138"/>
              <a:gd name="connsiteX163" fmla="*/ 1760731 w 17011250"/>
              <a:gd name="connsiteY163" fmla="*/ 1214554 h 3035138"/>
              <a:gd name="connsiteX164" fmla="*/ 1760731 w 17011250"/>
              <a:gd name="connsiteY164" fmla="*/ 1269421 h 3035138"/>
              <a:gd name="connsiteX165" fmla="*/ 1710852 w 17011250"/>
              <a:gd name="connsiteY165" fmla="*/ 1269421 h 3035138"/>
              <a:gd name="connsiteX166" fmla="*/ 1254458 w 17011250"/>
              <a:gd name="connsiteY166" fmla="*/ 1289373 h 3035138"/>
              <a:gd name="connsiteX167" fmla="*/ 1254458 w 17011250"/>
              <a:gd name="connsiteY167" fmla="*/ 1685911 h 3035138"/>
              <a:gd name="connsiteX168" fmla="*/ 1224531 w 17011250"/>
              <a:gd name="connsiteY168" fmla="*/ 1683417 h 3035138"/>
              <a:gd name="connsiteX169" fmla="*/ 1214555 w 17011250"/>
              <a:gd name="connsiteY169" fmla="*/ 1448986 h 3035138"/>
              <a:gd name="connsiteX170" fmla="*/ 1077388 w 17011250"/>
              <a:gd name="connsiteY170" fmla="*/ 1448986 h 3035138"/>
              <a:gd name="connsiteX171" fmla="*/ 1072400 w 17011250"/>
              <a:gd name="connsiteY171" fmla="*/ 1384143 h 3035138"/>
              <a:gd name="connsiteX172" fmla="*/ 827992 w 17011250"/>
              <a:gd name="connsiteY172" fmla="*/ 1381649 h 3035138"/>
              <a:gd name="connsiteX173" fmla="*/ 640946 w 17011250"/>
              <a:gd name="connsiteY173" fmla="*/ 1389131 h 3035138"/>
              <a:gd name="connsiteX174" fmla="*/ 640946 w 17011250"/>
              <a:gd name="connsiteY174" fmla="*/ 1246976 h 3035138"/>
              <a:gd name="connsiteX175" fmla="*/ 623488 w 17011250"/>
              <a:gd name="connsiteY175" fmla="*/ 1239494 h 3035138"/>
              <a:gd name="connsiteX176" fmla="*/ 623488 w 17011250"/>
              <a:gd name="connsiteY176" fmla="*/ 1139736 h 3035138"/>
              <a:gd name="connsiteX177" fmla="*/ 578597 w 17011250"/>
              <a:gd name="connsiteY177" fmla="*/ 1134748 h 3035138"/>
              <a:gd name="connsiteX178" fmla="*/ 568621 w 17011250"/>
              <a:gd name="connsiteY178" fmla="*/ 1069905 h 3035138"/>
              <a:gd name="connsiteX179" fmla="*/ 518742 w 17011250"/>
              <a:gd name="connsiteY179" fmla="*/ 1064917 h 3035138"/>
              <a:gd name="connsiteX180" fmla="*/ 501285 w 17011250"/>
              <a:gd name="connsiteY180" fmla="*/ 1037484 h 3035138"/>
              <a:gd name="connsiteX181" fmla="*/ 468863 w 17011250"/>
              <a:gd name="connsiteY181" fmla="*/ 1025014 h 3035138"/>
              <a:gd name="connsiteX182" fmla="*/ 463875 w 17011250"/>
              <a:gd name="connsiteY182" fmla="*/ 925256 h 3035138"/>
              <a:gd name="connsiteX183" fmla="*/ 451405 w 17011250"/>
              <a:gd name="connsiteY183" fmla="*/ 915280 h 3035138"/>
              <a:gd name="connsiteX184" fmla="*/ 451405 w 17011250"/>
              <a:gd name="connsiteY184" fmla="*/ 890341 h 3035138"/>
              <a:gd name="connsiteX185" fmla="*/ 433948 w 17011250"/>
              <a:gd name="connsiteY185" fmla="*/ 885353 h 3035138"/>
              <a:gd name="connsiteX186" fmla="*/ 416490 w 17011250"/>
              <a:gd name="connsiteY186" fmla="*/ 713270 h 3035138"/>
              <a:gd name="connsiteX187" fmla="*/ 409008 w 17011250"/>
              <a:gd name="connsiteY187" fmla="*/ 887847 h 3035138"/>
              <a:gd name="connsiteX188" fmla="*/ 389057 w 17011250"/>
              <a:gd name="connsiteY188" fmla="*/ 892835 h 3035138"/>
              <a:gd name="connsiteX189" fmla="*/ 386563 w 17011250"/>
              <a:gd name="connsiteY189" fmla="*/ 912786 h 3035138"/>
              <a:gd name="connsiteX190" fmla="*/ 374093 w 17011250"/>
              <a:gd name="connsiteY190" fmla="*/ 922762 h 3035138"/>
              <a:gd name="connsiteX191" fmla="*/ 369105 w 17011250"/>
              <a:gd name="connsiteY191" fmla="*/ 1027508 h 3035138"/>
              <a:gd name="connsiteX192" fmla="*/ 331696 w 17011250"/>
              <a:gd name="connsiteY192" fmla="*/ 1039978 h 3035138"/>
              <a:gd name="connsiteX193" fmla="*/ 326708 w 17011250"/>
              <a:gd name="connsiteY193" fmla="*/ 1059929 h 3035138"/>
              <a:gd name="connsiteX194" fmla="*/ 274335 w 17011250"/>
              <a:gd name="connsiteY194" fmla="*/ 1067411 h 3035138"/>
              <a:gd name="connsiteX195" fmla="*/ 274335 w 17011250"/>
              <a:gd name="connsiteY195" fmla="*/ 1137242 h 3035138"/>
              <a:gd name="connsiteX196" fmla="*/ 221962 w 17011250"/>
              <a:gd name="connsiteY196" fmla="*/ 1139736 h 3035138"/>
              <a:gd name="connsiteX197" fmla="*/ 224456 w 17011250"/>
              <a:gd name="connsiteY197" fmla="*/ 1478913 h 3035138"/>
              <a:gd name="connsiteX198" fmla="*/ 139661 w 17011250"/>
              <a:gd name="connsiteY198" fmla="*/ 1476419 h 3035138"/>
              <a:gd name="connsiteX199" fmla="*/ 139661 w 17011250"/>
              <a:gd name="connsiteY199" fmla="*/ 1650996 h 3035138"/>
              <a:gd name="connsiteX200" fmla="*/ 49879 w 17011250"/>
              <a:gd name="connsiteY200" fmla="*/ 1653490 h 3035138"/>
              <a:gd name="connsiteX201" fmla="*/ 0 w 17011250"/>
              <a:gd name="connsiteY201" fmla="*/ 1655984 h 3035138"/>
              <a:gd name="connsiteX202" fmla="*/ 0 w 17011250"/>
              <a:gd name="connsiteY202" fmla="*/ 3035139 h 3035138"/>
              <a:gd name="connsiteX203" fmla="*/ 17011250 w 17011250"/>
              <a:gd name="connsiteY203" fmla="*/ 3035139 h 3035138"/>
              <a:gd name="connsiteX204" fmla="*/ 17011250 w 17011250"/>
              <a:gd name="connsiteY204" fmla="*/ 1977703 h 3035138"/>
              <a:gd name="connsiteX205" fmla="*/ 16342872 w 17011250"/>
              <a:gd name="connsiteY205" fmla="*/ 1972716 h 3035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7011250" h="3035138">
                <a:moveTo>
                  <a:pt x="16342872" y="1972716"/>
                </a:moveTo>
                <a:lnTo>
                  <a:pt x="16278029" y="1319300"/>
                </a:lnTo>
                <a:lnTo>
                  <a:pt x="15664516" y="1324288"/>
                </a:lnTo>
                <a:lnTo>
                  <a:pt x="15647060" y="808040"/>
                </a:lnTo>
                <a:lnTo>
                  <a:pt x="15302893" y="813028"/>
                </a:lnTo>
                <a:lnTo>
                  <a:pt x="15295411" y="620994"/>
                </a:lnTo>
                <a:lnTo>
                  <a:pt x="14507323" y="483827"/>
                </a:lnTo>
                <a:lnTo>
                  <a:pt x="13791558" y="551163"/>
                </a:lnTo>
                <a:lnTo>
                  <a:pt x="13841437" y="1401601"/>
                </a:lnTo>
                <a:lnTo>
                  <a:pt x="13751656" y="1404095"/>
                </a:lnTo>
                <a:lnTo>
                  <a:pt x="13726716" y="1261939"/>
                </a:lnTo>
                <a:lnTo>
                  <a:pt x="12961072" y="1246976"/>
                </a:lnTo>
                <a:lnTo>
                  <a:pt x="12968554" y="1404095"/>
                </a:lnTo>
                <a:lnTo>
                  <a:pt x="12858819" y="1409083"/>
                </a:lnTo>
                <a:lnTo>
                  <a:pt x="12863808" y="1466443"/>
                </a:lnTo>
                <a:lnTo>
                  <a:pt x="12781507" y="1468937"/>
                </a:lnTo>
                <a:lnTo>
                  <a:pt x="12786496" y="1152205"/>
                </a:lnTo>
                <a:lnTo>
                  <a:pt x="12255283" y="1127266"/>
                </a:lnTo>
                <a:lnTo>
                  <a:pt x="12015864" y="1147218"/>
                </a:lnTo>
                <a:lnTo>
                  <a:pt x="12020852" y="1414070"/>
                </a:lnTo>
                <a:lnTo>
                  <a:pt x="11871215" y="1419058"/>
                </a:lnTo>
                <a:lnTo>
                  <a:pt x="11856251" y="1471431"/>
                </a:lnTo>
                <a:lnTo>
                  <a:pt x="11758987" y="1476419"/>
                </a:lnTo>
                <a:lnTo>
                  <a:pt x="11744023" y="1339252"/>
                </a:lnTo>
                <a:lnTo>
                  <a:pt x="10990850" y="1344240"/>
                </a:lnTo>
                <a:lnTo>
                  <a:pt x="10985861" y="1212060"/>
                </a:lnTo>
                <a:lnTo>
                  <a:pt x="10863658" y="1209566"/>
                </a:lnTo>
                <a:lnTo>
                  <a:pt x="10846200" y="1172157"/>
                </a:lnTo>
                <a:lnTo>
                  <a:pt x="10738960" y="1167169"/>
                </a:lnTo>
                <a:lnTo>
                  <a:pt x="10581841" y="1177145"/>
                </a:lnTo>
                <a:lnTo>
                  <a:pt x="10586829" y="1204579"/>
                </a:lnTo>
                <a:lnTo>
                  <a:pt x="10439686" y="1202084"/>
                </a:lnTo>
                <a:lnTo>
                  <a:pt x="10195278" y="1217048"/>
                </a:lnTo>
                <a:lnTo>
                  <a:pt x="10195278" y="1299349"/>
                </a:lnTo>
                <a:lnTo>
                  <a:pt x="10045641" y="1304337"/>
                </a:lnTo>
                <a:lnTo>
                  <a:pt x="10028184" y="937726"/>
                </a:lnTo>
                <a:lnTo>
                  <a:pt x="9546851" y="925256"/>
                </a:lnTo>
                <a:lnTo>
                  <a:pt x="9307432" y="992593"/>
                </a:lnTo>
                <a:lnTo>
                  <a:pt x="9045567" y="992593"/>
                </a:lnTo>
                <a:lnTo>
                  <a:pt x="8968254" y="1007556"/>
                </a:lnTo>
                <a:lnTo>
                  <a:pt x="8461981" y="1002568"/>
                </a:lnTo>
                <a:lnTo>
                  <a:pt x="8417090" y="1020026"/>
                </a:lnTo>
                <a:lnTo>
                  <a:pt x="8419584" y="942714"/>
                </a:lnTo>
                <a:cubicBezTo>
                  <a:pt x="8419584" y="942714"/>
                  <a:pt x="8342272" y="930244"/>
                  <a:pt x="8274935" y="930244"/>
                </a:cubicBezTo>
                <a:cubicBezTo>
                  <a:pt x="8210093" y="930244"/>
                  <a:pt x="7970673" y="942714"/>
                  <a:pt x="7970673" y="942714"/>
                </a:cubicBezTo>
                <a:lnTo>
                  <a:pt x="7960697" y="1012544"/>
                </a:lnTo>
                <a:lnTo>
                  <a:pt x="7920794" y="1022520"/>
                </a:lnTo>
                <a:lnTo>
                  <a:pt x="7933264" y="1369179"/>
                </a:lnTo>
                <a:lnTo>
                  <a:pt x="7870915" y="1364191"/>
                </a:lnTo>
                <a:lnTo>
                  <a:pt x="7845975" y="1331770"/>
                </a:lnTo>
                <a:lnTo>
                  <a:pt x="7701326" y="1329276"/>
                </a:lnTo>
                <a:lnTo>
                  <a:pt x="7614037" y="1374167"/>
                </a:lnTo>
                <a:lnTo>
                  <a:pt x="7611544" y="1406588"/>
                </a:lnTo>
                <a:lnTo>
                  <a:pt x="7491834" y="1406588"/>
                </a:lnTo>
                <a:lnTo>
                  <a:pt x="7451931" y="1204579"/>
                </a:lnTo>
                <a:lnTo>
                  <a:pt x="7434473" y="1401601"/>
                </a:lnTo>
                <a:lnTo>
                  <a:pt x="7407040" y="1401601"/>
                </a:lnTo>
                <a:lnTo>
                  <a:pt x="7262391" y="1476419"/>
                </a:lnTo>
                <a:lnTo>
                  <a:pt x="7244933" y="1359204"/>
                </a:lnTo>
                <a:lnTo>
                  <a:pt x="7175102" y="1356709"/>
                </a:lnTo>
                <a:lnTo>
                  <a:pt x="7170114" y="1341746"/>
                </a:lnTo>
                <a:lnTo>
                  <a:pt x="7077838" y="1341746"/>
                </a:lnTo>
                <a:lnTo>
                  <a:pt x="7070356" y="1271915"/>
                </a:lnTo>
                <a:lnTo>
                  <a:pt x="6980574" y="1266927"/>
                </a:lnTo>
                <a:lnTo>
                  <a:pt x="6968104" y="1311818"/>
                </a:lnTo>
                <a:lnTo>
                  <a:pt x="6933189" y="1314312"/>
                </a:lnTo>
                <a:lnTo>
                  <a:pt x="6923213" y="1359204"/>
                </a:lnTo>
                <a:lnTo>
                  <a:pt x="6860864" y="1361698"/>
                </a:lnTo>
                <a:lnTo>
                  <a:pt x="6850889" y="1493877"/>
                </a:lnTo>
                <a:lnTo>
                  <a:pt x="6786046" y="1493877"/>
                </a:lnTo>
                <a:lnTo>
                  <a:pt x="6783552" y="1708357"/>
                </a:lnTo>
                <a:lnTo>
                  <a:pt x="6723697" y="1708357"/>
                </a:lnTo>
                <a:lnTo>
                  <a:pt x="6711227" y="1249470"/>
                </a:lnTo>
                <a:lnTo>
                  <a:pt x="6544132" y="1249470"/>
                </a:lnTo>
                <a:lnTo>
                  <a:pt x="6531662" y="1214554"/>
                </a:lnTo>
                <a:lnTo>
                  <a:pt x="6509217" y="1207073"/>
                </a:lnTo>
                <a:lnTo>
                  <a:pt x="6150088" y="1207073"/>
                </a:lnTo>
                <a:lnTo>
                  <a:pt x="6142606" y="803052"/>
                </a:lnTo>
                <a:lnTo>
                  <a:pt x="6110184" y="773125"/>
                </a:lnTo>
                <a:lnTo>
                  <a:pt x="5965535" y="728234"/>
                </a:lnTo>
                <a:lnTo>
                  <a:pt x="5591442" y="735716"/>
                </a:lnTo>
                <a:lnTo>
                  <a:pt x="5539069" y="773125"/>
                </a:lnTo>
                <a:lnTo>
                  <a:pt x="5536575" y="1189615"/>
                </a:lnTo>
                <a:lnTo>
                  <a:pt x="5274710" y="1189615"/>
                </a:lnTo>
                <a:lnTo>
                  <a:pt x="5269722" y="1304337"/>
                </a:lnTo>
                <a:lnTo>
                  <a:pt x="5117591" y="1304337"/>
                </a:lnTo>
                <a:lnTo>
                  <a:pt x="5112603" y="1199591"/>
                </a:lnTo>
                <a:lnTo>
                  <a:pt x="5090158" y="1194603"/>
                </a:lnTo>
                <a:lnTo>
                  <a:pt x="5080182" y="1167169"/>
                </a:lnTo>
                <a:lnTo>
                  <a:pt x="4970448" y="1167169"/>
                </a:lnTo>
                <a:lnTo>
                  <a:pt x="4967954" y="1192109"/>
                </a:lnTo>
                <a:lnTo>
                  <a:pt x="4945508" y="1194603"/>
                </a:lnTo>
                <a:cubicBezTo>
                  <a:pt x="4945508" y="1194603"/>
                  <a:pt x="4945508" y="1239494"/>
                  <a:pt x="4945508" y="1244482"/>
                </a:cubicBezTo>
                <a:cubicBezTo>
                  <a:pt x="4945508" y="1251964"/>
                  <a:pt x="4728535" y="1249470"/>
                  <a:pt x="4728535" y="1249470"/>
                </a:cubicBezTo>
                <a:lnTo>
                  <a:pt x="4716065" y="1404095"/>
                </a:lnTo>
                <a:lnTo>
                  <a:pt x="4613813" y="1406588"/>
                </a:lnTo>
                <a:lnTo>
                  <a:pt x="4611319" y="1491383"/>
                </a:lnTo>
                <a:lnTo>
                  <a:pt x="4588873" y="1491383"/>
                </a:lnTo>
                <a:lnTo>
                  <a:pt x="4578897" y="1553732"/>
                </a:lnTo>
                <a:lnTo>
                  <a:pt x="4511560" y="1556226"/>
                </a:lnTo>
                <a:lnTo>
                  <a:pt x="4499091" y="1573683"/>
                </a:lnTo>
                <a:lnTo>
                  <a:pt x="4429260" y="1573683"/>
                </a:lnTo>
                <a:lnTo>
                  <a:pt x="4429260" y="1556226"/>
                </a:lnTo>
                <a:cubicBezTo>
                  <a:pt x="4429260" y="1556226"/>
                  <a:pt x="4349454" y="1558720"/>
                  <a:pt x="4344466" y="1558720"/>
                </a:cubicBezTo>
                <a:cubicBezTo>
                  <a:pt x="4339478" y="1558720"/>
                  <a:pt x="4334490" y="1528792"/>
                  <a:pt x="4334490" y="1528792"/>
                </a:cubicBezTo>
                <a:lnTo>
                  <a:pt x="4282117" y="1523804"/>
                </a:lnTo>
                <a:lnTo>
                  <a:pt x="4277129" y="1391625"/>
                </a:lnTo>
                <a:lnTo>
                  <a:pt x="4182359" y="1379155"/>
                </a:lnTo>
                <a:lnTo>
                  <a:pt x="3810760" y="1386637"/>
                </a:lnTo>
                <a:lnTo>
                  <a:pt x="3803278" y="1194603"/>
                </a:lnTo>
                <a:lnTo>
                  <a:pt x="3775844" y="1184627"/>
                </a:lnTo>
                <a:lnTo>
                  <a:pt x="3773351" y="1047460"/>
                </a:lnTo>
                <a:lnTo>
                  <a:pt x="3755893" y="1034990"/>
                </a:lnTo>
                <a:lnTo>
                  <a:pt x="3758387" y="952689"/>
                </a:lnTo>
                <a:lnTo>
                  <a:pt x="3683568" y="927750"/>
                </a:lnTo>
                <a:cubicBezTo>
                  <a:pt x="3683568" y="927750"/>
                  <a:pt x="3693544" y="758161"/>
                  <a:pt x="3671098" y="730728"/>
                </a:cubicBezTo>
                <a:cubicBezTo>
                  <a:pt x="3648653" y="703294"/>
                  <a:pt x="3626207" y="708282"/>
                  <a:pt x="3626207" y="708282"/>
                </a:cubicBezTo>
                <a:cubicBezTo>
                  <a:pt x="3626207" y="708282"/>
                  <a:pt x="3621219" y="700800"/>
                  <a:pt x="3621219" y="683343"/>
                </a:cubicBezTo>
                <a:cubicBezTo>
                  <a:pt x="3621219" y="665885"/>
                  <a:pt x="3598774" y="625982"/>
                  <a:pt x="3598774" y="625982"/>
                </a:cubicBezTo>
                <a:cubicBezTo>
                  <a:pt x="3598774" y="625982"/>
                  <a:pt x="3598774" y="603536"/>
                  <a:pt x="3593786" y="581091"/>
                </a:cubicBezTo>
                <a:cubicBezTo>
                  <a:pt x="3588798" y="558645"/>
                  <a:pt x="3563858" y="543681"/>
                  <a:pt x="3563858" y="543681"/>
                </a:cubicBezTo>
                <a:cubicBezTo>
                  <a:pt x="3563858" y="543681"/>
                  <a:pt x="3558871" y="526224"/>
                  <a:pt x="3548895" y="503778"/>
                </a:cubicBezTo>
                <a:cubicBezTo>
                  <a:pt x="3541413" y="481333"/>
                  <a:pt x="3494028" y="463875"/>
                  <a:pt x="3494028" y="463875"/>
                </a:cubicBezTo>
                <a:cubicBezTo>
                  <a:pt x="3494028" y="463875"/>
                  <a:pt x="3496522" y="451405"/>
                  <a:pt x="3489040" y="431454"/>
                </a:cubicBezTo>
                <a:cubicBezTo>
                  <a:pt x="3481558" y="411502"/>
                  <a:pt x="3454125" y="396538"/>
                  <a:pt x="3454125" y="396538"/>
                </a:cubicBezTo>
                <a:cubicBezTo>
                  <a:pt x="3454125" y="396538"/>
                  <a:pt x="3456619" y="379081"/>
                  <a:pt x="3451630" y="361623"/>
                </a:cubicBezTo>
                <a:cubicBezTo>
                  <a:pt x="3446643" y="344165"/>
                  <a:pt x="3421703" y="319226"/>
                  <a:pt x="3421703" y="319226"/>
                </a:cubicBezTo>
                <a:lnTo>
                  <a:pt x="3379306" y="0"/>
                </a:lnTo>
                <a:cubicBezTo>
                  <a:pt x="3379306" y="0"/>
                  <a:pt x="3371824" y="219468"/>
                  <a:pt x="3364342" y="251889"/>
                </a:cubicBezTo>
                <a:cubicBezTo>
                  <a:pt x="3359354" y="284310"/>
                  <a:pt x="3361848" y="319226"/>
                  <a:pt x="3361848" y="319226"/>
                </a:cubicBezTo>
                <a:cubicBezTo>
                  <a:pt x="3361848" y="319226"/>
                  <a:pt x="3354366" y="321720"/>
                  <a:pt x="3344391" y="336683"/>
                </a:cubicBezTo>
                <a:cubicBezTo>
                  <a:pt x="3334415" y="351647"/>
                  <a:pt x="3336909" y="386562"/>
                  <a:pt x="3336909" y="386562"/>
                </a:cubicBezTo>
                <a:cubicBezTo>
                  <a:pt x="3336909" y="386562"/>
                  <a:pt x="3324439" y="391550"/>
                  <a:pt x="3316957" y="406514"/>
                </a:cubicBezTo>
                <a:cubicBezTo>
                  <a:pt x="3311969" y="418984"/>
                  <a:pt x="3306982" y="458887"/>
                  <a:pt x="3306982" y="458887"/>
                </a:cubicBezTo>
                <a:cubicBezTo>
                  <a:pt x="3306982" y="458887"/>
                  <a:pt x="3277054" y="466369"/>
                  <a:pt x="3264584" y="483827"/>
                </a:cubicBezTo>
                <a:cubicBezTo>
                  <a:pt x="3249621" y="501284"/>
                  <a:pt x="3252114" y="538693"/>
                  <a:pt x="3252114" y="538693"/>
                </a:cubicBezTo>
                <a:cubicBezTo>
                  <a:pt x="3252114" y="538693"/>
                  <a:pt x="3239644" y="543681"/>
                  <a:pt x="3227175" y="556151"/>
                </a:cubicBezTo>
                <a:cubicBezTo>
                  <a:pt x="3214705" y="566127"/>
                  <a:pt x="3217199" y="611018"/>
                  <a:pt x="3217199" y="611018"/>
                </a:cubicBezTo>
                <a:cubicBezTo>
                  <a:pt x="3217199" y="611018"/>
                  <a:pt x="3214705" y="613512"/>
                  <a:pt x="3202235" y="620994"/>
                </a:cubicBezTo>
                <a:cubicBezTo>
                  <a:pt x="3189766" y="630970"/>
                  <a:pt x="3197247" y="678355"/>
                  <a:pt x="3192260" y="680849"/>
                </a:cubicBezTo>
                <a:cubicBezTo>
                  <a:pt x="3187272" y="683343"/>
                  <a:pt x="3184778" y="720752"/>
                  <a:pt x="3184778" y="720752"/>
                </a:cubicBezTo>
                <a:cubicBezTo>
                  <a:pt x="3184778" y="720752"/>
                  <a:pt x="3169814" y="728234"/>
                  <a:pt x="3167320" y="733222"/>
                </a:cubicBezTo>
                <a:cubicBezTo>
                  <a:pt x="3162332" y="738210"/>
                  <a:pt x="3172308" y="935232"/>
                  <a:pt x="3172308" y="935232"/>
                </a:cubicBezTo>
                <a:lnTo>
                  <a:pt x="3062574" y="945208"/>
                </a:lnTo>
                <a:lnTo>
                  <a:pt x="3075044" y="1349228"/>
                </a:lnTo>
                <a:lnTo>
                  <a:pt x="2955334" y="1349228"/>
                </a:lnTo>
                <a:lnTo>
                  <a:pt x="2950346" y="1453974"/>
                </a:lnTo>
                <a:lnTo>
                  <a:pt x="2915431" y="1453974"/>
                </a:lnTo>
                <a:lnTo>
                  <a:pt x="2917925" y="1603611"/>
                </a:lnTo>
                <a:lnTo>
                  <a:pt x="2897973" y="1603611"/>
                </a:lnTo>
                <a:lnTo>
                  <a:pt x="2887997" y="1259445"/>
                </a:lnTo>
                <a:lnTo>
                  <a:pt x="2833130" y="1234506"/>
                </a:lnTo>
                <a:lnTo>
                  <a:pt x="2833130" y="1184627"/>
                </a:lnTo>
                <a:lnTo>
                  <a:pt x="2793227" y="1169663"/>
                </a:lnTo>
                <a:lnTo>
                  <a:pt x="2775770" y="1122278"/>
                </a:lnTo>
                <a:lnTo>
                  <a:pt x="2643590" y="1122278"/>
                </a:lnTo>
                <a:lnTo>
                  <a:pt x="2636108" y="1174651"/>
                </a:lnTo>
                <a:lnTo>
                  <a:pt x="2498941" y="1182133"/>
                </a:lnTo>
                <a:lnTo>
                  <a:pt x="2351798" y="1182133"/>
                </a:lnTo>
                <a:lnTo>
                  <a:pt x="2316882" y="1194603"/>
                </a:lnTo>
                <a:lnTo>
                  <a:pt x="2022596" y="1192109"/>
                </a:lnTo>
                <a:lnTo>
                  <a:pt x="2017608" y="1199591"/>
                </a:lnTo>
                <a:lnTo>
                  <a:pt x="1860489" y="1194603"/>
                </a:lnTo>
                <a:lnTo>
                  <a:pt x="1760731" y="1214554"/>
                </a:lnTo>
                <a:lnTo>
                  <a:pt x="1760731" y="1269421"/>
                </a:lnTo>
                <a:lnTo>
                  <a:pt x="1710852" y="1269421"/>
                </a:lnTo>
                <a:lnTo>
                  <a:pt x="1254458" y="1289373"/>
                </a:lnTo>
                <a:lnTo>
                  <a:pt x="1254458" y="1685911"/>
                </a:lnTo>
                <a:lnTo>
                  <a:pt x="1224531" y="1683417"/>
                </a:lnTo>
                <a:lnTo>
                  <a:pt x="1214555" y="1448986"/>
                </a:lnTo>
                <a:lnTo>
                  <a:pt x="1077388" y="1448986"/>
                </a:lnTo>
                <a:lnTo>
                  <a:pt x="1072400" y="1384143"/>
                </a:lnTo>
                <a:lnTo>
                  <a:pt x="827992" y="1381649"/>
                </a:lnTo>
                <a:lnTo>
                  <a:pt x="640946" y="1389131"/>
                </a:lnTo>
                <a:lnTo>
                  <a:pt x="640946" y="1246976"/>
                </a:lnTo>
                <a:lnTo>
                  <a:pt x="623488" y="1239494"/>
                </a:lnTo>
                <a:lnTo>
                  <a:pt x="623488" y="1139736"/>
                </a:lnTo>
                <a:lnTo>
                  <a:pt x="578597" y="1134748"/>
                </a:lnTo>
                <a:lnTo>
                  <a:pt x="568621" y="1069905"/>
                </a:lnTo>
                <a:lnTo>
                  <a:pt x="518742" y="1064917"/>
                </a:lnTo>
                <a:lnTo>
                  <a:pt x="501285" y="1037484"/>
                </a:lnTo>
                <a:lnTo>
                  <a:pt x="468863" y="1025014"/>
                </a:lnTo>
                <a:lnTo>
                  <a:pt x="463875" y="925256"/>
                </a:lnTo>
                <a:lnTo>
                  <a:pt x="451405" y="915280"/>
                </a:lnTo>
                <a:lnTo>
                  <a:pt x="451405" y="890341"/>
                </a:lnTo>
                <a:lnTo>
                  <a:pt x="433948" y="885353"/>
                </a:lnTo>
                <a:lnTo>
                  <a:pt x="416490" y="713270"/>
                </a:lnTo>
                <a:lnTo>
                  <a:pt x="409008" y="887847"/>
                </a:lnTo>
                <a:lnTo>
                  <a:pt x="389057" y="892835"/>
                </a:lnTo>
                <a:lnTo>
                  <a:pt x="386563" y="912786"/>
                </a:lnTo>
                <a:lnTo>
                  <a:pt x="374093" y="922762"/>
                </a:lnTo>
                <a:lnTo>
                  <a:pt x="369105" y="1027508"/>
                </a:lnTo>
                <a:lnTo>
                  <a:pt x="331696" y="1039978"/>
                </a:lnTo>
                <a:lnTo>
                  <a:pt x="326708" y="1059929"/>
                </a:lnTo>
                <a:lnTo>
                  <a:pt x="274335" y="1067411"/>
                </a:lnTo>
                <a:lnTo>
                  <a:pt x="274335" y="1137242"/>
                </a:lnTo>
                <a:lnTo>
                  <a:pt x="221962" y="1139736"/>
                </a:lnTo>
                <a:lnTo>
                  <a:pt x="224456" y="1478913"/>
                </a:lnTo>
                <a:lnTo>
                  <a:pt x="139661" y="1476419"/>
                </a:lnTo>
                <a:lnTo>
                  <a:pt x="139661" y="1650996"/>
                </a:lnTo>
                <a:lnTo>
                  <a:pt x="49879" y="1653490"/>
                </a:lnTo>
                <a:lnTo>
                  <a:pt x="0" y="1655984"/>
                </a:lnTo>
                <a:lnTo>
                  <a:pt x="0" y="3035139"/>
                </a:lnTo>
                <a:lnTo>
                  <a:pt x="17011250" y="3035139"/>
                </a:lnTo>
                <a:lnTo>
                  <a:pt x="17011250" y="1977703"/>
                </a:lnTo>
                <a:lnTo>
                  <a:pt x="16342872" y="1972716"/>
                </a:lnTo>
                <a:close/>
              </a:path>
            </a:pathLst>
          </a:custGeom>
          <a:solidFill>
            <a:srgbClr val="2E5974"/>
          </a:solidFill>
          <a:ln w="249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62378873-420C-4436-AB28-EC9B7CF4A5DF}"/>
              </a:ext>
            </a:extLst>
          </p:cNvPr>
          <p:cNvSpPr/>
          <p:nvPr/>
        </p:nvSpPr>
        <p:spPr>
          <a:xfrm>
            <a:off x="8209857" y="377874"/>
            <a:ext cx="6292242" cy="3309473"/>
          </a:xfrm>
          <a:custGeom>
            <a:avLst/>
            <a:gdLst>
              <a:gd name="connsiteX0" fmla="*/ 6227400 w 6292242"/>
              <a:gd name="connsiteY0" fmla="*/ 2501433 h 3309473"/>
              <a:gd name="connsiteX1" fmla="*/ 6222412 w 6292242"/>
              <a:gd name="connsiteY1" fmla="*/ 1915355 h 3309473"/>
              <a:gd name="connsiteX2" fmla="*/ 6157570 w 6292242"/>
              <a:gd name="connsiteY2" fmla="*/ 1513829 h 3309473"/>
              <a:gd name="connsiteX3" fmla="*/ 5888223 w 6292242"/>
              <a:gd name="connsiteY3" fmla="*/ 1636032 h 3309473"/>
              <a:gd name="connsiteX4" fmla="*/ 5865777 w 6292242"/>
              <a:gd name="connsiteY4" fmla="*/ 1713345 h 3309473"/>
              <a:gd name="connsiteX5" fmla="*/ 5870765 w 6292242"/>
              <a:gd name="connsiteY5" fmla="*/ 2217123 h 3309473"/>
              <a:gd name="connsiteX6" fmla="*/ 5850814 w 6292242"/>
              <a:gd name="connsiteY6" fmla="*/ 2214629 h 3309473"/>
              <a:gd name="connsiteX7" fmla="*/ 5830861 w 6292242"/>
              <a:gd name="connsiteY7" fmla="*/ 1950270 h 3309473"/>
              <a:gd name="connsiteX8" fmla="*/ 5810910 w 6292242"/>
              <a:gd name="connsiteY8" fmla="*/ 1937800 h 3309473"/>
              <a:gd name="connsiteX9" fmla="*/ 5803428 w 6292242"/>
              <a:gd name="connsiteY9" fmla="*/ 1870464 h 3309473"/>
              <a:gd name="connsiteX10" fmla="*/ 5713647 w 6292242"/>
              <a:gd name="connsiteY10" fmla="*/ 1853006 h 3309473"/>
              <a:gd name="connsiteX11" fmla="*/ 5693694 w 6292242"/>
              <a:gd name="connsiteY11" fmla="*/ 1623562 h 3309473"/>
              <a:gd name="connsiteX12" fmla="*/ 5663768 w 6292242"/>
              <a:gd name="connsiteY12" fmla="*/ 1606105 h 3309473"/>
              <a:gd name="connsiteX13" fmla="*/ 5391926 w 6292242"/>
              <a:gd name="connsiteY13" fmla="*/ 1713345 h 3309473"/>
              <a:gd name="connsiteX14" fmla="*/ 5376963 w 6292242"/>
              <a:gd name="connsiteY14" fmla="*/ 1311818 h 3309473"/>
              <a:gd name="connsiteX15" fmla="*/ 5349529 w 6292242"/>
              <a:gd name="connsiteY15" fmla="*/ 1301843 h 3309473"/>
              <a:gd name="connsiteX16" fmla="*/ 5342047 w 6292242"/>
              <a:gd name="connsiteY16" fmla="*/ 1174651 h 3309473"/>
              <a:gd name="connsiteX17" fmla="*/ 5130061 w 6292242"/>
              <a:gd name="connsiteY17" fmla="*/ 1127266 h 3309473"/>
              <a:gd name="connsiteX18" fmla="*/ 5072701 w 6292242"/>
              <a:gd name="connsiteY18" fmla="*/ 1144724 h 3309473"/>
              <a:gd name="connsiteX19" fmla="*/ 5065219 w 6292242"/>
              <a:gd name="connsiteY19" fmla="*/ 1266927 h 3309473"/>
              <a:gd name="connsiteX20" fmla="*/ 5040280 w 6292242"/>
              <a:gd name="connsiteY20" fmla="*/ 1269421 h 3309473"/>
              <a:gd name="connsiteX21" fmla="*/ 5005364 w 6292242"/>
              <a:gd name="connsiteY21" fmla="*/ 2411651 h 3309473"/>
              <a:gd name="connsiteX22" fmla="*/ 4948003 w 6292242"/>
              <a:gd name="connsiteY22" fmla="*/ 2409157 h 3309473"/>
              <a:gd name="connsiteX23" fmla="*/ 4945508 w 6292242"/>
              <a:gd name="connsiteY23" fmla="*/ 1977703 h 3309473"/>
              <a:gd name="connsiteX24" fmla="*/ 4848245 w 6292242"/>
              <a:gd name="connsiteY24" fmla="*/ 1985185 h 3309473"/>
              <a:gd name="connsiteX25" fmla="*/ 4775920 w 6292242"/>
              <a:gd name="connsiteY25" fmla="*/ 2129835 h 3309473"/>
              <a:gd name="connsiteX26" fmla="*/ 4770931 w 6292242"/>
              <a:gd name="connsiteY26" fmla="*/ 1927824 h 3309473"/>
              <a:gd name="connsiteX27" fmla="*/ 4745992 w 6292242"/>
              <a:gd name="connsiteY27" fmla="*/ 1917849 h 3309473"/>
              <a:gd name="connsiteX28" fmla="*/ 4713571 w 6292242"/>
              <a:gd name="connsiteY28" fmla="*/ 1314312 h 3309473"/>
              <a:gd name="connsiteX29" fmla="*/ 4616308 w 6292242"/>
              <a:gd name="connsiteY29" fmla="*/ 1304337 h 3309473"/>
              <a:gd name="connsiteX30" fmla="*/ 4616308 w 6292242"/>
              <a:gd name="connsiteY30" fmla="*/ 1755742 h 3309473"/>
              <a:gd name="connsiteX31" fmla="*/ 4588873 w 6292242"/>
              <a:gd name="connsiteY31" fmla="*/ 1708357 h 3309473"/>
              <a:gd name="connsiteX32" fmla="*/ 4474152 w 6292242"/>
              <a:gd name="connsiteY32" fmla="*/ 1690899 h 3309473"/>
              <a:gd name="connsiteX33" fmla="*/ 4441731 w 6292242"/>
              <a:gd name="connsiteY33" fmla="*/ 1593635 h 3309473"/>
              <a:gd name="connsiteX34" fmla="*/ 4389357 w 6292242"/>
              <a:gd name="connsiteY34" fmla="*/ 1586153 h 3309473"/>
              <a:gd name="connsiteX35" fmla="*/ 4386864 w 6292242"/>
              <a:gd name="connsiteY35" fmla="*/ 2187195 h 3309473"/>
              <a:gd name="connsiteX36" fmla="*/ 4354443 w 6292242"/>
              <a:gd name="connsiteY36" fmla="*/ 2192183 h 3309473"/>
              <a:gd name="connsiteX37" fmla="*/ 4341973 w 6292242"/>
              <a:gd name="connsiteY37" fmla="*/ 2179714 h 3309473"/>
              <a:gd name="connsiteX38" fmla="*/ 4289599 w 6292242"/>
              <a:gd name="connsiteY38" fmla="*/ 2169738 h 3309473"/>
              <a:gd name="connsiteX39" fmla="*/ 4282117 w 6292242"/>
              <a:gd name="connsiteY39" fmla="*/ 1586153 h 3309473"/>
              <a:gd name="connsiteX40" fmla="*/ 4234732 w 6292242"/>
              <a:gd name="connsiteY40" fmla="*/ 1568695 h 3309473"/>
              <a:gd name="connsiteX41" fmla="*/ 4219768 w 6292242"/>
              <a:gd name="connsiteY41" fmla="*/ 1411576 h 3309473"/>
              <a:gd name="connsiteX42" fmla="*/ 4194829 w 6292242"/>
              <a:gd name="connsiteY42" fmla="*/ 1331770 h 3309473"/>
              <a:gd name="connsiteX43" fmla="*/ 4147443 w 6292242"/>
              <a:gd name="connsiteY43" fmla="*/ 1506347 h 3309473"/>
              <a:gd name="connsiteX44" fmla="*/ 4142456 w 6292242"/>
              <a:gd name="connsiteY44" fmla="*/ 1673441 h 3309473"/>
              <a:gd name="connsiteX45" fmla="*/ 4112529 w 6292242"/>
              <a:gd name="connsiteY45" fmla="*/ 1663465 h 3309473"/>
              <a:gd name="connsiteX46" fmla="*/ 4080108 w 6292242"/>
              <a:gd name="connsiteY46" fmla="*/ 1675935 h 3309473"/>
              <a:gd name="connsiteX47" fmla="*/ 4012771 w 6292242"/>
              <a:gd name="connsiteY47" fmla="*/ 1631044 h 3309473"/>
              <a:gd name="connsiteX48" fmla="*/ 4015264 w 6292242"/>
              <a:gd name="connsiteY48" fmla="*/ 1030002 h 3309473"/>
              <a:gd name="connsiteX49" fmla="*/ 3942940 w 6292242"/>
              <a:gd name="connsiteY49" fmla="*/ 1012544 h 3309473"/>
              <a:gd name="connsiteX50" fmla="*/ 3927976 w 6292242"/>
              <a:gd name="connsiteY50" fmla="*/ 778113 h 3309473"/>
              <a:gd name="connsiteX51" fmla="*/ 3681075 w 6292242"/>
              <a:gd name="connsiteY51" fmla="*/ 725740 h 3309473"/>
              <a:gd name="connsiteX52" fmla="*/ 3671099 w 6292242"/>
              <a:gd name="connsiteY52" fmla="*/ 768137 h 3309473"/>
              <a:gd name="connsiteX53" fmla="*/ 3581317 w 6292242"/>
              <a:gd name="connsiteY53" fmla="*/ 775619 h 3309473"/>
              <a:gd name="connsiteX54" fmla="*/ 3573834 w 6292242"/>
              <a:gd name="connsiteY54" fmla="*/ 907798 h 3309473"/>
              <a:gd name="connsiteX55" fmla="*/ 3548894 w 6292242"/>
              <a:gd name="connsiteY55" fmla="*/ 910292 h 3309473"/>
              <a:gd name="connsiteX56" fmla="*/ 3543908 w 6292242"/>
              <a:gd name="connsiteY56" fmla="*/ 1047460 h 3309473"/>
              <a:gd name="connsiteX57" fmla="*/ 3516473 w 6292242"/>
              <a:gd name="connsiteY57" fmla="*/ 1067411 h 3309473"/>
              <a:gd name="connsiteX58" fmla="*/ 3474076 w 6292242"/>
              <a:gd name="connsiteY58" fmla="*/ 1067411 h 3309473"/>
              <a:gd name="connsiteX59" fmla="*/ 3474076 w 6292242"/>
              <a:gd name="connsiteY59" fmla="*/ 1229518 h 3309473"/>
              <a:gd name="connsiteX60" fmla="*/ 3364343 w 6292242"/>
              <a:gd name="connsiteY60" fmla="*/ 1229518 h 3309473"/>
              <a:gd name="connsiteX61" fmla="*/ 3354366 w 6292242"/>
              <a:gd name="connsiteY61" fmla="*/ 1588647 h 3309473"/>
              <a:gd name="connsiteX62" fmla="*/ 3254608 w 6292242"/>
              <a:gd name="connsiteY62" fmla="*/ 1581165 h 3309473"/>
              <a:gd name="connsiteX63" fmla="*/ 3239645 w 6292242"/>
              <a:gd name="connsiteY63" fmla="*/ 458887 h 3309473"/>
              <a:gd name="connsiteX64" fmla="*/ 3070057 w 6292242"/>
              <a:gd name="connsiteY64" fmla="*/ 458887 h 3309473"/>
              <a:gd name="connsiteX65" fmla="*/ 3075043 w 6292242"/>
              <a:gd name="connsiteY65" fmla="*/ 1912861 h 3309473"/>
              <a:gd name="connsiteX66" fmla="*/ 2980274 w 6292242"/>
              <a:gd name="connsiteY66" fmla="*/ 1920343 h 3309473"/>
              <a:gd name="connsiteX67" fmla="*/ 2980274 w 6292242"/>
              <a:gd name="connsiteY67" fmla="*/ 2498939 h 3309473"/>
              <a:gd name="connsiteX68" fmla="*/ 2800709 w 6292242"/>
              <a:gd name="connsiteY68" fmla="*/ 2498939 h 3309473"/>
              <a:gd name="connsiteX69" fmla="*/ 2800709 w 6292242"/>
              <a:gd name="connsiteY69" fmla="*/ 2042546 h 3309473"/>
              <a:gd name="connsiteX70" fmla="*/ 2379232 w 6292242"/>
              <a:gd name="connsiteY70" fmla="*/ 2042546 h 3309473"/>
              <a:gd name="connsiteX71" fmla="*/ 2379232 w 6292242"/>
              <a:gd name="connsiteY71" fmla="*/ 2503927 h 3309473"/>
              <a:gd name="connsiteX72" fmla="*/ 2324364 w 6292242"/>
              <a:gd name="connsiteY72" fmla="*/ 2503927 h 3309473"/>
              <a:gd name="connsiteX73" fmla="*/ 2326858 w 6292242"/>
              <a:gd name="connsiteY73" fmla="*/ 980123 h 3309473"/>
              <a:gd name="connsiteX74" fmla="*/ 2172234 w 6292242"/>
              <a:gd name="connsiteY74" fmla="*/ 995087 h 3309473"/>
              <a:gd name="connsiteX75" fmla="*/ 2162257 w 6292242"/>
              <a:gd name="connsiteY75" fmla="*/ 2212135 h 3309473"/>
              <a:gd name="connsiteX76" fmla="*/ 1997657 w 6292242"/>
              <a:gd name="connsiteY76" fmla="*/ 2227099 h 3309473"/>
              <a:gd name="connsiteX77" fmla="*/ 2000150 w 6292242"/>
              <a:gd name="connsiteY77" fmla="*/ 2501433 h 3309473"/>
              <a:gd name="connsiteX78" fmla="*/ 1755743 w 6292242"/>
              <a:gd name="connsiteY78" fmla="*/ 2501433 h 3309473"/>
              <a:gd name="connsiteX79" fmla="*/ 1755743 w 6292242"/>
              <a:gd name="connsiteY79" fmla="*/ 1416564 h 3309473"/>
              <a:gd name="connsiteX80" fmla="*/ 1623564 w 6292242"/>
              <a:gd name="connsiteY80" fmla="*/ 1416564 h 3309473"/>
              <a:gd name="connsiteX81" fmla="*/ 1623564 w 6292242"/>
              <a:gd name="connsiteY81" fmla="*/ 2501433 h 3309473"/>
              <a:gd name="connsiteX82" fmla="*/ 1508841 w 6292242"/>
              <a:gd name="connsiteY82" fmla="*/ 2501433 h 3309473"/>
              <a:gd name="connsiteX83" fmla="*/ 1503853 w 6292242"/>
              <a:gd name="connsiteY83" fmla="*/ 1598623 h 3309473"/>
              <a:gd name="connsiteX84" fmla="*/ 1376662 w 6292242"/>
              <a:gd name="connsiteY84" fmla="*/ 1578671 h 3309473"/>
              <a:gd name="connsiteX85" fmla="*/ 1376662 w 6292242"/>
              <a:gd name="connsiteY85" fmla="*/ 710776 h 3309473"/>
              <a:gd name="connsiteX86" fmla="*/ 1249471 w 6292242"/>
              <a:gd name="connsiteY86" fmla="*/ 598548 h 3309473"/>
              <a:gd name="connsiteX87" fmla="*/ 1022521 w 6292242"/>
              <a:gd name="connsiteY87" fmla="*/ 613512 h 3309473"/>
              <a:gd name="connsiteX88" fmla="*/ 1025015 w 6292242"/>
              <a:gd name="connsiteY88" fmla="*/ 1404095 h 3309473"/>
              <a:gd name="connsiteX89" fmla="*/ 895330 w 6292242"/>
              <a:gd name="connsiteY89" fmla="*/ 1446492 h 3309473"/>
              <a:gd name="connsiteX90" fmla="*/ 895330 w 6292242"/>
              <a:gd name="connsiteY90" fmla="*/ 1982691 h 3309473"/>
              <a:gd name="connsiteX91" fmla="*/ 688332 w 6292242"/>
              <a:gd name="connsiteY91" fmla="*/ 1997655 h 3309473"/>
              <a:gd name="connsiteX92" fmla="*/ 683344 w 6292242"/>
              <a:gd name="connsiteY92" fmla="*/ 2506421 h 3309473"/>
              <a:gd name="connsiteX93" fmla="*/ 678355 w 6292242"/>
              <a:gd name="connsiteY93" fmla="*/ 2506421 h 3309473"/>
              <a:gd name="connsiteX94" fmla="*/ 658404 w 6292242"/>
              <a:gd name="connsiteY94" fmla="*/ 1808115 h 3309473"/>
              <a:gd name="connsiteX95" fmla="*/ 645934 w 6292242"/>
              <a:gd name="connsiteY95" fmla="*/ 1803127 h 3309473"/>
              <a:gd name="connsiteX96" fmla="*/ 643440 w 6292242"/>
              <a:gd name="connsiteY96" fmla="*/ 1775693 h 3309473"/>
              <a:gd name="connsiteX97" fmla="*/ 630970 w 6292242"/>
              <a:gd name="connsiteY97" fmla="*/ 1773199 h 3309473"/>
              <a:gd name="connsiteX98" fmla="*/ 628476 w 6292242"/>
              <a:gd name="connsiteY98" fmla="*/ 1755742 h 3309473"/>
              <a:gd name="connsiteX99" fmla="*/ 543681 w 6292242"/>
              <a:gd name="connsiteY99" fmla="*/ 1755742 h 3309473"/>
              <a:gd name="connsiteX100" fmla="*/ 541188 w 6292242"/>
              <a:gd name="connsiteY100" fmla="*/ 1788163 h 3309473"/>
              <a:gd name="connsiteX101" fmla="*/ 516249 w 6292242"/>
              <a:gd name="connsiteY101" fmla="*/ 1790657 h 3309473"/>
              <a:gd name="connsiteX102" fmla="*/ 491309 w 6292242"/>
              <a:gd name="connsiteY102" fmla="*/ 202010 h 3309473"/>
              <a:gd name="connsiteX103" fmla="*/ 456393 w 6292242"/>
              <a:gd name="connsiteY103" fmla="*/ 197022 h 3309473"/>
              <a:gd name="connsiteX104" fmla="*/ 453900 w 6292242"/>
              <a:gd name="connsiteY104" fmla="*/ 134673 h 3309473"/>
              <a:gd name="connsiteX105" fmla="*/ 433948 w 6292242"/>
              <a:gd name="connsiteY105" fmla="*/ 134673 h 3309473"/>
              <a:gd name="connsiteX106" fmla="*/ 431454 w 6292242"/>
              <a:gd name="connsiteY106" fmla="*/ 9976 h 3309473"/>
              <a:gd name="connsiteX107" fmla="*/ 421479 w 6292242"/>
              <a:gd name="connsiteY107" fmla="*/ 12470 h 3309473"/>
              <a:gd name="connsiteX108" fmla="*/ 381574 w 6292242"/>
              <a:gd name="connsiteY108" fmla="*/ 112228 h 3309473"/>
              <a:gd name="connsiteX109" fmla="*/ 376588 w 6292242"/>
              <a:gd name="connsiteY109" fmla="*/ 87288 h 3309473"/>
              <a:gd name="connsiteX110" fmla="*/ 366611 w 6292242"/>
              <a:gd name="connsiteY110" fmla="*/ 92276 h 3309473"/>
              <a:gd name="connsiteX111" fmla="*/ 361623 w 6292242"/>
              <a:gd name="connsiteY111" fmla="*/ 129685 h 3309473"/>
              <a:gd name="connsiteX112" fmla="*/ 194528 w 6292242"/>
              <a:gd name="connsiteY112" fmla="*/ 112228 h 3309473"/>
              <a:gd name="connsiteX113" fmla="*/ 189541 w 6292242"/>
              <a:gd name="connsiteY113" fmla="*/ 0 h 3309473"/>
              <a:gd name="connsiteX114" fmla="*/ 179565 w 6292242"/>
              <a:gd name="connsiteY114" fmla="*/ 0 h 3309473"/>
              <a:gd name="connsiteX115" fmla="*/ 132179 w 6292242"/>
              <a:gd name="connsiteY115" fmla="*/ 169589 h 3309473"/>
              <a:gd name="connsiteX116" fmla="*/ 57361 w 6292242"/>
              <a:gd name="connsiteY116" fmla="*/ 329202 h 3309473"/>
              <a:gd name="connsiteX117" fmla="*/ 27434 w 6292242"/>
              <a:gd name="connsiteY117" fmla="*/ 2409157 h 3309473"/>
              <a:gd name="connsiteX118" fmla="*/ 0 w 6292242"/>
              <a:gd name="connsiteY118" fmla="*/ 2411651 h 3309473"/>
              <a:gd name="connsiteX119" fmla="*/ 0 w 6292242"/>
              <a:gd name="connsiteY119" fmla="*/ 3309473 h 3309473"/>
              <a:gd name="connsiteX120" fmla="*/ 6292243 w 6292242"/>
              <a:gd name="connsiteY120" fmla="*/ 3309473 h 3309473"/>
              <a:gd name="connsiteX121" fmla="*/ 6292243 w 6292242"/>
              <a:gd name="connsiteY121" fmla="*/ 3002717 h 3309473"/>
              <a:gd name="connsiteX122" fmla="*/ 6292243 w 6292242"/>
              <a:gd name="connsiteY122" fmla="*/ 2750828 h 3309473"/>
              <a:gd name="connsiteX123" fmla="*/ 6292243 w 6292242"/>
              <a:gd name="connsiteY123" fmla="*/ 2498939 h 3309473"/>
              <a:gd name="connsiteX124" fmla="*/ 6227400 w 6292242"/>
              <a:gd name="connsiteY124" fmla="*/ 2498939 h 3309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6292242" h="3309473">
                <a:moveTo>
                  <a:pt x="6227400" y="2501433"/>
                </a:moveTo>
                <a:cubicBezTo>
                  <a:pt x="6232389" y="2306905"/>
                  <a:pt x="6239870" y="2015113"/>
                  <a:pt x="6222412" y="1915355"/>
                </a:cubicBezTo>
                <a:cubicBezTo>
                  <a:pt x="6197473" y="1760730"/>
                  <a:pt x="6157570" y="1513829"/>
                  <a:pt x="6157570" y="1513829"/>
                </a:cubicBezTo>
                <a:lnTo>
                  <a:pt x="5888223" y="1636032"/>
                </a:lnTo>
                <a:cubicBezTo>
                  <a:pt x="5888223" y="1636032"/>
                  <a:pt x="5878247" y="1646008"/>
                  <a:pt x="5865777" y="1713345"/>
                </a:cubicBezTo>
                <a:cubicBezTo>
                  <a:pt x="5853307" y="1780681"/>
                  <a:pt x="5870765" y="2217123"/>
                  <a:pt x="5870765" y="2217123"/>
                </a:cubicBezTo>
                <a:lnTo>
                  <a:pt x="5850814" y="2214629"/>
                </a:lnTo>
                <a:lnTo>
                  <a:pt x="5830861" y="1950270"/>
                </a:lnTo>
                <a:lnTo>
                  <a:pt x="5810910" y="1937800"/>
                </a:lnTo>
                <a:lnTo>
                  <a:pt x="5803428" y="1870464"/>
                </a:lnTo>
                <a:lnTo>
                  <a:pt x="5713647" y="1853006"/>
                </a:lnTo>
                <a:lnTo>
                  <a:pt x="5693694" y="1623562"/>
                </a:lnTo>
                <a:lnTo>
                  <a:pt x="5663768" y="1606105"/>
                </a:lnTo>
                <a:lnTo>
                  <a:pt x="5391926" y="1713345"/>
                </a:lnTo>
                <a:lnTo>
                  <a:pt x="5376963" y="1311818"/>
                </a:lnTo>
                <a:lnTo>
                  <a:pt x="5349529" y="1301843"/>
                </a:lnTo>
                <a:lnTo>
                  <a:pt x="5342047" y="1174651"/>
                </a:lnTo>
                <a:lnTo>
                  <a:pt x="5130061" y="1127266"/>
                </a:lnTo>
                <a:lnTo>
                  <a:pt x="5072701" y="1144724"/>
                </a:lnTo>
                <a:lnTo>
                  <a:pt x="5065219" y="1266927"/>
                </a:lnTo>
                <a:lnTo>
                  <a:pt x="5040280" y="1269421"/>
                </a:lnTo>
                <a:lnTo>
                  <a:pt x="5005364" y="2411651"/>
                </a:lnTo>
                <a:lnTo>
                  <a:pt x="4948003" y="2409157"/>
                </a:lnTo>
                <a:lnTo>
                  <a:pt x="4945508" y="1977703"/>
                </a:lnTo>
                <a:lnTo>
                  <a:pt x="4848245" y="1985185"/>
                </a:lnTo>
                <a:lnTo>
                  <a:pt x="4775920" y="2129835"/>
                </a:lnTo>
                <a:lnTo>
                  <a:pt x="4770931" y="1927824"/>
                </a:lnTo>
                <a:lnTo>
                  <a:pt x="4745992" y="1917849"/>
                </a:lnTo>
                <a:lnTo>
                  <a:pt x="4713571" y="1314312"/>
                </a:lnTo>
                <a:lnTo>
                  <a:pt x="4616308" y="1304337"/>
                </a:lnTo>
                <a:lnTo>
                  <a:pt x="4616308" y="1755742"/>
                </a:lnTo>
                <a:lnTo>
                  <a:pt x="4588873" y="1708357"/>
                </a:lnTo>
                <a:lnTo>
                  <a:pt x="4474152" y="1690899"/>
                </a:lnTo>
                <a:lnTo>
                  <a:pt x="4441731" y="1593635"/>
                </a:lnTo>
                <a:lnTo>
                  <a:pt x="4389357" y="1586153"/>
                </a:lnTo>
                <a:lnTo>
                  <a:pt x="4386864" y="2187195"/>
                </a:lnTo>
                <a:lnTo>
                  <a:pt x="4354443" y="2192183"/>
                </a:lnTo>
                <a:lnTo>
                  <a:pt x="4341973" y="2179714"/>
                </a:lnTo>
                <a:lnTo>
                  <a:pt x="4289599" y="2169738"/>
                </a:lnTo>
                <a:lnTo>
                  <a:pt x="4282117" y="1586153"/>
                </a:lnTo>
                <a:lnTo>
                  <a:pt x="4234732" y="1568695"/>
                </a:lnTo>
                <a:cubicBezTo>
                  <a:pt x="4234732" y="1568695"/>
                  <a:pt x="4224757" y="1424046"/>
                  <a:pt x="4219768" y="1411576"/>
                </a:cubicBezTo>
                <a:cubicBezTo>
                  <a:pt x="4214780" y="1399107"/>
                  <a:pt x="4202310" y="1331770"/>
                  <a:pt x="4194829" y="1331770"/>
                </a:cubicBezTo>
                <a:cubicBezTo>
                  <a:pt x="4187347" y="1331770"/>
                  <a:pt x="4147443" y="1481407"/>
                  <a:pt x="4147443" y="1506347"/>
                </a:cubicBezTo>
                <a:cubicBezTo>
                  <a:pt x="4144950" y="1531286"/>
                  <a:pt x="4142456" y="1673441"/>
                  <a:pt x="4142456" y="1673441"/>
                </a:cubicBezTo>
                <a:lnTo>
                  <a:pt x="4112529" y="1663465"/>
                </a:lnTo>
                <a:lnTo>
                  <a:pt x="4080108" y="1675935"/>
                </a:lnTo>
                <a:lnTo>
                  <a:pt x="4012771" y="1631044"/>
                </a:lnTo>
                <a:lnTo>
                  <a:pt x="4015264" y="1030002"/>
                </a:lnTo>
                <a:lnTo>
                  <a:pt x="3942940" y="1012544"/>
                </a:lnTo>
                <a:lnTo>
                  <a:pt x="3927976" y="778113"/>
                </a:lnTo>
                <a:lnTo>
                  <a:pt x="3681075" y="725740"/>
                </a:lnTo>
                <a:lnTo>
                  <a:pt x="3671099" y="768137"/>
                </a:lnTo>
                <a:lnTo>
                  <a:pt x="3581317" y="775619"/>
                </a:lnTo>
                <a:lnTo>
                  <a:pt x="3573834" y="907798"/>
                </a:lnTo>
                <a:lnTo>
                  <a:pt x="3548894" y="910292"/>
                </a:lnTo>
                <a:lnTo>
                  <a:pt x="3543908" y="1047460"/>
                </a:lnTo>
                <a:lnTo>
                  <a:pt x="3516473" y="1067411"/>
                </a:lnTo>
                <a:lnTo>
                  <a:pt x="3474076" y="1067411"/>
                </a:lnTo>
                <a:lnTo>
                  <a:pt x="3474076" y="1229518"/>
                </a:lnTo>
                <a:lnTo>
                  <a:pt x="3364343" y="1229518"/>
                </a:lnTo>
                <a:lnTo>
                  <a:pt x="3354366" y="1588647"/>
                </a:lnTo>
                <a:lnTo>
                  <a:pt x="3254608" y="1581165"/>
                </a:lnTo>
                <a:lnTo>
                  <a:pt x="3239645" y="458887"/>
                </a:lnTo>
                <a:lnTo>
                  <a:pt x="3070057" y="458887"/>
                </a:lnTo>
                <a:lnTo>
                  <a:pt x="3075043" y="1912861"/>
                </a:lnTo>
                <a:lnTo>
                  <a:pt x="2980274" y="1920343"/>
                </a:lnTo>
                <a:cubicBezTo>
                  <a:pt x="2980274" y="1920343"/>
                  <a:pt x="2980274" y="2296929"/>
                  <a:pt x="2980274" y="2498939"/>
                </a:cubicBezTo>
                <a:lnTo>
                  <a:pt x="2800709" y="2498939"/>
                </a:lnTo>
                <a:lnTo>
                  <a:pt x="2800709" y="2042546"/>
                </a:lnTo>
                <a:lnTo>
                  <a:pt x="2379232" y="2042546"/>
                </a:lnTo>
                <a:lnTo>
                  <a:pt x="2379232" y="2503927"/>
                </a:lnTo>
                <a:lnTo>
                  <a:pt x="2324364" y="2503927"/>
                </a:lnTo>
                <a:cubicBezTo>
                  <a:pt x="2324364" y="2099907"/>
                  <a:pt x="2326858" y="980123"/>
                  <a:pt x="2326858" y="980123"/>
                </a:cubicBezTo>
                <a:lnTo>
                  <a:pt x="2172234" y="995087"/>
                </a:lnTo>
                <a:lnTo>
                  <a:pt x="2162257" y="2212135"/>
                </a:lnTo>
                <a:lnTo>
                  <a:pt x="1997657" y="2227099"/>
                </a:lnTo>
                <a:cubicBezTo>
                  <a:pt x="1997657" y="2227099"/>
                  <a:pt x="2000150" y="2379230"/>
                  <a:pt x="2000150" y="2501433"/>
                </a:cubicBezTo>
                <a:lnTo>
                  <a:pt x="1755743" y="2501433"/>
                </a:lnTo>
                <a:lnTo>
                  <a:pt x="1755743" y="1416564"/>
                </a:lnTo>
                <a:lnTo>
                  <a:pt x="1623564" y="1416564"/>
                </a:lnTo>
                <a:lnTo>
                  <a:pt x="1623564" y="2501433"/>
                </a:lnTo>
                <a:lnTo>
                  <a:pt x="1508841" y="2501433"/>
                </a:lnTo>
                <a:lnTo>
                  <a:pt x="1503853" y="1598623"/>
                </a:lnTo>
                <a:lnTo>
                  <a:pt x="1376662" y="1578671"/>
                </a:lnTo>
                <a:lnTo>
                  <a:pt x="1376662" y="710776"/>
                </a:lnTo>
                <a:lnTo>
                  <a:pt x="1249471" y="598548"/>
                </a:lnTo>
                <a:lnTo>
                  <a:pt x="1022521" y="613512"/>
                </a:lnTo>
                <a:lnTo>
                  <a:pt x="1025015" y="1404095"/>
                </a:lnTo>
                <a:lnTo>
                  <a:pt x="895330" y="1446492"/>
                </a:lnTo>
                <a:lnTo>
                  <a:pt x="895330" y="1982691"/>
                </a:lnTo>
                <a:lnTo>
                  <a:pt x="688332" y="1997655"/>
                </a:lnTo>
                <a:cubicBezTo>
                  <a:pt x="688332" y="1997655"/>
                  <a:pt x="685837" y="2309399"/>
                  <a:pt x="683344" y="2506421"/>
                </a:cubicBezTo>
                <a:lnTo>
                  <a:pt x="678355" y="2506421"/>
                </a:lnTo>
                <a:lnTo>
                  <a:pt x="658404" y="1808115"/>
                </a:lnTo>
                <a:lnTo>
                  <a:pt x="645934" y="1803127"/>
                </a:lnTo>
                <a:lnTo>
                  <a:pt x="643440" y="1775693"/>
                </a:lnTo>
                <a:lnTo>
                  <a:pt x="630970" y="1773199"/>
                </a:lnTo>
                <a:lnTo>
                  <a:pt x="628476" y="1755742"/>
                </a:lnTo>
                <a:lnTo>
                  <a:pt x="543681" y="1755742"/>
                </a:lnTo>
                <a:lnTo>
                  <a:pt x="541188" y="1788163"/>
                </a:lnTo>
                <a:lnTo>
                  <a:pt x="516249" y="1790657"/>
                </a:lnTo>
                <a:lnTo>
                  <a:pt x="491309" y="202010"/>
                </a:lnTo>
                <a:lnTo>
                  <a:pt x="456393" y="197022"/>
                </a:lnTo>
                <a:lnTo>
                  <a:pt x="453900" y="134673"/>
                </a:lnTo>
                <a:lnTo>
                  <a:pt x="433948" y="134673"/>
                </a:lnTo>
                <a:lnTo>
                  <a:pt x="431454" y="9976"/>
                </a:lnTo>
                <a:lnTo>
                  <a:pt x="421479" y="12470"/>
                </a:lnTo>
                <a:lnTo>
                  <a:pt x="381574" y="112228"/>
                </a:lnTo>
                <a:lnTo>
                  <a:pt x="376588" y="87288"/>
                </a:lnTo>
                <a:lnTo>
                  <a:pt x="366611" y="92276"/>
                </a:lnTo>
                <a:lnTo>
                  <a:pt x="361623" y="129685"/>
                </a:lnTo>
                <a:lnTo>
                  <a:pt x="194528" y="112228"/>
                </a:lnTo>
                <a:lnTo>
                  <a:pt x="189541" y="0"/>
                </a:lnTo>
                <a:lnTo>
                  <a:pt x="179565" y="0"/>
                </a:lnTo>
                <a:lnTo>
                  <a:pt x="132179" y="169589"/>
                </a:lnTo>
                <a:cubicBezTo>
                  <a:pt x="132179" y="169589"/>
                  <a:pt x="59855" y="319226"/>
                  <a:pt x="57361" y="329202"/>
                </a:cubicBezTo>
                <a:cubicBezTo>
                  <a:pt x="57361" y="336683"/>
                  <a:pt x="27434" y="2409157"/>
                  <a:pt x="27434" y="2409157"/>
                </a:cubicBezTo>
                <a:lnTo>
                  <a:pt x="0" y="2411651"/>
                </a:lnTo>
                <a:lnTo>
                  <a:pt x="0" y="3309473"/>
                </a:lnTo>
                <a:lnTo>
                  <a:pt x="6292243" y="3309473"/>
                </a:lnTo>
                <a:lnTo>
                  <a:pt x="6292243" y="3002717"/>
                </a:lnTo>
                <a:lnTo>
                  <a:pt x="6292243" y="2750828"/>
                </a:lnTo>
                <a:lnTo>
                  <a:pt x="6292243" y="2498939"/>
                </a:lnTo>
                <a:lnTo>
                  <a:pt x="6227400" y="2498939"/>
                </a:lnTo>
                <a:close/>
              </a:path>
            </a:pathLst>
          </a:custGeom>
          <a:solidFill>
            <a:srgbClr val="284E66"/>
          </a:solidFill>
          <a:ln w="249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B1F3FE53-C5F3-443C-BCAB-D0C8F44A1711}"/>
              </a:ext>
            </a:extLst>
          </p:cNvPr>
          <p:cNvSpPr/>
          <p:nvPr/>
        </p:nvSpPr>
        <p:spPr>
          <a:xfrm>
            <a:off x="3920260" y="2170113"/>
            <a:ext cx="11885798" cy="3102037"/>
          </a:xfrm>
          <a:custGeom>
            <a:avLst/>
            <a:gdLst>
              <a:gd name="connsiteX0" fmla="*/ 13292768 w 13846425"/>
              <a:gd name="connsiteY0" fmla="*/ 2344315 h 3613735"/>
              <a:gd name="connsiteX1" fmla="*/ 13240395 w 13846425"/>
              <a:gd name="connsiteY1" fmla="*/ 1566202 h 3613735"/>
              <a:gd name="connsiteX2" fmla="*/ 12741605 w 13846425"/>
              <a:gd name="connsiteY2" fmla="*/ 1571189 h 3613735"/>
              <a:gd name="connsiteX3" fmla="*/ 12724147 w 13846425"/>
              <a:gd name="connsiteY3" fmla="*/ 957677 h 3613735"/>
              <a:gd name="connsiteX4" fmla="*/ 12442330 w 13846425"/>
              <a:gd name="connsiteY4" fmla="*/ 962665 h 3613735"/>
              <a:gd name="connsiteX5" fmla="*/ 12437342 w 13846425"/>
              <a:gd name="connsiteY5" fmla="*/ 733222 h 3613735"/>
              <a:gd name="connsiteX6" fmla="*/ 11793903 w 13846425"/>
              <a:gd name="connsiteY6" fmla="*/ 571115 h 3613735"/>
              <a:gd name="connsiteX7" fmla="*/ 11212812 w 13846425"/>
              <a:gd name="connsiteY7" fmla="*/ 650921 h 3613735"/>
              <a:gd name="connsiteX8" fmla="*/ 11252715 w 13846425"/>
              <a:gd name="connsiteY8" fmla="*/ 1663466 h 3613735"/>
              <a:gd name="connsiteX9" fmla="*/ 11177896 w 13846425"/>
              <a:gd name="connsiteY9" fmla="*/ 1665960 h 3613735"/>
              <a:gd name="connsiteX10" fmla="*/ 11157945 w 13846425"/>
              <a:gd name="connsiteY10" fmla="*/ 1498865 h 3613735"/>
              <a:gd name="connsiteX11" fmla="*/ 10536950 w 13846425"/>
              <a:gd name="connsiteY11" fmla="*/ 1481407 h 3613735"/>
              <a:gd name="connsiteX12" fmla="*/ 10544432 w 13846425"/>
              <a:gd name="connsiteY12" fmla="*/ 1668453 h 3613735"/>
              <a:gd name="connsiteX13" fmla="*/ 10454650 w 13846425"/>
              <a:gd name="connsiteY13" fmla="*/ 1675935 h 3613735"/>
              <a:gd name="connsiteX14" fmla="*/ 10457143 w 13846425"/>
              <a:gd name="connsiteY14" fmla="*/ 1743272 h 3613735"/>
              <a:gd name="connsiteX15" fmla="*/ 10389808 w 13846425"/>
              <a:gd name="connsiteY15" fmla="*/ 1745766 h 3613735"/>
              <a:gd name="connsiteX16" fmla="*/ 10392301 w 13846425"/>
              <a:gd name="connsiteY16" fmla="*/ 1369179 h 3613735"/>
              <a:gd name="connsiteX17" fmla="*/ 9960848 w 13846425"/>
              <a:gd name="connsiteY17" fmla="*/ 1339252 h 3613735"/>
              <a:gd name="connsiteX18" fmla="*/ 9766320 w 13846425"/>
              <a:gd name="connsiteY18" fmla="*/ 1364192 h 3613735"/>
              <a:gd name="connsiteX19" fmla="*/ 9771306 w 13846425"/>
              <a:gd name="connsiteY19" fmla="*/ 1683417 h 3613735"/>
              <a:gd name="connsiteX20" fmla="*/ 9649103 w 13846425"/>
              <a:gd name="connsiteY20" fmla="*/ 1690899 h 3613735"/>
              <a:gd name="connsiteX21" fmla="*/ 9636634 w 13846425"/>
              <a:gd name="connsiteY21" fmla="*/ 1753248 h 3613735"/>
              <a:gd name="connsiteX22" fmla="*/ 9556827 w 13846425"/>
              <a:gd name="connsiteY22" fmla="*/ 1758236 h 3613735"/>
              <a:gd name="connsiteX23" fmla="*/ 9544357 w 13846425"/>
              <a:gd name="connsiteY23" fmla="*/ 1593635 h 3613735"/>
              <a:gd name="connsiteX24" fmla="*/ 8930845 w 13846425"/>
              <a:gd name="connsiteY24" fmla="*/ 1598623 h 3613735"/>
              <a:gd name="connsiteX25" fmla="*/ 8925857 w 13846425"/>
              <a:gd name="connsiteY25" fmla="*/ 1441504 h 3613735"/>
              <a:gd name="connsiteX26" fmla="*/ 8826099 w 13846425"/>
              <a:gd name="connsiteY26" fmla="*/ 1439010 h 3613735"/>
              <a:gd name="connsiteX27" fmla="*/ 8813629 w 13846425"/>
              <a:gd name="connsiteY27" fmla="*/ 1394119 h 3613735"/>
              <a:gd name="connsiteX28" fmla="*/ 8726341 w 13846425"/>
              <a:gd name="connsiteY28" fmla="*/ 1389131 h 3613735"/>
              <a:gd name="connsiteX29" fmla="*/ 8596655 w 13846425"/>
              <a:gd name="connsiteY29" fmla="*/ 1399107 h 3613735"/>
              <a:gd name="connsiteX30" fmla="*/ 8599148 w 13846425"/>
              <a:gd name="connsiteY30" fmla="*/ 1434022 h 3613735"/>
              <a:gd name="connsiteX31" fmla="*/ 8479439 w 13846425"/>
              <a:gd name="connsiteY31" fmla="*/ 1431528 h 3613735"/>
              <a:gd name="connsiteX32" fmla="*/ 8279923 w 13846425"/>
              <a:gd name="connsiteY32" fmla="*/ 1448986 h 3613735"/>
              <a:gd name="connsiteX33" fmla="*/ 8279923 w 13846425"/>
              <a:gd name="connsiteY33" fmla="*/ 1548744 h 3613735"/>
              <a:gd name="connsiteX34" fmla="*/ 8157720 w 13846425"/>
              <a:gd name="connsiteY34" fmla="*/ 1553732 h 3613735"/>
              <a:gd name="connsiteX35" fmla="*/ 8145251 w 13846425"/>
              <a:gd name="connsiteY35" fmla="*/ 1114796 h 3613735"/>
              <a:gd name="connsiteX36" fmla="*/ 7753700 w 13846425"/>
              <a:gd name="connsiteY36" fmla="*/ 1099833 h 3613735"/>
              <a:gd name="connsiteX37" fmla="*/ 7559172 w 13846425"/>
              <a:gd name="connsiteY37" fmla="*/ 1179639 h 3613735"/>
              <a:gd name="connsiteX38" fmla="*/ 7344691 w 13846425"/>
              <a:gd name="connsiteY38" fmla="*/ 1179639 h 3613735"/>
              <a:gd name="connsiteX39" fmla="*/ 7282342 w 13846425"/>
              <a:gd name="connsiteY39" fmla="*/ 1197097 h 3613735"/>
              <a:gd name="connsiteX40" fmla="*/ 6870840 w 13846425"/>
              <a:gd name="connsiteY40" fmla="*/ 1192109 h 3613735"/>
              <a:gd name="connsiteX41" fmla="*/ 6833431 w 13846425"/>
              <a:gd name="connsiteY41" fmla="*/ 1212060 h 3613735"/>
              <a:gd name="connsiteX42" fmla="*/ 6835925 w 13846425"/>
              <a:gd name="connsiteY42" fmla="*/ 1119784 h 3613735"/>
              <a:gd name="connsiteX43" fmla="*/ 6718709 w 13846425"/>
              <a:gd name="connsiteY43" fmla="*/ 1104821 h 3613735"/>
              <a:gd name="connsiteX44" fmla="*/ 6471807 w 13846425"/>
              <a:gd name="connsiteY44" fmla="*/ 1119784 h 3613735"/>
              <a:gd name="connsiteX45" fmla="*/ 6464326 w 13846425"/>
              <a:gd name="connsiteY45" fmla="*/ 1204579 h 3613735"/>
              <a:gd name="connsiteX46" fmla="*/ 6431905 w 13846425"/>
              <a:gd name="connsiteY46" fmla="*/ 1217048 h 3613735"/>
              <a:gd name="connsiteX47" fmla="*/ 6441880 w 13846425"/>
              <a:gd name="connsiteY47" fmla="*/ 1631044 h 3613735"/>
              <a:gd name="connsiteX48" fmla="*/ 6392001 w 13846425"/>
              <a:gd name="connsiteY48" fmla="*/ 1626056 h 3613735"/>
              <a:gd name="connsiteX49" fmla="*/ 6372049 w 13846425"/>
              <a:gd name="connsiteY49" fmla="*/ 1586153 h 3613735"/>
              <a:gd name="connsiteX50" fmla="*/ 6254833 w 13846425"/>
              <a:gd name="connsiteY50" fmla="*/ 1583659 h 3613735"/>
              <a:gd name="connsiteX51" fmla="*/ 6185003 w 13846425"/>
              <a:gd name="connsiteY51" fmla="*/ 1636032 h 3613735"/>
              <a:gd name="connsiteX52" fmla="*/ 6182510 w 13846425"/>
              <a:gd name="connsiteY52" fmla="*/ 1673441 h 3613735"/>
              <a:gd name="connsiteX53" fmla="*/ 6085245 w 13846425"/>
              <a:gd name="connsiteY53" fmla="*/ 1673441 h 3613735"/>
              <a:gd name="connsiteX54" fmla="*/ 6052824 w 13846425"/>
              <a:gd name="connsiteY54" fmla="*/ 1431528 h 3613735"/>
              <a:gd name="connsiteX55" fmla="*/ 6037861 w 13846425"/>
              <a:gd name="connsiteY55" fmla="*/ 1668453 h 3613735"/>
              <a:gd name="connsiteX56" fmla="*/ 6015414 w 13846425"/>
              <a:gd name="connsiteY56" fmla="*/ 1668453 h 3613735"/>
              <a:gd name="connsiteX57" fmla="*/ 5898198 w 13846425"/>
              <a:gd name="connsiteY57" fmla="*/ 1758236 h 3613735"/>
              <a:gd name="connsiteX58" fmla="*/ 5883235 w 13846425"/>
              <a:gd name="connsiteY58" fmla="*/ 1618574 h 3613735"/>
              <a:gd name="connsiteX59" fmla="*/ 5828368 w 13846425"/>
              <a:gd name="connsiteY59" fmla="*/ 1616081 h 3613735"/>
              <a:gd name="connsiteX60" fmla="*/ 5823380 w 13846425"/>
              <a:gd name="connsiteY60" fmla="*/ 1598623 h 3613735"/>
              <a:gd name="connsiteX61" fmla="*/ 5748561 w 13846425"/>
              <a:gd name="connsiteY61" fmla="*/ 1598623 h 3613735"/>
              <a:gd name="connsiteX62" fmla="*/ 5741080 w 13846425"/>
              <a:gd name="connsiteY62" fmla="*/ 1516323 h 3613735"/>
              <a:gd name="connsiteX63" fmla="*/ 5666261 w 13846425"/>
              <a:gd name="connsiteY63" fmla="*/ 1511334 h 3613735"/>
              <a:gd name="connsiteX64" fmla="*/ 5656285 w 13846425"/>
              <a:gd name="connsiteY64" fmla="*/ 1563708 h 3613735"/>
              <a:gd name="connsiteX65" fmla="*/ 5628852 w 13846425"/>
              <a:gd name="connsiteY65" fmla="*/ 1566202 h 3613735"/>
              <a:gd name="connsiteX66" fmla="*/ 5621370 w 13846425"/>
              <a:gd name="connsiteY66" fmla="*/ 1618574 h 3613735"/>
              <a:gd name="connsiteX67" fmla="*/ 5571491 w 13846425"/>
              <a:gd name="connsiteY67" fmla="*/ 1621068 h 3613735"/>
              <a:gd name="connsiteX68" fmla="*/ 5564010 w 13846425"/>
              <a:gd name="connsiteY68" fmla="*/ 1778187 h 3613735"/>
              <a:gd name="connsiteX69" fmla="*/ 5511636 w 13846425"/>
              <a:gd name="connsiteY69" fmla="*/ 1778187 h 3613735"/>
              <a:gd name="connsiteX70" fmla="*/ 5509142 w 13846425"/>
              <a:gd name="connsiteY70" fmla="*/ 2032571 h 3613735"/>
              <a:gd name="connsiteX71" fmla="*/ 5461757 w 13846425"/>
              <a:gd name="connsiteY71" fmla="*/ 2032571 h 3613735"/>
              <a:gd name="connsiteX72" fmla="*/ 5451782 w 13846425"/>
              <a:gd name="connsiteY72" fmla="*/ 1486395 h 3613735"/>
              <a:gd name="connsiteX73" fmla="*/ 5317108 w 13846425"/>
              <a:gd name="connsiteY73" fmla="*/ 1486395 h 3613735"/>
              <a:gd name="connsiteX74" fmla="*/ 5307131 w 13846425"/>
              <a:gd name="connsiteY74" fmla="*/ 1446492 h 3613735"/>
              <a:gd name="connsiteX75" fmla="*/ 5289675 w 13846425"/>
              <a:gd name="connsiteY75" fmla="*/ 1436516 h 3613735"/>
              <a:gd name="connsiteX76" fmla="*/ 4997882 w 13846425"/>
              <a:gd name="connsiteY76" fmla="*/ 1436516 h 3613735"/>
              <a:gd name="connsiteX77" fmla="*/ 4987906 w 13846425"/>
              <a:gd name="connsiteY77" fmla="*/ 957677 h 3613735"/>
              <a:gd name="connsiteX78" fmla="*/ 4965461 w 13846425"/>
              <a:gd name="connsiteY78" fmla="*/ 917774 h 3613735"/>
              <a:gd name="connsiteX79" fmla="*/ 4848245 w 13846425"/>
              <a:gd name="connsiteY79" fmla="*/ 865401 h 3613735"/>
              <a:gd name="connsiteX80" fmla="*/ 4543982 w 13846425"/>
              <a:gd name="connsiteY80" fmla="*/ 872883 h 3613735"/>
              <a:gd name="connsiteX81" fmla="*/ 4501585 w 13846425"/>
              <a:gd name="connsiteY81" fmla="*/ 917774 h 3613735"/>
              <a:gd name="connsiteX82" fmla="*/ 4499091 w 13846425"/>
              <a:gd name="connsiteY82" fmla="*/ 1414071 h 3613735"/>
              <a:gd name="connsiteX83" fmla="*/ 4287105 w 13846425"/>
              <a:gd name="connsiteY83" fmla="*/ 1414071 h 3613735"/>
              <a:gd name="connsiteX84" fmla="*/ 4284611 w 13846425"/>
              <a:gd name="connsiteY84" fmla="*/ 1551238 h 3613735"/>
              <a:gd name="connsiteX85" fmla="*/ 4157420 w 13846425"/>
              <a:gd name="connsiteY85" fmla="*/ 1551238 h 3613735"/>
              <a:gd name="connsiteX86" fmla="*/ 4152431 w 13846425"/>
              <a:gd name="connsiteY86" fmla="*/ 1426540 h 3613735"/>
              <a:gd name="connsiteX87" fmla="*/ 4132480 w 13846425"/>
              <a:gd name="connsiteY87" fmla="*/ 1419058 h 3613735"/>
              <a:gd name="connsiteX88" fmla="*/ 4124998 w 13846425"/>
              <a:gd name="connsiteY88" fmla="*/ 1386637 h 3613735"/>
              <a:gd name="connsiteX89" fmla="*/ 4035216 w 13846425"/>
              <a:gd name="connsiteY89" fmla="*/ 1386637 h 3613735"/>
              <a:gd name="connsiteX90" fmla="*/ 4032722 w 13846425"/>
              <a:gd name="connsiteY90" fmla="*/ 1416564 h 3613735"/>
              <a:gd name="connsiteX91" fmla="*/ 4012771 w 13846425"/>
              <a:gd name="connsiteY91" fmla="*/ 1419058 h 3613735"/>
              <a:gd name="connsiteX92" fmla="*/ 4012771 w 13846425"/>
              <a:gd name="connsiteY92" fmla="*/ 1478913 h 3613735"/>
              <a:gd name="connsiteX93" fmla="*/ 3838194 w 13846425"/>
              <a:gd name="connsiteY93" fmla="*/ 1483901 h 3613735"/>
              <a:gd name="connsiteX94" fmla="*/ 3828217 w 13846425"/>
              <a:gd name="connsiteY94" fmla="*/ 1668453 h 3613735"/>
              <a:gd name="connsiteX95" fmla="*/ 3743423 w 13846425"/>
              <a:gd name="connsiteY95" fmla="*/ 1670947 h 3613735"/>
              <a:gd name="connsiteX96" fmla="*/ 3740929 w 13846425"/>
              <a:gd name="connsiteY96" fmla="*/ 1773199 h 3613735"/>
              <a:gd name="connsiteX97" fmla="*/ 3723472 w 13846425"/>
              <a:gd name="connsiteY97" fmla="*/ 1773199 h 3613735"/>
              <a:gd name="connsiteX98" fmla="*/ 3715990 w 13846425"/>
              <a:gd name="connsiteY98" fmla="*/ 1845524 h 3613735"/>
              <a:gd name="connsiteX99" fmla="*/ 3661123 w 13846425"/>
              <a:gd name="connsiteY99" fmla="*/ 1848018 h 3613735"/>
              <a:gd name="connsiteX100" fmla="*/ 3651147 w 13846425"/>
              <a:gd name="connsiteY100" fmla="*/ 1867970 h 3613735"/>
              <a:gd name="connsiteX101" fmla="*/ 3593786 w 13846425"/>
              <a:gd name="connsiteY101" fmla="*/ 1867970 h 3613735"/>
              <a:gd name="connsiteX102" fmla="*/ 3593786 w 13846425"/>
              <a:gd name="connsiteY102" fmla="*/ 1848018 h 3613735"/>
              <a:gd name="connsiteX103" fmla="*/ 3526450 w 13846425"/>
              <a:gd name="connsiteY103" fmla="*/ 1850512 h 3613735"/>
              <a:gd name="connsiteX104" fmla="*/ 3518967 w 13846425"/>
              <a:gd name="connsiteY104" fmla="*/ 1815597 h 3613735"/>
              <a:gd name="connsiteX105" fmla="*/ 3476571 w 13846425"/>
              <a:gd name="connsiteY105" fmla="*/ 1810609 h 3613735"/>
              <a:gd name="connsiteX106" fmla="*/ 3471583 w 13846425"/>
              <a:gd name="connsiteY106" fmla="*/ 1653490 h 3613735"/>
              <a:gd name="connsiteX107" fmla="*/ 3394270 w 13846425"/>
              <a:gd name="connsiteY107" fmla="*/ 1638526 h 3613735"/>
              <a:gd name="connsiteX108" fmla="*/ 3092501 w 13846425"/>
              <a:gd name="connsiteY108" fmla="*/ 1646008 h 3613735"/>
              <a:gd name="connsiteX109" fmla="*/ 3085020 w 13846425"/>
              <a:gd name="connsiteY109" fmla="*/ 1416564 h 3613735"/>
              <a:gd name="connsiteX110" fmla="*/ 3062574 w 13846425"/>
              <a:gd name="connsiteY110" fmla="*/ 1406589 h 3613735"/>
              <a:gd name="connsiteX111" fmla="*/ 3060080 w 13846425"/>
              <a:gd name="connsiteY111" fmla="*/ 1244482 h 3613735"/>
              <a:gd name="connsiteX112" fmla="*/ 3047611 w 13846425"/>
              <a:gd name="connsiteY112" fmla="*/ 1229518 h 3613735"/>
              <a:gd name="connsiteX113" fmla="*/ 3050105 w 13846425"/>
              <a:gd name="connsiteY113" fmla="*/ 1132254 h 3613735"/>
              <a:gd name="connsiteX114" fmla="*/ 2987756 w 13846425"/>
              <a:gd name="connsiteY114" fmla="*/ 1102327 h 3613735"/>
              <a:gd name="connsiteX115" fmla="*/ 2977780 w 13846425"/>
              <a:gd name="connsiteY115" fmla="*/ 865401 h 3613735"/>
              <a:gd name="connsiteX116" fmla="*/ 2940371 w 13846425"/>
              <a:gd name="connsiteY116" fmla="*/ 837968 h 3613735"/>
              <a:gd name="connsiteX117" fmla="*/ 2937877 w 13846425"/>
              <a:gd name="connsiteY117" fmla="*/ 808040 h 3613735"/>
              <a:gd name="connsiteX118" fmla="*/ 2920419 w 13846425"/>
              <a:gd name="connsiteY118" fmla="*/ 740704 h 3613735"/>
              <a:gd name="connsiteX119" fmla="*/ 2917925 w 13846425"/>
              <a:gd name="connsiteY119" fmla="*/ 688331 h 3613735"/>
              <a:gd name="connsiteX120" fmla="*/ 2895479 w 13846425"/>
              <a:gd name="connsiteY120" fmla="*/ 643440 h 3613735"/>
              <a:gd name="connsiteX121" fmla="*/ 2883010 w 13846425"/>
              <a:gd name="connsiteY121" fmla="*/ 596054 h 3613735"/>
              <a:gd name="connsiteX122" fmla="*/ 2838119 w 13846425"/>
              <a:gd name="connsiteY122" fmla="*/ 548669 h 3613735"/>
              <a:gd name="connsiteX123" fmla="*/ 2835625 w 13846425"/>
              <a:gd name="connsiteY123" fmla="*/ 511260 h 3613735"/>
              <a:gd name="connsiteX124" fmla="*/ 2808191 w 13846425"/>
              <a:gd name="connsiteY124" fmla="*/ 471357 h 3613735"/>
              <a:gd name="connsiteX125" fmla="*/ 2805697 w 13846425"/>
              <a:gd name="connsiteY125" fmla="*/ 431454 h 3613735"/>
              <a:gd name="connsiteX126" fmla="*/ 2780757 w 13846425"/>
              <a:gd name="connsiteY126" fmla="*/ 381575 h 3613735"/>
              <a:gd name="connsiteX127" fmla="*/ 2743348 w 13846425"/>
              <a:gd name="connsiteY127" fmla="*/ 0 h 3613735"/>
              <a:gd name="connsiteX128" fmla="*/ 2730878 w 13846425"/>
              <a:gd name="connsiteY128" fmla="*/ 301768 h 3613735"/>
              <a:gd name="connsiteX129" fmla="*/ 2728385 w 13846425"/>
              <a:gd name="connsiteY129" fmla="*/ 384069 h 3613735"/>
              <a:gd name="connsiteX130" fmla="*/ 2715915 w 13846425"/>
              <a:gd name="connsiteY130" fmla="*/ 406514 h 3613735"/>
              <a:gd name="connsiteX131" fmla="*/ 2708433 w 13846425"/>
              <a:gd name="connsiteY131" fmla="*/ 466369 h 3613735"/>
              <a:gd name="connsiteX132" fmla="*/ 2693469 w 13846425"/>
              <a:gd name="connsiteY132" fmla="*/ 488814 h 3613735"/>
              <a:gd name="connsiteX133" fmla="*/ 2685987 w 13846425"/>
              <a:gd name="connsiteY133" fmla="*/ 551163 h 3613735"/>
              <a:gd name="connsiteX134" fmla="*/ 2651072 w 13846425"/>
              <a:gd name="connsiteY134" fmla="*/ 581091 h 3613735"/>
              <a:gd name="connsiteX135" fmla="*/ 2641097 w 13846425"/>
              <a:gd name="connsiteY135" fmla="*/ 645933 h 3613735"/>
              <a:gd name="connsiteX136" fmla="*/ 2621145 w 13846425"/>
              <a:gd name="connsiteY136" fmla="*/ 665885 h 3613735"/>
              <a:gd name="connsiteX137" fmla="*/ 2613663 w 13846425"/>
              <a:gd name="connsiteY137" fmla="*/ 730728 h 3613735"/>
              <a:gd name="connsiteX138" fmla="*/ 2601193 w 13846425"/>
              <a:gd name="connsiteY138" fmla="*/ 743198 h 3613735"/>
              <a:gd name="connsiteX139" fmla="*/ 2593711 w 13846425"/>
              <a:gd name="connsiteY139" fmla="*/ 815522 h 3613735"/>
              <a:gd name="connsiteX140" fmla="*/ 2586229 w 13846425"/>
              <a:gd name="connsiteY140" fmla="*/ 865401 h 3613735"/>
              <a:gd name="connsiteX141" fmla="*/ 2571265 w 13846425"/>
              <a:gd name="connsiteY141" fmla="*/ 880365 h 3613735"/>
              <a:gd name="connsiteX142" fmla="*/ 2573760 w 13846425"/>
              <a:gd name="connsiteY142" fmla="*/ 1119784 h 3613735"/>
              <a:gd name="connsiteX143" fmla="*/ 2483977 w 13846425"/>
              <a:gd name="connsiteY143" fmla="*/ 1132254 h 3613735"/>
              <a:gd name="connsiteX144" fmla="*/ 2493953 w 13846425"/>
              <a:gd name="connsiteY144" fmla="*/ 1613587 h 3613735"/>
              <a:gd name="connsiteX145" fmla="*/ 2396689 w 13846425"/>
              <a:gd name="connsiteY145" fmla="*/ 1613587 h 3613735"/>
              <a:gd name="connsiteX146" fmla="*/ 2394195 w 13846425"/>
              <a:gd name="connsiteY146" fmla="*/ 1738284 h 3613735"/>
              <a:gd name="connsiteX147" fmla="*/ 2364268 w 13846425"/>
              <a:gd name="connsiteY147" fmla="*/ 1738284 h 3613735"/>
              <a:gd name="connsiteX148" fmla="*/ 2366762 w 13846425"/>
              <a:gd name="connsiteY148" fmla="*/ 1915355 h 3613735"/>
              <a:gd name="connsiteX149" fmla="*/ 2349304 w 13846425"/>
              <a:gd name="connsiteY149" fmla="*/ 1915355 h 3613735"/>
              <a:gd name="connsiteX150" fmla="*/ 2341822 w 13846425"/>
              <a:gd name="connsiteY150" fmla="*/ 1506347 h 3613735"/>
              <a:gd name="connsiteX151" fmla="*/ 2296931 w 13846425"/>
              <a:gd name="connsiteY151" fmla="*/ 1476419 h 3613735"/>
              <a:gd name="connsiteX152" fmla="*/ 2296931 w 13846425"/>
              <a:gd name="connsiteY152" fmla="*/ 1416564 h 3613735"/>
              <a:gd name="connsiteX153" fmla="*/ 2264510 w 13846425"/>
              <a:gd name="connsiteY153" fmla="*/ 1399107 h 3613735"/>
              <a:gd name="connsiteX154" fmla="*/ 2249546 w 13846425"/>
              <a:gd name="connsiteY154" fmla="*/ 1341746 h 3613735"/>
              <a:gd name="connsiteX155" fmla="*/ 2142306 w 13846425"/>
              <a:gd name="connsiteY155" fmla="*/ 1341746 h 3613735"/>
              <a:gd name="connsiteX156" fmla="*/ 2134824 w 13846425"/>
              <a:gd name="connsiteY156" fmla="*/ 1404095 h 3613735"/>
              <a:gd name="connsiteX157" fmla="*/ 2022596 w 13846425"/>
              <a:gd name="connsiteY157" fmla="*/ 1411576 h 3613735"/>
              <a:gd name="connsiteX158" fmla="*/ 1902886 w 13846425"/>
              <a:gd name="connsiteY158" fmla="*/ 1411576 h 3613735"/>
              <a:gd name="connsiteX159" fmla="*/ 1875453 w 13846425"/>
              <a:gd name="connsiteY159" fmla="*/ 1424046 h 3613735"/>
              <a:gd name="connsiteX160" fmla="*/ 1636033 w 13846425"/>
              <a:gd name="connsiteY160" fmla="*/ 1421552 h 3613735"/>
              <a:gd name="connsiteX161" fmla="*/ 1633539 w 13846425"/>
              <a:gd name="connsiteY161" fmla="*/ 1431528 h 3613735"/>
              <a:gd name="connsiteX162" fmla="*/ 1503854 w 13846425"/>
              <a:gd name="connsiteY162" fmla="*/ 1424046 h 3613735"/>
              <a:gd name="connsiteX163" fmla="*/ 1421553 w 13846425"/>
              <a:gd name="connsiteY163" fmla="*/ 1448986 h 3613735"/>
              <a:gd name="connsiteX164" fmla="*/ 1421553 w 13846425"/>
              <a:gd name="connsiteY164" fmla="*/ 1513829 h 3613735"/>
              <a:gd name="connsiteX165" fmla="*/ 1381650 w 13846425"/>
              <a:gd name="connsiteY165" fmla="*/ 1513829 h 3613735"/>
              <a:gd name="connsiteX166" fmla="*/ 1010051 w 13846425"/>
              <a:gd name="connsiteY166" fmla="*/ 1538768 h 3613735"/>
              <a:gd name="connsiteX167" fmla="*/ 1010051 w 13846425"/>
              <a:gd name="connsiteY167" fmla="*/ 2012619 h 3613735"/>
              <a:gd name="connsiteX168" fmla="*/ 987605 w 13846425"/>
              <a:gd name="connsiteY168" fmla="*/ 2010125 h 3613735"/>
              <a:gd name="connsiteX169" fmla="*/ 980124 w 13846425"/>
              <a:gd name="connsiteY169" fmla="*/ 1728308 h 3613735"/>
              <a:gd name="connsiteX170" fmla="*/ 867896 w 13846425"/>
              <a:gd name="connsiteY170" fmla="*/ 1728308 h 3613735"/>
              <a:gd name="connsiteX171" fmla="*/ 862908 w 13846425"/>
              <a:gd name="connsiteY171" fmla="*/ 1650996 h 3613735"/>
              <a:gd name="connsiteX172" fmla="*/ 663392 w 13846425"/>
              <a:gd name="connsiteY172" fmla="*/ 1646008 h 3613735"/>
              <a:gd name="connsiteX173" fmla="*/ 511260 w 13846425"/>
              <a:gd name="connsiteY173" fmla="*/ 1655984 h 3613735"/>
              <a:gd name="connsiteX174" fmla="*/ 511260 w 13846425"/>
              <a:gd name="connsiteY174" fmla="*/ 1486395 h 3613735"/>
              <a:gd name="connsiteX175" fmla="*/ 498791 w 13846425"/>
              <a:gd name="connsiteY175" fmla="*/ 1478913 h 3613735"/>
              <a:gd name="connsiteX176" fmla="*/ 498791 w 13846425"/>
              <a:gd name="connsiteY176" fmla="*/ 1359204 h 3613735"/>
              <a:gd name="connsiteX177" fmla="*/ 463875 w 13846425"/>
              <a:gd name="connsiteY177" fmla="*/ 1351722 h 3613735"/>
              <a:gd name="connsiteX178" fmla="*/ 456394 w 13846425"/>
              <a:gd name="connsiteY178" fmla="*/ 1274409 h 3613735"/>
              <a:gd name="connsiteX179" fmla="*/ 416490 w 13846425"/>
              <a:gd name="connsiteY179" fmla="*/ 1266927 h 3613735"/>
              <a:gd name="connsiteX180" fmla="*/ 404021 w 13846425"/>
              <a:gd name="connsiteY180" fmla="*/ 1234506 h 3613735"/>
              <a:gd name="connsiteX181" fmla="*/ 376587 w 13846425"/>
              <a:gd name="connsiteY181" fmla="*/ 1219542 h 3613735"/>
              <a:gd name="connsiteX182" fmla="*/ 371600 w 13846425"/>
              <a:gd name="connsiteY182" fmla="*/ 1099833 h 3613735"/>
              <a:gd name="connsiteX183" fmla="*/ 361623 w 13846425"/>
              <a:gd name="connsiteY183" fmla="*/ 1087363 h 3613735"/>
              <a:gd name="connsiteX184" fmla="*/ 361623 w 13846425"/>
              <a:gd name="connsiteY184" fmla="*/ 1057435 h 3613735"/>
              <a:gd name="connsiteX185" fmla="*/ 349153 w 13846425"/>
              <a:gd name="connsiteY185" fmla="*/ 1052448 h 3613735"/>
              <a:gd name="connsiteX186" fmla="*/ 334190 w 13846425"/>
              <a:gd name="connsiteY186" fmla="*/ 847943 h 3613735"/>
              <a:gd name="connsiteX187" fmla="*/ 329202 w 13846425"/>
              <a:gd name="connsiteY187" fmla="*/ 1054942 h 3613735"/>
              <a:gd name="connsiteX188" fmla="*/ 311744 w 13846425"/>
              <a:gd name="connsiteY188" fmla="*/ 1059929 h 3613735"/>
              <a:gd name="connsiteX189" fmla="*/ 309251 w 13846425"/>
              <a:gd name="connsiteY189" fmla="*/ 1084869 h 3613735"/>
              <a:gd name="connsiteX190" fmla="*/ 299274 w 13846425"/>
              <a:gd name="connsiteY190" fmla="*/ 1097339 h 3613735"/>
              <a:gd name="connsiteX191" fmla="*/ 294287 w 13846425"/>
              <a:gd name="connsiteY191" fmla="*/ 1224530 h 3613735"/>
              <a:gd name="connsiteX192" fmla="*/ 264359 w 13846425"/>
              <a:gd name="connsiteY192" fmla="*/ 1237000 h 3613735"/>
              <a:gd name="connsiteX193" fmla="*/ 261865 w 13846425"/>
              <a:gd name="connsiteY193" fmla="*/ 1261939 h 3613735"/>
              <a:gd name="connsiteX194" fmla="*/ 219468 w 13846425"/>
              <a:gd name="connsiteY194" fmla="*/ 1269421 h 3613735"/>
              <a:gd name="connsiteX195" fmla="*/ 219468 w 13846425"/>
              <a:gd name="connsiteY195" fmla="*/ 1351722 h 3613735"/>
              <a:gd name="connsiteX196" fmla="*/ 177071 w 13846425"/>
              <a:gd name="connsiteY196" fmla="*/ 1354216 h 3613735"/>
              <a:gd name="connsiteX197" fmla="*/ 182059 w 13846425"/>
              <a:gd name="connsiteY197" fmla="*/ 1760730 h 3613735"/>
              <a:gd name="connsiteX198" fmla="*/ 114722 w 13846425"/>
              <a:gd name="connsiteY198" fmla="*/ 1758236 h 3613735"/>
              <a:gd name="connsiteX199" fmla="*/ 114722 w 13846425"/>
              <a:gd name="connsiteY199" fmla="*/ 1965234 h 3613735"/>
              <a:gd name="connsiteX200" fmla="*/ 39903 w 13846425"/>
              <a:gd name="connsiteY200" fmla="*/ 1967728 h 3613735"/>
              <a:gd name="connsiteX201" fmla="*/ 0 w 13846425"/>
              <a:gd name="connsiteY201" fmla="*/ 1970222 h 3613735"/>
              <a:gd name="connsiteX202" fmla="*/ 0 w 13846425"/>
              <a:gd name="connsiteY202" fmla="*/ 3613736 h 3613735"/>
              <a:gd name="connsiteX203" fmla="*/ 13846426 w 13846425"/>
              <a:gd name="connsiteY203" fmla="*/ 3613736 h 3613735"/>
              <a:gd name="connsiteX204" fmla="*/ 13846426 w 13846425"/>
              <a:gd name="connsiteY204" fmla="*/ 2351796 h 3613735"/>
              <a:gd name="connsiteX205" fmla="*/ 13292768 w 13846425"/>
              <a:gd name="connsiteY205" fmla="*/ 2344315 h 361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3846425" h="3613735">
                <a:moveTo>
                  <a:pt x="13292768" y="2344315"/>
                </a:moveTo>
                <a:lnTo>
                  <a:pt x="13240395" y="1566202"/>
                </a:lnTo>
                <a:lnTo>
                  <a:pt x="12741605" y="1571189"/>
                </a:lnTo>
                <a:lnTo>
                  <a:pt x="12724147" y="957677"/>
                </a:lnTo>
                <a:lnTo>
                  <a:pt x="12442330" y="962665"/>
                </a:lnTo>
                <a:lnTo>
                  <a:pt x="12437342" y="733222"/>
                </a:lnTo>
                <a:lnTo>
                  <a:pt x="11793903" y="571115"/>
                </a:lnTo>
                <a:lnTo>
                  <a:pt x="11212812" y="650921"/>
                </a:lnTo>
                <a:lnTo>
                  <a:pt x="11252715" y="1663466"/>
                </a:lnTo>
                <a:lnTo>
                  <a:pt x="11177896" y="1665960"/>
                </a:lnTo>
                <a:lnTo>
                  <a:pt x="11157945" y="1498865"/>
                </a:lnTo>
                <a:lnTo>
                  <a:pt x="10536950" y="1481407"/>
                </a:lnTo>
                <a:lnTo>
                  <a:pt x="10544432" y="1668453"/>
                </a:lnTo>
                <a:lnTo>
                  <a:pt x="10454650" y="1675935"/>
                </a:lnTo>
                <a:lnTo>
                  <a:pt x="10457143" y="1743272"/>
                </a:lnTo>
                <a:lnTo>
                  <a:pt x="10389808" y="1745766"/>
                </a:lnTo>
                <a:lnTo>
                  <a:pt x="10392301" y="1369179"/>
                </a:lnTo>
                <a:lnTo>
                  <a:pt x="9960848" y="1339252"/>
                </a:lnTo>
                <a:lnTo>
                  <a:pt x="9766320" y="1364192"/>
                </a:lnTo>
                <a:lnTo>
                  <a:pt x="9771306" y="1683417"/>
                </a:lnTo>
                <a:lnTo>
                  <a:pt x="9649103" y="1690899"/>
                </a:lnTo>
                <a:lnTo>
                  <a:pt x="9636634" y="1753248"/>
                </a:lnTo>
                <a:lnTo>
                  <a:pt x="9556827" y="1758236"/>
                </a:lnTo>
                <a:lnTo>
                  <a:pt x="9544357" y="1593635"/>
                </a:lnTo>
                <a:lnTo>
                  <a:pt x="8930845" y="1598623"/>
                </a:lnTo>
                <a:lnTo>
                  <a:pt x="8925857" y="1441504"/>
                </a:lnTo>
                <a:lnTo>
                  <a:pt x="8826099" y="1439010"/>
                </a:lnTo>
                <a:lnTo>
                  <a:pt x="8813629" y="1394119"/>
                </a:lnTo>
                <a:lnTo>
                  <a:pt x="8726341" y="1389131"/>
                </a:lnTo>
                <a:lnTo>
                  <a:pt x="8596655" y="1399107"/>
                </a:lnTo>
                <a:lnTo>
                  <a:pt x="8599148" y="1434022"/>
                </a:lnTo>
                <a:lnTo>
                  <a:pt x="8479439" y="1431528"/>
                </a:lnTo>
                <a:lnTo>
                  <a:pt x="8279923" y="1448986"/>
                </a:lnTo>
                <a:lnTo>
                  <a:pt x="8279923" y="1548744"/>
                </a:lnTo>
                <a:lnTo>
                  <a:pt x="8157720" y="1553732"/>
                </a:lnTo>
                <a:lnTo>
                  <a:pt x="8145251" y="1114796"/>
                </a:lnTo>
                <a:lnTo>
                  <a:pt x="7753700" y="1099833"/>
                </a:lnTo>
                <a:lnTo>
                  <a:pt x="7559172" y="1179639"/>
                </a:lnTo>
                <a:lnTo>
                  <a:pt x="7344691" y="1179639"/>
                </a:lnTo>
                <a:lnTo>
                  <a:pt x="7282342" y="1197097"/>
                </a:lnTo>
                <a:lnTo>
                  <a:pt x="6870840" y="1192109"/>
                </a:lnTo>
                <a:lnTo>
                  <a:pt x="6833431" y="1212060"/>
                </a:lnTo>
                <a:lnTo>
                  <a:pt x="6835925" y="1119784"/>
                </a:lnTo>
                <a:cubicBezTo>
                  <a:pt x="6835925" y="1119784"/>
                  <a:pt x="6773577" y="1104821"/>
                  <a:pt x="6718709" y="1104821"/>
                </a:cubicBezTo>
                <a:cubicBezTo>
                  <a:pt x="6666335" y="1104821"/>
                  <a:pt x="6471807" y="1119784"/>
                  <a:pt x="6471807" y="1119784"/>
                </a:cubicBezTo>
                <a:lnTo>
                  <a:pt x="6464326" y="1204579"/>
                </a:lnTo>
                <a:lnTo>
                  <a:pt x="6431905" y="1217048"/>
                </a:lnTo>
                <a:lnTo>
                  <a:pt x="6441880" y="1631044"/>
                </a:lnTo>
                <a:lnTo>
                  <a:pt x="6392001" y="1626056"/>
                </a:lnTo>
                <a:lnTo>
                  <a:pt x="6372049" y="1586153"/>
                </a:lnTo>
                <a:lnTo>
                  <a:pt x="6254833" y="1583659"/>
                </a:lnTo>
                <a:lnTo>
                  <a:pt x="6185003" y="1636032"/>
                </a:lnTo>
                <a:lnTo>
                  <a:pt x="6182510" y="1673441"/>
                </a:lnTo>
                <a:lnTo>
                  <a:pt x="6085245" y="1673441"/>
                </a:lnTo>
                <a:lnTo>
                  <a:pt x="6052824" y="1431528"/>
                </a:lnTo>
                <a:lnTo>
                  <a:pt x="6037861" y="1668453"/>
                </a:lnTo>
                <a:lnTo>
                  <a:pt x="6015414" y="1668453"/>
                </a:lnTo>
                <a:lnTo>
                  <a:pt x="5898198" y="1758236"/>
                </a:lnTo>
                <a:lnTo>
                  <a:pt x="5883235" y="1618574"/>
                </a:lnTo>
                <a:lnTo>
                  <a:pt x="5828368" y="1616081"/>
                </a:lnTo>
                <a:lnTo>
                  <a:pt x="5823380" y="1598623"/>
                </a:lnTo>
                <a:lnTo>
                  <a:pt x="5748561" y="1598623"/>
                </a:lnTo>
                <a:lnTo>
                  <a:pt x="5741080" y="1516323"/>
                </a:lnTo>
                <a:lnTo>
                  <a:pt x="5666261" y="1511334"/>
                </a:lnTo>
                <a:lnTo>
                  <a:pt x="5656285" y="1563708"/>
                </a:lnTo>
                <a:lnTo>
                  <a:pt x="5628852" y="1566202"/>
                </a:lnTo>
                <a:lnTo>
                  <a:pt x="5621370" y="1618574"/>
                </a:lnTo>
                <a:lnTo>
                  <a:pt x="5571491" y="1621068"/>
                </a:lnTo>
                <a:lnTo>
                  <a:pt x="5564010" y="1778187"/>
                </a:lnTo>
                <a:lnTo>
                  <a:pt x="5511636" y="1778187"/>
                </a:lnTo>
                <a:lnTo>
                  <a:pt x="5509142" y="2032571"/>
                </a:lnTo>
                <a:lnTo>
                  <a:pt x="5461757" y="2032571"/>
                </a:lnTo>
                <a:lnTo>
                  <a:pt x="5451782" y="1486395"/>
                </a:lnTo>
                <a:lnTo>
                  <a:pt x="5317108" y="1486395"/>
                </a:lnTo>
                <a:lnTo>
                  <a:pt x="5307131" y="1446492"/>
                </a:lnTo>
                <a:lnTo>
                  <a:pt x="5289675" y="1436516"/>
                </a:lnTo>
                <a:lnTo>
                  <a:pt x="4997882" y="1436516"/>
                </a:lnTo>
                <a:lnTo>
                  <a:pt x="4987906" y="957677"/>
                </a:lnTo>
                <a:lnTo>
                  <a:pt x="4965461" y="917774"/>
                </a:lnTo>
                <a:lnTo>
                  <a:pt x="4848245" y="865401"/>
                </a:lnTo>
                <a:lnTo>
                  <a:pt x="4543982" y="872883"/>
                </a:lnTo>
                <a:lnTo>
                  <a:pt x="4501585" y="917774"/>
                </a:lnTo>
                <a:lnTo>
                  <a:pt x="4499091" y="1414071"/>
                </a:lnTo>
                <a:lnTo>
                  <a:pt x="4287105" y="1414071"/>
                </a:lnTo>
                <a:lnTo>
                  <a:pt x="4284611" y="1551238"/>
                </a:lnTo>
                <a:lnTo>
                  <a:pt x="4157420" y="1551238"/>
                </a:lnTo>
                <a:lnTo>
                  <a:pt x="4152431" y="1426540"/>
                </a:lnTo>
                <a:lnTo>
                  <a:pt x="4132480" y="1419058"/>
                </a:lnTo>
                <a:lnTo>
                  <a:pt x="4124998" y="1386637"/>
                </a:lnTo>
                <a:lnTo>
                  <a:pt x="4035216" y="1386637"/>
                </a:lnTo>
                <a:lnTo>
                  <a:pt x="4032722" y="1416564"/>
                </a:lnTo>
                <a:lnTo>
                  <a:pt x="4012771" y="1419058"/>
                </a:lnTo>
                <a:cubicBezTo>
                  <a:pt x="4012771" y="1419058"/>
                  <a:pt x="4012771" y="1471431"/>
                  <a:pt x="4012771" y="1478913"/>
                </a:cubicBezTo>
                <a:cubicBezTo>
                  <a:pt x="4012771" y="1486395"/>
                  <a:pt x="3838194" y="1483901"/>
                  <a:pt x="3838194" y="1483901"/>
                </a:cubicBezTo>
                <a:lnTo>
                  <a:pt x="3828217" y="1668453"/>
                </a:lnTo>
                <a:lnTo>
                  <a:pt x="3743423" y="1670947"/>
                </a:lnTo>
                <a:lnTo>
                  <a:pt x="3740929" y="1773199"/>
                </a:lnTo>
                <a:lnTo>
                  <a:pt x="3723472" y="1773199"/>
                </a:lnTo>
                <a:lnTo>
                  <a:pt x="3715990" y="1845524"/>
                </a:lnTo>
                <a:lnTo>
                  <a:pt x="3661123" y="1848018"/>
                </a:lnTo>
                <a:lnTo>
                  <a:pt x="3651147" y="1867970"/>
                </a:lnTo>
                <a:lnTo>
                  <a:pt x="3593786" y="1867970"/>
                </a:lnTo>
                <a:lnTo>
                  <a:pt x="3593786" y="1848018"/>
                </a:lnTo>
                <a:cubicBezTo>
                  <a:pt x="3593786" y="1848018"/>
                  <a:pt x="3528943" y="1850512"/>
                  <a:pt x="3526450" y="1850512"/>
                </a:cubicBezTo>
                <a:cubicBezTo>
                  <a:pt x="3521462" y="1850512"/>
                  <a:pt x="3518967" y="1815597"/>
                  <a:pt x="3518967" y="1815597"/>
                </a:cubicBezTo>
                <a:lnTo>
                  <a:pt x="3476571" y="1810609"/>
                </a:lnTo>
                <a:lnTo>
                  <a:pt x="3471583" y="1653490"/>
                </a:lnTo>
                <a:lnTo>
                  <a:pt x="3394270" y="1638526"/>
                </a:lnTo>
                <a:lnTo>
                  <a:pt x="3092501" y="1646008"/>
                </a:lnTo>
                <a:lnTo>
                  <a:pt x="3085020" y="1416564"/>
                </a:lnTo>
                <a:lnTo>
                  <a:pt x="3062574" y="1406589"/>
                </a:lnTo>
                <a:lnTo>
                  <a:pt x="3060080" y="1244482"/>
                </a:lnTo>
                <a:lnTo>
                  <a:pt x="3047611" y="1229518"/>
                </a:lnTo>
                <a:lnTo>
                  <a:pt x="3050105" y="1132254"/>
                </a:lnTo>
                <a:lnTo>
                  <a:pt x="2987756" y="1102327"/>
                </a:lnTo>
                <a:cubicBezTo>
                  <a:pt x="2987756" y="1102327"/>
                  <a:pt x="2995237" y="897822"/>
                  <a:pt x="2977780" y="865401"/>
                </a:cubicBezTo>
                <a:cubicBezTo>
                  <a:pt x="2960322" y="832980"/>
                  <a:pt x="2940371" y="837968"/>
                  <a:pt x="2940371" y="837968"/>
                </a:cubicBezTo>
                <a:cubicBezTo>
                  <a:pt x="2940371" y="837968"/>
                  <a:pt x="2937877" y="830486"/>
                  <a:pt x="2937877" y="808040"/>
                </a:cubicBezTo>
                <a:cubicBezTo>
                  <a:pt x="2937877" y="788089"/>
                  <a:pt x="2920419" y="740704"/>
                  <a:pt x="2920419" y="740704"/>
                </a:cubicBezTo>
                <a:cubicBezTo>
                  <a:pt x="2920419" y="740704"/>
                  <a:pt x="2920419" y="713270"/>
                  <a:pt x="2917925" y="688331"/>
                </a:cubicBezTo>
                <a:cubicBezTo>
                  <a:pt x="2915431" y="663391"/>
                  <a:pt x="2895479" y="643440"/>
                  <a:pt x="2895479" y="643440"/>
                </a:cubicBezTo>
                <a:cubicBezTo>
                  <a:pt x="2895479" y="643440"/>
                  <a:pt x="2890492" y="623488"/>
                  <a:pt x="2883010" y="596054"/>
                </a:cubicBezTo>
                <a:cubicBezTo>
                  <a:pt x="2875528" y="568621"/>
                  <a:pt x="2838119" y="548669"/>
                  <a:pt x="2838119" y="548669"/>
                </a:cubicBezTo>
                <a:cubicBezTo>
                  <a:pt x="2838119" y="548669"/>
                  <a:pt x="2840613" y="533706"/>
                  <a:pt x="2835625" y="511260"/>
                </a:cubicBezTo>
                <a:cubicBezTo>
                  <a:pt x="2830636" y="488814"/>
                  <a:pt x="2808191" y="471357"/>
                  <a:pt x="2808191" y="471357"/>
                </a:cubicBezTo>
                <a:cubicBezTo>
                  <a:pt x="2808191" y="471357"/>
                  <a:pt x="2810685" y="451405"/>
                  <a:pt x="2805697" y="431454"/>
                </a:cubicBezTo>
                <a:cubicBezTo>
                  <a:pt x="2800709" y="411502"/>
                  <a:pt x="2780757" y="381575"/>
                  <a:pt x="2780757" y="381575"/>
                </a:cubicBezTo>
                <a:lnTo>
                  <a:pt x="2743348" y="0"/>
                </a:lnTo>
                <a:cubicBezTo>
                  <a:pt x="2743348" y="0"/>
                  <a:pt x="2735867" y="261865"/>
                  <a:pt x="2730878" y="301768"/>
                </a:cubicBezTo>
                <a:cubicBezTo>
                  <a:pt x="2725891" y="339177"/>
                  <a:pt x="2728385" y="384069"/>
                  <a:pt x="2728385" y="384069"/>
                </a:cubicBezTo>
                <a:cubicBezTo>
                  <a:pt x="2728385" y="384069"/>
                  <a:pt x="2723397" y="386562"/>
                  <a:pt x="2715915" y="406514"/>
                </a:cubicBezTo>
                <a:cubicBezTo>
                  <a:pt x="2708433" y="423972"/>
                  <a:pt x="2708433" y="466369"/>
                  <a:pt x="2708433" y="466369"/>
                </a:cubicBezTo>
                <a:cubicBezTo>
                  <a:pt x="2708433" y="466369"/>
                  <a:pt x="2698457" y="473851"/>
                  <a:pt x="2693469" y="488814"/>
                </a:cubicBezTo>
                <a:cubicBezTo>
                  <a:pt x="2688482" y="503778"/>
                  <a:pt x="2685987" y="551163"/>
                  <a:pt x="2685987" y="551163"/>
                </a:cubicBezTo>
                <a:cubicBezTo>
                  <a:pt x="2685987" y="551163"/>
                  <a:pt x="2663542" y="561139"/>
                  <a:pt x="2651072" y="581091"/>
                </a:cubicBezTo>
                <a:cubicBezTo>
                  <a:pt x="2638603" y="601042"/>
                  <a:pt x="2641097" y="645933"/>
                  <a:pt x="2641097" y="645933"/>
                </a:cubicBezTo>
                <a:cubicBezTo>
                  <a:pt x="2641097" y="645933"/>
                  <a:pt x="2631120" y="653415"/>
                  <a:pt x="2621145" y="665885"/>
                </a:cubicBezTo>
                <a:cubicBezTo>
                  <a:pt x="2611169" y="678355"/>
                  <a:pt x="2613663" y="730728"/>
                  <a:pt x="2613663" y="730728"/>
                </a:cubicBezTo>
                <a:cubicBezTo>
                  <a:pt x="2613663" y="730728"/>
                  <a:pt x="2611169" y="733222"/>
                  <a:pt x="2601193" y="743198"/>
                </a:cubicBezTo>
                <a:cubicBezTo>
                  <a:pt x="2591218" y="753173"/>
                  <a:pt x="2598699" y="813028"/>
                  <a:pt x="2593711" y="815522"/>
                </a:cubicBezTo>
                <a:cubicBezTo>
                  <a:pt x="2588723" y="818016"/>
                  <a:pt x="2586229" y="865401"/>
                  <a:pt x="2586229" y="865401"/>
                </a:cubicBezTo>
                <a:cubicBezTo>
                  <a:pt x="2586229" y="865401"/>
                  <a:pt x="2573760" y="875377"/>
                  <a:pt x="2571265" y="880365"/>
                </a:cubicBezTo>
                <a:cubicBezTo>
                  <a:pt x="2568771" y="885353"/>
                  <a:pt x="2573760" y="1119784"/>
                  <a:pt x="2573760" y="1119784"/>
                </a:cubicBezTo>
                <a:lnTo>
                  <a:pt x="2483977" y="1132254"/>
                </a:lnTo>
                <a:lnTo>
                  <a:pt x="2493953" y="1613587"/>
                </a:lnTo>
                <a:lnTo>
                  <a:pt x="2396689" y="1613587"/>
                </a:lnTo>
                <a:lnTo>
                  <a:pt x="2394195" y="1738284"/>
                </a:lnTo>
                <a:lnTo>
                  <a:pt x="2364268" y="1738284"/>
                </a:lnTo>
                <a:lnTo>
                  <a:pt x="2366762" y="1915355"/>
                </a:lnTo>
                <a:lnTo>
                  <a:pt x="2349304" y="1915355"/>
                </a:lnTo>
                <a:lnTo>
                  <a:pt x="2341822" y="1506347"/>
                </a:lnTo>
                <a:lnTo>
                  <a:pt x="2296931" y="1476419"/>
                </a:lnTo>
                <a:lnTo>
                  <a:pt x="2296931" y="1416564"/>
                </a:lnTo>
                <a:lnTo>
                  <a:pt x="2264510" y="1399107"/>
                </a:lnTo>
                <a:lnTo>
                  <a:pt x="2249546" y="1341746"/>
                </a:lnTo>
                <a:lnTo>
                  <a:pt x="2142306" y="1341746"/>
                </a:lnTo>
                <a:lnTo>
                  <a:pt x="2134824" y="1404095"/>
                </a:lnTo>
                <a:lnTo>
                  <a:pt x="2022596" y="1411576"/>
                </a:lnTo>
                <a:lnTo>
                  <a:pt x="1902886" y="1411576"/>
                </a:lnTo>
                <a:lnTo>
                  <a:pt x="1875453" y="1424046"/>
                </a:lnTo>
                <a:lnTo>
                  <a:pt x="1636033" y="1421552"/>
                </a:lnTo>
                <a:lnTo>
                  <a:pt x="1633539" y="1431528"/>
                </a:lnTo>
                <a:lnTo>
                  <a:pt x="1503854" y="1424046"/>
                </a:lnTo>
                <a:lnTo>
                  <a:pt x="1421553" y="1448986"/>
                </a:lnTo>
                <a:lnTo>
                  <a:pt x="1421553" y="1513829"/>
                </a:lnTo>
                <a:lnTo>
                  <a:pt x="1381650" y="1513829"/>
                </a:lnTo>
                <a:lnTo>
                  <a:pt x="1010051" y="1538768"/>
                </a:lnTo>
                <a:lnTo>
                  <a:pt x="1010051" y="2012619"/>
                </a:lnTo>
                <a:lnTo>
                  <a:pt x="987605" y="2010125"/>
                </a:lnTo>
                <a:lnTo>
                  <a:pt x="980124" y="1728308"/>
                </a:lnTo>
                <a:lnTo>
                  <a:pt x="867896" y="1728308"/>
                </a:lnTo>
                <a:lnTo>
                  <a:pt x="862908" y="1650996"/>
                </a:lnTo>
                <a:lnTo>
                  <a:pt x="663392" y="1646008"/>
                </a:lnTo>
                <a:lnTo>
                  <a:pt x="511260" y="1655984"/>
                </a:lnTo>
                <a:lnTo>
                  <a:pt x="511260" y="1486395"/>
                </a:lnTo>
                <a:lnTo>
                  <a:pt x="498791" y="1478913"/>
                </a:lnTo>
                <a:lnTo>
                  <a:pt x="498791" y="1359204"/>
                </a:lnTo>
                <a:lnTo>
                  <a:pt x="463875" y="1351722"/>
                </a:lnTo>
                <a:lnTo>
                  <a:pt x="456394" y="1274409"/>
                </a:lnTo>
                <a:lnTo>
                  <a:pt x="416490" y="1266927"/>
                </a:lnTo>
                <a:lnTo>
                  <a:pt x="404021" y="1234506"/>
                </a:lnTo>
                <a:lnTo>
                  <a:pt x="376587" y="1219542"/>
                </a:lnTo>
                <a:lnTo>
                  <a:pt x="371600" y="1099833"/>
                </a:lnTo>
                <a:lnTo>
                  <a:pt x="361623" y="1087363"/>
                </a:lnTo>
                <a:lnTo>
                  <a:pt x="361623" y="1057435"/>
                </a:lnTo>
                <a:lnTo>
                  <a:pt x="349153" y="1052448"/>
                </a:lnTo>
                <a:lnTo>
                  <a:pt x="334190" y="847943"/>
                </a:lnTo>
                <a:lnTo>
                  <a:pt x="329202" y="1054942"/>
                </a:lnTo>
                <a:lnTo>
                  <a:pt x="311744" y="1059929"/>
                </a:lnTo>
                <a:lnTo>
                  <a:pt x="309251" y="1084869"/>
                </a:lnTo>
                <a:lnTo>
                  <a:pt x="299274" y="1097339"/>
                </a:lnTo>
                <a:lnTo>
                  <a:pt x="294287" y="1224530"/>
                </a:lnTo>
                <a:lnTo>
                  <a:pt x="264359" y="1237000"/>
                </a:lnTo>
                <a:lnTo>
                  <a:pt x="261865" y="1261939"/>
                </a:lnTo>
                <a:lnTo>
                  <a:pt x="219468" y="1269421"/>
                </a:lnTo>
                <a:lnTo>
                  <a:pt x="219468" y="1351722"/>
                </a:lnTo>
                <a:lnTo>
                  <a:pt x="177071" y="1354216"/>
                </a:lnTo>
                <a:lnTo>
                  <a:pt x="182059" y="1760730"/>
                </a:lnTo>
                <a:lnTo>
                  <a:pt x="114722" y="1758236"/>
                </a:lnTo>
                <a:lnTo>
                  <a:pt x="114722" y="1965234"/>
                </a:lnTo>
                <a:lnTo>
                  <a:pt x="39903" y="1967728"/>
                </a:lnTo>
                <a:lnTo>
                  <a:pt x="0" y="1970222"/>
                </a:lnTo>
                <a:lnTo>
                  <a:pt x="0" y="3613736"/>
                </a:lnTo>
                <a:lnTo>
                  <a:pt x="13846426" y="3613736"/>
                </a:lnTo>
                <a:lnTo>
                  <a:pt x="13846426" y="2351796"/>
                </a:lnTo>
                <a:lnTo>
                  <a:pt x="13292768" y="2344315"/>
                </a:lnTo>
                <a:close/>
              </a:path>
            </a:pathLst>
          </a:custGeom>
          <a:solidFill>
            <a:srgbClr val="2E5974"/>
          </a:solidFill>
          <a:ln w="249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4CE132D4-0744-4581-B579-090D8E844B27}"/>
              </a:ext>
            </a:extLst>
          </p:cNvPr>
          <p:cNvSpPr/>
          <p:nvPr/>
        </p:nvSpPr>
        <p:spPr>
          <a:xfrm>
            <a:off x="583350" y="1220829"/>
            <a:ext cx="7728759" cy="2773273"/>
          </a:xfrm>
          <a:custGeom>
            <a:avLst/>
            <a:gdLst>
              <a:gd name="connsiteX0" fmla="*/ 7656435 w 7728759"/>
              <a:gd name="connsiteY0" fmla="*/ 2092425 h 2773273"/>
              <a:gd name="connsiteX1" fmla="*/ 7651447 w 7728759"/>
              <a:gd name="connsiteY1" fmla="*/ 1601117 h 2773273"/>
              <a:gd name="connsiteX2" fmla="*/ 7571640 w 7728759"/>
              <a:gd name="connsiteY2" fmla="*/ 1264433 h 2773273"/>
              <a:gd name="connsiteX3" fmla="*/ 7239945 w 7728759"/>
              <a:gd name="connsiteY3" fmla="*/ 1366685 h 2773273"/>
              <a:gd name="connsiteX4" fmla="*/ 7210018 w 7728759"/>
              <a:gd name="connsiteY4" fmla="*/ 1431528 h 2773273"/>
              <a:gd name="connsiteX5" fmla="*/ 7217499 w 7728759"/>
              <a:gd name="connsiteY5" fmla="*/ 1853006 h 2773273"/>
              <a:gd name="connsiteX6" fmla="*/ 7192560 w 7728759"/>
              <a:gd name="connsiteY6" fmla="*/ 1850512 h 2773273"/>
              <a:gd name="connsiteX7" fmla="*/ 7167620 w 7728759"/>
              <a:gd name="connsiteY7" fmla="*/ 1628550 h 2773273"/>
              <a:gd name="connsiteX8" fmla="*/ 7142681 w 7728759"/>
              <a:gd name="connsiteY8" fmla="*/ 1618574 h 2773273"/>
              <a:gd name="connsiteX9" fmla="*/ 7132705 w 7728759"/>
              <a:gd name="connsiteY9" fmla="*/ 1563708 h 2773273"/>
              <a:gd name="connsiteX10" fmla="*/ 7022971 w 7728759"/>
              <a:gd name="connsiteY10" fmla="*/ 1548744 h 2773273"/>
              <a:gd name="connsiteX11" fmla="*/ 6998032 w 7728759"/>
              <a:gd name="connsiteY11" fmla="*/ 1356709 h 2773273"/>
              <a:gd name="connsiteX12" fmla="*/ 6960622 w 7728759"/>
              <a:gd name="connsiteY12" fmla="*/ 1341746 h 2773273"/>
              <a:gd name="connsiteX13" fmla="*/ 6626433 w 7728759"/>
              <a:gd name="connsiteY13" fmla="*/ 1431528 h 2773273"/>
              <a:gd name="connsiteX14" fmla="*/ 6606481 w 7728759"/>
              <a:gd name="connsiteY14" fmla="*/ 1094845 h 2773273"/>
              <a:gd name="connsiteX15" fmla="*/ 6574060 w 7728759"/>
              <a:gd name="connsiteY15" fmla="*/ 1087363 h 2773273"/>
              <a:gd name="connsiteX16" fmla="*/ 6564084 w 7728759"/>
              <a:gd name="connsiteY16" fmla="*/ 980123 h 2773273"/>
              <a:gd name="connsiteX17" fmla="*/ 6304712 w 7728759"/>
              <a:gd name="connsiteY17" fmla="*/ 940220 h 2773273"/>
              <a:gd name="connsiteX18" fmla="*/ 6234882 w 7728759"/>
              <a:gd name="connsiteY18" fmla="*/ 955183 h 2773273"/>
              <a:gd name="connsiteX19" fmla="*/ 6227400 w 7728759"/>
              <a:gd name="connsiteY19" fmla="*/ 1057435 h 2773273"/>
              <a:gd name="connsiteX20" fmla="*/ 6197473 w 7728759"/>
              <a:gd name="connsiteY20" fmla="*/ 1059929 h 2773273"/>
              <a:gd name="connsiteX21" fmla="*/ 6157569 w 7728759"/>
              <a:gd name="connsiteY21" fmla="*/ 2020101 h 2773273"/>
              <a:gd name="connsiteX22" fmla="*/ 6087739 w 7728759"/>
              <a:gd name="connsiteY22" fmla="*/ 2017607 h 2773273"/>
              <a:gd name="connsiteX23" fmla="*/ 6082751 w 7728759"/>
              <a:gd name="connsiteY23" fmla="*/ 1655984 h 2773273"/>
              <a:gd name="connsiteX24" fmla="*/ 5965535 w 7728759"/>
              <a:gd name="connsiteY24" fmla="*/ 1660972 h 2773273"/>
              <a:gd name="connsiteX25" fmla="*/ 5875753 w 7728759"/>
              <a:gd name="connsiteY25" fmla="*/ 1783175 h 2773273"/>
              <a:gd name="connsiteX26" fmla="*/ 5868271 w 7728759"/>
              <a:gd name="connsiteY26" fmla="*/ 1613587 h 2773273"/>
              <a:gd name="connsiteX27" fmla="*/ 5838344 w 7728759"/>
              <a:gd name="connsiteY27" fmla="*/ 1606105 h 2773273"/>
              <a:gd name="connsiteX28" fmla="*/ 5798440 w 7728759"/>
              <a:gd name="connsiteY28" fmla="*/ 1097339 h 2773273"/>
              <a:gd name="connsiteX29" fmla="*/ 5678731 w 7728759"/>
              <a:gd name="connsiteY29" fmla="*/ 1089857 h 2773273"/>
              <a:gd name="connsiteX30" fmla="*/ 5678731 w 7728759"/>
              <a:gd name="connsiteY30" fmla="*/ 1468937 h 2773273"/>
              <a:gd name="connsiteX31" fmla="*/ 5646309 w 7728759"/>
              <a:gd name="connsiteY31" fmla="*/ 1429034 h 2773273"/>
              <a:gd name="connsiteX32" fmla="*/ 5504154 w 7728759"/>
              <a:gd name="connsiteY32" fmla="*/ 1414070 h 2773273"/>
              <a:gd name="connsiteX33" fmla="*/ 5464251 w 7728759"/>
              <a:gd name="connsiteY33" fmla="*/ 1331770 h 2773273"/>
              <a:gd name="connsiteX34" fmla="*/ 5399408 w 7728759"/>
              <a:gd name="connsiteY34" fmla="*/ 1326782 h 2773273"/>
              <a:gd name="connsiteX35" fmla="*/ 5396914 w 7728759"/>
              <a:gd name="connsiteY35" fmla="*/ 1830560 h 2773273"/>
              <a:gd name="connsiteX36" fmla="*/ 5357010 w 7728759"/>
              <a:gd name="connsiteY36" fmla="*/ 1835548 h 2773273"/>
              <a:gd name="connsiteX37" fmla="*/ 5339553 w 7728759"/>
              <a:gd name="connsiteY37" fmla="*/ 1825572 h 2773273"/>
              <a:gd name="connsiteX38" fmla="*/ 5277204 w 7728759"/>
              <a:gd name="connsiteY38" fmla="*/ 1818090 h 2773273"/>
              <a:gd name="connsiteX39" fmla="*/ 5269722 w 7728759"/>
              <a:gd name="connsiteY39" fmla="*/ 1326782 h 2773273"/>
              <a:gd name="connsiteX40" fmla="*/ 5212361 w 7728759"/>
              <a:gd name="connsiteY40" fmla="*/ 1314312 h 2773273"/>
              <a:gd name="connsiteX41" fmla="*/ 5194903 w 7728759"/>
              <a:gd name="connsiteY41" fmla="*/ 1184627 h 2773273"/>
              <a:gd name="connsiteX42" fmla="*/ 5162482 w 7728759"/>
              <a:gd name="connsiteY42" fmla="*/ 1117290 h 2773273"/>
              <a:gd name="connsiteX43" fmla="*/ 5102628 w 7728759"/>
              <a:gd name="connsiteY43" fmla="*/ 1264433 h 2773273"/>
              <a:gd name="connsiteX44" fmla="*/ 5097639 w 7728759"/>
              <a:gd name="connsiteY44" fmla="*/ 1404095 h 2773273"/>
              <a:gd name="connsiteX45" fmla="*/ 5060230 w 7728759"/>
              <a:gd name="connsiteY45" fmla="*/ 1396613 h 2773273"/>
              <a:gd name="connsiteX46" fmla="*/ 5022821 w 7728759"/>
              <a:gd name="connsiteY46" fmla="*/ 1406589 h 2773273"/>
              <a:gd name="connsiteX47" fmla="*/ 4940521 w 7728759"/>
              <a:gd name="connsiteY47" fmla="*/ 1369179 h 2773273"/>
              <a:gd name="connsiteX48" fmla="*/ 4943015 w 7728759"/>
              <a:gd name="connsiteY48" fmla="*/ 865401 h 2773273"/>
              <a:gd name="connsiteX49" fmla="*/ 4853232 w 7728759"/>
              <a:gd name="connsiteY49" fmla="*/ 850437 h 2773273"/>
              <a:gd name="connsiteX50" fmla="*/ 4835774 w 7728759"/>
              <a:gd name="connsiteY50" fmla="*/ 653415 h 2773273"/>
              <a:gd name="connsiteX51" fmla="*/ 4534006 w 7728759"/>
              <a:gd name="connsiteY51" fmla="*/ 608524 h 2773273"/>
              <a:gd name="connsiteX52" fmla="*/ 4521536 w 7728759"/>
              <a:gd name="connsiteY52" fmla="*/ 643439 h 2773273"/>
              <a:gd name="connsiteX53" fmla="*/ 4411802 w 7728759"/>
              <a:gd name="connsiteY53" fmla="*/ 648427 h 2773273"/>
              <a:gd name="connsiteX54" fmla="*/ 4404321 w 7728759"/>
              <a:gd name="connsiteY54" fmla="*/ 760655 h 2773273"/>
              <a:gd name="connsiteX55" fmla="*/ 4374393 w 7728759"/>
              <a:gd name="connsiteY55" fmla="*/ 763149 h 2773273"/>
              <a:gd name="connsiteX56" fmla="*/ 4369406 w 7728759"/>
              <a:gd name="connsiteY56" fmla="*/ 877871 h 2773273"/>
              <a:gd name="connsiteX57" fmla="*/ 4334490 w 7728759"/>
              <a:gd name="connsiteY57" fmla="*/ 895328 h 2773273"/>
              <a:gd name="connsiteX58" fmla="*/ 4282117 w 7728759"/>
              <a:gd name="connsiteY58" fmla="*/ 895328 h 2773273"/>
              <a:gd name="connsiteX59" fmla="*/ 4282117 w 7728759"/>
              <a:gd name="connsiteY59" fmla="*/ 1027508 h 2773273"/>
              <a:gd name="connsiteX60" fmla="*/ 4147443 w 7728759"/>
              <a:gd name="connsiteY60" fmla="*/ 1027508 h 2773273"/>
              <a:gd name="connsiteX61" fmla="*/ 4134973 w 7728759"/>
              <a:gd name="connsiteY61" fmla="*/ 1329276 h 2773273"/>
              <a:gd name="connsiteX62" fmla="*/ 4012770 w 7728759"/>
              <a:gd name="connsiteY62" fmla="*/ 1324288 h 2773273"/>
              <a:gd name="connsiteX63" fmla="*/ 3992818 w 7728759"/>
              <a:gd name="connsiteY63" fmla="*/ 384069 h 2773273"/>
              <a:gd name="connsiteX64" fmla="*/ 3785820 w 7728759"/>
              <a:gd name="connsiteY64" fmla="*/ 384069 h 2773273"/>
              <a:gd name="connsiteX65" fmla="*/ 3793302 w 7728759"/>
              <a:gd name="connsiteY65" fmla="*/ 1603611 h 2773273"/>
              <a:gd name="connsiteX66" fmla="*/ 3678580 w 7728759"/>
              <a:gd name="connsiteY66" fmla="*/ 1608599 h 2773273"/>
              <a:gd name="connsiteX67" fmla="*/ 3676086 w 7728759"/>
              <a:gd name="connsiteY67" fmla="*/ 2094919 h 2773273"/>
              <a:gd name="connsiteX68" fmla="*/ 3456619 w 7728759"/>
              <a:gd name="connsiteY68" fmla="*/ 2094919 h 2773273"/>
              <a:gd name="connsiteX69" fmla="*/ 3456619 w 7728759"/>
              <a:gd name="connsiteY69" fmla="*/ 1708357 h 2773273"/>
              <a:gd name="connsiteX70" fmla="*/ 2940370 w 7728759"/>
              <a:gd name="connsiteY70" fmla="*/ 1708357 h 2773273"/>
              <a:gd name="connsiteX71" fmla="*/ 2940370 w 7728759"/>
              <a:gd name="connsiteY71" fmla="*/ 2094919 h 2773273"/>
              <a:gd name="connsiteX72" fmla="*/ 2873034 w 7728759"/>
              <a:gd name="connsiteY72" fmla="*/ 2094919 h 2773273"/>
              <a:gd name="connsiteX73" fmla="*/ 2878021 w 7728759"/>
              <a:gd name="connsiteY73" fmla="*/ 818016 h 2773273"/>
              <a:gd name="connsiteX74" fmla="*/ 2688481 w 7728759"/>
              <a:gd name="connsiteY74" fmla="*/ 830486 h 2773273"/>
              <a:gd name="connsiteX75" fmla="*/ 2663541 w 7728759"/>
              <a:gd name="connsiteY75" fmla="*/ 1853006 h 2773273"/>
              <a:gd name="connsiteX76" fmla="*/ 2461532 w 7728759"/>
              <a:gd name="connsiteY76" fmla="*/ 1865476 h 2773273"/>
              <a:gd name="connsiteX77" fmla="*/ 2464025 w 7728759"/>
              <a:gd name="connsiteY77" fmla="*/ 2097413 h 2773273"/>
              <a:gd name="connsiteX78" fmla="*/ 2162257 w 7728759"/>
              <a:gd name="connsiteY78" fmla="*/ 2097413 h 2773273"/>
              <a:gd name="connsiteX79" fmla="*/ 2162257 w 7728759"/>
              <a:gd name="connsiteY79" fmla="*/ 1184627 h 2773273"/>
              <a:gd name="connsiteX80" fmla="*/ 2000150 w 7728759"/>
              <a:gd name="connsiteY80" fmla="*/ 1184627 h 2773273"/>
              <a:gd name="connsiteX81" fmla="*/ 2000150 w 7728759"/>
              <a:gd name="connsiteY81" fmla="*/ 2094919 h 2773273"/>
              <a:gd name="connsiteX82" fmla="*/ 1857995 w 7728759"/>
              <a:gd name="connsiteY82" fmla="*/ 2094919 h 2773273"/>
              <a:gd name="connsiteX83" fmla="*/ 1850513 w 7728759"/>
              <a:gd name="connsiteY83" fmla="*/ 1336758 h 2773273"/>
              <a:gd name="connsiteX84" fmla="*/ 1693394 w 7728759"/>
              <a:gd name="connsiteY84" fmla="*/ 1319300 h 2773273"/>
              <a:gd name="connsiteX85" fmla="*/ 1693394 w 7728759"/>
              <a:gd name="connsiteY85" fmla="*/ 591067 h 2773273"/>
              <a:gd name="connsiteX86" fmla="*/ 1536275 w 7728759"/>
              <a:gd name="connsiteY86" fmla="*/ 496296 h 2773273"/>
              <a:gd name="connsiteX87" fmla="*/ 1259446 w 7728759"/>
              <a:gd name="connsiteY87" fmla="*/ 506272 h 2773273"/>
              <a:gd name="connsiteX88" fmla="*/ 1261940 w 7728759"/>
              <a:gd name="connsiteY88" fmla="*/ 1169663 h 2773273"/>
              <a:gd name="connsiteX89" fmla="*/ 1102327 w 7728759"/>
              <a:gd name="connsiteY89" fmla="*/ 1204579 h 2773273"/>
              <a:gd name="connsiteX90" fmla="*/ 1102327 w 7728759"/>
              <a:gd name="connsiteY90" fmla="*/ 1653490 h 2773273"/>
              <a:gd name="connsiteX91" fmla="*/ 845450 w 7728759"/>
              <a:gd name="connsiteY91" fmla="*/ 1665959 h 2773273"/>
              <a:gd name="connsiteX92" fmla="*/ 840462 w 7728759"/>
              <a:gd name="connsiteY92" fmla="*/ 2092425 h 2773273"/>
              <a:gd name="connsiteX93" fmla="*/ 835474 w 7728759"/>
              <a:gd name="connsiteY93" fmla="*/ 2092425 h 2773273"/>
              <a:gd name="connsiteX94" fmla="*/ 810535 w 7728759"/>
              <a:gd name="connsiteY94" fmla="*/ 1506347 h 2773273"/>
              <a:gd name="connsiteX95" fmla="*/ 795571 w 7728759"/>
              <a:gd name="connsiteY95" fmla="*/ 1501359 h 2773273"/>
              <a:gd name="connsiteX96" fmla="*/ 793077 w 7728759"/>
              <a:gd name="connsiteY96" fmla="*/ 1478913 h 2773273"/>
              <a:gd name="connsiteX97" fmla="*/ 778113 w 7728759"/>
              <a:gd name="connsiteY97" fmla="*/ 1478913 h 2773273"/>
              <a:gd name="connsiteX98" fmla="*/ 775619 w 7728759"/>
              <a:gd name="connsiteY98" fmla="*/ 1463949 h 2773273"/>
              <a:gd name="connsiteX99" fmla="*/ 670873 w 7728759"/>
              <a:gd name="connsiteY99" fmla="*/ 1463949 h 2773273"/>
              <a:gd name="connsiteX100" fmla="*/ 665885 w 7728759"/>
              <a:gd name="connsiteY100" fmla="*/ 1491383 h 2773273"/>
              <a:gd name="connsiteX101" fmla="*/ 635958 w 7728759"/>
              <a:gd name="connsiteY101" fmla="*/ 1493877 h 2773273"/>
              <a:gd name="connsiteX102" fmla="*/ 606031 w 7728759"/>
              <a:gd name="connsiteY102" fmla="*/ 167095 h 2773273"/>
              <a:gd name="connsiteX103" fmla="*/ 561139 w 7728759"/>
              <a:gd name="connsiteY103" fmla="*/ 162107 h 2773273"/>
              <a:gd name="connsiteX104" fmla="*/ 556152 w 7728759"/>
              <a:gd name="connsiteY104" fmla="*/ 109734 h 2773273"/>
              <a:gd name="connsiteX105" fmla="*/ 531212 w 7728759"/>
              <a:gd name="connsiteY105" fmla="*/ 109734 h 2773273"/>
              <a:gd name="connsiteX106" fmla="*/ 526224 w 7728759"/>
              <a:gd name="connsiteY106" fmla="*/ 4988 h 2773273"/>
              <a:gd name="connsiteX107" fmla="*/ 513754 w 7728759"/>
              <a:gd name="connsiteY107" fmla="*/ 7482 h 2773273"/>
              <a:gd name="connsiteX108" fmla="*/ 466369 w 7728759"/>
              <a:gd name="connsiteY108" fmla="*/ 92276 h 2773273"/>
              <a:gd name="connsiteX109" fmla="*/ 458887 w 7728759"/>
              <a:gd name="connsiteY109" fmla="*/ 69831 h 2773273"/>
              <a:gd name="connsiteX110" fmla="*/ 446417 w 7728759"/>
              <a:gd name="connsiteY110" fmla="*/ 74819 h 2773273"/>
              <a:gd name="connsiteX111" fmla="*/ 438936 w 7728759"/>
              <a:gd name="connsiteY111" fmla="*/ 107240 h 2773273"/>
              <a:gd name="connsiteX112" fmla="*/ 231938 w 7728759"/>
              <a:gd name="connsiteY112" fmla="*/ 92276 h 2773273"/>
              <a:gd name="connsiteX113" fmla="*/ 229444 w 7728759"/>
              <a:gd name="connsiteY113" fmla="*/ 0 h 2773273"/>
              <a:gd name="connsiteX114" fmla="*/ 216974 w 7728759"/>
              <a:gd name="connsiteY114" fmla="*/ 0 h 2773273"/>
              <a:gd name="connsiteX115" fmla="*/ 159613 w 7728759"/>
              <a:gd name="connsiteY115" fmla="*/ 142155 h 2773273"/>
              <a:gd name="connsiteX116" fmla="*/ 69831 w 7728759"/>
              <a:gd name="connsiteY116" fmla="*/ 274335 h 2773273"/>
              <a:gd name="connsiteX117" fmla="*/ 32421 w 7728759"/>
              <a:gd name="connsiteY117" fmla="*/ 2017607 h 2773273"/>
              <a:gd name="connsiteX118" fmla="*/ 0 w 7728759"/>
              <a:gd name="connsiteY118" fmla="*/ 2020101 h 2773273"/>
              <a:gd name="connsiteX119" fmla="*/ 0 w 7728759"/>
              <a:gd name="connsiteY119" fmla="*/ 2773274 h 2773273"/>
              <a:gd name="connsiteX120" fmla="*/ 7728760 w 7728759"/>
              <a:gd name="connsiteY120" fmla="*/ 2773274 h 2773273"/>
              <a:gd name="connsiteX121" fmla="*/ 7728760 w 7728759"/>
              <a:gd name="connsiteY121" fmla="*/ 2516397 h 2773273"/>
              <a:gd name="connsiteX122" fmla="*/ 7728760 w 7728759"/>
              <a:gd name="connsiteY122" fmla="*/ 2306905 h 2773273"/>
              <a:gd name="connsiteX123" fmla="*/ 7728760 w 7728759"/>
              <a:gd name="connsiteY123" fmla="*/ 2097413 h 2773273"/>
              <a:gd name="connsiteX124" fmla="*/ 7656435 w 7728759"/>
              <a:gd name="connsiteY124" fmla="*/ 2097413 h 277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7728759" h="2773273">
                <a:moveTo>
                  <a:pt x="7656435" y="2092425"/>
                </a:moveTo>
                <a:cubicBezTo>
                  <a:pt x="7663916" y="1927824"/>
                  <a:pt x="7671398" y="1683417"/>
                  <a:pt x="7651447" y="1601117"/>
                </a:cubicBezTo>
                <a:cubicBezTo>
                  <a:pt x="7621519" y="1471431"/>
                  <a:pt x="7571640" y="1264433"/>
                  <a:pt x="7571640" y="1264433"/>
                </a:cubicBezTo>
                <a:lnTo>
                  <a:pt x="7239945" y="1366685"/>
                </a:lnTo>
                <a:cubicBezTo>
                  <a:pt x="7239945" y="1366685"/>
                  <a:pt x="7227475" y="1376661"/>
                  <a:pt x="7210018" y="1431528"/>
                </a:cubicBezTo>
                <a:cubicBezTo>
                  <a:pt x="7192560" y="1488889"/>
                  <a:pt x="7217499" y="1853006"/>
                  <a:pt x="7217499" y="1853006"/>
                </a:cubicBezTo>
                <a:lnTo>
                  <a:pt x="7192560" y="1850512"/>
                </a:lnTo>
                <a:lnTo>
                  <a:pt x="7167620" y="1628550"/>
                </a:lnTo>
                <a:lnTo>
                  <a:pt x="7142681" y="1618574"/>
                </a:lnTo>
                <a:lnTo>
                  <a:pt x="7132705" y="1563708"/>
                </a:lnTo>
                <a:lnTo>
                  <a:pt x="7022971" y="1548744"/>
                </a:lnTo>
                <a:lnTo>
                  <a:pt x="6998032" y="1356709"/>
                </a:lnTo>
                <a:lnTo>
                  <a:pt x="6960622" y="1341746"/>
                </a:lnTo>
                <a:lnTo>
                  <a:pt x="6626433" y="1431528"/>
                </a:lnTo>
                <a:lnTo>
                  <a:pt x="6606481" y="1094845"/>
                </a:lnTo>
                <a:lnTo>
                  <a:pt x="6574060" y="1087363"/>
                </a:lnTo>
                <a:lnTo>
                  <a:pt x="6564084" y="980123"/>
                </a:lnTo>
                <a:lnTo>
                  <a:pt x="6304712" y="940220"/>
                </a:lnTo>
                <a:lnTo>
                  <a:pt x="6234882" y="955183"/>
                </a:lnTo>
                <a:lnTo>
                  <a:pt x="6227400" y="1057435"/>
                </a:lnTo>
                <a:lnTo>
                  <a:pt x="6197473" y="1059929"/>
                </a:lnTo>
                <a:lnTo>
                  <a:pt x="6157569" y="2020101"/>
                </a:lnTo>
                <a:lnTo>
                  <a:pt x="6087739" y="2017607"/>
                </a:lnTo>
                <a:lnTo>
                  <a:pt x="6082751" y="1655984"/>
                </a:lnTo>
                <a:lnTo>
                  <a:pt x="5965535" y="1660972"/>
                </a:lnTo>
                <a:lnTo>
                  <a:pt x="5875753" y="1783175"/>
                </a:lnTo>
                <a:lnTo>
                  <a:pt x="5868271" y="1613587"/>
                </a:lnTo>
                <a:lnTo>
                  <a:pt x="5838344" y="1606105"/>
                </a:lnTo>
                <a:lnTo>
                  <a:pt x="5798440" y="1097339"/>
                </a:lnTo>
                <a:lnTo>
                  <a:pt x="5678731" y="1089857"/>
                </a:lnTo>
                <a:lnTo>
                  <a:pt x="5678731" y="1468937"/>
                </a:lnTo>
                <a:lnTo>
                  <a:pt x="5646309" y="1429034"/>
                </a:lnTo>
                <a:lnTo>
                  <a:pt x="5504154" y="1414070"/>
                </a:lnTo>
                <a:lnTo>
                  <a:pt x="5464251" y="1331770"/>
                </a:lnTo>
                <a:lnTo>
                  <a:pt x="5399408" y="1326782"/>
                </a:lnTo>
                <a:lnTo>
                  <a:pt x="5396914" y="1830560"/>
                </a:lnTo>
                <a:lnTo>
                  <a:pt x="5357010" y="1835548"/>
                </a:lnTo>
                <a:lnTo>
                  <a:pt x="5339553" y="1825572"/>
                </a:lnTo>
                <a:lnTo>
                  <a:pt x="5277204" y="1818090"/>
                </a:lnTo>
                <a:lnTo>
                  <a:pt x="5269722" y="1326782"/>
                </a:lnTo>
                <a:lnTo>
                  <a:pt x="5212361" y="1314312"/>
                </a:lnTo>
                <a:cubicBezTo>
                  <a:pt x="5212361" y="1314312"/>
                  <a:pt x="5202386" y="1192109"/>
                  <a:pt x="5194903" y="1184627"/>
                </a:cubicBezTo>
                <a:cubicBezTo>
                  <a:pt x="5189916" y="1174651"/>
                  <a:pt x="5172458" y="1117290"/>
                  <a:pt x="5162482" y="1117290"/>
                </a:cubicBezTo>
                <a:cubicBezTo>
                  <a:pt x="5152507" y="1117290"/>
                  <a:pt x="5105122" y="1241988"/>
                  <a:pt x="5102628" y="1264433"/>
                </a:cubicBezTo>
                <a:cubicBezTo>
                  <a:pt x="5100133" y="1286879"/>
                  <a:pt x="5097639" y="1404095"/>
                  <a:pt x="5097639" y="1404095"/>
                </a:cubicBezTo>
                <a:lnTo>
                  <a:pt x="5060230" y="1396613"/>
                </a:lnTo>
                <a:lnTo>
                  <a:pt x="5022821" y="1406589"/>
                </a:lnTo>
                <a:lnTo>
                  <a:pt x="4940521" y="1369179"/>
                </a:lnTo>
                <a:lnTo>
                  <a:pt x="4943015" y="865401"/>
                </a:lnTo>
                <a:lnTo>
                  <a:pt x="4853232" y="850437"/>
                </a:lnTo>
                <a:lnTo>
                  <a:pt x="4835774" y="653415"/>
                </a:lnTo>
                <a:lnTo>
                  <a:pt x="4534006" y="608524"/>
                </a:lnTo>
                <a:lnTo>
                  <a:pt x="4521536" y="643439"/>
                </a:lnTo>
                <a:lnTo>
                  <a:pt x="4411802" y="648427"/>
                </a:lnTo>
                <a:lnTo>
                  <a:pt x="4404321" y="760655"/>
                </a:lnTo>
                <a:lnTo>
                  <a:pt x="4374393" y="763149"/>
                </a:lnTo>
                <a:lnTo>
                  <a:pt x="4369406" y="877871"/>
                </a:lnTo>
                <a:lnTo>
                  <a:pt x="4334490" y="895328"/>
                </a:lnTo>
                <a:lnTo>
                  <a:pt x="4282117" y="895328"/>
                </a:lnTo>
                <a:lnTo>
                  <a:pt x="4282117" y="1027508"/>
                </a:lnTo>
                <a:lnTo>
                  <a:pt x="4147443" y="1027508"/>
                </a:lnTo>
                <a:lnTo>
                  <a:pt x="4134973" y="1329276"/>
                </a:lnTo>
                <a:lnTo>
                  <a:pt x="4012770" y="1324288"/>
                </a:lnTo>
                <a:lnTo>
                  <a:pt x="3992818" y="384069"/>
                </a:lnTo>
                <a:lnTo>
                  <a:pt x="3785820" y="384069"/>
                </a:lnTo>
                <a:lnTo>
                  <a:pt x="3793302" y="1603611"/>
                </a:lnTo>
                <a:lnTo>
                  <a:pt x="3678580" y="1608599"/>
                </a:lnTo>
                <a:cubicBezTo>
                  <a:pt x="3678580" y="1608599"/>
                  <a:pt x="3678580" y="1925330"/>
                  <a:pt x="3676086" y="2094919"/>
                </a:cubicBezTo>
                <a:lnTo>
                  <a:pt x="3456619" y="2094919"/>
                </a:lnTo>
                <a:lnTo>
                  <a:pt x="3456619" y="1708357"/>
                </a:lnTo>
                <a:lnTo>
                  <a:pt x="2940370" y="1708357"/>
                </a:lnTo>
                <a:lnTo>
                  <a:pt x="2940370" y="2094919"/>
                </a:lnTo>
                <a:lnTo>
                  <a:pt x="2873034" y="2094919"/>
                </a:lnTo>
                <a:cubicBezTo>
                  <a:pt x="2873034" y="1755742"/>
                  <a:pt x="2878021" y="818016"/>
                  <a:pt x="2878021" y="818016"/>
                </a:cubicBezTo>
                <a:lnTo>
                  <a:pt x="2688481" y="830486"/>
                </a:lnTo>
                <a:lnTo>
                  <a:pt x="2663541" y="1853006"/>
                </a:lnTo>
                <a:lnTo>
                  <a:pt x="2461532" y="1865476"/>
                </a:lnTo>
                <a:cubicBezTo>
                  <a:pt x="2461532" y="1865476"/>
                  <a:pt x="2464025" y="1992667"/>
                  <a:pt x="2464025" y="2097413"/>
                </a:cubicBezTo>
                <a:lnTo>
                  <a:pt x="2162257" y="2097413"/>
                </a:lnTo>
                <a:lnTo>
                  <a:pt x="2162257" y="1184627"/>
                </a:lnTo>
                <a:lnTo>
                  <a:pt x="2000150" y="1184627"/>
                </a:lnTo>
                <a:lnTo>
                  <a:pt x="2000150" y="2094919"/>
                </a:lnTo>
                <a:lnTo>
                  <a:pt x="1857995" y="2094919"/>
                </a:lnTo>
                <a:lnTo>
                  <a:pt x="1850513" y="1336758"/>
                </a:lnTo>
                <a:lnTo>
                  <a:pt x="1693394" y="1319300"/>
                </a:lnTo>
                <a:lnTo>
                  <a:pt x="1693394" y="591067"/>
                </a:lnTo>
                <a:lnTo>
                  <a:pt x="1536275" y="496296"/>
                </a:lnTo>
                <a:lnTo>
                  <a:pt x="1259446" y="506272"/>
                </a:lnTo>
                <a:lnTo>
                  <a:pt x="1261940" y="1169663"/>
                </a:lnTo>
                <a:lnTo>
                  <a:pt x="1102327" y="1204579"/>
                </a:lnTo>
                <a:lnTo>
                  <a:pt x="1102327" y="1653490"/>
                </a:lnTo>
                <a:lnTo>
                  <a:pt x="845450" y="1665959"/>
                </a:lnTo>
                <a:cubicBezTo>
                  <a:pt x="845450" y="1665959"/>
                  <a:pt x="842956" y="1927824"/>
                  <a:pt x="840462" y="2092425"/>
                </a:cubicBezTo>
                <a:lnTo>
                  <a:pt x="835474" y="2092425"/>
                </a:lnTo>
                <a:lnTo>
                  <a:pt x="810535" y="1506347"/>
                </a:lnTo>
                <a:lnTo>
                  <a:pt x="795571" y="1501359"/>
                </a:lnTo>
                <a:lnTo>
                  <a:pt x="793077" y="1478913"/>
                </a:lnTo>
                <a:lnTo>
                  <a:pt x="778113" y="1478913"/>
                </a:lnTo>
                <a:lnTo>
                  <a:pt x="775619" y="1463949"/>
                </a:lnTo>
                <a:lnTo>
                  <a:pt x="670873" y="1463949"/>
                </a:lnTo>
                <a:lnTo>
                  <a:pt x="665885" y="1491383"/>
                </a:lnTo>
                <a:lnTo>
                  <a:pt x="635958" y="1493877"/>
                </a:lnTo>
                <a:lnTo>
                  <a:pt x="606031" y="167095"/>
                </a:lnTo>
                <a:lnTo>
                  <a:pt x="561139" y="162107"/>
                </a:lnTo>
                <a:lnTo>
                  <a:pt x="556152" y="109734"/>
                </a:lnTo>
                <a:lnTo>
                  <a:pt x="531212" y="109734"/>
                </a:lnTo>
                <a:lnTo>
                  <a:pt x="526224" y="4988"/>
                </a:lnTo>
                <a:lnTo>
                  <a:pt x="513754" y="7482"/>
                </a:lnTo>
                <a:lnTo>
                  <a:pt x="466369" y="92276"/>
                </a:lnTo>
                <a:lnTo>
                  <a:pt x="458887" y="69831"/>
                </a:lnTo>
                <a:lnTo>
                  <a:pt x="446417" y="74819"/>
                </a:lnTo>
                <a:lnTo>
                  <a:pt x="438936" y="107240"/>
                </a:lnTo>
                <a:lnTo>
                  <a:pt x="231938" y="92276"/>
                </a:lnTo>
                <a:lnTo>
                  <a:pt x="229444" y="0"/>
                </a:lnTo>
                <a:lnTo>
                  <a:pt x="216974" y="0"/>
                </a:lnTo>
                <a:lnTo>
                  <a:pt x="159613" y="142155"/>
                </a:lnTo>
                <a:cubicBezTo>
                  <a:pt x="159613" y="142155"/>
                  <a:pt x="69831" y="269347"/>
                  <a:pt x="69831" y="274335"/>
                </a:cubicBezTo>
                <a:cubicBezTo>
                  <a:pt x="67337" y="281816"/>
                  <a:pt x="32421" y="2017607"/>
                  <a:pt x="32421" y="2017607"/>
                </a:cubicBezTo>
                <a:lnTo>
                  <a:pt x="0" y="2020101"/>
                </a:lnTo>
                <a:lnTo>
                  <a:pt x="0" y="2773274"/>
                </a:lnTo>
                <a:lnTo>
                  <a:pt x="7728760" y="2773274"/>
                </a:lnTo>
                <a:lnTo>
                  <a:pt x="7728760" y="2516397"/>
                </a:lnTo>
                <a:lnTo>
                  <a:pt x="7728760" y="2306905"/>
                </a:lnTo>
                <a:lnTo>
                  <a:pt x="7728760" y="2097413"/>
                </a:lnTo>
                <a:lnTo>
                  <a:pt x="7656435" y="2097413"/>
                </a:lnTo>
                <a:close/>
              </a:path>
            </a:pathLst>
          </a:custGeom>
          <a:solidFill>
            <a:srgbClr val="2E5974"/>
          </a:solidFill>
          <a:ln w="2493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4" name="-">
            <a:extLst>
              <a:ext uri="{FF2B5EF4-FFF2-40B4-BE49-F238E27FC236}">
                <a16:creationId xmlns:a16="http://schemas.microsoft.com/office/drawing/2014/main" id="{E617D295-5356-43C5-ABB5-0ADC56401D24}"/>
              </a:ext>
            </a:extLst>
          </p:cNvPr>
          <p:cNvGrpSpPr/>
          <p:nvPr/>
        </p:nvGrpSpPr>
        <p:grpSpPr>
          <a:xfrm>
            <a:off x="9975425" y="2044026"/>
            <a:ext cx="2371302" cy="3094619"/>
            <a:chOff x="9937036" y="1754122"/>
            <a:chExt cx="2371302" cy="3094619"/>
          </a:xfrm>
        </p:grpSpPr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463A0213-92FB-4273-854B-5E739E1C9939}"/>
                </a:ext>
              </a:extLst>
            </p:cNvPr>
            <p:cNvSpPr/>
            <p:nvPr/>
          </p:nvSpPr>
          <p:spPr>
            <a:xfrm>
              <a:off x="10284024" y="2826825"/>
              <a:ext cx="1891398" cy="1001997"/>
            </a:xfrm>
            <a:custGeom>
              <a:avLst/>
              <a:gdLst>
                <a:gd name="connsiteX0" fmla="*/ 128998 w 1891398"/>
                <a:gd name="connsiteY0" fmla="*/ 375238 h 1001997"/>
                <a:gd name="connsiteX1" fmla="*/ 50420 w 1891398"/>
                <a:gd name="connsiteY1" fmla="*/ 492582 h 1001997"/>
                <a:gd name="connsiteX2" fmla="*/ 121664 w 1891398"/>
                <a:gd name="connsiteY2" fmla="*/ 475819 h 1001997"/>
                <a:gd name="connsiteX3" fmla="*/ 117473 w 1891398"/>
                <a:gd name="connsiteY3" fmla="*/ 521918 h 1001997"/>
                <a:gd name="connsiteX4" fmla="*/ 98615 w 1891398"/>
                <a:gd name="connsiteY4" fmla="*/ 614117 h 1001997"/>
                <a:gd name="connsiteX5" fmla="*/ 101758 w 1891398"/>
                <a:gd name="connsiteY5" fmla="*/ 691648 h 1001997"/>
                <a:gd name="connsiteX6" fmla="*/ 147857 w 1891398"/>
                <a:gd name="connsiteY6" fmla="*/ 754511 h 1001997"/>
                <a:gd name="connsiteX7" fmla="*/ 362639 w 1891398"/>
                <a:gd name="connsiteY7" fmla="*/ 737747 h 1001997"/>
                <a:gd name="connsiteX8" fmla="*/ 371020 w 1891398"/>
                <a:gd name="connsiteY8" fmla="*/ 828899 h 1001997"/>
                <a:gd name="connsiteX9" fmla="*/ 401404 w 1891398"/>
                <a:gd name="connsiteY9" fmla="*/ 891761 h 1001997"/>
                <a:gd name="connsiteX10" fmla="*/ 455885 w 1891398"/>
                <a:gd name="connsiteY10" fmla="*/ 880236 h 1001997"/>
                <a:gd name="connsiteX11" fmla="*/ 468458 w 1891398"/>
                <a:gd name="connsiteY11" fmla="*/ 911668 h 1001997"/>
                <a:gd name="connsiteX12" fmla="*/ 530273 w 1891398"/>
                <a:gd name="connsiteY12" fmla="*/ 950433 h 1001997"/>
                <a:gd name="connsiteX13" fmla="*/ 589993 w 1891398"/>
                <a:gd name="connsiteY13" fmla="*/ 925288 h 1001997"/>
                <a:gd name="connsiteX14" fmla="*/ 667524 w 1891398"/>
                <a:gd name="connsiteY14" fmla="*/ 936813 h 1001997"/>
                <a:gd name="connsiteX15" fmla="*/ 802679 w 1891398"/>
                <a:gd name="connsiteY15" fmla="*/ 844614 h 1001997"/>
                <a:gd name="connsiteX16" fmla="*/ 867637 w 1891398"/>
                <a:gd name="connsiteY16" fmla="*/ 948338 h 1001997"/>
                <a:gd name="connsiteX17" fmla="*/ 1074037 w 1891398"/>
                <a:gd name="connsiteY17" fmla="*/ 987103 h 1001997"/>
                <a:gd name="connsiteX18" fmla="*/ 1057273 w 1891398"/>
                <a:gd name="connsiteY18" fmla="*/ 973483 h 1001997"/>
                <a:gd name="connsiteX19" fmla="*/ 1177761 w 1891398"/>
                <a:gd name="connsiteY19" fmla="*/ 794324 h 1001997"/>
                <a:gd name="connsiteX20" fmla="*/ 1318154 w 1891398"/>
                <a:gd name="connsiteY20" fmla="*/ 840423 h 1001997"/>
                <a:gd name="connsiteX21" fmla="*/ 1442832 w 1891398"/>
                <a:gd name="connsiteY21" fmla="*/ 780704 h 1001997"/>
                <a:gd name="connsiteX22" fmla="*/ 1430260 w 1891398"/>
                <a:gd name="connsiteY22" fmla="*/ 753463 h 1001997"/>
                <a:gd name="connsiteX23" fmla="*/ 1494170 w 1891398"/>
                <a:gd name="connsiteY23" fmla="*/ 691648 h 1001997"/>
                <a:gd name="connsiteX24" fmla="*/ 1609419 w 1891398"/>
                <a:gd name="connsiteY24" fmla="*/ 660216 h 1001997"/>
                <a:gd name="connsiteX25" fmla="*/ 1727811 w 1891398"/>
                <a:gd name="connsiteY25" fmla="*/ 573256 h 1001997"/>
                <a:gd name="connsiteX26" fmla="*/ 1798008 w 1891398"/>
                <a:gd name="connsiteY26" fmla="*/ 511441 h 1001997"/>
                <a:gd name="connsiteX27" fmla="*/ 1852489 w 1891398"/>
                <a:gd name="connsiteY27" fmla="*/ 486296 h 1001997"/>
                <a:gd name="connsiteX28" fmla="*/ 1833630 w 1891398"/>
                <a:gd name="connsiteY28" fmla="*/ 436006 h 1001997"/>
                <a:gd name="connsiteX29" fmla="*/ 1750860 w 1891398"/>
                <a:gd name="connsiteY29" fmla="*/ 273610 h 1001997"/>
                <a:gd name="connsiteX30" fmla="*/ 1862966 w 1891398"/>
                <a:gd name="connsiteY30" fmla="*/ 301898 h 1001997"/>
                <a:gd name="connsiteX31" fmla="*/ 1855632 w 1891398"/>
                <a:gd name="connsiteY31" fmla="*/ 237987 h 1001997"/>
                <a:gd name="connsiteX32" fmla="*/ 1773910 w 1891398"/>
                <a:gd name="connsiteY32" fmla="*/ 125882 h 1001997"/>
                <a:gd name="connsiteX33" fmla="*/ 1695332 w 1891398"/>
                <a:gd name="connsiteY33" fmla="*/ 87117 h 1001997"/>
                <a:gd name="connsiteX34" fmla="*/ 1545508 w 1891398"/>
                <a:gd name="connsiteY34" fmla="*/ 59876 h 1001997"/>
                <a:gd name="connsiteX35" fmla="*/ 1371588 w 1891398"/>
                <a:gd name="connsiteY35" fmla="*/ 1204 h 1001997"/>
                <a:gd name="connsiteX36" fmla="*/ 1186142 w 1891398"/>
                <a:gd name="connsiteY36" fmla="*/ 72449 h 1001997"/>
                <a:gd name="connsiteX37" fmla="*/ 1025842 w 1891398"/>
                <a:gd name="connsiteY37" fmla="*/ 64067 h 1001997"/>
                <a:gd name="connsiteX38" fmla="*/ 930500 w 1891398"/>
                <a:gd name="connsiteY38" fmla="*/ 21111 h 1001997"/>
                <a:gd name="connsiteX39" fmla="*/ 820490 w 1891398"/>
                <a:gd name="connsiteY39" fmla="*/ 25301 h 1001997"/>
                <a:gd name="connsiteX40" fmla="*/ 241104 w 1891398"/>
                <a:gd name="connsiteY40" fmla="*/ 64067 h 1001997"/>
                <a:gd name="connsiteX41" fmla="*/ 25274 w 1891398"/>
                <a:gd name="connsiteY41" fmla="*/ 219129 h 1001997"/>
                <a:gd name="connsiteX42" fmla="*/ 22131 w 1891398"/>
                <a:gd name="connsiteY42" fmla="*/ 444387 h 1001997"/>
                <a:gd name="connsiteX43" fmla="*/ 128998 w 1891398"/>
                <a:gd name="connsiteY43" fmla="*/ 375238 h 100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91398" h="1001997">
                  <a:moveTo>
                    <a:pt x="128998" y="375238"/>
                  </a:moveTo>
                  <a:cubicBezTo>
                    <a:pt x="59849" y="442292"/>
                    <a:pt x="80803" y="431815"/>
                    <a:pt x="50420" y="492582"/>
                  </a:cubicBezTo>
                  <a:cubicBezTo>
                    <a:pt x="67183" y="487344"/>
                    <a:pt x="105949" y="486296"/>
                    <a:pt x="121664" y="475819"/>
                  </a:cubicBezTo>
                  <a:cubicBezTo>
                    <a:pt x="121664" y="489439"/>
                    <a:pt x="127951" y="507250"/>
                    <a:pt x="117473" y="521918"/>
                  </a:cubicBezTo>
                  <a:cubicBezTo>
                    <a:pt x="277774" y="511441"/>
                    <a:pt x="102805" y="582686"/>
                    <a:pt x="98615" y="614117"/>
                  </a:cubicBezTo>
                  <a:cubicBezTo>
                    <a:pt x="170907" y="634024"/>
                    <a:pt x="99662" y="654978"/>
                    <a:pt x="101758" y="691648"/>
                  </a:cubicBezTo>
                  <a:cubicBezTo>
                    <a:pt x="97567" y="741938"/>
                    <a:pt x="108044" y="723079"/>
                    <a:pt x="147857" y="754511"/>
                  </a:cubicBezTo>
                  <a:cubicBezTo>
                    <a:pt x="215959" y="802706"/>
                    <a:pt x="298728" y="795372"/>
                    <a:pt x="362639" y="737747"/>
                  </a:cubicBezTo>
                  <a:cubicBezTo>
                    <a:pt x="407690" y="768131"/>
                    <a:pt x="364734" y="793276"/>
                    <a:pt x="371020" y="828899"/>
                  </a:cubicBezTo>
                  <a:cubicBezTo>
                    <a:pt x="373116" y="884427"/>
                    <a:pt x="372068" y="869759"/>
                    <a:pt x="401404" y="891761"/>
                  </a:cubicBezTo>
                  <a:cubicBezTo>
                    <a:pt x="406643" y="895952"/>
                    <a:pt x="439122" y="877093"/>
                    <a:pt x="455885" y="880236"/>
                  </a:cubicBezTo>
                  <a:cubicBezTo>
                    <a:pt x="467410" y="884427"/>
                    <a:pt x="451694" y="907477"/>
                    <a:pt x="468458" y="911668"/>
                  </a:cubicBezTo>
                  <a:cubicBezTo>
                    <a:pt x="496746" y="924240"/>
                    <a:pt x="497794" y="947290"/>
                    <a:pt x="530273" y="950433"/>
                  </a:cubicBezTo>
                  <a:cubicBezTo>
                    <a:pt x="552275" y="949386"/>
                    <a:pt x="573229" y="926336"/>
                    <a:pt x="589993" y="925288"/>
                  </a:cubicBezTo>
                  <a:cubicBezTo>
                    <a:pt x="623520" y="924240"/>
                    <a:pt x="640283" y="942052"/>
                    <a:pt x="667524" y="936813"/>
                  </a:cubicBezTo>
                  <a:cubicBezTo>
                    <a:pt x="728291" y="930527"/>
                    <a:pt x="764961" y="878141"/>
                    <a:pt x="802679" y="844614"/>
                  </a:cubicBezTo>
                  <a:cubicBezTo>
                    <a:pt x="798488" y="881284"/>
                    <a:pt x="790106" y="965101"/>
                    <a:pt x="867637" y="948338"/>
                  </a:cubicBezTo>
                  <a:cubicBezTo>
                    <a:pt x="869732" y="1017487"/>
                    <a:pt x="1024794" y="1007010"/>
                    <a:pt x="1074037" y="987103"/>
                  </a:cubicBezTo>
                  <a:cubicBezTo>
                    <a:pt x="1068798" y="982913"/>
                    <a:pt x="1062512" y="978722"/>
                    <a:pt x="1057273" y="973483"/>
                  </a:cubicBezTo>
                  <a:cubicBezTo>
                    <a:pt x="1128518" y="956720"/>
                    <a:pt x="1152616" y="845662"/>
                    <a:pt x="1177761" y="794324"/>
                  </a:cubicBezTo>
                  <a:cubicBezTo>
                    <a:pt x="1238528" y="796419"/>
                    <a:pt x="1251101" y="846710"/>
                    <a:pt x="1318154" y="840423"/>
                  </a:cubicBezTo>
                  <a:cubicBezTo>
                    <a:pt x="1351681" y="839376"/>
                    <a:pt x="1405115" y="796419"/>
                    <a:pt x="1442832" y="780704"/>
                  </a:cubicBezTo>
                  <a:cubicBezTo>
                    <a:pt x="1442832" y="776513"/>
                    <a:pt x="1436546" y="762892"/>
                    <a:pt x="1430260" y="753463"/>
                  </a:cubicBezTo>
                  <a:cubicBezTo>
                    <a:pt x="1451214" y="729366"/>
                    <a:pt x="1473216" y="706316"/>
                    <a:pt x="1494170" y="691648"/>
                  </a:cubicBezTo>
                  <a:cubicBezTo>
                    <a:pt x="1429212" y="587924"/>
                    <a:pt x="1553890" y="657073"/>
                    <a:pt x="1609419" y="660216"/>
                  </a:cubicBezTo>
                  <a:cubicBezTo>
                    <a:pt x="1708952" y="665455"/>
                    <a:pt x="1696379" y="620403"/>
                    <a:pt x="1727811" y="573256"/>
                  </a:cubicBezTo>
                  <a:cubicBezTo>
                    <a:pt x="1738288" y="563827"/>
                    <a:pt x="1781244" y="530300"/>
                    <a:pt x="1798008" y="511441"/>
                  </a:cubicBezTo>
                  <a:cubicBezTo>
                    <a:pt x="1813723" y="496773"/>
                    <a:pt x="1847250" y="509346"/>
                    <a:pt x="1852489" y="486296"/>
                  </a:cubicBezTo>
                  <a:cubicBezTo>
                    <a:pt x="1862966" y="463246"/>
                    <a:pt x="1834678" y="454864"/>
                    <a:pt x="1833630" y="436006"/>
                  </a:cubicBezTo>
                  <a:cubicBezTo>
                    <a:pt x="1831534" y="389906"/>
                    <a:pt x="1834678" y="297707"/>
                    <a:pt x="1750860" y="273610"/>
                  </a:cubicBezTo>
                  <a:cubicBezTo>
                    <a:pt x="1773910" y="286182"/>
                    <a:pt x="1835725" y="312375"/>
                    <a:pt x="1862966" y="301898"/>
                  </a:cubicBezTo>
                  <a:cubicBezTo>
                    <a:pt x="1922686" y="276753"/>
                    <a:pt x="1872395" y="269419"/>
                    <a:pt x="1855632" y="237987"/>
                  </a:cubicBezTo>
                  <a:cubicBezTo>
                    <a:pt x="1836773" y="183506"/>
                    <a:pt x="1820010" y="161504"/>
                    <a:pt x="1773910" y="125882"/>
                  </a:cubicBezTo>
                  <a:cubicBezTo>
                    <a:pt x="1750860" y="113309"/>
                    <a:pt x="1722572" y="95498"/>
                    <a:pt x="1695332" y="87117"/>
                  </a:cubicBezTo>
                  <a:cubicBezTo>
                    <a:pt x="1638755" y="56733"/>
                    <a:pt x="1589512" y="68258"/>
                    <a:pt x="1545508" y="59876"/>
                  </a:cubicBezTo>
                  <a:cubicBezTo>
                    <a:pt x="1478455" y="44160"/>
                    <a:pt x="1438641" y="4347"/>
                    <a:pt x="1371588" y="1204"/>
                  </a:cubicBezTo>
                  <a:cubicBezTo>
                    <a:pt x="1277293" y="-9273"/>
                    <a:pt x="1257387" y="51494"/>
                    <a:pt x="1186142" y="72449"/>
                  </a:cubicBezTo>
                  <a:cubicBezTo>
                    <a:pt x="1153663" y="82926"/>
                    <a:pt x="1059369" y="72449"/>
                    <a:pt x="1025842" y="64067"/>
                  </a:cubicBezTo>
                  <a:cubicBezTo>
                    <a:pt x="987077" y="56733"/>
                    <a:pt x="964027" y="29492"/>
                    <a:pt x="930500" y="21111"/>
                  </a:cubicBezTo>
                  <a:cubicBezTo>
                    <a:pt x="858208" y="156"/>
                    <a:pt x="886496" y="17967"/>
                    <a:pt x="820490" y="25301"/>
                  </a:cubicBezTo>
                  <a:cubicBezTo>
                    <a:pt x="632949" y="41017"/>
                    <a:pt x="415024" y="-19750"/>
                    <a:pt x="241104" y="64067"/>
                  </a:cubicBezTo>
                  <a:cubicBezTo>
                    <a:pt x="176145" y="98641"/>
                    <a:pt x="56706" y="162552"/>
                    <a:pt x="25274" y="219129"/>
                  </a:cubicBezTo>
                  <a:cubicBezTo>
                    <a:pt x="4320" y="261037"/>
                    <a:pt x="-17682" y="408765"/>
                    <a:pt x="22131" y="444387"/>
                  </a:cubicBezTo>
                  <a:lnTo>
                    <a:pt x="128998" y="375238"/>
                  </a:lnTo>
                  <a:close/>
                </a:path>
              </a:pathLst>
            </a:custGeom>
            <a:solidFill>
              <a:srgbClr val="49712D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C68207DD-84C6-4E18-9C03-A36281847BF5}"/>
                </a:ext>
              </a:extLst>
            </p:cNvPr>
            <p:cNvSpPr/>
            <p:nvPr/>
          </p:nvSpPr>
          <p:spPr>
            <a:xfrm>
              <a:off x="11350726" y="3210445"/>
              <a:ext cx="9429" cy="7333"/>
            </a:xfrm>
            <a:custGeom>
              <a:avLst/>
              <a:gdLst>
                <a:gd name="connsiteX0" fmla="*/ 0 w 9429"/>
                <a:gd name="connsiteY0" fmla="*/ 7334 h 7333"/>
                <a:gd name="connsiteX1" fmla="*/ 9430 w 9429"/>
                <a:gd name="connsiteY1" fmla="*/ 0 h 7333"/>
                <a:gd name="connsiteX2" fmla="*/ 0 w 9429"/>
                <a:gd name="connsiteY2" fmla="*/ 7334 h 7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429" h="7333">
                  <a:moveTo>
                    <a:pt x="0" y="7334"/>
                  </a:moveTo>
                  <a:cubicBezTo>
                    <a:pt x="3143" y="5239"/>
                    <a:pt x="6286" y="3143"/>
                    <a:pt x="9430" y="0"/>
                  </a:cubicBezTo>
                  <a:cubicBezTo>
                    <a:pt x="4191" y="2095"/>
                    <a:pt x="1048" y="4191"/>
                    <a:pt x="0" y="7334"/>
                  </a:cubicBezTo>
                  <a:close/>
                </a:path>
              </a:pathLst>
            </a:custGeom>
            <a:solidFill>
              <a:srgbClr val="30BD35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2FF19690-250C-4F83-81D7-6FD332AF8D17}"/>
                </a:ext>
              </a:extLst>
            </p:cNvPr>
            <p:cNvSpPr/>
            <p:nvPr/>
          </p:nvSpPr>
          <p:spPr>
            <a:xfrm>
              <a:off x="10524123" y="2977852"/>
              <a:ext cx="1212305" cy="1870889"/>
            </a:xfrm>
            <a:custGeom>
              <a:avLst/>
              <a:gdLst>
                <a:gd name="connsiteX0" fmla="*/ 24054 w 1212305"/>
                <a:gd name="connsiteY0" fmla="*/ 1770638 h 1870889"/>
                <a:gd name="connsiteX1" fmla="*/ 292269 w 1212305"/>
                <a:gd name="connsiteY1" fmla="*/ 1634435 h 1870889"/>
                <a:gd name="connsiteX2" fmla="*/ 595058 w 1212305"/>
                <a:gd name="connsiteY2" fmla="*/ 1006854 h 1870889"/>
                <a:gd name="connsiteX3" fmla="*/ 613917 w 1212305"/>
                <a:gd name="connsiteY3" fmla="*/ 616056 h 1870889"/>
                <a:gd name="connsiteX4" fmla="*/ 438949 w 1212305"/>
                <a:gd name="connsiteY4" fmla="*/ 524905 h 1870889"/>
                <a:gd name="connsiteX5" fmla="*/ 20911 w 1212305"/>
                <a:gd name="connsiteY5" fmla="*/ 279740 h 1870889"/>
                <a:gd name="connsiteX6" fmla="*/ 85869 w 1212305"/>
                <a:gd name="connsiteY6" fmla="*/ 273453 h 1870889"/>
                <a:gd name="connsiteX7" fmla="*/ 378181 w 1212305"/>
                <a:gd name="connsiteY7" fmla="*/ 425372 h 1870889"/>
                <a:gd name="connsiteX8" fmla="*/ 303794 w 1212305"/>
                <a:gd name="connsiteY8" fmla="*/ 168682 h 1870889"/>
                <a:gd name="connsiteX9" fmla="*/ 358275 w 1212305"/>
                <a:gd name="connsiteY9" fmla="*/ 163443 h 1870889"/>
                <a:gd name="connsiteX10" fmla="*/ 567818 w 1212305"/>
                <a:gd name="connsiteY10" fmla="*/ 446326 h 1870889"/>
                <a:gd name="connsiteX11" fmla="*/ 636967 w 1212305"/>
                <a:gd name="connsiteY11" fmla="*/ 522810 h 1870889"/>
                <a:gd name="connsiteX12" fmla="*/ 605535 w 1212305"/>
                <a:gd name="connsiteY12" fmla="*/ 31431 h 1870889"/>
                <a:gd name="connsiteX13" fmla="*/ 713450 w 1212305"/>
                <a:gd name="connsiteY13" fmla="*/ 18859 h 1870889"/>
                <a:gd name="connsiteX14" fmla="*/ 783647 w 1212305"/>
                <a:gd name="connsiteY14" fmla="*/ 11525 h 1870889"/>
                <a:gd name="connsiteX15" fmla="*/ 814031 w 1212305"/>
                <a:gd name="connsiteY15" fmla="*/ 496617 h 1870889"/>
                <a:gd name="connsiteX16" fmla="*/ 1040337 w 1212305"/>
                <a:gd name="connsiteY16" fmla="*/ 232593 h 1870889"/>
                <a:gd name="connsiteX17" fmla="*/ 1126250 w 1212305"/>
                <a:gd name="connsiteY17" fmla="*/ 0 h 1870889"/>
                <a:gd name="connsiteX18" fmla="*/ 1198542 w 1212305"/>
                <a:gd name="connsiteY18" fmla="*/ 5239 h 1870889"/>
                <a:gd name="connsiteX19" fmla="*/ 878989 w 1212305"/>
                <a:gd name="connsiteY19" fmla="*/ 623390 h 1870889"/>
                <a:gd name="connsiteX20" fmla="*/ 818221 w 1212305"/>
                <a:gd name="connsiteY20" fmla="*/ 1260401 h 1870889"/>
                <a:gd name="connsiteX21" fmla="*/ 832889 w 1212305"/>
                <a:gd name="connsiteY21" fmla="*/ 1544331 h 1870889"/>
                <a:gd name="connsiteX22" fmla="*/ 976426 w 1212305"/>
                <a:gd name="connsiteY22" fmla="*/ 1642816 h 1870889"/>
                <a:gd name="connsiteX23" fmla="*/ 1053957 w 1212305"/>
                <a:gd name="connsiteY23" fmla="*/ 1701488 h 1870889"/>
                <a:gd name="connsiteX24" fmla="*/ 1180731 w 1212305"/>
                <a:gd name="connsiteY24" fmla="*/ 1770638 h 1870889"/>
                <a:gd name="connsiteX25" fmla="*/ 977474 w 1212305"/>
                <a:gd name="connsiteY25" fmla="*/ 1768542 h 1870889"/>
                <a:gd name="connsiteX26" fmla="*/ 707164 w 1212305"/>
                <a:gd name="connsiteY26" fmla="*/ 1658532 h 1870889"/>
                <a:gd name="connsiteX27" fmla="*/ 381324 w 1212305"/>
                <a:gd name="connsiteY27" fmla="*/ 1867027 h 1870889"/>
                <a:gd name="connsiteX28" fmla="*/ 420090 w 1212305"/>
                <a:gd name="connsiteY28" fmla="*/ 1730824 h 1870889"/>
                <a:gd name="connsiteX29" fmla="*/ 455712 w 1212305"/>
                <a:gd name="connsiteY29" fmla="*/ 1661675 h 1870889"/>
                <a:gd name="connsiteX30" fmla="*/ 212642 w 1212305"/>
                <a:gd name="connsiteY30" fmla="*/ 1733968 h 1870889"/>
                <a:gd name="connsiteX31" fmla="*/ 24054 w 1212305"/>
                <a:gd name="connsiteY31" fmla="*/ 1770638 h 187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12305" h="1870889">
                  <a:moveTo>
                    <a:pt x="24054" y="1770638"/>
                  </a:moveTo>
                  <a:cubicBezTo>
                    <a:pt x="24054" y="1770638"/>
                    <a:pt x="134064" y="1684725"/>
                    <a:pt x="292269" y="1634435"/>
                  </a:cubicBezTo>
                  <a:cubicBezTo>
                    <a:pt x="450474" y="1584144"/>
                    <a:pt x="576199" y="1175536"/>
                    <a:pt x="595058" y="1006854"/>
                  </a:cubicBezTo>
                  <a:cubicBezTo>
                    <a:pt x="612869" y="838172"/>
                    <a:pt x="613917" y="616056"/>
                    <a:pt x="613917" y="616056"/>
                  </a:cubicBezTo>
                  <a:cubicBezTo>
                    <a:pt x="613917" y="616056"/>
                    <a:pt x="556293" y="549002"/>
                    <a:pt x="438949" y="524905"/>
                  </a:cubicBezTo>
                  <a:cubicBezTo>
                    <a:pt x="321605" y="500808"/>
                    <a:pt x="64915" y="376130"/>
                    <a:pt x="20911" y="279740"/>
                  </a:cubicBezTo>
                  <a:lnTo>
                    <a:pt x="85869" y="273453"/>
                  </a:lnTo>
                  <a:cubicBezTo>
                    <a:pt x="85869" y="273453"/>
                    <a:pt x="205308" y="398132"/>
                    <a:pt x="378181" y="425372"/>
                  </a:cubicBezTo>
                  <a:cubicBezTo>
                    <a:pt x="551054" y="452613"/>
                    <a:pt x="303794" y="168682"/>
                    <a:pt x="303794" y="168682"/>
                  </a:cubicBezTo>
                  <a:lnTo>
                    <a:pt x="358275" y="163443"/>
                  </a:lnTo>
                  <a:cubicBezTo>
                    <a:pt x="358275" y="163443"/>
                    <a:pt x="573056" y="406513"/>
                    <a:pt x="567818" y="446326"/>
                  </a:cubicBezTo>
                  <a:cubicBezTo>
                    <a:pt x="561531" y="486140"/>
                    <a:pt x="636967" y="522810"/>
                    <a:pt x="636967" y="522810"/>
                  </a:cubicBezTo>
                  <a:cubicBezTo>
                    <a:pt x="636967" y="522810"/>
                    <a:pt x="654778" y="186493"/>
                    <a:pt x="605535" y="31431"/>
                  </a:cubicBezTo>
                  <a:lnTo>
                    <a:pt x="713450" y="18859"/>
                  </a:lnTo>
                  <a:lnTo>
                    <a:pt x="783647" y="11525"/>
                  </a:lnTo>
                  <a:lnTo>
                    <a:pt x="814031" y="496617"/>
                  </a:lnTo>
                  <a:cubicBezTo>
                    <a:pt x="814031" y="496617"/>
                    <a:pt x="936613" y="453660"/>
                    <a:pt x="1040337" y="232593"/>
                  </a:cubicBezTo>
                  <a:cubicBezTo>
                    <a:pt x="1126250" y="48195"/>
                    <a:pt x="1126250" y="0"/>
                    <a:pt x="1126250" y="0"/>
                  </a:cubicBezTo>
                  <a:lnTo>
                    <a:pt x="1198542" y="5239"/>
                  </a:lnTo>
                  <a:cubicBezTo>
                    <a:pt x="1198542" y="5239"/>
                    <a:pt x="1074912" y="518619"/>
                    <a:pt x="878989" y="623390"/>
                  </a:cubicBezTo>
                  <a:cubicBezTo>
                    <a:pt x="878989" y="623390"/>
                    <a:pt x="818221" y="1096957"/>
                    <a:pt x="818221" y="1260401"/>
                  </a:cubicBezTo>
                  <a:cubicBezTo>
                    <a:pt x="818221" y="1328502"/>
                    <a:pt x="787838" y="1489850"/>
                    <a:pt x="832889" y="1544331"/>
                  </a:cubicBezTo>
                  <a:cubicBezTo>
                    <a:pt x="864321" y="1582049"/>
                    <a:pt x="918802" y="1579954"/>
                    <a:pt x="976426" y="1642816"/>
                  </a:cubicBezTo>
                  <a:lnTo>
                    <a:pt x="1053957" y="1701488"/>
                  </a:lnTo>
                  <a:cubicBezTo>
                    <a:pt x="1084341" y="1716156"/>
                    <a:pt x="1097961" y="1721395"/>
                    <a:pt x="1180731" y="1770638"/>
                  </a:cubicBezTo>
                  <a:cubicBezTo>
                    <a:pt x="1180731" y="1770638"/>
                    <a:pt x="1330554" y="1858646"/>
                    <a:pt x="977474" y="1768542"/>
                  </a:cubicBezTo>
                  <a:cubicBezTo>
                    <a:pt x="905182" y="1749683"/>
                    <a:pt x="788885" y="1655389"/>
                    <a:pt x="707164" y="1658532"/>
                  </a:cubicBezTo>
                  <a:cubicBezTo>
                    <a:pt x="625442" y="1661675"/>
                    <a:pt x="442092" y="1821976"/>
                    <a:pt x="381324" y="1867027"/>
                  </a:cubicBezTo>
                  <a:cubicBezTo>
                    <a:pt x="381324" y="1867027"/>
                    <a:pt x="299603" y="1906841"/>
                    <a:pt x="420090" y="1730824"/>
                  </a:cubicBezTo>
                  <a:cubicBezTo>
                    <a:pt x="431615" y="1714061"/>
                    <a:pt x="455712" y="1661675"/>
                    <a:pt x="455712" y="1661675"/>
                  </a:cubicBezTo>
                  <a:cubicBezTo>
                    <a:pt x="455712" y="1661675"/>
                    <a:pt x="350941" y="1681582"/>
                    <a:pt x="212642" y="1733968"/>
                  </a:cubicBezTo>
                  <a:cubicBezTo>
                    <a:pt x="211595" y="1733968"/>
                    <a:pt x="-84909" y="1869123"/>
                    <a:pt x="24054" y="1770638"/>
                  </a:cubicBezTo>
                  <a:close/>
                </a:path>
              </a:pathLst>
            </a:custGeom>
            <a:solidFill>
              <a:srgbClr val="80563D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861B0262-A7C2-4681-9FE5-863E10D8E896}"/>
                </a:ext>
              </a:extLst>
            </p:cNvPr>
            <p:cNvSpPr/>
            <p:nvPr/>
          </p:nvSpPr>
          <p:spPr>
            <a:xfrm>
              <a:off x="10211692" y="1876753"/>
              <a:ext cx="1895380" cy="999767"/>
            </a:xfrm>
            <a:custGeom>
              <a:avLst/>
              <a:gdLst>
                <a:gd name="connsiteX0" fmla="*/ 1765568 w 1895380"/>
                <a:gd name="connsiteY0" fmla="*/ 660011 h 999767"/>
                <a:gd name="connsiteX1" fmla="*/ 1848338 w 1895380"/>
                <a:gd name="connsiteY1" fmla="*/ 544762 h 999767"/>
                <a:gd name="connsiteX2" fmla="*/ 1776045 w 1895380"/>
                <a:gd name="connsiteY2" fmla="*/ 558383 h 999767"/>
                <a:gd name="connsiteX3" fmla="*/ 1781284 w 1895380"/>
                <a:gd name="connsiteY3" fmla="*/ 512283 h 999767"/>
                <a:gd name="connsiteX4" fmla="*/ 1803286 w 1895380"/>
                <a:gd name="connsiteY4" fmla="*/ 420084 h 999767"/>
                <a:gd name="connsiteX5" fmla="*/ 1803286 w 1895380"/>
                <a:gd name="connsiteY5" fmla="*/ 341506 h 999767"/>
                <a:gd name="connsiteX6" fmla="*/ 1759282 w 1895380"/>
                <a:gd name="connsiteY6" fmla="*/ 277595 h 999767"/>
                <a:gd name="connsiteX7" fmla="*/ 1543453 w 1895380"/>
                <a:gd name="connsiteY7" fmla="*/ 287025 h 999767"/>
                <a:gd name="connsiteX8" fmla="*/ 1538214 w 1895380"/>
                <a:gd name="connsiteY8" fmla="*/ 194826 h 999767"/>
                <a:gd name="connsiteX9" fmla="*/ 1510973 w 1895380"/>
                <a:gd name="connsiteY9" fmla="*/ 130915 h 999767"/>
                <a:gd name="connsiteX10" fmla="*/ 1455445 w 1895380"/>
                <a:gd name="connsiteY10" fmla="*/ 140345 h 999767"/>
                <a:gd name="connsiteX11" fmla="*/ 1443920 w 1895380"/>
                <a:gd name="connsiteY11" fmla="*/ 107865 h 999767"/>
                <a:gd name="connsiteX12" fmla="*/ 1383152 w 1895380"/>
                <a:gd name="connsiteY12" fmla="*/ 67005 h 999767"/>
                <a:gd name="connsiteX13" fmla="*/ 1322385 w 1895380"/>
                <a:gd name="connsiteY13" fmla="*/ 90054 h 999767"/>
                <a:gd name="connsiteX14" fmla="*/ 1244854 w 1895380"/>
                <a:gd name="connsiteY14" fmla="*/ 76434 h 999767"/>
                <a:gd name="connsiteX15" fmla="*/ 1106556 w 1895380"/>
                <a:gd name="connsiteY15" fmla="*/ 163394 h 999767"/>
                <a:gd name="connsiteX16" fmla="*/ 1045788 w 1895380"/>
                <a:gd name="connsiteY16" fmla="*/ 57575 h 999767"/>
                <a:gd name="connsiteX17" fmla="*/ 841484 w 1895380"/>
                <a:gd name="connsiteY17" fmla="*/ 11476 h 999767"/>
                <a:gd name="connsiteX18" fmla="*/ 858247 w 1895380"/>
                <a:gd name="connsiteY18" fmla="*/ 25096 h 999767"/>
                <a:gd name="connsiteX19" fmla="*/ 731474 w 1895380"/>
                <a:gd name="connsiteY19" fmla="*/ 200064 h 999767"/>
                <a:gd name="connsiteX20" fmla="*/ 593175 w 1895380"/>
                <a:gd name="connsiteY20" fmla="*/ 149774 h 999767"/>
                <a:gd name="connsiteX21" fmla="*/ 466402 w 1895380"/>
                <a:gd name="connsiteY21" fmla="*/ 205303 h 999767"/>
                <a:gd name="connsiteX22" fmla="*/ 477927 w 1895380"/>
                <a:gd name="connsiteY22" fmla="*/ 232544 h 999767"/>
                <a:gd name="connsiteX23" fmla="*/ 411921 w 1895380"/>
                <a:gd name="connsiteY23" fmla="*/ 292263 h 999767"/>
                <a:gd name="connsiteX24" fmla="*/ 295624 w 1895380"/>
                <a:gd name="connsiteY24" fmla="*/ 319504 h 999767"/>
                <a:gd name="connsiteX25" fmla="*/ 174090 w 1895380"/>
                <a:gd name="connsiteY25" fmla="*/ 402273 h 999767"/>
                <a:gd name="connsiteX26" fmla="*/ 101797 w 1895380"/>
                <a:gd name="connsiteY26" fmla="*/ 461993 h 999767"/>
                <a:gd name="connsiteX27" fmla="*/ 46268 w 1895380"/>
                <a:gd name="connsiteY27" fmla="*/ 485043 h 999767"/>
                <a:gd name="connsiteX28" fmla="*/ 63032 w 1895380"/>
                <a:gd name="connsiteY28" fmla="*/ 535333 h 999767"/>
                <a:gd name="connsiteX29" fmla="*/ 140563 w 1895380"/>
                <a:gd name="connsiteY29" fmla="*/ 700872 h 999767"/>
                <a:gd name="connsiteX30" fmla="*/ 29505 w 1895380"/>
                <a:gd name="connsiteY30" fmla="*/ 668393 h 999767"/>
                <a:gd name="connsiteX31" fmla="*/ 34743 w 1895380"/>
                <a:gd name="connsiteY31" fmla="*/ 732303 h 999767"/>
                <a:gd name="connsiteX32" fmla="*/ 112274 w 1895380"/>
                <a:gd name="connsiteY32" fmla="*/ 847552 h 999767"/>
                <a:gd name="connsiteX33" fmla="*/ 189805 w 1895380"/>
                <a:gd name="connsiteY33" fmla="*/ 888413 h 999767"/>
                <a:gd name="connsiteX34" fmla="*/ 338581 w 1895380"/>
                <a:gd name="connsiteY34" fmla="*/ 920892 h 999767"/>
                <a:gd name="connsiteX35" fmla="*/ 510406 w 1895380"/>
                <a:gd name="connsiteY35" fmla="*/ 984803 h 999767"/>
                <a:gd name="connsiteX36" fmla="*/ 697947 w 1895380"/>
                <a:gd name="connsiteY36" fmla="*/ 920892 h 999767"/>
                <a:gd name="connsiteX37" fmla="*/ 858247 w 1895380"/>
                <a:gd name="connsiteY37" fmla="*/ 934512 h 999767"/>
                <a:gd name="connsiteX38" fmla="*/ 952542 w 1895380"/>
                <a:gd name="connsiteY38" fmla="*/ 980612 h 999767"/>
                <a:gd name="connsiteX39" fmla="*/ 1063599 w 1895380"/>
                <a:gd name="connsiteY39" fmla="*/ 980612 h 999767"/>
                <a:gd name="connsiteX40" fmla="*/ 1644033 w 1895380"/>
                <a:gd name="connsiteY40" fmla="*/ 961753 h 999767"/>
                <a:gd name="connsiteX41" fmla="*/ 1865101 w 1895380"/>
                <a:gd name="connsiteY41" fmla="*/ 815073 h 999767"/>
                <a:gd name="connsiteX42" fmla="*/ 1876626 w 1895380"/>
                <a:gd name="connsiteY42" fmla="*/ 589814 h 999767"/>
                <a:gd name="connsiteX43" fmla="*/ 1765568 w 1895380"/>
                <a:gd name="connsiteY43" fmla="*/ 660011 h 99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895380" h="999767">
                  <a:moveTo>
                    <a:pt x="1765568" y="660011"/>
                  </a:moveTo>
                  <a:cubicBezTo>
                    <a:pt x="1837860" y="596100"/>
                    <a:pt x="1815858" y="604482"/>
                    <a:pt x="1848338" y="544762"/>
                  </a:cubicBezTo>
                  <a:cubicBezTo>
                    <a:pt x="1831574" y="548953"/>
                    <a:pt x="1792809" y="548953"/>
                    <a:pt x="1776045" y="558383"/>
                  </a:cubicBezTo>
                  <a:cubicBezTo>
                    <a:pt x="1776045" y="544762"/>
                    <a:pt x="1770807" y="525904"/>
                    <a:pt x="1781284" y="512283"/>
                  </a:cubicBezTo>
                  <a:cubicBezTo>
                    <a:pt x="1620983" y="516474"/>
                    <a:pt x="1798047" y="452564"/>
                    <a:pt x="1803286" y="420084"/>
                  </a:cubicBezTo>
                  <a:cubicBezTo>
                    <a:pt x="1730993" y="397035"/>
                    <a:pt x="1803286" y="379224"/>
                    <a:pt x="1803286" y="341506"/>
                  </a:cubicBezTo>
                  <a:cubicBezTo>
                    <a:pt x="1808524" y="291216"/>
                    <a:pt x="1798047" y="309027"/>
                    <a:pt x="1759282" y="277595"/>
                  </a:cubicBezTo>
                  <a:cubicBezTo>
                    <a:pt x="1693276" y="227305"/>
                    <a:pt x="1610506" y="231496"/>
                    <a:pt x="1543453" y="287025"/>
                  </a:cubicBezTo>
                  <a:cubicBezTo>
                    <a:pt x="1499449" y="254546"/>
                    <a:pt x="1543453" y="231496"/>
                    <a:pt x="1538214" y="194826"/>
                  </a:cubicBezTo>
                  <a:cubicBezTo>
                    <a:pt x="1538214" y="139297"/>
                    <a:pt x="1538214" y="153965"/>
                    <a:pt x="1510973" y="130915"/>
                  </a:cubicBezTo>
                  <a:cubicBezTo>
                    <a:pt x="1505735" y="126724"/>
                    <a:pt x="1472208" y="144535"/>
                    <a:pt x="1455445" y="140345"/>
                  </a:cubicBezTo>
                  <a:cubicBezTo>
                    <a:pt x="1443920" y="136154"/>
                    <a:pt x="1460683" y="113104"/>
                    <a:pt x="1443920" y="107865"/>
                  </a:cubicBezTo>
                  <a:cubicBezTo>
                    <a:pt x="1416679" y="94245"/>
                    <a:pt x="1416679" y="71195"/>
                    <a:pt x="1383152" y="67005"/>
                  </a:cubicBezTo>
                  <a:cubicBezTo>
                    <a:pt x="1361150" y="67005"/>
                    <a:pt x="1339148" y="90054"/>
                    <a:pt x="1322385" y="90054"/>
                  </a:cubicBezTo>
                  <a:cubicBezTo>
                    <a:pt x="1288858" y="90054"/>
                    <a:pt x="1273142" y="71195"/>
                    <a:pt x="1244854" y="76434"/>
                  </a:cubicBezTo>
                  <a:cubicBezTo>
                    <a:pt x="1184086" y="80625"/>
                    <a:pt x="1145321" y="131963"/>
                    <a:pt x="1106556" y="163394"/>
                  </a:cubicBezTo>
                  <a:cubicBezTo>
                    <a:pt x="1111794" y="126724"/>
                    <a:pt x="1123319" y="43955"/>
                    <a:pt x="1045788" y="57575"/>
                  </a:cubicBezTo>
                  <a:cubicBezTo>
                    <a:pt x="1045788" y="-11574"/>
                    <a:pt x="890726" y="-6335"/>
                    <a:pt x="841484" y="11476"/>
                  </a:cubicBezTo>
                  <a:cubicBezTo>
                    <a:pt x="846722" y="15667"/>
                    <a:pt x="853009" y="20905"/>
                    <a:pt x="858247" y="25096"/>
                  </a:cubicBezTo>
                  <a:cubicBezTo>
                    <a:pt x="785955" y="38716"/>
                    <a:pt x="758714" y="148726"/>
                    <a:pt x="731474" y="200064"/>
                  </a:cubicBezTo>
                  <a:cubicBezTo>
                    <a:pt x="670706" y="195874"/>
                    <a:pt x="659181" y="144535"/>
                    <a:pt x="593175" y="149774"/>
                  </a:cubicBezTo>
                  <a:cubicBezTo>
                    <a:pt x="559649" y="149774"/>
                    <a:pt x="505167" y="190635"/>
                    <a:pt x="466402" y="205303"/>
                  </a:cubicBezTo>
                  <a:cubicBezTo>
                    <a:pt x="466402" y="209494"/>
                    <a:pt x="471640" y="224162"/>
                    <a:pt x="477927" y="232544"/>
                  </a:cubicBezTo>
                  <a:cubicBezTo>
                    <a:pt x="455925" y="255593"/>
                    <a:pt x="433923" y="278643"/>
                    <a:pt x="411921" y="292263"/>
                  </a:cubicBezTo>
                  <a:cubicBezTo>
                    <a:pt x="472688" y="398082"/>
                    <a:pt x="351153" y="324742"/>
                    <a:pt x="295624" y="319504"/>
                  </a:cubicBezTo>
                  <a:cubicBezTo>
                    <a:pt x="196092" y="310074"/>
                    <a:pt x="207616" y="356174"/>
                    <a:pt x="174090" y="402273"/>
                  </a:cubicBezTo>
                  <a:cubicBezTo>
                    <a:pt x="162565" y="411703"/>
                    <a:pt x="118561" y="443134"/>
                    <a:pt x="101797" y="461993"/>
                  </a:cubicBezTo>
                  <a:cubicBezTo>
                    <a:pt x="85034" y="475613"/>
                    <a:pt x="52555" y="461993"/>
                    <a:pt x="46268" y="485043"/>
                  </a:cubicBezTo>
                  <a:cubicBezTo>
                    <a:pt x="34743" y="508092"/>
                    <a:pt x="63032" y="517522"/>
                    <a:pt x="63032" y="535333"/>
                  </a:cubicBezTo>
                  <a:cubicBezTo>
                    <a:pt x="63032" y="581432"/>
                    <a:pt x="57793" y="673631"/>
                    <a:pt x="140563" y="700872"/>
                  </a:cubicBezTo>
                  <a:cubicBezTo>
                    <a:pt x="118561" y="687252"/>
                    <a:pt x="57793" y="660011"/>
                    <a:pt x="29505" y="668393"/>
                  </a:cubicBezTo>
                  <a:cubicBezTo>
                    <a:pt x="-31263" y="691442"/>
                    <a:pt x="17980" y="700872"/>
                    <a:pt x="34743" y="732303"/>
                  </a:cubicBezTo>
                  <a:cubicBezTo>
                    <a:pt x="51507" y="787832"/>
                    <a:pt x="68270" y="810882"/>
                    <a:pt x="112274" y="847552"/>
                  </a:cubicBezTo>
                  <a:cubicBezTo>
                    <a:pt x="134276" y="861172"/>
                    <a:pt x="162565" y="880031"/>
                    <a:pt x="189805" y="888413"/>
                  </a:cubicBezTo>
                  <a:cubicBezTo>
                    <a:pt x="245334" y="920892"/>
                    <a:pt x="294577" y="911463"/>
                    <a:pt x="338581" y="920892"/>
                  </a:cubicBezTo>
                  <a:cubicBezTo>
                    <a:pt x="404587" y="939751"/>
                    <a:pt x="443352" y="980612"/>
                    <a:pt x="510406" y="984803"/>
                  </a:cubicBezTo>
                  <a:cubicBezTo>
                    <a:pt x="604700" y="998423"/>
                    <a:pt x="626702" y="938703"/>
                    <a:pt x="697947" y="920892"/>
                  </a:cubicBezTo>
                  <a:cubicBezTo>
                    <a:pt x="731474" y="911463"/>
                    <a:pt x="824720" y="925083"/>
                    <a:pt x="858247" y="934512"/>
                  </a:cubicBezTo>
                  <a:cubicBezTo>
                    <a:pt x="897013" y="943942"/>
                    <a:pt x="919015" y="971182"/>
                    <a:pt x="952542" y="980612"/>
                  </a:cubicBezTo>
                  <a:cubicBezTo>
                    <a:pt x="1024834" y="1003661"/>
                    <a:pt x="996546" y="984803"/>
                    <a:pt x="1063599" y="980612"/>
                  </a:cubicBezTo>
                  <a:cubicBezTo>
                    <a:pt x="1251140" y="971182"/>
                    <a:pt x="1466969" y="1040331"/>
                    <a:pt x="1644033" y="961753"/>
                  </a:cubicBezTo>
                  <a:cubicBezTo>
                    <a:pt x="1710039" y="929274"/>
                    <a:pt x="1831574" y="869554"/>
                    <a:pt x="1865101" y="815073"/>
                  </a:cubicBezTo>
                  <a:cubicBezTo>
                    <a:pt x="1887103" y="774212"/>
                    <a:pt x="1914343" y="626484"/>
                    <a:pt x="1876626" y="589814"/>
                  </a:cubicBezTo>
                  <a:lnTo>
                    <a:pt x="1765568" y="660011"/>
                  </a:lnTo>
                  <a:close/>
                </a:path>
              </a:pathLst>
            </a:custGeom>
            <a:solidFill>
              <a:srgbClr val="538133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EFA2AD6D-99F5-4568-AEED-B38CD4765FBD}"/>
                </a:ext>
              </a:extLst>
            </p:cNvPr>
            <p:cNvSpPr/>
            <p:nvPr/>
          </p:nvSpPr>
          <p:spPr>
            <a:xfrm>
              <a:off x="10722387" y="2225593"/>
              <a:ext cx="992237" cy="630280"/>
            </a:xfrm>
            <a:custGeom>
              <a:avLst/>
              <a:gdLst>
                <a:gd name="connsiteX0" fmla="*/ 465944 w 992237"/>
                <a:gd name="connsiteY0" fmla="*/ 42956 h 630280"/>
                <a:gd name="connsiteX1" fmla="*/ 495280 w 992237"/>
                <a:gd name="connsiteY1" fmla="*/ 14668 h 630280"/>
                <a:gd name="connsiteX2" fmla="*/ 519377 w 992237"/>
                <a:gd name="connsiteY2" fmla="*/ 137251 h 630280"/>
                <a:gd name="connsiteX3" fmla="*/ 661867 w 992237"/>
                <a:gd name="connsiteY3" fmla="*/ 83817 h 630280"/>
                <a:gd name="connsiteX4" fmla="*/ 681773 w 992237"/>
                <a:gd name="connsiteY4" fmla="*/ 157157 h 630280"/>
                <a:gd name="connsiteX5" fmla="*/ 780258 w 992237"/>
                <a:gd name="connsiteY5" fmla="*/ 128869 h 630280"/>
                <a:gd name="connsiteX6" fmla="*/ 800165 w 992237"/>
                <a:gd name="connsiteY6" fmla="*/ 259833 h 630280"/>
                <a:gd name="connsiteX7" fmla="*/ 883982 w 992237"/>
                <a:gd name="connsiteY7" fmla="*/ 227354 h 630280"/>
                <a:gd name="connsiteX8" fmla="*/ 883982 w 992237"/>
                <a:gd name="connsiteY8" fmla="*/ 251452 h 630280"/>
                <a:gd name="connsiteX9" fmla="*/ 977229 w 992237"/>
                <a:gd name="connsiteY9" fmla="*/ 259833 h 630280"/>
                <a:gd name="connsiteX10" fmla="*/ 947893 w 992237"/>
                <a:gd name="connsiteY10" fmla="*/ 296503 h 630280"/>
                <a:gd name="connsiteX11" fmla="*/ 942654 w 992237"/>
                <a:gd name="connsiteY11" fmla="*/ 402322 h 630280"/>
                <a:gd name="connsiteX12" fmla="*/ 913318 w 992237"/>
                <a:gd name="connsiteY12" fmla="*/ 459947 h 630280"/>
                <a:gd name="connsiteX13" fmla="*/ 844169 w 992237"/>
                <a:gd name="connsiteY13" fmla="*/ 459947 h 630280"/>
                <a:gd name="connsiteX14" fmla="*/ 706918 w 992237"/>
                <a:gd name="connsiteY14" fmla="*/ 537478 h 630280"/>
                <a:gd name="connsiteX15" fmla="*/ 623101 w 992237"/>
                <a:gd name="connsiteY15" fmla="*/ 590911 h 630280"/>
                <a:gd name="connsiteX16" fmla="*/ 509948 w 992237"/>
                <a:gd name="connsiteY16" fmla="*/ 627581 h 630280"/>
                <a:gd name="connsiteX17" fmla="*/ 308787 w 992237"/>
                <a:gd name="connsiteY17" fmla="*/ 558432 h 630280"/>
                <a:gd name="connsiteX18" fmla="*/ 239638 w 992237"/>
                <a:gd name="connsiteY18" fmla="*/ 554241 h 630280"/>
                <a:gd name="connsiteX19" fmla="*/ 195634 w 992237"/>
                <a:gd name="connsiteY19" fmla="*/ 525953 h 630280"/>
                <a:gd name="connsiteX20" fmla="*/ 58383 w 992237"/>
                <a:gd name="connsiteY20" fmla="*/ 493474 h 630280"/>
                <a:gd name="connsiteX21" fmla="*/ 63622 w 992237"/>
                <a:gd name="connsiteY21" fmla="*/ 403370 h 630280"/>
                <a:gd name="connsiteX22" fmla="*/ 4950 w 992237"/>
                <a:gd name="connsiteY22" fmla="*/ 260881 h 630280"/>
                <a:gd name="connsiteX23" fmla="*/ 88767 w 992237"/>
                <a:gd name="connsiteY23" fmla="*/ 280788 h 630280"/>
                <a:gd name="connsiteX24" fmla="*/ 79337 w 992237"/>
                <a:gd name="connsiteY24" fmla="*/ 186493 h 630280"/>
                <a:gd name="connsiteX25" fmla="*/ 236495 w 992237"/>
                <a:gd name="connsiteY25" fmla="*/ 182302 h 630280"/>
                <a:gd name="connsiteX26" fmla="*/ 231256 w 992237"/>
                <a:gd name="connsiteY26" fmla="*/ 80674 h 630280"/>
                <a:gd name="connsiteX27" fmla="*/ 265831 w 992237"/>
                <a:gd name="connsiteY27" fmla="*/ 125726 h 630280"/>
                <a:gd name="connsiteX28" fmla="*/ 344409 w 992237"/>
                <a:gd name="connsiteY28" fmla="*/ 19907 h 630280"/>
                <a:gd name="connsiteX29" fmla="*/ 397843 w 992237"/>
                <a:gd name="connsiteY29" fmla="*/ 105819 h 630280"/>
                <a:gd name="connsiteX30" fmla="*/ 417749 w 992237"/>
                <a:gd name="connsiteY30" fmla="*/ 8382 h 630280"/>
                <a:gd name="connsiteX31" fmla="*/ 452324 w 992237"/>
                <a:gd name="connsiteY31" fmla="*/ 32479 h 630280"/>
                <a:gd name="connsiteX32" fmla="*/ 496328 w 992237"/>
                <a:gd name="connsiteY32" fmla="*/ 0 h 630280"/>
                <a:gd name="connsiteX33" fmla="*/ 465944 w 992237"/>
                <a:gd name="connsiteY33" fmla="*/ 42956 h 63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92237" h="630280">
                  <a:moveTo>
                    <a:pt x="465944" y="42956"/>
                  </a:moveTo>
                  <a:cubicBezTo>
                    <a:pt x="465944" y="30384"/>
                    <a:pt x="465944" y="18859"/>
                    <a:pt x="495280" y="14668"/>
                  </a:cubicBezTo>
                  <a:cubicBezTo>
                    <a:pt x="524616" y="51338"/>
                    <a:pt x="500519" y="100581"/>
                    <a:pt x="519377" y="137251"/>
                  </a:cubicBezTo>
                  <a:cubicBezTo>
                    <a:pt x="568620" y="113153"/>
                    <a:pt x="612624" y="117344"/>
                    <a:pt x="661867" y="83817"/>
                  </a:cubicBezTo>
                  <a:cubicBezTo>
                    <a:pt x="685964" y="103724"/>
                    <a:pt x="691203" y="133060"/>
                    <a:pt x="681773" y="157157"/>
                  </a:cubicBezTo>
                  <a:cubicBezTo>
                    <a:pt x="711109" y="144585"/>
                    <a:pt x="745684" y="133060"/>
                    <a:pt x="780258" y="128869"/>
                  </a:cubicBezTo>
                  <a:cubicBezTo>
                    <a:pt x="765590" y="189636"/>
                    <a:pt x="878744" y="206400"/>
                    <a:pt x="800165" y="259833"/>
                  </a:cubicBezTo>
                  <a:cubicBezTo>
                    <a:pt x="834740" y="283931"/>
                    <a:pt x="854646" y="243070"/>
                    <a:pt x="883982" y="227354"/>
                  </a:cubicBezTo>
                  <a:cubicBezTo>
                    <a:pt x="883982" y="231545"/>
                    <a:pt x="889221" y="244117"/>
                    <a:pt x="883982" y="251452"/>
                  </a:cubicBezTo>
                  <a:cubicBezTo>
                    <a:pt x="913318" y="243070"/>
                    <a:pt x="947893" y="251452"/>
                    <a:pt x="977229" y="259833"/>
                  </a:cubicBezTo>
                  <a:cubicBezTo>
                    <a:pt x="967799" y="264024"/>
                    <a:pt x="957322" y="288122"/>
                    <a:pt x="947893" y="296503"/>
                  </a:cubicBezTo>
                  <a:cubicBezTo>
                    <a:pt x="1031710" y="337364"/>
                    <a:pt x="977229" y="357271"/>
                    <a:pt x="942654" y="402322"/>
                  </a:cubicBezTo>
                  <a:cubicBezTo>
                    <a:pt x="927986" y="422229"/>
                    <a:pt x="937416" y="443183"/>
                    <a:pt x="913318" y="459947"/>
                  </a:cubicBezTo>
                  <a:cubicBezTo>
                    <a:pt x="898650" y="468328"/>
                    <a:pt x="858837" y="455756"/>
                    <a:pt x="844169" y="459947"/>
                  </a:cubicBezTo>
                  <a:cubicBezTo>
                    <a:pt x="794926" y="472519"/>
                    <a:pt x="750922" y="513380"/>
                    <a:pt x="706918" y="537478"/>
                  </a:cubicBezTo>
                  <a:cubicBezTo>
                    <a:pt x="662914" y="561575"/>
                    <a:pt x="633578" y="529096"/>
                    <a:pt x="623101" y="590911"/>
                  </a:cubicBezTo>
                  <a:cubicBezTo>
                    <a:pt x="559191" y="578338"/>
                    <a:pt x="553952" y="615008"/>
                    <a:pt x="509948" y="627581"/>
                  </a:cubicBezTo>
                  <a:cubicBezTo>
                    <a:pt x="431369" y="644345"/>
                    <a:pt x="392604" y="578338"/>
                    <a:pt x="308787" y="558432"/>
                  </a:cubicBezTo>
                  <a:cubicBezTo>
                    <a:pt x="288880" y="554241"/>
                    <a:pt x="259544" y="562623"/>
                    <a:pt x="239638" y="554241"/>
                  </a:cubicBezTo>
                  <a:lnTo>
                    <a:pt x="195634" y="525953"/>
                  </a:lnTo>
                  <a:cubicBezTo>
                    <a:pt x="151630" y="501855"/>
                    <a:pt x="107626" y="485092"/>
                    <a:pt x="58383" y="493474"/>
                  </a:cubicBezTo>
                  <a:cubicBezTo>
                    <a:pt x="53144" y="465185"/>
                    <a:pt x="67812" y="428515"/>
                    <a:pt x="63622" y="403370"/>
                  </a:cubicBezTo>
                  <a:cubicBezTo>
                    <a:pt x="58383" y="362509"/>
                    <a:pt x="-20196" y="317458"/>
                    <a:pt x="4950" y="260881"/>
                  </a:cubicBezTo>
                  <a:cubicBezTo>
                    <a:pt x="29047" y="269263"/>
                    <a:pt x="63622" y="277644"/>
                    <a:pt x="88767" y="280788"/>
                  </a:cubicBezTo>
                  <a:cubicBezTo>
                    <a:pt x="98196" y="244117"/>
                    <a:pt x="74099" y="220020"/>
                    <a:pt x="79337" y="186493"/>
                  </a:cubicBezTo>
                  <a:cubicBezTo>
                    <a:pt x="133818" y="190684"/>
                    <a:pt x="182013" y="169730"/>
                    <a:pt x="236495" y="182302"/>
                  </a:cubicBezTo>
                  <a:cubicBezTo>
                    <a:pt x="245924" y="141441"/>
                    <a:pt x="182013" y="108962"/>
                    <a:pt x="231256" y="80674"/>
                  </a:cubicBezTo>
                  <a:cubicBezTo>
                    <a:pt x="236495" y="97437"/>
                    <a:pt x="260592" y="113153"/>
                    <a:pt x="265831" y="125726"/>
                  </a:cubicBezTo>
                  <a:cubicBezTo>
                    <a:pt x="265831" y="64958"/>
                    <a:pt x="334980" y="80674"/>
                    <a:pt x="344409" y="19907"/>
                  </a:cubicBezTo>
                  <a:cubicBezTo>
                    <a:pt x="364316" y="48195"/>
                    <a:pt x="378984" y="77531"/>
                    <a:pt x="397843" y="105819"/>
                  </a:cubicBezTo>
                  <a:cubicBezTo>
                    <a:pt x="403081" y="73340"/>
                    <a:pt x="397843" y="36670"/>
                    <a:pt x="417749" y="8382"/>
                  </a:cubicBezTo>
                  <a:cubicBezTo>
                    <a:pt x="422988" y="16763"/>
                    <a:pt x="447085" y="25145"/>
                    <a:pt x="452324" y="32479"/>
                  </a:cubicBezTo>
                  <a:cubicBezTo>
                    <a:pt x="466992" y="24097"/>
                    <a:pt x="486898" y="12573"/>
                    <a:pt x="496328" y="0"/>
                  </a:cubicBezTo>
                  <a:lnTo>
                    <a:pt x="465944" y="42956"/>
                  </a:lnTo>
                  <a:close/>
                </a:path>
              </a:pathLst>
            </a:custGeom>
            <a:solidFill>
              <a:srgbClr val="49712D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4FAFB1D2-2196-4BB9-88AE-D13867F45A86}"/>
                </a:ext>
              </a:extLst>
            </p:cNvPr>
            <p:cNvSpPr/>
            <p:nvPr/>
          </p:nvSpPr>
          <p:spPr>
            <a:xfrm>
              <a:off x="11069939" y="1754122"/>
              <a:ext cx="917797" cy="520224"/>
            </a:xfrm>
            <a:custGeom>
              <a:avLst/>
              <a:gdLst>
                <a:gd name="connsiteX0" fmla="*/ 520714 w 917797"/>
                <a:gd name="connsiteY0" fmla="*/ 139346 h 520224"/>
                <a:gd name="connsiteX1" fmla="*/ 581482 w 917797"/>
                <a:gd name="connsiteY1" fmla="*/ 194875 h 520224"/>
                <a:gd name="connsiteX2" fmla="*/ 714541 w 917797"/>
                <a:gd name="connsiteY2" fmla="*/ 204304 h 520224"/>
                <a:gd name="connsiteX3" fmla="*/ 758545 w 917797"/>
                <a:gd name="connsiteY3" fmla="*/ 240974 h 520224"/>
                <a:gd name="connsiteX4" fmla="*/ 731305 w 917797"/>
                <a:gd name="connsiteY4" fmla="*/ 300694 h 520224"/>
                <a:gd name="connsiteX5" fmla="*/ 896844 w 917797"/>
                <a:gd name="connsiteY5" fmla="*/ 319553 h 520224"/>
                <a:gd name="connsiteX6" fmla="*/ 824551 w 917797"/>
                <a:gd name="connsiteY6" fmla="*/ 323744 h 520224"/>
                <a:gd name="connsiteX7" fmla="*/ 863317 w 917797"/>
                <a:gd name="connsiteY7" fmla="*/ 346794 h 520224"/>
                <a:gd name="connsiteX8" fmla="*/ 813027 w 917797"/>
                <a:gd name="connsiteY8" fmla="*/ 379273 h 520224"/>
                <a:gd name="connsiteX9" fmla="*/ 917798 w 917797"/>
                <a:gd name="connsiteY9" fmla="*/ 448422 h 520224"/>
                <a:gd name="connsiteX10" fmla="*/ 723971 w 917797"/>
                <a:gd name="connsiteY10" fmla="*/ 462042 h 520224"/>
                <a:gd name="connsiteX11" fmla="*/ 612913 w 917797"/>
                <a:gd name="connsiteY11" fmla="*/ 517571 h 520224"/>
                <a:gd name="connsiteX12" fmla="*/ 585673 w 917797"/>
                <a:gd name="connsiteY12" fmla="*/ 467281 h 520224"/>
                <a:gd name="connsiteX13" fmla="*/ 558432 w 917797"/>
                <a:gd name="connsiteY13" fmla="*/ 434802 h 520224"/>
                <a:gd name="connsiteX14" fmla="*/ 519666 w 917797"/>
                <a:gd name="connsiteY14" fmla="*/ 438992 h 520224"/>
                <a:gd name="connsiteX15" fmla="*/ 408609 w 917797"/>
                <a:gd name="connsiteY15" fmla="*/ 333173 h 520224"/>
                <a:gd name="connsiteX16" fmla="*/ 226306 w 917797"/>
                <a:gd name="connsiteY16" fmla="*/ 402322 h 520224"/>
                <a:gd name="connsiteX17" fmla="*/ 248308 w 917797"/>
                <a:gd name="connsiteY17" fmla="*/ 338412 h 520224"/>
                <a:gd name="connsiteX18" fmla="*/ 126773 w 917797"/>
                <a:gd name="connsiteY18" fmla="*/ 305933 h 520224"/>
                <a:gd name="connsiteX19" fmla="*/ 187541 w 917797"/>
                <a:gd name="connsiteY19" fmla="*/ 246213 h 520224"/>
                <a:gd name="connsiteX20" fmla="*/ 0 w 917797"/>
                <a:gd name="connsiteY20" fmla="*/ 223163 h 520224"/>
                <a:gd name="connsiteX21" fmla="*/ 133060 w 917797"/>
                <a:gd name="connsiteY21" fmla="*/ 182302 h 520224"/>
                <a:gd name="connsiteX22" fmla="*/ 89056 w 917797"/>
                <a:gd name="connsiteY22" fmla="*/ 81722 h 520224"/>
                <a:gd name="connsiteX23" fmla="*/ 111058 w 917797"/>
                <a:gd name="connsiteY23" fmla="*/ 68101 h 520224"/>
                <a:gd name="connsiteX24" fmla="*/ 193827 w 917797"/>
                <a:gd name="connsiteY24" fmla="*/ 137251 h 520224"/>
                <a:gd name="connsiteX25" fmla="*/ 266120 w 917797"/>
                <a:gd name="connsiteY25" fmla="*/ 40861 h 520224"/>
                <a:gd name="connsiteX26" fmla="*/ 338412 w 917797"/>
                <a:gd name="connsiteY26" fmla="*/ 137251 h 520224"/>
                <a:gd name="connsiteX27" fmla="*/ 355175 w 917797"/>
                <a:gd name="connsiteY27" fmla="*/ 73340 h 520224"/>
                <a:gd name="connsiteX28" fmla="*/ 421181 w 917797"/>
                <a:gd name="connsiteY28" fmla="*/ 86960 h 520224"/>
                <a:gd name="connsiteX29" fmla="*/ 409656 w 917797"/>
                <a:gd name="connsiteY29" fmla="*/ 0 h 520224"/>
                <a:gd name="connsiteX30" fmla="*/ 520714 w 917797"/>
                <a:gd name="connsiteY30" fmla="*/ 133060 h 520224"/>
                <a:gd name="connsiteX31" fmla="*/ 547955 w 917797"/>
                <a:gd name="connsiteY31" fmla="*/ 96390 h 520224"/>
                <a:gd name="connsiteX32" fmla="*/ 564718 w 917797"/>
                <a:gd name="connsiteY32" fmla="*/ 151919 h 520224"/>
                <a:gd name="connsiteX33" fmla="*/ 520714 w 917797"/>
                <a:gd name="connsiteY33" fmla="*/ 139346 h 520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17797" h="520224">
                  <a:moveTo>
                    <a:pt x="520714" y="139346"/>
                  </a:moveTo>
                  <a:cubicBezTo>
                    <a:pt x="593006" y="120487"/>
                    <a:pt x="559480" y="176016"/>
                    <a:pt x="581482" y="194875"/>
                  </a:cubicBezTo>
                  <a:cubicBezTo>
                    <a:pt x="625486" y="231545"/>
                    <a:pt x="637010" y="217925"/>
                    <a:pt x="714541" y="204304"/>
                  </a:cubicBezTo>
                  <a:cubicBezTo>
                    <a:pt x="692539" y="245165"/>
                    <a:pt x="709303" y="264024"/>
                    <a:pt x="758545" y="240974"/>
                  </a:cubicBezTo>
                  <a:cubicBezTo>
                    <a:pt x="763784" y="259833"/>
                    <a:pt x="747020" y="281835"/>
                    <a:pt x="731305" y="300694"/>
                  </a:cubicBezTo>
                  <a:cubicBezTo>
                    <a:pt x="792072" y="281835"/>
                    <a:pt x="842363" y="281835"/>
                    <a:pt x="896844" y="319553"/>
                  </a:cubicBezTo>
                  <a:cubicBezTo>
                    <a:pt x="874842" y="315362"/>
                    <a:pt x="846553" y="323744"/>
                    <a:pt x="824551" y="323744"/>
                  </a:cubicBezTo>
                  <a:cubicBezTo>
                    <a:pt x="841315" y="327935"/>
                    <a:pt x="851792" y="342603"/>
                    <a:pt x="863317" y="346794"/>
                  </a:cubicBezTo>
                  <a:cubicBezTo>
                    <a:pt x="846553" y="350984"/>
                    <a:pt x="829790" y="369843"/>
                    <a:pt x="813027" y="379273"/>
                  </a:cubicBezTo>
                  <a:cubicBezTo>
                    <a:pt x="840267" y="406513"/>
                    <a:pt x="890558" y="406513"/>
                    <a:pt x="917798" y="448422"/>
                  </a:cubicBezTo>
                  <a:cubicBezTo>
                    <a:pt x="862269" y="471472"/>
                    <a:pt x="767975" y="527000"/>
                    <a:pt x="723971" y="462042"/>
                  </a:cubicBezTo>
                  <a:cubicBezTo>
                    <a:pt x="723971" y="489283"/>
                    <a:pt x="651679" y="531191"/>
                    <a:pt x="612913" y="517571"/>
                  </a:cubicBezTo>
                  <a:cubicBezTo>
                    <a:pt x="579386" y="503951"/>
                    <a:pt x="612913" y="485092"/>
                    <a:pt x="585673" y="467281"/>
                  </a:cubicBezTo>
                  <a:cubicBezTo>
                    <a:pt x="574148" y="457851"/>
                    <a:pt x="568909" y="440040"/>
                    <a:pt x="558432" y="434802"/>
                  </a:cubicBezTo>
                  <a:cubicBezTo>
                    <a:pt x="553193" y="425372"/>
                    <a:pt x="531191" y="444231"/>
                    <a:pt x="519666" y="438992"/>
                  </a:cubicBezTo>
                  <a:cubicBezTo>
                    <a:pt x="486140" y="415943"/>
                    <a:pt x="458899" y="342603"/>
                    <a:pt x="408609" y="333173"/>
                  </a:cubicBezTo>
                  <a:cubicBezTo>
                    <a:pt x="331078" y="319553"/>
                    <a:pt x="297551" y="402322"/>
                    <a:pt x="226306" y="402322"/>
                  </a:cubicBezTo>
                  <a:cubicBezTo>
                    <a:pt x="231545" y="388702"/>
                    <a:pt x="231545" y="356223"/>
                    <a:pt x="248308" y="338412"/>
                  </a:cubicBezTo>
                  <a:cubicBezTo>
                    <a:pt x="187541" y="357271"/>
                    <a:pt x="192780" y="288122"/>
                    <a:pt x="126773" y="305933"/>
                  </a:cubicBezTo>
                  <a:cubicBezTo>
                    <a:pt x="121535" y="278692"/>
                    <a:pt x="154014" y="259833"/>
                    <a:pt x="187541" y="246213"/>
                  </a:cubicBezTo>
                  <a:cubicBezTo>
                    <a:pt x="126773" y="218972"/>
                    <a:pt x="54481" y="255642"/>
                    <a:pt x="0" y="223163"/>
                  </a:cubicBezTo>
                  <a:cubicBezTo>
                    <a:pt x="44004" y="204304"/>
                    <a:pt x="77531" y="177064"/>
                    <a:pt x="133060" y="182302"/>
                  </a:cubicBezTo>
                  <a:cubicBezTo>
                    <a:pt x="111058" y="149823"/>
                    <a:pt x="94294" y="118392"/>
                    <a:pt x="89056" y="81722"/>
                  </a:cubicBezTo>
                  <a:cubicBezTo>
                    <a:pt x="100581" y="77531"/>
                    <a:pt x="105819" y="77531"/>
                    <a:pt x="111058" y="68101"/>
                  </a:cubicBezTo>
                  <a:cubicBezTo>
                    <a:pt x="144585" y="86960"/>
                    <a:pt x="166587" y="114201"/>
                    <a:pt x="193827" y="137251"/>
                  </a:cubicBezTo>
                  <a:cubicBezTo>
                    <a:pt x="199066" y="81722"/>
                    <a:pt x="215829" y="63911"/>
                    <a:pt x="266120" y="40861"/>
                  </a:cubicBezTo>
                  <a:cubicBezTo>
                    <a:pt x="277644" y="77531"/>
                    <a:pt x="304885" y="110010"/>
                    <a:pt x="338412" y="137251"/>
                  </a:cubicBezTo>
                  <a:cubicBezTo>
                    <a:pt x="343650" y="114201"/>
                    <a:pt x="355175" y="96390"/>
                    <a:pt x="355175" y="73340"/>
                  </a:cubicBezTo>
                  <a:cubicBezTo>
                    <a:pt x="371939" y="82769"/>
                    <a:pt x="410704" y="82769"/>
                    <a:pt x="421181" y="86960"/>
                  </a:cubicBezTo>
                  <a:cubicBezTo>
                    <a:pt x="404418" y="59720"/>
                    <a:pt x="387654" y="27241"/>
                    <a:pt x="409656" y="0"/>
                  </a:cubicBezTo>
                  <a:cubicBezTo>
                    <a:pt x="465185" y="27241"/>
                    <a:pt x="497665" y="82769"/>
                    <a:pt x="520714" y="133060"/>
                  </a:cubicBezTo>
                  <a:cubicBezTo>
                    <a:pt x="525953" y="119439"/>
                    <a:pt x="542716" y="105819"/>
                    <a:pt x="547955" y="96390"/>
                  </a:cubicBezTo>
                  <a:cubicBezTo>
                    <a:pt x="542716" y="119439"/>
                    <a:pt x="559480" y="133060"/>
                    <a:pt x="564718" y="151919"/>
                  </a:cubicBezTo>
                  <a:lnTo>
                    <a:pt x="520714" y="139346"/>
                  </a:lnTo>
                  <a:close/>
                </a:path>
              </a:pathLst>
            </a:custGeom>
            <a:solidFill>
              <a:srgbClr val="6BA842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046CBB61-5F6E-4D36-A985-FBD815B21FAF}"/>
                </a:ext>
              </a:extLst>
            </p:cNvPr>
            <p:cNvSpPr/>
            <p:nvPr/>
          </p:nvSpPr>
          <p:spPr>
            <a:xfrm>
              <a:off x="10352254" y="1866227"/>
              <a:ext cx="755402" cy="506046"/>
            </a:xfrm>
            <a:custGeom>
              <a:avLst/>
              <a:gdLst>
                <a:gd name="connsiteX0" fmla="*/ 663203 w 755402"/>
                <a:gd name="connsiteY0" fmla="*/ 100581 h 506046"/>
                <a:gd name="connsiteX1" fmla="*/ 575195 w 755402"/>
                <a:gd name="connsiteY1" fmla="*/ 0 h 506046"/>
                <a:gd name="connsiteX2" fmla="*/ 547955 w 755402"/>
                <a:gd name="connsiteY2" fmla="*/ 50290 h 506046"/>
                <a:gd name="connsiteX3" fmla="*/ 443183 w 755402"/>
                <a:gd name="connsiteY3" fmla="*/ 23050 h 506046"/>
                <a:gd name="connsiteX4" fmla="*/ 448422 w 755402"/>
                <a:gd name="connsiteY4" fmla="*/ 36670 h 506046"/>
                <a:gd name="connsiteX5" fmla="*/ 409656 w 755402"/>
                <a:gd name="connsiteY5" fmla="*/ 55529 h 506046"/>
                <a:gd name="connsiteX6" fmla="*/ 453660 w 755402"/>
                <a:gd name="connsiteY6" fmla="*/ 105819 h 506046"/>
                <a:gd name="connsiteX7" fmla="*/ 310124 w 755402"/>
                <a:gd name="connsiteY7" fmla="*/ 64958 h 506046"/>
                <a:gd name="connsiteX8" fmla="*/ 298599 w 755402"/>
                <a:gd name="connsiteY8" fmla="*/ 143537 h 506046"/>
                <a:gd name="connsiteX9" fmla="*/ 259833 w 755402"/>
                <a:gd name="connsiteY9" fmla="*/ 124678 h 506046"/>
                <a:gd name="connsiteX10" fmla="*/ 232593 w 755402"/>
                <a:gd name="connsiteY10" fmla="*/ 174968 h 506046"/>
                <a:gd name="connsiteX11" fmla="*/ 188589 w 755402"/>
                <a:gd name="connsiteY11" fmla="*/ 124678 h 506046"/>
                <a:gd name="connsiteX12" fmla="*/ 177064 w 755402"/>
                <a:gd name="connsiteY12" fmla="*/ 299646 h 506046"/>
                <a:gd name="connsiteX13" fmla="*/ 0 w 755402"/>
                <a:gd name="connsiteY13" fmla="*/ 313267 h 506046"/>
                <a:gd name="connsiteX14" fmla="*/ 165539 w 755402"/>
                <a:gd name="connsiteY14" fmla="*/ 436897 h 506046"/>
                <a:gd name="connsiteX15" fmla="*/ 231545 w 755402"/>
                <a:gd name="connsiteY15" fmla="*/ 386607 h 506046"/>
                <a:gd name="connsiteX16" fmla="*/ 198018 w 755402"/>
                <a:gd name="connsiteY16" fmla="*/ 506046 h 506046"/>
                <a:gd name="connsiteX17" fmla="*/ 286026 w 755402"/>
                <a:gd name="connsiteY17" fmla="*/ 400227 h 506046"/>
                <a:gd name="connsiteX18" fmla="*/ 313267 w 755402"/>
                <a:gd name="connsiteY18" fmla="*/ 423277 h 506046"/>
                <a:gd name="connsiteX19" fmla="*/ 434802 w 755402"/>
                <a:gd name="connsiteY19" fmla="*/ 363557 h 506046"/>
                <a:gd name="connsiteX20" fmla="*/ 379273 w 755402"/>
                <a:gd name="connsiteY20" fmla="*/ 284978 h 506046"/>
                <a:gd name="connsiteX21" fmla="*/ 500808 w 755402"/>
                <a:gd name="connsiteY21" fmla="*/ 354128 h 506046"/>
                <a:gd name="connsiteX22" fmla="*/ 573100 w 755402"/>
                <a:gd name="connsiteY22" fmla="*/ 244117 h 506046"/>
                <a:gd name="connsiteX23" fmla="*/ 728162 w 755402"/>
                <a:gd name="connsiteY23" fmla="*/ 234688 h 506046"/>
                <a:gd name="connsiteX24" fmla="*/ 662156 w 755402"/>
                <a:gd name="connsiteY24" fmla="*/ 165539 h 506046"/>
                <a:gd name="connsiteX25" fmla="*/ 750164 w 755402"/>
                <a:gd name="connsiteY25" fmla="*/ 146680 h 506046"/>
                <a:gd name="connsiteX26" fmla="*/ 755402 w 755402"/>
                <a:gd name="connsiteY26" fmla="*/ 36670 h 506046"/>
                <a:gd name="connsiteX27" fmla="*/ 617104 w 755402"/>
                <a:gd name="connsiteY27" fmla="*/ 46099 h 506046"/>
                <a:gd name="connsiteX28" fmla="*/ 663203 w 755402"/>
                <a:gd name="connsiteY28" fmla="*/ 100581 h 506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55402" h="506046">
                  <a:moveTo>
                    <a:pt x="663203" y="100581"/>
                  </a:moveTo>
                  <a:cubicBezTo>
                    <a:pt x="668442" y="50290"/>
                    <a:pt x="624438" y="8382"/>
                    <a:pt x="575195" y="0"/>
                  </a:cubicBezTo>
                  <a:cubicBezTo>
                    <a:pt x="575195" y="23050"/>
                    <a:pt x="553193" y="36670"/>
                    <a:pt x="547955" y="50290"/>
                  </a:cubicBezTo>
                  <a:cubicBezTo>
                    <a:pt x="514428" y="40861"/>
                    <a:pt x="481949" y="31431"/>
                    <a:pt x="443183" y="23050"/>
                  </a:cubicBezTo>
                  <a:lnTo>
                    <a:pt x="448422" y="36670"/>
                  </a:lnTo>
                  <a:cubicBezTo>
                    <a:pt x="436897" y="40861"/>
                    <a:pt x="421181" y="46099"/>
                    <a:pt x="409656" y="55529"/>
                  </a:cubicBezTo>
                  <a:cubicBezTo>
                    <a:pt x="421181" y="64958"/>
                    <a:pt x="436897" y="92199"/>
                    <a:pt x="453660" y="105819"/>
                  </a:cubicBezTo>
                  <a:cubicBezTo>
                    <a:pt x="404418" y="101628"/>
                    <a:pt x="348889" y="86960"/>
                    <a:pt x="310124" y="64958"/>
                  </a:cubicBezTo>
                  <a:cubicBezTo>
                    <a:pt x="304885" y="88008"/>
                    <a:pt x="304885" y="120487"/>
                    <a:pt x="298599" y="143537"/>
                  </a:cubicBezTo>
                  <a:cubicBezTo>
                    <a:pt x="287074" y="139346"/>
                    <a:pt x="271358" y="134107"/>
                    <a:pt x="259833" y="124678"/>
                  </a:cubicBezTo>
                  <a:cubicBezTo>
                    <a:pt x="254595" y="138298"/>
                    <a:pt x="237831" y="161348"/>
                    <a:pt x="232593" y="174968"/>
                  </a:cubicBezTo>
                  <a:cubicBezTo>
                    <a:pt x="227354" y="156109"/>
                    <a:pt x="199066" y="142489"/>
                    <a:pt x="188589" y="124678"/>
                  </a:cubicBezTo>
                  <a:cubicBezTo>
                    <a:pt x="149823" y="180207"/>
                    <a:pt x="100581" y="253547"/>
                    <a:pt x="177064" y="299646"/>
                  </a:cubicBezTo>
                  <a:cubicBezTo>
                    <a:pt x="116296" y="299646"/>
                    <a:pt x="50290" y="290217"/>
                    <a:pt x="0" y="313267"/>
                  </a:cubicBezTo>
                  <a:cubicBezTo>
                    <a:pt x="82769" y="322696"/>
                    <a:pt x="138298" y="377177"/>
                    <a:pt x="165539" y="436897"/>
                  </a:cubicBezTo>
                  <a:cubicBezTo>
                    <a:pt x="192780" y="427468"/>
                    <a:pt x="215829" y="409656"/>
                    <a:pt x="231545" y="386607"/>
                  </a:cubicBezTo>
                  <a:cubicBezTo>
                    <a:pt x="226306" y="423277"/>
                    <a:pt x="198018" y="465185"/>
                    <a:pt x="198018" y="506046"/>
                  </a:cubicBezTo>
                  <a:cubicBezTo>
                    <a:pt x="231545" y="473567"/>
                    <a:pt x="258786" y="436897"/>
                    <a:pt x="286026" y="400227"/>
                  </a:cubicBezTo>
                  <a:cubicBezTo>
                    <a:pt x="291265" y="409656"/>
                    <a:pt x="308028" y="419086"/>
                    <a:pt x="313267" y="423277"/>
                  </a:cubicBezTo>
                  <a:cubicBezTo>
                    <a:pt x="340507" y="377177"/>
                    <a:pt x="379273" y="367748"/>
                    <a:pt x="434802" y="363557"/>
                  </a:cubicBezTo>
                  <a:cubicBezTo>
                    <a:pt x="423277" y="336316"/>
                    <a:pt x="396036" y="313267"/>
                    <a:pt x="379273" y="284978"/>
                  </a:cubicBezTo>
                  <a:cubicBezTo>
                    <a:pt x="428515" y="294408"/>
                    <a:pt x="478806" y="317458"/>
                    <a:pt x="500808" y="354128"/>
                  </a:cubicBezTo>
                  <a:cubicBezTo>
                    <a:pt x="495569" y="298599"/>
                    <a:pt x="462042" y="188589"/>
                    <a:pt x="573100" y="244117"/>
                  </a:cubicBezTo>
                  <a:cubicBezTo>
                    <a:pt x="600341" y="216877"/>
                    <a:pt x="677871" y="234688"/>
                    <a:pt x="728162" y="234688"/>
                  </a:cubicBezTo>
                  <a:cubicBezTo>
                    <a:pt x="700921" y="215829"/>
                    <a:pt x="667394" y="198018"/>
                    <a:pt x="662156" y="165539"/>
                  </a:cubicBezTo>
                  <a:cubicBezTo>
                    <a:pt x="695683" y="165539"/>
                    <a:pt x="728162" y="161348"/>
                    <a:pt x="750164" y="146680"/>
                  </a:cubicBezTo>
                  <a:cubicBezTo>
                    <a:pt x="645392" y="127821"/>
                    <a:pt x="728162" y="82769"/>
                    <a:pt x="755402" y="36670"/>
                  </a:cubicBezTo>
                  <a:cubicBezTo>
                    <a:pt x="711398" y="23050"/>
                    <a:pt x="667394" y="46099"/>
                    <a:pt x="617104" y="46099"/>
                  </a:cubicBezTo>
                  <a:lnTo>
                    <a:pt x="663203" y="100581"/>
                  </a:lnTo>
                  <a:close/>
                </a:path>
              </a:pathLst>
            </a:custGeom>
            <a:solidFill>
              <a:srgbClr val="6BA842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8A9ED9DC-4430-4C6D-B072-05944C13DF83}"/>
                </a:ext>
              </a:extLst>
            </p:cNvPr>
            <p:cNvSpPr/>
            <p:nvPr/>
          </p:nvSpPr>
          <p:spPr>
            <a:xfrm>
              <a:off x="10759815" y="2863651"/>
              <a:ext cx="823503" cy="520392"/>
            </a:xfrm>
            <a:custGeom>
              <a:avLst/>
              <a:gdLst>
                <a:gd name="connsiteX0" fmla="*/ 278692 w 823503"/>
                <a:gd name="connsiteY0" fmla="*/ 478806 h 520392"/>
                <a:gd name="connsiteX1" fmla="*/ 343650 w 823503"/>
                <a:gd name="connsiteY1" fmla="*/ 412800 h 520392"/>
                <a:gd name="connsiteX2" fmla="*/ 441088 w 823503"/>
                <a:gd name="connsiteY2" fmla="*/ 437945 h 520392"/>
                <a:gd name="connsiteX3" fmla="*/ 492426 w 823503"/>
                <a:gd name="connsiteY3" fmla="*/ 503951 h 520392"/>
                <a:gd name="connsiteX4" fmla="*/ 622342 w 823503"/>
                <a:gd name="connsiteY4" fmla="*/ 433754 h 520392"/>
                <a:gd name="connsiteX5" fmla="*/ 699873 w 823503"/>
                <a:gd name="connsiteY5" fmla="*/ 353080 h 520392"/>
                <a:gd name="connsiteX6" fmla="*/ 823504 w 823503"/>
                <a:gd name="connsiteY6" fmla="*/ 347841 h 520392"/>
                <a:gd name="connsiteX7" fmla="*/ 726066 w 823503"/>
                <a:gd name="connsiteY7" fmla="*/ 277644 h 520392"/>
                <a:gd name="connsiteX8" fmla="*/ 791025 w 823503"/>
                <a:gd name="connsiteY8" fmla="*/ 227354 h 520392"/>
                <a:gd name="connsiteX9" fmla="*/ 687301 w 823503"/>
                <a:gd name="connsiteY9" fmla="*/ 196970 h 520392"/>
                <a:gd name="connsiteX10" fmla="*/ 713494 w 823503"/>
                <a:gd name="connsiteY10" fmla="*/ 111058 h 520392"/>
                <a:gd name="connsiteX11" fmla="*/ 583577 w 823503"/>
                <a:gd name="connsiteY11" fmla="*/ 186493 h 520392"/>
                <a:gd name="connsiteX12" fmla="*/ 577291 w 823503"/>
                <a:gd name="connsiteY12" fmla="*/ 141441 h 520392"/>
                <a:gd name="connsiteX13" fmla="*/ 524905 w 823503"/>
                <a:gd name="connsiteY13" fmla="*/ 161348 h 520392"/>
                <a:gd name="connsiteX14" fmla="*/ 457851 w 823503"/>
                <a:gd name="connsiteY14" fmla="*/ 103724 h 520392"/>
                <a:gd name="connsiteX15" fmla="*/ 363557 w 823503"/>
                <a:gd name="connsiteY15" fmla="*/ 60767 h 520392"/>
                <a:gd name="connsiteX16" fmla="*/ 298599 w 823503"/>
                <a:gd name="connsiteY16" fmla="*/ 75435 h 520392"/>
                <a:gd name="connsiteX17" fmla="*/ 239927 w 823503"/>
                <a:gd name="connsiteY17" fmla="*/ 0 h 520392"/>
                <a:gd name="connsiteX18" fmla="*/ 207448 w 823503"/>
                <a:gd name="connsiteY18" fmla="*/ 125726 h 520392"/>
                <a:gd name="connsiteX19" fmla="*/ 174968 w 823503"/>
                <a:gd name="connsiteY19" fmla="*/ 115249 h 520392"/>
                <a:gd name="connsiteX20" fmla="*/ 71245 w 823503"/>
                <a:gd name="connsiteY20" fmla="*/ 150871 h 520392"/>
                <a:gd name="connsiteX21" fmla="*/ 0 w 823503"/>
                <a:gd name="connsiteY21" fmla="*/ 221068 h 520392"/>
                <a:gd name="connsiteX22" fmla="*/ 53433 w 823503"/>
                <a:gd name="connsiteY22" fmla="*/ 260881 h 520392"/>
                <a:gd name="connsiteX23" fmla="*/ 19907 w 823503"/>
                <a:gd name="connsiteY23" fmla="*/ 311171 h 520392"/>
                <a:gd name="connsiteX24" fmla="*/ 97437 w 823503"/>
                <a:gd name="connsiteY24" fmla="*/ 422229 h 520392"/>
                <a:gd name="connsiteX25" fmla="*/ 198018 w 823503"/>
                <a:gd name="connsiteY25" fmla="*/ 401275 h 520392"/>
                <a:gd name="connsiteX26" fmla="*/ 278692 w 823503"/>
                <a:gd name="connsiteY26" fmla="*/ 478806 h 520392"/>
                <a:gd name="connsiteX27" fmla="*/ 196970 w 823503"/>
                <a:gd name="connsiteY27" fmla="*/ 380320 h 520392"/>
                <a:gd name="connsiteX28" fmla="*/ 192780 w 823503"/>
                <a:gd name="connsiteY28" fmla="*/ 375082 h 520392"/>
                <a:gd name="connsiteX29" fmla="*/ 201161 w 823503"/>
                <a:gd name="connsiteY29" fmla="*/ 377177 h 520392"/>
                <a:gd name="connsiteX30" fmla="*/ 196970 w 823503"/>
                <a:gd name="connsiteY30" fmla="*/ 380320 h 520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23503" h="520392">
                  <a:moveTo>
                    <a:pt x="278692" y="478806"/>
                  </a:moveTo>
                  <a:cubicBezTo>
                    <a:pt x="291265" y="448422"/>
                    <a:pt x="317458" y="428515"/>
                    <a:pt x="343650" y="412800"/>
                  </a:cubicBezTo>
                  <a:cubicBezTo>
                    <a:pt x="382416" y="412800"/>
                    <a:pt x="414895" y="418038"/>
                    <a:pt x="441088" y="437945"/>
                  </a:cubicBezTo>
                  <a:cubicBezTo>
                    <a:pt x="467281" y="452613"/>
                    <a:pt x="467281" y="488235"/>
                    <a:pt x="492426" y="503951"/>
                  </a:cubicBezTo>
                  <a:cubicBezTo>
                    <a:pt x="563671" y="549003"/>
                    <a:pt x="608722" y="493474"/>
                    <a:pt x="622342" y="433754"/>
                  </a:cubicBezTo>
                  <a:cubicBezTo>
                    <a:pt x="699873" y="469376"/>
                    <a:pt x="738639" y="408609"/>
                    <a:pt x="699873" y="353080"/>
                  </a:cubicBezTo>
                  <a:cubicBezTo>
                    <a:pt x="738639" y="342603"/>
                    <a:pt x="783691" y="342603"/>
                    <a:pt x="823504" y="347841"/>
                  </a:cubicBezTo>
                  <a:cubicBezTo>
                    <a:pt x="817217" y="312219"/>
                    <a:pt x="772166" y="292312"/>
                    <a:pt x="726066" y="277644"/>
                  </a:cubicBezTo>
                  <a:cubicBezTo>
                    <a:pt x="752259" y="252499"/>
                    <a:pt x="745973" y="237831"/>
                    <a:pt x="791025" y="227354"/>
                  </a:cubicBezTo>
                  <a:cubicBezTo>
                    <a:pt x="764832" y="207448"/>
                    <a:pt x="726066" y="196970"/>
                    <a:pt x="687301" y="196970"/>
                  </a:cubicBezTo>
                  <a:cubicBezTo>
                    <a:pt x="693587" y="166587"/>
                    <a:pt x="707207" y="136203"/>
                    <a:pt x="713494" y="111058"/>
                  </a:cubicBezTo>
                  <a:cubicBezTo>
                    <a:pt x="668442" y="130964"/>
                    <a:pt x="642249" y="191732"/>
                    <a:pt x="583577" y="186493"/>
                  </a:cubicBezTo>
                  <a:cubicBezTo>
                    <a:pt x="583577" y="171825"/>
                    <a:pt x="577291" y="156109"/>
                    <a:pt x="577291" y="141441"/>
                  </a:cubicBezTo>
                  <a:cubicBezTo>
                    <a:pt x="564718" y="151919"/>
                    <a:pt x="544812" y="156109"/>
                    <a:pt x="524905" y="161348"/>
                  </a:cubicBezTo>
                  <a:cubicBezTo>
                    <a:pt x="550050" y="93247"/>
                    <a:pt x="538525" y="11525"/>
                    <a:pt x="457851" y="103724"/>
                  </a:cubicBezTo>
                  <a:cubicBezTo>
                    <a:pt x="458899" y="61815"/>
                    <a:pt x="408609" y="64958"/>
                    <a:pt x="363557" y="60767"/>
                  </a:cubicBezTo>
                  <a:cubicBezTo>
                    <a:pt x="324792" y="55529"/>
                    <a:pt x="343650" y="100581"/>
                    <a:pt x="298599" y="75435"/>
                  </a:cubicBezTo>
                  <a:cubicBezTo>
                    <a:pt x="266120" y="60767"/>
                    <a:pt x="331078" y="0"/>
                    <a:pt x="239927" y="0"/>
                  </a:cubicBezTo>
                  <a:cubicBezTo>
                    <a:pt x="207448" y="35622"/>
                    <a:pt x="220020" y="80674"/>
                    <a:pt x="207448" y="125726"/>
                  </a:cubicBezTo>
                  <a:cubicBezTo>
                    <a:pt x="201161" y="120487"/>
                    <a:pt x="181255" y="115249"/>
                    <a:pt x="174968" y="115249"/>
                  </a:cubicBezTo>
                  <a:cubicBezTo>
                    <a:pt x="142489" y="155062"/>
                    <a:pt x="116296" y="129917"/>
                    <a:pt x="71245" y="150871"/>
                  </a:cubicBezTo>
                  <a:cubicBezTo>
                    <a:pt x="38765" y="170778"/>
                    <a:pt x="26193" y="201161"/>
                    <a:pt x="0" y="221068"/>
                  </a:cubicBezTo>
                  <a:cubicBezTo>
                    <a:pt x="3143" y="239927"/>
                    <a:pt x="27241" y="251451"/>
                    <a:pt x="53433" y="260881"/>
                  </a:cubicBezTo>
                  <a:cubicBezTo>
                    <a:pt x="37718" y="278692"/>
                    <a:pt x="19907" y="292312"/>
                    <a:pt x="19907" y="311171"/>
                  </a:cubicBezTo>
                  <a:cubicBezTo>
                    <a:pt x="26193" y="366700"/>
                    <a:pt x="117344" y="350984"/>
                    <a:pt x="97437" y="422229"/>
                  </a:cubicBezTo>
                  <a:cubicBezTo>
                    <a:pt x="127821" y="422229"/>
                    <a:pt x="167634" y="408609"/>
                    <a:pt x="198018" y="401275"/>
                  </a:cubicBezTo>
                  <a:lnTo>
                    <a:pt x="278692" y="478806"/>
                  </a:lnTo>
                  <a:close/>
                  <a:moveTo>
                    <a:pt x="196970" y="380320"/>
                  </a:moveTo>
                  <a:lnTo>
                    <a:pt x="192780" y="375082"/>
                  </a:lnTo>
                  <a:cubicBezTo>
                    <a:pt x="194875" y="376130"/>
                    <a:pt x="198018" y="376130"/>
                    <a:pt x="201161" y="377177"/>
                  </a:cubicBezTo>
                  <a:cubicBezTo>
                    <a:pt x="199066" y="378225"/>
                    <a:pt x="198018" y="379273"/>
                    <a:pt x="196970" y="380320"/>
                  </a:cubicBezTo>
                  <a:close/>
                </a:path>
              </a:pathLst>
            </a:custGeom>
            <a:solidFill>
              <a:srgbClr val="538133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FBB55833-70A6-4823-B447-5B6B676BD326}"/>
                </a:ext>
              </a:extLst>
            </p:cNvPr>
            <p:cNvSpPr/>
            <p:nvPr/>
          </p:nvSpPr>
          <p:spPr>
            <a:xfrm>
              <a:off x="9937036" y="2730592"/>
              <a:ext cx="1562237" cy="685096"/>
            </a:xfrm>
            <a:custGeom>
              <a:avLst/>
              <a:gdLst>
                <a:gd name="connsiteX0" fmla="*/ 1516366 w 1562237"/>
                <a:gd name="connsiteY0" fmla="*/ 187541 h 685096"/>
                <a:gd name="connsiteX1" fmla="*/ 1415786 w 1562237"/>
                <a:gd name="connsiteY1" fmla="*/ 177064 h 685096"/>
                <a:gd name="connsiteX2" fmla="*/ 1358162 w 1562237"/>
                <a:gd name="connsiteY2" fmla="*/ 206400 h 685096"/>
                <a:gd name="connsiteX3" fmla="*/ 1356066 w 1562237"/>
                <a:gd name="connsiteY3" fmla="*/ 237831 h 685096"/>
                <a:gd name="connsiteX4" fmla="*/ 1281678 w 1562237"/>
                <a:gd name="connsiteY4" fmla="*/ 105819 h 685096"/>
                <a:gd name="connsiteX5" fmla="*/ 1162239 w 1562237"/>
                <a:gd name="connsiteY5" fmla="*/ 196970 h 685096"/>
                <a:gd name="connsiteX6" fmla="*/ 1138141 w 1562237"/>
                <a:gd name="connsiteY6" fmla="*/ 104771 h 685096"/>
                <a:gd name="connsiteX7" fmla="*/ 966316 w 1562237"/>
                <a:gd name="connsiteY7" fmla="*/ 123630 h 685096"/>
                <a:gd name="connsiteX8" fmla="*/ 960030 w 1562237"/>
                <a:gd name="connsiteY8" fmla="*/ 0 h 685096"/>
                <a:gd name="connsiteX9" fmla="*/ 818588 w 1562237"/>
                <a:gd name="connsiteY9" fmla="*/ 13620 h 685096"/>
                <a:gd name="connsiteX10" fmla="*/ 742105 w 1562237"/>
                <a:gd name="connsiteY10" fmla="*/ 54481 h 685096"/>
                <a:gd name="connsiteX11" fmla="*/ 653050 w 1562237"/>
                <a:gd name="connsiteY11" fmla="*/ 27241 h 685096"/>
                <a:gd name="connsiteX12" fmla="*/ 605902 w 1562237"/>
                <a:gd name="connsiteY12" fmla="*/ 119439 h 685096"/>
                <a:gd name="connsiteX13" fmla="*/ 588091 w 1562237"/>
                <a:gd name="connsiteY13" fmla="*/ 192779 h 685096"/>
                <a:gd name="connsiteX14" fmla="*/ 422552 w 1562237"/>
                <a:gd name="connsiteY14" fmla="*/ 142489 h 685096"/>
                <a:gd name="connsiteX15" fmla="*/ 298922 w 1562237"/>
                <a:gd name="connsiteY15" fmla="*/ 151919 h 685096"/>
                <a:gd name="connsiteX16" fmla="*/ 175292 w 1562237"/>
                <a:gd name="connsiteY16" fmla="*/ 230497 h 685096"/>
                <a:gd name="connsiteX17" fmla="*/ 210914 w 1562237"/>
                <a:gd name="connsiteY17" fmla="*/ 74388 h 685096"/>
                <a:gd name="connsiteX18" fmla="*/ 175292 w 1562237"/>
                <a:gd name="connsiteY18" fmla="*/ 64958 h 685096"/>
                <a:gd name="connsiteX19" fmla="*/ 183673 w 1562237"/>
                <a:gd name="connsiteY19" fmla="*/ 8382 h 685096"/>
                <a:gd name="connsiteX20" fmla="*/ 98808 w 1562237"/>
                <a:gd name="connsiteY20" fmla="*/ 28288 h 685096"/>
                <a:gd name="connsiteX21" fmla="*/ 63186 w 1562237"/>
                <a:gd name="connsiteY21" fmla="*/ 14668 h 685096"/>
                <a:gd name="connsiteX22" fmla="*/ 121858 w 1562237"/>
                <a:gd name="connsiteY22" fmla="*/ 161348 h 685096"/>
                <a:gd name="connsiteX23" fmla="*/ 92522 w 1562237"/>
                <a:gd name="connsiteY23" fmla="*/ 202209 h 685096"/>
                <a:gd name="connsiteX24" fmla="*/ 21278 w 1562237"/>
                <a:gd name="connsiteY24" fmla="*/ 206400 h 685096"/>
                <a:gd name="connsiteX25" fmla="*/ 144908 w 1562237"/>
                <a:gd name="connsiteY25" fmla="*/ 330030 h 685096"/>
                <a:gd name="connsiteX26" fmla="*/ 151194 w 1562237"/>
                <a:gd name="connsiteY26" fmla="*/ 330030 h 685096"/>
                <a:gd name="connsiteX27" fmla="*/ 352355 w 1562237"/>
                <a:gd name="connsiteY27" fmla="*/ 343650 h 685096"/>
                <a:gd name="connsiteX28" fmla="*/ 233964 w 1562237"/>
                <a:gd name="connsiteY28" fmla="*/ 430611 h 685096"/>
                <a:gd name="connsiteX29" fmla="*/ 357594 w 1562237"/>
                <a:gd name="connsiteY29" fmla="*/ 486139 h 685096"/>
                <a:gd name="connsiteX30" fmla="*/ 434077 w 1562237"/>
                <a:gd name="connsiteY30" fmla="*/ 596150 h 685096"/>
                <a:gd name="connsiteX31" fmla="*/ 463413 w 1562237"/>
                <a:gd name="connsiteY31" fmla="*/ 582529 h 685096"/>
                <a:gd name="connsiteX32" fmla="*/ 563994 w 1562237"/>
                <a:gd name="connsiteY32" fmla="*/ 683110 h 685096"/>
                <a:gd name="connsiteX33" fmla="*/ 718008 w 1562237"/>
                <a:gd name="connsiteY33" fmla="*/ 604531 h 685096"/>
                <a:gd name="connsiteX34" fmla="*/ 771441 w 1562237"/>
                <a:gd name="connsiteY34" fmla="*/ 590911 h 685096"/>
                <a:gd name="connsiteX35" fmla="*/ 813350 w 1562237"/>
                <a:gd name="connsiteY35" fmla="*/ 544812 h 685096"/>
                <a:gd name="connsiteX36" fmla="*/ 961078 w 1562237"/>
                <a:gd name="connsiteY36" fmla="*/ 429563 h 685096"/>
                <a:gd name="connsiteX37" fmla="*/ 1037561 w 1562237"/>
                <a:gd name="connsiteY37" fmla="*/ 498712 h 685096"/>
                <a:gd name="connsiteX38" fmla="*/ 1102519 w 1562237"/>
                <a:gd name="connsiteY38" fmla="*/ 535382 h 685096"/>
                <a:gd name="connsiteX39" fmla="*/ 1208338 w 1562237"/>
                <a:gd name="connsiteY39" fmla="*/ 471472 h 685096"/>
                <a:gd name="connsiteX40" fmla="*/ 1208338 w 1562237"/>
                <a:gd name="connsiteY40" fmla="*/ 448422 h 685096"/>
                <a:gd name="connsiteX41" fmla="*/ 1320444 w 1562237"/>
                <a:gd name="connsiteY41" fmla="*/ 411752 h 685096"/>
                <a:gd name="connsiteX42" fmla="*/ 1356066 w 1562237"/>
                <a:gd name="connsiteY42" fmla="*/ 278692 h 685096"/>
                <a:gd name="connsiteX43" fmla="*/ 1427311 w 1562237"/>
                <a:gd name="connsiteY43" fmla="*/ 334221 h 685096"/>
                <a:gd name="connsiteX44" fmla="*/ 1516366 w 1562237"/>
                <a:gd name="connsiteY44" fmla="*/ 187541 h 68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562237" h="685096">
                  <a:moveTo>
                    <a:pt x="1516366" y="187541"/>
                  </a:moveTo>
                  <a:cubicBezTo>
                    <a:pt x="1448265" y="168682"/>
                    <a:pt x="1432549" y="200113"/>
                    <a:pt x="1415786" y="177064"/>
                  </a:cubicBezTo>
                  <a:cubicBezTo>
                    <a:pt x="1385402" y="178111"/>
                    <a:pt x="1378068" y="185445"/>
                    <a:pt x="1358162" y="206400"/>
                  </a:cubicBezTo>
                  <a:cubicBezTo>
                    <a:pt x="1361305" y="214781"/>
                    <a:pt x="1353971" y="228402"/>
                    <a:pt x="1356066" y="237831"/>
                  </a:cubicBezTo>
                  <a:cubicBezTo>
                    <a:pt x="1309967" y="243070"/>
                    <a:pt x="1317301" y="118392"/>
                    <a:pt x="1281678" y="105819"/>
                  </a:cubicBezTo>
                  <a:cubicBezTo>
                    <a:pt x="1248151" y="94294"/>
                    <a:pt x="1158048" y="174968"/>
                    <a:pt x="1162239" y="196970"/>
                  </a:cubicBezTo>
                  <a:cubicBezTo>
                    <a:pt x="1155953" y="164491"/>
                    <a:pt x="1162239" y="127821"/>
                    <a:pt x="1138141" y="104771"/>
                  </a:cubicBezTo>
                  <a:cubicBezTo>
                    <a:pt x="1108805" y="150871"/>
                    <a:pt x="1026036" y="137251"/>
                    <a:pt x="966316" y="123630"/>
                  </a:cubicBezTo>
                  <a:cubicBezTo>
                    <a:pt x="847924" y="86960"/>
                    <a:pt x="966316" y="86960"/>
                    <a:pt x="960030" y="0"/>
                  </a:cubicBezTo>
                  <a:cubicBezTo>
                    <a:pt x="895072" y="55529"/>
                    <a:pt x="870974" y="4191"/>
                    <a:pt x="818588" y="13620"/>
                  </a:cubicBezTo>
                  <a:cubicBezTo>
                    <a:pt x="789252" y="17811"/>
                    <a:pt x="765155" y="50290"/>
                    <a:pt x="742105" y="54481"/>
                  </a:cubicBezTo>
                  <a:cubicBezTo>
                    <a:pt x="718008" y="54481"/>
                    <a:pt x="683433" y="27241"/>
                    <a:pt x="653050" y="27241"/>
                  </a:cubicBezTo>
                  <a:cubicBezTo>
                    <a:pt x="641525" y="59720"/>
                    <a:pt x="617427" y="86960"/>
                    <a:pt x="605902" y="119439"/>
                  </a:cubicBezTo>
                  <a:cubicBezTo>
                    <a:pt x="588091" y="151919"/>
                    <a:pt x="617427" y="165539"/>
                    <a:pt x="588091" y="192779"/>
                  </a:cubicBezTo>
                  <a:cubicBezTo>
                    <a:pt x="547230" y="114201"/>
                    <a:pt x="523133" y="96390"/>
                    <a:pt x="422552" y="142489"/>
                  </a:cubicBezTo>
                  <a:cubicBezTo>
                    <a:pt x="393216" y="151919"/>
                    <a:pt x="316733" y="243070"/>
                    <a:pt x="298922" y="151919"/>
                  </a:cubicBezTo>
                  <a:cubicBezTo>
                    <a:pt x="263300" y="179159"/>
                    <a:pt x="233964" y="280788"/>
                    <a:pt x="175292" y="230497"/>
                  </a:cubicBezTo>
                  <a:cubicBezTo>
                    <a:pt x="128144" y="189636"/>
                    <a:pt x="186817" y="101628"/>
                    <a:pt x="210914" y="74388"/>
                  </a:cubicBezTo>
                  <a:cubicBezTo>
                    <a:pt x="199389" y="70197"/>
                    <a:pt x="186817" y="64958"/>
                    <a:pt x="175292" y="64958"/>
                  </a:cubicBezTo>
                  <a:cubicBezTo>
                    <a:pt x="184721" y="45052"/>
                    <a:pt x="188912" y="25145"/>
                    <a:pt x="183673" y="8382"/>
                  </a:cubicBezTo>
                  <a:cubicBezTo>
                    <a:pt x="145956" y="4191"/>
                    <a:pt x="110333" y="7334"/>
                    <a:pt x="98808" y="28288"/>
                  </a:cubicBezTo>
                  <a:cubicBezTo>
                    <a:pt x="92522" y="24097"/>
                    <a:pt x="74711" y="18859"/>
                    <a:pt x="63186" y="14668"/>
                  </a:cubicBezTo>
                  <a:cubicBezTo>
                    <a:pt x="-48919" y="88008"/>
                    <a:pt x="105095" y="111058"/>
                    <a:pt x="121858" y="161348"/>
                  </a:cubicBezTo>
                  <a:cubicBezTo>
                    <a:pt x="115572" y="170778"/>
                    <a:pt x="97761" y="188589"/>
                    <a:pt x="92522" y="202209"/>
                  </a:cubicBezTo>
                  <a:cubicBezTo>
                    <a:pt x="74711" y="198018"/>
                    <a:pt x="38041" y="193827"/>
                    <a:pt x="21278" y="206400"/>
                  </a:cubicBezTo>
                  <a:cubicBezTo>
                    <a:pt x="-41585" y="255642"/>
                    <a:pt x="45375" y="316410"/>
                    <a:pt x="144908" y="330030"/>
                  </a:cubicBezTo>
                  <a:cubicBezTo>
                    <a:pt x="96713" y="319553"/>
                    <a:pt x="144908" y="330030"/>
                    <a:pt x="151194" y="330030"/>
                  </a:cubicBezTo>
                  <a:cubicBezTo>
                    <a:pt x="198341" y="362509"/>
                    <a:pt x="298922" y="362509"/>
                    <a:pt x="352355" y="343650"/>
                  </a:cubicBezTo>
                  <a:cubicBezTo>
                    <a:pt x="363880" y="407561"/>
                    <a:pt x="240250" y="389750"/>
                    <a:pt x="233964" y="430611"/>
                  </a:cubicBezTo>
                  <a:cubicBezTo>
                    <a:pt x="227677" y="480901"/>
                    <a:pt x="316733" y="486139"/>
                    <a:pt x="357594" y="486139"/>
                  </a:cubicBezTo>
                  <a:cubicBezTo>
                    <a:pt x="339783" y="578338"/>
                    <a:pt x="339783" y="550050"/>
                    <a:pt x="434077" y="596150"/>
                  </a:cubicBezTo>
                  <a:cubicBezTo>
                    <a:pt x="445602" y="591959"/>
                    <a:pt x="451888" y="586720"/>
                    <a:pt x="463413" y="582529"/>
                  </a:cubicBezTo>
                  <a:cubicBezTo>
                    <a:pt x="463413" y="632820"/>
                    <a:pt x="504274" y="669490"/>
                    <a:pt x="563994" y="683110"/>
                  </a:cubicBezTo>
                  <a:cubicBezTo>
                    <a:pt x="653050" y="696730"/>
                    <a:pt x="670861" y="637010"/>
                    <a:pt x="718008" y="604531"/>
                  </a:cubicBezTo>
                  <a:cubicBezTo>
                    <a:pt x="729533" y="595102"/>
                    <a:pt x="758869" y="595102"/>
                    <a:pt x="771441" y="590911"/>
                  </a:cubicBezTo>
                  <a:cubicBezTo>
                    <a:pt x="782966" y="577291"/>
                    <a:pt x="795539" y="558432"/>
                    <a:pt x="813350" y="544812"/>
                  </a:cubicBezTo>
                  <a:cubicBezTo>
                    <a:pt x="854211" y="517571"/>
                    <a:pt x="907644" y="438992"/>
                    <a:pt x="961078" y="429563"/>
                  </a:cubicBezTo>
                  <a:cubicBezTo>
                    <a:pt x="961078" y="462042"/>
                    <a:pt x="985175" y="508142"/>
                    <a:pt x="1037561" y="498712"/>
                  </a:cubicBezTo>
                  <a:cubicBezTo>
                    <a:pt x="1049086" y="525953"/>
                    <a:pt x="1073183" y="525953"/>
                    <a:pt x="1102519" y="535382"/>
                  </a:cubicBezTo>
                  <a:cubicBezTo>
                    <a:pt x="1102519" y="494521"/>
                    <a:pt x="1161191" y="462042"/>
                    <a:pt x="1208338" y="471472"/>
                  </a:cubicBezTo>
                  <a:cubicBezTo>
                    <a:pt x="1208338" y="467281"/>
                    <a:pt x="1208338" y="452613"/>
                    <a:pt x="1208338" y="448422"/>
                  </a:cubicBezTo>
                  <a:cubicBezTo>
                    <a:pt x="1291108" y="421181"/>
                    <a:pt x="1308919" y="527000"/>
                    <a:pt x="1320444" y="411752"/>
                  </a:cubicBezTo>
                  <a:cubicBezTo>
                    <a:pt x="1326730" y="388702"/>
                    <a:pt x="1284821" y="246213"/>
                    <a:pt x="1356066" y="278692"/>
                  </a:cubicBezTo>
                  <a:cubicBezTo>
                    <a:pt x="1421024" y="242022"/>
                    <a:pt x="1438836" y="292312"/>
                    <a:pt x="1427311" y="334221"/>
                  </a:cubicBezTo>
                  <a:cubicBezTo>
                    <a:pt x="1510080" y="324792"/>
                    <a:pt x="1628472" y="214781"/>
                    <a:pt x="1516366" y="187541"/>
                  </a:cubicBezTo>
                  <a:close/>
                </a:path>
              </a:pathLst>
            </a:custGeom>
            <a:solidFill>
              <a:srgbClr val="538133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E26BAFD7-374A-4F57-8D62-0E47ACF70326}"/>
                </a:ext>
              </a:extLst>
            </p:cNvPr>
            <p:cNvSpPr/>
            <p:nvPr/>
          </p:nvSpPr>
          <p:spPr>
            <a:xfrm>
              <a:off x="10172971" y="2861799"/>
              <a:ext cx="874254" cy="622364"/>
            </a:xfrm>
            <a:custGeom>
              <a:avLst/>
              <a:gdLst>
                <a:gd name="connsiteX0" fmla="*/ 858203 w 874254"/>
                <a:gd name="connsiteY0" fmla="*/ 237588 h 622364"/>
                <a:gd name="connsiteX1" fmla="*/ 825724 w 874254"/>
                <a:gd name="connsiteY1" fmla="*/ 216633 h 622364"/>
                <a:gd name="connsiteX2" fmla="*/ 847726 w 874254"/>
                <a:gd name="connsiteY2" fmla="*/ 186250 h 622364"/>
                <a:gd name="connsiteX3" fmla="*/ 791149 w 874254"/>
                <a:gd name="connsiteY3" fmla="*/ 128625 h 622364"/>
                <a:gd name="connsiteX4" fmla="*/ 698950 w 874254"/>
                <a:gd name="connsiteY4" fmla="*/ 112910 h 622364"/>
                <a:gd name="connsiteX5" fmla="*/ 666471 w 874254"/>
                <a:gd name="connsiteY5" fmla="*/ 104528 h 622364"/>
                <a:gd name="connsiteX6" fmla="*/ 661233 w 874254"/>
                <a:gd name="connsiteY6" fmla="*/ 32236 h 622364"/>
                <a:gd name="connsiteX7" fmla="*/ 589988 w 874254"/>
                <a:gd name="connsiteY7" fmla="*/ 19663 h 622364"/>
                <a:gd name="connsiteX8" fmla="*/ 452737 w 874254"/>
                <a:gd name="connsiteY8" fmla="*/ 108719 h 622364"/>
                <a:gd name="connsiteX9" fmla="*/ 398256 w 874254"/>
                <a:gd name="connsiteY9" fmla="*/ 240731 h 622364"/>
                <a:gd name="connsiteX10" fmla="*/ 365777 w 874254"/>
                <a:gd name="connsiteY10" fmla="*/ 138055 h 622364"/>
                <a:gd name="connsiteX11" fmla="*/ 299771 w 874254"/>
                <a:gd name="connsiteY11" fmla="*/ 185202 h 622364"/>
                <a:gd name="connsiteX12" fmla="*/ 294532 w 874254"/>
                <a:gd name="connsiteY12" fmla="*/ 164248 h 622364"/>
                <a:gd name="connsiteX13" fmla="*/ 228526 w 874254"/>
                <a:gd name="connsiteY13" fmla="*/ 254351 h 622364"/>
                <a:gd name="connsiteX14" fmla="*/ 96514 w 874254"/>
                <a:gd name="connsiteY14" fmla="*/ 245969 h 622364"/>
                <a:gd name="connsiteX15" fmla="*/ 3268 w 874254"/>
                <a:gd name="connsiteY15" fmla="*/ 390554 h 622364"/>
                <a:gd name="connsiteX16" fmla="*/ 91276 w 874254"/>
                <a:gd name="connsiteY16" fmla="*/ 407317 h 622364"/>
                <a:gd name="connsiteX17" fmla="*/ 80799 w 874254"/>
                <a:gd name="connsiteY17" fmla="*/ 467037 h 622364"/>
                <a:gd name="connsiteX18" fmla="*/ 206524 w 874254"/>
                <a:gd name="connsiteY18" fmla="*/ 582286 h 622364"/>
                <a:gd name="connsiteX19" fmla="*/ 261006 w 874254"/>
                <a:gd name="connsiteY19" fmla="*/ 586477 h 622364"/>
                <a:gd name="connsiteX20" fmla="*/ 305010 w 874254"/>
                <a:gd name="connsiteY20" fmla="*/ 565522 h 622364"/>
                <a:gd name="connsiteX21" fmla="*/ 513505 w 874254"/>
                <a:gd name="connsiteY21" fmla="*/ 590667 h 622364"/>
                <a:gd name="connsiteX22" fmla="*/ 655994 w 874254"/>
                <a:gd name="connsiteY22" fmla="*/ 573904 h 622364"/>
                <a:gd name="connsiteX23" fmla="*/ 623515 w 874254"/>
                <a:gd name="connsiteY23" fmla="*/ 522566 h 622364"/>
                <a:gd name="connsiteX24" fmla="*/ 662280 w 874254"/>
                <a:gd name="connsiteY24" fmla="*/ 487992 h 622364"/>
                <a:gd name="connsiteX25" fmla="*/ 738763 w 874254"/>
                <a:gd name="connsiteY25" fmla="*/ 403127 h 622364"/>
                <a:gd name="connsiteX26" fmla="*/ 771243 w 874254"/>
                <a:gd name="connsiteY26" fmla="*/ 335025 h 622364"/>
                <a:gd name="connsiteX27" fmla="*/ 854012 w 874254"/>
                <a:gd name="connsiteY27" fmla="*/ 300451 h 622364"/>
                <a:gd name="connsiteX28" fmla="*/ 858203 w 874254"/>
                <a:gd name="connsiteY28" fmla="*/ 237588 h 62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4254" h="622364">
                  <a:moveTo>
                    <a:pt x="858203" y="237588"/>
                  </a:moveTo>
                  <a:cubicBezTo>
                    <a:pt x="858203" y="233397"/>
                    <a:pt x="825724" y="225015"/>
                    <a:pt x="825724" y="216633"/>
                  </a:cubicBezTo>
                  <a:cubicBezTo>
                    <a:pt x="820485" y="199870"/>
                    <a:pt x="852964" y="195679"/>
                    <a:pt x="847726" y="186250"/>
                  </a:cubicBezTo>
                  <a:cubicBezTo>
                    <a:pt x="842487" y="146437"/>
                    <a:pt x="823628" y="134912"/>
                    <a:pt x="791149" y="128625"/>
                  </a:cubicBezTo>
                  <a:cubicBezTo>
                    <a:pt x="780672" y="102433"/>
                    <a:pt x="736668" y="116053"/>
                    <a:pt x="698950" y="112910"/>
                  </a:cubicBezTo>
                  <a:cubicBezTo>
                    <a:pt x="688473" y="110814"/>
                    <a:pt x="677996" y="107671"/>
                    <a:pt x="666471" y="104528"/>
                  </a:cubicBezTo>
                  <a:cubicBezTo>
                    <a:pt x="639231" y="87765"/>
                    <a:pt x="671710" y="53190"/>
                    <a:pt x="661233" y="32236"/>
                  </a:cubicBezTo>
                  <a:cubicBezTo>
                    <a:pt x="628753" y="-23293"/>
                    <a:pt x="650755" y="7090"/>
                    <a:pt x="589988" y="19663"/>
                  </a:cubicBezTo>
                  <a:cubicBezTo>
                    <a:pt x="513505" y="32236"/>
                    <a:pt x="469501" y="54238"/>
                    <a:pt x="452737" y="108719"/>
                  </a:cubicBezTo>
                  <a:cubicBezTo>
                    <a:pt x="442260" y="143293"/>
                    <a:pt x="485217" y="236540"/>
                    <a:pt x="398256" y="240731"/>
                  </a:cubicBezTo>
                  <a:cubicBezTo>
                    <a:pt x="387779" y="206156"/>
                    <a:pt x="403495" y="168439"/>
                    <a:pt x="365777" y="138055"/>
                  </a:cubicBezTo>
                  <a:cubicBezTo>
                    <a:pt x="355300" y="154818"/>
                    <a:pt x="333298" y="181011"/>
                    <a:pt x="299771" y="185202"/>
                  </a:cubicBezTo>
                  <a:cubicBezTo>
                    <a:pt x="299771" y="176820"/>
                    <a:pt x="294532" y="168439"/>
                    <a:pt x="294532" y="164248"/>
                  </a:cubicBezTo>
                  <a:cubicBezTo>
                    <a:pt x="190809" y="147484"/>
                    <a:pt x="174045" y="181011"/>
                    <a:pt x="228526" y="254351"/>
                  </a:cubicBezTo>
                  <a:cubicBezTo>
                    <a:pt x="179284" y="258542"/>
                    <a:pt x="140518" y="237588"/>
                    <a:pt x="96514" y="245969"/>
                  </a:cubicBezTo>
                  <a:cubicBezTo>
                    <a:pt x="128994" y="318262"/>
                    <a:pt x="-23973" y="318262"/>
                    <a:pt x="3268" y="390554"/>
                  </a:cubicBezTo>
                  <a:cubicBezTo>
                    <a:pt x="30508" y="398936"/>
                    <a:pt x="57749" y="403127"/>
                    <a:pt x="91276" y="407317"/>
                  </a:cubicBezTo>
                  <a:cubicBezTo>
                    <a:pt x="86037" y="419890"/>
                    <a:pt x="91276" y="450274"/>
                    <a:pt x="80799" y="467037"/>
                  </a:cubicBezTo>
                  <a:cubicBezTo>
                    <a:pt x="206524" y="450274"/>
                    <a:pt x="146805" y="526757"/>
                    <a:pt x="206524" y="582286"/>
                  </a:cubicBezTo>
                  <a:cubicBezTo>
                    <a:pt x="233765" y="582286"/>
                    <a:pt x="239004" y="582286"/>
                    <a:pt x="261006" y="586477"/>
                  </a:cubicBezTo>
                  <a:cubicBezTo>
                    <a:pt x="271483" y="578095"/>
                    <a:pt x="299771" y="573904"/>
                    <a:pt x="305010" y="565522"/>
                  </a:cubicBezTo>
                  <a:cubicBezTo>
                    <a:pt x="387779" y="676580"/>
                    <a:pt x="403495" y="590667"/>
                    <a:pt x="513505" y="590667"/>
                  </a:cubicBezTo>
                  <a:cubicBezTo>
                    <a:pt x="574272" y="590667"/>
                    <a:pt x="639231" y="629433"/>
                    <a:pt x="655994" y="573904"/>
                  </a:cubicBezTo>
                  <a:cubicBezTo>
                    <a:pt x="661233" y="557141"/>
                    <a:pt x="623515" y="539330"/>
                    <a:pt x="623515" y="522566"/>
                  </a:cubicBezTo>
                  <a:cubicBezTo>
                    <a:pt x="628753" y="493230"/>
                    <a:pt x="645517" y="509993"/>
                    <a:pt x="662280" y="487992"/>
                  </a:cubicBezTo>
                  <a:cubicBezTo>
                    <a:pt x="684282" y="458656"/>
                    <a:pt x="711523" y="436653"/>
                    <a:pt x="738763" y="403127"/>
                  </a:cubicBezTo>
                  <a:cubicBezTo>
                    <a:pt x="755527" y="377982"/>
                    <a:pt x="749241" y="355979"/>
                    <a:pt x="771243" y="335025"/>
                  </a:cubicBezTo>
                  <a:cubicBezTo>
                    <a:pt x="793245" y="318262"/>
                    <a:pt x="832010" y="322453"/>
                    <a:pt x="854012" y="300451"/>
                  </a:cubicBezTo>
                  <a:cubicBezTo>
                    <a:pt x="896968" y="258542"/>
                    <a:pt x="858203" y="266924"/>
                    <a:pt x="858203" y="237588"/>
                  </a:cubicBezTo>
                  <a:close/>
                </a:path>
              </a:pathLst>
            </a:custGeom>
            <a:solidFill>
              <a:srgbClr val="49712D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8B5313C5-00BD-4F34-AEEF-F82C579F9BFE}"/>
                </a:ext>
              </a:extLst>
            </p:cNvPr>
            <p:cNvSpPr/>
            <p:nvPr/>
          </p:nvSpPr>
          <p:spPr>
            <a:xfrm>
              <a:off x="11001838" y="2569244"/>
              <a:ext cx="1306500" cy="662653"/>
            </a:xfrm>
            <a:custGeom>
              <a:avLst/>
              <a:gdLst>
                <a:gd name="connsiteX0" fmla="*/ 1254114 w 1306500"/>
                <a:gd name="connsiteY0" fmla="*/ 315362 h 662653"/>
                <a:gd name="connsiteX1" fmla="*/ 1254114 w 1306500"/>
                <a:gd name="connsiteY1" fmla="*/ 272406 h 662653"/>
                <a:gd name="connsiteX2" fmla="*/ 1292880 w 1306500"/>
                <a:gd name="connsiteY2" fmla="*/ 176016 h 662653"/>
                <a:gd name="connsiteX3" fmla="*/ 1208015 w 1306500"/>
                <a:gd name="connsiteY3" fmla="*/ 176016 h 662653"/>
                <a:gd name="connsiteX4" fmla="*/ 1199633 w 1306500"/>
                <a:gd name="connsiteY4" fmla="*/ 33527 h 662653"/>
                <a:gd name="connsiteX5" fmla="*/ 1202776 w 1306500"/>
                <a:gd name="connsiteY5" fmla="*/ 19907 h 662653"/>
                <a:gd name="connsiteX6" fmla="*/ 1112673 w 1306500"/>
                <a:gd name="connsiteY6" fmla="*/ 0 h 662653"/>
                <a:gd name="connsiteX7" fmla="*/ 1036190 w 1306500"/>
                <a:gd name="connsiteY7" fmla="*/ 69149 h 662653"/>
                <a:gd name="connsiteX8" fmla="*/ 1006854 w 1306500"/>
                <a:gd name="connsiteY8" fmla="*/ 169730 h 662653"/>
                <a:gd name="connsiteX9" fmla="*/ 982756 w 1306500"/>
                <a:gd name="connsiteY9" fmla="*/ 96390 h 662653"/>
                <a:gd name="connsiteX10" fmla="*/ 935609 w 1306500"/>
                <a:gd name="connsiteY10" fmla="*/ 100581 h 662653"/>
                <a:gd name="connsiteX11" fmla="*/ 935609 w 1306500"/>
                <a:gd name="connsiteY11" fmla="*/ 68101 h 662653"/>
                <a:gd name="connsiteX12" fmla="*/ 722923 w 1306500"/>
                <a:gd name="connsiteY12" fmla="*/ 168682 h 662653"/>
                <a:gd name="connsiteX13" fmla="*/ 776357 w 1306500"/>
                <a:gd name="connsiteY13" fmla="*/ 58672 h 662653"/>
                <a:gd name="connsiteX14" fmla="*/ 699873 w 1306500"/>
                <a:gd name="connsiteY14" fmla="*/ 62863 h 662653"/>
                <a:gd name="connsiteX15" fmla="*/ 605579 w 1306500"/>
                <a:gd name="connsiteY15" fmla="*/ 90103 h 662653"/>
                <a:gd name="connsiteX16" fmla="*/ 664251 w 1306500"/>
                <a:gd name="connsiteY16" fmla="*/ 168682 h 662653"/>
                <a:gd name="connsiteX17" fmla="*/ 516523 w 1306500"/>
                <a:gd name="connsiteY17" fmla="*/ 76483 h 662653"/>
                <a:gd name="connsiteX18" fmla="*/ 451565 w 1306500"/>
                <a:gd name="connsiteY18" fmla="*/ 35622 h 662653"/>
                <a:gd name="connsiteX19" fmla="*/ 404418 w 1306500"/>
                <a:gd name="connsiteY19" fmla="*/ 159253 h 662653"/>
                <a:gd name="connsiteX20" fmla="*/ 315362 w 1306500"/>
                <a:gd name="connsiteY20" fmla="*/ 108962 h 662653"/>
                <a:gd name="connsiteX21" fmla="*/ 238879 w 1306500"/>
                <a:gd name="connsiteY21" fmla="*/ 132012 h 662653"/>
                <a:gd name="connsiteX22" fmla="*/ 214782 w 1306500"/>
                <a:gd name="connsiteY22" fmla="*/ 182302 h 662653"/>
                <a:gd name="connsiteX23" fmla="*/ 122583 w 1306500"/>
                <a:gd name="connsiteY23" fmla="*/ 169730 h 662653"/>
                <a:gd name="connsiteX24" fmla="*/ 141441 w 1306500"/>
                <a:gd name="connsiteY24" fmla="*/ 187541 h 662653"/>
                <a:gd name="connsiteX25" fmla="*/ 0 w 1306500"/>
                <a:gd name="connsiteY25" fmla="*/ 261929 h 662653"/>
                <a:gd name="connsiteX26" fmla="*/ 10477 w 1306500"/>
                <a:gd name="connsiteY26" fmla="*/ 419086 h 662653"/>
                <a:gd name="connsiteX27" fmla="*/ 310124 w 1306500"/>
                <a:gd name="connsiteY27" fmla="*/ 480901 h 662653"/>
                <a:gd name="connsiteX28" fmla="*/ 296503 w 1306500"/>
                <a:gd name="connsiteY28" fmla="*/ 561575 h 662653"/>
                <a:gd name="connsiteX29" fmla="*/ 326887 w 1306500"/>
                <a:gd name="connsiteY29" fmla="*/ 561575 h 662653"/>
                <a:gd name="connsiteX30" fmla="*/ 327935 w 1306500"/>
                <a:gd name="connsiteY30" fmla="*/ 646440 h 662653"/>
                <a:gd name="connsiteX31" fmla="*/ 388702 w 1306500"/>
                <a:gd name="connsiteY31" fmla="*/ 605579 h 662653"/>
                <a:gd name="connsiteX32" fmla="*/ 399179 w 1306500"/>
                <a:gd name="connsiteY32" fmla="*/ 599293 h 662653"/>
                <a:gd name="connsiteX33" fmla="*/ 487187 w 1306500"/>
                <a:gd name="connsiteY33" fmla="*/ 569957 h 662653"/>
                <a:gd name="connsiteX34" fmla="*/ 399179 w 1306500"/>
                <a:gd name="connsiteY34" fmla="*/ 599293 h 662653"/>
                <a:gd name="connsiteX35" fmla="*/ 388702 w 1306500"/>
                <a:gd name="connsiteY35" fmla="*/ 605579 h 662653"/>
                <a:gd name="connsiteX36" fmla="*/ 398132 w 1306500"/>
                <a:gd name="connsiteY36" fmla="*/ 623390 h 662653"/>
                <a:gd name="connsiteX37" fmla="*/ 539573 w 1306500"/>
                <a:gd name="connsiteY37" fmla="*/ 644345 h 662653"/>
                <a:gd name="connsiteX38" fmla="*/ 635963 w 1306500"/>
                <a:gd name="connsiteY38" fmla="*/ 646440 h 662653"/>
                <a:gd name="connsiteX39" fmla="*/ 677871 w 1306500"/>
                <a:gd name="connsiteY39" fmla="*/ 625486 h 662653"/>
                <a:gd name="connsiteX40" fmla="*/ 677871 w 1306500"/>
                <a:gd name="connsiteY40" fmla="*/ 583577 h 662653"/>
                <a:gd name="connsiteX41" fmla="*/ 894748 w 1306500"/>
                <a:gd name="connsiteY41" fmla="*/ 652726 h 662653"/>
                <a:gd name="connsiteX42" fmla="*/ 895796 w 1306500"/>
                <a:gd name="connsiteY42" fmla="*/ 605579 h 662653"/>
                <a:gd name="connsiteX43" fmla="*/ 1037238 w 1306500"/>
                <a:gd name="connsiteY43" fmla="*/ 596150 h 662653"/>
                <a:gd name="connsiteX44" fmla="*/ 1094862 w 1306500"/>
                <a:gd name="connsiteY44" fmla="*/ 455756 h 662653"/>
                <a:gd name="connsiteX45" fmla="*/ 1108482 w 1306500"/>
                <a:gd name="connsiteY45" fmla="*/ 514428 h 662653"/>
                <a:gd name="connsiteX46" fmla="*/ 1121055 w 1306500"/>
                <a:gd name="connsiteY46" fmla="*/ 535382 h 662653"/>
                <a:gd name="connsiteX47" fmla="*/ 1209063 w 1306500"/>
                <a:gd name="connsiteY47" fmla="*/ 394988 h 662653"/>
                <a:gd name="connsiteX48" fmla="*/ 1241542 w 1306500"/>
                <a:gd name="connsiteY48" fmla="*/ 409656 h 662653"/>
                <a:gd name="connsiteX49" fmla="*/ 1306500 w 1306500"/>
                <a:gd name="connsiteY49" fmla="*/ 326887 h 662653"/>
                <a:gd name="connsiteX50" fmla="*/ 1254114 w 1306500"/>
                <a:gd name="connsiteY50" fmla="*/ 315362 h 662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06500" h="662653">
                  <a:moveTo>
                    <a:pt x="1254114" y="315362"/>
                  </a:moveTo>
                  <a:cubicBezTo>
                    <a:pt x="1256210" y="308028"/>
                    <a:pt x="1253067" y="284978"/>
                    <a:pt x="1254114" y="272406"/>
                  </a:cubicBezTo>
                  <a:cubicBezTo>
                    <a:pt x="1278212" y="257738"/>
                    <a:pt x="1328502" y="195923"/>
                    <a:pt x="1292880" y="176016"/>
                  </a:cubicBezTo>
                  <a:cubicBezTo>
                    <a:pt x="1264592" y="189636"/>
                    <a:pt x="1234208" y="189636"/>
                    <a:pt x="1208015" y="176016"/>
                  </a:cubicBezTo>
                  <a:cubicBezTo>
                    <a:pt x="1209063" y="128869"/>
                    <a:pt x="1306500" y="18859"/>
                    <a:pt x="1199633" y="33527"/>
                  </a:cubicBezTo>
                  <a:cubicBezTo>
                    <a:pt x="1199633" y="28288"/>
                    <a:pt x="1200681" y="24097"/>
                    <a:pt x="1202776" y="19907"/>
                  </a:cubicBezTo>
                  <a:cubicBezTo>
                    <a:pt x="1174488" y="37718"/>
                    <a:pt x="1137818" y="33527"/>
                    <a:pt x="1112673" y="0"/>
                  </a:cubicBezTo>
                  <a:cubicBezTo>
                    <a:pt x="1094862" y="32479"/>
                    <a:pt x="1047715" y="50290"/>
                    <a:pt x="1036190" y="69149"/>
                  </a:cubicBezTo>
                  <a:cubicBezTo>
                    <a:pt x="1018379" y="105819"/>
                    <a:pt x="1060287" y="156109"/>
                    <a:pt x="1006854" y="169730"/>
                  </a:cubicBezTo>
                  <a:cubicBezTo>
                    <a:pt x="1006854" y="142489"/>
                    <a:pt x="1000568" y="119439"/>
                    <a:pt x="982756" y="96390"/>
                  </a:cubicBezTo>
                  <a:cubicBezTo>
                    <a:pt x="971232" y="100581"/>
                    <a:pt x="947134" y="96390"/>
                    <a:pt x="935609" y="100581"/>
                  </a:cubicBezTo>
                  <a:cubicBezTo>
                    <a:pt x="935609" y="91151"/>
                    <a:pt x="929323" y="81722"/>
                    <a:pt x="935609" y="68101"/>
                  </a:cubicBezTo>
                  <a:cubicBezTo>
                    <a:pt x="870651" y="100581"/>
                    <a:pt x="799406" y="141441"/>
                    <a:pt x="722923" y="168682"/>
                  </a:cubicBezTo>
                  <a:cubicBezTo>
                    <a:pt x="747020" y="132012"/>
                    <a:pt x="763784" y="99533"/>
                    <a:pt x="776357" y="58672"/>
                  </a:cubicBezTo>
                  <a:cubicBezTo>
                    <a:pt x="747020" y="81722"/>
                    <a:pt x="722923" y="81722"/>
                    <a:pt x="699873" y="62863"/>
                  </a:cubicBezTo>
                  <a:cubicBezTo>
                    <a:pt x="670537" y="76483"/>
                    <a:pt x="634915" y="85913"/>
                    <a:pt x="605579" y="90103"/>
                  </a:cubicBezTo>
                  <a:cubicBezTo>
                    <a:pt x="617104" y="122583"/>
                    <a:pt x="646440" y="140394"/>
                    <a:pt x="664251" y="168682"/>
                  </a:cubicBezTo>
                  <a:cubicBezTo>
                    <a:pt x="599293" y="172873"/>
                    <a:pt x="522810" y="127821"/>
                    <a:pt x="516523" y="76483"/>
                  </a:cubicBezTo>
                  <a:cubicBezTo>
                    <a:pt x="480901" y="85913"/>
                    <a:pt x="463090" y="62863"/>
                    <a:pt x="451565" y="35622"/>
                  </a:cubicBezTo>
                  <a:cubicBezTo>
                    <a:pt x="433754" y="76483"/>
                    <a:pt x="404418" y="118392"/>
                    <a:pt x="404418" y="159253"/>
                  </a:cubicBezTo>
                  <a:cubicBezTo>
                    <a:pt x="375082" y="140394"/>
                    <a:pt x="350984" y="113153"/>
                    <a:pt x="315362" y="108962"/>
                  </a:cubicBezTo>
                  <a:cubicBezTo>
                    <a:pt x="297551" y="104771"/>
                    <a:pt x="279740" y="145632"/>
                    <a:pt x="238879" y="132012"/>
                  </a:cubicBezTo>
                  <a:cubicBezTo>
                    <a:pt x="238879" y="150871"/>
                    <a:pt x="214782" y="168682"/>
                    <a:pt x="214782" y="182302"/>
                  </a:cubicBezTo>
                  <a:cubicBezTo>
                    <a:pt x="181255" y="188589"/>
                    <a:pt x="151919" y="180207"/>
                    <a:pt x="122583" y="169730"/>
                  </a:cubicBezTo>
                  <a:cubicBezTo>
                    <a:pt x="129917" y="176016"/>
                    <a:pt x="135155" y="183350"/>
                    <a:pt x="141441" y="187541"/>
                  </a:cubicBezTo>
                  <a:cubicBezTo>
                    <a:pt x="85913" y="191732"/>
                    <a:pt x="29336" y="220020"/>
                    <a:pt x="0" y="261929"/>
                  </a:cubicBezTo>
                  <a:cubicBezTo>
                    <a:pt x="54481" y="284978"/>
                    <a:pt x="38765" y="381368"/>
                    <a:pt x="10477" y="419086"/>
                  </a:cubicBezTo>
                  <a:cubicBezTo>
                    <a:pt x="78579" y="456804"/>
                    <a:pt x="228402" y="477758"/>
                    <a:pt x="310124" y="480901"/>
                  </a:cubicBezTo>
                  <a:cubicBezTo>
                    <a:pt x="337364" y="496617"/>
                    <a:pt x="322696" y="521762"/>
                    <a:pt x="296503" y="561575"/>
                  </a:cubicBezTo>
                  <a:cubicBezTo>
                    <a:pt x="315362" y="560527"/>
                    <a:pt x="306980" y="567861"/>
                    <a:pt x="326887" y="561575"/>
                  </a:cubicBezTo>
                  <a:cubicBezTo>
                    <a:pt x="323744" y="594054"/>
                    <a:pt x="310124" y="620247"/>
                    <a:pt x="327935" y="646440"/>
                  </a:cubicBezTo>
                  <a:cubicBezTo>
                    <a:pt x="341555" y="634915"/>
                    <a:pt x="364605" y="619199"/>
                    <a:pt x="388702" y="605579"/>
                  </a:cubicBezTo>
                  <a:cubicBezTo>
                    <a:pt x="389750" y="602436"/>
                    <a:pt x="393941" y="601388"/>
                    <a:pt x="399179" y="599293"/>
                  </a:cubicBezTo>
                  <a:cubicBezTo>
                    <a:pt x="429563" y="583577"/>
                    <a:pt x="463090" y="571005"/>
                    <a:pt x="487187" y="569957"/>
                  </a:cubicBezTo>
                  <a:cubicBezTo>
                    <a:pt x="482996" y="600340"/>
                    <a:pt x="424325" y="594054"/>
                    <a:pt x="399179" y="599293"/>
                  </a:cubicBezTo>
                  <a:cubicBezTo>
                    <a:pt x="396036" y="601388"/>
                    <a:pt x="391845" y="603484"/>
                    <a:pt x="388702" y="605579"/>
                  </a:cubicBezTo>
                  <a:cubicBezTo>
                    <a:pt x="386607" y="609770"/>
                    <a:pt x="389750" y="615009"/>
                    <a:pt x="398132" y="623390"/>
                  </a:cubicBezTo>
                  <a:cubicBezTo>
                    <a:pt x="431658" y="610818"/>
                    <a:pt x="525953" y="670537"/>
                    <a:pt x="539573" y="644345"/>
                  </a:cubicBezTo>
                  <a:cubicBezTo>
                    <a:pt x="585673" y="675776"/>
                    <a:pt x="601388" y="660060"/>
                    <a:pt x="635963" y="646440"/>
                  </a:cubicBezTo>
                  <a:cubicBezTo>
                    <a:pt x="656917" y="635963"/>
                    <a:pt x="662156" y="641201"/>
                    <a:pt x="677871" y="625486"/>
                  </a:cubicBezTo>
                  <a:cubicBezTo>
                    <a:pt x="691492" y="618152"/>
                    <a:pt x="638058" y="595102"/>
                    <a:pt x="677871" y="583577"/>
                  </a:cubicBezTo>
                  <a:cubicBezTo>
                    <a:pt x="751211" y="558432"/>
                    <a:pt x="793120" y="668442"/>
                    <a:pt x="894748" y="652726"/>
                  </a:cubicBezTo>
                  <a:cubicBezTo>
                    <a:pt x="892653" y="638058"/>
                    <a:pt x="903130" y="621295"/>
                    <a:pt x="895796" y="605579"/>
                  </a:cubicBezTo>
                  <a:cubicBezTo>
                    <a:pt x="940848" y="594054"/>
                    <a:pt x="993233" y="603484"/>
                    <a:pt x="1037238" y="596150"/>
                  </a:cubicBezTo>
                  <a:cubicBezTo>
                    <a:pt x="1025713" y="571005"/>
                    <a:pt x="1047715" y="471472"/>
                    <a:pt x="1094862" y="455756"/>
                  </a:cubicBezTo>
                  <a:cubicBezTo>
                    <a:pt x="1158772" y="443183"/>
                    <a:pt x="1154582" y="502903"/>
                    <a:pt x="1108482" y="514428"/>
                  </a:cubicBezTo>
                  <a:cubicBezTo>
                    <a:pt x="1112673" y="519666"/>
                    <a:pt x="1117912" y="524905"/>
                    <a:pt x="1121055" y="535382"/>
                  </a:cubicBezTo>
                  <a:cubicBezTo>
                    <a:pt x="1189156" y="486140"/>
                    <a:pt x="1252019" y="477758"/>
                    <a:pt x="1209063" y="394988"/>
                  </a:cubicBezTo>
                  <a:cubicBezTo>
                    <a:pt x="1213254" y="400227"/>
                    <a:pt x="1235256" y="408609"/>
                    <a:pt x="1241542" y="409656"/>
                  </a:cubicBezTo>
                  <a:cubicBezTo>
                    <a:pt x="1271926" y="386607"/>
                    <a:pt x="1297071" y="362509"/>
                    <a:pt x="1306500" y="326887"/>
                  </a:cubicBezTo>
                  <a:cubicBezTo>
                    <a:pt x="1286594" y="330030"/>
                    <a:pt x="1271926" y="317458"/>
                    <a:pt x="1254114" y="315362"/>
                  </a:cubicBezTo>
                  <a:close/>
                </a:path>
              </a:pathLst>
            </a:custGeom>
            <a:solidFill>
              <a:srgbClr val="538133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88BCD460-3DBA-4431-ABD4-22E40BBA6284}"/>
                </a:ext>
              </a:extLst>
            </p:cNvPr>
            <p:cNvSpPr/>
            <p:nvPr/>
          </p:nvSpPr>
          <p:spPr>
            <a:xfrm>
              <a:off x="11193569" y="2694969"/>
              <a:ext cx="1040380" cy="646439"/>
            </a:xfrm>
            <a:custGeom>
              <a:avLst/>
              <a:gdLst>
                <a:gd name="connsiteX0" fmla="*/ 996377 w 1040380"/>
                <a:gd name="connsiteY0" fmla="*/ 255642 h 646439"/>
                <a:gd name="connsiteX1" fmla="*/ 1040381 w 1040380"/>
                <a:gd name="connsiteY1" fmla="*/ 164491 h 646439"/>
                <a:gd name="connsiteX2" fmla="*/ 978565 w 1040380"/>
                <a:gd name="connsiteY2" fmla="*/ 135155 h 646439"/>
                <a:gd name="connsiteX3" fmla="*/ 992186 w 1040380"/>
                <a:gd name="connsiteY3" fmla="*/ 28288 h 646439"/>
                <a:gd name="connsiteX4" fmla="*/ 913607 w 1040380"/>
                <a:gd name="connsiteY4" fmla="*/ 67054 h 646439"/>
                <a:gd name="connsiteX5" fmla="*/ 868555 w 1040380"/>
                <a:gd name="connsiteY5" fmla="*/ 54481 h 646439"/>
                <a:gd name="connsiteX6" fmla="*/ 829790 w 1040380"/>
                <a:gd name="connsiteY6" fmla="*/ 0 h 646439"/>
                <a:gd name="connsiteX7" fmla="*/ 787881 w 1040380"/>
                <a:gd name="connsiteY7" fmla="*/ 82769 h 646439"/>
                <a:gd name="connsiteX8" fmla="*/ 771118 w 1040380"/>
                <a:gd name="connsiteY8" fmla="*/ 192779 h 646439"/>
                <a:gd name="connsiteX9" fmla="*/ 742830 w 1040380"/>
                <a:gd name="connsiteY9" fmla="*/ 157157 h 646439"/>
                <a:gd name="connsiteX10" fmla="*/ 683110 w 1040380"/>
                <a:gd name="connsiteY10" fmla="*/ 224211 h 646439"/>
                <a:gd name="connsiteX11" fmla="*/ 637010 w 1040380"/>
                <a:gd name="connsiteY11" fmla="*/ 81722 h 646439"/>
                <a:gd name="connsiteX12" fmla="*/ 471472 w 1040380"/>
                <a:gd name="connsiteY12" fmla="*/ 112106 h 646439"/>
                <a:gd name="connsiteX13" fmla="*/ 511285 w 1040380"/>
                <a:gd name="connsiteY13" fmla="*/ 184398 h 646439"/>
                <a:gd name="connsiteX14" fmla="*/ 473567 w 1040380"/>
                <a:gd name="connsiteY14" fmla="*/ 233640 h 646439"/>
                <a:gd name="connsiteX15" fmla="*/ 389750 w 1040380"/>
                <a:gd name="connsiteY15" fmla="*/ 179159 h 646439"/>
                <a:gd name="connsiteX16" fmla="*/ 408609 w 1040380"/>
                <a:gd name="connsiteY16" fmla="*/ 267167 h 646439"/>
                <a:gd name="connsiteX17" fmla="*/ 340507 w 1040380"/>
                <a:gd name="connsiteY17" fmla="*/ 326887 h 646439"/>
                <a:gd name="connsiteX18" fmla="*/ 437945 w 1040380"/>
                <a:gd name="connsiteY18" fmla="*/ 353080 h 646439"/>
                <a:gd name="connsiteX19" fmla="*/ 313267 w 1040380"/>
                <a:gd name="connsiteY19" fmla="*/ 394988 h 646439"/>
                <a:gd name="connsiteX20" fmla="*/ 276597 w 1040380"/>
                <a:gd name="connsiteY20" fmla="*/ 332126 h 646439"/>
                <a:gd name="connsiteX21" fmla="*/ 201161 w 1040380"/>
                <a:gd name="connsiteY21" fmla="*/ 361462 h 646439"/>
                <a:gd name="connsiteX22" fmla="*/ 217925 w 1040380"/>
                <a:gd name="connsiteY22" fmla="*/ 416990 h 646439"/>
                <a:gd name="connsiteX23" fmla="*/ 71245 w 1040380"/>
                <a:gd name="connsiteY23" fmla="*/ 350984 h 646439"/>
                <a:gd name="connsiteX24" fmla="*/ 112106 w 1040380"/>
                <a:gd name="connsiteY24" fmla="*/ 492426 h 646439"/>
                <a:gd name="connsiteX25" fmla="*/ 0 w 1040380"/>
                <a:gd name="connsiteY25" fmla="*/ 545859 h 646439"/>
                <a:gd name="connsiteX26" fmla="*/ 129917 w 1040380"/>
                <a:gd name="connsiteY26" fmla="*/ 578338 h 646439"/>
                <a:gd name="connsiteX27" fmla="*/ 235736 w 1040380"/>
                <a:gd name="connsiteY27" fmla="*/ 558432 h 646439"/>
                <a:gd name="connsiteX28" fmla="*/ 282883 w 1040380"/>
                <a:gd name="connsiteY28" fmla="*/ 623390 h 646439"/>
                <a:gd name="connsiteX29" fmla="*/ 576243 w 1040380"/>
                <a:gd name="connsiteY29" fmla="*/ 646440 h 646439"/>
                <a:gd name="connsiteX30" fmla="*/ 683110 w 1040380"/>
                <a:gd name="connsiteY30" fmla="*/ 532239 h 646439"/>
                <a:gd name="connsiteX31" fmla="*/ 672633 w 1040380"/>
                <a:gd name="connsiteY31" fmla="*/ 513380 h 646439"/>
                <a:gd name="connsiteX32" fmla="*/ 760641 w 1040380"/>
                <a:gd name="connsiteY32" fmla="*/ 534335 h 646439"/>
                <a:gd name="connsiteX33" fmla="*/ 858078 w 1040380"/>
                <a:gd name="connsiteY33" fmla="*/ 470424 h 646439"/>
                <a:gd name="connsiteX34" fmla="*/ 885319 w 1040380"/>
                <a:gd name="connsiteY34" fmla="*/ 397084 h 646439"/>
                <a:gd name="connsiteX35" fmla="*/ 915703 w 1040380"/>
                <a:gd name="connsiteY35" fmla="*/ 480901 h 646439"/>
                <a:gd name="connsiteX36" fmla="*/ 959707 w 1040380"/>
                <a:gd name="connsiteY36" fmla="*/ 355175 h 646439"/>
                <a:gd name="connsiteX37" fmla="*/ 999520 w 1040380"/>
                <a:gd name="connsiteY37" fmla="*/ 314314 h 646439"/>
                <a:gd name="connsiteX38" fmla="*/ 1028856 w 1040380"/>
                <a:gd name="connsiteY38" fmla="*/ 289169 h 646439"/>
                <a:gd name="connsiteX39" fmla="*/ 996377 w 1040380"/>
                <a:gd name="connsiteY39" fmla="*/ 255642 h 646439"/>
                <a:gd name="connsiteX40" fmla="*/ 412800 w 1040380"/>
                <a:gd name="connsiteY40" fmla="*/ 256690 h 646439"/>
                <a:gd name="connsiteX41" fmla="*/ 412800 w 1040380"/>
                <a:gd name="connsiteY41" fmla="*/ 231545 h 646439"/>
                <a:gd name="connsiteX42" fmla="*/ 412800 w 1040380"/>
                <a:gd name="connsiteY42" fmla="*/ 256690 h 646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40380" h="646439">
                  <a:moveTo>
                    <a:pt x="996377" y="255642"/>
                  </a:moveTo>
                  <a:cubicBezTo>
                    <a:pt x="1000567" y="222116"/>
                    <a:pt x="1025713" y="195923"/>
                    <a:pt x="1040381" y="164491"/>
                  </a:cubicBezTo>
                  <a:cubicBezTo>
                    <a:pt x="1014188" y="161348"/>
                    <a:pt x="995329" y="149823"/>
                    <a:pt x="978565" y="135155"/>
                  </a:cubicBezTo>
                  <a:cubicBezTo>
                    <a:pt x="1006854" y="112106"/>
                    <a:pt x="1013140" y="67054"/>
                    <a:pt x="992186" y="28288"/>
                  </a:cubicBezTo>
                  <a:cubicBezTo>
                    <a:pt x="965993" y="39813"/>
                    <a:pt x="939800" y="53433"/>
                    <a:pt x="913607" y="67054"/>
                  </a:cubicBezTo>
                  <a:cubicBezTo>
                    <a:pt x="899987" y="56577"/>
                    <a:pt x="886367" y="51338"/>
                    <a:pt x="868555" y="54481"/>
                  </a:cubicBezTo>
                  <a:cubicBezTo>
                    <a:pt x="864364" y="32479"/>
                    <a:pt x="851792" y="16763"/>
                    <a:pt x="829790" y="0"/>
                  </a:cubicBezTo>
                  <a:cubicBezTo>
                    <a:pt x="816170" y="27241"/>
                    <a:pt x="789977" y="57624"/>
                    <a:pt x="787881" y="82769"/>
                  </a:cubicBezTo>
                  <a:cubicBezTo>
                    <a:pt x="781595" y="120487"/>
                    <a:pt x="823504" y="167634"/>
                    <a:pt x="771118" y="192779"/>
                  </a:cubicBezTo>
                  <a:cubicBezTo>
                    <a:pt x="767975" y="183350"/>
                    <a:pt x="744925" y="170778"/>
                    <a:pt x="742830" y="157157"/>
                  </a:cubicBezTo>
                  <a:cubicBezTo>
                    <a:pt x="725019" y="180207"/>
                    <a:pt x="705112" y="206400"/>
                    <a:pt x="683110" y="224211"/>
                  </a:cubicBezTo>
                  <a:cubicBezTo>
                    <a:pt x="664251" y="177064"/>
                    <a:pt x="651679" y="127821"/>
                    <a:pt x="637010" y="81722"/>
                  </a:cubicBezTo>
                  <a:cubicBezTo>
                    <a:pt x="605579" y="111058"/>
                    <a:pt x="520714" y="116296"/>
                    <a:pt x="471472" y="112106"/>
                  </a:cubicBezTo>
                  <a:cubicBezTo>
                    <a:pt x="474615" y="138298"/>
                    <a:pt x="494521" y="164491"/>
                    <a:pt x="511285" y="184398"/>
                  </a:cubicBezTo>
                  <a:cubicBezTo>
                    <a:pt x="475662" y="190684"/>
                    <a:pt x="469376" y="211638"/>
                    <a:pt x="473567" y="233640"/>
                  </a:cubicBezTo>
                  <a:cubicBezTo>
                    <a:pt x="444231" y="220020"/>
                    <a:pt x="424324" y="193827"/>
                    <a:pt x="389750" y="179159"/>
                  </a:cubicBezTo>
                  <a:cubicBezTo>
                    <a:pt x="331078" y="213734"/>
                    <a:pt x="372986" y="239927"/>
                    <a:pt x="408609" y="267167"/>
                  </a:cubicBezTo>
                  <a:cubicBezTo>
                    <a:pt x="396036" y="291265"/>
                    <a:pt x="366700" y="313267"/>
                    <a:pt x="340507" y="326887"/>
                  </a:cubicBezTo>
                  <a:cubicBezTo>
                    <a:pt x="369843" y="340507"/>
                    <a:pt x="401275" y="346794"/>
                    <a:pt x="437945" y="353080"/>
                  </a:cubicBezTo>
                  <a:cubicBezTo>
                    <a:pt x="393941" y="370891"/>
                    <a:pt x="338412" y="369843"/>
                    <a:pt x="313267" y="394988"/>
                  </a:cubicBezTo>
                  <a:cubicBezTo>
                    <a:pt x="302790" y="376130"/>
                    <a:pt x="280787" y="354128"/>
                    <a:pt x="276597" y="332126"/>
                  </a:cubicBezTo>
                  <a:cubicBezTo>
                    <a:pt x="258786" y="355175"/>
                    <a:pt x="232593" y="367748"/>
                    <a:pt x="201161" y="361462"/>
                  </a:cubicBezTo>
                  <a:cubicBezTo>
                    <a:pt x="207447" y="376130"/>
                    <a:pt x="205352" y="401275"/>
                    <a:pt x="217925" y="416990"/>
                  </a:cubicBezTo>
                  <a:cubicBezTo>
                    <a:pt x="184398" y="380320"/>
                    <a:pt x="123630" y="360414"/>
                    <a:pt x="71245" y="350984"/>
                  </a:cubicBezTo>
                  <a:cubicBezTo>
                    <a:pt x="115249" y="389750"/>
                    <a:pt x="115249" y="445279"/>
                    <a:pt x="112106" y="492426"/>
                  </a:cubicBezTo>
                  <a:cubicBezTo>
                    <a:pt x="77531" y="477758"/>
                    <a:pt x="24097" y="523857"/>
                    <a:pt x="0" y="545859"/>
                  </a:cubicBezTo>
                  <a:cubicBezTo>
                    <a:pt x="29336" y="577291"/>
                    <a:pt x="164491" y="519666"/>
                    <a:pt x="129917" y="578338"/>
                  </a:cubicBezTo>
                  <a:cubicBezTo>
                    <a:pt x="165539" y="572052"/>
                    <a:pt x="201161" y="565766"/>
                    <a:pt x="235736" y="558432"/>
                  </a:cubicBezTo>
                  <a:cubicBezTo>
                    <a:pt x="239927" y="580434"/>
                    <a:pt x="261929" y="602436"/>
                    <a:pt x="282883" y="623390"/>
                  </a:cubicBezTo>
                  <a:cubicBezTo>
                    <a:pt x="348889" y="553193"/>
                    <a:pt x="499760" y="641201"/>
                    <a:pt x="576243" y="646440"/>
                  </a:cubicBezTo>
                  <a:cubicBezTo>
                    <a:pt x="577291" y="585672"/>
                    <a:pt x="624438" y="560527"/>
                    <a:pt x="683110" y="532239"/>
                  </a:cubicBezTo>
                  <a:cubicBezTo>
                    <a:pt x="679967" y="522810"/>
                    <a:pt x="676824" y="517571"/>
                    <a:pt x="672633" y="513380"/>
                  </a:cubicBezTo>
                  <a:cubicBezTo>
                    <a:pt x="699873" y="514428"/>
                    <a:pt x="730257" y="523857"/>
                    <a:pt x="760641" y="534335"/>
                  </a:cubicBezTo>
                  <a:cubicBezTo>
                    <a:pt x="735496" y="469376"/>
                    <a:pt x="800454" y="476710"/>
                    <a:pt x="858078" y="470424"/>
                  </a:cubicBezTo>
                  <a:cubicBezTo>
                    <a:pt x="865412" y="445279"/>
                    <a:pt x="872746" y="421181"/>
                    <a:pt x="885319" y="397084"/>
                  </a:cubicBezTo>
                  <a:cubicBezTo>
                    <a:pt x="899987" y="421181"/>
                    <a:pt x="907321" y="452613"/>
                    <a:pt x="915703" y="480901"/>
                  </a:cubicBezTo>
                  <a:cubicBezTo>
                    <a:pt x="968088" y="455756"/>
                    <a:pt x="952373" y="397084"/>
                    <a:pt x="959707" y="355175"/>
                  </a:cubicBezTo>
                  <a:cubicBezTo>
                    <a:pt x="1004758" y="355175"/>
                    <a:pt x="992186" y="339460"/>
                    <a:pt x="999520" y="314314"/>
                  </a:cubicBezTo>
                  <a:cubicBezTo>
                    <a:pt x="1006854" y="306980"/>
                    <a:pt x="1026760" y="297551"/>
                    <a:pt x="1028856" y="289169"/>
                  </a:cubicBezTo>
                  <a:cubicBezTo>
                    <a:pt x="1029903" y="274501"/>
                    <a:pt x="994281" y="264024"/>
                    <a:pt x="996377" y="255642"/>
                  </a:cubicBezTo>
                  <a:close/>
                  <a:moveTo>
                    <a:pt x="412800" y="256690"/>
                  </a:moveTo>
                  <a:lnTo>
                    <a:pt x="412800" y="231545"/>
                  </a:lnTo>
                  <a:cubicBezTo>
                    <a:pt x="415943" y="239927"/>
                    <a:pt x="415943" y="248308"/>
                    <a:pt x="412800" y="256690"/>
                  </a:cubicBezTo>
                  <a:close/>
                </a:path>
              </a:pathLst>
            </a:custGeom>
            <a:solidFill>
              <a:srgbClr val="49712D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A8B4E6D8-2A85-4A7B-B1D4-797C584707D5}"/>
                </a:ext>
              </a:extLst>
            </p:cNvPr>
            <p:cNvSpPr/>
            <p:nvPr/>
          </p:nvSpPr>
          <p:spPr>
            <a:xfrm>
              <a:off x="10094517" y="2429711"/>
              <a:ext cx="2157808" cy="542002"/>
            </a:xfrm>
            <a:custGeom>
              <a:avLst/>
              <a:gdLst>
                <a:gd name="connsiteX0" fmla="*/ 53433 w 2157808"/>
                <a:gd name="connsiteY0" fmla="*/ 373172 h 542002"/>
                <a:gd name="connsiteX1" fmla="*/ 17811 w 2157808"/>
                <a:gd name="connsiteY1" fmla="*/ 363743 h 542002"/>
                <a:gd name="connsiteX2" fmla="*/ 26192 w 2157808"/>
                <a:gd name="connsiteY2" fmla="*/ 307166 h 542002"/>
                <a:gd name="connsiteX3" fmla="*/ 123630 w 2157808"/>
                <a:gd name="connsiteY3" fmla="*/ 327073 h 542002"/>
                <a:gd name="connsiteX4" fmla="*/ 206399 w 2157808"/>
                <a:gd name="connsiteY4" fmla="*/ 180393 h 542002"/>
                <a:gd name="connsiteX5" fmla="*/ 278691 w 2157808"/>
                <a:gd name="connsiteY5" fmla="*/ 185632 h 542002"/>
                <a:gd name="connsiteX6" fmla="*/ 248308 w 2157808"/>
                <a:gd name="connsiteY6" fmla="*/ 93433 h 542002"/>
                <a:gd name="connsiteX7" fmla="*/ 337364 w 2157808"/>
                <a:gd name="connsiteY7" fmla="*/ 60954 h 542002"/>
                <a:gd name="connsiteX8" fmla="*/ 454708 w 2157808"/>
                <a:gd name="connsiteY8" fmla="*/ 197156 h 542002"/>
                <a:gd name="connsiteX9" fmla="*/ 534334 w 2157808"/>
                <a:gd name="connsiteY9" fmla="*/ 202395 h 542002"/>
                <a:gd name="connsiteX10" fmla="*/ 538525 w 2157808"/>
                <a:gd name="connsiteY10" fmla="*/ 194013 h 542002"/>
                <a:gd name="connsiteX11" fmla="*/ 585672 w 2157808"/>
                <a:gd name="connsiteY11" fmla="*/ 180393 h 542002"/>
                <a:gd name="connsiteX12" fmla="*/ 591958 w 2157808"/>
                <a:gd name="connsiteY12" fmla="*/ 134294 h 542002"/>
                <a:gd name="connsiteX13" fmla="*/ 751211 w 2157808"/>
                <a:gd name="connsiteY13" fmla="*/ 124864 h 542002"/>
                <a:gd name="connsiteX14" fmla="*/ 792072 w 2157808"/>
                <a:gd name="connsiteY14" fmla="*/ 211824 h 542002"/>
                <a:gd name="connsiteX15" fmla="*/ 886366 w 2157808"/>
                <a:gd name="connsiteY15" fmla="*/ 133246 h 542002"/>
                <a:gd name="connsiteX16" fmla="*/ 934561 w 2157808"/>
                <a:gd name="connsiteY16" fmla="*/ 220206 h 542002"/>
                <a:gd name="connsiteX17" fmla="*/ 981708 w 2157808"/>
                <a:gd name="connsiteY17" fmla="*/ 263162 h 542002"/>
                <a:gd name="connsiteX18" fmla="*/ 1044571 w 2157808"/>
                <a:gd name="connsiteY18" fmla="*/ 257924 h 542002"/>
                <a:gd name="connsiteX19" fmla="*/ 1047714 w 2157808"/>
                <a:gd name="connsiteY19" fmla="*/ 249542 h 542002"/>
                <a:gd name="connsiteX20" fmla="*/ 1045619 w 2157808"/>
                <a:gd name="connsiteY20" fmla="*/ 244304 h 542002"/>
                <a:gd name="connsiteX21" fmla="*/ 1049809 w 2157808"/>
                <a:gd name="connsiteY21" fmla="*/ 244304 h 542002"/>
                <a:gd name="connsiteX22" fmla="*/ 1133627 w 2157808"/>
                <a:gd name="connsiteY22" fmla="*/ 153152 h 542002"/>
                <a:gd name="connsiteX23" fmla="*/ 1168201 w 2157808"/>
                <a:gd name="connsiteY23" fmla="*/ 201347 h 542002"/>
                <a:gd name="connsiteX24" fmla="*/ 1188108 w 2157808"/>
                <a:gd name="connsiteY24" fmla="*/ 129055 h 542002"/>
                <a:gd name="connsiteX25" fmla="*/ 1234207 w 2157808"/>
                <a:gd name="connsiteY25" fmla="*/ 136389 h 542002"/>
                <a:gd name="connsiteX26" fmla="*/ 1307547 w 2157808"/>
                <a:gd name="connsiteY26" fmla="*/ 3329 h 542002"/>
                <a:gd name="connsiteX27" fmla="*/ 1463657 w 2157808"/>
                <a:gd name="connsiteY27" fmla="*/ 29522 h 542002"/>
                <a:gd name="connsiteX28" fmla="*/ 1604051 w 2157808"/>
                <a:gd name="connsiteY28" fmla="*/ 25331 h 542002"/>
                <a:gd name="connsiteX29" fmla="*/ 1638625 w 2157808"/>
                <a:gd name="connsiteY29" fmla="*/ 73526 h 542002"/>
                <a:gd name="connsiteX30" fmla="*/ 1775876 w 2157808"/>
                <a:gd name="connsiteY30" fmla="*/ 58858 h 542002"/>
                <a:gd name="connsiteX31" fmla="*/ 1812546 w 2157808"/>
                <a:gd name="connsiteY31" fmla="*/ 121721 h 542002"/>
                <a:gd name="connsiteX32" fmla="*/ 1781114 w 2157808"/>
                <a:gd name="connsiteY32" fmla="*/ 191918 h 542002"/>
                <a:gd name="connsiteX33" fmla="*/ 1843977 w 2157808"/>
                <a:gd name="connsiteY33" fmla="*/ 183536 h 542002"/>
                <a:gd name="connsiteX34" fmla="*/ 1907888 w 2157808"/>
                <a:gd name="connsiteY34" fmla="*/ 128007 h 542002"/>
                <a:gd name="connsiteX35" fmla="*/ 1991705 w 2157808"/>
                <a:gd name="connsiteY35" fmla="*/ 67240 h 542002"/>
                <a:gd name="connsiteX36" fmla="*/ 2132099 w 2157808"/>
                <a:gd name="connsiteY36" fmla="*/ 63049 h 542002"/>
                <a:gd name="connsiteX37" fmla="*/ 2111144 w 2157808"/>
                <a:gd name="connsiteY37" fmla="*/ 157343 h 542002"/>
                <a:gd name="connsiteX38" fmla="*/ 2021041 w 2157808"/>
                <a:gd name="connsiteY38" fmla="*/ 137437 h 542002"/>
                <a:gd name="connsiteX39" fmla="*/ 1944558 w 2157808"/>
                <a:gd name="connsiteY39" fmla="*/ 206586 h 542002"/>
                <a:gd name="connsiteX40" fmla="*/ 1915222 w 2157808"/>
                <a:gd name="connsiteY40" fmla="*/ 307166 h 542002"/>
                <a:gd name="connsiteX41" fmla="*/ 1891124 w 2157808"/>
                <a:gd name="connsiteY41" fmla="*/ 233826 h 542002"/>
                <a:gd name="connsiteX42" fmla="*/ 1843977 w 2157808"/>
                <a:gd name="connsiteY42" fmla="*/ 238017 h 542002"/>
                <a:gd name="connsiteX43" fmla="*/ 1843977 w 2157808"/>
                <a:gd name="connsiteY43" fmla="*/ 205538 h 542002"/>
                <a:gd name="connsiteX44" fmla="*/ 1631291 w 2157808"/>
                <a:gd name="connsiteY44" fmla="*/ 306119 h 542002"/>
                <a:gd name="connsiteX45" fmla="*/ 1684725 w 2157808"/>
                <a:gd name="connsiteY45" fmla="*/ 196109 h 542002"/>
                <a:gd name="connsiteX46" fmla="*/ 1608241 w 2157808"/>
                <a:gd name="connsiteY46" fmla="*/ 200300 h 542002"/>
                <a:gd name="connsiteX47" fmla="*/ 1513947 w 2157808"/>
                <a:gd name="connsiteY47" fmla="*/ 227540 h 542002"/>
                <a:gd name="connsiteX48" fmla="*/ 1572619 w 2157808"/>
                <a:gd name="connsiteY48" fmla="*/ 306119 h 542002"/>
                <a:gd name="connsiteX49" fmla="*/ 1424891 w 2157808"/>
                <a:gd name="connsiteY49" fmla="*/ 213920 h 542002"/>
                <a:gd name="connsiteX50" fmla="*/ 1359933 w 2157808"/>
                <a:gd name="connsiteY50" fmla="*/ 173059 h 542002"/>
                <a:gd name="connsiteX51" fmla="*/ 1312786 w 2157808"/>
                <a:gd name="connsiteY51" fmla="*/ 296689 h 542002"/>
                <a:gd name="connsiteX52" fmla="*/ 1230016 w 2157808"/>
                <a:gd name="connsiteY52" fmla="*/ 247447 h 542002"/>
                <a:gd name="connsiteX53" fmla="*/ 1218492 w 2157808"/>
                <a:gd name="connsiteY53" fmla="*/ 255828 h 542002"/>
                <a:gd name="connsiteX54" fmla="*/ 1200680 w 2157808"/>
                <a:gd name="connsiteY54" fmla="*/ 329168 h 542002"/>
                <a:gd name="connsiteX55" fmla="*/ 1223730 w 2157808"/>
                <a:gd name="connsiteY55" fmla="*/ 342789 h 542002"/>
                <a:gd name="connsiteX56" fmla="*/ 1209062 w 2157808"/>
                <a:gd name="connsiteY56" fmla="*/ 364791 h 542002"/>
                <a:gd name="connsiteX57" fmla="*/ 1258305 w 2157808"/>
                <a:gd name="connsiteY57" fmla="*/ 356409 h 542002"/>
                <a:gd name="connsiteX58" fmla="*/ 1246780 w 2157808"/>
                <a:gd name="connsiteY58" fmla="*/ 452799 h 542002"/>
                <a:gd name="connsiteX59" fmla="*/ 1258305 w 2157808"/>
                <a:gd name="connsiteY59" fmla="*/ 474801 h 542002"/>
                <a:gd name="connsiteX60" fmla="*/ 1200680 w 2157808"/>
                <a:gd name="connsiteY60" fmla="*/ 504137 h 542002"/>
                <a:gd name="connsiteX61" fmla="*/ 1198585 w 2157808"/>
                <a:gd name="connsiteY61" fmla="*/ 535568 h 542002"/>
                <a:gd name="connsiteX62" fmla="*/ 1124197 w 2157808"/>
                <a:gd name="connsiteY62" fmla="*/ 403556 h 542002"/>
                <a:gd name="connsiteX63" fmla="*/ 1004758 w 2157808"/>
                <a:gd name="connsiteY63" fmla="*/ 494707 h 542002"/>
                <a:gd name="connsiteX64" fmla="*/ 980660 w 2157808"/>
                <a:gd name="connsiteY64" fmla="*/ 402508 h 542002"/>
                <a:gd name="connsiteX65" fmla="*/ 808835 w 2157808"/>
                <a:gd name="connsiteY65" fmla="*/ 421367 h 542002"/>
                <a:gd name="connsiteX66" fmla="*/ 802549 w 2157808"/>
                <a:gd name="connsiteY66" fmla="*/ 297737 h 542002"/>
                <a:gd name="connsiteX67" fmla="*/ 661107 w 2157808"/>
                <a:gd name="connsiteY67" fmla="*/ 311357 h 542002"/>
                <a:gd name="connsiteX68" fmla="*/ 584624 w 2157808"/>
                <a:gd name="connsiteY68" fmla="*/ 352218 h 542002"/>
                <a:gd name="connsiteX69" fmla="*/ 495568 w 2157808"/>
                <a:gd name="connsiteY69" fmla="*/ 324978 h 542002"/>
                <a:gd name="connsiteX70" fmla="*/ 448421 w 2157808"/>
                <a:gd name="connsiteY70" fmla="*/ 417176 h 542002"/>
                <a:gd name="connsiteX71" fmla="*/ 430610 w 2157808"/>
                <a:gd name="connsiteY71" fmla="*/ 490516 h 542002"/>
                <a:gd name="connsiteX72" fmla="*/ 265071 w 2157808"/>
                <a:gd name="connsiteY72" fmla="*/ 440226 h 542002"/>
                <a:gd name="connsiteX73" fmla="*/ 141441 w 2157808"/>
                <a:gd name="connsiteY73" fmla="*/ 449656 h 542002"/>
                <a:gd name="connsiteX74" fmla="*/ 17811 w 2157808"/>
                <a:gd name="connsiteY74" fmla="*/ 528234 h 542002"/>
                <a:gd name="connsiteX75" fmla="*/ 53433 w 2157808"/>
                <a:gd name="connsiteY75" fmla="*/ 373172 h 542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157808" h="542002">
                  <a:moveTo>
                    <a:pt x="53433" y="373172"/>
                  </a:moveTo>
                  <a:cubicBezTo>
                    <a:pt x="41908" y="368982"/>
                    <a:pt x="29335" y="363743"/>
                    <a:pt x="17811" y="363743"/>
                  </a:cubicBezTo>
                  <a:cubicBezTo>
                    <a:pt x="27240" y="343836"/>
                    <a:pt x="31431" y="323930"/>
                    <a:pt x="26192" y="307166"/>
                  </a:cubicBezTo>
                  <a:cubicBezTo>
                    <a:pt x="60767" y="311357"/>
                    <a:pt x="98485" y="320787"/>
                    <a:pt x="123630" y="327073"/>
                  </a:cubicBezTo>
                  <a:cubicBezTo>
                    <a:pt x="129916" y="271544"/>
                    <a:pt x="34574" y="60954"/>
                    <a:pt x="206399" y="180393"/>
                  </a:cubicBezTo>
                  <a:lnTo>
                    <a:pt x="278691" y="185632"/>
                  </a:lnTo>
                  <a:cubicBezTo>
                    <a:pt x="274501" y="154200"/>
                    <a:pt x="233640" y="130103"/>
                    <a:pt x="248308" y="93433"/>
                  </a:cubicBezTo>
                  <a:cubicBezTo>
                    <a:pt x="259833" y="60954"/>
                    <a:pt x="319552" y="66192"/>
                    <a:pt x="337364" y="60954"/>
                  </a:cubicBezTo>
                  <a:cubicBezTo>
                    <a:pt x="527000" y="9615"/>
                    <a:pt x="454708" y="109148"/>
                    <a:pt x="454708" y="197156"/>
                  </a:cubicBezTo>
                  <a:lnTo>
                    <a:pt x="534334" y="202395"/>
                  </a:lnTo>
                  <a:cubicBezTo>
                    <a:pt x="535382" y="198204"/>
                    <a:pt x="537477" y="195061"/>
                    <a:pt x="538525" y="194013"/>
                  </a:cubicBezTo>
                  <a:cubicBezTo>
                    <a:pt x="550050" y="184584"/>
                    <a:pt x="579386" y="194013"/>
                    <a:pt x="585672" y="180393"/>
                  </a:cubicBezTo>
                  <a:cubicBezTo>
                    <a:pt x="597197" y="166773"/>
                    <a:pt x="579386" y="143723"/>
                    <a:pt x="591958" y="134294"/>
                  </a:cubicBezTo>
                  <a:cubicBezTo>
                    <a:pt x="639105" y="93433"/>
                    <a:pt x="704064" y="74574"/>
                    <a:pt x="751211" y="124864"/>
                  </a:cubicBezTo>
                  <a:cubicBezTo>
                    <a:pt x="775308" y="152105"/>
                    <a:pt x="727113" y="203443"/>
                    <a:pt x="792072" y="211824"/>
                  </a:cubicBezTo>
                  <a:cubicBezTo>
                    <a:pt x="857030" y="221254"/>
                    <a:pt x="832933" y="152105"/>
                    <a:pt x="886366" y="133246"/>
                  </a:cubicBezTo>
                  <a:cubicBezTo>
                    <a:pt x="914654" y="157343"/>
                    <a:pt x="932465" y="188775"/>
                    <a:pt x="934561" y="220206"/>
                  </a:cubicBezTo>
                  <a:cubicBezTo>
                    <a:pt x="964945" y="221254"/>
                    <a:pt x="978565" y="240113"/>
                    <a:pt x="981708" y="263162"/>
                  </a:cubicBezTo>
                  <a:cubicBezTo>
                    <a:pt x="1002662" y="260019"/>
                    <a:pt x="1024664" y="257924"/>
                    <a:pt x="1044571" y="257924"/>
                  </a:cubicBezTo>
                  <a:cubicBezTo>
                    <a:pt x="1045619" y="254781"/>
                    <a:pt x="1046666" y="252685"/>
                    <a:pt x="1047714" y="249542"/>
                  </a:cubicBezTo>
                  <a:cubicBezTo>
                    <a:pt x="1046666" y="247447"/>
                    <a:pt x="1045619" y="246399"/>
                    <a:pt x="1045619" y="244304"/>
                  </a:cubicBezTo>
                  <a:cubicBezTo>
                    <a:pt x="1046666" y="244304"/>
                    <a:pt x="1047714" y="244304"/>
                    <a:pt x="1049809" y="244304"/>
                  </a:cubicBezTo>
                  <a:cubicBezTo>
                    <a:pt x="1062382" y="205538"/>
                    <a:pt x="1064477" y="166773"/>
                    <a:pt x="1133627" y="153152"/>
                  </a:cubicBezTo>
                  <a:cubicBezTo>
                    <a:pt x="1139913" y="173059"/>
                    <a:pt x="1154581" y="184584"/>
                    <a:pt x="1168201" y="201347"/>
                  </a:cubicBezTo>
                  <a:cubicBezTo>
                    <a:pt x="1168201" y="178298"/>
                    <a:pt x="1181822" y="152105"/>
                    <a:pt x="1188108" y="129055"/>
                  </a:cubicBezTo>
                  <a:cubicBezTo>
                    <a:pt x="1198585" y="135341"/>
                    <a:pt x="1218492" y="129055"/>
                    <a:pt x="1234207" y="136389"/>
                  </a:cubicBezTo>
                  <a:cubicBezTo>
                    <a:pt x="1238398" y="99719"/>
                    <a:pt x="1267734" y="14854"/>
                    <a:pt x="1307547" y="3329"/>
                  </a:cubicBezTo>
                  <a:cubicBezTo>
                    <a:pt x="1341074" y="-9243"/>
                    <a:pt x="1442702" y="16950"/>
                    <a:pt x="1463657" y="29522"/>
                  </a:cubicBezTo>
                  <a:cubicBezTo>
                    <a:pt x="1442702" y="106005"/>
                    <a:pt x="1570524" y="37904"/>
                    <a:pt x="1604051" y="25331"/>
                  </a:cubicBezTo>
                  <a:cubicBezTo>
                    <a:pt x="1611385" y="41047"/>
                    <a:pt x="1636530" y="58858"/>
                    <a:pt x="1638625" y="73526"/>
                  </a:cubicBezTo>
                  <a:cubicBezTo>
                    <a:pt x="1683677" y="62001"/>
                    <a:pt x="1724538" y="45238"/>
                    <a:pt x="1775876" y="58858"/>
                  </a:cubicBezTo>
                  <a:cubicBezTo>
                    <a:pt x="1780067" y="88194"/>
                    <a:pt x="1811498" y="102862"/>
                    <a:pt x="1812546" y="121721"/>
                  </a:cubicBezTo>
                  <a:cubicBezTo>
                    <a:pt x="1811498" y="144771"/>
                    <a:pt x="1782162" y="163630"/>
                    <a:pt x="1781114" y="191918"/>
                  </a:cubicBezTo>
                  <a:cubicBezTo>
                    <a:pt x="1808355" y="182488"/>
                    <a:pt x="1817784" y="188775"/>
                    <a:pt x="1843977" y="183536"/>
                  </a:cubicBezTo>
                  <a:cubicBezTo>
                    <a:pt x="1906840" y="175154"/>
                    <a:pt x="1869122" y="178298"/>
                    <a:pt x="1907888" y="128007"/>
                  </a:cubicBezTo>
                  <a:cubicBezTo>
                    <a:pt x="1943510" y="87146"/>
                    <a:pt x="1927794" y="79812"/>
                    <a:pt x="1991705" y="67240"/>
                  </a:cubicBezTo>
                  <a:cubicBezTo>
                    <a:pt x="1999039" y="64097"/>
                    <a:pt x="2116383" y="55715"/>
                    <a:pt x="2132099" y="63049"/>
                  </a:cubicBezTo>
                  <a:cubicBezTo>
                    <a:pt x="2193914" y="90290"/>
                    <a:pt x="2126860" y="121721"/>
                    <a:pt x="2111144" y="157343"/>
                  </a:cubicBezTo>
                  <a:cubicBezTo>
                    <a:pt x="2082856" y="175154"/>
                    <a:pt x="2046186" y="170964"/>
                    <a:pt x="2021041" y="137437"/>
                  </a:cubicBezTo>
                  <a:cubicBezTo>
                    <a:pt x="2003230" y="169916"/>
                    <a:pt x="1956083" y="187727"/>
                    <a:pt x="1944558" y="206586"/>
                  </a:cubicBezTo>
                  <a:cubicBezTo>
                    <a:pt x="1926747" y="243256"/>
                    <a:pt x="1968655" y="293546"/>
                    <a:pt x="1915222" y="307166"/>
                  </a:cubicBezTo>
                  <a:cubicBezTo>
                    <a:pt x="1915222" y="279926"/>
                    <a:pt x="1908935" y="256876"/>
                    <a:pt x="1891124" y="233826"/>
                  </a:cubicBezTo>
                  <a:cubicBezTo>
                    <a:pt x="1879599" y="238017"/>
                    <a:pt x="1855502" y="233826"/>
                    <a:pt x="1843977" y="238017"/>
                  </a:cubicBezTo>
                  <a:cubicBezTo>
                    <a:pt x="1843977" y="228588"/>
                    <a:pt x="1837691" y="219158"/>
                    <a:pt x="1843977" y="205538"/>
                  </a:cubicBezTo>
                  <a:cubicBezTo>
                    <a:pt x="1779019" y="238017"/>
                    <a:pt x="1707774" y="278878"/>
                    <a:pt x="1631291" y="306119"/>
                  </a:cubicBezTo>
                  <a:cubicBezTo>
                    <a:pt x="1655389" y="269449"/>
                    <a:pt x="1672152" y="236970"/>
                    <a:pt x="1684725" y="196109"/>
                  </a:cubicBezTo>
                  <a:cubicBezTo>
                    <a:pt x="1655389" y="219158"/>
                    <a:pt x="1631291" y="219158"/>
                    <a:pt x="1608241" y="200300"/>
                  </a:cubicBezTo>
                  <a:cubicBezTo>
                    <a:pt x="1578905" y="213920"/>
                    <a:pt x="1543283" y="223349"/>
                    <a:pt x="1513947" y="227540"/>
                  </a:cubicBezTo>
                  <a:cubicBezTo>
                    <a:pt x="1525472" y="260019"/>
                    <a:pt x="1554808" y="277830"/>
                    <a:pt x="1572619" y="306119"/>
                  </a:cubicBezTo>
                  <a:cubicBezTo>
                    <a:pt x="1507661" y="310310"/>
                    <a:pt x="1431178" y="265258"/>
                    <a:pt x="1424891" y="213920"/>
                  </a:cubicBezTo>
                  <a:cubicBezTo>
                    <a:pt x="1389269" y="223349"/>
                    <a:pt x="1371458" y="200300"/>
                    <a:pt x="1359933" y="173059"/>
                  </a:cubicBezTo>
                  <a:cubicBezTo>
                    <a:pt x="1342122" y="213920"/>
                    <a:pt x="1312786" y="255828"/>
                    <a:pt x="1312786" y="296689"/>
                  </a:cubicBezTo>
                  <a:cubicBezTo>
                    <a:pt x="1284498" y="278878"/>
                    <a:pt x="1262496" y="253733"/>
                    <a:pt x="1230016" y="247447"/>
                  </a:cubicBezTo>
                  <a:cubicBezTo>
                    <a:pt x="1224778" y="251638"/>
                    <a:pt x="1219539" y="254781"/>
                    <a:pt x="1218492" y="255828"/>
                  </a:cubicBezTo>
                  <a:cubicBezTo>
                    <a:pt x="1259352" y="283069"/>
                    <a:pt x="1236303" y="311357"/>
                    <a:pt x="1200680" y="329168"/>
                  </a:cubicBezTo>
                  <a:cubicBezTo>
                    <a:pt x="1206967" y="333359"/>
                    <a:pt x="1218492" y="338598"/>
                    <a:pt x="1223730" y="342789"/>
                  </a:cubicBezTo>
                  <a:cubicBezTo>
                    <a:pt x="1218492" y="352218"/>
                    <a:pt x="1214301" y="359552"/>
                    <a:pt x="1209062" y="364791"/>
                  </a:cubicBezTo>
                  <a:cubicBezTo>
                    <a:pt x="1225826" y="359552"/>
                    <a:pt x="1245732" y="354314"/>
                    <a:pt x="1258305" y="356409"/>
                  </a:cubicBezTo>
                  <a:cubicBezTo>
                    <a:pt x="1269830" y="388888"/>
                    <a:pt x="1240493" y="429749"/>
                    <a:pt x="1246780" y="452799"/>
                  </a:cubicBezTo>
                  <a:cubicBezTo>
                    <a:pt x="1250971" y="463276"/>
                    <a:pt x="1254114" y="470610"/>
                    <a:pt x="1258305" y="474801"/>
                  </a:cubicBezTo>
                  <a:cubicBezTo>
                    <a:pt x="1227921" y="475848"/>
                    <a:pt x="1220587" y="483183"/>
                    <a:pt x="1200680" y="504137"/>
                  </a:cubicBezTo>
                  <a:cubicBezTo>
                    <a:pt x="1203823" y="512518"/>
                    <a:pt x="1196490" y="526139"/>
                    <a:pt x="1198585" y="535568"/>
                  </a:cubicBezTo>
                  <a:cubicBezTo>
                    <a:pt x="1152486" y="540807"/>
                    <a:pt x="1159819" y="416129"/>
                    <a:pt x="1124197" y="403556"/>
                  </a:cubicBezTo>
                  <a:cubicBezTo>
                    <a:pt x="1090670" y="392031"/>
                    <a:pt x="1000567" y="472705"/>
                    <a:pt x="1004758" y="494707"/>
                  </a:cubicBezTo>
                  <a:cubicBezTo>
                    <a:pt x="998471" y="462228"/>
                    <a:pt x="1004758" y="425558"/>
                    <a:pt x="980660" y="402508"/>
                  </a:cubicBezTo>
                  <a:cubicBezTo>
                    <a:pt x="951324" y="448608"/>
                    <a:pt x="868555" y="434988"/>
                    <a:pt x="808835" y="421367"/>
                  </a:cubicBezTo>
                  <a:cubicBezTo>
                    <a:pt x="690443" y="384697"/>
                    <a:pt x="808835" y="384697"/>
                    <a:pt x="802549" y="297737"/>
                  </a:cubicBezTo>
                  <a:cubicBezTo>
                    <a:pt x="737591" y="353266"/>
                    <a:pt x="713493" y="301928"/>
                    <a:pt x="661107" y="311357"/>
                  </a:cubicBezTo>
                  <a:cubicBezTo>
                    <a:pt x="631771" y="315548"/>
                    <a:pt x="607674" y="348027"/>
                    <a:pt x="584624" y="352218"/>
                  </a:cubicBezTo>
                  <a:cubicBezTo>
                    <a:pt x="560527" y="352218"/>
                    <a:pt x="525952" y="324978"/>
                    <a:pt x="495568" y="324978"/>
                  </a:cubicBezTo>
                  <a:cubicBezTo>
                    <a:pt x="484044" y="357457"/>
                    <a:pt x="459946" y="384697"/>
                    <a:pt x="448421" y="417176"/>
                  </a:cubicBezTo>
                  <a:cubicBezTo>
                    <a:pt x="430610" y="449656"/>
                    <a:pt x="459946" y="463276"/>
                    <a:pt x="430610" y="490516"/>
                  </a:cubicBezTo>
                  <a:cubicBezTo>
                    <a:pt x="389749" y="411938"/>
                    <a:pt x="365652" y="394127"/>
                    <a:pt x="265071" y="440226"/>
                  </a:cubicBezTo>
                  <a:cubicBezTo>
                    <a:pt x="235735" y="449656"/>
                    <a:pt x="159252" y="540807"/>
                    <a:pt x="141441" y="449656"/>
                  </a:cubicBezTo>
                  <a:cubicBezTo>
                    <a:pt x="105819" y="476896"/>
                    <a:pt x="76483" y="578525"/>
                    <a:pt x="17811" y="528234"/>
                  </a:cubicBezTo>
                  <a:cubicBezTo>
                    <a:pt x="-29337" y="488421"/>
                    <a:pt x="29335" y="401461"/>
                    <a:pt x="53433" y="373172"/>
                  </a:cubicBezTo>
                  <a:close/>
                </a:path>
              </a:pathLst>
            </a:custGeom>
            <a:solidFill>
              <a:srgbClr val="6BA842"/>
            </a:solidFill>
            <a:ln w="1045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9" name="-">
            <a:extLst>
              <a:ext uri="{FF2B5EF4-FFF2-40B4-BE49-F238E27FC236}">
                <a16:creationId xmlns:a16="http://schemas.microsoft.com/office/drawing/2014/main" id="{05F4911E-5C1D-4A55-89A8-DE15879AC60C}"/>
              </a:ext>
            </a:extLst>
          </p:cNvPr>
          <p:cNvGrpSpPr/>
          <p:nvPr/>
        </p:nvGrpSpPr>
        <p:grpSpPr>
          <a:xfrm>
            <a:off x="-3319803" y="-2565145"/>
            <a:ext cx="16004664" cy="8584129"/>
            <a:chOff x="-3319803" y="-2565145"/>
            <a:chExt cx="16004664" cy="8584129"/>
          </a:xfrm>
        </p:grpSpPr>
        <p:sp>
          <p:nvSpPr>
            <p:cNvPr id="165" name="-">
              <a:extLst>
                <a:ext uri="{FF2B5EF4-FFF2-40B4-BE49-F238E27FC236}">
                  <a16:creationId xmlns:a16="http://schemas.microsoft.com/office/drawing/2014/main" id="{3886917A-447D-4931-897D-6244F0C8F04C}"/>
                </a:ext>
              </a:extLst>
            </p:cNvPr>
            <p:cNvSpPr/>
            <p:nvPr/>
          </p:nvSpPr>
          <p:spPr>
            <a:xfrm>
              <a:off x="0" y="5159544"/>
              <a:ext cx="12192000" cy="767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8" name="-">
              <a:extLst>
                <a:ext uri="{FF2B5EF4-FFF2-40B4-BE49-F238E27FC236}">
                  <a16:creationId xmlns:a16="http://schemas.microsoft.com/office/drawing/2014/main" id="{B52309C8-4837-48C4-8C5D-EC59F271C09B}"/>
                </a:ext>
              </a:extLst>
            </p:cNvPr>
            <p:cNvGrpSpPr/>
            <p:nvPr/>
          </p:nvGrpSpPr>
          <p:grpSpPr>
            <a:xfrm>
              <a:off x="-492862" y="-2565145"/>
              <a:ext cx="11153901" cy="8487823"/>
              <a:chOff x="-492862" y="-3160732"/>
              <a:chExt cx="11153901" cy="8487823"/>
            </a:xfrm>
          </p:grpSpPr>
          <p:grpSp>
            <p:nvGrpSpPr>
              <p:cNvPr id="269" name="Graphic 4">
                <a:extLst>
                  <a:ext uri="{FF2B5EF4-FFF2-40B4-BE49-F238E27FC236}">
                    <a16:creationId xmlns:a16="http://schemas.microsoft.com/office/drawing/2014/main" id="{B52309C8-4837-48C4-8C5D-EC59F271C09B}"/>
                  </a:ext>
                </a:extLst>
              </p:cNvPr>
              <p:cNvGrpSpPr/>
              <p:nvPr/>
            </p:nvGrpSpPr>
            <p:grpSpPr>
              <a:xfrm>
                <a:off x="-492862" y="-3160732"/>
                <a:ext cx="11153901" cy="7889174"/>
                <a:chOff x="-492862" y="-3160732"/>
                <a:chExt cx="11153901" cy="7889174"/>
              </a:xfrm>
            </p:grpSpPr>
            <p:sp>
              <p:nvSpPr>
                <p:cNvPr id="270" name="Freeform: Shape 269">
                  <a:extLst>
                    <a:ext uri="{FF2B5EF4-FFF2-40B4-BE49-F238E27FC236}">
                      <a16:creationId xmlns:a16="http://schemas.microsoft.com/office/drawing/2014/main" id="{6E0AA370-57DC-4BC5-8F72-7DF90D512632}"/>
                    </a:ext>
                  </a:extLst>
                </p:cNvPr>
                <p:cNvSpPr/>
                <p:nvPr/>
              </p:nvSpPr>
              <p:spPr>
                <a:xfrm>
                  <a:off x="7658511" y="3526503"/>
                  <a:ext cx="2619670" cy="1169453"/>
                </a:xfrm>
                <a:custGeom>
                  <a:avLst/>
                  <a:gdLst>
                    <a:gd name="connsiteX0" fmla="*/ 482632 w 2619670"/>
                    <a:gd name="connsiteY0" fmla="*/ 0 h 1169453"/>
                    <a:gd name="connsiteX1" fmla="*/ 0 w 2619670"/>
                    <a:gd name="connsiteY1" fmla="*/ 1160173 h 1169453"/>
                    <a:gd name="connsiteX2" fmla="*/ 2496692 w 2619670"/>
                    <a:gd name="connsiteY2" fmla="*/ 1160173 h 1169453"/>
                    <a:gd name="connsiteX3" fmla="*/ 2619671 w 2619670"/>
                    <a:gd name="connsiteY3" fmla="*/ 640415 h 1169453"/>
                    <a:gd name="connsiteX4" fmla="*/ 510476 w 2619670"/>
                    <a:gd name="connsiteY4" fmla="*/ 2320 h 1169453"/>
                    <a:gd name="connsiteX5" fmla="*/ 482632 w 2619670"/>
                    <a:gd name="connsiteY5" fmla="*/ 0 h 1169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619670" h="1169453">
                      <a:moveTo>
                        <a:pt x="482632" y="0"/>
                      </a:moveTo>
                      <a:cubicBezTo>
                        <a:pt x="310927" y="120658"/>
                        <a:pt x="69610" y="431584"/>
                        <a:pt x="0" y="1160173"/>
                      </a:cubicBezTo>
                      <a:cubicBezTo>
                        <a:pt x="821403" y="1181056"/>
                        <a:pt x="1730978" y="1160173"/>
                        <a:pt x="2496692" y="1160173"/>
                      </a:cubicBezTo>
                      <a:lnTo>
                        <a:pt x="2619671" y="640415"/>
                      </a:lnTo>
                      <a:cubicBezTo>
                        <a:pt x="2037264" y="169385"/>
                        <a:pt x="510476" y="2320"/>
                        <a:pt x="510476" y="2320"/>
                      </a:cubicBezTo>
                      <a:lnTo>
                        <a:pt x="482632" y="0"/>
                      </a:ln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1" name="Freeform: Shape 270">
                  <a:extLst>
                    <a:ext uri="{FF2B5EF4-FFF2-40B4-BE49-F238E27FC236}">
                      <a16:creationId xmlns:a16="http://schemas.microsoft.com/office/drawing/2014/main" id="{158A4748-1A6E-4F76-802D-EA4D9C0325EB}"/>
                    </a:ext>
                  </a:extLst>
                </p:cNvPr>
                <p:cNvSpPr/>
                <p:nvPr/>
              </p:nvSpPr>
              <p:spPr>
                <a:xfrm>
                  <a:off x="8141143" y="3447611"/>
                  <a:ext cx="2236818" cy="719307"/>
                </a:xfrm>
                <a:custGeom>
                  <a:avLst/>
                  <a:gdLst>
                    <a:gd name="connsiteX0" fmla="*/ 171705 w 2236818"/>
                    <a:gd name="connsiteY0" fmla="*/ 0 h 719307"/>
                    <a:gd name="connsiteX1" fmla="*/ 0 w 2236818"/>
                    <a:gd name="connsiteY1" fmla="*/ 78892 h 719307"/>
                    <a:gd name="connsiteX2" fmla="*/ 25524 w 2236818"/>
                    <a:gd name="connsiteY2" fmla="*/ 81212 h 719307"/>
                    <a:gd name="connsiteX3" fmla="*/ 2134718 w 2236818"/>
                    <a:gd name="connsiteY3" fmla="*/ 719307 h 719307"/>
                    <a:gd name="connsiteX4" fmla="*/ 2236813 w 2236818"/>
                    <a:gd name="connsiteY4" fmla="*/ 285403 h 719307"/>
                    <a:gd name="connsiteX5" fmla="*/ 171705 w 2236818"/>
                    <a:gd name="connsiteY5" fmla="*/ 0 h 719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36818" h="719307">
                      <a:moveTo>
                        <a:pt x="171705" y="0"/>
                      </a:moveTo>
                      <a:cubicBezTo>
                        <a:pt x="146181" y="4641"/>
                        <a:pt x="81212" y="23203"/>
                        <a:pt x="0" y="78892"/>
                      </a:cubicBezTo>
                      <a:lnTo>
                        <a:pt x="25524" y="81212"/>
                      </a:lnTo>
                      <a:cubicBezTo>
                        <a:pt x="25524" y="81212"/>
                        <a:pt x="1552311" y="248277"/>
                        <a:pt x="2134718" y="719307"/>
                      </a:cubicBezTo>
                      <a:lnTo>
                        <a:pt x="2236813" y="285403"/>
                      </a:lnTo>
                      <a:cubicBezTo>
                        <a:pt x="2239134" y="285403"/>
                        <a:pt x="1445575" y="136901"/>
                        <a:pt x="171705" y="0"/>
                      </a:cubicBezTo>
                      <a:close/>
                    </a:path>
                  </a:pathLst>
                </a:custGeom>
                <a:solidFill>
                  <a:srgbClr val="6487A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2" name="Freeform: Shape 271">
                  <a:extLst>
                    <a:ext uri="{FF2B5EF4-FFF2-40B4-BE49-F238E27FC236}">
                      <a16:creationId xmlns:a16="http://schemas.microsoft.com/office/drawing/2014/main" id="{A91FFDE8-F200-46FC-9EFF-103690CCB6C4}"/>
                    </a:ext>
                  </a:extLst>
                </p:cNvPr>
                <p:cNvSpPr/>
                <p:nvPr/>
              </p:nvSpPr>
              <p:spPr>
                <a:xfrm>
                  <a:off x="7702598" y="2138936"/>
                  <a:ext cx="1846994" cy="584727"/>
                </a:xfrm>
                <a:custGeom>
                  <a:avLst/>
                  <a:gdLst>
                    <a:gd name="connsiteX0" fmla="*/ 85852 w 1846994"/>
                    <a:gd name="connsiteY0" fmla="*/ 0 h 584727"/>
                    <a:gd name="connsiteX1" fmla="*/ 0 w 1846994"/>
                    <a:gd name="connsiteY1" fmla="*/ 308606 h 584727"/>
                    <a:gd name="connsiteX2" fmla="*/ 1798268 w 1846994"/>
                    <a:gd name="connsiteY2" fmla="*/ 584727 h 584727"/>
                    <a:gd name="connsiteX3" fmla="*/ 1846995 w 1846994"/>
                    <a:gd name="connsiteY3" fmla="*/ 95134 h 584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6994" h="584727">
                      <a:moveTo>
                        <a:pt x="85852" y="0"/>
                      </a:moveTo>
                      <a:lnTo>
                        <a:pt x="0" y="308606"/>
                      </a:lnTo>
                      <a:lnTo>
                        <a:pt x="1798268" y="584727"/>
                      </a:lnTo>
                      <a:lnTo>
                        <a:pt x="1846995" y="95134"/>
                      </a:lnTo>
                      <a:close/>
                    </a:path>
                  </a:pathLst>
                </a:custGeom>
                <a:solidFill>
                  <a:srgbClr val="536D7F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73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2300834" y="-861269"/>
                  <a:ext cx="5018907" cy="2280899"/>
                  <a:chOff x="2300834" y="-861269"/>
                  <a:chExt cx="5018907" cy="2280899"/>
                </a:xfrm>
              </p:grpSpPr>
              <p:grpSp>
                <p:nvGrpSpPr>
                  <p:cNvPr id="274" name="Graphic 4">
                    <a:extLst>
                      <a:ext uri="{FF2B5EF4-FFF2-40B4-BE49-F238E27FC236}">
                        <a16:creationId xmlns:a16="http://schemas.microsoft.com/office/drawing/2014/main" id="{B52309C8-4837-48C4-8C5D-EC59F271C09B}"/>
                      </a:ext>
                    </a:extLst>
                  </p:cNvPr>
                  <p:cNvGrpSpPr/>
                  <p:nvPr/>
                </p:nvGrpSpPr>
                <p:grpSpPr>
                  <a:xfrm>
                    <a:off x="3316402" y="-861269"/>
                    <a:ext cx="3168076" cy="1570873"/>
                    <a:chOff x="3316402" y="-861269"/>
                    <a:chExt cx="3168076" cy="1570873"/>
                  </a:xfrm>
                </p:grpSpPr>
                <p:sp>
                  <p:nvSpPr>
                    <p:cNvPr id="275" name="Freeform: Shape 274">
                      <a:extLst>
                        <a:ext uri="{FF2B5EF4-FFF2-40B4-BE49-F238E27FC236}">
                          <a16:creationId xmlns:a16="http://schemas.microsoft.com/office/drawing/2014/main" id="{3BEEF53E-E539-4B85-87A4-6146FFEF2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16402" y="-759174"/>
                      <a:ext cx="1200361" cy="1424691"/>
                    </a:xfrm>
                    <a:custGeom>
                      <a:avLst/>
                      <a:gdLst>
                        <a:gd name="connsiteX0" fmla="*/ 1200362 w 1200361"/>
                        <a:gd name="connsiteY0" fmla="*/ 0 h 1424691"/>
                        <a:gd name="connsiteX1" fmla="*/ 743 w 1200361"/>
                        <a:gd name="connsiteY1" fmla="*/ 1413090 h 1424691"/>
                        <a:gd name="connsiteX2" fmla="*/ 608674 w 1200361"/>
                        <a:gd name="connsiteY2" fmla="*/ 1424692 h 1424691"/>
                        <a:gd name="connsiteX3" fmla="*/ 1200362 w 1200361"/>
                        <a:gd name="connsiteY3" fmla="*/ 0 h 14246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00361" h="1424691">
                          <a:moveTo>
                            <a:pt x="1200362" y="0"/>
                          </a:moveTo>
                          <a:cubicBezTo>
                            <a:pt x="-71187" y="396779"/>
                            <a:pt x="743" y="1413090"/>
                            <a:pt x="743" y="1413090"/>
                          </a:cubicBezTo>
                          <a:lnTo>
                            <a:pt x="608674" y="1424692"/>
                          </a:lnTo>
                          <a:cubicBezTo>
                            <a:pt x="469453" y="716987"/>
                            <a:pt x="917280" y="229714"/>
                            <a:pt x="1200362" y="0"/>
                          </a:cubicBezTo>
                          <a:close/>
                        </a:path>
                      </a:pathLst>
                    </a:custGeom>
                    <a:solidFill>
                      <a:srgbClr val="DCA327"/>
                    </a:solidFill>
                    <a:ln w="2318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6" name="Freeform: Shape 275">
                      <a:extLst>
                        <a:ext uri="{FF2B5EF4-FFF2-40B4-BE49-F238E27FC236}">
                          <a16:creationId xmlns:a16="http://schemas.microsoft.com/office/drawing/2014/main" id="{0FFDF315-8A37-473D-BC1D-FFDFAC2428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98991" y="-845027"/>
                      <a:ext cx="965824" cy="1522146"/>
                    </a:xfrm>
                    <a:custGeom>
                      <a:avLst/>
                      <a:gdLst>
                        <a:gd name="connsiteX0" fmla="*/ 965824 w 965824"/>
                        <a:gd name="connsiteY0" fmla="*/ 0 h 1522146"/>
                        <a:gd name="connsiteX1" fmla="*/ 617772 w 965824"/>
                        <a:gd name="connsiteY1" fmla="*/ 85853 h 1522146"/>
                        <a:gd name="connsiteX2" fmla="*/ 26084 w 965824"/>
                        <a:gd name="connsiteY2" fmla="*/ 1510545 h 1522146"/>
                        <a:gd name="connsiteX3" fmla="*/ 617772 w 965824"/>
                        <a:gd name="connsiteY3" fmla="*/ 1522146 h 1522146"/>
                        <a:gd name="connsiteX4" fmla="*/ 965824 w 965824"/>
                        <a:gd name="connsiteY4" fmla="*/ 0 h 15221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65824" h="1522146">
                          <a:moveTo>
                            <a:pt x="965824" y="0"/>
                          </a:moveTo>
                          <a:cubicBezTo>
                            <a:pt x="840526" y="23203"/>
                            <a:pt x="722188" y="53368"/>
                            <a:pt x="617772" y="85853"/>
                          </a:cubicBezTo>
                          <a:cubicBezTo>
                            <a:pt x="337011" y="315567"/>
                            <a:pt x="-113136" y="805160"/>
                            <a:pt x="26084" y="1510545"/>
                          </a:cubicBezTo>
                          <a:lnTo>
                            <a:pt x="617772" y="1522146"/>
                          </a:lnTo>
                          <a:cubicBezTo>
                            <a:pt x="557444" y="647376"/>
                            <a:pt x="810361" y="192589"/>
                            <a:pt x="965824" y="0"/>
                          </a:cubicBezTo>
                          <a:close/>
                        </a:path>
                      </a:pathLst>
                    </a:custGeom>
                    <a:solidFill>
                      <a:srgbClr val="EEBB22"/>
                    </a:solidFill>
                    <a:ln w="2318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7" name="Freeform: Shape 276">
                      <a:extLst>
                        <a:ext uri="{FF2B5EF4-FFF2-40B4-BE49-F238E27FC236}">
                          <a16:creationId xmlns:a16="http://schemas.microsoft.com/office/drawing/2014/main" id="{2FB1F405-C4AD-4EA8-BB8E-F3AAA9FD6A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69006" y="-828784"/>
                      <a:ext cx="1018883" cy="1529107"/>
                    </a:xfrm>
                    <a:custGeom>
                      <a:avLst/>
                      <a:gdLst>
                        <a:gd name="connsiteX0" fmla="*/ 531359 w 1018883"/>
                        <a:gd name="connsiteY0" fmla="*/ 204190 h 1529107"/>
                        <a:gd name="connsiteX1" fmla="*/ 0 w 1018883"/>
                        <a:gd name="connsiteY1" fmla="*/ 0 h 1529107"/>
                        <a:gd name="connsiteX2" fmla="*/ 433905 w 1018883"/>
                        <a:gd name="connsiteY2" fmla="*/ 1519826 h 1529107"/>
                        <a:gd name="connsiteX3" fmla="*/ 1004710 w 1018883"/>
                        <a:gd name="connsiteY3" fmla="*/ 1529108 h 1529107"/>
                        <a:gd name="connsiteX4" fmla="*/ 531359 w 1018883"/>
                        <a:gd name="connsiteY4" fmla="*/ 204190 h 15291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18883" h="1529107">
                          <a:moveTo>
                            <a:pt x="531359" y="204190"/>
                          </a:moveTo>
                          <a:cubicBezTo>
                            <a:pt x="320208" y="102095"/>
                            <a:pt x="122978" y="34805"/>
                            <a:pt x="0" y="0"/>
                          </a:cubicBezTo>
                          <a:cubicBezTo>
                            <a:pt x="160104" y="236675"/>
                            <a:pt x="454788" y="779636"/>
                            <a:pt x="433905" y="1519826"/>
                          </a:cubicBezTo>
                          <a:lnTo>
                            <a:pt x="1004710" y="1529108"/>
                          </a:lnTo>
                          <a:cubicBezTo>
                            <a:pt x="1090563" y="921177"/>
                            <a:pt x="768034" y="454788"/>
                            <a:pt x="531359" y="204190"/>
                          </a:cubicBezTo>
                          <a:close/>
                        </a:path>
                      </a:pathLst>
                    </a:custGeom>
                    <a:solidFill>
                      <a:srgbClr val="FBD577"/>
                    </a:solidFill>
                    <a:ln w="2318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8" name="Freeform: Shape 277">
                      <a:extLst>
                        <a:ext uri="{FF2B5EF4-FFF2-40B4-BE49-F238E27FC236}">
                          <a16:creationId xmlns:a16="http://schemas.microsoft.com/office/drawing/2014/main" id="{895E654C-36A1-4CDA-9A75-C4CF6F1ED6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00365" y="-624594"/>
                      <a:ext cx="884113" cy="1334198"/>
                    </a:xfrm>
                    <a:custGeom>
                      <a:avLst/>
                      <a:gdLst>
                        <a:gd name="connsiteX0" fmla="*/ 0 w 884113"/>
                        <a:gd name="connsiteY0" fmla="*/ 0 h 1334198"/>
                        <a:gd name="connsiteX1" fmla="*/ 473350 w 884113"/>
                        <a:gd name="connsiteY1" fmla="*/ 1327238 h 1334198"/>
                        <a:gd name="connsiteX2" fmla="*/ 860848 w 884113"/>
                        <a:gd name="connsiteY2" fmla="*/ 1334199 h 1334198"/>
                        <a:gd name="connsiteX3" fmla="*/ 0 w 884113"/>
                        <a:gd name="connsiteY3" fmla="*/ 0 h 13341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4113" h="1334198">
                          <a:moveTo>
                            <a:pt x="0" y="0"/>
                          </a:moveTo>
                          <a:cubicBezTo>
                            <a:pt x="236675" y="250597"/>
                            <a:pt x="559203" y="716987"/>
                            <a:pt x="473350" y="1327238"/>
                          </a:cubicBezTo>
                          <a:lnTo>
                            <a:pt x="860848" y="1334199"/>
                          </a:lnTo>
                          <a:cubicBezTo>
                            <a:pt x="1002389" y="649697"/>
                            <a:pt x="471030" y="232035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FBE6A9"/>
                    </a:solidFill>
                    <a:ln w="2318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79" name="Freeform: Shape 278">
                      <a:extLst>
                        <a:ext uri="{FF2B5EF4-FFF2-40B4-BE49-F238E27FC236}">
                          <a16:creationId xmlns:a16="http://schemas.microsoft.com/office/drawing/2014/main" id="{C9B8CE8B-26DC-474F-B22C-A87C71EF53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7711" y="-861269"/>
                      <a:ext cx="998572" cy="1552311"/>
                    </a:xfrm>
                    <a:custGeom>
                      <a:avLst/>
                      <a:gdLst>
                        <a:gd name="connsiteX0" fmla="*/ 440637 w 998572"/>
                        <a:gd name="connsiteY0" fmla="*/ 0 h 1552311"/>
                        <a:gd name="connsiteX1" fmla="*/ 359424 w 998572"/>
                        <a:gd name="connsiteY1" fmla="*/ 13922 h 1552311"/>
                        <a:gd name="connsiteX2" fmla="*/ 9052 w 998572"/>
                        <a:gd name="connsiteY2" fmla="*/ 1533748 h 1552311"/>
                        <a:gd name="connsiteX3" fmla="*/ 997519 w 998572"/>
                        <a:gd name="connsiteY3" fmla="*/ 1552311 h 1552311"/>
                        <a:gd name="connsiteX4" fmla="*/ 563615 w 998572"/>
                        <a:gd name="connsiteY4" fmla="*/ 32485 h 1552311"/>
                        <a:gd name="connsiteX5" fmla="*/ 440637 w 998572"/>
                        <a:gd name="connsiteY5" fmla="*/ 0 h 15523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998572" h="1552311">
                          <a:moveTo>
                            <a:pt x="440637" y="0"/>
                          </a:moveTo>
                          <a:cubicBezTo>
                            <a:pt x="412792" y="4641"/>
                            <a:pt x="384948" y="9281"/>
                            <a:pt x="359424" y="13922"/>
                          </a:cubicBezTo>
                          <a:cubicBezTo>
                            <a:pt x="203961" y="206511"/>
                            <a:pt x="-51277" y="661298"/>
                            <a:pt x="9052" y="1533748"/>
                          </a:cubicBezTo>
                          <a:lnTo>
                            <a:pt x="997519" y="1552311"/>
                          </a:lnTo>
                          <a:cubicBezTo>
                            <a:pt x="1018402" y="812121"/>
                            <a:pt x="723719" y="269160"/>
                            <a:pt x="563615" y="32485"/>
                          </a:cubicBezTo>
                          <a:cubicBezTo>
                            <a:pt x="487043" y="11602"/>
                            <a:pt x="440637" y="0"/>
                            <a:pt x="440637" y="0"/>
                          </a:cubicBezTo>
                          <a:close/>
                        </a:path>
                      </a:pathLst>
                    </a:custGeom>
                    <a:solidFill>
                      <a:srgbClr val="FFD44C"/>
                    </a:solidFill>
                    <a:ln w="23189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80" name="Freeform: Shape 279">
                    <a:extLst>
                      <a:ext uri="{FF2B5EF4-FFF2-40B4-BE49-F238E27FC236}">
                        <a16:creationId xmlns:a16="http://schemas.microsoft.com/office/drawing/2014/main" id="{A2490420-FC61-4636-B434-E5972346B1D5}"/>
                      </a:ext>
                    </a:extLst>
                  </p:cNvPr>
                  <p:cNvSpPr/>
                  <p:nvPr/>
                </p:nvSpPr>
                <p:spPr>
                  <a:xfrm>
                    <a:off x="2300834" y="275504"/>
                    <a:ext cx="4415617" cy="1144124"/>
                  </a:xfrm>
                  <a:custGeom>
                    <a:avLst/>
                    <a:gdLst>
                      <a:gd name="connsiteX0" fmla="*/ 3329696 w 4415617"/>
                      <a:gd name="connsiteY0" fmla="*/ 550117 h 1144124"/>
                      <a:gd name="connsiteX1" fmla="*/ 3274008 w 4415617"/>
                      <a:gd name="connsiteY1" fmla="*/ 62844 h 1144124"/>
                      <a:gd name="connsiteX2" fmla="*/ 3188155 w 4415617"/>
                      <a:gd name="connsiteY2" fmla="*/ 46602 h 1144124"/>
                      <a:gd name="connsiteX3" fmla="*/ 2624311 w 4415617"/>
                      <a:gd name="connsiteY3" fmla="*/ 195 h 1144124"/>
                      <a:gd name="connsiteX4" fmla="*/ 2208969 w 4415617"/>
                      <a:gd name="connsiteY4" fmla="*/ 23398 h 1144124"/>
                      <a:gd name="connsiteX5" fmla="*/ 1598718 w 4415617"/>
                      <a:gd name="connsiteY5" fmla="*/ 137095 h 1144124"/>
                      <a:gd name="connsiteX6" fmla="*/ 816762 w 4415617"/>
                      <a:gd name="connsiteY6" fmla="*/ 466584 h 1144124"/>
                      <a:gd name="connsiteX7" fmla="*/ 747151 w 4415617"/>
                      <a:gd name="connsiteY7" fmla="*/ 763589 h 1144124"/>
                      <a:gd name="connsiteX8" fmla="*/ 0 w 4415617"/>
                      <a:gd name="connsiteY8" fmla="*/ 1134844 h 1144124"/>
                      <a:gd name="connsiteX9" fmla="*/ 4415618 w 4415617"/>
                      <a:gd name="connsiteY9" fmla="*/ 1144125 h 1144124"/>
                      <a:gd name="connsiteX10" fmla="*/ 2023341 w 4415617"/>
                      <a:gd name="connsiteY10" fmla="*/ 461944 h 1144124"/>
                      <a:gd name="connsiteX11" fmla="*/ 3329696 w 4415617"/>
                      <a:gd name="connsiteY11" fmla="*/ 550117 h 1144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4415617" h="1144124">
                        <a:moveTo>
                          <a:pt x="3329696" y="550117"/>
                        </a:moveTo>
                        <a:lnTo>
                          <a:pt x="3274008" y="62844"/>
                        </a:lnTo>
                        <a:cubicBezTo>
                          <a:pt x="3246163" y="58204"/>
                          <a:pt x="3218319" y="51243"/>
                          <a:pt x="3188155" y="46602"/>
                        </a:cubicBezTo>
                        <a:cubicBezTo>
                          <a:pt x="3018770" y="16437"/>
                          <a:pt x="2830821" y="-2125"/>
                          <a:pt x="2624311" y="195"/>
                        </a:cubicBezTo>
                        <a:cubicBezTo>
                          <a:pt x="2478129" y="195"/>
                          <a:pt x="2338908" y="9476"/>
                          <a:pt x="2208969" y="23398"/>
                        </a:cubicBezTo>
                        <a:cubicBezTo>
                          <a:pt x="1979255" y="46602"/>
                          <a:pt x="1775064" y="88368"/>
                          <a:pt x="1598718" y="137095"/>
                        </a:cubicBezTo>
                        <a:cubicBezTo>
                          <a:pt x="1095203" y="273995"/>
                          <a:pt x="816762" y="466584"/>
                          <a:pt x="816762" y="466584"/>
                        </a:cubicBezTo>
                        <a:lnTo>
                          <a:pt x="747151" y="763589"/>
                        </a:lnTo>
                        <a:lnTo>
                          <a:pt x="0" y="1134844"/>
                        </a:lnTo>
                        <a:lnTo>
                          <a:pt x="4415618" y="1144125"/>
                        </a:lnTo>
                        <a:cubicBezTo>
                          <a:pt x="3274008" y="663814"/>
                          <a:pt x="2023341" y="461944"/>
                          <a:pt x="2023341" y="461944"/>
                        </a:cubicBezTo>
                        <a:cubicBezTo>
                          <a:pt x="2791376" y="383052"/>
                          <a:pt x="3329696" y="550117"/>
                          <a:pt x="3329696" y="550117"/>
                        </a:cubicBezTo>
                        <a:close/>
                      </a:path>
                    </a:pathLst>
                  </a:custGeom>
                  <a:solidFill>
                    <a:srgbClr val="7ABAE6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1" name="Freeform: Shape 280">
                    <a:extLst>
                      <a:ext uri="{FF2B5EF4-FFF2-40B4-BE49-F238E27FC236}">
                        <a16:creationId xmlns:a16="http://schemas.microsoft.com/office/drawing/2014/main" id="{681F75B4-C080-44D9-963A-233779652E5C}"/>
                      </a:ext>
                    </a:extLst>
                  </p:cNvPr>
                  <p:cNvSpPr/>
                  <p:nvPr/>
                </p:nvSpPr>
                <p:spPr>
                  <a:xfrm>
                    <a:off x="4324175" y="336028"/>
                    <a:ext cx="2995566" cy="1083601"/>
                  </a:xfrm>
                  <a:custGeom>
                    <a:avLst/>
                    <a:gdLst>
                      <a:gd name="connsiteX0" fmla="*/ 2348189 w 2995566"/>
                      <a:gd name="connsiteY0" fmla="*/ 819082 h 1083601"/>
                      <a:gd name="connsiteX1" fmla="*/ 2313384 w 2995566"/>
                      <a:gd name="connsiteY1" fmla="*/ 503515 h 1083601"/>
                      <a:gd name="connsiteX2" fmla="*/ 1763463 w 2995566"/>
                      <a:gd name="connsiteY2" fmla="*/ 162424 h 1083601"/>
                      <a:gd name="connsiteX3" fmla="*/ 1248346 w 2995566"/>
                      <a:gd name="connsiteY3" fmla="*/ 0 h 1083601"/>
                      <a:gd name="connsiteX4" fmla="*/ 1304034 w 2995566"/>
                      <a:gd name="connsiteY4" fmla="*/ 487273 h 1083601"/>
                      <a:gd name="connsiteX5" fmla="*/ 0 w 2995566"/>
                      <a:gd name="connsiteY5" fmla="*/ 399099 h 1083601"/>
                      <a:gd name="connsiteX6" fmla="*/ 2392277 w 2995566"/>
                      <a:gd name="connsiteY6" fmla="*/ 1081281 h 1083601"/>
                      <a:gd name="connsiteX7" fmla="*/ 2995566 w 2995566"/>
                      <a:gd name="connsiteY7" fmla="*/ 1083601 h 1083601"/>
                      <a:gd name="connsiteX8" fmla="*/ 2348189 w 2995566"/>
                      <a:gd name="connsiteY8" fmla="*/ 819082 h 10836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995566" h="1083601">
                        <a:moveTo>
                          <a:pt x="2348189" y="819082"/>
                        </a:moveTo>
                        <a:lnTo>
                          <a:pt x="2313384" y="503515"/>
                        </a:lnTo>
                        <a:cubicBezTo>
                          <a:pt x="2313384" y="503515"/>
                          <a:pt x="2130077" y="320208"/>
                          <a:pt x="1763463" y="162424"/>
                        </a:cubicBezTo>
                        <a:cubicBezTo>
                          <a:pt x="1619601" y="99775"/>
                          <a:pt x="1447896" y="41766"/>
                          <a:pt x="1248346" y="0"/>
                        </a:cubicBezTo>
                        <a:lnTo>
                          <a:pt x="1304034" y="487273"/>
                        </a:lnTo>
                        <a:cubicBezTo>
                          <a:pt x="1304034" y="487273"/>
                          <a:pt x="765714" y="317887"/>
                          <a:pt x="0" y="399099"/>
                        </a:cubicBezTo>
                        <a:cubicBezTo>
                          <a:pt x="0" y="399099"/>
                          <a:pt x="1250666" y="600970"/>
                          <a:pt x="2392277" y="1081281"/>
                        </a:cubicBezTo>
                        <a:lnTo>
                          <a:pt x="2995566" y="1083601"/>
                        </a:lnTo>
                        <a:lnTo>
                          <a:pt x="2348189" y="819082"/>
                        </a:lnTo>
                        <a:close/>
                      </a:path>
                    </a:pathLst>
                  </a:custGeom>
                  <a:solidFill>
                    <a:srgbClr val="91D0F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82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7537854" y="-3160732"/>
                  <a:ext cx="1264588" cy="5121002"/>
                  <a:chOff x="7537854" y="-3160732"/>
                  <a:chExt cx="1264588" cy="5121002"/>
                </a:xfrm>
              </p:grpSpPr>
              <p:sp>
                <p:nvSpPr>
                  <p:cNvPr id="283" name="Freeform: Shape 282">
                    <a:extLst>
                      <a:ext uri="{FF2B5EF4-FFF2-40B4-BE49-F238E27FC236}">
                        <a16:creationId xmlns:a16="http://schemas.microsoft.com/office/drawing/2014/main" id="{7B460177-1F6A-4254-816E-F07A65F89A9C}"/>
                      </a:ext>
                    </a:extLst>
                  </p:cNvPr>
                  <p:cNvSpPr/>
                  <p:nvPr/>
                </p:nvSpPr>
                <p:spPr>
                  <a:xfrm>
                    <a:off x="7920711" y="-1650187"/>
                    <a:ext cx="575529" cy="710025"/>
                  </a:xfrm>
                  <a:custGeom>
                    <a:avLst/>
                    <a:gdLst>
                      <a:gd name="connsiteX0" fmla="*/ 563844 w 575529"/>
                      <a:gd name="connsiteY0" fmla="*/ 598649 h 710025"/>
                      <a:gd name="connsiteX1" fmla="*/ 0 w 575529"/>
                      <a:gd name="connsiteY1" fmla="*/ 710026 h 710025"/>
                      <a:gd name="connsiteX2" fmla="*/ 11602 w 575529"/>
                      <a:gd name="connsiteY2" fmla="*/ 215792 h 710025"/>
                      <a:gd name="connsiteX3" fmla="*/ 538320 w 575529"/>
                      <a:gd name="connsiteY3" fmla="*/ 0 h 710025"/>
                      <a:gd name="connsiteX4" fmla="*/ 563844 w 575529"/>
                      <a:gd name="connsiteY4" fmla="*/ 598649 h 710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5529" h="710025">
                        <a:moveTo>
                          <a:pt x="563844" y="598649"/>
                        </a:moveTo>
                        <a:cubicBezTo>
                          <a:pt x="524398" y="689143"/>
                          <a:pt x="118338" y="707705"/>
                          <a:pt x="0" y="710026"/>
                        </a:cubicBezTo>
                        <a:lnTo>
                          <a:pt x="11602" y="215792"/>
                        </a:lnTo>
                        <a:lnTo>
                          <a:pt x="538320" y="0"/>
                        </a:lnTo>
                        <a:cubicBezTo>
                          <a:pt x="552242" y="109056"/>
                          <a:pt x="596328" y="524398"/>
                          <a:pt x="563844" y="598649"/>
                        </a:cubicBez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4" name="Freeform: Shape 283">
                    <a:extLst>
                      <a:ext uri="{FF2B5EF4-FFF2-40B4-BE49-F238E27FC236}">
                        <a16:creationId xmlns:a16="http://schemas.microsoft.com/office/drawing/2014/main" id="{0B16CC24-762D-4193-813A-DA91699367B1}"/>
                      </a:ext>
                    </a:extLst>
                  </p:cNvPr>
                  <p:cNvSpPr/>
                  <p:nvPr/>
                </p:nvSpPr>
                <p:spPr>
                  <a:xfrm>
                    <a:off x="7918390" y="-1650187"/>
                    <a:ext cx="654337" cy="1512865"/>
                  </a:xfrm>
                  <a:custGeom>
                    <a:avLst/>
                    <a:gdLst>
                      <a:gd name="connsiteX0" fmla="*/ 566164 w 654337"/>
                      <a:gd name="connsiteY0" fmla="*/ 598649 h 1512865"/>
                      <a:gd name="connsiteX1" fmla="*/ 540640 w 654337"/>
                      <a:gd name="connsiteY1" fmla="*/ 0 h 1512865"/>
                      <a:gd name="connsiteX2" fmla="*/ 654338 w 654337"/>
                      <a:gd name="connsiteY2" fmla="*/ 227394 h 1512865"/>
                      <a:gd name="connsiteX3" fmla="*/ 600969 w 654337"/>
                      <a:gd name="connsiteY3" fmla="*/ 1512865 h 1512865"/>
                      <a:gd name="connsiteX4" fmla="*/ 512797 w 654337"/>
                      <a:gd name="connsiteY4" fmla="*/ 1510545 h 1512865"/>
                      <a:gd name="connsiteX5" fmla="*/ 498874 w 654337"/>
                      <a:gd name="connsiteY5" fmla="*/ 849246 h 1512865"/>
                      <a:gd name="connsiteX6" fmla="*/ 0 w 654337"/>
                      <a:gd name="connsiteY6" fmla="*/ 802839 h 1512865"/>
                      <a:gd name="connsiteX7" fmla="*/ 2320 w 654337"/>
                      <a:gd name="connsiteY7" fmla="*/ 712346 h 1512865"/>
                      <a:gd name="connsiteX8" fmla="*/ 566164 w 654337"/>
                      <a:gd name="connsiteY8" fmla="*/ 598649 h 1512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54337" h="1512865">
                        <a:moveTo>
                          <a:pt x="566164" y="598649"/>
                        </a:moveTo>
                        <a:cubicBezTo>
                          <a:pt x="598649" y="524398"/>
                          <a:pt x="556883" y="106736"/>
                          <a:pt x="540640" y="0"/>
                        </a:cubicBezTo>
                        <a:lnTo>
                          <a:pt x="654338" y="227394"/>
                        </a:lnTo>
                        <a:lnTo>
                          <a:pt x="600969" y="1512865"/>
                        </a:lnTo>
                        <a:lnTo>
                          <a:pt x="512797" y="1510545"/>
                        </a:lnTo>
                        <a:cubicBezTo>
                          <a:pt x="517437" y="1364363"/>
                          <a:pt x="526719" y="909576"/>
                          <a:pt x="498874" y="849246"/>
                        </a:cubicBezTo>
                        <a:cubicBezTo>
                          <a:pt x="473350" y="786597"/>
                          <a:pt x="111376" y="807480"/>
                          <a:pt x="0" y="802839"/>
                        </a:cubicBezTo>
                        <a:lnTo>
                          <a:pt x="2320" y="712346"/>
                        </a:lnTo>
                        <a:cubicBezTo>
                          <a:pt x="118338" y="707705"/>
                          <a:pt x="524398" y="689143"/>
                          <a:pt x="566164" y="598649"/>
                        </a:cubicBezTo>
                        <a:close/>
                      </a:path>
                    </a:pathLst>
                  </a:custGeom>
                  <a:solidFill>
                    <a:srgbClr val="5D84AB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5" name="Freeform: Shape 284">
                    <a:extLst>
                      <a:ext uri="{FF2B5EF4-FFF2-40B4-BE49-F238E27FC236}">
                        <a16:creationId xmlns:a16="http://schemas.microsoft.com/office/drawing/2014/main" id="{36780456-F002-41E1-B8A0-A4E005A386E0}"/>
                      </a:ext>
                    </a:extLst>
                  </p:cNvPr>
                  <p:cNvSpPr/>
                  <p:nvPr/>
                </p:nvSpPr>
                <p:spPr>
                  <a:xfrm>
                    <a:off x="7904468" y="-847347"/>
                    <a:ext cx="530275" cy="707705"/>
                  </a:xfrm>
                  <a:custGeom>
                    <a:avLst/>
                    <a:gdLst>
                      <a:gd name="connsiteX0" fmla="*/ 512797 w 530275"/>
                      <a:gd name="connsiteY0" fmla="*/ 46407 h 707705"/>
                      <a:gd name="connsiteX1" fmla="*/ 526719 w 530275"/>
                      <a:gd name="connsiteY1" fmla="*/ 707705 h 707705"/>
                      <a:gd name="connsiteX2" fmla="*/ 0 w 530275"/>
                      <a:gd name="connsiteY2" fmla="*/ 691463 h 707705"/>
                      <a:gd name="connsiteX3" fmla="*/ 16243 w 530275"/>
                      <a:gd name="connsiteY3" fmla="*/ 0 h 707705"/>
                      <a:gd name="connsiteX4" fmla="*/ 512797 w 530275"/>
                      <a:gd name="connsiteY4" fmla="*/ 46407 h 707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0275" h="707705">
                        <a:moveTo>
                          <a:pt x="512797" y="46407"/>
                        </a:moveTo>
                        <a:cubicBezTo>
                          <a:pt x="538320" y="109056"/>
                          <a:pt x="529039" y="561524"/>
                          <a:pt x="526719" y="707705"/>
                        </a:cubicBezTo>
                        <a:lnTo>
                          <a:pt x="0" y="691463"/>
                        </a:lnTo>
                        <a:lnTo>
                          <a:pt x="16243" y="0"/>
                        </a:lnTo>
                        <a:cubicBezTo>
                          <a:pt x="127619" y="4641"/>
                          <a:pt x="487273" y="-16242"/>
                          <a:pt x="512797" y="46407"/>
                        </a:cubicBez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6" name="Freeform: Shape 285">
                    <a:extLst>
                      <a:ext uri="{FF2B5EF4-FFF2-40B4-BE49-F238E27FC236}">
                        <a16:creationId xmlns:a16="http://schemas.microsoft.com/office/drawing/2014/main" id="{1111F496-C7D1-4312-BB42-006658C1165D}"/>
                      </a:ext>
                    </a:extLst>
                  </p:cNvPr>
                  <p:cNvSpPr/>
                  <p:nvPr/>
                </p:nvSpPr>
                <p:spPr>
                  <a:xfrm>
                    <a:off x="8259481" y="-3160732"/>
                    <a:ext cx="315566" cy="1740259"/>
                  </a:xfrm>
                  <a:custGeom>
                    <a:avLst/>
                    <a:gdLst>
                      <a:gd name="connsiteX0" fmla="*/ 58009 w 315566"/>
                      <a:gd name="connsiteY0" fmla="*/ 0 h 1740259"/>
                      <a:gd name="connsiteX1" fmla="*/ 0 w 315566"/>
                      <a:gd name="connsiteY1" fmla="*/ 264519 h 1740259"/>
                      <a:gd name="connsiteX2" fmla="*/ 134580 w 315566"/>
                      <a:gd name="connsiteY2" fmla="*/ 1679930 h 1740259"/>
                      <a:gd name="connsiteX3" fmla="*/ 315566 w 315566"/>
                      <a:gd name="connsiteY3" fmla="*/ 1740259 h 1740259"/>
                      <a:gd name="connsiteX4" fmla="*/ 58009 w 315566"/>
                      <a:gd name="connsiteY4" fmla="*/ 0 h 17402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15566" h="1740259">
                        <a:moveTo>
                          <a:pt x="58009" y="0"/>
                        </a:moveTo>
                        <a:lnTo>
                          <a:pt x="0" y="264519"/>
                        </a:lnTo>
                        <a:lnTo>
                          <a:pt x="134580" y="1679930"/>
                        </a:lnTo>
                        <a:cubicBezTo>
                          <a:pt x="192588" y="1691532"/>
                          <a:pt x="252918" y="1710095"/>
                          <a:pt x="315566" y="1740259"/>
                        </a:cubicBezTo>
                        <a:lnTo>
                          <a:pt x="58009" y="0"/>
                        </a:lnTo>
                        <a:close/>
                      </a:path>
                    </a:pathLst>
                  </a:custGeom>
                  <a:solidFill>
                    <a:srgbClr val="FBE6A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7" name="Freeform: Shape 286">
                    <a:extLst>
                      <a:ext uri="{FF2B5EF4-FFF2-40B4-BE49-F238E27FC236}">
                        <a16:creationId xmlns:a16="http://schemas.microsoft.com/office/drawing/2014/main" id="{472B5A7F-BF51-45F3-B7A8-5447A468F7AB}"/>
                      </a:ext>
                    </a:extLst>
                  </p:cNvPr>
                  <p:cNvSpPr/>
                  <p:nvPr/>
                </p:nvSpPr>
                <p:spPr>
                  <a:xfrm>
                    <a:off x="7932312" y="-2898532"/>
                    <a:ext cx="459428" cy="1464137"/>
                  </a:xfrm>
                  <a:custGeom>
                    <a:avLst/>
                    <a:gdLst>
                      <a:gd name="connsiteX0" fmla="*/ 0 w 459428"/>
                      <a:gd name="connsiteY0" fmla="*/ 1464138 h 1464137"/>
                      <a:gd name="connsiteX1" fmla="*/ 459428 w 459428"/>
                      <a:gd name="connsiteY1" fmla="*/ 1415411 h 1464137"/>
                      <a:gd name="connsiteX2" fmla="*/ 324848 w 459428"/>
                      <a:gd name="connsiteY2" fmla="*/ 0 h 1464137"/>
                      <a:gd name="connsiteX3" fmla="*/ 0 w 459428"/>
                      <a:gd name="connsiteY3" fmla="*/ 1464138 h 14641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59428" h="1464137">
                        <a:moveTo>
                          <a:pt x="0" y="1464138"/>
                        </a:moveTo>
                        <a:cubicBezTo>
                          <a:pt x="0" y="1464138"/>
                          <a:pt x="187948" y="1359722"/>
                          <a:pt x="459428" y="1415411"/>
                        </a:cubicBezTo>
                        <a:lnTo>
                          <a:pt x="324848" y="0"/>
                        </a:lnTo>
                        <a:lnTo>
                          <a:pt x="0" y="1464138"/>
                        </a:lnTo>
                        <a:close/>
                      </a:path>
                    </a:pathLst>
                  </a:custGeom>
                  <a:solidFill>
                    <a:srgbClr val="FFD44C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8" name="Freeform: Shape 287">
                    <a:extLst>
                      <a:ext uri="{FF2B5EF4-FFF2-40B4-BE49-F238E27FC236}">
                        <a16:creationId xmlns:a16="http://schemas.microsoft.com/office/drawing/2014/main" id="{4139C942-C7B3-4834-BE03-59CC1A29D414}"/>
                      </a:ext>
                    </a:extLst>
                  </p:cNvPr>
                  <p:cNvSpPr/>
                  <p:nvPr/>
                </p:nvSpPr>
                <p:spPr>
                  <a:xfrm>
                    <a:off x="7542494" y="167259"/>
                    <a:ext cx="1234424" cy="217496"/>
                  </a:xfrm>
                  <a:custGeom>
                    <a:avLst/>
                    <a:gdLst>
                      <a:gd name="connsiteX0" fmla="*/ 1060398 w 1234424"/>
                      <a:gd name="connsiteY0" fmla="*/ 217496 h 217496"/>
                      <a:gd name="connsiteX1" fmla="*/ 1234424 w 1234424"/>
                      <a:gd name="connsiteY1" fmla="*/ 168769 h 217496"/>
                      <a:gd name="connsiteX2" fmla="*/ 570805 w 1234424"/>
                      <a:gd name="connsiteY2" fmla="*/ 1704 h 217496"/>
                      <a:gd name="connsiteX3" fmla="*/ 0 w 1234424"/>
                      <a:gd name="connsiteY3" fmla="*/ 122362 h 217496"/>
                      <a:gd name="connsiteX4" fmla="*/ 185628 w 1234424"/>
                      <a:gd name="connsiteY4" fmla="*/ 191972 h 217496"/>
                      <a:gd name="connsiteX5" fmla="*/ 1060398 w 1234424"/>
                      <a:gd name="connsiteY5" fmla="*/ 217496 h 217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34424" h="217496">
                        <a:moveTo>
                          <a:pt x="1060398" y="217496"/>
                        </a:moveTo>
                        <a:lnTo>
                          <a:pt x="1234424" y="168769"/>
                        </a:lnTo>
                        <a:cubicBezTo>
                          <a:pt x="1234424" y="168769"/>
                          <a:pt x="997749" y="20267"/>
                          <a:pt x="570805" y="1704"/>
                        </a:cubicBezTo>
                        <a:cubicBezTo>
                          <a:pt x="143862" y="-16859"/>
                          <a:pt x="0" y="122362"/>
                          <a:pt x="0" y="122362"/>
                        </a:cubicBezTo>
                        <a:lnTo>
                          <a:pt x="185628" y="191972"/>
                        </a:lnTo>
                        <a:lnTo>
                          <a:pt x="1060398" y="217496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89" name="Freeform: Shape 288">
                    <a:extLst>
                      <a:ext uri="{FF2B5EF4-FFF2-40B4-BE49-F238E27FC236}">
                        <a16:creationId xmlns:a16="http://schemas.microsoft.com/office/drawing/2014/main" id="{A6C0BACF-2B51-45B9-90DE-7F316E4EC885}"/>
                      </a:ext>
                    </a:extLst>
                  </p:cNvPr>
                  <p:cNvSpPr/>
                  <p:nvPr/>
                </p:nvSpPr>
                <p:spPr>
                  <a:xfrm>
                    <a:off x="8215394" y="273379"/>
                    <a:ext cx="387497" cy="1686891"/>
                  </a:xfrm>
                  <a:custGeom>
                    <a:avLst/>
                    <a:gdLst>
                      <a:gd name="connsiteX0" fmla="*/ 303965 w 387497"/>
                      <a:gd name="connsiteY0" fmla="*/ 1686891 h 1686891"/>
                      <a:gd name="connsiteX1" fmla="*/ 387498 w 387497"/>
                      <a:gd name="connsiteY1" fmla="*/ 111377 h 1686891"/>
                      <a:gd name="connsiteX2" fmla="*/ 90494 w 387497"/>
                      <a:gd name="connsiteY2" fmla="*/ 0 h 1686891"/>
                      <a:gd name="connsiteX3" fmla="*/ 0 w 387497"/>
                      <a:gd name="connsiteY3" fmla="*/ 1563913 h 1686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7497" h="1686891">
                        <a:moveTo>
                          <a:pt x="303965" y="1686891"/>
                        </a:moveTo>
                        <a:lnTo>
                          <a:pt x="387498" y="111377"/>
                        </a:lnTo>
                        <a:lnTo>
                          <a:pt x="90494" y="0"/>
                        </a:lnTo>
                        <a:lnTo>
                          <a:pt x="0" y="1563913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0" name="Freeform: Shape 289">
                    <a:extLst>
                      <a:ext uri="{FF2B5EF4-FFF2-40B4-BE49-F238E27FC236}">
                        <a16:creationId xmlns:a16="http://schemas.microsoft.com/office/drawing/2014/main" id="{29C252C4-0FB2-4111-A12A-3E12282FCAB3}"/>
                      </a:ext>
                    </a:extLst>
                  </p:cNvPr>
                  <p:cNvSpPr/>
                  <p:nvPr/>
                </p:nvSpPr>
                <p:spPr>
                  <a:xfrm>
                    <a:off x="7841819" y="259456"/>
                    <a:ext cx="464069" cy="1577834"/>
                  </a:xfrm>
                  <a:custGeom>
                    <a:avLst/>
                    <a:gdLst>
                      <a:gd name="connsiteX0" fmla="*/ 464069 w 464069"/>
                      <a:gd name="connsiteY0" fmla="*/ 13922 h 1577834"/>
                      <a:gd name="connsiteX1" fmla="*/ 116017 w 464069"/>
                      <a:gd name="connsiteY1" fmla="*/ 0 h 1577834"/>
                      <a:gd name="connsiteX2" fmla="*/ 0 w 464069"/>
                      <a:gd name="connsiteY2" fmla="*/ 1424692 h 1577834"/>
                      <a:gd name="connsiteX3" fmla="*/ 373575 w 464069"/>
                      <a:gd name="connsiteY3" fmla="*/ 1577835 h 157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4069" h="1577834">
                        <a:moveTo>
                          <a:pt x="464069" y="13922"/>
                        </a:moveTo>
                        <a:lnTo>
                          <a:pt x="116017" y="0"/>
                        </a:lnTo>
                        <a:lnTo>
                          <a:pt x="0" y="1424692"/>
                        </a:lnTo>
                        <a:lnTo>
                          <a:pt x="373575" y="1577835"/>
                        </a:lnTo>
                        <a:close/>
                      </a:path>
                    </a:pathLst>
                  </a:custGeom>
                  <a:solidFill>
                    <a:srgbClr val="6690B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: Shape 290">
                    <a:extLst>
                      <a:ext uri="{FF2B5EF4-FFF2-40B4-BE49-F238E27FC236}">
                        <a16:creationId xmlns:a16="http://schemas.microsoft.com/office/drawing/2014/main" id="{AEB57C68-B43B-47A3-A111-CFBEAE797A00}"/>
                      </a:ext>
                    </a:extLst>
                  </p:cNvPr>
                  <p:cNvSpPr/>
                  <p:nvPr/>
                </p:nvSpPr>
                <p:spPr>
                  <a:xfrm>
                    <a:off x="7616745" y="259456"/>
                    <a:ext cx="341091" cy="1424692"/>
                  </a:xfrm>
                  <a:custGeom>
                    <a:avLst/>
                    <a:gdLst>
                      <a:gd name="connsiteX0" fmla="*/ 341091 w 341091"/>
                      <a:gd name="connsiteY0" fmla="*/ 0 h 1424692"/>
                      <a:gd name="connsiteX1" fmla="*/ 109057 w 341091"/>
                      <a:gd name="connsiteY1" fmla="*/ 99775 h 1424692"/>
                      <a:gd name="connsiteX2" fmla="*/ 0 w 341091"/>
                      <a:gd name="connsiteY2" fmla="*/ 1331879 h 1424692"/>
                      <a:gd name="connsiteX3" fmla="*/ 225074 w 341091"/>
                      <a:gd name="connsiteY3" fmla="*/ 1424692 h 1424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091" h="1424692">
                        <a:moveTo>
                          <a:pt x="341091" y="0"/>
                        </a:moveTo>
                        <a:lnTo>
                          <a:pt x="109057" y="99775"/>
                        </a:lnTo>
                        <a:lnTo>
                          <a:pt x="0" y="1331879"/>
                        </a:lnTo>
                        <a:lnTo>
                          <a:pt x="225074" y="1424692"/>
                        </a:ln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2" name="Freeform: Shape 291">
                    <a:extLst>
                      <a:ext uri="{FF2B5EF4-FFF2-40B4-BE49-F238E27FC236}">
                        <a16:creationId xmlns:a16="http://schemas.microsoft.com/office/drawing/2014/main" id="{9AAF0797-23EB-4402-BE1B-DF7E3BBF7980}"/>
                      </a:ext>
                    </a:extLst>
                  </p:cNvPr>
                  <p:cNvSpPr/>
                  <p:nvPr/>
                </p:nvSpPr>
                <p:spPr>
                  <a:xfrm>
                    <a:off x="7537854" y="-183179"/>
                    <a:ext cx="1264588" cy="519208"/>
                  </a:xfrm>
                  <a:custGeom>
                    <a:avLst/>
                    <a:gdLst>
                      <a:gd name="connsiteX0" fmla="*/ 32485 w 1264588"/>
                      <a:gd name="connsiteY0" fmla="*/ 92265 h 519208"/>
                      <a:gd name="connsiteX1" fmla="*/ 893333 w 1264588"/>
                      <a:gd name="connsiteY1" fmla="*/ 22654 h 519208"/>
                      <a:gd name="connsiteX2" fmla="*/ 891013 w 1264588"/>
                      <a:gd name="connsiteY2" fmla="*/ 87624 h 519208"/>
                      <a:gd name="connsiteX3" fmla="*/ 893333 w 1264588"/>
                      <a:gd name="connsiteY3" fmla="*/ 22654 h 519208"/>
                      <a:gd name="connsiteX4" fmla="*/ 1264588 w 1264588"/>
                      <a:gd name="connsiteY4" fmla="*/ 127070 h 519208"/>
                      <a:gd name="connsiteX5" fmla="*/ 1236744 w 1264588"/>
                      <a:gd name="connsiteY5" fmla="*/ 519208 h 519208"/>
                      <a:gd name="connsiteX6" fmla="*/ 0 w 1264588"/>
                      <a:gd name="connsiteY6" fmla="*/ 472801 h 519208"/>
                      <a:gd name="connsiteX7" fmla="*/ 32485 w 1264588"/>
                      <a:gd name="connsiteY7" fmla="*/ 92265 h 5192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64588" h="519208">
                        <a:moveTo>
                          <a:pt x="32485" y="92265"/>
                        </a:moveTo>
                        <a:cubicBezTo>
                          <a:pt x="366614" y="-19112"/>
                          <a:pt x="670580" y="-12151"/>
                          <a:pt x="893333" y="22654"/>
                        </a:cubicBezTo>
                        <a:cubicBezTo>
                          <a:pt x="893333" y="62100"/>
                          <a:pt x="891013" y="87624"/>
                          <a:pt x="891013" y="87624"/>
                        </a:cubicBezTo>
                        <a:cubicBezTo>
                          <a:pt x="891013" y="87624"/>
                          <a:pt x="891013" y="62100"/>
                          <a:pt x="893333" y="22654"/>
                        </a:cubicBezTo>
                        <a:cubicBezTo>
                          <a:pt x="1123047" y="59780"/>
                          <a:pt x="1264588" y="127070"/>
                          <a:pt x="1264588" y="127070"/>
                        </a:cubicBezTo>
                        <a:lnTo>
                          <a:pt x="1236744" y="519208"/>
                        </a:lnTo>
                        <a:cubicBezTo>
                          <a:pt x="482632" y="208282"/>
                          <a:pt x="0" y="472801"/>
                          <a:pt x="0" y="472801"/>
                        </a:cubicBezTo>
                        <a:lnTo>
                          <a:pt x="32485" y="92265"/>
                        </a:lnTo>
                        <a:close/>
                      </a:path>
                    </a:pathLst>
                  </a:custGeom>
                  <a:solidFill>
                    <a:srgbClr val="5B85A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3" name="Freeform: Shape 292">
                  <a:extLst>
                    <a:ext uri="{FF2B5EF4-FFF2-40B4-BE49-F238E27FC236}">
                      <a16:creationId xmlns:a16="http://schemas.microsoft.com/office/drawing/2014/main" id="{FC0F5C7F-B8B0-4640-BADB-AA2367EBA900}"/>
                    </a:ext>
                  </a:extLst>
                </p:cNvPr>
                <p:cNvSpPr/>
                <p:nvPr/>
              </p:nvSpPr>
              <p:spPr>
                <a:xfrm>
                  <a:off x="720678" y="1232774"/>
                  <a:ext cx="5673244" cy="787824"/>
                </a:xfrm>
                <a:custGeom>
                  <a:avLst/>
                  <a:gdLst>
                    <a:gd name="connsiteX0" fmla="*/ 1580155 w 5673244"/>
                    <a:gd name="connsiteY0" fmla="*/ 177574 h 787824"/>
                    <a:gd name="connsiteX1" fmla="*/ 0 w 5673244"/>
                    <a:gd name="connsiteY1" fmla="*/ 783184 h 787824"/>
                    <a:gd name="connsiteX2" fmla="*/ 5673245 w 5673244"/>
                    <a:gd name="connsiteY2" fmla="*/ 787825 h 787824"/>
                    <a:gd name="connsiteX3" fmla="*/ 5030510 w 5673244"/>
                    <a:gd name="connsiteY3" fmla="*/ 19790 h 787824"/>
                    <a:gd name="connsiteX4" fmla="*/ 1580155 w 5673244"/>
                    <a:gd name="connsiteY4" fmla="*/ 177574 h 7878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73244" h="787824">
                      <a:moveTo>
                        <a:pt x="1580155" y="177574"/>
                      </a:moveTo>
                      <a:cubicBezTo>
                        <a:pt x="1487342" y="196137"/>
                        <a:pt x="0" y="783184"/>
                        <a:pt x="0" y="783184"/>
                      </a:cubicBezTo>
                      <a:lnTo>
                        <a:pt x="5673245" y="787825"/>
                      </a:lnTo>
                      <a:lnTo>
                        <a:pt x="5030510" y="19790"/>
                      </a:lnTo>
                      <a:cubicBezTo>
                        <a:pt x="3234562" y="-68383"/>
                        <a:pt x="1652086" y="165972"/>
                        <a:pt x="1580155" y="177574"/>
                      </a:cubicBezTo>
                      <a:close/>
                    </a:path>
                  </a:pathLst>
                </a:custGeom>
                <a:solidFill>
                  <a:srgbClr val="2F598C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4" name="Freeform: Shape 293">
                  <a:extLst>
                    <a:ext uri="{FF2B5EF4-FFF2-40B4-BE49-F238E27FC236}">
                      <a16:creationId xmlns:a16="http://schemas.microsoft.com/office/drawing/2014/main" id="{808FE673-BBD7-46FF-9678-0ADD1D6CD7AB}"/>
                    </a:ext>
                  </a:extLst>
                </p:cNvPr>
                <p:cNvSpPr/>
                <p:nvPr/>
              </p:nvSpPr>
              <p:spPr>
                <a:xfrm>
                  <a:off x="6735014" y="1336097"/>
                  <a:ext cx="2311064" cy="686822"/>
                </a:xfrm>
                <a:custGeom>
                  <a:avLst/>
                  <a:gdLst>
                    <a:gd name="connsiteX0" fmla="*/ 2311064 w 2311064"/>
                    <a:gd name="connsiteY0" fmla="*/ 686822 h 686822"/>
                    <a:gd name="connsiteX1" fmla="*/ 614892 w 2311064"/>
                    <a:gd name="connsiteY1" fmla="*/ 92814 h 686822"/>
                    <a:gd name="connsiteX2" fmla="*/ 0 w 2311064"/>
                    <a:gd name="connsiteY2" fmla="*/ 0 h 686822"/>
                    <a:gd name="connsiteX3" fmla="*/ 626493 w 2311064"/>
                    <a:gd name="connsiteY3" fmla="*/ 684502 h 686822"/>
                    <a:gd name="connsiteX4" fmla="*/ 2311064 w 2311064"/>
                    <a:gd name="connsiteY4" fmla="*/ 686822 h 686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1064" h="686822">
                      <a:moveTo>
                        <a:pt x="2311064" y="686822"/>
                      </a:moveTo>
                      <a:lnTo>
                        <a:pt x="614892" y="92814"/>
                      </a:lnTo>
                      <a:cubicBezTo>
                        <a:pt x="410701" y="55688"/>
                        <a:pt x="206511" y="25524"/>
                        <a:pt x="0" y="0"/>
                      </a:cubicBezTo>
                      <a:lnTo>
                        <a:pt x="626493" y="684502"/>
                      </a:lnTo>
                      <a:lnTo>
                        <a:pt x="2311064" y="686822"/>
                      </a:lnTo>
                      <a:close/>
                    </a:path>
                  </a:pathLst>
                </a:custGeom>
                <a:solidFill>
                  <a:srgbClr val="2F598C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8A78E9DE-FE08-4029-B4C3-A692E998CFD3}"/>
                    </a:ext>
                  </a:extLst>
                </p:cNvPr>
                <p:cNvSpPr/>
                <p:nvPr/>
              </p:nvSpPr>
              <p:spPr>
                <a:xfrm>
                  <a:off x="5751187" y="1252564"/>
                  <a:ext cx="1607999" cy="768034"/>
                </a:xfrm>
                <a:custGeom>
                  <a:avLst/>
                  <a:gdLst>
                    <a:gd name="connsiteX0" fmla="*/ 983826 w 1607999"/>
                    <a:gd name="connsiteY0" fmla="*/ 83533 h 768034"/>
                    <a:gd name="connsiteX1" fmla="*/ 0 w 1607999"/>
                    <a:gd name="connsiteY1" fmla="*/ 0 h 768034"/>
                    <a:gd name="connsiteX2" fmla="*/ 642735 w 1607999"/>
                    <a:gd name="connsiteY2" fmla="*/ 768034 h 768034"/>
                    <a:gd name="connsiteX3" fmla="*/ 1607999 w 1607999"/>
                    <a:gd name="connsiteY3" fmla="*/ 768034 h 768034"/>
                    <a:gd name="connsiteX4" fmla="*/ 983826 w 1607999"/>
                    <a:gd name="connsiteY4" fmla="*/ 83533 h 7680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07999" h="768034">
                      <a:moveTo>
                        <a:pt x="983826" y="83533"/>
                      </a:moveTo>
                      <a:cubicBezTo>
                        <a:pt x="654337" y="44087"/>
                        <a:pt x="322528" y="16242"/>
                        <a:pt x="0" y="0"/>
                      </a:cubicBezTo>
                      <a:lnTo>
                        <a:pt x="642735" y="768034"/>
                      </a:lnTo>
                      <a:lnTo>
                        <a:pt x="1607999" y="768034"/>
                      </a:lnTo>
                      <a:lnTo>
                        <a:pt x="983826" y="83533"/>
                      </a:lnTo>
                      <a:close/>
                    </a:path>
                  </a:pathLst>
                </a:custGeom>
                <a:solidFill>
                  <a:srgbClr val="6690B2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48EA14A2-1245-46DA-9906-76EC1BEDF0FF}"/>
                    </a:ext>
                  </a:extLst>
                </p:cNvPr>
                <p:cNvSpPr/>
                <p:nvPr/>
              </p:nvSpPr>
              <p:spPr>
                <a:xfrm>
                  <a:off x="400471" y="2252633"/>
                  <a:ext cx="1215861" cy="385177"/>
                </a:xfrm>
                <a:custGeom>
                  <a:avLst/>
                  <a:gdLst>
                    <a:gd name="connsiteX0" fmla="*/ 0 w 1215861"/>
                    <a:gd name="connsiteY0" fmla="*/ 74251 h 385177"/>
                    <a:gd name="connsiteX1" fmla="*/ 4641 w 1215861"/>
                    <a:gd name="connsiteY1" fmla="*/ 385177 h 385177"/>
                    <a:gd name="connsiteX2" fmla="*/ 1215861 w 1215861"/>
                    <a:gd name="connsiteY2" fmla="*/ 259879 h 385177"/>
                    <a:gd name="connsiteX3" fmla="*/ 1213541 w 1215861"/>
                    <a:gd name="connsiteY3" fmla="*/ 0 h 38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15861" h="385177">
                      <a:moveTo>
                        <a:pt x="0" y="74251"/>
                      </a:moveTo>
                      <a:lnTo>
                        <a:pt x="4641" y="385177"/>
                      </a:lnTo>
                      <a:lnTo>
                        <a:pt x="1215861" y="259879"/>
                      </a:lnTo>
                      <a:lnTo>
                        <a:pt x="1213541" y="0"/>
                      </a:lnTo>
                      <a:close/>
                    </a:path>
                  </a:pathLst>
                </a:custGeom>
                <a:solidFill>
                  <a:srgbClr val="536D7F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FAEC54C5-F2B9-45E6-A184-CB3A9C3B259F}"/>
                    </a:ext>
                  </a:extLst>
                </p:cNvPr>
                <p:cNvSpPr/>
                <p:nvPr/>
              </p:nvSpPr>
              <p:spPr>
                <a:xfrm>
                  <a:off x="922548" y="3229549"/>
                  <a:ext cx="7387980" cy="1457127"/>
                </a:xfrm>
                <a:custGeom>
                  <a:avLst/>
                  <a:gdLst>
                    <a:gd name="connsiteX0" fmla="*/ 394459 w 7387980"/>
                    <a:gd name="connsiteY0" fmla="*/ 136850 h 1457127"/>
                    <a:gd name="connsiteX1" fmla="*/ 413022 w 7387980"/>
                    <a:gd name="connsiteY1" fmla="*/ 238946 h 1457127"/>
                    <a:gd name="connsiteX2" fmla="*/ 0 w 7387980"/>
                    <a:gd name="connsiteY2" fmla="*/ 280712 h 1457127"/>
                    <a:gd name="connsiteX3" fmla="*/ 176346 w 7387980"/>
                    <a:gd name="connsiteY3" fmla="*/ 417612 h 1457127"/>
                    <a:gd name="connsiteX4" fmla="*/ 206511 w 7387980"/>
                    <a:gd name="connsiteY4" fmla="*/ 419932 h 1457127"/>
                    <a:gd name="connsiteX5" fmla="*/ 176346 w 7387980"/>
                    <a:gd name="connsiteY5" fmla="*/ 417612 h 1457127"/>
                    <a:gd name="connsiteX6" fmla="*/ 529039 w 7387980"/>
                    <a:gd name="connsiteY6" fmla="*/ 1457127 h 1457127"/>
                    <a:gd name="connsiteX7" fmla="*/ 6733643 w 7387980"/>
                    <a:gd name="connsiteY7" fmla="*/ 1457127 h 1457127"/>
                    <a:gd name="connsiteX8" fmla="*/ 7216275 w 7387980"/>
                    <a:gd name="connsiteY8" fmla="*/ 296954 h 1457127"/>
                    <a:gd name="connsiteX9" fmla="*/ 7114180 w 7387980"/>
                    <a:gd name="connsiteY9" fmla="*/ 287672 h 1457127"/>
                    <a:gd name="connsiteX10" fmla="*/ 7216275 w 7387980"/>
                    <a:gd name="connsiteY10" fmla="*/ 296954 h 1457127"/>
                    <a:gd name="connsiteX11" fmla="*/ 7387980 w 7387980"/>
                    <a:gd name="connsiteY11" fmla="*/ 218062 h 1457127"/>
                    <a:gd name="connsiteX12" fmla="*/ 394459 w 7387980"/>
                    <a:gd name="connsiteY12" fmla="*/ 136850 h 1457127"/>
                    <a:gd name="connsiteX13" fmla="*/ 837645 w 7387980"/>
                    <a:gd name="connsiteY13" fmla="*/ 593958 h 1457127"/>
                    <a:gd name="connsiteX14" fmla="*/ 928138 w 7387980"/>
                    <a:gd name="connsiteY14" fmla="*/ 1294703 h 1457127"/>
                    <a:gd name="connsiteX15" fmla="*/ 837645 w 7387980"/>
                    <a:gd name="connsiteY15" fmla="*/ 593958 h 1457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387980" h="1457127">
                      <a:moveTo>
                        <a:pt x="394459" y="136850"/>
                      </a:moveTo>
                      <a:cubicBezTo>
                        <a:pt x="410701" y="199500"/>
                        <a:pt x="413022" y="238946"/>
                        <a:pt x="413022" y="238946"/>
                      </a:cubicBezTo>
                      <a:lnTo>
                        <a:pt x="0" y="280712"/>
                      </a:lnTo>
                      <a:cubicBezTo>
                        <a:pt x="0" y="280712"/>
                        <a:pt x="76571" y="289993"/>
                        <a:pt x="176346" y="417612"/>
                      </a:cubicBezTo>
                      <a:cubicBezTo>
                        <a:pt x="197229" y="417612"/>
                        <a:pt x="206511" y="419932"/>
                        <a:pt x="206511" y="419932"/>
                      </a:cubicBezTo>
                      <a:cubicBezTo>
                        <a:pt x="206511" y="419932"/>
                        <a:pt x="194909" y="419932"/>
                        <a:pt x="176346" y="417612"/>
                      </a:cubicBezTo>
                      <a:cubicBezTo>
                        <a:pt x="290043" y="563794"/>
                        <a:pt x="433905" y="832954"/>
                        <a:pt x="529039" y="1457127"/>
                      </a:cubicBezTo>
                      <a:cubicBezTo>
                        <a:pt x="1963013" y="1403759"/>
                        <a:pt x="4292639" y="1392157"/>
                        <a:pt x="6733643" y="1457127"/>
                      </a:cubicBezTo>
                      <a:cubicBezTo>
                        <a:pt x="6803254" y="728538"/>
                        <a:pt x="7044569" y="417612"/>
                        <a:pt x="7216275" y="296954"/>
                      </a:cubicBezTo>
                      <a:lnTo>
                        <a:pt x="7114180" y="287672"/>
                      </a:lnTo>
                      <a:lnTo>
                        <a:pt x="7216275" y="296954"/>
                      </a:lnTo>
                      <a:cubicBezTo>
                        <a:pt x="7295166" y="241266"/>
                        <a:pt x="7362456" y="222703"/>
                        <a:pt x="7387980" y="218062"/>
                      </a:cubicBezTo>
                      <a:cubicBezTo>
                        <a:pt x="5677886" y="34755"/>
                        <a:pt x="3095341" y="-123028"/>
                        <a:pt x="394459" y="136850"/>
                      </a:cubicBezTo>
                      <a:close/>
                      <a:moveTo>
                        <a:pt x="837645" y="593958"/>
                      </a:moveTo>
                      <a:lnTo>
                        <a:pt x="928138" y="1294703"/>
                      </a:lnTo>
                      <a:lnTo>
                        <a:pt x="837645" y="593958"/>
                      </a:lnTo>
                      <a:close/>
                    </a:path>
                  </a:pathLst>
                </a:custGeom>
                <a:solidFill>
                  <a:srgbClr val="6487A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8" name="Freeform: Shape 297">
                  <a:extLst>
                    <a:ext uri="{FF2B5EF4-FFF2-40B4-BE49-F238E27FC236}">
                      <a16:creationId xmlns:a16="http://schemas.microsoft.com/office/drawing/2014/main" id="{0EA6EBDF-EF41-4B2E-8A51-374645ECA1FC}"/>
                    </a:ext>
                  </a:extLst>
                </p:cNvPr>
                <p:cNvSpPr/>
                <p:nvPr/>
              </p:nvSpPr>
              <p:spPr>
                <a:xfrm>
                  <a:off x="-290991" y="3366399"/>
                  <a:ext cx="1628882" cy="413021"/>
                </a:xfrm>
                <a:custGeom>
                  <a:avLst/>
                  <a:gdLst>
                    <a:gd name="connsiteX0" fmla="*/ 1392207 w 1628882"/>
                    <a:gd name="connsiteY0" fmla="*/ 280762 h 413021"/>
                    <a:gd name="connsiteX1" fmla="*/ 1215861 w 1628882"/>
                    <a:gd name="connsiteY1" fmla="*/ 143862 h 413021"/>
                    <a:gd name="connsiteX2" fmla="*/ 1628883 w 1628882"/>
                    <a:gd name="connsiteY2" fmla="*/ 102096 h 413021"/>
                    <a:gd name="connsiteX3" fmla="*/ 1610320 w 1628882"/>
                    <a:gd name="connsiteY3" fmla="*/ 0 h 413021"/>
                    <a:gd name="connsiteX4" fmla="*/ 0 w 1628882"/>
                    <a:gd name="connsiteY4" fmla="*/ 206511 h 413021"/>
                    <a:gd name="connsiteX5" fmla="*/ 51048 w 1628882"/>
                    <a:gd name="connsiteY5" fmla="*/ 413022 h 413021"/>
                    <a:gd name="connsiteX6" fmla="*/ 1392207 w 1628882"/>
                    <a:gd name="connsiteY6" fmla="*/ 280762 h 4130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28882" h="413021">
                      <a:moveTo>
                        <a:pt x="1392207" y="280762"/>
                      </a:moveTo>
                      <a:cubicBezTo>
                        <a:pt x="1292433" y="153143"/>
                        <a:pt x="1215861" y="143862"/>
                        <a:pt x="1215861" y="143862"/>
                      </a:cubicBezTo>
                      <a:lnTo>
                        <a:pt x="1628883" y="102096"/>
                      </a:lnTo>
                      <a:cubicBezTo>
                        <a:pt x="1628883" y="102096"/>
                        <a:pt x="1624242" y="62650"/>
                        <a:pt x="1610320" y="0"/>
                      </a:cubicBezTo>
                      <a:cubicBezTo>
                        <a:pt x="1076640" y="51048"/>
                        <a:pt x="536000" y="118338"/>
                        <a:pt x="0" y="206511"/>
                      </a:cubicBezTo>
                      <a:lnTo>
                        <a:pt x="51048" y="413022"/>
                      </a:lnTo>
                      <a:cubicBezTo>
                        <a:pt x="392138" y="245957"/>
                        <a:pt x="1222822" y="273801"/>
                        <a:pt x="1392207" y="280762"/>
                      </a:cubicBezTo>
                      <a:close/>
                    </a:path>
                  </a:pathLst>
                </a:custGeom>
                <a:solidFill>
                  <a:srgbClr val="6487A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9" name="Freeform: Shape 298">
                  <a:extLst>
                    <a:ext uri="{FF2B5EF4-FFF2-40B4-BE49-F238E27FC236}">
                      <a16:creationId xmlns:a16="http://schemas.microsoft.com/office/drawing/2014/main" id="{A967967D-1830-4D48-97CF-F9562C295271}"/>
                    </a:ext>
                  </a:extLst>
                </p:cNvPr>
                <p:cNvSpPr/>
                <p:nvPr/>
              </p:nvSpPr>
              <p:spPr>
                <a:xfrm>
                  <a:off x="-239944" y="3641084"/>
                  <a:ext cx="1721696" cy="1061061"/>
                </a:xfrm>
                <a:custGeom>
                  <a:avLst/>
                  <a:gdLst>
                    <a:gd name="connsiteX0" fmla="*/ 1721696 w 1721696"/>
                    <a:gd name="connsiteY0" fmla="*/ 1045592 h 1061061"/>
                    <a:gd name="connsiteX1" fmla="*/ 1343480 w 1721696"/>
                    <a:gd name="connsiteY1" fmla="*/ 6077 h 1061061"/>
                    <a:gd name="connsiteX2" fmla="*/ 0 w 1721696"/>
                    <a:gd name="connsiteY2" fmla="*/ 138337 h 1061061"/>
                    <a:gd name="connsiteX3" fmla="*/ 222753 w 1721696"/>
                    <a:gd name="connsiteY3" fmla="*/ 1045592 h 1061061"/>
                    <a:gd name="connsiteX4" fmla="*/ 1721696 w 1721696"/>
                    <a:gd name="connsiteY4" fmla="*/ 1045592 h 1061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1696" h="1061061">
                      <a:moveTo>
                        <a:pt x="1721696" y="1045592"/>
                      </a:moveTo>
                      <a:cubicBezTo>
                        <a:pt x="1628883" y="421419"/>
                        <a:pt x="1457177" y="152259"/>
                        <a:pt x="1343480" y="6077"/>
                      </a:cubicBezTo>
                      <a:cubicBezTo>
                        <a:pt x="1171775" y="-884"/>
                        <a:pt x="343411" y="-28728"/>
                        <a:pt x="0" y="138337"/>
                      </a:cubicBezTo>
                      <a:lnTo>
                        <a:pt x="222753" y="1045592"/>
                      </a:lnTo>
                      <a:cubicBezTo>
                        <a:pt x="220433" y="1045592"/>
                        <a:pt x="819082" y="1080397"/>
                        <a:pt x="1721696" y="1045592"/>
                      </a:cubicBez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0" name="Freeform: Shape 299">
                  <a:extLst>
                    <a:ext uri="{FF2B5EF4-FFF2-40B4-BE49-F238E27FC236}">
                      <a16:creationId xmlns:a16="http://schemas.microsoft.com/office/drawing/2014/main" id="{D046CE70-CAE7-4B38-855A-20A580739FD3}"/>
                    </a:ext>
                  </a:extLst>
                </p:cNvPr>
                <p:cNvSpPr/>
                <p:nvPr/>
              </p:nvSpPr>
              <p:spPr>
                <a:xfrm>
                  <a:off x="-492862" y="2855923"/>
                  <a:ext cx="1547670" cy="322528"/>
                </a:xfrm>
                <a:custGeom>
                  <a:avLst/>
                  <a:gdLst>
                    <a:gd name="connsiteX0" fmla="*/ 1338839 w 1547670"/>
                    <a:gd name="connsiteY0" fmla="*/ 0 h 322528"/>
                    <a:gd name="connsiteX1" fmla="*/ 0 w 1547670"/>
                    <a:gd name="connsiteY1" fmla="*/ 238996 h 322528"/>
                    <a:gd name="connsiteX2" fmla="*/ 4641 w 1547670"/>
                    <a:gd name="connsiteY2" fmla="*/ 322529 h 322528"/>
                    <a:gd name="connsiteX3" fmla="*/ 1547670 w 1547670"/>
                    <a:gd name="connsiteY3" fmla="*/ 95134 h 322528"/>
                    <a:gd name="connsiteX4" fmla="*/ 1338839 w 1547670"/>
                    <a:gd name="connsiteY4" fmla="*/ 0 h 3225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7670" h="322528">
                      <a:moveTo>
                        <a:pt x="1338839" y="0"/>
                      </a:moveTo>
                      <a:cubicBezTo>
                        <a:pt x="496554" y="125299"/>
                        <a:pt x="0" y="238996"/>
                        <a:pt x="0" y="238996"/>
                      </a:cubicBezTo>
                      <a:lnTo>
                        <a:pt x="4641" y="322529"/>
                      </a:lnTo>
                      <a:lnTo>
                        <a:pt x="1547670" y="95134"/>
                      </a:lnTo>
                      <a:cubicBezTo>
                        <a:pt x="1473419" y="51048"/>
                        <a:pt x="1394528" y="18563"/>
                        <a:pt x="1338839" y="0"/>
                      </a:cubicBezTo>
                      <a:close/>
                    </a:path>
                  </a:pathLst>
                </a:custGeom>
                <a:solidFill>
                  <a:srgbClr val="A7C6E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1" name="Freeform: Shape 300">
                  <a:extLst>
                    <a:ext uri="{FF2B5EF4-FFF2-40B4-BE49-F238E27FC236}">
                      <a16:creationId xmlns:a16="http://schemas.microsoft.com/office/drawing/2014/main" id="{94DB3218-DD3B-49AD-A5E4-53F7C623178B}"/>
                    </a:ext>
                  </a:extLst>
                </p:cNvPr>
                <p:cNvSpPr/>
                <p:nvPr/>
              </p:nvSpPr>
              <p:spPr>
                <a:xfrm>
                  <a:off x="-485900" y="2948737"/>
                  <a:ext cx="1823791" cy="703065"/>
                </a:xfrm>
                <a:custGeom>
                  <a:avLst/>
                  <a:gdLst>
                    <a:gd name="connsiteX0" fmla="*/ 1823792 w 1823791"/>
                    <a:gd name="connsiteY0" fmla="*/ 519758 h 703065"/>
                    <a:gd name="connsiteX1" fmla="*/ 1726337 w 1823791"/>
                    <a:gd name="connsiteY1" fmla="*/ 180987 h 703065"/>
                    <a:gd name="connsiteX2" fmla="*/ 1543030 w 1823791"/>
                    <a:gd name="connsiteY2" fmla="*/ 0 h 703065"/>
                    <a:gd name="connsiteX3" fmla="*/ 0 w 1823791"/>
                    <a:gd name="connsiteY3" fmla="*/ 227394 h 703065"/>
                    <a:gd name="connsiteX4" fmla="*/ 32485 w 1823791"/>
                    <a:gd name="connsiteY4" fmla="*/ 703065 h 703065"/>
                    <a:gd name="connsiteX5" fmla="*/ 1413091 w 1823791"/>
                    <a:gd name="connsiteY5" fmla="*/ 559203 h 703065"/>
                    <a:gd name="connsiteX6" fmla="*/ 1410770 w 1823791"/>
                    <a:gd name="connsiteY6" fmla="*/ 559203 h 703065"/>
                    <a:gd name="connsiteX7" fmla="*/ 1823792 w 1823791"/>
                    <a:gd name="connsiteY7" fmla="*/ 519758 h 703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23791" h="703065">
                      <a:moveTo>
                        <a:pt x="1823792" y="519758"/>
                      </a:moveTo>
                      <a:cubicBezTo>
                        <a:pt x="1823792" y="519758"/>
                        <a:pt x="1807549" y="375896"/>
                        <a:pt x="1726337" y="180987"/>
                      </a:cubicBezTo>
                      <a:cubicBezTo>
                        <a:pt x="1696173" y="106736"/>
                        <a:pt x="1621922" y="46407"/>
                        <a:pt x="1543030" y="0"/>
                      </a:cubicBezTo>
                      <a:lnTo>
                        <a:pt x="0" y="227394"/>
                      </a:lnTo>
                      <a:lnTo>
                        <a:pt x="32485" y="703065"/>
                      </a:lnTo>
                      <a:cubicBezTo>
                        <a:pt x="498874" y="645056"/>
                        <a:pt x="960623" y="598650"/>
                        <a:pt x="1413091" y="559203"/>
                      </a:cubicBezTo>
                      <a:cubicBezTo>
                        <a:pt x="1413091" y="559203"/>
                        <a:pt x="1410770" y="559203"/>
                        <a:pt x="1410770" y="559203"/>
                      </a:cubicBezTo>
                      <a:lnTo>
                        <a:pt x="1823792" y="519758"/>
                      </a:ln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2" name="Freeform: Shape 301">
                  <a:extLst>
                    <a:ext uri="{FF2B5EF4-FFF2-40B4-BE49-F238E27FC236}">
                      <a16:creationId xmlns:a16="http://schemas.microsoft.com/office/drawing/2014/main" id="{1033A884-E345-4C58-B267-CB6CEA6FA4CB}"/>
                    </a:ext>
                  </a:extLst>
                </p:cNvPr>
                <p:cNvSpPr/>
                <p:nvPr/>
              </p:nvSpPr>
              <p:spPr>
                <a:xfrm>
                  <a:off x="845977" y="2538036"/>
                  <a:ext cx="7476153" cy="986146"/>
                </a:xfrm>
                <a:custGeom>
                  <a:avLst/>
                  <a:gdLst>
                    <a:gd name="connsiteX0" fmla="*/ 6981920 w 7476153"/>
                    <a:gd name="connsiteY0" fmla="*/ 849247 h 986146"/>
                    <a:gd name="connsiteX1" fmla="*/ 7415824 w 7476153"/>
                    <a:gd name="connsiteY1" fmla="*/ 213472 h 986146"/>
                    <a:gd name="connsiteX2" fmla="*/ 4311202 w 7476153"/>
                    <a:gd name="connsiteY2" fmla="*/ 0 h 986146"/>
                    <a:gd name="connsiteX3" fmla="*/ 0 w 7476153"/>
                    <a:gd name="connsiteY3" fmla="*/ 320207 h 986146"/>
                    <a:gd name="connsiteX4" fmla="*/ 208831 w 7476153"/>
                    <a:gd name="connsiteY4" fmla="*/ 415342 h 986146"/>
                    <a:gd name="connsiteX5" fmla="*/ 238996 w 7476153"/>
                    <a:gd name="connsiteY5" fmla="*/ 410701 h 986146"/>
                    <a:gd name="connsiteX6" fmla="*/ 208831 w 7476153"/>
                    <a:gd name="connsiteY6" fmla="*/ 415342 h 986146"/>
                    <a:gd name="connsiteX7" fmla="*/ 392138 w 7476153"/>
                    <a:gd name="connsiteY7" fmla="*/ 596328 h 986146"/>
                    <a:gd name="connsiteX8" fmla="*/ 489593 w 7476153"/>
                    <a:gd name="connsiteY8" fmla="*/ 935099 h 986146"/>
                    <a:gd name="connsiteX9" fmla="*/ 76571 w 7476153"/>
                    <a:gd name="connsiteY9" fmla="*/ 976866 h 986146"/>
                    <a:gd name="connsiteX10" fmla="*/ 78892 w 7476153"/>
                    <a:gd name="connsiteY10" fmla="*/ 976866 h 986146"/>
                    <a:gd name="connsiteX11" fmla="*/ 7302127 w 7476153"/>
                    <a:gd name="connsiteY11" fmla="*/ 986147 h 986146"/>
                    <a:gd name="connsiteX12" fmla="*/ 7476153 w 7476153"/>
                    <a:gd name="connsiteY12" fmla="*/ 909575 h 986146"/>
                    <a:gd name="connsiteX13" fmla="*/ 6981920 w 7476153"/>
                    <a:gd name="connsiteY13" fmla="*/ 849247 h 986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476153" h="986146">
                      <a:moveTo>
                        <a:pt x="6981920" y="849247"/>
                      </a:moveTo>
                      <a:cubicBezTo>
                        <a:pt x="7072413" y="480311"/>
                        <a:pt x="7274284" y="297004"/>
                        <a:pt x="7415824" y="213472"/>
                      </a:cubicBezTo>
                      <a:cubicBezTo>
                        <a:pt x="6552656" y="92814"/>
                        <a:pt x="5494578" y="0"/>
                        <a:pt x="4311202" y="0"/>
                      </a:cubicBezTo>
                      <a:cubicBezTo>
                        <a:pt x="2547739" y="0"/>
                        <a:pt x="1020952" y="167065"/>
                        <a:pt x="0" y="320207"/>
                      </a:cubicBezTo>
                      <a:cubicBezTo>
                        <a:pt x="53368" y="338771"/>
                        <a:pt x="134580" y="371255"/>
                        <a:pt x="208831" y="415342"/>
                      </a:cubicBezTo>
                      <a:lnTo>
                        <a:pt x="238996" y="410701"/>
                      </a:lnTo>
                      <a:lnTo>
                        <a:pt x="208831" y="415342"/>
                      </a:lnTo>
                      <a:cubicBezTo>
                        <a:pt x="287723" y="461749"/>
                        <a:pt x="361974" y="522078"/>
                        <a:pt x="392138" y="596328"/>
                      </a:cubicBezTo>
                      <a:cubicBezTo>
                        <a:pt x="473350" y="791238"/>
                        <a:pt x="489593" y="935099"/>
                        <a:pt x="489593" y="935099"/>
                      </a:cubicBezTo>
                      <a:lnTo>
                        <a:pt x="76571" y="976866"/>
                      </a:lnTo>
                      <a:cubicBezTo>
                        <a:pt x="76571" y="976866"/>
                        <a:pt x="76571" y="976866"/>
                        <a:pt x="78892" y="976866"/>
                      </a:cubicBezTo>
                      <a:cubicBezTo>
                        <a:pt x="2946839" y="733229"/>
                        <a:pt x="5538665" y="839965"/>
                        <a:pt x="7302127" y="986147"/>
                      </a:cubicBezTo>
                      <a:cubicBezTo>
                        <a:pt x="7401903" y="918857"/>
                        <a:pt x="7476153" y="909575"/>
                        <a:pt x="7476153" y="909575"/>
                      </a:cubicBezTo>
                      <a:lnTo>
                        <a:pt x="6981920" y="849247"/>
                      </a:lnTo>
                      <a:close/>
                    </a:path>
                  </a:pathLst>
                </a:custGeom>
                <a:solidFill>
                  <a:srgbClr val="6487A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3" name="Freeform: Shape 302">
                  <a:extLst>
                    <a:ext uri="{FF2B5EF4-FFF2-40B4-BE49-F238E27FC236}">
                      <a16:creationId xmlns:a16="http://schemas.microsoft.com/office/drawing/2014/main" id="{B2E8B164-7421-404F-AC9D-AE41D903A26E}"/>
                    </a:ext>
                  </a:extLst>
                </p:cNvPr>
                <p:cNvSpPr/>
                <p:nvPr/>
              </p:nvSpPr>
              <p:spPr>
                <a:xfrm>
                  <a:off x="8145784" y="2751508"/>
                  <a:ext cx="2515255" cy="596328"/>
                </a:xfrm>
                <a:custGeom>
                  <a:avLst/>
                  <a:gdLst>
                    <a:gd name="connsiteX0" fmla="*/ 2515255 w 2515255"/>
                    <a:gd name="connsiteY0" fmla="*/ 484952 h 596328"/>
                    <a:gd name="connsiteX1" fmla="*/ 116017 w 2515255"/>
                    <a:gd name="connsiteY1" fmla="*/ 0 h 596328"/>
                    <a:gd name="connsiteX2" fmla="*/ 0 w 2515255"/>
                    <a:gd name="connsiteY2" fmla="*/ 83532 h 596328"/>
                    <a:gd name="connsiteX3" fmla="*/ 2485090 w 2515255"/>
                    <a:gd name="connsiteY3" fmla="*/ 596329 h 596328"/>
                    <a:gd name="connsiteX4" fmla="*/ 2515255 w 2515255"/>
                    <a:gd name="connsiteY4" fmla="*/ 484952 h 596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15255" h="596328">
                      <a:moveTo>
                        <a:pt x="2515255" y="484952"/>
                      </a:moveTo>
                      <a:cubicBezTo>
                        <a:pt x="2515255" y="484952"/>
                        <a:pt x="1601038" y="206511"/>
                        <a:pt x="116017" y="0"/>
                      </a:cubicBezTo>
                      <a:cubicBezTo>
                        <a:pt x="81212" y="20883"/>
                        <a:pt x="41767" y="48727"/>
                        <a:pt x="0" y="83532"/>
                      </a:cubicBezTo>
                      <a:cubicBezTo>
                        <a:pt x="343412" y="139220"/>
                        <a:pt x="1793628" y="380537"/>
                        <a:pt x="2485090" y="596329"/>
                      </a:cubicBezTo>
                      <a:lnTo>
                        <a:pt x="2515255" y="484952"/>
                      </a:lnTo>
                      <a:close/>
                    </a:path>
                  </a:pathLst>
                </a:custGeom>
                <a:solidFill>
                  <a:srgbClr val="A7C6E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8F24FEF6-5150-40B0-96C6-1B4A444D54CB}"/>
                    </a:ext>
                  </a:extLst>
                </p:cNvPr>
                <p:cNvSpPr/>
                <p:nvPr/>
              </p:nvSpPr>
              <p:spPr>
                <a:xfrm>
                  <a:off x="7825576" y="2832719"/>
                  <a:ext cx="2805297" cy="962943"/>
                </a:xfrm>
                <a:custGeom>
                  <a:avLst/>
                  <a:gdLst>
                    <a:gd name="connsiteX0" fmla="*/ 320207 w 2805297"/>
                    <a:gd name="connsiteY0" fmla="*/ 0 h 962943"/>
                    <a:gd name="connsiteX1" fmla="*/ 0 w 2805297"/>
                    <a:gd name="connsiteY1" fmla="*/ 554563 h 962943"/>
                    <a:gd name="connsiteX2" fmla="*/ 498874 w 2805297"/>
                    <a:gd name="connsiteY2" fmla="*/ 612572 h 962943"/>
                    <a:gd name="connsiteX3" fmla="*/ 324848 w 2805297"/>
                    <a:gd name="connsiteY3" fmla="*/ 689143 h 962943"/>
                    <a:gd name="connsiteX4" fmla="*/ 2693921 w 2805297"/>
                    <a:gd name="connsiteY4" fmla="*/ 962943 h 962943"/>
                    <a:gd name="connsiteX5" fmla="*/ 2805298 w 2805297"/>
                    <a:gd name="connsiteY5" fmla="*/ 515117 h 962943"/>
                    <a:gd name="connsiteX6" fmla="*/ 320207 w 2805297"/>
                    <a:gd name="connsiteY6" fmla="*/ 0 h 962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05297" h="962943">
                      <a:moveTo>
                        <a:pt x="320207" y="0"/>
                      </a:moveTo>
                      <a:cubicBezTo>
                        <a:pt x="199550" y="104416"/>
                        <a:pt x="67290" y="276122"/>
                        <a:pt x="0" y="554563"/>
                      </a:cubicBezTo>
                      <a:lnTo>
                        <a:pt x="498874" y="612572"/>
                      </a:lnTo>
                      <a:cubicBezTo>
                        <a:pt x="498874" y="612572"/>
                        <a:pt x="424623" y="621853"/>
                        <a:pt x="324848" y="689143"/>
                      </a:cubicBezTo>
                      <a:cubicBezTo>
                        <a:pt x="1798268" y="812121"/>
                        <a:pt x="2693921" y="962943"/>
                        <a:pt x="2693921" y="962943"/>
                      </a:cubicBezTo>
                      <a:lnTo>
                        <a:pt x="2805298" y="515117"/>
                      </a:lnTo>
                      <a:cubicBezTo>
                        <a:pt x="2113835" y="297005"/>
                        <a:pt x="663619" y="55689"/>
                        <a:pt x="320207" y="0"/>
                      </a:cubicBez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F8ACE439-0E63-4144-A23C-D3398432405B}"/>
                    </a:ext>
                  </a:extLst>
                </p:cNvPr>
                <p:cNvSpPr/>
                <p:nvPr/>
              </p:nvSpPr>
              <p:spPr>
                <a:xfrm>
                  <a:off x="1551362" y="2224789"/>
                  <a:ext cx="6325262" cy="213471"/>
                </a:xfrm>
                <a:custGeom>
                  <a:avLst/>
                  <a:gdLst>
                    <a:gd name="connsiteX0" fmla="*/ 6325262 w 6325262"/>
                    <a:gd name="connsiteY0" fmla="*/ 0 h 213471"/>
                    <a:gd name="connsiteX1" fmla="*/ 0 w 6325262"/>
                    <a:gd name="connsiteY1" fmla="*/ 0 h 213471"/>
                    <a:gd name="connsiteX2" fmla="*/ 27844 w 6325262"/>
                    <a:gd name="connsiteY2" fmla="*/ 213472 h 213471"/>
                    <a:gd name="connsiteX3" fmla="*/ 6299739 w 6325262"/>
                    <a:gd name="connsiteY3" fmla="*/ 213472 h 213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25262" h="213471">
                      <a:moveTo>
                        <a:pt x="6325262" y="0"/>
                      </a:moveTo>
                      <a:lnTo>
                        <a:pt x="0" y="0"/>
                      </a:lnTo>
                      <a:lnTo>
                        <a:pt x="27844" y="213472"/>
                      </a:lnTo>
                      <a:lnTo>
                        <a:pt x="6299739" y="213472"/>
                      </a:ln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34D36F31-EC3C-4C5D-9D8B-59D9685E261D}"/>
                    </a:ext>
                  </a:extLst>
                </p:cNvPr>
                <p:cNvSpPr/>
                <p:nvPr/>
              </p:nvSpPr>
              <p:spPr>
                <a:xfrm>
                  <a:off x="1579206" y="2438261"/>
                  <a:ext cx="6271894" cy="2290180"/>
                </a:xfrm>
                <a:custGeom>
                  <a:avLst/>
                  <a:gdLst>
                    <a:gd name="connsiteX0" fmla="*/ 0 w 6271894"/>
                    <a:gd name="connsiteY0" fmla="*/ 0 h 2290180"/>
                    <a:gd name="connsiteX1" fmla="*/ 245957 w 6271894"/>
                    <a:gd name="connsiteY1" fmla="*/ 1888761 h 2290180"/>
                    <a:gd name="connsiteX2" fmla="*/ 180987 w 6271894"/>
                    <a:gd name="connsiteY2" fmla="*/ 1385246 h 2290180"/>
                    <a:gd name="connsiteX3" fmla="*/ 245957 w 6271894"/>
                    <a:gd name="connsiteY3" fmla="*/ 1888761 h 2290180"/>
                    <a:gd name="connsiteX4" fmla="*/ 299324 w 6271894"/>
                    <a:gd name="connsiteY4" fmla="*/ 2290181 h 2290180"/>
                    <a:gd name="connsiteX5" fmla="*/ 5984172 w 6271894"/>
                    <a:gd name="connsiteY5" fmla="*/ 2243774 h 2290180"/>
                    <a:gd name="connsiteX6" fmla="*/ 6271894 w 6271894"/>
                    <a:gd name="connsiteY6" fmla="*/ 0 h 2290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271894" h="2290180">
                      <a:moveTo>
                        <a:pt x="0" y="0"/>
                      </a:moveTo>
                      <a:lnTo>
                        <a:pt x="245957" y="1888761"/>
                      </a:lnTo>
                      <a:lnTo>
                        <a:pt x="180987" y="1385246"/>
                      </a:lnTo>
                      <a:lnTo>
                        <a:pt x="245957" y="1888761"/>
                      </a:lnTo>
                      <a:lnTo>
                        <a:pt x="299324" y="2290181"/>
                      </a:lnTo>
                      <a:lnTo>
                        <a:pt x="5984172" y="2243774"/>
                      </a:lnTo>
                      <a:lnTo>
                        <a:pt x="6271894" y="0"/>
                      </a:lnTo>
                      <a:close/>
                    </a:path>
                  </a:pathLst>
                </a:custGeom>
                <a:solidFill>
                  <a:srgbClr val="A7C6E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89BD6FED-C845-4C4F-BDA3-E5A58BB2A987}"/>
                    </a:ext>
                  </a:extLst>
                </p:cNvPr>
                <p:cNvSpPr/>
                <p:nvPr/>
              </p:nvSpPr>
              <p:spPr>
                <a:xfrm>
                  <a:off x="87224" y="1994593"/>
                  <a:ext cx="9692083" cy="378698"/>
                </a:xfrm>
                <a:custGeom>
                  <a:avLst/>
                  <a:gdLst>
                    <a:gd name="connsiteX0" fmla="*/ 0 w 9692083"/>
                    <a:gd name="connsiteY0" fmla="*/ 155945 h 378698"/>
                    <a:gd name="connsiteX1" fmla="*/ 0 w 9692083"/>
                    <a:gd name="connsiteY1" fmla="*/ 378699 h 378698"/>
                    <a:gd name="connsiteX2" fmla="*/ 3188155 w 9692083"/>
                    <a:gd name="connsiteY2" fmla="*/ 232517 h 378698"/>
                    <a:gd name="connsiteX3" fmla="*/ 9675841 w 9692083"/>
                    <a:gd name="connsiteY3" fmla="*/ 332292 h 378698"/>
                    <a:gd name="connsiteX4" fmla="*/ 9692084 w 9692083"/>
                    <a:gd name="connsiteY4" fmla="*/ 158266 h 378698"/>
                    <a:gd name="connsiteX5" fmla="*/ 0 w 9692083"/>
                    <a:gd name="connsiteY5" fmla="*/ 155945 h 378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2083" h="378698">
                      <a:moveTo>
                        <a:pt x="0" y="155945"/>
                      </a:moveTo>
                      <a:lnTo>
                        <a:pt x="0" y="378699"/>
                      </a:lnTo>
                      <a:lnTo>
                        <a:pt x="3188155" y="232517"/>
                      </a:lnTo>
                      <a:cubicBezTo>
                        <a:pt x="3188155" y="232517"/>
                        <a:pt x="8218664" y="179149"/>
                        <a:pt x="9675841" y="332292"/>
                      </a:cubicBezTo>
                      <a:lnTo>
                        <a:pt x="9692084" y="158266"/>
                      </a:lnTo>
                      <a:cubicBezTo>
                        <a:pt x="7042249" y="-166583"/>
                        <a:pt x="1123047" y="100257"/>
                        <a:pt x="0" y="155945"/>
                      </a:cubicBezTo>
                      <a:close/>
                    </a:path>
                  </a:pathLst>
                </a:custGeom>
                <a:solidFill>
                  <a:srgbClr val="A7C6E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006BFD56-4611-4823-8612-0FD06EF2B2D8}"/>
                    </a:ext>
                  </a:extLst>
                </p:cNvPr>
                <p:cNvSpPr/>
                <p:nvPr/>
              </p:nvSpPr>
              <p:spPr>
                <a:xfrm>
                  <a:off x="84904" y="1870592"/>
                  <a:ext cx="9699044" cy="282266"/>
                </a:xfrm>
                <a:custGeom>
                  <a:avLst/>
                  <a:gdLst>
                    <a:gd name="connsiteX0" fmla="*/ 9692083 w 9699044"/>
                    <a:gd name="connsiteY0" fmla="*/ 282266 h 282266"/>
                    <a:gd name="connsiteX1" fmla="*/ 9699044 w 9699044"/>
                    <a:gd name="connsiteY1" fmla="*/ 198734 h 282266"/>
                    <a:gd name="connsiteX2" fmla="*/ 0 w 9699044"/>
                    <a:gd name="connsiteY2" fmla="*/ 210335 h 282266"/>
                    <a:gd name="connsiteX3" fmla="*/ 0 w 9699044"/>
                    <a:gd name="connsiteY3" fmla="*/ 279946 h 282266"/>
                    <a:gd name="connsiteX4" fmla="*/ 9692083 w 9699044"/>
                    <a:gd name="connsiteY4" fmla="*/ 282266 h 2822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699044" h="282266">
                      <a:moveTo>
                        <a:pt x="9692083" y="282266"/>
                      </a:moveTo>
                      <a:lnTo>
                        <a:pt x="9699044" y="198734"/>
                      </a:lnTo>
                      <a:cubicBezTo>
                        <a:pt x="9699044" y="198734"/>
                        <a:pt x="3847133" y="-256054"/>
                        <a:pt x="0" y="210335"/>
                      </a:cubicBezTo>
                      <a:lnTo>
                        <a:pt x="0" y="279946"/>
                      </a:lnTo>
                      <a:cubicBezTo>
                        <a:pt x="1125368" y="224258"/>
                        <a:pt x="7044569" y="-42582"/>
                        <a:pt x="9692083" y="282266"/>
                      </a:cubicBezTo>
                      <a:close/>
                    </a:path>
                  </a:pathLst>
                </a:custGeom>
                <a:solidFill>
                  <a:srgbClr val="C2D9EA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931658CC-1BEA-4637-81AE-7DDC55EEE9E8}"/>
                    </a:ext>
                  </a:extLst>
                </p:cNvPr>
                <p:cNvSpPr/>
                <p:nvPr/>
              </p:nvSpPr>
              <p:spPr>
                <a:xfrm>
                  <a:off x="-323476" y="2493949"/>
                  <a:ext cx="1942129" cy="570804"/>
                </a:xfrm>
                <a:custGeom>
                  <a:avLst/>
                  <a:gdLst>
                    <a:gd name="connsiteX0" fmla="*/ 1104485 w 1942129"/>
                    <a:gd name="connsiteY0" fmla="*/ 341091 h 570804"/>
                    <a:gd name="connsiteX1" fmla="*/ 1201939 w 1942129"/>
                    <a:gd name="connsiteY1" fmla="*/ 373575 h 570804"/>
                    <a:gd name="connsiteX2" fmla="*/ 1942129 w 1942129"/>
                    <a:gd name="connsiteY2" fmla="*/ 257558 h 570804"/>
                    <a:gd name="connsiteX3" fmla="*/ 1909644 w 1942129"/>
                    <a:gd name="connsiteY3" fmla="*/ 0 h 570804"/>
                    <a:gd name="connsiteX4" fmla="*/ 723948 w 1942129"/>
                    <a:gd name="connsiteY4" fmla="*/ 127619 h 570804"/>
                    <a:gd name="connsiteX5" fmla="*/ 0 w 1942129"/>
                    <a:gd name="connsiteY5" fmla="*/ 570805 h 570804"/>
                    <a:gd name="connsiteX6" fmla="*/ 1201939 w 1942129"/>
                    <a:gd name="connsiteY6" fmla="*/ 373575 h 570804"/>
                    <a:gd name="connsiteX7" fmla="*/ 1104485 w 1942129"/>
                    <a:gd name="connsiteY7" fmla="*/ 341091 h 570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42129" h="570804">
                      <a:moveTo>
                        <a:pt x="1104485" y="341091"/>
                      </a:moveTo>
                      <a:cubicBezTo>
                        <a:pt x="1104485" y="341091"/>
                        <a:pt x="1146251" y="352692"/>
                        <a:pt x="1201939" y="373575"/>
                      </a:cubicBezTo>
                      <a:lnTo>
                        <a:pt x="1942129" y="257558"/>
                      </a:lnTo>
                      <a:lnTo>
                        <a:pt x="1909644" y="0"/>
                      </a:lnTo>
                      <a:cubicBezTo>
                        <a:pt x="1909644" y="0"/>
                        <a:pt x="763394" y="127619"/>
                        <a:pt x="723948" y="127619"/>
                      </a:cubicBezTo>
                      <a:cubicBezTo>
                        <a:pt x="684502" y="127619"/>
                        <a:pt x="0" y="570805"/>
                        <a:pt x="0" y="570805"/>
                      </a:cubicBezTo>
                      <a:lnTo>
                        <a:pt x="1201939" y="373575"/>
                      </a:lnTo>
                      <a:cubicBezTo>
                        <a:pt x="1146251" y="352692"/>
                        <a:pt x="1104485" y="341091"/>
                        <a:pt x="1104485" y="341091"/>
                      </a:cubicBezTo>
                      <a:close/>
                    </a:path>
                  </a:pathLst>
                </a:custGeom>
                <a:solidFill>
                  <a:srgbClr val="2F598C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0" name="Freeform: Shape 309">
                  <a:extLst>
                    <a:ext uri="{FF2B5EF4-FFF2-40B4-BE49-F238E27FC236}">
                      <a16:creationId xmlns:a16="http://schemas.microsoft.com/office/drawing/2014/main" id="{1185EEBA-C6FF-43EE-8E45-4CD7EE3EF830}"/>
                    </a:ext>
                  </a:extLst>
                </p:cNvPr>
                <p:cNvSpPr/>
                <p:nvPr/>
              </p:nvSpPr>
              <p:spPr>
                <a:xfrm>
                  <a:off x="7816295" y="2452183"/>
                  <a:ext cx="1591757" cy="491913"/>
                </a:xfrm>
                <a:custGeom>
                  <a:avLst/>
                  <a:gdLst>
                    <a:gd name="connsiteX0" fmla="*/ 30164 w 1591757"/>
                    <a:gd name="connsiteY0" fmla="*/ 0 h 491913"/>
                    <a:gd name="connsiteX1" fmla="*/ 0 w 1591757"/>
                    <a:gd name="connsiteY1" fmla="*/ 238996 h 491913"/>
                    <a:gd name="connsiteX2" fmla="*/ 445506 w 1591757"/>
                    <a:gd name="connsiteY2" fmla="*/ 299325 h 491913"/>
                    <a:gd name="connsiteX3" fmla="*/ 1591757 w 1591757"/>
                    <a:gd name="connsiteY3" fmla="*/ 491914 h 491913"/>
                    <a:gd name="connsiteX4" fmla="*/ 1320277 w 1591757"/>
                    <a:gd name="connsiteY4" fmla="*/ 169385 h 491913"/>
                    <a:gd name="connsiteX5" fmla="*/ 30164 w 1591757"/>
                    <a:gd name="connsiteY5" fmla="*/ 0 h 491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591757" h="491913">
                      <a:moveTo>
                        <a:pt x="30164" y="0"/>
                      </a:moveTo>
                      <a:lnTo>
                        <a:pt x="0" y="238996"/>
                      </a:lnTo>
                      <a:cubicBezTo>
                        <a:pt x="153143" y="257558"/>
                        <a:pt x="301645" y="278441"/>
                        <a:pt x="445506" y="299325"/>
                      </a:cubicBezTo>
                      <a:cubicBezTo>
                        <a:pt x="891013" y="364295"/>
                        <a:pt x="1278511" y="431584"/>
                        <a:pt x="1591757" y="491914"/>
                      </a:cubicBezTo>
                      <a:lnTo>
                        <a:pt x="1320277" y="169385"/>
                      </a:lnTo>
                      <a:cubicBezTo>
                        <a:pt x="833004" y="106736"/>
                        <a:pt x="30164" y="0"/>
                        <a:pt x="30164" y="0"/>
                      </a:cubicBezTo>
                      <a:close/>
                    </a:path>
                  </a:pathLst>
                </a:custGeom>
                <a:solidFill>
                  <a:srgbClr val="2F598C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1" name="Freeform: Shape 310">
                  <a:extLst>
                    <a:ext uri="{FF2B5EF4-FFF2-40B4-BE49-F238E27FC236}">
                      <a16:creationId xmlns:a16="http://schemas.microsoft.com/office/drawing/2014/main" id="{8E872BF4-A05D-49A7-8CEA-4EF83EF87860}"/>
                    </a:ext>
                  </a:extLst>
                </p:cNvPr>
                <p:cNvSpPr/>
                <p:nvPr/>
              </p:nvSpPr>
              <p:spPr>
                <a:xfrm>
                  <a:off x="9134251" y="2623889"/>
                  <a:ext cx="1136969" cy="512796"/>
                </a:xfrm>
                <a:custGeom>
                  <a:avLst/>
                  <a:gdLst>
                    <a:gd name="connsiteX0" fmla="*/ 359654 w 1136969"/>
                    <a:gd name="connsiteY0" fmla="*/ 48727 h 512796"/>
                    <a:gd name="connsiteX1" fmla="*/ 0 w 1136969"/>
                    <a:gd name="connsiteY1" fmla="*/ 0 h 512796"/>
                    <a:gd name="connsiteX2" fmla="*/ 271481 w 1136969"/>
                    <a:gd name="connsiteY2" fmla="*/ 322528 h 512796"/>
                    <a:gd name="connsiteX3" fmla="*/ 1136969 w 1136969"/>
                    <a:gd name="connsiteY3" fmla="*/ 512796 h 512796"/>
                    <a:gd name="connsiteX4" fmla="*/ 359654 w 1136969"/>
                    <a:gd name="connsiteY4" fmla="*/ 48727 h 51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6969" h="512796">
                      <a:moveTo>
                        <a:pt x="359654" y="48727"/>
                      </a:moveTo>
                      <a:cubicBezTo>
                        <a:pt x="350372" y="46407"/>
                        <a:pt x="201870" y="25524"/>
                        <a:pt x="0" y="0"/>
                      </a:cubicBezTo>
                      <a:lnTo>
                        <a:pt x="271481" y="322528"/>
                      </a:lnTo>
                      <a:cubicBezTo>
                        <a:pt x="816762" y="429264"/>
                        <a:pt x="1136969" y="512796"/>
                        <a:pt x="1136969" y="512796"/>
                      </a:cubicBezTo>
                      <a:cubicBezTo>
                        <a:pt x="1136969" y="512796"/>
                        <a:pt x="394459" y="55688"/>
                        <a:pt x="359654" y="48727"/>
                      </a:cubicBezTo>
                      <a:close/>
                    </a:path>
                  </a:pathLst>
                </a:custGeom>
                <a:solidFill>
                  <a:srgbClr val="6690B2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7CFD4D64-4A41-481D-8D02-FD01F88B23AD}"/>
                    </a:ext>
                  </a:extLst>
                </p:cNvPr>
                <p:cNvSpPr/>
                <p:nvPr/>
              </p:nvSpPr>
              <p:spPr>
                <a:xfrm>
                  <a:off x="-3557" y="3779838"/>
                  <a:ext cx="629102" cy="814024"/>
                </a:xfrm>
                <a:custGeom>
                  <a:avLst/>
                  <a:gdLst>
                    <a:gd name="connsiteX0" fmla="*/ 190557 w 629102"/>
                    <a:gd name="connsiteY0" fmla="*/ 6544 h 814024"/>
                    <a:gd name="connsiteX1" fmla="*/ 288 w 629102"/>
                    <a:gd name="connsiteY1" fmla="*/ 289626 h 814024"/>
                    <a:gd name="connsiteX2" fmla="*/ 104704 w 629102"/>
                    <a:gd name="connsiteY2" fmla="*/ 814024 h 814024"/>
                    <a:gd name="connsiteX3" fmla="*/ 629102 w 629102"/>
                    <a:gd name="connsiteY3" fmla="*/ 783859 h 814024"/>
                    <a:gd name="connsiteX4" fmla="*/ 527007 w 629102"/>
                    <a:gd name="connsiteY4" fmla="*/ 236258 h 814024"/>
                    <a:gd name="connsiteX5" fmla="*/ 190557 w 629102"/>
                    <a:gd name="connsiteY5" fmla="*/ 6544 h 81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9102" h="814024">
                      <a:moveTo>
                        <a:pt x="190557" y="6544"/>
                      </a:moveTo>
                      <a:cubicBezTo>
                        <a:pt x="113985" y="52951"/>
                        <a:pt x="-6673" y="238578"/>
                        <a:pt x="288" y="289626"/>
                      </a:cubicBezTo>
                      <a:cubicBezTo>
                        <a:pt x="7249" y="340673"/>
                        <a:pt x="104704" y="814024"/>
                        <a:pt x="104704" y="814024"/>
                      </a:cubicBezTo>
                      <a:lnTo>
                        <a:pt x="629102" y="783859"/>
                      </a:lnTo>
                      <a:cubicBezTo>
                        <a:pt x="629102" y="783859"/>
                        <a:pt x="554851" y="298907"/>
                        <a:pt x="527007" y="236258"/>
                      </a:cubicBezTo>
                      <a:cubicBezTo>
                        <a:pt x="501483" y="173609"/>
                        <a:pt x="269448" y="-39863"/>
                        <a:pt x="190557" y="6544"/>
                      </a:cubicBezTo>
                      <a:close/>
                    </a:path>
                  </a:pathLst>
                </a:custGeom>
                <a:solidFill>
                  <a:srgbClr val="447793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47575245-AC72-4121-8EFE-F19B29197816}"/>
                    </a:ext>
                  </a:extLst>
                </p:cNvPr>
                <p:cNvSpPr/>
                <p:nvPr/>
              </p:nvSpPr>
              <p:spPr>
                <a:xfrm>
                  <a:off x="45146" y="3842663"/>
                  <a:ext cx="580397" cy="753518"/>
                </a:xfrm>
                <a:custGeom>
                  <a:avLst/>
                  <a:gdLst>
                    <a:gd name="connsiteX0" fmla="*/ 97766 w 580397"/>
                    <a:gd name="connsiteY0" fmla="*/ 753518 h 753518"/>
                    <a:gd name="connsiteX1" fmla="*/ 311 w 580397"/>
                    <a:gd name="connsiteY1" fmla="*/ 268566 h 753518"/>
                    <a:gd name="connsiteX2" fmla="*/ 176657 w 580397"/>
                    <a:gd name="connsiteY2" fmla="*/ 6367 h 753518"/>
                    <a:gd name="connsiteX3" fmla="*/ 487584 w 580397"/>
                    <a:gd name="connsiteY3" fmla="*/ 217519 h 753518"/>
                    <a:gd name="connsiteX4" fmla="*/ 580398 w 580397"/>
                    <a:gd name="connsiteY4" fmla="*/ 723354 h 753518"/>
                    <a:gd name="connsiteX5" fmla="*/ 97766 w 580397"/>
                    <a:gd name="connsiteY5" fmla="*/ 753518 h 753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0397" h="753518">
                      <a:moveTo>
                        <a:pt x="97766" y="753518"/>
                      </a:moveTo>
                      <a:cubicBezTo>
                        <a:pt x="97766" y="753518"/>
                        <a:pt x="7272" y="314973"/>
                        <a:pt x="311" y="268566"/>
                      </a:cubicBezTo>
                      <a:cubicBezTo>
                        <a:pt x="-6650" y="222159"/>
                        <a:pt x="104727" y="50454"/>
                        <a:pt x="176657" y="6367"/>
                      </a:cubicBezTo>
                      <a:cubicBezTo>
                        <a:pt x="248588" y="-37719"/>
                        <a:pt x="464380" y="159510"/>
                        <a:pt x="487584" y="217519"/>
                      </a:cubicBezTo>
                      <a:cubicBezTo>
                        <a:pt x="513108" y="275528"/>
                        <a:pt x="580398" y="723354"/>
                        <a:pt x="580398" y="723354"/>
                      </a:cubicBezTo>
                      <a:lnTo>
                        <a:pt x="97766" y="753518"/>
                      </a:lnTo>
                      <a:close/>
                    </a:path>
                  </a:pathLst>
                </a:custGeom>
                <a:solidFill>
                  <a:srgbClr val="203F5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9809EDC5-4118-4686-A619-E4D88B163766}"/>
                    </a:ext>
                  </a:extLst>
                </p:cNvPr>
                <p:cNvSpPr/>
                <p:nvPr/>
              </p:nvSpPr>
              <p:spPr>
                <a:xfrm>
                  <a:off x="660061" y="3742712"/>
                  <a:ext cx="629155" cy="814024"/>
                </a:xfrm>
                <a:custGeom>
                  <a:avLst/>
                  <a:gdLst>
                    <a:gd name="connsiteX0" fmla="*/ 529327 w 629155"/>
                    <a:gd name="connsiteY0" fmla="*/ 236258 h 814024"/>
                    <a:gd name="connsiteX1" fmla="*/ 190557 w 629155"/>
                    <a:gd name="connsiteY1" fmla="*/ 6544 h 814024"/>
                    <a:gd name="connsiteX2" fmla="*/ 288 w 629155"/>
                    <a:gd name="connsiteY2" fmla="*/ 289626 h 814024"/>
                    <a:gd name="connsiteX3" fmla="*/ 104704 w 629155"/>
                    <a:gd name="connsiteY3" fmla="*/ 814024 h 814024"/>
                    <a:gd name="connsiteX4" fmla="*/ 629102 w 629155"/>
                    <a:gd name="connsiteY4" fmla="*/ 783859 h 814024"/>
                    <a:gd name="connsiteX5" fmla="*/ 529327 w 629155"/>
                    <a:gd name="connsiteY5" fmla="*/ 236258 h 81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9155" h="814024">
                      <a:moveTo>
                        <a:pt x="529327" y="236258"/>
                      </a:moveTo>
                      <a:cubicBezTo>
                        <a:pt x="501483" y="173609"/>
                        <a:pt x="269448" y="-39863"/>
                        <a:pt x="190557" y="6544"/>
                      </a:cubicBezTo>
                      <a:cubicBezTo>
                        <a:pt x="113985" y="52951"/>
                        <a:pt x="-6673" y="238578"/>
                        <a:pt x="288" y="289626"/>
                      </a:cubicBezTo>
                      <a:cubicBezTo>
                        <a:pt x="7249" y="340674"/>
                        <a:pt x="104704" y="814024"/>
                        <a:pt x="104704" y="814024"/>
                      </a:cubicBezTo>
                      <a:lnTo>
                        <a:pt x="629102" y="783859"/>
                      </a:lnTo>
                      <a:cubicBezTo>
                        <a:pt x="631422" y="783859"/>
                        <a:pt x="557171" y="296587"/>
                        <a:pt x="529327" y="236258"/>
                      </a:cubicBezTo>
                      <a:close/>
                    </a:path>
                  </a:pathLst>
                </a:custGeom>
                <a:solidFill>
                  <a:srgbClr val="447793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5" name="Freeform: Shape 314">
                  <a:extLst>
                    <a:ext uri="{FF2B5EF4-FFF2-40B4-BE49-F238E27FC236}">
                      <a16:creationId xmlns:a16="http://schemas.microsoft.com/office/drawing/2014/main" id="{525BFDEE-61BA-4B1E-BBFB-672C13E5288E}"/>
                    </a:ext>
                  </a:extLst>
                </p:cNvPr>
                <p:cNvSpPr/>
                <p:nvPr/>
              </p:nvSpPr>
              <p:spPr>
                <a:xfrm>
                  <a:off x="711086" y="3805538"/>
                  <a:ext cx="582717" cy="753518"/>
                </a:xfrm>
                <a:custGeom>
                  <a:avLst/>
                  <a:gdLst>
                    <a:gd name="connsiteX0" fmla="*/ 487584 w 582717"/>
                    <a:gd name="connsiteY0" fmla="*/ 217519 h 753518"/>
                    <a:gd name="connsiteX1" fmla="*/ 176657 w 582717"/>
                    <a:gd name="connsiteY1" fmla="*/ 6367 h 753518"/>
                    <a:gd name="connsiteX2" fmla="*/ 311 w 582717"/>
                    <a:gd name="connsiteY2" fmla="*/ 268566 h 753518"/>
                    <a:gd name="connsiteX3" fmla="*/ 97766 w 582717"/>
                    <a:gd name="connsiteY3" fmla="*/ 753519 h 753518"/>
                    <a:gd name="connsiteX4" fmla="*/ 582718 w 582717"/>
                    <a:gd name="connsiteY4" fmla="*/ 725675 h 753518"/>
                    <a:gd name="connsiteX5" fmla="*/ 487584 w 582717"/>
                    <a:gd name="connsiteY5" fmla="*/ 217519 h 753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2717" h="753518">
                      <a:moveTo>
                        <a:pt x="487584" y="217519"/>
                      </a:moveTo>
                      <a:cubicBezTo>
                        <a:pt x="462060" y="159510"/>
                        <a:pt x="246268" y="-37719"/>
                        <a:pt x="176657" y="6367"/>
                      </a:cubicBezTo>
                      <a:cubicBezTo>
                        <a:pt x="104727" y="50454"/>
                        <a:pt x="-6650" y="222159"/>
                        <a:pt x="311" y="268566"/>
                      </a:cubicBezTo>
                      <a:cubicBezTo>
                        <a:pt x="7272" y="314973"/>
                        <a:pt x="97766" y="753519"/>
                        <a:pt x="97766" y="753519"/>
                      </a:cubicBezTo>
                      <a:lnTo>
                        <a:pt x="582718" y="725675"/>
                      </a:lnTo>
                      <a:cubicBezTo>
                        <a:pt x="580398" y="723354"/>
                        <a:pt x="510787" y="275528"/>
                        <a:pt x="487584" y="217519"/>
                      </a:cubicBezTo>
                      <a:close/>
                    </a:path>
                  </a:pathLst>
                </a:custGeom>
                <a:solidFill>
                  <a:srgbClr val="203F5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6" name="Freeform: Shape 315">
                  <a:extLst>
                    <a:ext uri="{FF2B5EF4-FFF2-40B4-BE49-F238E27FC236}">
                      <a16:creationId xmlns:a16="http://schemas.microsoft.com/office/drawing/2014/main" id="{CFC7B921-E8B1-4989-A4E2-CA0CF8D340D8}"/>
                    </a:ext>
                  </a:extLst>
                </p:cNvPr>
                <p:cNvSpPr/>
                <p:nvPr/>
              </p:nvSpPr>
              <p:spPr>
                <a:xfrm>
                  <a:off x="1353844" y="3722055"/>
                  <a:ext cx="494522" cy="813798"/>
                </a:xfrm>
                <a:custGeom>
                  <a:avLst/>
                  <a:gdLst>
                    <a:gd name="connsiteX0" fmla="*/ 408669 w 494522"/>
                    <a:gd name="connsiteY0" fmla="*/ 103773 h 813798"/>
                    <a:gd name="connsiteX1" fmla="*/ 190557 w 494522"/>
                    <a:gd name="connsiteY1" fmla="*/ 6318 h 813798"/>
                    <a:gd name="connsiteX2" fmla="*/ 288 w 494522"/>
                    <a:gd name="connsiteY2" fmla="*/ 289401 h 813798"/>
                    <a:gd name="connsiteX3" fmla="*/ 104704 w 494522"/>
                    <a:gd name="connsiteY3" fmla="*/ 813799 h 813798"/>
                    <a:gd name="connsiteX4" fmla="*/ 494522 w 494522"/>
                    <a:gd name="connsiteY4" fmla="*/ 790595 h 813798"/>
                    <a:gd name="connsiteX5" fmla="*/ 408669 w 494522"/>
                    <a:gd name="connsiteY5" fmla="*/ 103773 h 813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94522" h="813798">
                      <a:moveTo>
                        <a:pt x="408669" y="103773"/>
                      </a:moveTo>
                      <a:cubicBezTo>
                        <a:pt x="329778" y="36483"/>
                        <a:pt x="236964" y="-19206"/>
                        <a:pt x="190557" y="6318"/>
                      </a:cubicBezTo>
                      <a:cubicBezTo>
                        <a:pt x="113985" y="52725"/>
                        <a:pt x="-6673" y="238353"/>
                        <a:pt x="288" y="289401"/>
                      </a:cubicBezTo>
                      <a:cubicBezTo>
                        <a:pt x="7249" y="340448"/>
                        <a:pt x="104704" y="813799"/>
                        <a:pt x="104704" y="813799"/>
                      </a:cubicBezTo>
                      <a:lnTo>
                        <a:pt x="494522" y="790595"/>
                      </a:lnTo>
                      <a:lnTo>
                        <a:pt x="408669" y="103773"/>
                      </a:lnTo>
                      <a:close/>
                    </a:path>
                  </a:pathLst>
                </a:custGeom>
                <a:solidFill>
                  <a:srgbClr val="447793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F77E127D-108A-460A-A122-AC8A736B30A4}"/>
                    </a:ext>
                  </a:extLst>
                </p:cNvPr>
                <p:cNvSpPr/>
                <p:nvPr/>
              </p:nvSpPr>
              <p:spPr>
                <a:xfrm>
                  <a:off x="1402548" y="3784920"/>
                  <a:ext cx="448137" cy="753252"/>
                </a:xfrm>
                <a:custGeom>
                  <a:avLst/>
                  <a:gdLst>
                    <a:gd name="connsiteX0" fmla="*/ 364606 w 448137"/>
                    <a:gd name="connsiteY0" fmla="*/ 87314 h 753252"/>
                    <a:gd name="connsiteX1" fmla="*/ 176658 w 448137"/>
                    <a:gd name="connsiteY1" fmla="*/ 6102 h 753252"/>
                    <a:gd name="connsiteX2" fmla="*/ 311 w 448137"/>
                    <a:gd name="connsiteY2" fmla="*/ 268301 h 753252"/>
                    <a:gd name="connsiteX3" fmla="*/ 97766 w 448137"/>
                    <a:gd name="connsiteY3" fmla="*/ 753253 h 753252"/>
                    <a:gd name="connsiteX4" fmla="*/ 448138 w 448137"/>
                    <a:gd name="connsiteY4" fmla="*/ 732370 h 753252"/>
                    <a:gd name="connsiteX5" fmla="*/ 364606 w 448137"/>
                    <a:gd name="connsiteY5" fmla="*/ 87314 h 753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8137" h="753252">
                      <a:moveTo>
                        <a:pt x="364606" y="87314"/>
                      </a:moveTo>
                      <a:cubicBezTo>
                        <a:pt x="294995" y="29306"/>
                        <a:pt x="213783" y="-17101"/>
                        <a:pt x="176658" y="6102"/>
                      </a:cubicBezTo>
                      <a:cubicBezTo>
                        <a:pt x="104727" y="50188"/>
                        <a:pt x="-6650" y="221894"/>
                        <a:pt x="311" y="268301"/>
                      </a:cubicBezTo>
                      <a:cubicBezTo>
                        <a:pt x="7272" y="314708"/>
                        <a:pt x="97766" y="753253"/>
                        <a:pt x="97766" y="753253"/>
                      </a:cubicBezTo>
                      <a:lnTo>
                        <a:pt x="448138" y="732370"/>
                      </a:lnTo>
                      <a:lnTo>
                        <a:pt x="364606" y="87314"/>
                      </a:lnTo>
                      <a:close/>
                    </a:path>
                  </a:pathLst>
                </a:custGeom>
                <a:solidFill>
                  <a:srgbClr val="203F59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18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683553" y="-3160732"/>
                  <a:ext cx="1264588" cy="5121002"/>
                  <a:chOff x="683553" y="-3160732"/>
                  <a:chExt cx="1264588" cy="5121002"/>
                </a:xfrm>
              </p:grpSpPr>
              <p:sp>
                <p:nvSpPr>
                  <p:cNvPr id="319" name="Freeform: Shape 318">
                    <a:extLst>
                      <a:ext uri="{FF2B5EF4-FFF2-40B4-BE49-F238E27FC236}">
                        <a16:creationId xmlns:a16="http://schemas.microsoft.com/office/drawing/2014/main" id="{A44F38B2-7F3A-41C8-8467-F713E46983A9}"/>
                      </a:ext>
                    </a:extLst>
                  </p:cNvPr>
                  <p:cNvSpPr/>
                  <p:nvPr/>
                </p:nvSpPr>
                <p:spPr>
                  <a:xfrm>
                    <a:off x="991721" y="-1650187"/>
                    <a:ext cx="575883" cy="710025"/>
                  </a:xfrm>
                  <a:custGeom>
                    <a:avLst/>
                    <a:gdLst>
                      <a:gd name="connsiteX0" fmla="*/ 12040 w 575883"/>
                      <a:gd name="connsiteY0" fmla="*/ 598649 h 710025"/>
                      <a:gd name="connsiteX1" fmla="*/ 575884 w 575883"/>
                      <a:gd name="connsiteY1" fmla="*/ 710026 h 710025"/>
                      <a:gd name="connsiteX2" fmla="*/ 564282 w 575883"/>
                      <a:gd name="connsiteY2" fmla="*/ 215792 h 710025"/>
                      <a:gd name="connsiteX3" fmla="*/ 37563 w 575883"/>
                      <a:gd name="connsiteY3" fmla="*/ 0 h 710025"/>
                      <a:gd name="connsiteX4" fmla="*/ 12040 w 575883"/>
                      <a:gd name="connsiteY4" fmla="*/ 598649 h 710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5883" h="710025">
                        <a:moveTo>
                          <a:pt x="12040" y="598649"/>
                        </a:moveTo>
                        <a:cubicBezTo>
                          <a:pt x="51485" y="689143"/>
                          <a:pt x="457546" y="707705"/>
                          <a:pt x="575884" y="710026"/>
                        </a:cubicBezTo>
                        <a:lnTo>
                          <a:pt x="564282" y="215792"/>
                        </a:lnTo>
                        <a:lnTo>
                          <a:pt x="37563" y="0"/>
                        </a:lnTo>
                        <a:cubicBezTo>
                          <a:pt x="21321" y="109056"/>
                          <a:pt x="-20445" y="524398"/>
                          <a:pt x="12040" y="598649"/>
                        </a:cubicBez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0" name="Freeform: Shape 319">
                    <a:extLst>
                      <a:ext uri="{FF2B5EF4-FFF2-40B4-BE49-F238E27FC236}">
                        <a16:creationId xmlns:a16="http://schemas.microsoft.com/office/drawing/2014/main" id="{AAD1948B-E691-40F0-9F2F-86B7DDCAC6C5}"/>
                      </a:ext>
                    </a:extLst>
                  </p:cNvPr>
                  <p:cNvSpPr/>
                  <p:nvPr/>
                </p:nvSpPr>
                <p:spPr>
                  <a:xfrm>
                    <a:off x="915587" y="-1650187"/>
                    <a:ext cx="654337" cy="1512865"/>
                  </a:xfrm>
                  <a:custGeom>
                    <a:avLst/>
                    <a:gdLst>
                      <a:gd name="connsiteX0" fmla="*/ 88173 w 654337"/>
                      <a:gd name="connsiteY0" fmla="*/ 598649 h 1512865"/>
                      <a:gd name="connsiteX1" fmla="*/ 113697 w 654337"/>
                      <a:gd name="connsiteY1" fmla="*/ 0 h 1512865"/>
                      <a:gd name="connsiteX2" fmla="*/ 0 w 654337"/>
                      <a:gd name="connsiteY2" fmla="*/ 227394 h 1512865"/>
                      <a:gd name="connsiteX3" fmla="*/ 53368 w 654337"/>
                      <a:gd name="connsiteY3" fmla="*/ 1512865 h 1512865"/>
                      <a:gd name="connsiteX4" fmla="*/ 141541 w 654337"/>
                      <a:gd name="connsiteY4" fmla="*/ 1510545 h 1512865"/>
                      <a:gd name="connsiteX5" fmla="*/ 155463 w 654337"/>
                      <a:gd name="connsiteY5" fmla="*/ 849246 h 1512865"/>
                      <a:gd name="connsiteX6" fmla="*/ 654337 w 654337"/>
                      <a:gd name="connsiteY6" fmla="*/ 802839 h 1512865"/>
                      <a:gd name="connsiteX7" fmla="*/ 652017 w 654337"/>
                      <a:gd name="connsiteY7" fmla="*/ 712346 h 1512865"/>
                      <a:gd name="connsiteX8" fmla="*/ 88173 w 654337"/>
                      <a:gd name="connsiteY8" fmla="*/ 598649 h 1512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54337" h="1512865">
                        <a:moveTo>
                          <a:pt x="88173" y="598649"/>
                        </a:moveTo>
                        <a:cubicBezTo>
                          <a:pt x="55688" y="524398"/>
                          <a:pt x="97455" y="106736"/>
                          <a:pt x="113697" y="0"/>
                        </a:cubicBezTo>
                        <a:lnTo>
                          <a:pt x="0" y="227394"/>
                        </a:lnTo>
                        <a:lnTo>
                          <a:pt x="53368" y="1512865"/>
                        </a:lnTo>
                        <a:lnTo>
                          <a:pt x="141541" y="1510545"/>
                        </a:lnTo>
                        <a:cubicBezTo>
                          <a:pt x="136900" y="1364363"/>
                          <a:pt x="127619" y="909576"/>
                          <a:pt x="155463" y="849246"/>
                        </a:cubicBezTo>
                        <a:cubicBezTo>
                          <a:pt x="180987" y="786597"/>
                          <a:pt x="542961" y="807480"/>
                          <a:pt x="654337" y="802839"/>
                        </a:cubicBezTo>
                        <a:lnTo>
                          <a:pt x="652017" y="712346"/>
                        </a:lnTo>
                        <a:cubicBezTo>
                          <a:pt x="533679" y="707705"/>
                          <a:pt x="127619" y="689143"/>
                          <a:pt x="88173" y="598649"/>
                        </a:cubicBezTo>
                        <a:close/>
                      </a:path>
                    </a:pathLst>
                  </a:custGeom>
                  <a:solidFill>
                    <a:srgbClr val="5D84AB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1" name="Freeform: Shape 320">
                    <a:extLst>
                      <a:ext uri="{FF2B5EF4-FFF2-40B4-BE49-F238E27FC236}">
                        <a16:creationId xmlns:a16="http://schemas.microsoft.com/office/drawing/2014/main" id="{9077C920-C612-4D0A-B874-AF8B12C23082}"/>
                      </a:ext>
                    </a:extLst>
                  </p:cNvPr>
                  <p:cNvSpPr/>
                  <p:nvPr/>
                </p:nvSpPr>
                <p:spPr>
                  <a:xfrm>
                    <a:off x="1051252" y="-847347"/>
                    <a:ext cx="530274" cy="707705"/>
                  </a:xfrm>
                  <a:custGeom>
                    <a:avLst/>
                    <a:gdLst>
                      <a:gd name="connsiteX0" fmla="*/ 17479 w 530274"/>
                      <a:gd name="connsiteY0" fmla="*/ 46407 h 707705"/>
                      <a:gd name="connsiteX1" fmla="*/ 3556 w 530274"/>
                      <a:gd name="connsiteY1" fmla="*/ 707705 h 707705"/>
                      <a:gd name="connsiteX2" fmla="*/ 530275 w 530274"/>
                      <a:gd name="connsiteY2" fmla="*/ 691463 h 707705"/>
                      <a:gd name="connsiteX3" fmla="*/ 514032 w 530274"/>
                      <a:gd name="connsiteY3" fmla="*/ 0 h 707705"/>
                      <a:gd name="connsiteX4" fmla="*/ 17479 w 530274"/>
                      <a:gd name="connsiteY4" fmla="*/ 46407 h 707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30274" h="707705">
                        <a:moveTo>
                          <a:pt x="17479" y="46407"/>
                        </a:moveTo>
                        <a:cubicBezTo>
                          <a:pt x="-8045" y="109056"/>
                          <a:pt x="1236" y="561524"/>
                          <a:pt x="3556" y="707705"/>
                        </a:cubicBezTo>
                        <a:lnTo>
                          <a:pt x="530275" y="691463"/>
                        </a:lnTo>
                        <a:lnTo>
                          <a:pt x="514032" y="0"/>
                        </a:lnTo>
                        <a:cubicBezTo>
                          <a:pt x="404976" y="4641"/>
                          <a:pt x="45323" y="-16242"/>
                          <a:pt x="17479" y="46407"/>
                        </a:cubicBez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2" name="Freeform: Shape 321">
                    <a:extLst>
                      <a:ext uri="{FF2B5EF4-FFF2-40B4-BE49-F238E27FC236}">
                        <a16:creationId xmlns:a16="http://schemas.microsoft.com/office/drawing/2014/main" id="{15DCAC47-26FD-41A7-9A8A-D11DB06BA455}"/>
                      </a:ext>
                    </a:extLst>
                  </p:cNvPr>
                  <p:cNvSpPr/>
                  <p:nvPr/>
                </p:nvSpPr>
                <p:spPr>
                  <a:xfrm>
                    <a:off x="913267" y="-2847485"/>
                    <a:ext cx="477991" cy="1424692"/>
                  </a:xfrm>
                  <a:custGeom>
                    <a:avLst/>
                    <a:gdLst>
                      <a:gd name="connsiteX0" fmla="*/ 0 w 477991"/>
                      <a:gd name="connsiteY0" fmla="*/ 1424692 h 1424692"/>
                      <a:gd name="connsiteX1" fmla="*/ 477991 w 477991"/>
                      <a:gd name="connsiteY1" fmla="*/ 1359722 h 1424692"/>
                      <a:gd name="connsiteX2" fmla="*/ 211151 w 477991"/>
                      <a:gd name="connsiteY2" fmla="*/ 0 h 1424692"/>
                      <a:gd name="connsiteX3" fmla="*/ 0 w 477991"/>
                      <a:gd name="connsiteY3" fmla="*/ 1424692 h 1424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7991" h="1424692">
                        <a:moveTo>
                          <a:pt x="0" y="1424692"/>
                        </a:moveTo>
                        <a:cubicBezTo>
                          <a:pt x="192589" y="1336519"/>
                          <a:pt x="361974" y="1338839"/>
                          <a:pt x="477991" y="1359722"/>
                        </a:cubicBezTo>
                        <a:lnTo>
                          <a:pt x="211151" y="0"/>
                        </a:lnTo>
                        <a:lnTo>
                          <a:pt x="0" y="1424692"/>
                        </a:lnTo>
                        <a:close/>
                      </a:path>
                    </a:pathLst>
                  </a:custGeom>
                  <a:solidFill>
                    <a:srgbClr val="FFD44C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AE622DC0-1266-42A8-B191-F408C6903A1B}"/>
                      </a:ext>
                    </a:extLst>
                  </p:cNvPr>
                  <p:cNvSpPr/>
                  <p:nvPr/>
                </p:nvSpPr>
                <p:spPr>
                  <a:xfrm>
                    <a:off x="1124418" y="-3160732"/>
                    <a:ext cx="431584" cy="1728657"/>
                  </a:xfrm>
                  <a:custGeom>
                    <a:avLst/>
                    <a:gdLst>
                      <a:gd name="connsiteX0" fmla="*/ 46407 w 431584"/>
                      <a:gd name="connsiteY0" fmla="*/ 0 h 1728657"/>
                      <a:gd name="connsiteX1" fmla="*/ 0 w 431584"/>
                      <a:gd name="connsiteY1" fmla="*/ 313247 h 1728657"/>
                      <a:gd name="connsiteX2" fmla="*/ 266840 w 431584"/>
                      <a:gd name="connsiteY2" fmla="*/ 1675289 h 1728657"/>
                      <a:gd name="connsiteX3" fmla="*/ 431584 w 431584"/>
                      <a:gd name="connsiteY3" fmla="*/ 1728657 h 1728657"/>
                      <a:gd name="connsiteX4" fmla="*/ 46407 w 431584"/>
                      <a:gd name="connsiteY4" fmla="*/ 0 h 1728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84" h="1728657">
                        <a:moveTo>
                          <a:pt x="46407" y="0"/>
                        </a:moveTo>
                        <a:lnTo>
                          <a:pt x="0" y="313247"/>
                        </a:lnTo>
                        <a:lnTo>
                          <a:pt x="266840" y="1675289"/>
                        </a:lnTo>
                        <a:cubicBezTo>
                          <a:pt x="368935" y="1693852"/>
                          <a:pt x="431584" y="1728657"/>
                          <a:pt x="431584" y="1728657"/>
                        </a:cubicBezTo>
                        <a:lnTo>
                          <a:pt x="46407" y="0"/>
                        </a:lnTo>
                        <a:close/>
                      </a:path>
                    </a:pathLst>
                  </a:custGeom>
                  <a:solidFill>
                    <a:srgbClr val="FBE6A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: Shape 323">
                    <a:extLst>
                      <a:ext uri="{FF2B5EF4-FFF2-40B4-BE49-F238E27FC236}">
                        <a16:creationId xmlns:a16="http://schemas.microsoft.com/office/drawing/2014/main" id="{AE3EA7BC-43FA-4D32-99F0-39EA393D007F}"/>
                      </a:ext>
                    </a:extLst>
                  </p:cNvPr>
                  <p:cNvSpPr/>
                  <p:nvPr/>
                </p:nvSpPr>
                <p:spPr>
                  <a:xfrm>
                    <a:off x="711397" y="167259"/>
                    <a:ext cx="1234423" cy="217496"/>
                  </a:xfrm>
                  <a:custGeom>
                    <a:avLst/>
                    <a:gdLst>
                      <a:gd name="connsiteX0" fmla="*/ 174026 w 1234423"/>
                      <a:gd name="connsiteY0" fmla="*/ 217496 h 217496"/>
                      <a:gd name="connsiteX1" fmla="*/ 0 w 1234423"/>
                      <a:gd name="connsiteY1" fmla="*/ 168769 h 217496"/>
                      <a:gd name="connsiteX2" fmla="*/ 663619 w 1234423"/>
                      <a:gd name="connsiteY2" fmla="*/ 1704 h 217496"/>
                      <a:gd name="connsiteX3" fmla="*/ 1234424 w 1234423"/>
                      <a:gd name="connsiteY3" fmla="*/ 122362 h 217496"/>
                      <a:gd name="connsiteX4" fmla="*/ 1048796 w 1234423"/>
                      <a:gd name="connsiteY4" fmla="*/ 191972 h 217496"/>
                      <a:gd name="connsiteX5" fmla="*/ 174026 w 1234423"/>
                      <a:gd name="connsiteY5" fmla="*/ 217496 h 2174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34423" h="217496">
                        <a:moveTo>
                          <a:pt x="174026" y="217496"/>
                        </a:moveTo>
                        <a:lnTo>
                          <a:pt x="0" y="168769"/>
                        </a:lnTo>
                        <a:cubicBezTo>
                          <a:pt x="0" y="168769"/>
                          <a:pt x="236675" y="20267"/>
                          <a:pt x="663619" y="1704"/>
                        </a:cubicBezTo>
                        <a:cubicBezTo>
                          <a:pt x="1090562" y="-16859"/>
                          <a:pt x="1234424" y="122362"/>
                          <a:pt x="1234424" y="122362"/>
                        </a:cubicBezTo>
                        <a:lnTo>
                          <a:pt x="1048796" y="191972"/>
                        </a:lnTo>
                        <a:lnTo>
                          <a:pt x="174026" y="217496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5" name="Freeform: Shape 324">
                    <a:extLst>
                      <a:ext uri="{FF2B5EF4-FFF2-40B4-BE49-F238E27FC236}">
                        <a16:creationId xmlns:a16="http://schemas.microsoft.com/office/drawing/2014/main" id="{6A61E2FC-83FC-4EE9-89E6-CAAB10AD2EE4}"/>
                      </a:ext>
                    </a:extLst>
                  </p:cNvPr>
                  <p:cNvSpPr/>
                  <p:nvPr/>
                </p:nvSpPr>
                <p:spPr>
                  <a:xfrm>
                    <a:off x="885423" y="273379"/>
                    <a:ext cx="387497" cy="1686891"/>
                  </a:xfrm>
                  <a:custGeom>
                    <a:avLst/>
                    <a:gdLst>
                      <a:gd name="connsiteX0" fmla="*/ 83532 w 387497"/>
                      <a:gd name="connsiteY0" fmla="*/ 1686891 h 1686891"/>
                      <a:gd name="connsiteX1" fmla="*/ 0 w 387497"/>
                      <a:gd name="connsiteY1" fmla="*/ 111377 h 1686891"/>
                      <a:gd name="connsiteX2" fmla="*/ 297004 w 387497"/>
                      <a:gd name="connsiteY2" fmla="*/ 0 h 1686891"/>
                      <a:gd name="connsiteX3" fmla="*/ 387498 w 387497"/>
                      <a:gd name="connsiteY3" fmla="*/ 1563913 h 1686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87497" h="1686891">
                        <a:moveTo>
                          <a:pt x="83532" y="1686891"/>
                        </a:moveTo>
                        <a:lnTo>
                          <a:pt x="0" y="111377"/>
                        </a:lnTo>
                        <a:lnTo>
                          <a:pt x="297004" y="0"/>
                        </a:lnTo>
                        <a:lnTo>
                          <a:pt x="387498" y="1563913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: Shape 325">
                    <a:extLst>
                      <a:ext uri="{FF2B5EF4-FFF2-40B4-BE49-F238E27FC236}">
                        <a16:creationId xmlns:a16="http://schemas.microsoft.com/office/drawing/2014/main" id="{E45246EE-5BFE-4EF2-9618-3AC1C74E99F6}"/>
                      </a:ext>
                    </a:extLst>
                  </p:cNvPr>
                  <p:cNvSpPr/>
                  <p:nvPr/>
                </p:nvSpPr>
                <p:spPr>
                  <a:xfrm>
                    <a:off x="1182427" y="259456"/>
                    <a:ext cx="461748" cy="1577834"/>
                  </a:xfrm>
                  <a:custGeom>
                    <a:avLst/>
                    <a:gdLst>
                      <a:gd name="connsiteX0" fmla="*/ 0 w 461748"/>
                      <a:gd name="connsiteY0" fmla="*/ 13922 h 1577834"/>
                      <a:gd name="connsiteX1" fmla="*/ 345732 w 461748"/>
                      <a:gd name="connsiteY1" fmla="*/ 0 h 1577834"/>
                      <a:gd name="connsiteX2" fmla="*/ 461749 w 461748"/>
                      <a:gd name="connsiteY2" fmla="*/ 1424692 h 1577834"/>
                      <a:gd name="connsiteX3" fmla="*/ 90494 w 461748"/>
                      <a:gd name="connsiteY3" fmla="*/ 1577835 h 1577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61748" h="1577834">
                        <a:moveTo>
                          <a:pt x="0" y="13922"/>
                        </a:moveTo>
                        <a:lnTo>
                          <a:pt x="345732" y="0"/>
                        </a:lnTo>
                        <a:lnTo>
                          <a:pt x="461749" y="1424692"/>
                        </a:lnTo>
                        <a:lnTo>
                          <a:pt x="90494" y="1577835"/>
                        </a:lnTo>
                        <a:close/>
                      </a:path>
                    </a:pathLst>
                  </a:custGeom>
                  <a:solidFill>
                    <a:srgbClr val="6690B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Freeform: Shape 326">
                    <a:extLst>
                      <a:ext uri="{FF2B5EF4-FFF2-40B4-BE49-F238E27FC236}">
                        <a16:creationId xmlns:a16="http://schemas.microsoft.com/office/drawing/2014/main" id="{46A45F4C-8A09-46C0-9398-DEFB05AA403D}"/>
                      </a:ext>
                    </a:extLst>
                  </p:cNvPr>
                  <p:cNvSpPr/>
                  <p:nvPr/>
                </p:nvSpPr>
                <p:spPr>
                  <a:xfrm>
                    <a:off x="1528158" y="259456"/>
                    <a:ext cx="341090" cy="1424692"/>
                  </a:xfrm>
                  <a:custGeom>
                    <a:avLst/>
                    <a:gdLst>
                      <a:gd name="connsiteX0" fmla="*/ 0 w 341090"/>
                      <a:gd name="connsiteY0" fmla="*/ 0 h 1424692"/>
                      <a:gd name="connsiteX1" fmla="*/ 232035 w 341090"/>
                      <a:gd name="connsiteY1" fmla="*/ 99775 h 1424692"/>
                      <a:gd name="connsiteX2" fmla="*/ 341091 w 341090"/>
                      <a:gd name="connsiteY2" fmla="*/ 1331879 h 1424692"/>
                      <a:gd name="connsiteX3" fmla="*/ 116017 w 341090"/>
                      <a:gd name="connsiteY3" fmla="*/ 1424692 h 1424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1090" h="1424692">
                        <a:moveTo>
                          <a:pt x="0" y="0"/>
                        </a:moveTo>
                        <a:lnTo>
                          <a:pt x="232035" y="99775"/>
                        </a:lnTo>
                        <a:lnTo>
                          <a:pt x="341091" y="1331879"/>
                        </a:lnTo>
                        <a:lnTo>
                          <a:pt x="116017" y="1424692"/>
                        </a:ln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8" name="Freeform: Shape 327">
                    <a:extLst>
                      <a:ext uri="{FF2B5EF4-FFF2-40B4-BE49-F238E27FC236}">
                        <a16:creationId xmlns:a16="http://schemas.microsoft.com/office/drawing/2014/main" id="{26BCF84E-28F1-4FF3-B1D9-0A6675CDD118}"/>
                      </a:ext>
                    </a:extLst>
                  </p:cNvPr>
                  <p:cNvSpPr/>
                  <p:nvPr/>
                </p:nvSpPr>
                <p:spPr>
                  <a:xfrm>
                    <a:off x="683553" y="-183179"/>
                    <a:ext cx="1264588" cy="519208"/>
                  </a:xfrm>
                  <a:custGeom>
                    <a:avLst/>
                    <a:gdLst>
                      <a:gd name="connsiteX0" fmla="*/ 1232104 w 1264588"/>
                      <a:gd name="connsiteY0" fmla="*/ 92265 h 519208"/>
                      <a:gd name="connsiteX1" fmla="*/ 371255 w 1264588"/>
                      <a:gd name="connsiteY1" fmla="*/ 22654 h 519208"/>
                      <a:gd name="connsiteX2" fmla="*/ 373576 w 1264588"/>
                      <a:gd name="connsiteY2" fmla="*/ 87624 h 519208"/>
                      <a:gd name="connsiteX3" fmla="*/ 371255 w 1264588"/>
                      <a:gd name="connsiteY3" fmla="*/ 22654 h 519208"/>
                      <a:gd name="connsiteX4" fmla="*/ 0 w 1264588"/>
                      <a:gd name="connsiteY4" fmla="*/ 127070 h 519208"/>
                      <a:gd name="connsiteX5" fmla="*/ 27844 w 1264588"/>
                      <a:gd name="connsiteY5" fmla="*/ 519208 h 519208"/>
                      <a:gd name="connsiteX6" fmla="*/ 1264588 w 1264588"/>
                      <a:gd name="connsiteY6" fmla="*/ 472801 h 519208"/>
                      <a:gd name="connsiteX7" fmla="*/ 1232104 w 1264588"/>
                      <a:gd name="connsiteY7" fmla="*/ 92265 h 5192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64588" h="519208">
                        <a:moveTo>
                          <a:pt x="1232104" y="92265"/>
                        </a:moveTo>
                        <a:cubicBezTo>
                          <a:pt x="897974" y="-19112"/>
                          <a:pt x="594009" y="-12151"/>
                          <a:pt x="371255" y="22654"/>
                        </a:cubicBezTo>
                        <a:cubicBezTo>
                          <a:pt x="371255" y="62100"/>
                          <a:pt x="373576" y="87624"/>
                          <a:pt x="373576" y="87624"/>
                        </a:cubicBezTo>
                        <a:cubicBezTo>
                          <a:pt x="373576" y="87624"/>
                          <a:pt x="373576" y="62100"/>
                          <a:pt x="371255" y="22654"/>
                        </a:cubicBezTo>
                        <a:cubicBezTo>
                          <a:pt x="141541" y="59780"/>
                          <a:pt x="0" y="127070"/>
                          <a:pt x="0" y="127070"/>
                        </a:cubicBezTo>
                        <a:lnTo>
                          <a:pt x="27844" y="519208"/>
                        </a:lnTo>
                        <a:cubicBezTo>
                          <a:pt x="781956" y="208282"/>
                          <a:pt x="1264588" y="472801"/>
                          <a:pt x="1264588" y="472801"/>
                        </a:cubicBezTo>
                        <a:lnTo>
                          <a:pt x="1232104" y="92265"/>
                        </a:lnTo>
                        <a:close/>
                      </a:path>
                    </a:pathLst>
                  </a:custGeom>
                  <a:solidFill>
                    <a:srgbClr val="5B85A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9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7584260" y="3680289"/>
                  <a:ext cx="1852150" cy="874127"/>
                  <a:chOff x="7584260" y="3680289"/>
                  <a:chExt cx="1852150" cy="874127"/>
                </a:xfrm>
              </p:grpSpPr>
              <p:sp>
                <p:nvSpPr>
                  <p:cNvPr id="330" name="Freeform: Shape 329">
                    <a:extLst>
                      <a:ext uri="{FF2B5EF4-FFF2-40B4-BE49-F238E27FC236}">
                        <a16:creationId xmlns:a16="http://schemas.microsoft.com/office/drawing/2014/main" id="{C7196910-5A73-4FB1-837A-51638AF5D665}"/>
                      </a:ext>
                    </a:extLst>
                  </p:cNvPr>
                  <p:cNvSpPr/>
                  <p:nvPr/>
                </p:nvSpPr>
                <p:spPr>
                  <a:xfrm>
                    <a:off x="8807082" y="3740392"/>
                    <a:ext cx="629328" cy="814023"/>
                  </a:xfrm>
                  <a:custGeom>
                    <a:avLst/>
                    <a:gdLst>
                      <a:gd name="connsiteX0" fmla="*/ 440866 w 629328"/>
                      <a:gd name="connsiteY0" fmla="*/ 6544 h 814023"/>
                      <a:gd name="connsiteX1" fmla="*/ 102096 w 629328"/>
                      <a:gd name="connsiteY1" fmla="*/ 236258 h 814023"/>
                      <a:gd name="connsiteX2" fmla="*/ 0 w 629328"/>
                      <a:gd name="connsiteY2" fmla="*/ 783859 h 814023"/>
                      <a:gd name="connsiteX3" fmla="*/ 524398 w 629328"/>
                      <a:gd name="connsiteY3" fmla="*/ 814024 h 814023"/>
                      <a:gd name="connsiteX4" fmla="*/ 628814 w 629328"/>
                      <a:gd name="connsiteY4" fmla="*/ 289625 h 814023"/>
                      <a:gd name="connsiteX5" fmla="*/ 440866 w 629328"/>
                      <a:gd name="connsiteY5" fmla="*/ 6544 h 814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29328" h="814023">
                        <a:moveTo>
                          <a:pt x="440866" y="6544"/>
                        </a:moveTo>
                        <a:cubicBezTo>
                          <a:pt x="364295" y="-39863"/>
                          <a:pt x="129939" y="173608"/>
                          <a:pt x="102096" y="236258"/>
                        </a:cubicBezTo>
                        <a:cubicBezTo>
                          <a:pt x="74251" y="298907"/>
                          <a:pt x="0" y="783859"/>
                          <a:pt x="0" y="783859"/>
                        </a:cubicBezTo>
                        <a:lnTo>
                          <a:pt x="524398" y="814024"/>
                        </a:lnTo>
                        <a:cubicBezTo>
                          <a:pt x="524398" y="814024"/>
                          <a:pt x="621853" y="340673"/>
                          <a:pt x="628814" y="289625"/>
                        </a:cubicBezTo>
                        <a:cubicBezTo>
                          <a:pt x="638095" y="238578"/>
                          <a:pt x="519758" y="52951"/>
                          <a:pt x="440866" y="6544"/>
                        </a:cubicBezTo>
                        <a:close/>
                      </a:path>
                    </a:pathLst>
                  </a:custGeom>
                  <a:solidFill>
                    <a:srgbClr val="447793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1" name="Freeform: Shape 330">
                    <a:extLst>
                      <a:ext uri="{FF2B5EF4-FFF2-40B4-BE49-F238E27FC236}">
                        <a16:creationId xmlns:a16="http://schemas.microsoft.com/office/drawing/2014/main" id="{6809853B-A099-4473-9357-11ACB4748BB2}"/>
                      </a:ext>
                    </a:extLst>
                  </p:cNvPr>
                  <p:cNvSpPr/>
                  <p:nvPr/>
                </p:nvSpPr>
                <p:spPr>
                  <a:xfrm>
                    <a:off x="8809403" y="3803217"/>
                    <a:ext cx="582547" cy="751198"/>
                  </a:xfrm>
                  <a:custGeom>
                    <a:avLst/>
                    <a:gdLst>
                      <a:gd name="connsiteX0" fmla="*/ 403740 w 582547"/>
                      <a:gd name="connsiteY0" fmla="*/ 6367 h 751198"/>
                      <a:gd name="connsiteX1" fmla="*/ 92814 w 582547"/>
                      <a:gd name="connsiteY1" fmla="*/ 217519 h 751198"/>
                      <a:gd name="connsiteX2" fmla="*/ 0 w 582547"/>
                      <a:gd name="connsiteY2" fmla="*/ 723354 h 751198"/>
                      <a:gd name="connsiteX3" fmla="*/ 484952 w 582547"/>
                      <a:gd name="connsiteY3" fmla="*/ 751199 h 751198"/>
                      <a:gd name="connsiteX4" fmla="*/ 582407 w 582547"/>
                      <a:gd name="connsiteY4" fmla="*/ 266246 h 751198"/>
                      <a:gd name="connsiteX5" fmla="*/ 403740 w 582547"/>
                      <a:gd name="connsiteY5" fmla="*/ 6367 h 7511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2547" h="751198">
                        <a:moveTo>
                          <a:pt x="403740" y="6367"/>
                        </a:moveTo>
                        <a:cubicBezTo>
                          <a:pt x="331810" y="-37719"/>
                          <a:pt x="116017" y="159510"/>
                          <a:pt x="92814" y="217519"/>
                        </a:cubicBezTo>
                        <a:cubicBezTo>
                          <a:pt x="67290" y="275528"/>
                          <a:pt x="0" y="723354"/>
                          <a:pt x="0" y="723354"/>
                        </a:cubicBezTo>
                        <a:lnTo>
                          <a:pt x="484952" y="751199"/>
                        </a:lnTo>
                        <a:cubicBezTo>
                          <a:pt x="484952" y="751199"/>
                          <a:pt x="575446" y="312653"/>
                          <a:pt x="582407" y="266246"/>
                        </a:cubicBezTo>
                        <a:cubicBezTo>
                          <a:pt x="587048" y="219840"/>
                          <a:pt x="475671" y="48134"/>
                          <a:pt x="403740" y="6367"/>
                        </a:cubicBezTo>
                        <a:close/>
                      </a:path>
                    </a:pathLst>
                  </a:custGeom>
                  <a:solidFill>
                    <a:srgbClr val="203F5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2" name="Freeform: Shape 331">
                    <a:extLst>
                      <a:ext uri="{FF2B5EF4-FFF2-40B4-BE49-F238E27FC236}">
                        <a16:creationId xmlns:a16="http://schemas.microsoft.com/office/drawing/2014/main" id="{0E1C975F-B889-4944-B647-E9A921F912EA}"/>
                      </a:ext>
                    </a:extLst>
                  </p:cNvPr>
                  <p:cNvSpPr/>
                  <p:nvPr/>
                </p:nvSpPr>
                <p:spPr>
                  <a:xfrm>
                    <a:off x="8143464" y="3700946"/>
                    <a:ext cx="629318" cy="814023"/>
                  </a:xfrm>
                  <a:custGeom>
                    <a:avLst/>
                    <a:gdLst>
                      <a:gd name="connsiteX0" fmla="*/ 440866 w 629318"/>
                      <a:gd name="connsiteY0" fmla="*/ 6544 h 814023"/>
                      <a:gd name="connsiteX1" fmla="*/ 102095 w 629318"/>
                      <a:gd name="connsiteY1" fmla="*/ 236258 h 814023"/>
                      <a:gd name="connsiteX2" fmla="*/ 0 w 629318"/>
                      <a:gd name="connsiteY2" fmla="*/ 783859 h 814023"/>
                      <a:gd name="connsiteX3" fmla="*/ 524398 w 629318"/>
                      <a:gd name="connsiteY3" fmla="*/ 814024 h 814023"/>
                      <a:gd name="connsiteX4" fmla="*/ 628813 w 629318"/>
                      <a:gd name="connsiteY4" fmla="*/ 289626 h 814023"/>
                      <a:gd name="connsiteX5" fmla="*/ 440866 w 629318"/>
                      <a:gd name="connsiteY5" fmla="*/ 6544 h 814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29318" h="814023">
                        <a:moveTo>
                          <a:pt x="440866" y="6544"/>
                        </a:moveTo>
                        <a:cubicBezTo>
                          <a:pt x="364294" y="-39863"/>
                          <a:pt x="129939" y="173609"/>
                          <a:pt x="102095" y="236258"/>
                        </a:cubicBezTo>
                        <a:cubicBezTo>
                          <a:pt x="74251" y="298907"/>
                          <a:pt x="0" y="783859"/>
                          <a:pt x="0" y="783859"/>
                        </a:cubicBezTo>
                        <a:lnTo>
                          <a:pt x="524398" y="814024"/>
                        </a:lnTo>
                        <a:cubicBezTo>
                          <a:pt x="524398" y="814024"/>
                          <a:pt x="621852" y="340673"/>
                          <a:pt x="628813" y="289626"/>
                        </a:cubicBezTo>
                        <a:cubicBezTo>
                          <a:pt x="638095" y="240899"/>
                          <a:pt x="517437" y="52951"/>
                          <a:pt x="440866" y="6544"/>
                        </a:cubicBezTo>
                        <a:close/>
                      </a:path>
                    </a:pathLst>
                  </a:custGeom>
                  <a:solidFill>
                    <a:srgbClr val="447793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3" name="Freeform: Shape 332">
                    <a:extLst>
                      <a:ext uri="{FF2B5EF4-FFF2-40B4-BE49-F238E27FC236}">
                        <a16:creationId xmlns:a16="http://schemas.microsoft.com/office/drawing/2014/main" id="{21F7B51B-1AEA-40BA-9626-80C7F23712EB}"/>
                      </a:ext>
                    </a:extLst>
                  </p:cNvPr>
                  <p:cNvSpPr/>
                  <p:nvPr/>
                </p:nvSpPr>
                <p:spPr>
                  <a:xfrm>
                    <a:off x="8145784" y="3763772"/>
                    <a:ext cx="582547" cy="751197"/>
                  </a:xfrm>
                  <a:custGeom>
                    <a:avLst/>
                    <a:gdLst>
                      <a:gd name="connsiteX0" fmla="*/ 403741 w 582547"/>
                      <a:gd name="connsiteY0" fmla="*/ 6368 h 751197"/>
                      <a:gd name="connsiteX1" fmla="*/ 92814 w 582547"/>
                      <a:gd name="connsiteY1" fmla="*/ 217519 h 751197"/>
                      <a:gd name="connsiteX2" fmla="*/ 0 w 582547"/>
                      <a:gd name="connsiteY2" fmla="*/ 723354 h 751197"/>
                      <a:gd name="connsiteX3" fmla="*/ 484953 w 582547"/>
                      <a:gd name="connsiteY3" fmla="*/ 751198 h 751197"/>
                      <a:gd name="connsiteX4" fmla="*/ 582407 w 582547"/>
                      <a:gd name="connsiteY4" fmla="*/ 266246 h 751197"/>
                      <a:gd name="connsiteX5" fmla="*/ 403741 w 582547"/>
                      <a:gd name="connsiteY5" fmla="*/ 6368 h 7511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2547" h="751197">
                        <a:moveTo>
                          <a:pt x="403741" y="6368"/>
                        </a:moveTo>
                        <a:cubicBezTo>
                          <a:pt x="331810" y="-37719"/>
                          <a:pt x="116017" y="159510"/>
                          <a:pt x="92814" y="217519"/>
                        </a:cubicBezTo>
                        <a:cubicBezTo>
                          <a:pt x="67291" y="275527"/>
                          <a:pt x="0" y="723354"/>
                          <a:pt x="0" y="723354"/>
                        </a:cubicBezTo>
                        <a:lnTo>
                          <a:pt x="484953" y="751198"/>
                        </a:lnTo>
                        <a:cubicBezTo>
                          <a:pt x="484953" y="751198"/>
                          <a:pt x="575446" y="312653"/>
                          <a:pt x="582407" y="266246"/>
                        </a:cubicBezTo>
                        <a:cubicBezTo>
                          <a:pt x="587048" y="222160"/>
                          <a:pt x="475671" y="50454"/>
                          <a:pt x="403741" y="6368"/>
                        </a:cubicBezTo>
                        <a:close/>
                      </a:path>
                    </a:pathLst>
                  </a:custGeom>
                  <a:solidFill>
                    <a:srgbClr val="203F5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4" name="Freeform: Shape 333">
                    <a:extLst>
                      <a:ext uri="{FF2B5EF4-FFF2-40B4-BE49-F238E27FC236}">
                        <a16:creationId xmlns:a16="http://schemas.microsoft.com/office/drawing/2014/main" id="{6E52199D-A956-4BC2-BABA-78E85CC00CBA}"/>
                      </a:ext>
                    </a:extLst>
                  </p:cNvPr>
                  <p:cNvSpPr/>
                  <p:nvPr/>
                </p:nvSpPr>
                <p:spPr>
                  <a:xfrm>
                    <a:off x="7584260" y="3680289"/>
                    <a:ext cx="495011" cy="813798"/>
                  </a:xfrm>
                  <a:custGeom>
                    <a:avLst/>
                    <a:gdLst>
                      <a:gd name="connsiteX0" fmla="*/ 306285 w 495011"/>
                      <a:gd name="connsiteY0" fmla="*/ 6318 h 813798"/>
                      <a:gd name="connsiteX1" fmla="*/ 88173 w 495011"/>
                      <a:gd name="connsiteY1" fmla="*/ 103772 h 813798"/>
                      <a:gd name="connsiteX2" fmla="*/ 0 w 495011"/>
                      <a:gd name="connsiteY2" fmla="*/ 790595 h 813798"/>
                      <a:gd name="connsiteX3" fmla="*/ 389818 w 495011"/>
                      <a:gd name="connsiteY3" fmla="*/ 813798 h 813798"/>
                      <a:gd name="connsiteX4" fmla="*/ 494233 w 495011"/>
                      <a:gd name="connsiteY4" fmla="*/ 289400 h 813798"/>
                      <a:gd name="connsiteX5" fmla="*/ 306285 w 495011"/>
                      <a:gd name="connsiteY5" fmla="*/ 6318 h 8137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95011" h="813798">
                        <a:moveTo>
                          <a:pt x="306285" y="6318"/>
                        </a:moveTo>
                        <a:cubicBezTo>
                          <a:pt x="262199" y="-19206"/>
                          <a:pt x="167064" y="36482"/>
                          <a:pt x="88173" y="103772"/>
                        </a:cubicBezTo>
                        <a:lnTo>
                          <a:pt x="0" y="790595"/>
                        </a:lnTo>
                        <a:lnTo>
                          <a:pt x="389818" y="813798"/>
                        </a:lnTo>
                        <a:cubicBezTo>
                          <a:pt x="389818" y="813798"/>
                          <a:pt x="487273" y="340448"/>
                          <a:pt x="494233" y="289400"/>
                        </a:cubicBezTo>
                        <a:cubicBezTo>
                          <a:pt x="505835" y="240673"/>
                          <a:pt x="385178" y="52725"/>
                          <a:pt x="306285" y="6318"/>
                        </a:cubicBezTo>
                        <a:close/>
                      </a:path>
                    </a:pathLst>
                  </a:custGeom>
                  <a:solidFill>
                    <a:srgbClr val="447793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5" name="Freeform: Shape 334">
                    <a:extLst>
                      <a:ext uri="{FF2B5EF4-FFF2-40B4-BE49-F238E27FC236}">
                        <a16:creationId xmlns:a16="http://schemas.microsoft.com/office/drawing/2014/main" id="{AE3B9251-27BE-466D-ACCA-7460FF31A2AD}"/>
                      </a:ext>
                    </a:extLst>
                  </p:cNvPr>
                  <p:cNvSpPr/>
                  <p:nvPr/>
                </p:nvSpPr>
                <p:spPr>
                  <a:xfrm>
                    <a:off x="7584260" y="3743154"/>
                    <a:ext cx="448137" cy="753253"/>
                  </a:xfrm>
                  <a:custGeom>
                    <a:avLst/>
                    <a:gdLst>
                      <a:gd name="connsiteX0" fmla="*/ 83533 w 448137"/>
                      <a:gd name="connsiteY0" fmla="*/ 87314 h 753253"/>
                      <a:gd name="connsiteX1" fmla="*/ 271480 w 448137"/>
                      <a:gd name="connsiteY1" fmla="*/ 6102 h 753253"/>
                      <a:gd name="connsiteX2" fmla="*/ 447826 w 448137"/>
                      <a:gd name="connsiteY2" fmla="*/ 268302 h 753253"/>
                      <a:gd name="connsiteX3" fmla="*/ 350372 w 448137"/>
                      <a:gd name="connsiteY3" fmla="*/ 753254 h 753253"/>
                      <a:gd name="connsiteX4" fmla="*/ 0 w 448137"/>
                      <a:gd name="connsiteY4" fmla="*/ 732371 h 753253"/>
                      <a:gd name="connsiteX5" fmla="*/ 83533 w 448137"/>
                      <a:gd name="connsiteY5" fmla="*/ 87314 h 7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48137" h="753253">
                        <a:moveTo>
                          <a:pt x="83533" y="87314"/>
                        </a:moveTo>
                        <a:cubicBezTo>
                          <a:pt x="153143" y="29306"/>
                          <a:pt x="234355" y="-17101"/>
                          <a:pt x="271480" y="6102"/>
                        </a:cubicBezTo>
                        <a:cubicBezTo>
                          <a:pt x="343411" y="50189"/>
                          <a:pt x="454788" y="221895"/>
                          <a:pt x="447826" y="268302"/>
                        </a:cubicBezTo>
                        <a:cubicBezTo>
                          <a:pt x="440866" y="314708"/>
                          <a:pt x="350372" y="753254"/>
                          <a:pt x="350372" y="753254"/>
                        </a:cubicBezTo>
                        <a:lnTo>
                          <a:pt x="0" y="732371"/>
                        </a:lnTo>
                        <a:lnTo>
                          <a:pt x="83533" y="87314"/>
                        </a:lnTo>
                        <a:close/>
                      </a:path>
                    </a:pathLst>
                  </a:custGeom>
                  <a:solidFill>
                    <a:srgbClr val="203F5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36" name="Graphic 4">
                <a:extLst>
                  <a:ext uri="{FF2B5EF4-FFF2-40B4-BE49-F238E27FC236}">
                    <a16:creationId xmlns:a16="http://schemas.microsoft.com/office/drawing/2014/main" id="{B52309C8-4837-48C4-8C5D-EC59F271C09B}"/>
                  </a:ext>
                </a:extLst>
              </p:cNvPr>
              <p:cNvGrpSpPr/>
              <p:nvPr/>
            </p:nvGrpSpPr>
            <p:grpSpPr>
              <a:xfrm>
                <a:off x="2073440" y="1688789"/>
                <a:ext cx="5181331" cy="3638301"/>
                <a:chOff x="2073440" y="1688789"/>
                <a:chExt cx="5181331" cy="3638301"/>
              </a:xfrm>
            </p:grpSpPr>
            <p:sp>
              <p:nvSpPr>
                <p:cNvPr id="337" name="Freeform: Shape 336">
                  <a:extLst>
                    <a:ext uri="{FF2B5EF4-FFF2-40B4-BE49-F238E27FC236}">
                      <a16:creationId xmlns:a16="http://schemas.microsoft.com/office/drawing/2014/main" id="{71D13E53-C0BF-4E9D-BE10-E7969C0BF6CC}"/>
                    </a:ext>
                  </a:extLst>
                </p:cNvPr>
                <p:cNvSpPr/>
                <p:nvPr/>
              </p:nvSpPr>
              <p:spPr>
                <a:xfrm>
                  <a:off x="3245214" y="1837291"/>
                  <a:ext cx="2967724" cy="2874907"/>
                </a:xfrm>
                <a:custGeom>
                  <a:avLst/>
                  <a:gdLst>
                    <a:gd name="connsiteX0" fmla="*/ 0 w 2967724"/>
                    <a:gd name="connsiteY0" fmla="*/ 139221 h 2874907"/>
                    <a:gd name="connsiteX1" fmla="*/ 132260 w 2967724"/>
                    <a:gd name="connsiteY1" fmla="*/ 2874908 h 2874907"/>
                    <a:gd name="connsiteX2" fmla="*/ 2765852 w 2967724"/>
                    <a:gd name="connsiteY2" fmla="*/ 2874908 h 2874907"/>
                    <a:gd name="connsiteX3" fmla="*/ 2967722 w 2967724"/>
                    <a:gd name="connsiteY3" fmla="*/ 0 h 2874907"/>
                    <a:gd name="connsiteX4" fmla="*/ 0 w 2967724"/>
                    <a:gd name="connsiteY4" fmla="*/ 139221 h 28749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67724" h="2874907">
                      <a:moveTo>
                        <a:pt x="0" y="139221"/>
                      </a:moveTo>
                      <a:lnTo>
                        <a:pt x="132260" y="2874908"/>
                      </a:lnTo>
                      <a:lnTo>
                        <a:pt x="2765852" y="2874908"/>
                      </a:lnTo>
                      <a:lnTo>
                        <a:pt x="2967722" y="0"/>
                      </a:lnTo>
                      <a:cubicBezTo>
                        <a:pt x="2970042" y="0"/>
                        <a:pt x="1174095" y="53368"/>
                        <a:pt x="0" y="139221"/>
                      </a:cubicBezTo>
                      <a:close/>
                    </a:path>
                  </a:pathLst>
                </a:custGeom>
                <a:solidFill>
                  <a:srgbClr val="6C9AB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8" name="Freeform: Shape 337">
                  <a:extLst>
                    <a:ext uri="{FF2B5EF4-FFF2-40B4-BE49-F238E27FC236}">
                      <a16:creationId xmlns:a16="http://schemas.microsoft.com/office/drawing/2014/main" id="{23F412E6-6E8D-4873-A558-CF4C50DEF86F}"/>
                    </a:ext>
                  </a:extLst>
                </p:cNvPr>
                <p:cNvSpPr/>
                <p:nvPr/>
              </p:nvSpPr>
              <p:spPr>
                <a:xfrm>
                  <a:off x="3119915" y="1688789"/>
                  <a:ext cx="3199756" cy="194908"/>
                </a:xfrm>
                <a:custGeom>
                  <a:avLst/>
                  <a:gdLst>
                    <a:gd name="connsiteX0" fmla="*/ 3199757 w 3199756"/>
                    <a:gd name="connsiteY0" fmla="*/ 58009 h 194908"/>
                    <a:gd name="connsiteX1" fmla="*/ 3195116 w 3199756"/>
                    <a:gd name="connsiteY1" fmla="*/ 0 h 194908"/>
                    <a:gd name="connsiteX2" fmla="*/ 0 w 3199756"/>
                    <a:gd name="connsiteY2" fmla="*/ 127619 h 194908"/>
                    <a:gd name="connsiteX3" fmla="*/ 2320 w 3199756"/>
                    <a:gd name="connsiteY3" fmla="*/ 194909 h 194908"/>
                    <a:gd name="connsiteX4" fmla="*/ 3199757 w 3199756"/>
                    <a:gd name="connsiteY4" fmla="*/ 58009 h 194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9756" h="194908">
                      <a:moveTo>
                        <a:pt x="3199757" y="58009"/>
                      </a:moveTo>
                      <a:lnTo>
                        <a:pt x="3195116" y="0"/>
                      </a:lnTo>
                      <a:cubicBezTo>
                        <a:pt x="3195116" y="0"/>
                        <a:pt x="1143930" y="39446"/>
                        <a:pt x="0" y="127619"/>
                      </a:cubicBezTo>
                      <a:lnTo>
                        <a:pt x="2320" y="194909"/>
                      </a:lnTo>
                      <a:cubicBezTo>
                        <a:pt x="468710" y="164745"/>
                        <a:pt x="2557021" y="32485"/>
                        <a:pt x="3199757" y="58009"/>
                      </a:cubicBezTo>
                      <a:close/>
                    </a:path>
                  </a:pathLst>
                </a:custGeom>
                <a:solidFill>
                  <a:srgbClr val="C2D9EA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9" name="Freeform: Shape 338">
                  <a:extLst>
                    <a:ext uri="{FF2B5EF4-FFF2-40B4-BE49-F238E27FC236}">
                      <a16:creationId xmlns:a16="http://schemas.microsoft.com/office/drawing/2014/main" id="{7B718F7F-9B2B-4D01-8AB9-BCFD51B14493}"/>
                    </a:ext>
                  </a:extLst>
                </p:cNvPr>
                <p:cNvSpPr/>
                <p:nvPr/>
              </p:nvSpPr>
              <p:spPr>
                <a:xfrm>
                  <a:off x="3124556" y="1745293"/>
                  <a:ext cx="3206717" cy="238180"/>
                </a:xfrm>
                <a:custGeom>
                  <a:avLst/>
                  <a:gdLst>
                    <a:gd name="connsiteX0" fmla="*/ 0 w 3206717"/>
                    <a:gd name="connsiteY0" fmla="*/ 138406 h 238180"/>
                    <a:gd name="connsiteX1" fmla="*/ 4641 w 3206717"/>
                    <a:gd name="connsiteY1" fmla="*/ 238181 h 238180"/>
                    <a:gd name="connsiteX2" fmla="*/ 120658 w 3206717"/>
                    <a:gd name="connsiteY2" fmla="*/ 231219 h 238180"/>
                    <a:gd name="connsiteX3" fmla="*/ 3095341 w 3206717"/>
                    <a:gd name="connsiteY3" fmla="*/ 108241 h 238180"/>
                    <a:gd name="connsiteX4" fmla="*/ 3206718 w 3206717"/>
                    <a:gd name="connsiteY4" fmla="*/ 115202 h 238180"/>
                    <a:gd name="connsiteX5" fmla="*/ 3197437 w 3206717"/>
                    <a:gd name="connsiteY5" fmla="*/ 3826 h 238180"/>
                    <a:gd name="connsiteX6" fmla="*/ 0 w 3206717"/>
                    <a:gd name="connsiteY6" fmla="*/ 138406 h 238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06717" h="238180">
                      <a:moveTo>
                        <a:pt x="0" y="138406"/>
                      </a:moveTo>
                      <a:lnTo>
                        <a:pt x="4641" y="238181"/>
                      </a:lnTo>
                      <a:lnTo>
                        <a:pt x="120658" y="231219"/>
                      </a:lnTo>
                      <a:lnTo>
                        <a:pt x="3095341" y="108241"/>
                      </a:lnTo>
                      <a:lnTo>
                        <a:pt x="3206718" y="115202"/>
                      </a:lnTo>
                      <a:lnTo>
                        <a:pt x="3197437" y="3826"/>
                      </a:lnTo>
                      <a:cubicBezTo>
                        <a:pt x="2552380" y="-24019"/>
                        <a:pt x="464069" y="108241"/>
                        <a:pt x="0" y="138406"/>
                      </a:cubicBezTo>
                      <a:close/>
                    </a:path>
                  </a:pathLst>
                </a:custGeom>
                <a:solidFill>
                  <a:srgbClr val="A7C6E0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40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4418659" y="3895366"/>
                  <a:ext cx="575847" cy="798271"/>
                  <a:chOff x="4418659" y="3895366"/>
                  <a:chExt cx="575847" cy="798271"/>
                </a:xfrm>
              </p:grpSpPr>
              <p:sp>
                <p:nvSpPr>
                  <p:cNvPr id="341" name="Freeform: Shape 340">
                    <a:extLst>
                      <a:ext uri="{FF2B5EF4-FFF2-40B4-BE49-F238E27FC236}">
                        <a16:creationId xmlns:a16="http://schemas.microsoft.com/office/drawing/2014/main" id="{6EC9B72C-8C4C-45C8-A5FB-2E6A1ED2668A}"/>
                      </a:ext>
                    </a:extLst>
                  </p:cNvPr>
                  <p:cNvSpPr/>
                  <p:nvPr/>
                </p:nvSpPr>
                <p:spPr>
                  <a:xfrm>
                    <a:off x="4418659" y="3923022"/>
                    <a:ext cx="575847" cy="770614"/>
                  </a:xfrm>
                  <a:custGeom>
                    <a:avLst/>
                    <a:gdLst>
                      <a:gd name="connsiteX0" fmla="*/ 566814 w 575847"/>
                      <a:gd name="connsiteY0" fmla="*/ 241576 h 770614"/>
                      <a:gd name="connsiteX1" fmla="*/ 276771 w 575847"/>
                      <a:gd name="connsiteY1" fmla="*/ 259 h 770614"/>
                      <a:gd name="connsiteX2" fmla="*/ 650 w 575847"/>
                      <a:gd name="connsiteY2" fmla="*/ 260138 h 770614"/>
                      <a:gd name="connsiteX3" fmla="*/ 650 w 575847"/>
                      <a:gd name="connsiteY3" fmla="*/ 262459 h 770614"/>
                      <a:gd name="connsiteX4" fmla="*/ 2970 w 575847"/>
                      <a:gd name="connsiteY4" fmla="*/ 731168 h 770614"/>
                      <a:gd name="connsiteX5" fmla="*/ 2970 w 575847"/>
                      <a:gd name="connsiteY5" fmla="*/ 765973 h 770614"/>
                      <a:gd name="connsiteX6" fmla="*/ 555212 w 575847"/>
                      <a:gd name="connsiteY6" fmla="*/ 770614 h 770614"/>
                      <a:gd name="connsiteX7" fmla="*/ 557533 w 575847"/>
                      <a:gd name="connsiteY7" fmla="*/ 738129 h 770614"/>
                      <a:gd name="connsiteX8" fmla="*/ 571455 w 575847"/>
                      <a:gd name="connsiteY8" fmla="*/ 257818 h 770614"/>
                      <a:gd name="connsiteX9" fmla="*/ 566814 w 575847"/>
                      <a:gd name="connsiteY9" fmla="*/ 241576 h 77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75847" h="770614">
                        <a:moveTo>
                          <a:pt x="566814" y="241576"/>
                        </a:moveTo>
                        <a:cubicBezTo>
                          <a:pt x="483282" y="127878"/>
                          <a:pt x="360303" y="-6702"/>
                          <a:pt x="276771" y="259"/>
                        </a:cubicBezTo>
                        <a:cubicBezTo>
                          <a:pt x="193238" y="7221"/>
                          <a:pt x="54018" y="188207"/>
                          <a:pt x="650" y="260138"/>
                        </a:cubicBezTo>
                        <a:cubicBezTo>
                          <a:pt x="650" y="260138"/>
                          <a:pt x="650" y="262459"/>
                          <a:pt x="650" y="262459"/>
                        </a:cubicBezTo>
                        <a:cubicBezTo>
                          <a:pt x="-1671" y="308866"/>
                          <a:pt x="2970" y="714926"/>
                          <a:pt x="2970" y="731168"/>
                        </a:cubicBezTo>
                        <a:lnTo>
                          <a:pt x="2970" y="765973"/>
                        </a:lnTo>
                        <a:lnTo>
                          <a:pt x="555212" y="770614"/>
                        </a:lnTo>
                        <a:lnTo>
                          <a:pt x="557533" y="738129"/>
                        </a:lnTo>
                        <a:cubicBezTo>
                          <a:pt x="562173" y="668519"/>
                          <a:pt x="585377" y="315826"/>
                          <a:pt x="571455" y="257818"/>
                        </a:cubicBezTo>
                        <a:cubicBezTo>
                          <a:pt x="571455" y="253177"/>
                          <a:pt x="569134" y="246216"/>
                          <a:pt x="566814" y="241576"/>
                        </a:cubicBezTo>
                        <a:close/>
                      </a:path>
                    </a:pathLst>
                  </a:custGeom>
                  <a:solidFill>
                    <a:srgbClr val="9DD7F5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2" name="Freeform: Shape 341">
                    <a:extLst>
                      <a:ext uri="{FF2B5EF4-FFF2-40B4-BE49-F238E27FC236}">
                        <a16:creationId xmlns:a16="http://schemas.microsoft.com/office/drawing/2014/main" id="{A5336923-C3D7-44C5-A84E-C037518F0944}"/>
                      </a:ext>
                    </a:extLst>
                  </p:cNvPr>
                  <p:cNvSpPr/>
                  <p:nvPr/>
                </p:nvSpPr>
                <p:spPr>
                  <a:xfrm>
                    <a:off x="4421629" y="3895366"/>
                    <a:ext cx="566164" cy="287795"/>
                  </a:xfrm>
                  <a:custGeom>
                    <a:avLst/>
                    <a:gdLst>
                      <a:gd name="connsiteX0" fmla="*/ 276121 w 566164"/>
                      <a:gd name="connsiteY0" fmla="*/ 27916 h 287795"/>
                      <a:gd name="connsiteX1" fmla="*/ 566164 w 566164"/>
                      <a:gd name="connsiteY1" fmla="*/ 269233 h 287795"/>
                      <a:gd name="connsiteX2" fmla="*/ 331809 w 566164"/>
                      <a:gd name="connsiteY2" fmla="*/ 11674 h 287795"/>
                      <a:gd name="connsiteX3" fmla="*/ 245956 w 566164"/>
                      <a:gd name="connsiteY3" fmla="*/ 9354 h 287795"/>
                      <a:gd name="connsiteX4" fmla="*/ 0 w 566164"/>
                      <a:gd name="connsiteY4" fmla="*/ 287795 h 287795"/>
                      <a:gd name="connsiteX5" fmla="*/ 276121 w 566164"/>
                      <a:gd name="connsiteY5" fmla="*/ 27916 h 287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66164" h="287795">
                        <a:moveTo>
                          <a:pt x="276121" y="27916"/>
                        </a:moveTo>
                        <a:cubicBezTo>
                          <a:pt x="357333" y="20955"/>
                          <a:pt x="480311" y="155535"/>
                          <a:pt x="566164" y="269233"/>
                        </a:cubicBezTo>
                        <a:cubicBezTo>
                          <a:pt x="538320" y="201942"/>
                          <a:pt x="422303" y="51120"/>
                          <a:pt x="331809" y="11674"/>
                        </a:cubicBezTo>
                        <a:cubicBezTo>
                          <a:pt x="299324" y="-2248"/>
                          <a:pt x="271480" y="-4569"/>
                          <a:pt x="245956" y="9354"/>
                        </a:cubicBezTo>
                        <a:cubicBezTo>
                          <a:pt x="164744" y="51120"/>
                          <a:pt x="6961" y="222826"/>
                          <a:pt x="0" y="287795"/>
                        </a:cubicBezTo>
                        <a:cubicBezTo>
                          <a:pt x="53368" y="213544"/>
                          <a:pt x="190268" y="32557"/>
                          <a:pt x="276121" y="27916"/>
                        </a:cubicBezTo>
                        <a:close/>
                      </a:path>
                    </a:pathLst>
                  </a:custGeom>
                  <a:solidFill>
                    <a:srgbClr val="B3E3F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3" name="Freeform: Shape 342">
                    <a:extLst>
                      <a:ext uri="{FF2B5EF4-FFF2-40B4-BE49-F238E27FC236}">
                        <a16:creationId xmlns:a16="http://schemas.microsoft.com/office/drawing/2014/main" id="{78818C57-27E2-4B26-B8EC-0E8AC16A2D93}"/>
                      </a:ext>
                    </a:extLst>
                  </p:cNvPr>
                  <p:cNvSpPr/>
                  <p:nvPr/>
                </p:nvSpPr>
                <p:spPr>
                  <a:xfrm>
                    <a:off x="4711673" y="4043940"/>
                    <a:ext cx="250597" cy="614891"/>
                  </a:xfrm>
                  <a:custGeom>
                    <a:avLst/>
                    <a:gdLst>
                      <a:gd name="connsiteX0" fmla="*/ 0 w 250597"/>
                      <a:gd name="connsiteY0" fmla="*/ 0 h 614891"/>
                      <a:gd name="connsiteX1" fmla="*/ 0 w 250597"/>
                      <a:gd name="connsiteY1" fmla="*/ 612571 h 614891"/>
                      <a:gd name="connsiteX2" fmla="*/ 232035 w 250597"/>
                      <a:gd name="connsiteY2" fmla="*/ 614892 h 614891"/>
                      <a:gd name="connsiteX3" fmla="*/ 250597 w 250597"/>
                      <a:gd name="connsiteY3" fmla="*/ 269160 h 614891"/>
                      <a:gd name="connsiteX4" fmla="*/ 0 w 250597"/>
                      <a:gd name="connsiteY4" fmla="*/ 0 h 614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50597" h="614891">
                        <a:moveTo>
                          <a:pt x="0" y="0"/>
                        </a:moveTo>
                        <a:lnTo>
                          <a:pt x="0" y="612571"/>
                        </a:lnTo>
                        <a:lnTo>
                          <a:pt x="232035" y="614892"/>
                        </a:lnTo>
                        <a:cubicBezTo>
                          <a:pt x="232035" y="614892"/>
                          <a:pt x="245956" y="410701"/>
                          <a:pt x="250597" y="269160"/>
                        </a:cubicBezTo>
                        <a:cubicBezTo>
                          <a:pt x="197229" y="185628"/>
                          <a:pt x="78892" y="16243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203F5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4" name="Freeform: Shape 343">
                    <a:extLst>
                      <a:ext uri="{FF2B5EF4-FFF2-40B4-BE49-F238E27FC236}">
                        <a16:creationId xmlns:a16="http://schemas.microsoft.com/office/drawing/2014/main" id="{9643F5D2-376D-4E07-BE4D-1231B7358AD4}"/>
                      </a:ext>
                    </a:extLst>
                  </p:cNvPr>
                  <p:cNvSpPr/>
                  <p:nvPr/>
                </p:nvSpPr>
                <p:spPr>
                  <a:xfrm>
                    <a:off x="4454114" y="4043940"/>
                    <a:ext cx="243636" cy="612571"/>
                  </a:xfrm>
                  <a:custGeom>
                    <a:avLst/>
                    <a:gdLst>
                      <a:gd name="connsiteX0" fmla="*/ 0 w 243636"/>
                      <a:gd name="connsiteY0" fmla="*/ 220433 h 612571"/>
                      <a:gd name="connsiteX1" fmla="*/ 2320 w 243636"/>
                      <a:gd name="connsiteY1" fmla="*/ 610251 h 612571"/>
                      <a:gd name="connsiteX2" fmla="*/ 243636 w 243636"/>
                      <a:gd name="connsiteY2" fmla="*/ 612571 h 612571"/>
                      <a:gd name="connsiteX3" fmla="*/ 243636 w 243636"/>
                      <a:gd name="connsiteY3" fmla="*/ 0 h 612571"/>
                      <a:gd name="connsiteX4" fmla="*/ 234355 w 243636"/>
                      <a:gd name="connsiteY4" fmla="*/ 0 h 612571"/>
                      <a:gd name="connsiteX5" fmla="*/ 0 w 243636"/>
                      <a:gd name="connsiteY5" fmla="*/ 220433 h 612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43636" h="612571">
                        <a:moveTo>
                          <a:pt x="0" y="220433"/>
                        </a:moveTo>
                        <a:cubicBezTo>
                          <a:pt x="0" y="355013"/>
                          <a:pt x="2320" y="610251"/>
                          <a:pt x="2320" y="610251"/>
                        </a:cubicBezTo>
                        <a:lnTo>
                          <a:pt x="243636" y="612571"/>
                        </a:lnTo>
                        <a:lnTo>
                          <a:pt x="243636" y="0"/>
                        </a:lnTo>
                        <a:cubicBezTo>
                          <a:pt x="241316" y="0"/>
                          <a:pt x="236675" y="0"/>
                          <a:pt x="234355" y="0"/>
                        </a:cubicBezTo>
                        <a:cubicBezTo>
                          <a:pt x="157784" y="13922"/>
                          <a:pt x="48727" y="155463"/>
                          <a:pt x="0" y="220433"/>
                        </a:cubicBezTo>
                        <a:close/>
                      </a:path>
                    </a:pathLst>
                  </a:custGeom>
                  <a:solidFill>
                    <a:srgbClr val="203F5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5" name="Freeform: Shape 344">
                    <a:extLst>
                      <a:ext uri="{FF2B5EF4-FFF2-40B4-BE49-F238E27FC236}">
                        <a16:creationId xmlns:a16="http://schemas.microsoft.com/office/drawing/2014/main" id="{91B253C4-FD0F-4169-A72A-B888EF829199}"/>
                      </a:ext>
                    </a:extLst>
                  </p:cNvPr>
                  <p:cNvSpPr/>
                  <p:nvPr/>
                </p:nvSpPr>
                <p:spPr>
                  <a:xfrm>
                    <a:off x="4456435" y="3930243"/>
                    <a:ext cx="508155" cy="728588"/>
                  </a:xfrm>
                  <a:custGeom>
                    <a:avLst/>
                    <a:gdLst>
                      <a:gd name="connsiteX0" fmla="*/ 501194 w 508155"/>
                      <a:gd name="connsiteY0" fmla="*/ 257558 h 728588"/>
                      <a:gd name="connsiteX1" fmla="*/ 255238 w 508155"/>
                      <a:gd name="connsiteY1" fmla="*/ 0 h 728588"/>
                      <a:gd name="connsiteX2" fmla="*/ 243636 w 508155"/>
                      <a:gd name="connsiteY2" fmla="*/ 0 h 728588"/>
                      <a:gd name="connsiteX3" fmla="*/ 227394 w 508155"/>
                      <a:gd name="connsiteY3" fmla="*/ 4640 h 728588"/>
                      <a:gd name="connsiteX4" fmla="*/ 0 w 508155"/>
                      <a:gd name="connsiteY4" fmla="*/ 257558 h 728588"/>
                      <a:gd name="connsiteX5" fmla="*/ 0 w 508155"/>
                      <a:gd name="connsiteY5" fmla="*/ 336450 h 728588"/>
                      <a:gd name="connsiteX6" fmla="*/ 236675 w 508155"/>
                      <a:gd name="connsiteY6" fmla="*/ 116017 h 728588"/>
                      <a:gd name="connsiteX7" fmla="*/ 245956 w 508155"/>
                      <a:gd name="connsiteY7" fmla="*/ 116017 h 728588"/>
                      <a:gd name="connsiteX8" fmla="*/ 245956 w 508155"/>
                      <a:gd name="connsiteY8" fmla="*/ 728588 h 728588"/>
                      <a:gd name="connsiteX9" fmla="*/ 257558 w 508155"/>
                      <a:gd name="connsiteY9" fmla="*/ 728588 h 728588"/>
                      <a:gd name="connsiteX10" fmla="*/ 257558 w 508155"/>
                      <a:gd name="connsiteY10" fmla="*/ 116017 h 728588"/>
                      <a:gd name="connsiteX11" fmla="*/ 508156 w 508155"/>
                      <a:gd name="connsiteY11" fmla="*/ 382857 h 728588"/>
                      <a:gd name="connsiteX12" fmla="*/ 501194 w 508155"/>
                      <a:gd name="connsiteY12" fmla="*/ 257558 h 728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08155" h="728588">
                        <a:moveTo>
                          <a:pt x="501194" y="257558"/>
                        </a:moveTo>
                        <a:cubicBezTo>
                          <a:pt x="489593" y="208831"/>
                          <a:pt x="343411" y="11602"/>
                          <a:pt x="255238" y="0"/>
                        </a:cubicBezTo>
                        <a:cubicBezTo>
                          <a:pt x="250597" y="0"/>
                          <a:pt x="248277" y="0"/>
                          <a:pt x="243636" y="0"/>
                        </a:cubicBezTo>
                        <a:cubicBezTo>
                          <a:pt x="236675" y="0"/>
                          <a:pt x="232035" y="2320"/>
                          <a:pt x="227394" y="4640"/>
                        </a:cubicBezTo>
                        <a:cubicBezTo>
                          <a:pt x="146182" y="46407"/>
                          <a:pt x="2320" y="213471"/>
                          <a:pt x="0" y="257558"/>
                        </a:cubicBezTo>
                        <a:cubicBezTo>
                          <a:pt x="0" y="266840"/>
                          <a:pt x="0" y="297004"/>
                          <a:pt x="0" y="336450"/>
                        </a:cubicBezTo>
                        <a:cubicBezTo>
                          <a:pt x="46407" y="269160"/>
                          <a:pt x="155463" y="129939"/>
                          <a:pt x="236675" y="116017"/>
                        </a:cubicBezTo>
                        <a:cubicBezTo>
                          <a:pt x="238996" y="116017"/>
                          <a:pt x="241316" y="116017"/>
                          <a:pt x="245956" y="116017"/>
                        </a:cubicBezTo>
                        <a:lnTo>
                          <a:pt x="245956" y="728588"/>
                        </a:lnTo>
                        <a:lnTo>
                          <a:pt x="257558" y="728588"/>
                        </a:lnTo>
                        <a:lnTo>
                          <a:pt x="257558" y="116017"/>
                        </a:lnTo>
                        <a:cubicBezTo>
                          <a:pt x="338770" y="132259"/>
                          <a:pt x="454788" y="301645"/>
                          <a:pt x="508156" y="382857"/>
                        </a:cubicBezTo>
                        <a:cubicBezTo>
                          <a:pt x="505835" y="322528"/>
                          <a:pt x="505835" y="273800"/>
                          <a:pt x="501194" y="257558"/>
                        </a:cubicBezTo>
                        <a:close/>
                      </a:path>
                    </a:pathLst>
                  </a:custGeom>
                  <a:solidFill>
                    <a:srgbClr val="132A3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6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5433300" y="4081503"/>
                  <a:ext cx="303841" cy="424185"/>
                  <a:chOff x="5433300" y="4081503"/>
                  <a:chExt cx="303841" cy="424185"/>
                </a:xfrm>
              </p:grpSpPr>
              <p:sp>
                <p:nvSpPr>
                  <p:cNvPr id="347" name="Freeform: Shape 346">
                    <a:extLst>
                      <a:ext uri="{FF2B5EF4-FFF2-40B4-BE49-F238E27FC236}">
                        <a16:creationId xmlns:a16="http://schemas.microsoft.com/office/drawing/2014/main" id="{86BD2B42-6CB6-442F-9E50-82627C36C52A}"/>
                      </a:ext>
                    </a:extLst>
                  </p:cNvPr>
                  <p:cNvSpPr/>
                  <p:nvPr/>
                </p:nvSpPr>
                <p:spPr>
                  <a:xfrm>
                    <a:off x="5433300" y="4097251"/>
                    <a:ext cx="303841" cy="408437"/>
                  </a:xfrm>
                  <a:custGeom>
                    <a:avLst/>
                    <a:gdLst>
                      <a:gd name="connsiteX0" fmla="*/ 299324 w 303841"/>
                      <a:gd name="connsiteY0" fmla="*/ 127675 h 408437"/>
                      <a:gd name="connsiteX1" fmla="*/ 146182 w 303841"/>
                      <a:gd name="connsiteY1" fmla="*/ 56 h 408437"/>
                      <a:gd name="connsiteX2" fmla="*/ 0 w 303841"/>
                      <a:gd name="connsiteY2" fmla="*/ 136957 h 408437"/>
                      <a:gd name="connsiteX3" fmla="*/ 0 w 303841"/>
                      <a:gd name="connsiteY3" fmla="*/ 139277 h 408437"/>
                      <a:gd name="connsiteX4" fmla="*/ 0 w 303841"/>
                      <a:gd name="connsiteY4" fmla="*/ 387554 h 408437"/>
                      <a:gd name="connsiteX5" fmla="*/ 0 w 303841"/>
                      <a:gd name="connsiteY5" fmla="*/ 406117 h 408437"/>
                      <a:gd name="connsiteX6" fmla="*/ 292364 w 303841"/>
                      <a:gd name="connsiteY6" fmla="*/ 408437 h 408437"/>
                      <a:gd name="connsiteX7" fmla="*/ 294684 w 303841"/>
                      <a:gd name="connsiteY7" fmla="*/ 392195 h 408437"/>
                      <a:gd name="connsiteX8" fmla="*/ 301645 w 303841"/>
                      <a:gd name="connsiteY8" fmla="*/ 139277 h 408437"/>
                      <a:gd name="connsiteX9" fmla="*/ 299324 w 303841"/>
                      <a:gd name="connsiteY9" fmla="*/ 127675 h 4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03841" h="408437">
                        <a:moveTo>
                          <a:pt x="299324" y="127675"/>
                        </a:moveTo>
                        <a:cubicBezTo>
                          <a:pt x="255238" y="67347"/>
                          <a:pt x="190269" y="-2263"/>
                          <a:pt x="146182" y="56"/>
                        </a:cubicBezTo>
                        <a:cubicBezTo>
                          <a:pt x="102095" y="2377"/>
                          <a:pt x="27844" y="97511"/>
                          <a:pt x="0" y="136957"/>
                        </a:cubicBezTo>
                        <a:cubicBezTo>
                          <a:pt x="0" y="136957"/>
                          <a:pt x="0" y="136957"/>
                          <a:pt x="0" y="139277"/>
                        </a:cubicBezTo>
                        <a:cubicBezTo>
                          <a:pt x="0" y="162481"/>
                          <a:pt x="0" y="378273"/>
                          <a:pt x="0" y="387554"/>
                        </a:cubicBezTo>
                        <a:lnTo>
                          <a:pt x="0" y="406117"/>
                        </a:lnTo>
                        <a:lnTo>
                          <a:pt x="292364" y="408437"/>
                        </a:lnTo>
                        <a:lnTo>
                          <a:pt x="294684" y="392195"/>
                        </a:lnTo>
                        <a:cubicBezTo>
                          <a:pt x="297005" y="355070"/>
                          <a:pt x="308606" y="169442"/>
                          <a:pt x="301645" y="139277"/>
                        </a:cubicBezTo>
                        <a:cubicBezTo>
                          <a:pt x="301645" y="132316"/>
                          <a:pt x="299324" y="129996"/>
                          <a:pt x="299324" y="127675"/>
                        </a:cubicBezTo>
                        <a:close/>
                      </a:path>
                    </a:pathLst>
                  </a:custGeom>
                  <a:solidFill>
                    <a:srgbClr val="9DD7F5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8" name="Freeform: Shape 347">
                    <a:extLst>
                      <a:ext uri="{FF2B5EF4-FFF2-40B4-BE49-F238E27FC236}">
                        <a16:creationId xmlns:a16="http://schemas.microsoft.com/office/drawing/2014/main" id="{C5CCB9EA-63BB-43E7-A014-5AFD1CC0B814}"/>
                      </a:ext>
                    </a:extLst>
                  </p:cNvPr>
                  <p:cNvSpPr/>
                  <p:nvPr/>
                </p:nvSpPr>
                <p:spPr>
                  <a:xfrm>
                    <a:off x="5435620" y="4081503"/>
                    <a:ext cx="297003" cy="152705"/>
                  </a:xfrm>
                  <a:custGeom>
                    <a:avLst/>
                    <a:gdLst>
                      <a:gd name="connsiteX0" fmla="*/ 143862 w 297003"/>
                      <a:gd name="connsiteY0" fmla="*/ 15805 h 152705"/>
                      <a:gd name="connsiteX1" fmla="*/ 297004 w 297003"/>
                      <a:gd name="connsiteY1" fmla="*/ 143424 h 152705"/>
                      <a:gd name="connsiteX2" fmla="*/ 174026 w 297003"/>
                      <a:gd name="connsiteY2" fmla="*/ 6523 h 152705"/>
                      <a:gd name="connsiteX3" fmla="*/ 129939 w 297003"/>
                      <a:gd name="connsiteY3" fmla="*/ 4203 h 152705"/>
                      <a:gd name="connsiteX4" fmla="*/ 0 w 297003"/>
                      <a:gd name="connsiteY4" fmla="*/ 152705 h 152705"/>
                      <a:gd name="connsiteX5" fmla="*/ 143862 w 297003"/>
                      <a:gd name="connsiteY5" fmla="*/ 15805 h 152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7003" h="152705">
                        <a:moveTo>
                          <a:pt x="143862" y="15805"/>
                        </a:moveTo>
                        <a:cubicBezTo>
                          <a:pt x="187948" y="13485"/>
                          <a:pt x="252918" y="83095"/>
                          <a:pt x="297004" y="143424"/>
                        </a:cubicBezTo>
                        <a:cubicBezTo>
                          <a:pt x="283082" y="106299"/>
                          <a:pt x="220433" y="27406"/>
                          <a:pt x="174026" y="6523"/>
                        </a:cubicBezTo>
                        <a:cubicBezTo>
                          <a:pt x="157783" y="-437"/>
                          <a:pt x="141541" y="-2758"/>
                          <a:pt x="129939" y="4203"/>
                        </a:cubicBezTo>
                        <a:cubicBezTo>
                          <a:pt x="88173" y="27406"/>
                          <a:pt x="4641" y="117900"/>
                          <a:pt x="0" y="152705"/>
                        </a:cubicBezTo>
                        <a:cubicBezTo>
                          <a:pt x="27844" y="113259"/>
                          <a:pt x="99775" y="18125"/>
                          <a:pt x="143862" y="15805"/>
                        </a:cubicBezTo>
                        <a:close/>
                      </a:path>
                    </a:pathLst>
                  </a:custGeom>
                  <a:solidFill>
                    <a:srgbClr val="B3E3F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49" name="Freeform: Shape 348">
                    <a:extLst>
                      <a:ext uri="{FF2B5EF4-FFF2-40B4-BE49-F238E27FC236}">
                        <a16:creationId xmlns:a16="http://schemas.microsoft.com/office/drawing/2014/main" id="{8D092016-942C-4387-BEBC-CFCB459D1566}"/>
                      </a:ext>
                    </a:extLst>
                  </p:cNvPr>
                  <p:cNvSpPr/>
                  <p:nvPr/>
                </p:nvSpPr>
                <p:spPr>
                  <a:xfrm>
                    <a:off x="5586443" y="4162278"/>
                    <a:ext cx="132259" cy="322527"/>
                  </a:xfrm>
                  <a:custGeom>
                    <a:avLst/>
                    <a:gdLst>
                      <a:gd name="connsiteX0" fmla="*/ 0 w 132259"/>
                      <a:gd name="connsiteY0" fmla="*/ 0 h 322527"/>
                      <a:gd name="connsiteX1" fmla="*/ 0 w 132259"/>
                      <a:gd name="connsiteY1" fmla="*/ 322528 h 322527"/>
                      <a:gd name="connsiteX2" fmla="*/ 122978 w 132259"/>
                      <a:gd name="connsiteY2" fmla="*/ 322528 h 322527"/>
                      <a:gd name="connsiteX3" fmla="*/ 132260 w 132259"/>
                      <a:gd name="connsiteY3" fmla="*/ 139221 h 322527"/>
                      <a:gd name="connsiteX4" fmla="*/ 0 w 132259"/>
                      <a:gd name="connsiteY4" fmla="*/ 0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259" h="322527">
                        <a:moveTo>
                          <a:pt x="0" y="0"/>
                        </a:moveTo>
                        <a:lnTo>
                          <a:pt x="0" y="322528"/>
                        </a:lnTo>
                        <a:lnTo>
                          <a:pt x="122978" y="322528"/>
                        </a:lnTo>
                        <a:cubicBezTo>
                          <a:pt x="122978" y="322528"/>
                          <a:pt x="129939" y="213471"/>
                          <a:pt x="132260" y="139221"/>
                        </a:cubicBezTo>
                        <a:cubicBezTo>
                          <a:pt x="104416" y="97454"/>
                          <a:pt x="44086" y="696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: Shape 349">
                    <a:extLst>
                      <a:ext uri="{FF2B5EF4-FFF2-40B4-BE49-F238E27FC236}">
                        <a16:creationId xmlns:a16="http://schemas.microsoft.com/office/drawing/2014/main" id="{599308C4-528D-4DF7-BD1E-A1434433307F}"/>
                      </a:ext>
                    </a:extLst>
                  </p:cNvPr>
                  <p:cNvSpPr/>
                  <p:nvPr/>
                </p:nvSpPr>
                <p:spPr>
                  <a:xfrm>
                    <a:off x="5451863" y="4159957"/>
                    <a:ext cx="129938" cy="322527"/>
                  </a:xfrm>
                  <a:custGeom>
                    <a:avLst/>
                    <a:gdLst>
                      <a:gd name="connsiteX0" fmla="*/ 0 w 129938"/>
                      <a:gd name="connsiteY0" fmla="*/ 118338 h 322527"/>
                      <a:gd name="connsiteX1" fmla="*/ 2320 w 129938"/>
                      <a:gd name="connsiteY1" fmla="*/ 322528 h 322527"/>
                      <a:gd name="connsiteX2" fmla="*/ 129939 w 129938"/>
                      <a:gd name="connsiteY2" fmla="*/ 322528 h 322527"/>
                      <a:gd name="connsiteX3" fmla="*/ 129939 w 129938"/>
                      <a:gd name="connsiteY3" fmla="*/ 0 h 322527"/>
                      <a:gd name="connsiteX4" fmla="*/ 125299 w 129938"/>
                      <a:gd name="connsiteY4" fmla="*/ 0 h 322527"/>
                      <a:gd name="connsiteX5" fmla="*/ 0 w 129938"/>
                      <a:gd name="connsiteY5" fmla="*/ 118338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9938" h="322527">
                        <a:moveTo>
                          <a:pt x="0" y="118338"/>
                        </a:moveTo>
                        <a:cubicBezTo>
                          <a:pt x="0" y="190269"/>
                          <a:pt x="2320" y="322528"/>
                          <a:pt x="2320" y="322528"/>
                        </a:cubicBezTo>
                        <a:lnTo>
                          <a:pt x="129939" y="322528"/>
                        </a:lnTo>
                        <a:lnTo>
                          <a:pt x="129939" y="0"/>
                        </a:lnTo>
                        <a:cubicBezTo>
                          <a:pt x="127619" y="0"/>
                          <a:pt x="127619" y="0"/>
                          <a:pt x="125299" y="0"/>
                        </a:cubicBezTo>
                        <a:cubicBezTo>
                          <a:pt x="83532" y="9281"/>
                          <a:pt x="25523" y="83533"/>
                          <a:pt x="0" y="118338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1" name="Freeform: Shape 350">
                    <a:extLst>
                      <a:ext uri="{FF2B5EF4-FFF2-40B4-BE49-F238E27FC236}">
                        <a16:creationId xmlns:a16="http://schemas.microsoft.com/office/drawing/2014/main" id="{8CF81508-D362-4FBF-B8A8-47CD1CADC75D}"/>
                      </a:ext>
                    </a:extLst>
                  </p:cNvPr>
                  <p:cNvSpPr/>
                  <p:nvPr/>
                </p:nvSpPr>
                <p:spPr>
                  <a:xfrm>
                    <a:off x="5449543" y="4099628"/>
                    <a:ext cx="269160" cy="382856"/>
                  </a:xfrm>
                  <a:custGeom>
                    <a:avLst/>
                    <a:gdLst>
                      <a:gd name="connsiteX0" fmla="*/ 266840 w 269160"/>
                      <a:gd name="connsiteY0" fmla="*/ 136900 h 382856"/>
                      <a:gd name="connsiteX1" fmla="*/ 136900 w 269160"/>
                      <a:gd name="connsiteY1" fmla="*/ 0 h 382856"/>
                      <a:gd name="connsiteX2" fmla="*/ 129939 w 269160"/>
                      <a:gd name="connsiteY2" fmla="*/ 0 h 382856"/>
                      <a:gd name="connsiteX3" fmla="*/ 120658 w 269160"/>
                      <a:gd name="connsiteY3" fmla="*/ 2320 h 382856"/>
                      <a:gd name="connsiteX4" fmla="*/ 0 w 269160"/>
                      <a:gd name="connsiteY4" fmla="*/ 134580 h 382856"/>
                      <a:gd name="connsiteX5" fmla="*/ 0 w 269160"/>
                      <a:gd name="connsiteY5" fmla="*/ 176346 h 382856"/>
                      <a:gd name="connsiteX6" fmla="*/ 125299 w 269160"/>
                      <a:gd name="connsiteY6" fmla="*/ 60329 h 382856"/>
                      <a:gd name="connsiteX7" fmla="*/ 129939 w 269160"/>
                      <a:gd name="connsiteY7" fmla="*/ 60329 h 382856"/>
                      <a:gd name="connsiteX8" fmla="*/ 129939 w 269160"/>
                      <a:gd name="connsiteY8" fmla="*/ 382857 h 382856"/>
                      <a:gd name="connsiteX9" fmla="*/ 136900 w 269160"/>
                      <a:gd name="connsiteY9" fmla="*/ 382857 h 382856"/>
                      <a:gd name="connsiteX10" fmla="*/ 136900 w 269160"/>
                      <a:gd name="connsiteY10" fmla="*/ 60329 h 382856"/>
                      <a:gd name="connsiteX11" fmla="*/ 269160 w 269160"/>
                      <a:gd name="connsiteY11" fmla="*/ 201870 h 382856"/>
                      <a:gd name="connsiteX12" fmla="*/ 266840 w 269160"/>
                      <a:gd name="connsiteY12" fmla="*/ 136900 h 382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69160" h="382856">
                        <a:moveTo>
                          <a:pt x="266840" y="136900"/>
                        </a:moveTo>
                        <a:cubicBezTo>
                          <a:pt x="259878" y="111377"/>
                          <a:pt x="183307" y="6961"/>
                          <a:pt x="136900" y="0"/>
                        </a:cubicBezTo>
                        <a:cubicBezTo>
                          <a:pt x="134580" y="0"/>
                          <a:pt x="132259" y="0"/>
                          <a:pt x="129939" y="0"/>
                        </a:cubicBezTo>
                        <a:cubicBezTo>
                          <a:pt x="127619" y="0"/>
                          <a:pt x="122978" y="0"/>
                          <a:pt x="120658" y="2320"/>
                        </a:cubicBezTo>
                        <a:cubicBezTo>
                          <a:pt x="78892" y="23203"/>
                          <a:pt x="2320" y="111377"/>
                          <a:pt x="0" y="134580"/>
                        </a:cubicBezTo>
                        <a:cubicBezTo>
                          <a:pt x="0" y="139221"/>
                          <a:pt x="0" y="155463"/>
                          <a:pt x="0" y="176346"/>
                        </a:cubicBezTo>
                        <a:cubicBezTo>
                          <a:pt x="25524" y="141541"/>
                          <a:pt x="83533" y="67290"/>
                          <a:pt x="125299" y="60329"/>
                        </a:cubicBezTo>
                        <a:cubicBezTo>
                          <a:pt x="127619" y="60329"/>
                          <a:pt x="127619" y="60329"/>
                          <a:pt x="129939" y="60329"/>
                        </a:cubicBezTo>
                        <a:lnTo>
                          <a:pt x="129939" y="382857"/>
                        </a:lnTo>
                        <a:lnTo>
                          <a:pt x="136900" y="382857"/>
                        </a:lnTo>
                        <a:lnTo>
                          <a:pt x="136900" y="60329"/>
                        </a:lnTo>
                        <a:cubicBezTo>
                          <a:pt x="178666" y="67290"/>
                          <a:pt x="241316" y="157784"/>
                          <a:pt x="269160" y="201870"/>
                        </a:cubicBezTo>
                        <a:cubicBezTo>
                          <a:pt x="269160" y="171705"/>
                          <a:pt x="269160" y="146182"/>
                          <a:pt x="266840" y="136900"/>
                        </a:cubicBezTo>
                        <a:close/>
                      </a:path>
                    </a:pathLst>
                  </a:custGeom>
                  <a:solidFill>
                    <a:srgbClr val="366078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2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5082928" y="4081503"/>
                  <a:ext cx="303841" cy="424185"/>
                  <a:chOff x="5082928" y="4081503"/>
                  <a:chExt cx="303841" cy="424185"/>
                </a:xfrm>
              </p:grpSpPr>
              <p:sp>
                <p:nvSpPr>
                  <p:cNvPr id="353" name="Freeform: Shape 352">
                    <a:extLst>
                      <a:ext uri="{FF2B5EF4-FFF2-40B4-BE49-F238E27FC236}">
                        <a16:creationId xmlns:a16="http://schemas.microsoft.com/office/drawing/2014/main" id="{7A1FBFBB-DC07-4138-B50B-17C48C6CE996}"/>
                      </a:ext>
                    </a:extLst>
                  </p:cNvPr>
                  <p:cNvSpPr/>
                  <p:nvPr/>
                </p:nvSpPr>
                <p:spPr>
                  <a:xfrm>
                    <a:off x="5082928" y="4097251"/>
                    <a:ext cx="303841" cy="408437"/>
                  </a:xfrm>
                  <a:custGeom>
                    <a:avLst/>
                    <a:gdLst>
                      <a:gd name="connsiteX0" fmla="*/ 299324 w 303841"/>
                      <a:gd name="connsiteY0" fmla="*/ 127675 h 408437"/>
                      <a:gd name="connsiteX1" fmla="*/ 146182 w 303841"/>
                      <a:gd name="connsiteY1" fmla="*/ 56 h 408437"/>
                      <a:gd name="connsiteX2" fmla="*/ 0 w 303841"/>
                      <a:gd name="connsiteY2" fmla="*/ 136957 h 408437"/>
                      <a:gd name="connsiteX3" fmla="*/ 0 w 303841"/>
                      <a:gd name="connsiteY3" fmla="*/ 139277 h 408437"/>
                      <a:gd name="connsiteX4" fmla="*/ 0 w 303841"/>
                      <a:gd name="connsiteY4" fmla="*/ 387554 h 408437"/>
                      <a:gd name="connsiteX5" fmla="*/ 0 w 303841"/>
                      <a:gd name="connsiteY5" fmla="*/ 406117 h 408437"/>
                      <a:gd name="connsiteX6" fmla="*/ 292363 w 303841"/>
                      <a:gd name="connsiteY6" fmla="*/ 408437 h 408437"/>
                      <a:gd name="connsiteX7" fmla="*/ 294684 w 303841"/>
                      <a:gd name="connsiteY7" fmla="*/ 392195 h 408437"/>
                      <a:gd name="connsiteX8" fmla="*/ 301645 w 303841"/>
                      <a:gd name="connsiteY8" fmla="*/ 139277 h 408437"/>
                      <a:gd name="connsiteX9" fmla="*/ 299324 w 303841"/>
                      <a:gd name="connsiteY9" fmla="*/ 127675 h 4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03841" h="408437">
                        <a:moveTo>
                          <a:pt x="299324" y="127675"/>
                        </a:moveTo>
                        <a:cubicBezTo>
                          <a:pt x="255238" y="67347"/>
                          <a:pt x="190268" y="-2263"/>
                          <a:pt x="146182" y="56"/>
                        </a:cubicBezTo>
                        <a:cubicBezTo>
                          <a:pt x="102095" y="2377"/>
                          <a:pt x="27844" y="97511"/>
                          <a:pt x="0" y="136957"/>
                        </a:cubicBezTo>
                        <a:cubicBezTo>
                          <a:pt x="0" y="136957"/>
                          <a:pt x="0" y="136957"/>
                          <a:pt x="0" y="139277"/>
                        </a:cubicBezTo>
                        <a:cubicBezTo>
                          <a:pt x="0" y="162481"/>
                          <a:pt x="0" y="378273"/>
                          <a:pt x="0" y="387554"/>
                        </a:cubicBezTo>
                        <a:lnTo>
                          <a:pt x="0" y="406117"/>
                        </a:lnTo>
                        <a:lnTo>
                          <a:pt x="292363" y="408437"/>
                        </a:lnTo>
                        <a:lnTo>
                          <a:pt x="294684" y="392195"/>
                        </a:lnTo>
                        <a:cubicBezTo>
                          <a:pt x="297004" y="355070"/>
                          <a:pt x="308606" y="169442"/>
                          <a:pt x="301645" y="139277"/>
                        </a:cubicBezTo>
                        <a:cubicBezTo>
                          <a:pt x="301645" y="132316"/>
                          <a:pt x="299324" y="129996"/>
                          <a:pt x="299324" y="127675"/>
                        </a:cubicBezTo>
                        <a:close/>
                      </a:path>
                    </a:pathLst>
                  </a:custGeom>
                  <a:solidFill>
                    <a:srgbClr val="9DD7F5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4" name="Freeform: Shape 353">
                    <a:extLst>
                      <a:ext uri="{FF2B5EF4-FFF2-40B4-BE49-F238E27FC236}">
                        <a16:creationId xmlns:a16="http://schemas.microsoft.com/office/drawing/2014/main" id="{518220A7-49F3-4385-9A7B-8F3E05CAAD23}"/>
                      </a:ext>
                    </a:extLst>
                  </p:cNvPr>
                  <p:cNvSpPr/>
                  <p:nvPr/>
                </p:nvSpPr>
                <p:spPr>
                  <a:xfrm>
                    <a:off x="5085248" y="4081503"/>
                    <a:ext cx="297004" cy="152705"/>
                  </a:xfrm>
                  <a:custGeom>
                    <a:avLst/>
                    <a:gdLst>
                      <a:gd name="connsiteX0" fmla="*/ 143862 w 297004"/>
                      <a:gd name="connsiteY0" fmla="*/ 15805 h 152705"/>
                      <a:gd name="connsiteX1" fmla="*/ 297004 w 297004"/>
                      <a:gd name="connsiteY1" fmla="*/ 143424 h 152705"/>
                      <a:gd name="connsiteX2" fmla="*/ 174026 w 297004"/>
                      <a:gd name="connsiteY2" fmla="*/ 6523 h 152705"/>
                      <a:gd name="connsiteX3" fmla="*/ 129939 w 297004"/>
                      <a:gd name="connsiteY3" fmla="*/ 4203 h 152705"/>
                      <a:gd name="connsiteX4" fmla="*/ 0 w 297004"/>
                      <a:gd name="connsiteY4" fmla="*/ 152705 h 152705"/>
                      <a:gd name="connsiteX5" fmla="*/ 143862 w 297004"/>
                      <a:gd name="connsiteY5" fmla="*/ 15805 h 152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7004" h="152705">
                        <a:moveTo>
                          <a:pt x="143862" y="15805"/>
                        </a:moveTo>
                        <a:cubicBezTo>
                          <a:pt x="187948" y="13485"/>
                          <a:pt x="252918" y="83095"/>
                          <a:pt x="297004" y="143424"/>
                        </a:cubicBezTo>
                        <a:cubicBezTo>
                          <a:pt x="283082" y="106299"/>
                          <a:pt x="220433" y="27406"/>
                          <a:pt x="174026" y="6523"/>
                        </a:cubicBezTo>
                        <a:cubicBezTo>
                          <a:pt x="157784" y="-437"/>
                          <a:pt x="141541" y="-2758"/>
                          <a:pt x="129939" y="4203"/>
                        </a:cubicBezTo>
                        <a:cubicBezTo>
                          <a:pt x="88173" y="27406"/>
                          <a:pt x="4641" y="117900"/>
                          <a:pt x="0" y="152705"/>
                        </a:cubicBezTo>
                        <a:cubicBezTo>
                          <a:pt x="25524" y="113259"/>
                          <a:pt x="99775" y="18125"/>
                          <a:pt x="143862" y="15805"/>
                        </a:cubicBezTo>
                        <a:close/>
                      </a:path>
                    </a:pathLst>
                  </a:custGeom>
                  <a:solidFill>
                    <a:srgbClr val="B3E3F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5" name="Freeform: Shape 354">
                    <a:extLst>
                      <a:ext uri="{FF2B5EF4-FFF2-40B4-BE49-F238E27FC236}">
                        <a16:creationId xmlns:a16="http://schemas.microsoft.com/office/drawing/2014/main" id="{54C9F3B4-863A-4592-98F3-D233A0E4F668}"/>
                      </a:ext>
                    </a:extLst>
                  </p:cNvPr>
                  <p:cNvSpPr/>
                  <p:nvPr/>
                </p:nvSpPr>
                <p:spPr>
                  <a:xfrm>
                    <a:off x="5236070" y="4162278"/>
                    <a:ext cx="132259" cy="322527"/>
                  </a:xfrm>
                  <a:custGeom>
                    <a:avLst/>
                    <a:gdLst>
                      <a:gd name="connsiteX0" fmla="*/ 0 w 132259"/>
                      <a:gd name="connsiteY0" fmla="*/ 0 h 322527"/>
                      <a:gd name="connsiteX1" fmla="*/ 0 w 132259"/>
                      <a:gd name="connsiteY1" fmla="*/ 322528 h 322527"/>
                      <a:gd name="connsiteX2" fmla="*/ 122978 w 132259"/>
                      <a:gd name="connsiteY2" fmla="*/ 322528 h 322527"/>
                      <a:gd name="connsiteX3" fmla="*/ 132260 w 132259"/>
                      <a:gd name="connsiteY3" fmla="*/ 139221 h 322527"/>
                      <a:gd name="connsiteX4" fmla="*/ 0 w 132259"/>
                      <a:gd name="connsiteY4" fmla="*/ 0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259" h="322527">
                        <a:moveTo>
                          <a:pt x="0" y="0"/>
                        </a:moveTo>
                        <a:lnTo>
                          <a:pt x="0" y="322528"/>
                        </a:lnTo>
                        <a:lnTo>
                          <a:pt x="122978" y="322528"/>
                        </a:lnTo>
                        <a:cubicBezTo>
                          <a:pt x="122978" y="322528"/>
                          <a:pt x="129939" y="213471"/>
                          <a:pt x="132260" y="139221"/>
                        </a:cubicBezTo>
                        <a:cubicBezTo>
                          <a:pt x="104416" y="97454"/>
                          <a:pt x="41766" y="696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6" name="Freeform: Shape 355">
                    <a:extLst>
                      <a:ext uri="{FF2B5EF4-FFF2-40B4-BE49-F238E27FC236}">
                        <a16:creationId xmlns:a16="http://schemas.microsoft.com/office/drawing/2014/main" id="{C8F3DC5E-77DC-41F8-8E39-36B63F93AF63}"/>
                      </a:ext>
                    </a:extLst>
                  </p:cNvPr>
                  <p:cNvSpPr/>
                  <p:nvPr/>
                </p:nvSpPr>
                <p:spPr>
                  <a:xfrm>
                    <a:off x="5101491" y="4159957"/>
                    <a:ext cx="127619" cy="322527"/>
                  </a:xfrm>
                  <a:custGeom>
                    <a:avLst/>
                    <a:gdLst>
                      <a:gd name="connsiteX0" fmla="*/ 0 w 127619"/>
                      <a:gd name="connsiteY0" fmla="*/ 118338 h 322527"/>
                      <a:gd name="connsiteX1" fmla="*/ 0 w 127619"/>
                      <a:gd name="connsiteY1" fmla="*/ 322528 h 322527"/>
                      <a:gd name="connsiteX2" fmla="*/ 127619 w 127619"/>
                      <a:gd name="connsiteY2" fmla="*/ 322528 h 322527"/>
                      <a:gd name="connsiteX3" fmla="*/ 127619 w 127619"/>
                      <a:gd name="connsiteY3" fmla="*/ 0 h 322527"/>
                      <a:gd name="connsiteX4" fmla="*/ 122978 w 127619"/>
                      <a:gd name="connsiteY4" fmla="*/ 0 h 322527"/>
                      <a:gd name="connsiteX5" fmla="*/ 0 w 127619"/>
                      <a:gd name="connsiteY5" fmla="*/ 118338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7619" h="322527">
                        <a:moveTo>
                          <a:pt x="0" y="118338"/>
                        </a:moveTo>
                        <a:cubicBezTo>
                          <a:pt x="0" y="190269"/>
                          <a:pt x="0" y="322528"/>
                          <a:pt x="0" y="322528"/>
                        </a:cubicBezTo>
                        <a:lnTo>
                          <a:pt x="127619" y="322528"/>
                        </a:lnTo>
                        <a:lnTo>
                          <a:pt x="127619" y="0"/>
                        </a:lnTo>
                        <a:cubicBezTo>
                          <a:pt x="125299" y="0"/>
                          <a:pt x="125299" y="0"/>
                          <a:pt x="122978" y="0"/>
                        </a:cubicBezTo>
                        <a:cubicBezTo>
                          <a:pt x="81212" y="9281"/>
                          <a:pt x="25524" y="83533"/>
                          <a:pt x="0" y="118338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57" name="Freeform: Shape 356">
                    <a:extLst>
                      <a:ext uri="{FF2B5EF4-FFF2-40B4-BE49-F238E27FC236}">
                        <a16:creationId xmlns:a16="http://schemas.microsoft.com/office/drawing/2014/main" id="{A7DAF3B0-C39D-4792-9718-942110712562}"/>
                      </a:ext>
                    </a:extLst>
                  </p:cNvPr>
                  <p:cNvSpPr/>
                  <p:nvPr/>
                </p:nvSpPr>
                <p:spPr>
                  <a:xfrm>
                    <a:off x="5099170" y="4099628"/>
                    <a:ext cx="269160" cy="382856"/>
                  </a:xfrm>
                  <a:custGeom>
                    <a:avLst/>
                    <a:gdLst>
                      <a:gd name="connsiteX0" fmla="*/ 266840 w 269160"/>
                      <a:gd name="connsiteY0" fmla="*/ 136900 h 382856"/>
                      <a:gd name="connsiteX1" fmla="*/ 136900 w 269160"/>
                      <a:gd name="connsiteY1" fmla="*/ 0 h 382856"/>
                      <a:gd name="connsiteX2" fmla="*/ 129939 w 269160"/>
                      <a:gd name="connsiteY2" fmla="*/ 0 h 382856"/>
                      <a:gd name="connsiteX3" fmla="*/ 120658 w 269160"/>
                      <a:gd name="connsiteY3" fmla="*/ 2320 h 382856"/>
                      <a:gd name="connsiteX4" fmla="*/ 0 w 269160"/>
                      <a:gd name="connsiteY4" fmla="*/ 134580 h 382856"/>
                      <a:gd name="connsiteX5" fmla="*/ 0 w 269160"/>
                      <a:gd name="connsiteY5" fmla="*/ 176346 h 382856"/>
                      <a:gd name="connsiteX6" fmla="*/ 125299 w 269160"/>
                      <a:gd name="connsiteY6" fmla="*/ 60329 h 382856"/>
                      <a:gd name="connsiteX7" fmla="*/ 129939 w 269160"/>
                      <a:gd name="connsiteY7" fmla="*/ 60329 h 382856"/>
                      <a:gd name="connsiteX8" fmla="*/ 129939 w 269160"/>
                      <a:gd name="connsiteY8" fmla="*/ 382857 h 382856"/>
                      <a:gd name="connsiteX9" fmla="*/ 136900 w 269160"/>
                      <a:gd name="connsiteY9" fmla="*/ 382857 h 382856"/>
                      <a:gd name="connsiteX10" fmla="*/ 136900 w 269160"/>
                      <a:gd name="connsiteY10" fmla="*/ 60329 h 382856"/>
                      <a:gd name="connsiteX11" fmla="*/ 269160 w 269160"/>
                      <a:gd name="connsiteY11" fmla="*/ 201870 h 382856"/>
                      <a:gd name="connsiteX12" fmla="*/ 266840 w 269160"/>
                      <a:gd name="connsiteY12" fmla="*/ 136900 h 382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69160" h="382856">
                        <a:moveTo>
                          <a:pt x="266840" y="136900"/>
                        </a:moveTo>
                        <a:cubicBezTo>
                          <a:pt x="259879" y="111377"/>
                          <a:pt x="183307" y="6961"/>
                          <a:pt x="136900" y="0"/>
                        </a:cubicBezTo>
                        <a:cubicBezTo>
                          <a:pt x="134580" y="0"/>
                          <a:pt x="132260" y="0"/>
                          <a:pt x="129939" y="0"/>
                        </a:cubicBezTo>
                        <a:cubicBezTo>
                          <a:pt x="127619" y="0"/>
                          <a:pt x="122978" y="0"/>
                          <a:pt x="120658" y="2320"/>
                        </a:cubicBezTo>
                        <a:cubicBezTo>
                          <a:pt x="78892" y="23203"/>
                          <a:pt x="2320" y="111377"/>
                          <a:pt x="0" y="134580"/>
                        </a:cubicBezTo>
                        <a:cubicBezTo>
                          <a:pt x="0" y="139221"/>
                          <a:pt x="0" y="155463"/>
                          <a:pt x="0" y="176346"/>
                        </a:cubicBezTo>
                        <a:cubicBezTo>
                          <a:pt x="25524" y="141541"/>
                          <a:pt x="83533" y="67290"/>
                          <a:pt x="125299" y="60329"/>
                        </a:cubicBezTo>
                        <a:cubicBezTo>
                          <a:pt x="127619" y="60329"/>
                          <a:pt x="127619" y="60329"/>
                          <a:pt x="129939" y="60329"/>
                        </a:cubicBezTo>
                        <a:lnTo>
                          <a:pt x="129939" y="382857"/>
                        </a:lnTo>
                        <a:lnTo>
                          <a:pt x="136900" y="382857"/>
                        </a:lnTo>
                        <a:lnTo>
                          <a:pt x="136900" y="60329"/>
                        </a:lnTo>
                        <a:cubicBezTo>
                          <a:pt x="178667" y="67290"/>
                          <a:pt x="241316" y="157784"/>
                          <a:pt x="269160" y="201870"/>
                        </a:cubicBezTo>
                        <a:cubicBezTo>
                          <a:pt x="269160" y="171705"/>
                          <a:pt x="269160" y="146182"/>
                          <a:pt x="266840" y="136900"/>
                        </a:cubicBezTo>
                        <a:close/>
                      </a:path>
                    </a:pathLst>
                  </a:custGeom>
                  <a:solidFill>
                    <a:srgbClr val="366078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8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3997006" y="4081503"/>
                  <a:ext cx="303841" cy="424185"/>
                  <a:chOff x="3997006" y="4081503"/>
                  <a:chExt cx="303841" cy="424185"/>
                </a:xfrm>
              </p:grpSpPr>
              <p:sp>
                <p:nvSpPr>
                  <p:cNvPr id="359" name="Freeform: Shape 358">
                    <a:extLst>
                      <a:ext uri="{FF2B5EF4-FFF2-40B4-BE49-F238E27FC236}">
                        <a16:creationId xmlns:a16="http://schemas.microsoft.com/office/drawing/2014/main" id="{F56223BA-A1AE-43F0-A011-2882967056A3}"/>
                      </a:ext>
                    </a:extLst>
                  </p:cNvPr>
                  <p:cNvSpPr/>
                  <p:nvPr/>
                </p:nvSpPr>
                <p:spPr>
                  <a:xfrm>
                    <a:off x="3997006" y="4097251"/>
                    <a:ext cx="303841" cy="408437"/>
                  </a:xfrm>
                  <a:custGeom>
                    <a:avLst/>
                    <a:gdLst>
                      <a:gd name="connsiteX0" fmla="*/ 299324 w 303841"/>
                      <a:gd name="connsiteY0" fmla="*/ 127675 h 408437"/>
                      <a:gd name="connsiteX1" fmla="*/ 146182 w 303841"/>
                      <a:gd name="connsiteY1" fmla="*/ 56 h 408437"/>
                      <a:gd name="connsiteX2" fmla="*/ 0 w 303841"/>
                      <a:gd name="connsiteY2" fmla="*/ 136957 h 408437"/>
                      <a:gd name="connsiteX3" fmla="*/ 0 w 303841"/>
                      <a:gd name="connsiteY3" fmla="*/ 139277 h 408437"/>
                      <a:gd name="connsiteX4" fmla="*/ 0 w 303841"/>
                      <a:gd name="connsiteY4" fmla="*/ 387554 h 408437"/>
                      <a:gd name="connsiteX5" fmla="*/ 0 w 303841"/>
                      <a:gd name="connsiteY5" fmla="*/ 406117 h 408437"/>
                      <a:gd name="connsiteX6" fmla="*/ 292364 w 303841"/>
                      <a:gd name="connsiteY6" fmla="*/ 408437 h 408437"/>
                      <a:gd name="connsiteX7" fmla="*/ 294684 w 303841"/>
                      <a:gd name="connsiteY7" fmla="*/ 392195 h 408437"/>
                      <a:gd name="connsiteX8" fmla="*/ 301645 w 303841"/>
                      <a:gd name="connsiteY8" fmla="*/ 139277 h 408437"/>
                      <a:gd name="connsiteX9" fmla="*/ 299324 w 303841"/>
                      <a:gd name="connsiteY9" fmla="*/ 127675 h 4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03841" h="408437">
                        <a:moveTo>
                          <a:pt x="299324" y="127675"/>
                        </a:moveTo>
                        <a:cubicBezTo>
                          <a:pt x="255238" y="67347"/>
                          <a:pt x="190268" y="-2263"/>
                          <a:pt x="146182" y="56"/>
                        </a:cubicBezTo>
                        <a:cubicBezTo>
                          <a:pt x="102095" y="2377"/>
                          <a:pt x="27844" y="97511"/>
                          <a:pt x="0" y="136957"/>
                        </a:cubicBezTo>
                        <a:cubicBezTo>
                          <a:pt x="0" y="136957"/>
                          <a:pt x="0" y="136957"/>
                          <a:pt x="0" y="139277"/>
                        </a:cubicBezTo>
                        <a:cubicBezTo>
                          <a:pt x="0" y="162481"/>
                          <a:pt x="0" y="378273"/>
                          <a:pt x="0" y="387554"/>
                        </a:cubicBezTo>
                        <a:lnTo>
                          <a:pt x="0" y="406117"/>
                        </a:lnTo>
                        <a:lnTo>
                          <a:pt x="292364" y="408437"/>
                        </a:lnTo>
                        <a:lnTo>
                          <a:pt x="294684" y="392195"/>
                        </a:lnTo>
                        <a:cubicBezTo>
                          <a:pt x="297004" y="355070"/>
                          <a:pt x="308606" y="169442"/>
                          <a:pt x="301645" y="139277"/>
                        </a:cubicBezTo>
                        <a:cubicBezTo>
                          <a:pt x="301645" y="132316"/>
                          <a:pt x="301645" y="129996"/>
                          <a:pt x="299324" y="127675"/>
                        </a:cubicBezTo>
                        <a:close/>
                      </a:path>
                    </a:pathLst>
                  </a:custGeom>
                  <a:solidFill>
                    <a:srgbClr val="9DD7F5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0" name="Freeform: Shape 359">
                    <a:extLst>
                      <a:ext uri="{FF2B5EF4-FFF2-40B4-BE49-F238E27FC236}">
                        <a16:creationId xmlns:a16="http://schemas.microsoft.com/office/drawing/2014/main" id="{31673EA7-B758-4BE7-871D-8828CD6377FE}"/>
                      </a:ext>
                    </a:extLst>
                  </p:cNvPr>
                  <p:cNvSpPr/>
                  <p:nvPr/>
                </p:nvSpPr>
                <p:spPr>
                  <a:xfrm>
                    <a:off x="3999327" y="4081503"/>
                    <a:ext cx="297003" cy="152705"/>
                  </a:xfrm>
                  <a:custGeom>
                    <a:avLst/>
                    <a:gdLst>
                      <a:gd name="connsiteX0" fmla="*/ 143861 w 297003"/>
                      <a:gd name="connsiteY0" fmla="*/ 15805 h 152705"/>
                      <a:gd name="connsiteX1" fmla="*/ 297004 w 297003"/>
                      <a:gd name="connsiteY1" fmla="*/ 143424 h 152705"/>
                      <a:gd name="connsiteX2" fmla="*/ 174026 w 297003"/>
                      <a:gd name="connsiteY2" fmla="*/ 6523 h 152705"/>
                      <a:gd name="connsiteX3" fmla="*/ 129939 w 297003"/>
                      <a:gd name="connsiteY3" fmla="*/ 4203 h 152705"/>
                      <a:gd name="connsiteX4" fmla="*/ 0 w 297003"/>
                      <a:gd name="connsiteY4" fmla="*/ 152705 h 152705"/>
                      <a:gd name="connsiteX5" fmla="*/ 143861 w 297003"/>
                      <a:gd name="connsiteY5" fmla="*/ 15805 h 152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7003" h="152705">
                        <a:moveTo>
                          <a:pt x="143861" y="15805"/>
                        </a:moveTo>
                        <a:cubicBezTo>
                          <a:pt x="187948" y="13485"/>
                          <a:pt x="252918" y="83095"/>
                          <a:pt x="297004" y="143424"/>
                        </a:cubicBezTo>
                        <a:cubicBezTo>
                          <a:pt x="283082" y="106299"/>
                          <a:pt x="220433" y="27406"/>
                          <a:pt x="174026" y="6523"/>
                        </a:cubicBezTo>
                        <a:cubicBezTo>
                          <a:pt x="157783" y="-437"/>
                          <a:pt x="141541" y="-2758"/>
                          <a:pt x="129939" y="4203"/>
                        </a:cubicBezTo>
                        <a:cubicBezTo>
                          <a:pt x="88173" y="27406"/>
                          <a:pt x="4641" y="117900"/>
                          <a:pt x="0" y="152705"/>
                        </a:cubicBezTo>
                        <a:cubicBezTo>
                          <a:pt x="27844" y="113259"/>
                          <a:pt x="99775" y="18125"/>
                          <a:pt x="143861" y="15805"/>
                        </a:cubicBezTo>
                        <a:close/>
                      </a:path>
                    </a:pathLst>
                  </a:custGeom>
                  <a:solidFill>
                    <a:srgbClr val="B3E3F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1" name="Freeform: Shape 360">
                    <a:extLst>
                      <a:ext uri="{FF2B5EF4-FFF2-40B4-BE49-F238E27FC236}">
                        <a16:creationId xmlns:a16="http://schemas.microsoft.com/office/drawing/2014/main" id="{F661DB24-6F6C-41C6-B974-B50120C28AD8}"/>
                      </a:ext>
                    </a:extLst>
                  </p:cNvPr>
                  <p:cNvSpPr/>
                  <p:nvPr/>
                </p:nvSpPr>
                <p:spPr>
                  <a:xfrm>
                    <a:off x="4152469" y="4162278"/>
                    <a:ext cx="132259" cy="322527"/>
                  </a:xfrm>
                  <a:custGeom>
                    <a:avLst/>
                    <a:gdLst>
                      <a:gd name="connsiteX0" fmla="*/ 0 w 132259"/>
                      <a:gd name="connsiteY0" fmla="*/ 0 h 322527"/>
                      <a:gd name="connsiteX1" fmla="*/ 0 w 132259"/>
                      <a:gd name="connsiteY1" fmla="*/ 322528 h 322527"/>
                      <a:gd name="connsiteX2" fmla="*/ 122978 w 132259"/>
                      <a:gd name="connsiteY2" fmla="*/ 322528 h 322527"/>
                      <a:gd name="connsiteX3" fmla="*/ 132260 w 132259"/>
                      <a:gd name="connsiteY3" fmla="*/ 139221 h 322527"/>
                      <a:gd name="connsiteX4" fmla="*/ 0 w 132259"/>
                      <a:gd name="connsiteY4" fmla="*/ 0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259" h="322527">
                        <a:moveTo>
                          <a:pt x="0" y="0"/>
                        </a:moveTo>
                        <a:lnTo>
                          <a:pt x="0" y="322528"/>
                        </a:lnTo>
                        <a:lnTo>
                          <a:pt x="122978" y="322528"/>
                        </a:lnTo>
                        <a:cubicBezTo>
                          <a:pt x="122978" y="322528"/>
                          <a:pt x="129939" y="213471"/>
                          <a:pt x="132260" y="139221"/>
                        </a:cubicBezTo>
                        <a:cubicBezTo>
                          <a:pt x="102095" y="97454"/>
                          <a:pt x="41766" y="696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2" name="Freeform: Shape 361">
                    <a:extLst>
                      <a:ext uri="{FF2B5EF4-FFF2-40B4-BE49-F238E27FC236}">
                        <a16:creationId xmlns:a16="http://schemas.microsoft.com/office/drawing/2014/main" id="{CF8A2806-8A5F-478C-BB0E-3C1DDD46679C}"/>
                      </a:ext>
                    </a:extLst>
                  </p:cNvPr>
                  <p:cNvSpPr/>
                  <p:nvPr/>
                </p:nvSpPr>
                <p:spPr>
                  <a:xfrm>
                    <a:off x="4015569" y="4159957"/>
                    <a:ext cx="127619" cy="322527"/>
                  </a:xfrm>
                  <a:custGeom>
                    <a:avLst/>
                    <a:gdLst>
                      <a:gd name="connsiteX0" fmla="*/ 0 w 127619"/>
                      <a:gd name="connsiteY0" fmla="*/ 118338 h 322527"/>
                      <a:gd name="connsiteX1" fmla="*/ 0 w 127619"/>
                      <a:gd name="connsiteY1" fmla="*/ 322528 h 322527"/>
                      <a:gd name="connsiteX2" fmla="*/ 127619 w 127619"/>
                      <a:gd name="connsiteY2" fmla="*/ 322528 h 322527"/>
                      <a:gd name="connsiteX3" fmla="*/ 127619 w 127619"/>
                      <a:gd name="connsiteY3" fmla="*/ 0 h 322527"/>
                      <a:gd name="connsiteX4" fmla="*/ 122978 w 127619"/>
                      <a:gd name="connsiteY4" fmla="*/ 0 h 322527"/>
                      <a:gd name="connsiteX5" fmla="*/ 0 w 127619"/>
                      <a:gd name="connsiteY5" fmla="*/ 118338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7619" h="322527">
                        <a:moveTo>
                          <a:pt x="0" y="118338"/>
                        </a:moveTo>
                        <a:cubicBezTo>
                          <a:pt x="0" y="190269"/>
                          <a:pt x="0" y="322528"/>
                          <a:pt x="0" y="322528"/>
                        </a:cubicBezTo>
                        <a:lnTo>
                          <a:pt x="127619" y="322528"/>
                        </a:lnTo>
                        <a:lnTo>
                          <a:pt x="127619" y="0"/>
                        </a:lnTo>
                        <a:cubicBezTo>
                          <a:pt x="125299" y="0"/>
                          <a:pt x="125299" y="0"/>
                          <a:pt x="122978" y="0"/>
                        </a:cubicBezTo>
                        <a:cubicBezTo>
                          <a:pt x="83532" y="9281"/>
                          <a:pt x="25524" y="83533"/>
                          <a:pt x="0" y="118338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3" name="Freeform: Shape 362">
                    <a:extLst>
                      <a:ext uri="{FF2B5EF4-FFF2-40B4-BE49-F238E27FC236}">
                        <a16:creationId xmlns:a16="http://schemas.microsoft.com/office/drawing/2014/main" id="{6A2E2059-3AD6-4A15-A2F3-800B96AC046E}"/>
                      </a:ext>
                    </a:extLst>
                  </p:cNvPr>
                  <p:cNvSpPr/>
                  <p:nvPr/>
                </p:nvSpPr>
                <p:spPr>
                  <a:xfrm>
                    <a:off x="4015569" y="4099628"/>
                    <a:ext cx="269159" cy="382856"/>
                  </a:xfrm>
                  <a:custGeom>
                    <a:avLst/>
                    <a:gdLst>
                      <a:gd name="connsiteX0" fmla="*/ 266840 w 269159"/>
                      <a:gd name="connsiteY0" fmla="*/ 136900 h 382856"/>
                      <a:gd name="connsiteX1" fmla="*/ 136900 w 269159"/>
                      <a:gd name="connsiteY1" fmla="*/ 0 h 382856"/>
                      <a:gd name="connsiteX2" fmla="*/ 129939 w 269159"/>
                      <a:gd name="connsiteY2" fmla="*/ 0 h 382856"/>
                      <a:gd name="connsiteX3" fmla="*/ 120658 w 269159"/>
                      <a:gd name="connsiteY3" fmla="*/ 2320 h 382856"/>
                      <a:gd name="connsiteX4" fmla="*/ 0 w 269159"/>
                      <a:gd name="connsiteY4" fmla="*/ 134580 h 382856"/>
                      <a:gd name="connsiteX5" fmla="*/ 0 w 269159"/>
                      <a:gd name="connsiteY5" fmla="*/ 176346 h 382856"/>
                      <a:gd name="connsiteX6" fmla="*/ 125299 w 269159"/>
                      <a:gd name="connsiteY6" fmla="*/ 60329 h 382856"/>
                      <a:gd name="connsiteX7" fmla="*/ 129939 w 269159"/>
                      <a:gd name="connsiteY7" fmla="*/ 60329 h 382856"/>
                      <a:gd name="connsiteX8" fmla="*/ 129939 w 269159"/>
                      <a:gd name="connsiteY8" fmla="*/ 382857 h 382856"/>
                      <a:gd name="connsiteX9" fmla="*/ 136900 w 269159"/>
                      <a:gd name="connsiteY9" fmla="*/ 382857 h 382856"/>
                      <a:gd name="connsiteX10" fmla="*/ 136900 w 269159"/>
                      <a:gd name="connsiteY10" fmla="*/ 60329 h 382856"/>
                      <a:gd name="connsiteX11" fmla="*/ 269160 w 269159"/>
                      <a:gd name="connsiteY11" fmla="*/ 201870 h 382856"/>
                      <a:gd name="connsiteX12" fmla="*/ 266840 w 269159"/>
                      <a:gd name="connsiteY12" fmla="*/ 136900 h 382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69159" h="382856">
                        <a:moveTo>
                          <a:pt x="266840" y="136900"/>
                        </a:moveTo>
                        <a:cubicBezTo>
                          <a:pt x="259879" y="111377"/>
                          <a:pt x="183307" y="6961"/>
                          <a:pt x="136900" y="0"/>
                        </a:cubicBezTo>
                        <a:cubicBezTo>
                          <a:pt x="134580" y="0"/>
                          <a:pt x="132260" y="0"/>
                          <a:pt x="129939" y="0"/>
                        </a:cubicBezTo>
                        <a:cubicBezTo>
                          <a:pt x="127619" y="0"/>
                          <a:pt x="122978" y="0"/>
                          <a:pt x="120658" y="2320"/>
                        </a:cubicBezTo>
                        <a:cubicBezTo>
                          <a:pt x="78892" y="23203"/>
                          <a:pt x="2320" y="111377"/>
                          <a:pt x="0" y="134580"/>
                        </a:cubicBezTo>
                        <a:cubicBezTo>
                          <a:pt x="0" y="139221"/>
                          <a:pt x="0" y="155463"/>
                          <a:pt x="0" y="176346"/>
                        </a:cubicBezTo>
                        <a:cubicBezTo>
                          <a:pt x="25524" y="141541"/>
                          <a:pt x="83532" y="67290"/>
                          <a:pt x="125299" y="60329"/>
                        </a:cubicBezTo>
                        <a:cubicBezTo>
                          <a:pt x="127619" y="60329"/>
                          <a:pt x="127619" y="60329"/>
                          <a:pt x="129939" y="60329"/>
                        </a:cubicBezTo>
                        <a:lnTo>
                          <a:pt x="129939" y="382857"/>
                        </a:lnTo>
                        <a:lnTo>
                          <a:pt x="136900" y="382857"/>
                        </a:lnTo>
                        <a:lnTo>
                          <a:pt x="136900" y="60329"/>
                        </a:lnTo>
                        <a:cubicBezTo>
                          <a:pt x="178667" y="67290"/>
                          <a:pt x="241316" y="157784"/>
                          <a:pt x="269160" y="201870"/>
                        </a:cubicBezTo>
                        <a:cubicBezTo>
                          <a:pt x="269160" y="171705"/>
                          <a:pt x="269160" y="146182"/>
                          <a:pt x="266840" y="136900"/>
                        </a:cubicBezTo>
                        <a:close/>
                      </a:path>
                    </a:pathLst>
                  </a:custGeom>
                  <a:solidFill>
                    <a:srgbClr val="366078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4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3646634" y="4081503"/>
                  <a:ext cx="303841" cy="424185"/>
                  <a:chOff x="3646634" y="4081503"/>
                  <a:chExt cx="303841" cy="424185"/>
                </a:xfrm>
              </p:grpSpPr>
              <p:sp>
                <p:nvSpPr>
                  <p:cNvPr id="365" name="Freeform: Shape 364">
                    <a:extLst>
                      <a:ext uri="{FF2B5EF4-FFF2-40B4-BE49-F238E27FC236}">
                        <a16:creationId xmlns:a16="http://schemas.microsoft.com/office/drawing/2014/main" id="{5B0D28D0-FF82-4E9C-8674-CD17E847C749}"/>
                      </a:ext>
                    </a:extLst>
                  </p:cNvPr>
                  <p:cNvSpPr/>
                  <p:nvPr/>
                </p:nvSpPr>
                <p:spPr>
                  <a:xfrm>
                    <a:off x="3646634" y="4097251"/>
                    <a:ext cx="303841" cy="408437"/>
                  </a:xfrm>
                  <a:custGeom>
                    <a:avLst/>
                    <a:gdLst>
                      <a:gd name="connsiteX0" fmla="*/ 299325 w 303841"/>
                      <a:gd name="connsiteY0" fmla="*/ 127675 h 408437"/>
                      <a:gd name="connsiteX1" fmla="*/ 146182 w 303841"/>
                      <a:gd name="connsiteY1" fmla="*/ 56 h 408437"/>
                      <a:gd name="connsiteX2" fmla="*/ 0 w 303841"/>
                      <a:gd name="connsiteY2" fmla="*/ 136957 h 408437"/>
                      <a:gd name="connsiteX3" fmla="*/ 0 w 303841"/>
                      <a:gd name="connsiteY3" fmla="*/ 139277 h 408437"/>
                      <a:gd name="connsiteX4" fmla="*/ 0 w 303841"/>
                      <a:gd name="connsiteY4" fmla="*/ 387554 h 408437"/>
                      <a:gd name="connsiteX5" fmla="*/ 0 w 303841"/>
                      <a:gd name="connsiteY5" fmla="*/ 406117 h 408437"/>
                      <a:gd name="connsiteX6" fmla="*/ 292364 w 303841"/>
                      <a:gd name="connsiteY6" fmla="*/ 408437 h 408437"/>
                      <a:gd name="connsiteX7" fmla="*/ 294684 w 303841"/>
                      <a:gd name="connsiteY7" fmla="*/ 392195 h 408437"/>
                      <a:gd name="connsiteX8" fmla="*/ 301645 w 303841"/>
                      <a:gd name="connsiteY8" fmla="*/ 139277 h 408437"/>
                      <a:gd name="connsiteX9" fmla="*/ 299325 w 303841"/>
                      <a:gd name="connsiteY9" fmla="*/ 127675 h 408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03841" h="408437">
                        <a:moveTo>
                          <a:pt x="299325" y="127675"/>
                        </a:moveTo>
                        <a:cubicBezTo>
                          <a:pt x="255238" y="67347"/>
                          <a:pt x="190269" y="-2263"/>
                          <a:pt x="146182" y="56"/>
                        </a:cubicBezTo>
                        <a:cubicBezTo>
                          <a:pt x="102095" y="2377"/>
                          <a:pt x="27844" y="97511"/>
                          <a:pt x="0" y="136957"/>
                        </a:cubicBezTo>
                        <a:cubicBezTo>
                          <a:pt x="0" y="136957"/>
                          <a:pt x="0" y="136957"/>
                          <a:pt x="0" y="139277"/>
                        </a:cubicBezTo>
                        <a:cubicBezTo>
                          <a:pt x="0" y="162481"/>
                          <a:pt x="0" y="378273"/>
                          <a:pt x="0" y="387554"/>
                        </a:cubicBezTo>
                        <a:lnTo>
                          <a:pt x="0" y="406117"/>
                        </a:lnTo>
                        <a:lnTo>
                          <a:pt x="292364" y="408437"/>
                        </a:lnTo>
                        <a:lnTo>
                          <a:pt x="294684" y="392195"/>
                        </a:lnTo>
                        <a:cubicBezTo>
                          <a:pt x="297004" y="355070"/>
                          <a:pt x="308606" y="169442"/>
                          <a:pt x="301645" y="139277"/>
                        </a:cubicBezTo>
                        <a:cubicBezTo>
                          <a:pt x="301645" y="132316"/>
                          <a:pt x="299325" y="129996"/>
                          <a:pt x="299325" y="127675"/>
                        </a:cubicBezTo>
                        <a:close/>
                      </a:path>
                    </a:pathLst>
                  </a:custGeom>
                  <a:solidFill>
                    <a:srgbClr val="9DD7F5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6" name="Freeform: Shape 365">
                    <a:extLst>
                      <a:ext uri="{FF2B5EF4-FFF2-40B4-BE49-F238E27FC236}">
                        <a16:creationId xmlns:a16="http://schemas.microsoft.com/office/drawing/2014/main" id="{0A66A08B-10CC-4B97-B94D-B020B7688D4E}"/>
                      </a:ext>
                    </a:extLst>
                  </p:cNvPr>
                  <p:cNvSpPr/>
                  <p:nvPr/>
                </p:nvSpPr>
                <p:spPr>
                  <a:xfrm>
                    <a:off x="3648954" y="4081503"/>
                    <a:ext cx="297004" cy="152705"/>
                  </a:xfrm>
                  <a:custGeom>
                    <a:avLst/>
                    <a:gdLst>
                      <a:gd name="connsiteX0" fmla="*/ 143861 w 297004"/>
                      <a:gd name="connsiteY0" fmla="*/ 15805 h 152705"/>
                      <a:gd name="connsiteX1" fmla="*/ 297004 w 297004"/>
                      <a:gd name="connsiteY1" fmla="*/ 143424 h 152705"/>
                      <a:gd name="connsiteX2" fmla="*/ 174026 w 297004"/>
                      <a:gd name="connsiteY2" fmla="*/ 6523 h 152705"/>
                      <a:gd name="connsiteX3" fmla="*/ 129939 w 297004"/>
                      <a:gd name="connsiteY3" fmla="*/ 4203 h 152705"/>
                      <a:gd name="connsiteX4" fmla="*/ 0 w 297004"/>
                      <a:gd name="connsiteY4" fmla="*/ 152705 h 152705"/>
                      <a:gd name="connsiteX5" fmla="*/ 143861 w 297004"/>
                      <a:gd name="connsiteY5" fmla="*/ 15805 h 1527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97004" h="152705">
                        <a:moveTo>
                          <a:pt x="143861" y="15805"/>
                        </a:moveTo>
                        <a:cubicBezTo>
                          <a:pt x="187948" y="13485"/>
                          <a:pt x="252918" y="83095"/>
                          <a:pt x="297004" y="143424"/>
                        </a:cubicBezTo>
                        <a:cubicBezTo>
                          <a:pt x="283082" y="106299"/>
                          <a:pt x="220433" y="27406"/>
                          <a:pt x="174026" y="6523"/>
                        </a:cubicBezTo>
                        <a:cubicBezTo>
                          <a:pt x="157784" y="-437"/>
                          <a:pt x="141541" y="-2758"/>
                          <a:pt x="129939" y="4203"/>
                        </a:cubicBezTo>
                        <a:cubicBezTo>
                          <a:pt x="88173" y="27406"/>
                          <a:pt x="4641" y="117900"/>
                          <a:pt x="0" y="152705"/>
                        </a:cubicBezTo>
                        <a:cubicBezTo>
                          <a:pt x="27844" y="113259"/>
                          <a:pt x="99775" y="18125"/>
                          <a:pt x="143861" y="15805"/>
                        </a:cubicBezTo>
                        <a:close/>
                      </a:path>
                    </a:pathLst>
                  </a:custGeom>
                  <a:solidFill>
                    <a:srgbClr val="B3E3FA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7" name="Freeform: Shape 366">
                    <a:extLst>
                      <a:ext uri="{FF2B5EF4-FFF2-40B4-BE49-F238E27FC236}">
                        <a16:creationId xmlns:a16="http://schemas.microsoft.com/office/drawing/2014/main" id="{F8D844A4-4076-4F63-8890-F8466209DE01}"/>
                      </a:ext>
                    </a:extLst>
                  </p:cNvPr>
                  <p:cNvSpPr/>
                  <p:nvPr/>
                </p:nvSpPr>
                <p:spPr>
                  <a:xfrm>
                    <a:off x="3799777" y="4162278"/>
                    <a:ext cx="132259" cy="322527"/>
                  </a:xfrm>
                  <a:custGeom>
                    <a:avLst/>
                    <a:gdLst>
                      <a:gd name="connsiteX0" fmla="*/ 0 w 132259"/>
                      <a:gd name="connsiteY0" fmla="*/ 0 h 322527"/>
                      <a:gd name="connsiteX1" fmla="*/ 0 w 132259"/>
                      <a:gd name="connsiteY1" fmla="*/ 322528 h 322527"/>
                      <a:gd name="connsiteX2" fmla="*/ 122978 w 132259"/>
                      <a:gd name="connsiteY2" fmla="*/ 322528 h 322527"/>
                      <a:gd name="connsiteX3" fmla="*/ 132260 w 132259"/>
                      <a:gd name="connsiteY3" fmla="*/ 139221 h 322527"/>
                      <a:gd name="connsiteX4" fmla="*/ 0 w 132259"/>
                      <a:gd name="connsiteY4" fmla="*/ 0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32259" h="322527">
                        <a:moveTo>
                          <a:pt x="0" y="0"/>
                        </a:moveTo>
                        <a:lnTo>
                          <a:pt x="0" y="322528"/>
                        </a:lnTo>
                        <a:lnTo>
                          <a:pt x="122978" y="322528"/>
                        </a:lnTo>
                        <a:cubicBezTo>
                          <a:pt x="122978" y="322528"/>
                          <a:pt x="129939" y="213471"/>
                          <a:pt x="132260" y="139221"/>
                        </a:cubicBezTo>
                        <a:cubicBezTo>
                          <a:pt x="104416" y="97454"/>
                          <a:pt x="44086" y="696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8" name="Freeform: Shape 367">
                    <a:extLst>
                      <a:ext uri="{FF2B5EF4-FFF2-40B4-BE49-F238E27FC236}">
                        <a16:creationId xmlns:a16="http://schemas.microsoft.com/office/drawing/2014/main" id="{33EEDCA6-86BD-4CFE-AEA8-3AE82A0A22B5}"/>
                      </a:ext>
                    </a:extLst>
                  </p:cNvPr>
                  <p:cNvSpPr/>
                  <p:nvPr/>
                </p:nvSpPr>
                <p:spPr>
                  <a:xfrm>
                    <a:off x="3665197" y="4159957"/>
                    <a:ext cx="127619" cy="322527"/>
                  </a:xfrm>
                  <a:custGeom>
                    <a:avLst/>
                    <a:gdLst>
                      <a:gd name="connsiteX0" fmla="*/ 0 w 127619"/>
                      <a:gd name="connsiteY0" fmla="*/ 118338 h 322527"/>
                      <a:gd name="connsiteX1" fmla="*/ 0 w 127619"/>
                      <a:gd name="connsiteY1" fmla="*/ 322528 h 322527"/>
                      <a:gd name="connsiteX2" fmla="*/ 127619 w 127619"/>
                      <a:gd name="connsiteY2" fmla="*/ 322528 h 322527"/>
                      <a:gd name="connsiteX3" fmla="*/ 127619 w 127619"/>
                      <a:gd name="connsiteY3" fmla="*/ 0 h 322527"/>
                      <a:gd name="connsiteX4" fmla="*/ 122978 w 127619"/>
                      <a:gd name="connsiteY4" fmla="*/ 0 h 322527"/>
                      <a:gd name="connsiteX5" fmla="*/ 0 w 127619"/>
                      <a:gd name="connsiteY5" fmla="*/ 118338 h 3225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27619" h="322527">
                        <a:moveTo>
                          <a:pt x="0" y="118338"/>
                        </a:moveTo>
                        <a:cubicBezTo>
                          <a:pt x="0" y="190269"/>
                          <a:pt x="0" y="322528"/>
                          <a:pt x="0" y="322528"/>
                        </a:cubicBezTo>
                        <a:lnTo>
                          <a:pt x="127619" y="322528"/>
                        </a:lnTo>
                        <a:lnTo>
                          <a:pt x="127619" y="0"/>
                        </a:lnTo>
                        <a:cubicBezTo>
                          <a:pt x="125299" y="0"/>
                          <a:pt x="125299" y="0"/>
                          <a:pt x="122978" y="0"/>
                        </a:cubicBezTo>
                        <a:cubicBezTo>
                          <a:pt x="83533" y="9281"/>
                          <a:pt x="25524" y="83533"/>
                          <a:pt x="0" y="118338"/>
                        </a:cubicBezTo>
                        <a:close/>
                      </a:path>
                    </a:pathLst>
                  </a:custGeom>
                  <a:solidFill>
                    <a:srgbClr val="3E6884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69" name="Freeform: Shape 368">
                    <a:extLst>
                      <a:ext uri="{FF2B5EF4-FFF2-40B4-BE49-F238E27FC236}">
                        <a16:creationId xmlns:a16="http://schemas.microsoft.com/office/drawing/2014/main" id="{DBEDDBBF-6161-437E-9A67-8792B3AD6869}"/>
                      </a:ext>
                    </a:extLst>
                  </p:cNvPr>
                  <p:cNvSpPr/>
                  <p:nvPr/>
                </p:nvSpPr>
                <p:spPr>
                  <a:xfrm>
                    <a:off x="3662876" y="4099628"/>
                    <a:ext cx="269159" cy="382856"/>
                  </a:xfrm>
                  <a:custGeom>
                    <a:avLst/>
                    <a:gdLst>
                      <a:gd name="connsiteX0" fmla="*/ 266840 w 269159"/>
                      <a:gd name="connsiteY0" fmla="*/ 136900 h 382856"/>
                      <a:gd name="connsiteX1" fmla="*/ 136900 w 269159"/>
                      <a:gd name="connsiteY1" fmla="*/ 0 h 382856"/>
                      <a:gd name="connsiteX2" fmla="*/ 129939 w 269159"/>
                      <a:gd name="connsiteY2" fmla="*/ 0 h 382856"/>
                      <a:gd name="connsiteX3" fmla="*/ 120658 w 269159"/>
                      <a:gd name="connsiteY3" fmla="*/ 2320 h 382856"/>
                      <a:gd name="connsiteX4" fmla="*/ 0 w 269159"/>
                      <a:gd name="connsiteY4" fmla="*/ 134580 h 382856"/>
                      <a:gd name="connsiteX5" fmla="*/ 0 w 269159"/>
                      <a:gd name="connsiteY5" fmla="*/ 176346 h 382856"/>
                      <a:gd name="connsiteX6" fmla="*/ 125299 w 269159"/>
                      <a:gd name="connsiteY6" fmla="*/ 60329 h 382856"/>
                      <a:gd name="connsiteX7" fmla="*/ 129939 w 269159"/>
                      <a:gd name="connsiteY7" fmla="*/ 60329 h 382856"/>
                      <a:gd name="connsiteX8" fmla="*/ 129939 w 269159"/>
                      <a:gd name="connsiteY8" fmla="*/ 382857 h 382856"/>
                      <a:gd name="connsiteX9" fmla="*/ 136900 w 269159"/>
                      <a:gd name="connsiteY9" fmla="*/ 382857 h 382856"/>
                      <a:gd name="connsiteX10" fmla="*/ 136900 w 269159"/>
                      <a:gd name="connsiteY10" fmla="*/ 60329 h 382856"/>
                      <a:gd name="connsiteX11" fmla="*/ 269160 w 269159"/>
                      <a:gd name="connsiteY11" fmla="*/ 201870 h 382856"/>
                      <a:gd name="connsiteX12" fmla="*/ 266840 w 269159"/>
                      <a:gd name="connsiteY12" fmla="*/ 136900 h 3828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69159" h="382856">
                        <a:moveTo>
                          <a:pt x="266840" y="136900"/>
                        </a:moveTo>
                        <a:cubicBezTo>
                          <a:pt x="259879" y="111377"/>
                          <a:pt x="183307" y="6961"/>
                          <a:pt x="136900" y="0"/>
                        </a:cubicBezTo>
                        <a:cubicBezTo>
                          <a:pt x="134580" y="0"/>
                          <a:pt x="132260" y="0"/>
                          <a:pt x="129939" y="0"/>
                        </a:cubicBezTo>
                        <a:cubicBezTo>
                          <a:pt x="127619" y="0"/>
                          <a:pt x="122978" y="0"/>
                          <a:pt x="120658" y="2320"/>
                        </a:cubicBezTo>
                        <a:cubicBezTo>
                          <a:pt x="78892" y="23203"/>
                          <a:pt x="2320" y="111377"/>
                          <a:pt x="0" y="134580"/>
                        </a:cubicBezTo>
                        <a:cubicBezTo>
                          <a:pt x="0" y="139221"/>
                          <a:pt x="0" y="155463"/>
                          <a:pt x="0" y="176346"/>
                        </a:cubicBezTo>
                        <a:cubicBezTo>
                          <a:pt x="25524" y="141541"/>
                          <a:pt x="83532" y="67290"/>
                          <a:pt x="125299" y="60329"/>
                        </a:cubicBezTo>
                        <a:cubicBezTo>
                          <a:pt x="127619" y="60329"/>
                          <a:pt x="127619" y="60329"/>
                          <a:pt x="129939" y="60329"/>
                        </a:cubicBezTo>
                        <a:lnTo>
                          <a:pt x="129939" y="382857"/>
                        </a:lnTo>
                        <a:lnTo>
                          <a:pt x="136900" y="382857"/>
                        </a:lnTo>
                        <a:lnTo>
                          <a:pt x="136900" y="60329"/>
                        </a:lnTo>
                        <a:cubicBezTo>
                          <a:pt x="178667" y="67290"/>
                          <a:pt x="241316" y="157784"/>
                          <a:pt x="269160" y="201870"/>
                        </a:cubicBezTo>
                        <a:cubicBezTo>
                          <a:pt x="269160" y="171705"/>
                          <a:pt x="269160" y="146182"/>
                          <a:pt x="266840" y="136900"/>
                        </a:cubicBezTo>
                        <a:close/>
                      </a:path>
                    </a:pathLst>
                  </a:custGeom>
                  <a:solidFill>
                    <a:srgbClr val="366078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70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3952571" y="1992755"/>
                  <a:ext cx="1725336" cy="853886"/>
                  <a:chOff x="3952571" y="1992755"/>
                  <a:chExt cx="1725336" cy="853886"/>
                </a:xfrm>
              </p:grpSpPr>
              <p:sp>
                <p:nvSpPr>
                  <p:cNvPr id="371" name="Freeform: Shape 370">
                    <a:extLst>
                      <a:ext uri="{FF2B5EF4-FFF2-40B4-BE49-F238E27FC236}">
                        <a16:creationId xmlns:a16="http://schemas.microsoft.com/office/drawing/2014/main" id="{88F3E330-7C8F-4025-95F6-3F2ACB86D7A3}"/>
                      </a:ext>
                    </a:extLst>
                  </p:cNvPr>
                  <p:cNvSpPr/>
                  <p:nvPr/>
                </p:nvSpPr>
                <p:spPr>
                  <a:xfrm>
                    <a:off x="3952571" y="2046122"/>
                    <a:ext cx="654686" cy="777315"/>
                  </a:xfrm>
                  <a:custGeom>
                    <a:avLst/>
                    <a:gdLst>
                      <a:gd name="connsiteX0" fmla="*/ 654686 w 654686"/>
                      <a:gd name="connsiteY0" fmla="*/ 0 h 777315"/>
                      <a:gd name="connsiteX1" fmla="*/ 349 w 654686"/>
                      <a:gd name="connsiteY1" fmla="*/ 770355 h 777315"/>
                      <a:gd name="connsiteX2" fmla="*/ 332158 w 654686"/>
                      <a:gd name="connsiteY2" fmla="*/ 777316 h 777315"/>
                      <a:gd name="connsiteX3" fmla="*/ 654686 w 654686"/>
                      <a:gd name="connsiteY3" fmla="*/ 0 h 7773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54686" h="777315">
                        <a:moveTo>
                          <a:pt x="654686" y="0"/>
                        </a:moveTo>
                        <a:cubicBezTo>
                          <a:pt x="-36777" y="215792"/>
                          <a:pt x="349" y="770355"/>
                          <a:pt x="349" y="770355"/>
                        </a:cubicBezTo>
                        <a:lnTo>
                          <a:pt x="332158" y="777316"/>
                        </a:lnTo>
                        <a:cubicBezTo>
                          <a:pt x="257907" y="392139"/>
                          <a:pt x="501544" y="125299"/>
                          <a:pt x="654686" y="0"/>
                        </a:cubicBezTo>
                        <a:close/>
                      </a:path>
                    </a:pathLst>
                  </a:custGeom>
                  <a:solidFill>
                    <a:srgbClr val="DCA327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2" name="Freeform: Shape 371">
                    <a:extLst>
                      <a:ext uri="{FF2B5EF4-FFF2-40B4-BE49-F238E27FC236}">
                        <a16:creationId xmlns:a16="http://schemas.microsoft.com/office/drawing/2014/main" id="{BB9DF6FF-CFA8-4999-A9E4-F2F6DAB512EF}"/>
                      </a:ext>
                    </a:extLst>
                  </p:cNvPr>
                  <p:cNvSpPr/>
                  <p:nvPr/>
                </p:nvSpPr>
                <p:spPr>
                  <a:xfrm>
                    <a:off x="4270984" y="1999715"/>
                    <a:ext cx="526541" cy="826043"/>
                  </a:xfrm>
                  <a:custGeom>
                    <a:avLst/>
                    <a:gdLst>
                      <a:gd name="connsiteX0" fmla="*/ 526541 w 526541"/>
                      <a:gd name="connsiteY0" fmla="*/ 0 h 826043"/>
                      <a:gd name="connsiteX1" fmla="*/ 336273 w 526541"/>
                      <a:gd name="connsiteY1" fmla="*/ 46407 h 826043"/>
                      <a:gd name="connsiteX2" fmla="*/ 13745 w 526541"/>
                      <a:gd name="connsiteY2" fmla="*/ 821402 h 826043"/>
                      <a:gd name="connsiteX3" fmla="*/ 336273 w 526541"/>
                      <a:gd name="connsiteY3" fmla="*/ 826043 h 826043"/>
                      <a:gd name="connsiteX4" fmla="*/ 526541 w 526541"/>
                      <a:gd name="connsiteY4" fmla="*/ 0 h 8260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6541" h="826043">
                        <a:moveTo>
                          <a:pt x="526541" y="0"/>
                        </a:moveTo>
                        <a:cubicBezTo>
                          <a:pt x="456931" y="13922"/>
                          <a:pt x="394281" y="27844"/>
                          <a:pt x="336273" y="46407"/>
                        </a:cubicBezTo>
                        <a:cubicBezTo>
                          <a:pt x="183130" y="171706"/>
                          <a:pt x="-60506" y="438546"/>
                          <a:pt x="13745" y="821402"/>
                        </a:cubicBezTo>
                        <a:lnTo>
                          <a:pt x="336273" y="826043"/>
                        </a:lnTo>
                        <a:cubicBezTo>
                          <a:pt x="303788" y="352693"/>
                          <a:pt x="440688" y="104416"/>
                          <a:pt x="526541" y="0"/>
                        </a:cubicBezTo>
                        <a:close/>
                      </a:path>
                    </a:pathLst>
                  </a:custGeom>
                  <a:solidFill>
                    <a:srgbClr val="EEBB2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3" name="Freeform: Shape 372">
                    <a:extLst>
                      <a:ext uri="{FF2B5EF4-FFF2-40B4-BE49-F238E27FC236}">
                        <a16:creationId xmlns:a16="http://schemas.microsoft.com/office/drawing/2014/main" id="{487FBB84-A25A-4C8A-B30E-DEF52E2FB185}"/>
                      </a:ext>
                    </a:extLst>
                  </p:cNvPr>
                  <p:cNvSpPr/>
                  <p:nvPr/>
                </p:nvSpPr>
                <p:spPr>
                  <a:xfrm>
                    <a:off x="4908902" y="2008997"/>
                    <a:ext cx="555189" cy="833004"/>
                  </a:xfrm>
                  <a:custGeom>
                    <a:avLst/>
                    <a:gdLst>
                      <a:gd name="connsiteX0" fmla="*/ 287723 w 555189"/>
                      <a:gd name="connsiteY0" fmla="*/ 111377 h 833004"/>
                      <a:gd name="connsiteX1" fmla="*/ 0 w 555189"/>
                      <a:gd name="connsiteY1" fmla="*/ 0 h 833004"/>
                      <a:gd name="connsiteX2" fmla="*/ 236675 w 555189"/>
                      <a:gd name="connsiteY2" fmla="*/ 828363 h 833004"/>
                      <a:gd name="connsiteX3" fmla="*/ 547601 w 555189"/>
                      <a:gd name="connsiteY3" fmla="*/ 833004 h 833004"/>
                      <a:gd name="connsiteX4" fmla="*/ 287723 w 555189"/>
                      <a:gd name="connsiteY4" fmla="*/ 111377 h 833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55189" h="833004">
                        <a:moveTo>
                          <a:pt x="287723" y="111377"/>
                        </a:moveTo>
                        <a:cubicBezTo>
                          <a:pt x="174026" y="55688"/>
                          <a:pt x="64970" y="18563"/>
                          <a:pt x="0" y="0"/>
                        </a:cubicBezTo>
                        <a:cubicBezTo>
                          <a:pt x="88173" y="129939"/>
                          <a:pt x="248277" y="424623"/>
                          <a:pt x="236675" y="828363"/>
                        </a:cubicBezTo>
                        <a:lnTo>
                          <a:pt x="547601" y="833004"/>
                        </a:lnTo>
                        <a:cubicBezTo>
                          <a:pt x="594008" y="501194"/>
                          <a:pt x="417662" y="248277"/>
                          <a:pt x="287723" y="111377"/>
                        </a:cubicBezTo>
                        <a:close/>
                      </a:path>
                    </a:pathLst>
                  </a:custGeom>
                  <a:solidFill>
                    <a:srgbClr val="FBD577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4" name="Freeform: Shape 373">
                    <a:extLst>
                      <a:ext uri="{FF2B5EF4-FFF2-40B4-BE49-F238E27FC236}">
                        <a16:creationId xmlns:a16="http://schemas.microsoft.com/office/drawing/2014/main" id="{79C2E1E7-BA2C-43AF-85B4-E1CF604290F5}"/>
                      </a:ext>
                    </a:extLst>
                  </p:cNvPr>
                  <p:cNvSpPr/>
                  <p:nvPr/>
                </p:nvSpPr>
                <p:spPr>
                  <a:xfrm>
                    <a:off x="5196625" y="2120374"/>
                    <a:ext cx="481282" cy="726267"/>
                  </a:xfrm>
                  <a:custGeom>
                    <a:avLst/>
                    <a:gdLst>
                      <a:gd name="connsiteX0" fmla="*/ 0 w 481282"/>
                      <a:gd name="connsiteY0" fmla="*/ 0 h 726267"/>
                      <a:gd name="connsiteX1" fmla="*/ 257558 w 481282"/>
                      <a:gd name="connsiteY1" fmla="*/ 721628 h 726267"/>
                      <a:gd name="connsiteX2" fmla="*/ 468710 w 481282"/>
                      <a:gd name="connsiteY2" fmla="*/ 726268 h 726267"/>
                      <a:gd name="connsiteX3" fmla="*/ 0 w 481282"/>
                      <a:gd name="connsiteY3" fmla="*/ 0 h 7262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1282" h="726267">
                        <a:moveTo>
                          <a:pt x="0" y="0"/>
                        </a:moveTo>
                        <a:cubicBezTo>
                          <a:pt x="127619" y="136900"/>
                          <a:pt x="303965" y="389818"/>
                          <a:pt x="257558" y="721628"/>
                        </a:cubicBezTo>
                        <a:lnTo>
                          <a:pt x="468710" y="726268"/>
                        </a:lnTo>
                        <a:cubicBezTo>
                          <a:pt x="545282" y="352692"/>
                          <a:pt x="257558" y="125299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FBE6A9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75" name="Freeform: Shape 374">
                    <a:extLst>
                      <a:ext uri="{FF2B5EF4-FFF2-40B4-BE49-F238E27FC236}">
                        <a16:creationId xmlns:a16="http://schemas.microsoft.com/office/drawing/2014/main" id="{9DE3610F-7173-4F4D-B0B6-51C9B7C01807}"/>
                      </a:ext>
                    </a:extLst>
                  </p:cNvPr>
                  <p:cNvSpPr/>
                  <p:nvPr/>
                </p:nvSpPr>
                <p:spPr>
                  <a:xfrm>
                    <a:off x="4602369" y="1992755"/>
                    <a:ext cx="543797" cy="844605"/>
                  </a:xfrm>
                  <a:custGeom>
                    <a:avLst/>
                    <a:gdLst>
                      <a:gd name="connsiteX0" fmla="*/ 239242 w 543797"/>
                      <a:gd name="connsiteY0" fmla="*/ 0 h 844605"/>
                      <a:gd name="connsiteX1" fmla="*/ 195156 w 543797"/>
                      <a:gd name="connsiteY1" fmla="*/ 6961 h 844605"/>
                      <a:gd name="connsiteX2" fmla="*/ 4888 w 543797"/>
                      <a:gd name="connsiteY2" fmla="*/ 835324 h 844605"/>
                      <a:gd name="connsiteX3" fmla="*/ 543208 w 543797"/>
                      <a:gd name="connsiteY3" fmla="*/ 844606 h 844605"/>
                      <a:gd name="connsiteX4" fmla="*/ 306533 w 543797"/>
                      <a:gd name="connsiteY4" fmla="*/ 16242 h 844605"/>
                      <a:gd name="connsiteX5" fmla="*/ 239242 w 543797"/>
                      <a:gd name="connsiteY5" fmla="*/ 0 h 844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43797" h="844605">
                        <a:moveTo>
                          <a:pt x="239242" y="0"/>
                        </a:moveTo>
                        <a:cubicBezTo>
                          <a:pt x="223000" y="2320"/>
                          <a:pt x="209078" y="4641"/>
                          <a:pt x="195156" y="6961"/>
                        </a:cubicBezTo>
                        <a:cubicBezTo>
                          <a:pt x="109303" y="111376"/>
                          <a:pt x="-27597" y="359654"/>
                          <a:pt x="4888" y="835324"/>
                        </a:cubicBezTo>
                        <a:lnTo>
                          <a:pt x="543208" y="844606"/>
                        </a:lnTo>
                        <a:cubicBezTo>
                          <a:pt x="554810" y="440866"/>
                          <a:pt x="392385" y="146181"/>
                          <a:pt x="306533" y="16242"/>
                        </a:cubicBezTo>
                        <a:cubicBezTo>
                          <a:pt x="264766" y="4641"/>
                          <a:pt x="239242" y="0"/>
                          <a:pt x="239242" y="0"/>
                        </a:cubicBezTo>
                        <a:close/>
                      </a:path>
                    </a:pathLst>
                  </a:custGeom>
                  <a:solidFill>
                    <a:srgbClr val="FFD44C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76" name="Freeform: Shape 375">
                  <a:extLst>
                    <a:ext uri="{FF2B5EF4-FFF2-40B4-BE49-F238E27FC236}">
                      <a16:creationId xmlns:a16="http://schemas.microsoft.com/office/drawing/2014/main" id="{5BDAB2EF-BD7D-4610-978E-06227E809732}"/>
                    </a:ext>
                  </a:extLst>
                </p:cNvPr>
                <p:cNvSpPr/>
                <p:nvPr/>
              </p:nvSpPr>
              <p:spPr>
                <a:xfrm>
                  <a:off x="2303154" y="2596044"/>
                  <a:ext cx="4448102" cy="1099843"/>
                </a:xfrm>
                <a:custGeom>
                  <a:avLst/>
                  <a:gdLst>
                    <a:gd name="connsiteX0" fmla="*/ 573125 w 4448102"/>
                    <a:gd name="connsiteY0" fmla="*/ 851566 h 1099843"/>
                    <a:gd name="connsiteX1" fmla="*/ 607930 w 4448102"/>
                    <a:gd name="connsiteY1" fmla="*/ 547602 h 1099843"/>
                    <a:gd name="connsiteX2" fmla="*/ 1139290 w 4448102"/>
                    <a:gd name="connsiteY2" fmla="*/ 218112 h 1099843"/>
                    <a:gd name="connsiteX3" fmla="*/ 1719376 w 4448102"/>
                    <a:gd name="connsiteY3" fmla="*/ 46407 h 1099843"/>
                    <a:gd name="connsiteX4" fmla="*/ 2266978 w 4448102"/>
                    <a:gd name="connsiteY4" fmla="*/ 0 h 1099843"/>
                    <a:gd name="connsiteX5" fmla="*/ 2668397 w 4448102"/>
                    <a:gd name="connsiteY5" fmla="*/ 23203 h 1099843"/>
                    <a:gd name="connsiteX6" fmla="*/ 3253125 w 4448102"/>
                    <a:gd name="connsiteY6" fmla="*/ 132260 h 1099843"/>
                    <a:gd name="connsiteX7" fmla="*/ 3378423 w 4448102"/>
                    <a:gd name="connsiteY7" fmla="*/ 566164 h 1099843"/>
                    <a:gd name="connsiteX8" fmla="*/ 1143930 w 4448102"/>
                    <a:gd name="connsiteY8" fmla="*/ 744831 h 1099843"/>
                    <a:gd name="connsiteX9" fmla="*/ 3986353 w 4448102"/>
                    <a:gd name="connsiteY9" fmla="*/ 802840 h 1099843"/>
                    <a:gd name="connsiteX10" fmla="*/ 4448103 w 4448102"/>
                    <a:gd name="connsiteY10" fmla="*/ 1099844 h 1099843"/>
                    <a:gd name="connsiteX11" fmla="*/ 0 w 4448102"/>
                    <a:gd name="connsiteY11" fmla="*/ 1069679 h 1099843"/>
                    <a:gd name="connsiteX12" fmla="*/ 573125 w 4448102"/>
                    <a:gd name="connsiteY12" fmla="*/ 851566 h 1099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448102" h="1099843">
                      <a:moveTo>
                        <a:pt x="573125" y="851566"/>
                      </a:moveTo>
                      <a:lnTo>
                        <a:pt x="607930" y="547602"/>
                      </a:lnTo>
                      <a:cubicBezTo>
                        <a:pt x="607930" y="547602"/>
                        <a:pt x="786597" y="371255"/>
                        <a:pt x="1139290" y="218112"/>
                      </a:cubicBezTo>
                      <a:cubicBezTo>
                        <a:pt x="1297073" y="150822"/>
                        <a:pt x="1489662" y="85853"/>
                        <a:pt x="1719376" y="46407"/>
                      </a:cubicBezTo>
                      <a:cubicBezTo>
                        <a:pt x="1884121" y="16242"/>
                        <a:pt x="2065108" y="0"/>
                        <a:pt x="2266978" y="0"/>
                      </a:cubicBezTo>
                      <a:cubicBezTo>
                        <a:pt x="2408519" y="0"/>
                        <a:pt x="2543099" y="9281"/>
                        <a:pt x="2668397" y="23203"/>
                      </a:cubicBezTo>
                      <a:cubicBezTo>
                        <a:pt x="2888830" y="46407"/>
                        <a:pt x="3083739" y="85853"/>
                        <a:pt x="3253125" y="132260"/>
                      </a:cubicBezTo>
                      <a:lnTo>
                        <a:pt x="3378423" y="566164"/>
                      </a:lnTo>
                      <a:cubicBezTo>
                        <a:pt x="2062787" y="396779"/>
                        <a:pt x="1143930" y="744831"/>
                        <a:pt x="1143930" y="744831"/>
                      </a:cubicBezTo>
                      <a:cubicBezTo>
                        <a:pt x="2714804" y="450147"/>
                        <a:pt x="3986353" y="802840"/>
                        <a:pt x="3986353" y="802840"/>
                      </a:cubicBezTo>
                      <a:lnTo>
                        <a:pt x="4448103" y="1099844"/>
                      </a:lnTo>
                      <a:lnTo>
                        <a:pt x="0" y="1069679"/>
                      </a:lnTo>
                      <a:lnTo>
                        <a:pt x="573125" y="851566"/>
                      </a:lnTo>
                      <a:close/>
                    </a:path>
                  </a:pathLst>
                </a:custGeom>
                <a:solidFill>
                  <a:srgbClr val="7ABAE6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Freeform: Shape 376">
                  <a:extLst>
                    <a:ext uri="{FF2B5EF4-FFF2-40B4-BE49-F238E27FC236}">
                      <a16:creationId xmlns:a16="http://schemas.microsoft.com/office/drawing/2014/main" id="{EB41EBF5-DFDB-4854-B41D-6B60CF3A397C}"/>
                    </a:ext>
                  </a:extLst>
                </p:cNvPr>
                <p:cNvSpPr/>
                <p:nvPr/>
              </p:nvSpPr>
              <p:spPr>
                <a:xfrm>
                  <a:off x="3444764" y="2728304"/>
                  <a:ext cx="3661505" cy="969904"/>
                </a:xfrm>
                <a:custGeom>
                  <a:avLst/>
                  <a:gdLst>
                    <a:gd name="connsiteX0" fmla="*/ 0 w 3661505"/>
                    <a:gd name="connsiteY0" fmla="*/ 612571 h 969904"/>
                    <a:gd name="connsiteX1" fmla="*/ 2234493 w 3661505"/>
                    <a:gd name="connsiteY1" fmla="*/ 433905 h 969904"/>
                    <a:gd name="connsiteX2" fmla="*/ 2109194 w 3661505"/>
                    <a:gd name="connsiteY2" fmla="*/ 0 h 969904"/>
                    <a:gd name="connsiteX3" fmla="*/ 2116155 w 3661505"/>
                    <a:gd name="connsiteY3" fmla="*/ 2320 h 969904"/>
                    <a:gd name="connsiteX4" fmla="*/ 2872588 w 3661505"/>
                    <a:gd name="connsiteY4" fmla="*/ 320208 h 969904"/>
                    <a:gd name="connsiteX5" fmla="*/ 2939878 w 3661505"/>
                    <a:gd name="connsiteY5" fmla="*/ 607930 h 969904"/>
                    <a:gd name="connsiteX6" fmla="*/ 3661505 w 3661505"/>
                    <a:gd name="connsiteY6" fmla="*/ 969904 h 969904"/>
                    <a:gd name="connsiteX7" fmla="*/ 3304172 w 3661505"/>
                    <a:gd name="connsiteY7" fmla="*/ 967584 h 969904"/>
                    <a:gd name="connsiteX8" fmla="*/ 2842424 w 3661505"/>
                    <a:gd name="connsiteY8" fmla="*/ 670580 h 969904"/>
                    <a:gd name="connsiteX9" fmla="*/ 0 w 3661505"/>
                    <a:gd name="connsiteY9" fmla="*/ 612571 h 96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61505" h="969904">
                      <a:moveTo>
                        <a:pt x="0" y="612571"/>
                      </a:moveTo>
                      <a:cubicBezTo>
                        <a:pt x="0" y="612571"/>
                        <a:pt x="921177" y="264520"/>
                        <a:pt x="2234493" y="433905"/>
                      </a:cubicBezTo>
                      <a:lnTo>
                        <a:pt x="2109194" y="0"/>
                      </a:lnTo>
                      <a:cubicBezTo>
                        <a:pt x="2111515" y="0"/>
                        <a:pt x="2113835" y="0"/>
                        <a:pt x="2116155" y="2320"/>
                      </a:cubicBezTo>
                      <a:cubicBezTo>
                        <a:pt x="2603428" y="134580"/>
                        <a:pt x="2872588" y="320208"/>
                        <a:pt x="2872588" y="320208"/>
                      </a:cubicBezTo>
                      <a:lnTo>
                        <a:pt x="2939878" y="607930"/>
                      </a:lnTo>
                      <a:lnTo>
                        <a:pt x="3661505" y="969904"/>
                      </a:lnTo>
                      <a:lnTo>
                        <a:pt x="3304172" y="967584"/>
                      </a:lnTo>
                      <a:lnTo>
                        <a:pt x="2842424" y="670580"/>
                      </a:lnTo>
                      <a:cubicBezTo>
                        <a:pt x="2842424" y="670580"/>
                        <a:pt x="1570874" y="317887"/>
                        <a:pt x="0" y="612571"/>
                      </a:cubicBezTo>
                      <a:close/>
                    </a:path>
                  </a:pathLst>
                </a:custGeom>
                <a:solidFill>
                  <a:srgbClr val="91D0F2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Freeform: Shape 377">
                  <a:extLst>
                    <a:ext uri="{FF2B5EF4-FFF2-40B4-BE49-F238E27FC236}">
                      <a16:creationId xmlns:a16="http://schemas.microsoft.com/office/drawing/2014/main" id="{37E4B73C-CB78-45F5-A5A1-1051121BA022}"/>
                    </a:ext>
                  </a:extLst>
                </p:cNvPr>
                <p:cNvSpPr/>
                <p:nvPr/>
              </p:nvSpPr>
              <p:spPr>
                <a:xfrm>
                  <a:off x="5927534" y="4640269"/>
                  <a:ext cx="693783" cy="169384"/>
                </a:xfrm>
                <a:custGeom>
                  <a:avLst/>
                  <a:gdLst>
                    <a:gd name="connsiteX0" fmla="*/ 415342 w 693783"/>
                    <a:gd name="connsiteY0" fmla="*/ 0 h 169384"/>
                    <a:gd name="connsiteX1" fmla="*/ 0 w 693783"/>
                    <a:gd name="connsiteY1" fmla="*/ 0 h 169384"/>
                    <a:gd name="connsiteX2" fmla="*/ 143861 w 693783"/>
                    <a:gd name="connsiteY2" fmla="*/ 169385 h 169384"/>
                    <a:gd name="connsiteX3" fmla="*/ 693783 w 693783"/>
                    <a:gd name="connsiteY3" fmla="*/ 169385 h 1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93783" h="169384">
                      <a:moveTo>
                        <a:pt x="415342" y="0"/>
                      </a:moveTo>
                      <a:lnTo>
                        <a:pt x="0" y="0"/>
                      </a:lnTo>
                      <a:lnTo>
                        <a:pt x="143861" y="169385"/>
                      </a:lnTo>
                      <a:lnTo>
                        <a:pt x="693783" y="169385"/>
                      </a:lnTo>
                      <a:close/>
                    </a:path>
                  </a:pathLst>
                </a:custGeom>
                <a:solidFill>
                  <a:srgbClr val="B7D2E5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79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2277630" y="4637948"/>
                  <a:ext cx="4714942" cy="399098"/>
                  <a:chOff x="2277630" y="4637948"/>
                  <a:chExt cx="4714942" cy="399098"/>
                </a:xfrm>
                <a:solidFill>
                  <a:srgbClr val="9CBBCE"/>
                </a:solidFill>
              </p:grpSpPr>
              <p:sp>
                <p:nvSpPr>
                  <p:cNvPr id="380" name="Freeform: Shape 379">
                    <a:extLst>
                      <a:ext uri="{FF2B5EF4-FFF2-40B4-BE49-F238E27FC236}">
                        <a16:creationId xmlns:a16="http://schemas.microsoft.com/office/drawing/2014/main" id="{52191CB9-F8ED-404D-838B-E559D56E03F9}"/>
                      </a:ext>
                    </a:extLst>
                  </p:cNvPr>
                  <p:cNvSpPr/>
                  <p:nvPr/>
                </p:nvSpPr>
                <p:spPr>
                  <a:xfrm>
                    <a:off x="2277630" y="4637948"/>
                    <a:ext cx="3979392" cy="394458"/>
                  </a:xfrm>
                  <a:custGeom>
                    <a:avLst/>
                    <a:gdLst>
                      <a:gd name="connsiteX0" fmla="*/ 645056 w 3979392"/>
                      <a:gd name="connsiteY0" fmla="*/ 0 h 394458"/>
                      <a:gd name="connsiteX1" fmla="*/ 0 w 3979392"/>
                      <a:gd name="connsiteY1" fmla="*/ 394459 h 394458"/>
                      <a:gd name="connsiteX2" fmla="*/ 3979393 w 3979392"/>
                      <a:gd name="connsiteY2" fmla="*/ 394459 h 394458"/>
                      <a:gd name="connsiteX3" fmla="*/ 3649904 w 3979392"/>
                      <a:gd name="connsiteY3" fmla="*/ 2320 h 3944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979392" h="394458">
                        <a:moveTo>
                          <a:pt x="645056" y="0"/>
                        </a:moveTo>
                        <a:lnTo>
                          <a:pt x="0" y="394459"/>
                        </a:lnTo>
                        <a:lnTo>
                          <a:pt x="3979393" y="394459"/>
                        </a:lnTo>
                        <a:lnTo>
                          <a:pt x="3649904" y="2320"/>
                        </a:lnTo>
                        <a:close/>
                      </a:path>
                    </a:pathLst>
                  </a:custGeom>
                  <a:solidFill>
                    <a:srgbClr val="9CBBC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1" name="Freeform: Shape 380">
                    <a:extLst>
                      <a:ext uri="{FF2B5EF4-FFF2-40B4-BE49-F238E27FC236}">
                        <a16:creationId xmlns:a16="http://schemas.microsoft.com/office/drawing/2014/main" id="{D4C0C1EC-4A7C-43A8-8899-4CE3D624D716}"/>
                      </a:ext>
                    </a:extLst>
                  </p:cNvPr>
                  <p:cNvSpPr/>
                  <p:nvPr/>
                </p:nvSpPr>
                <p:spPr>
                  <a:xfrm>
                    <a:off x="6071395" y="4809654"/>
                    <a:ext cx="921177" cy="227393"/>
                  </a:xfrm>
                  <a:custGeom>
                    <a:avLst/>
                    <a:gdLst>
                      <a:gd name="connsiteX0" fmla="*/ 549922 w 921177"/>
                      <a:gd name="connsiteY0" fmla="*/ 0 h 227393"/>
                      <a:gd name="connsiteX1" fmla="*/ 0 w 921177"/>
                      <a:gd name="connsiteY1" fmla="*/ 0 h 227393"/>
                      <a:gd name="connsiteX2" fmla="*/ 185628 w 921177"/>
                      <a:gd name="connsiteY2" fmla="*/ 222753 h 227393"/>
                      <a:gd name="connsiteX3" fmla="*/ 921177 w 921177"/>
                      <a:gd name="connsiteY3" fmla="*/ 227394 h 227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1177" h="227393">
                        <a:moveTo>
                          <a:pt x="549922" y="0"/>
                        </a:moveTo>
                        <a:lnTo>
                          <a:pt x="0" y="0"/>
                        </a:lnTo>
                        <a:lnTo>
                          <a:pt x="185628" y="222753"/>
                        </a:lnTo>
                        <a:lnTo>
                          <a:pt x="921177" y="227394"/>
                        </a:lnTo>
                        <a:close/>
                      </a:path>
                    </a:pathLst>
                  </a:custGeom>
                  <a:solidFill>
                    <a:srgbClr val="9CBBC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2" name="Freeform: Shape 381">
                  <a:extLst>
                    <a:ext uri="{FF2B5EF4-FFF2-40B4-BE49-F238E27FC236}">
                      <a16:creationId xmlns:a16="http://schemas.microsoft.com/office/drawing/2014/main" id="{C39E3799-3414-4E18-9739-F2E9FA6EBA41}"/>
                    </a:ext>
                  </a:extLst>
                </p:cNvPr>
                <p:cNvSpPr/>
                <p:nvPr/>
              </p:nvSpPr>
              <p:spPr>
                <a:xfrm>
                  <a:off x="2073440" y="5032407"/>
                  <a:ext cx="5181331" cy="164744"/>
                </a:xfrm>
                <a:custGeom>
                  <a:avLst/>
                  <a:gdLst>
                    <a:gd name="connsiteX0" fmla="*/ 4919133 w 5181331"/>
                    <a:gd name="connsiteY0" fmla="*/ 4640 h 164744"/>
                    <a:gd name="connsiteX1" fmla="*/ 4183583 w 5181331"/>
                    <a:gd name="connsiteY1" fmla="*/ 0 h 164744"/>
                    <a:gd name="connsiteX2" fmla="*/ 204190 w 5181331"/>
                    <a:gd name="connsiteY2" fmla="*/ 0 h 164744"/>
                    <a:gd name="connsiteX3" fmla="*/ 0 w 5181331"/>
                    <a:gd name="connsiteY3" fmla="*/ 125299 h 164744"/>
                    <a:gd name="connsiteX4" fmla="*/ 5181332 w 5181331"/>
                    <a:gd name="connsiteY4" fmla="*/ 164745 h 164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81331" h="164744">
                      <a:moveTo>
                        <a:pt x="4919133" y="4640"/>
                      </a:moveTo>
                      <a:lnTo>
                        <a:pt x="4183583" y="0"/>
                      </a:lnTo>
                      <a:lnTo>
                        <a:pt x="204190" y="0"/>
                      </a:lnTo>
                      <a:lnTo>
                        <a:pt x="0" y="125299"/>
                      </a:lnTo>
                      <a:lnTo>
                        <a:pt x="5181332" y="164745"/>
                      </a:lnTo>
                      <a:close/>
                    </a:path>
                  </a:pathLst>
                </a:custGeom>
                <a:solidFill>
                  <a:srgbClr val="B7D2E5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83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6412486" y="3753897"/>
                  <a:ext cx="424622" cy="1236743"/>
                  <a:chOff x="6412486" y="3753897"/>
                  <a:chExt cx="424622" cy="1236743"/>
                </a:xfrm>
              </p:grpSpPr>
              <p:sp>
                <p:nvSpPr>
                  <p:cNvPr id="384" name="Freeform: Shape 383">
                    <a:extLst>
                      <a:ext uri="{FF2B5EF4-FFF2-40B4-BE49-F238E27FC236}">
                        <a16:creationId xmlns:a16="http://schemas.microsoft.com/office/drawing/2014/main" id="{CA2F62C6-B9A1-410A-9B66-45F80744C135}"/>
                      </a:ext>
                    </a:extLst>
                  </p:cNvPr>
                  <p:cNvSpPr/>
                  <p:nvPr/>
                </p:nvSpPr>
                <p:spPr>
                  <a:xfrm>
                    <a:off x="6412486" y="3753897"/>
                    <a:ext cx="146181" cy="1236743"/>
                  </a:xfrm>
                  <a:custGeom>
                    <a:avLst/>
                    <a:gdLst>
                      <a:gd name="connsiteX0" fmla="*/ 0 w 146181"/>
                      <a:gd name="connsiteY0" fmla="*/ 44086 h 1236743"/>
                      <a:gd name="connsiteX1" fmla="*/ 136900 w 146181"/>
                      <a:gd name="connsiteY1" fmla="*/ 0 h 1236743"/>
                      <a:gd name="connsiteX2" fmla="*/ 146181 w 146181"/>
                      <a:gd name="connsiteY2" fmla="*/ 1236744 h 1236743"/>
                      <a:gd name="connsiteX3" fmla="*/ 4640 w 146181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181" h="1236743">
                        <a:moveTo>
                          <a:pt x="0" y="44086"/>
                        </a:moveTo>
                        <a:lnTo>
                          <a:pt x="136900" y="0"/>
                        </a:lnTo>
                        <a:lnTo>
                          <a:pt x="146181" y="1236744"/>
                        </a:lnTo>
                        <a:lnTo>
                          <a:pt x="4640" y="1236744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5" name="Freeform: Shape 384">
                    <a:extLst>
                      <a:ext uri="{FF2B5EF4-FFF2-40B4-BE49-F238E27FC236}">
                        <a16:creationId xmlns:a16="http://schemas.microsoft.com/office/drawing/2014/main" id="{5F40E204-31CB-40BD-8BA1-B1E63B6DBCBC}"/>
                      </a:ext>
                    </a:extLst>
                  </p:cNvPr>
                  <p:cNvSpPr/>
                  <p:nvPr/>
                </p:nvSpPr>
                <p:spPr>
                  <a:xfrm>
                    <a:off x="6549386" y="3753897"/>
                    <a:ext cx="180986" cy="1236743"/>
                  </a:xfrm>
                  <a:custGeom>
                    <a:avLst/>
                    <a:gdLst>
                      <a:gd name="connsiteX0" fmla="*/ 0 w 180986"/>
                      <a:gd name="connsiteY0" fmla="*/ 0 h 1236743"/>
                      <a:gd name="connsiteX1" fmla="*/ 160104 w 180986"/>
                      <a:gd name="connsiteY1" fmla="*/ 0 h 1236743"/>
                      <a:gd name="connsiteX2" fmla="*/ 180987 w 180986"/>
                      <a:gd name="connsiteY2" fmla="*/ 1236744 h 1236743"/>
                      <a:gd name="connsiteX3" fmla="*/ 9281 w 180986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986" h="1236743">
                        <a:moveTo>
                          <a:pt x="0" y="0"/>
                        </a:moveTo>
                        <a:lnTo>
                          <a:pt x="160104" y="0"/>
                        </a:lnTo>
                        <a:lnTo>
                          <a:pt x="180987" y="1236744"/>
                        </a:lnTo>
                        <a:lnTo>
                          <a:pt x="9281" y="1236744"/>
                        </a:lnTo>
                        <a:close/>
                      </a:path>
                    </a:pathLst>
                  </a:custGeom>
                  <a:solidFill>
                    <a:srgbClr val="6690B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6" name="Freeform: Shape 385">
                    <a:extLst>
                      <a:ext uri="{FF2B5EF4-FFF2-40B4-BE49-F238E27FC236}">
                        <a16:creationId xmlns:a16="http://schemas.microsoft.com/office/drawing/2014/main" id="{883378D7-FBFB-455C-A782-A2CD6A7F5936}"/>
                      </a:ext>
                    </a:extLst>
                  </p:cNvPr>
                  <p:cNvSpPr/>
                  <p:nvPr/>
                </p:nvSpPr>
                <p:spPr>
                  <a:xfrm>
                    <a:off x="6709490" y="3753897"/>
                    <a:ext cx="127619" cy="1236743"/>
                  </a:xfrm>
                  <a:custGeom>
                    <a:avLst/>
                    <a:gdLst>
                      <a:gd name="connsiteX0" fmla="*/ 0 w 127619"/>
                      <a:gd name="connsiteY0" fmla="*/ 0 h 1236743"/>
                      <a:gd name="connsiteX1" fmla="*/ 104416 w 127619"/>
                      <a:gd name="connsiteY1" fmla="*/ 51048 h 1236743"/>
                      <a:gd name="connsiteX2" fmla="*/ 127619 w 127619"/>
                      <a:gd name="connsiteY2" fmla="*/ 1236744 h 1236743"/>
                      <a:gd name="connsiteX3" fmla="*/ 20883 w 127619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619" h="1236743">
                        <a:moveTo>
                          <a:pt x="0" y="0"/>
                        </a:moveTo>
                        <a:lnTo>
                          <a:pt x="104416" y="51048"/>
                        </a:lnTo>
                        <a:lnTo>
                          <a:pt x="127619" y="1236744"/>
                        </a:lnTo>
                        <a:lnTo>
                          <a:pt x="20883" y="1236744"/>
                        </a:ln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87" name="Graphic 4">
                  <a:extLst>
                    <a:ext uri="{FF2B5EF4-FFF2-40B4-BE49-F238E27FC236}">
                      <a16:creationId xmlns:a16="http://schemas.microsoft.com/office/drawing/2014/main" id="{B52309C8-4837-48C4-8C5D-EC59F271C09B}"/>
                    </a:ext>
                  </a:extLst>
                </p:cNvPr>
                <p:cNvGrpSpPr/>
                <p:nvPr/>
              </p:nvGrpSpPr>
              <p:grpSpPr>
                <a:xfrm>
                  <a:off x="2433093" y="3753897"/>
                  <a:ext cx="424623" cy="1236743"/>
                  <a:chOff x="2433093" y="3753897"/>
                  <a:chExt cx="424623" cy="1236743"/>
                </a:xfrm>
              </p:grpSpPr>
              <p:sp>
                <p:nvSpPr>
                  <p:cNvPr id="388" name="Freeform: Shape 387">
                    <a:extLst>
                      <a:ext uri="{FF2B5EF4-FFF2-40B4-BE49-F238E27FC236}">
                        <a16:creationId xmlns:a16="http://schemas.microsoft.com/office/drawing/2014/main" id="{7C28D3E5-EA0D-460C-BE87-9E593ADC1B59}"/>
                      </a:ext>
                    </a:extLst>
                  </p:cNvPr>
                  <p:cNvSpPr/>
                  <p:nvPr/>
                </p:nvSpPr>
                <p:spPr>
                  <a:xfrm>
                    <a:off x="2433093" y="3753897"/>
                    <a:ext cx="146181" cy="1236743"/>
                  </a:xfrm>
                  <a:custGeom>
                    <a:avLst/>
                    <a:gdLst>
                      <a:gd name="connsiteX0" fmla="*/ 0 w 146181"/>
                      <a:gd name="connsiteY0" fmla="*/ 44086 h 1236743"/>
                      <a:gd name="connsiteX1" fmla="*/ 136900 w 146181"/>
                      <a:gd name="connsiteY1" fmla="*/ 0 h 1236743"/>
                      <a:gd name="connsiteX2" fmla="*/ 146182 w 146181"/>
                      <a:gd name="connsiteY2" fmla="*/ 1236744 h 1236743"/>
                      <a:gd name="connsiteX3" fmla="*/ 4641 w 146181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6181" h="1236743">
                        <a:moveTo>
                          <a:pt x="0" y="44086"/>
                        </a:moveTo>
                        <a:lnTo>
                          <a:pt x="136900" y="0"/>
                        </a:lnTo>
                        <a:lnTo>
                          <a:pt x="146182" y="1236744"/>
                        </a:lnTo>
                        <a:lnTo>
                          <a:pt x="4641" y="1236744"/>
                        </a:lnTo>
                        <a:close/>
                      </a:path>
                    </a:pathLst>
                  </a:custGeom>
                  <a:solidFill>
                    <a:srgbClr val="49678E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89" name="Freeform: Shape 388">
                    <a:extLst>
                      <a:ext uri="{FF2B5EF4-FFF2-40B4-BE49-F238E27FC236}">
                        <a16:creationId xmlns:a16="http://schemas.microsoft.com/office/drawing/2014/main" id="{44D61A90-009C-4375-9A55-ACF0B6240C65}"/>
                      </a:ext>
                    </a:extLst>
                  </p:cNvPr>
                  <p:cNvSpPr/>
                  <p:nvPr/>
                </p:nvSpPr>
                <p:spPr>
                  <a:xfrm>
                    <a:off x="2569994" y="3753897"/>
                    <a:ext cx="180987" cy="1236743"/>
                  </a:xfrm>
                  <a:custGeom>
                    <a:avLst/>
                    <a:gdLst>
                      <a:gd name="connsiteX0" fmla="*/ 0 w 180987"/>
                      <a:gd name="connsiteY0" fmla="*/ 0 h 1236743"/>
                      <a:gd name="connsiteX1" fmla="*/ 160104 w 180987"/>
                      <a:gd name="connsiteY1" fmla="*/ 0 h 1236743"/>
                      <a:gd name="connsiteX2" fmla="*/ 180987 w 180987"/>
                      <a:gd name="connsiteY2" fmla="*/ 1236744 h 1236743"/>
                      <a:gd name="connsiteX3" fmla="*/ 9281 w 180987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987" h="1236743">
                        <a:moveTo>
                          <a:pt x="0" y="0"/>
                        </a:moveTo>
                        <a:lnTo>
                          <a:pt x="160104" y="0"/>
                        </a:lnTo>
                        <a:lnTo>
                          <a:pt x="180987" y="1236744"/>
                        </a:lnTo>
                        <a:lnTo>
                          <a:pt x="9281" y="1236744"/>
                        </a:lnTo>
                        <a:close/>
                      </a:path>
                    </a:pathLst>
                  </a:custGeom>
                  <a:solidFill>
                    <a:srgbClr val="6690B2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90" name="Freeform: Shape 389">
                    <a:extLst>
                      <a:ext uri="{FF2B5EF4-FFF2-40B4-BE49-F238E27FC236}">
                        <a16:creationId xmlns:a16="http://schemas.microsoft.com/office/drawing/2014/main" id="{EE617377-2BEE-44AA-A89F-20443933DA07}"/>
                      </a:ext>
                    </a:extLst>
                  </p:cNvPr>
                  <p:cNvSpPr/>
                  <p:nvPr/>
                </p:nvSpPr>
                <p:spPr>
                  <a:xfrm>
                    <a:off x="2730097" y="3753897"/>
                    <a:ext cx="127619" cy="1236743"/>
                  </a:xfrm>
                  <a:custGeom>
                    <a:avLst/>
                    <a:gdLst>
                      <a:gd name="connsiteX0" fmla="*/ 0 w 127619"/>
                      <a:gd name="connsiteY0" fmla="*/ 0 h 1236743"/>
                      <a:gd name="connsiteX1" fmla="*/ 104416 w 127619"/>
                      <a:gd name="connsiteY1" fmla="*/ 51048 h 1236743"/>
                      <a:gd name="connsiteX2" fmla="*/ 127619 w 127619"/>
                      <a:gd name="connsiteY2" fmla="*/ 1236744 h 1236743"/>
                      <a:gd name="connsiteX3" fmla="*/ 20883 w 127619"/>
                      <a:gd name="connsiteY3" fmla="*/ 1236744 h 12367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7619" h="1236743">
                        <a:moveTo>
                          <a:pt x="0" y="0"/>
                        </a:moveTo>
                        <a:lnTo>
                          <a:pt x="104416" y="51048"/>
                        </a:lnTo>
                        <a:lnTo>
                          <a:pt x="127619" y="1236744"/>
                        </a:lnTo>
                        <a:lnTo>
                          <a:pt x="20883" y="1236744"/>
                        </a:lnTo>
                        <a:close/>
                      </a:path>
                    </a:pathLst>
                  </a:custGeom>
                  <a:solidFill>
                    <a:srgbClr val="88B5CD"/>
                  </a:solidFill>
                  <a:ln w="2318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91" name="Freeform: Shape 390">
                  <a:extLst>
                    <a:ext uri="{FF2B5EF4-FFF2-40B4-BE49-F238E27FC236}">
                      <a16:creationId xmlns:a16="http://schemas.microsoft.com/office/drawing/2014/main" id="{5CBB946D-8824-4341-B937-093315EF2442}"/>
                    </a:ext>
                  </a:extLst>
                </p:cNvPr>
                <p:cNvSpPr/>
                <p:nvPr/>
              </p:nvSpPr>
              <p:spPr>
                <a:xfrm>
                  <a:off x="2319396" y="3567225"/>
                  <a:ext cx="4789193" cy="330532"/>
                </a:xfrm>
                <a:custGeom>
                  <a:avLst/>
                  <a:gdLst>
                    <a:gd name="connsiteX0" fmla="*/ 0 w 4789193"/>
                    <a:gd name="connsiteY0" fmla="*/ 117061 h 330532"/>
                    <a:gd name="connsiteX1" fmla="*/ 13922 w 4789193"/>
                    <a:gd name="connsiteY1" fmla="*/ 330533 h 330532"/>
                    <a:gd name="connsiteX2" fmla="*/ 4789194 w 4789193"/>
                    <a:gd name="connsiteY2" fmla="*/ 330533 h 330532"/>
                    <a:gd name="connsiteX3" fmla="*/ 4789194 w 4789193"/>
                    <a:gd name="connsiteY3" fmla="*/ 96178 h 330532"/>
                    <a:gd name="connsiteX4" fmla="*/ 0 w 4789193"/>
                    <a:gd name="connsiteY4" fmla="*/ 117061 h 33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89193" h="330532">
                      <a:moveTo>
                        <a:pt x="0" y="117061"/>
                      </a:moveTo>
                      <a:lnTo>
                        <a:pt x="13922" y="330533"/>
                      </a:lnTo>
                      <a:cubicBezTo>
                        <a:pt x="13922" y="330533"/>
                        <a:pt x="3032692" y="184351"/>
                        <a:pt x="4789194" y="330533"/>
                      </a:cubicBezTo>
                      <a:lnTo>
                        <a:pt x="4789194" y="96178"/>
                      </a:lnTo>
                      <a:cubicBezTo>
                        <a:pt x="4789194" y="96178"/>
                        <a:pt x="2475809" y="-133536"/>
                        <a:pt x="0" y="117061"/>
                      </a:cubicBezTo>
                      <a:close/>
                    </a:path>
                  </a:pathLst>
                </a:custGeom>
                <a:solidFill>
                  <a:srgbClr val="9DD7F5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2" name="Freeform: Shape 391">
                  <a:extLst>
                    <a:ext uri="{FF2B5EF4-FFF2-40B4-BE49-F238E27FC236}">
                      <a16:creationId xmlns:a16="http://schemas.microsoft.com/office/drawing/2014/main" id="{D2F5E7BA-5C97-43FC-AD6A-C4FE890D02D3}"/>
                    </a:ext>
                  </a:extLst>
                </p:cNvPr>
                <p:cNvSpPr/>
                <p:nvPr/>
              </p:nvSpPr>
              <p:spPr>
                <a:xfrm>
                  <a:off x="2073440" y="5157706"/>
                  <a:ext cx="5181331" cy="169384"/>
                </a:xfrm>
                <a:custGeom>
                  <a:avLst/>
                  <a:gdLst>
                    <a:gd name="connsiteX0" fmla="*/ 0 w 5181331"/>
                    <a:gd name="connsiteY0" fmla="*/ 0 h 169384"/>
                    <a:gd name="connsiteX1" fmla="*/ 0 w 5181331"/>
                    <a:gd name="connsiteY1" fmla="*/ 164745 h 169384"/>
                    <a:gd name="connsiteX2" fmla="*/ 5176691 w 5181331"/>
                    <a:gd name="connsiteY2" fmla="*/ 169385 h 169384"/>
                    <a:gd name="connsiteX3" fmla="*/ 5181332 w 5181331"/>
                    <a:gd name="connsiteY3" fmla="*/ 39446 h 1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181331" h="169384">
                      <a:moveTo>
                        <a:pt x="0" y="0"/>
                      </a:moveTo>
                      <a:lnTo>
                        <a:pt x="0" y="164745"/>
                      </a:lnTo>
                      <a:lnTo>
                        <a:pt x="5176691" y="169385"/>
                      </a:lnTo>
                      <a:lnTo>
                        <a:pt x="5181332" y="39446"/>
                      </a:lnTo>
                      <a:close/>
                    </a:path>
                  </a:pathLst>
                </a:custGeom>
                <a:solidFill>
                  <a:srgbClr val="9CBBCE"/>
                </a:solidFill>
                <a:ln w="2318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4" name="-">
              <a:extLst>
                <a:ext uri="{FF2B5EF4-FFF2-40B4-BE49-F238E27FC236}">
                  <a16:creationId xmlns:a16="http://schemas.microsoft.com/office/drawing/2014/main" id="{6ED7B818-51ED-4DF4-8116-55CF0F7004B4}"/>
                </a:ext>
              </a:extLst>
            </p:cNvPr>
            <p:cNvSpPr/>
            <p:nvPr/>
          </p:nvSpPr>
          <p:spPr>
            <a:xfrm flipH="1">
              <a:off x="7257141" y="5798455"/>
              <a:ext cx="5427720" cy="220529"/>
            </a:xfrm>
            <a:custGeom>
              <a:avLst/>
              <a:gdLst>
                <a:gd name="connsiteX0" fmla="*/ 5427720 w 5427720"/>
                <a:gd name="connsiteY0" fmla="*/ 0 h 220529"/>
                <a:gd name="connsiteX1" fmla="*/ 219848 w 5427720"/>
                <a:gd name="connsiteY1" fmla="*/ 0 h 220529"/>
                <a:gd name="connsiteX2" fmla="*/ 192686 w 5427720"/>
                <a:gd name="connsiteY2" fmla="*/ 11325 h 220529"/>
                <a:gd name="connsiteX3" fmla="*/ 0 w 5427720"/>
                <a:gd name="connsiteY3" fmla="*/ 11325 h 220529"/>
                <a:gd name="connsiteX4" fmla="*/ 0 w 5427720"/>
                <a:gd name="connsiteY4" fmla="*/ 91665 h 220529"/>
                <a:gd name="connsiteX5" fmla="*/ 0 w 5427720"/>
                <a:gd name="connsiteY5" fmla="*/ 140189 h 220529"/>
                <a:gd name="connsiteX6" fmla="*/ 192686 w 5427720"/>
                <a:gd name="connsiteY6" fmla="*/ 140189 h 220529"/>
                <a:gd name="connsiteX7" fmla="*/ 0 w 5427720"/>
                <a:gd name="connsiteY7" fmla="*/ 220529 h 220529"/>
                <a:gd name="connsiteX8" fmla="*/ 5207872 w 5427720"/>
                <a:gd name="connsiteY8" fmla="*/ 220529 h 220529"/>
                <a:gd name="connsiteX9" fmla="*/ 5400558 w 5427720"/>
                <a:gd name="connsiteY9" fmla="*/ 140189 h 220529"/>
                <a:gd name="connsiteX10" fmla="*/ 5427720 w 5427720"/>
                <a:gd name="connsiteY10" fmla="*/ 140189 h 220529"/>
                <a:gd name="connsiteX11" fmla="*/ 5427720 w 5427720"/>
                <a:gd name="connsiteY11" fmla="*/ 128864 h 220529"/>
                <a:gd name="connsiteX12" fmla="*/ 5427720 w 5427720"/>
                <a:gd name="connsiteY12" fmla="*/ 11325 h 220529"/>
                <a:gd name="connsiteX13" fmla="*/ 5400558 w 5427720"/>
                <a:gd name="connsiteY13" fmla="*/ 11325 h 22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7720" h="220529">
                  <a:moveTo>
                    <a:pt x="5427720" y="0"/>
                  </a:moveTo>
                  <a:lnTo>
                    <a:pt x="219848" y="0"/>
                  </a:lnTo>
                  <a:lnTo>
                    <a:pt x="192686" y="11325"/>
                  </a:lnTo>
                  <a:lnTo>
                    <a:pt x="0" y="11325"/>
                  </a:lnTo>
                  <a:lnTo>
                    <a:pt x="0" y="91665"/>
                  </a:lnTo>
                  <a:lnTo>
                    <a:pt x="0" y="140189"/>
                  </a:lnTo>
                  <a:lnTo>
                    <a:pt x="192686" y="140189"/>
                  </a:lnTo>
                  <a:lnTo>
                    <a:pt x="0" y="220529"/>
                  </a:lnTo>
                  <a:lnTo>
                    <a:pt x="5207872" y="220529"/>
                  </a:lnTo>
                  <a:lnTo>
                    <a:pt x="5400558" y="140189"/>
                  </a:lnTo>
                  <a:lnTo>
                    <a:pt x="5427720" y="140189"/>
                  </a:lnTo>
                  <a:lnTo>
                    <a:pt x="5427720" y="128864"/>
                  </a:lnTo>
                  <a:lnTo>
                    <a:pt x="5427720" y="11325"/>
                  </a:lnTo>
                  <a:lnTo>
                    <a:pt x="5400558" y="11325"/>
                  </a:lnTo>
                  <a:close/>
                </a:path>
              </a:pathLst>
            </a:custGeom>
            <a:solidFill>
              <a:srgbClr val="1724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5" name="-">
              <a:extLst>
                <a:ext uri="{FF2B5EF4-FFF2-40B4-BE49-F238E27FC236}">
                  <a16:creationId xmlns:a16="http://schemas.microsoft.com/office/drawing/2014/main" id="{81A8BBFA-451F-4AA8-9A70-11FBBA7712C5}"/>
                </a:ext>
              </a:extLst>
            </p:cNvPr>
            <p:cNvSpPr/>
            <p:nvPr/>
          </p:nvSpPr>
          <p:spPr>
            <a:xfrm>
              <a:off x="-3319803" y="5798455"/>
              <a:ext cx="5427720" cy="220529"/>
            </a:xfrm>
            <a:custGeom>
              <a:avLst/>
              <a:gdLst>
                <a:gd name="connsiteX0" fmla="*/ 5427720 w 5427720"/>
                <a:gd name="connsiteY0" fmla="*/ 0 h 220529"/>
                <a:gd name="connsiteX1" fmla="*/ 219848 w 5427720"/>
                <a:gd name="connsiteY1" fmla="*/ 0 h 220529"/>
                <a:gd name="connsiteX2" fmla="*/ 192686 w 5427720"/>
                <a:gd name="connsiteY2" fmla="*/ 11325 h 220529"/>
                <a:gd name="connsiteX3" fmla="*/ 0 w 5427720"/>
                <a:gd name="connsiteY3" fmla="*/ 11325 h 220529"/>
                <a:gd name="connsiteX4" fmla="*/ 0 w 5427720"/>
                <a:gd name="connsiteY4" fmla="*/ 91665 h 220529"/>
                <a:gd name="connsiteX5" fmla="*/ 0 w 5427720"/>
                <a:gd name="connsiteY5" fmla="*/ 140189 h 220529"/>
                <a:gd name="connsiteX6" fmla="*/ 192686 w 5427720"/>
                <a:gd name="connsiteY6" fmla="*/ 140189 h 220529"/>
                <a:gd name="connsiteX7" fmla="*/ 0 w 5427720"/>
                <a:gd name="connsiteY7" fmla="*/ 220529 h 220529"/>
                <a:gd name="connsiteX8" fmla="*/ 5207872 w 5427720"/>
                <a:gd name="connsiteY8" fmla="*/ 220529 h 220529"/>
                <a:gd name="connsiteX9" fmla="*/ 5400558 w 5427720"/>
                <a:gd name="connsiteY9" fmla="*/ 140189 h 220529"/>
                <a:gd name="connsiteX10" fmla="*/ 5427720 w 5427720"/>
                <a:gd name="connsiteY10" fmla="*/ 140189 h 220529"/>
                <a:gd name="connsiteX11" fmla="*/ 5427720 w 5427720"/>
                <a:gd name="connsiteY11" fmla="*/ 128864 h 220529"/>
                <a:gd name="connsiteX12" fmla="*/ 5427720 w 5427720"/>
                <a:gd name="connsiteY12" fmla="*/ 11325 h 220529"/>
                <a:gd name="connsiteX13" fmla="*/ 5400558 w 5427720"/>
                <a:gd name="connsiteY13" fmla="*/ 11325 h 22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27720" h="220529">
                  <a:moveTo>
                    <a:pt x="5427720" y="0"/>
                  </a:moveTo>
                  <a:lnTo>
                    <a:pt x="219848" y="0"/>
                  </a:lnTo>
                  <a:lnTo>
                    <a:pt x="192686" y="11325"/>
                  </a:lnTo>
                  <a:lnTo>
                    <a:pt x="0" y="11325"/>
                  </a:lnTo>
                  <a:lnTo>
                    <a:pt x="0" y="91665"/>
                  </a:lnTo>
                  <a:lnTo>
                    <a:pt x="0" y="140189"/>
                  </a:lnTo>
                  <a:lnTo>
                    <a:pt x="192686" y="140189"/>
                  </a:lnTo>
                  <a:lnTo>
                    <a:pt x="0" y="220529"/>
                  </a:lnTo>
                  <a:lnTo>
                    <a:pt x="5207872" y="220529"/>
                  </a:lnTo>
                  <a:lnTo>
                    <a:pt x="5400558" y="140189"/>
                  </a:lnTo>
                  <a:lnTo>
                    <a:pt x="5427720" y="140189"/>
                  </a:lnTo>
                  <a:lnTo>
                    <a:pt x="5427720" y="128864"/>
                  </a:lnTo>
                  <a:lnTo>
                    <a:pt x="5427720" y="11325"/>
                  </a:lnTo>
                  <a:lnTo>
                    <a:pt x="5400558" y="11325"/>
                  </a:lnTo>
                  <a:close/>
                </a:path>
              </a:pathLst>
            </a:custGeom>
            <a:solidFill>
              <a:srgbClr val="1724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4" name="-">
              <a:extLst>
                <a:ext uri="{FF2B5EF4-FFF2-40B4-BE49-F238E27FC236}">
                  <a16:creationId xmlns:a16="http://schemas.microsoft.com/office/drawing/2014/main" id="{7E301778-3A23-4733-8442-184D12D78CC7}"/>
                </a:ext>
              </a:extLst>
            </p:cNvPr>
            <p:cNvGrpSpPr/>
            <p:nvPr/>
          </p:nvGrpSpPr>
          <p:grpSpPr>
            <a:xfrm>
              <a:off x="9865228" y="4638946"/>
              <a:ext cx="2680621" cy="759662"/>
              <a:chOff x="9865228" y="4043359"/>
              <a:chExt cx="2680621" cy="759662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F91A0A05-4E51-4D24-AE77-024E6AE9A227}"/>
                  </a:ext>
                </a:extLst>
              </p:cNvPr>
              <p:cNvSpPr/>
              <p:nvPr/>
            </p:nvSpPr>
            <p:spPr>
              <a:xfrm>
                <a:off x="9912815" y="4164938"/>
                <a:ext cx="2557287" cy="610961"/>
              </a:xfrm>
              <a:custGeom>
                <a:avLst/>
                <a:gdLst>
                  <a:gd name="connsiteX0" fmla="*/ 2557288 w 2557287"/>
                  <a:gd name="connsiteY0" fmla="*/ 411406 h 610961"/>
                  <a:gd name="connsiteX1" fmla="*/ 2507632 w 2557287"/>
                  <a:gd name="connsiteY1" fmla="*/ 403840 h 610961"/>
                  <a:gd name="connsiteX2" fmla="*/ 2524184 w 2557287"/>
                  <a:gd name="connsiteY2" fmla="*/ 368847 h 610961"/>
                  <a:gd name="connsiteX3" fmla="*/ 2447631 w 2557287"/>
                  <a:gd name="connsiteY3" fmla="*/ 372630 h 610961"/>
                  <a:gd name="connsiteX4" fmla="*/ 2439355 w 2557287"/>
                  <a:gd name="connsiteY4" fmla="*/ 279945 h 610961"/>
                  <a:gd name="connsiteX5" fmla="*/ 2337974 w 2557287"/>
                  <a:gd name="connsiteY5" fmla="*/ 268596 h 610961"/>
                  <a:gd name="connsiteX6" fmla="*/ 2228316 w 2557287"/>
                  <a:gd name="connsiteY6" fmla="*/ 268596 h 610961"/>
                  <a:gd name="connsiteX7" fmla="*/ 2178660 w 2557287"/>
                  <a:gd name="connsiteY7" fmla="*/ 214688 h 610961"/>
                  <a:gd name="connsiteX8" fmla="*/ 2052451 w 2557287"/>
                  <a:gd name="connsiteY8" fmla="*/ 210905 h 610961"/>
                  <a:gd name="connsiteX9" fmla="*/ 1994519 w 2557287"/>
                  <a:gd name="connsiteY9" fmla="*/ 191989 h 610961"/>
                  <a:gd name="connsiteX10" fmla="*/ 2037968 w 2557287"/>
                  <a:gd name="connsiteY10" fmla="*/ 116329 h 610961"/>
                  <a:gd name="connsiteX11" fmla="*/ 1826930 w 2557287"/>
                  <a:gd name="connsiteY11" fmla="*/ 165508 h 610961"/>
                  <a:gd name="connsiteX12" fmla="*/ 1835206 w 2557287"/>
                  <a:gd name="connsiteY12" fmla="*/ 126732 h 610961"/>
                  <a:gd name="connsiteX13" fmla="*/ 1742101 w 2557287"/>
                  <a:gd name="connsiteY13" fmla="*/ 149430 h 610961"/>
                  <a:gd name="connsiteX14" fmla="*/ 1783481 w 2557287"/>
                  <a:gd name="connsiteY14" fmla="*/ 76607 h 610961"/>
                  <a:gd name="connsiteX15" fmla="*/ 1572442 w 2557287"/>
                  <a:gd name="connsiteY15" fmla="*/ 57691 h 610961"/>
                  <a:gd name="connsiteX16" fmla="*/ 1531062 w 2557287"/>
                  <a:gd name="connsiteY16" fmla="*/ 72824 h 610961"/>
                  <a:gd name="connsiteX17" fmla="*/ 1506234 w 2557287"/>
                  <a:gd name="connsiteY17" fmla="*/ 53908 h 610961"/>
                  <a:gd name="connsiteX18" fmla="*/ 1270368 w 2557287"/>
                  <a:gd name="connsiteY18" fmla="*/ 0 h 610961"/>
                  <a:gd name="connsiteX19" fmla="*/ 1253816 w 2557287"/>
                  <a:gd name="connsiteY19" fmla="*/ 38776 h 610961"/>
                  <a:gd name="connsiteX20" fmla="*/ 1185539 w 2557287"/>
                  <a:gd name="connsiteY20" fmla="*/ 23644 h 610961"/>
                  <a:gd name="connsiteX21" fmla="*/ 1210367 w 2557287"/>
                  <a:gd name="connsiteY21" fmla="*/ 77552 h 610961"/>
                  <a:gd name="connsiteX22" fmla="*/ 982777 w 2557287"/>
                  <a:gd name="connsiteY22" fmla="*/ 32156 h 610961"/>
                  <a:gd name="connsiteX23" fmla="*/ 982777 w 2557287"/>
                  <a:gd name="connsiteY23" fmla="*/ 32156 h 610961"/>
                  <a:gd name="connsiteX24" fmla="*/ 856567 w 2557287"/>
                  <a:gd name="connsiteY24" fmla="*/ 101196 h 610961"/>
                  <a:gd name="connsiteX25" fmla="*/ 831739 w 2557287"/>
                  <a:gd name="connsiteY25" fmla="*/ 174020 h 610961"/>
                  <a:gd name="connsiteX26" fmla="*/ 808980 w 2557287"/>
                  <a:gd name="connsiteY26" fmla="*/ 220362 h 610961"/>
                  <a:gd name="connsiteX27" fmla="*/ 897947 w 2557287"/>
                  <a:gd name="connsiteY27" fmla="*/ 273325 h 610961"/>
                  <a:gd name="connsiteX28" fmla="*/ 796566 w 2557287"/>
                  <a:gd name="connsiteY28" fmla="*/ 319667 h 610961"/>
                  <a:gd name="connsiteX29" fmla="*/ 637253 w 2557287"/>
                  <a:gd name="connsiteY29" fmla="*/ 334799 h 610961"/>
                  <a:gd name="connsiteX30" fmla="*/ 544148 w 2557287"/>
                  <a:gd name="connsiteY30" fmla="*/ 396274 h 610961"/>
                  <a:gd name="connsiteX31" fmla="*/ 0 w 2557287"/>
                  <a:gd name="connsiteY31" fmla="*/ 400057 h 610961"/>
                  <a:gd name="connsiteX32" fmla="*/ 182072 w 2557287"/>
                  <a:gd name="connsiteY32" fmla="*/ 450182 h 610961"/>
                  <a:gd name="connsiteX33" fmla="*/ 6207 w 2557287"/>
                  <a:gd name="connsiteY33" fmla="*/ 488958 h 610961"/>
                  <a:gd name="connsiteX34" fmla="*/ 124140 w 2557287"/>
                  <a:gd name="connsiteY34" fmla="*/ 496524 h 610961"/>
                  <a:gd name="connsiteX35" fmla="*/ 316558 w 2557287"/>
                  <a:gd name="connsiteY35" fmla="*/ 531517 h 610961"/>
                  <a:gd name="connsiteX36" fmla="*/ 275177 w 2557287"/>
                  <a:gd name="connsiteY36" fmla="*/ 577860 h 610961"/>
                  <a:gd name="connsiteX37" fmla="*/ 426215 w 2557287"/>
                  <a:gd name="connsiteY37" fmla="*/ 570294 h 610961"/>
                  <a:gd name="connsiteX38" fmla="*/ 417939 w 2557287"/>
                  <a:gd name="connsiteY38" fmla="*/ 585426 h 610961"/>
                  <a:gd name="connsiteX39" fmla="*/ 643460 w 2557287"/>
                  <a:gd name="connsiteY39" fmla="*/ 559890 h 610961"/>
                  <a:gd name="connsiteX40" fmla="*/ 974500 w 2557287"/>
                  <a:gd name="connsiteY40" fmla="*/ 577860 h 610961"/>
                  <a:gd name="connsiteX41" fmla="*/ 1253816 w 2557287"/>
                  <a:gd name="connsiteY41" fmla="*/ 557053 h 610961"/>
                  <a:gd name="connsiteX42" fmla="*/ 1555890 w 2557287"/>
                  <a:gd name="connsiteY42" fmla="*/ 557053 h 610961"/>
                  <a:gd name="connsiteX43" fmla="*/ 1657272 w 2557287"/>
                  <a:gd name="connsiteY43" fmla="*/ 595829 h 610961"/>
                  <a:gd name="connsiteX44" fmla="*/ 1775205 w 2557287"/>
                  <a:gd name="connsiteY44" fmla="*/ 541921 h 610961"/>
                  <a:gd name="connsiteX45" fmla="*/ 1816585 w 2557287"/>
                  <a:gd name="connsiteY45" fmla="*/ 603395 h 610961"/>
                  <a:gd name="connsiteX46" fmla="*/ 1942794 w 2557287"/>
                  <a:gd name="connsiteY46" fmla="*/ 545704 h 610961"/>
                  <a:gd name="connsiteX47" fmla="*/ 2135211 w 2557287"/>
                  <a:gd name="connsiteY47" fmla="*/ 610961 h 610961"/>
                  <a:gd name="connsiteX48" fmla="*/ 2176591 w 2557287"/>
                  <a:gd name="connsiteY48" fmla="*/ 559890 h 610961"/>
                  <a:gd name="connsiteX49" fmla="*/ 2207626 w 2557287"/>
                  <a:gd name="connsiteY49" fmla="*/ 561782 h 610961"/>
                  <a:gd name="connsiteX50" fmla="*/ 2269696 w 2557287"/>
                  <a:gd name="connsiteY50" fmla="*/ 572185 h 610961"/>
                  <a:gd name="connsiteX51" fmla="*/ 2284180 w 2557287"/>
                  <a:gd name="connsiteY51" fmla="*/ 561782 h 610961"/>
                  <a:gd name="connsiteX52" fmla="*/ 2387630 w 2557287"/>
                  <a:gd name="connsiteY52" fmla="*/ 544758 h 610961"/>
                  <a:gd name="connsiteX53" fmla="*/ 2329698 w 2557287"/>
                  <a:gd name="connsiteY53" fmla="*/ 537192 h 610961"/>
                  <a:gd name="connsiteX54" fmla="*/ 2414527 w 2557287"/>
                  <a:gd name="connsiteY54" fmla="*/ 490850 h 610961"/>
                  <a:gd name="connsiteX55" fmla="*/ 2381423 w 2557287"/>
                  <a:gd name="connsiteY55" fmla="*/ 487067 h 610961"/>
                  <a:gd name="connsiteX56" fmla="*/ 2557288 w 2557287"/>
                  <a:gd name="connsiteY56" fmla="*/ 411406 h 610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557287" h="610961">
                    <a:moveTo>
                      <a:pt x="2557288" y="411406"/>
                    </a:moveTo>
                    <a:cubicBezTo>
                      <a:pt x="2540736" y="407623"/>
                      <a:pt x="2532460" y="403840"/>
                      <a:pt x="2507632" y="403840"/>
                    </a:cubicBezTo>
                    <a:cubicBezTo>
                      <a:pt x="2515908" y="396274"/>
                      <a:pt x="2515908" y="377358"/>
                      <a:pt x="2524184" y="368847"/>
                    </a:cubicBezTo>
                    <a:cubicBezTo>
                      <a:pt x="2499356" y="368847"/>
                      <a:pt x="2482804" y="365064"/>
                      <a:pt x="2447631" y="372630"/>
                    </a:cubicBezTo>
                    <a:cubicBezTo>
                      <a:pt x="2464183" y="353714"/>
                      <a:pt x="2590392" y="257247"/>
                      <a:pt x="2439355" y="279945"/>
                    </a:cubicBezTo>
                    <a:cubicBezTo>
                      <a:pt x="2431079" y="244952"/>
                      <a:pt x="2389699" y="244952"/>
                      <a:pt x="2337974" y="268596"/>
                    </a:cubicBezTo>
                    <a:cubicBezTo>
                      <a:pt x="2304870" y="253464"/>
                      <a:pt x="2280041" y="249681"/>
                      <a:pt x="2228316" y="268596"/>
                    </a:cubicBezTo>
                    <a:cubicBezTo>
                      <a:pt x="2294525" y="229820"/>
                      <a:pt x="2286249" y="160779"/>
                      <a:pt x="2178660" y="214688"/>
                    </a:cubicBezTo>
                    <a:cubicBezTo>
                      <a:pt x="2153832" y="188206"/>
                      <a:pt x="2093831" y="191989"/>
                      <a:pt x="2052451" y="210905"/>
                    </a:cubicBezTo>
                    <a:cubicBezTo>
                      <a:pt x="2044175" y="210905"/>
                      <a:pt x="1994519" y="195772"/>
                      <a:pt x="1994519" y="191989"/>
                    </a:cubicBezTo>
                    <a:cubicBezTo>
                      <a:pt x="2011071" y="170237"/>
                      <a:pt x="2031761" y="142810"/>
                      <a:pt x="2037968" y="116329"/>
                    </a:cubicBezTo>
                    <a:cubicBezTo>
                      <a:pt x="1982105" y="144701"/>
                      <a:pt x="1899345" y="168345"/>
                      <a:pt x="1826930" y="165508"/>
                    </a:cubicBezTo>
                    <a:cubicBezTo>
                      <a:pt x="1835206" y="154159"/>
                      <a:pt x="1826930" y="134298"/>
                      <a:pt x="1835206" y="126732"/>
                    </a:cubicBezTo>
                    <a:cubicBezTo>
                      <a:pt x="1810378" y="134298"/>
                      <a:pt x="1766929" y="141864"/>
                      <a:pt x="1742101" y="149430"/>
                    </a:cubicBezTo>
                    <a:cubicBezTo>
                      <a:pt x="1750377" y="126732"/>
                      <a:pt x="1766929" y="103088"/>
                      <a:pt x="1783481" y="76607"/>
                    </a:cubicBezTo>
                    <a:cubicBezTo>
                      <a:pt x="1706928" y="103088"/>
                      <a:pt x="1539338" y="130515"/>
                      <a:pt x="1572442" y="57691"/>
                    </a:cubicBezTo>
                    <a:cubicBezTo>
                      <a:pt x="1564166" y="57691"/>
                      <a:pt x="1539338" y="69041"/>
                      <a:pt x="1531062" y="72824"/>
                    </a:cubicBezTo>
                    <a:cubicBezTo>
                      <a:pt x="1531062" y="69041"/>
                      <a:pt x="1514510" y="57691"/>
                      <a:pt x="1506234" y="53908"/>
                    </a:cubicBezTo>
                    <a:cubicBezTo>
                      <a:pt x="1456578" y="204284"/>
                      <a:pt x="1346921" y="76607"/>
                      <a:pt x="1270368" y="0"/>
                    </a:cubicBezTo>
                    <a:cubicBezTo>
                      <a:pt x="1278644" y="15132"/>
                      <a:pt x="1262092" y="26481"/>
                      <a:pt x="1253816" y="38776"/>
                    </a:cubicBezTo>
                    <a:cubicBezTo>
                      <a:pt x="1237264" y="31210"/>
                      <a:pt x="1212436" y="31210"/>
                      <a:pt x="1185539" y="23644"/>
                    </a:cubicBezTo>
                    <a:cubicBezTo>
                      <a:pt x="1202091" y="38776"/>
                      <a:pt x="1202091" y="62420"/>
                      <a:pt x="1210367" y="77552"/>
                    </a:cubicBezTo>
                    <a:cubicBezTo>
                      <a:pt x="1142090" y="69041"/>
                      <a:pt x="1036571" y="58637"/>
                      <a:pt x="982777" y="32156"/>
                    </a:cubicBezTo>
                    <a:cubicBezTo>
                      <a:pt x="982777" y="32156"/>
                      <a:pt x="982777" y="32156"/>
                      <a:pt x="982777" y="32156"/>
                    </a:cubicBezTo>
                    <a:cubicBezTo>
                      <a:pt x="856567" y="946"/>
                      <a:pt x="788290" y="51071"/>
                      <a:pt x="856567" y="101196"/>
                    </a:cubicBezTo>
                    <a:cubicBezTo>
                      <a:pt x="730358" y="93630"/>
                      <a:pt x="771738" y="147539"/>
                      <a:pt x="831739" y="174020"/>
                    </a:cubicBezTo>
                    <a:cubicBezTo>
                      <a:pt x="806911" y="188206"/>
                      <a:pt x="800704" y="205230"/>
                      <a:pt x="808980" y="220362"/>
                    </a:cubicBezTo>
                    <a:cubicBezTo>
                      <a:pt x="848291" y="235494"/>
                      <a:pt x="881395" y="253464"/>
                      <a:pt x="897947" y="273325"/>
                    </a:cubicBezTo>
                    <a:cubicBezTo>
                      <a:pt x="939327" y="315884"/>
                      <a:pt x="897947" y="366009"/>
                      <a:pt x="796566" y="319667"/>
                    </a:cubicBezTo>
                    <a:cubicBezTo>
                      <a:pt x="755186" y="342365"/>
                      <a:pt x="695185" y="342365"/>
                      <a:pt x="637253" y="334799"/>
                    </a:cubicBezTo>
                    <a:cubicBezTo>
                      <a:pt x="755186" y="381142"/>
                      <a:pt x="662081" y="400057"/>
                      <a:pt x="544148" y="396274"/>
                    </a:cubicBezTo>
                    <a:cubicBezTo>
                      <a:pt x="564838" y="456802"/>
                      <a:pt x="190348" y="438833"/>
                      <a:pt x="0" y="400057"/>
                    </a:cubicBezTo>
                    <a:cubicBezTo>
                      <a:pt x="35173" y="426538"/>
                      <a:pt x="117933" y="441670"/>
                      <a:pt x="182072" y="450182"/>
                    </a:cubicBezTo>
                    <a:cubicBezTo>
                      <a:pt x="124140" y="457748"/>
                      <a:pt x="47587" y="465314"/>
                      <a:pt x="6207" y="488958"/>
                    </a:cubicBezTo>
                    <a:cubicBezTo>
                      <a:pt x="47587" y="488958"/>
                      <a:pt x="82760" y="500307"/>
                      <a:pt x="124140" y="496524"/>
                    </a:cubicBezTo>
                    <a:cubicBezTo>
                      <a:pt x="-60001" y="565565"/>
                      <a:pt x="258625" y="539083"/>
                      <a:pt x="316558" y="531517"/>
                    </a:cubicBezTo>
                    <a:cubicBezTo>
                      <a:pt x="291729" y="546650"/>
                      <a:pt x="291729" y="562728"/>
                      <a:pt x="275177" y="577860"/>
                    </a:cubicBezTo>
                    <a:cubicBezTo>
                      <a:pt x="324834" y="585426"/>
                      <a:pt x="376559" y="581643"/>
                      <a:pt x="426215" y="570294"/>
                    </a:cubicBezTo>
                    <a:cubicBezTo>
                      <a:pt x="426215" y="577860"/>
                      <a:pt x="417939" y="581643"/>
                      <a:pt x="417939" y="585426"/>
                    </a:cubicBezTo>
                    <a:cubicBezTo>
                      <a:pt x="486216" y="602449"/>
                      <a:pt x="575183" y="581643"/>
                      <a:pt x="643460" y="559890"/>
                    </a:cubicBezTo>
                    <a:cubicBezTo>
                      <a:pt x="701392" y="610961"/>
                      <a:pt x="891740" y="619473"/>
                      <a:pt x="974500" y="577860"/>
                    </a:cubicBezTo>
                    <a:cubicBezTo>
                      <a:pt x="984845" y="580697"/>
                      <a:pt x="1295196" y="622310"/>
                      <a:pt x="1253816" y="557053"/>
                    </a:cubicBezTo>
                    <a:cubicBezTo>
                      <a:pt x="1303472" y="564619"/>
                      <a:pt x="1657272" y="641226"/>
                      <a:pt x="1555890" y="557053"/>
                    </a:cubicBezTo>
                    <a:cubicBezTo>
                      <a:pt x="1588994" y="568402"/>
                      <a:pt x="1632444" y="583534"/>
                      <a:pt x="1657272" y="595829"/>
                    </a:cubicBezTo>
                    <a:cubicBezTo>
                      <a:pt x="1698652" y="580697"/>
                      <a:pt x="1733825" y="560836"/>
                      <a:pt x="1775205" y="541921"/>
                    </a:cubicBezTo>
                    <a:cubicBezTo>
                      <a:pt x="1758653" y="560836"/>
                      <a:pt x="1750377" y="599612"/>
                      <a:pt x="1816585" y="603395"/>
                    </a:cubicBezTo>
                    <a:cubicBezTo>
                      <a:pt x="1866241" y="607178"/>
                      <a:pt x="1917966" y="560836"/>
                      <a:pt x="1942794" y="545704"/>
                    </a:cubicBezTo>
                    <a:cubicBezTo>
                      <a:pt x="1967622" y="580697"/>
                      <a:pt x="2069003" y="595829"/>
                      <a:pt x="2135211" y="610961"/>
                    </a:cubicBezTo>
                    <a:cubicBezTo>
                      <a:pt x="2149694" y="593938"/>
                      <a:pt x="2172453" y="579751"/>
                      <a:pt x="2176591" y="559890"/>
                    </a:cubicBezTo>
                    <a:cubicBezTo>
                      <a:pt x="2186936" y="560836"/>
                      <a:pt x="2197281" y="561782"/>
                      <a:pt x="2207626" y="561782"/>
                    </a:cubicBezTo>
                    <a:cubicBezTo>
                      <a:pt x="2228316" y="565565"/>
                      <a:pt x="2253145" y="567456"/>
                      <a:pt x="2269696" y="572185"/>
                    </a:cubicBezTo>
                    <a:cubicBezTo>
                      <a:pt x="2277973" y="568402"/>
                      <a:pt x="2282110" y="565565"/>
                      <a:pt x="2284180" y="561782"/>
                    </a:cubicBezTo>
                    <a:cubicBezTo>
                      <a:pt x="2321422" y="559890"/>
                      <a:pt x="2356595" y="555161"/>
                      <a:pt x="2387630" y="544758"/>
                    </a:cubicBezTo>
                    <a:cubicBezTo>
                      <a:pt x="2371078" y="544758"/>
                      <a:pt x="2346250" y="537192"/>
                      <a:pt x="2329698" y="537192"/>
                    </a:cubicBezTo>
                    <a:cubicBezTo>
                      <a:pt x="2371078" y="525843"/>
                      <a:pt x="2406251" y="510711"/>
                      <a:pt x="2414527" y="490850"/>
                    </a:cubicBezTo>
                    <a:cubicBezTo>
                      <a:pt x="2406251" y="487067"/>
                      <a:pt x="2389699" y="487067"/>
                      <a:pt x="2381423" y="487067"/>
                    </a:cubicBezTo>
                    <a:cubicBezTo>
                      <a:pt x="2439355" y="461531"/>
                      <a:pt x="2532460" y="449236"/>
                      <a:pt x="2557288" y="411406"/>
                    </a:cubicBezTo>
                    <a:close/>
                  </a:path>
                </a:pathLst>
              </a:custGeom>
              <a:solidFill>
                <a:srgbClr val="538133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A8EF959D-3112-4624-B79C-4CDFD5A693BF}"/>
                  </a:ext>
                </a:extLst>
              </p:cNvPr>
              <p:cNvSpPr/>
              <p:nvPr/>
            </p:nvSpPr>
            <p:spPr>
              <a:xfrm>
                <a:off x="10878924" y="4043359"/>
                <a:ext cx="1072380" cy="291135"/>
              </a:xfrm>
              <a:custGeom>
                <a:avLst/>
                <a:gdLst>
                  <a:gd name="connsiteX0" fmla="*/ 243945 w 1072380"/>
                  <a:gd name="connsiteY0" fmla="*/ 202948 h 291135"/>
                  <a:gd name="connsiteX1" fmla="*/ 219117 w 1072380"/>
                  <a:gd name="connsiteY1" fmla="*/ 149040 h 291135"/>
                  <a:gd name="connsiteX2" fmla="*/ 287395 w 1072380"/>
                  <a:gd name="connsiteY2" fmla="*/ 164172 h 291135"/>
                  <a:gd name="connsiteX3" fmla="*/ 303947 w 1072380"/>
                  <a:gd name="connsiteY3" fmla="*/ 125396 h 291135"/>
                  <a:gd name="connsiteX4" fmla="*/ 539813 w 1072380"/>
                  <a:gd name="connsiteY4" fmla="*/ 179304 h 291135"/>
                  <a:gd name="connsiteX5" fmla="*/ 564641 w 1072380"/>
                  <a:gd name="connsiteY5" fmla="*/ 198219 h 291135"/>
                  <a:gd name="connsiteX6" fmla="*/ 606021 w 1072380"/>
                  <a:gd name="connsiteY6" fmla="*/ 183087 h 291135"/>
                  <a:gd name="connsiteX7" fmla="*/ 817059 w 1072380"/>
                  <a:gd name="connsiteY7" fmla="*/ 202002 h 291135"/>
                  <a:gd name="connsiteX8" fmla="*/ 775679 w 1072380"/>
                  <a:gd name="connsiteY8" fmla="*/ 274826 h 291135"/>
                  <a:gd name="connsiteX9" fmla="*/ 868784 w 1072380"/>
                  <a:gd name="connsiteY9" fmla="*/ 252127 h 291135"/>
                  <a:gd name="connsiteX10" fmla="*/ 860508 w 1072380"/>
                  <a:gd name="connsiteY10" fmla="*/ 290904 h 291135"/>
                  <a:gd name="connsiteX11" fmla="*/ 1071547 w 1072380"/>
                  <a:gd name="connsiteY11" fmla="*/ 241724 h 291135"/>
                  <a:gd name="connsiteX12" fmla="*/ 1019822 w 1072380"/>
                  <a:gd name="connsiteY12" fmla="*/ 175521 h 291135"/>
                  <a:gd name="connsiteX13" fmla="*/ 961890 w 1072380"/>
                  <a:gd name="connsiteY13" fmla="*/ 194436 h 291135"/>
                  <a:gd name="connsiteX14" fmla="*/ 885336 w 1072380"/>
                  <a:gd name="connsiteY14" fmla="*/ 175521 h 291135"/>
                  <a:gd name="connsiteX15" fmla="*/ 690850 w 1072380"/>
                  <a:gd name="connsiteY15" fmla="*/ 132962 h 291135"/>
                  <a:gd name="connsiteX16" fmla="*/ 624642 w 1072380"/>
                  <a:gd name="connsiteY16" fmla="*/ 101752 h 291135"/>
                  <a:gd name="connsiteX17" fmla="*/ 548089 w 1072380"/>
                  <a:gd name="connsiteY17" fmla="*/ 128233 h 291135"/>
                  <a:gd name="connsiteX18" fmla="*/ 440501 w 1072380"/>
                  <a:gd name="connsiteY18" fmla="*/ 73379 h 291135"/>
                  <a:gd name="connsiteX19" fmla="*/ 219117 w 1072380"/>
                  <a:gd name="connsiteY19" fmla="*/ 555 h 291135"/>
                  <a:gd name="connsiteX20" fmla="*/ 92908 w 1072380"/>
                  <a:gd name="connsiteY20" fmla="*/ 108372 h 291135"/>
                  <a:gd name="connsiteX21" fmla="*/ 16355 w 1072380"/>
                  <a:gd name="connsiteY21" fmla="*/ 156606 h 291135"/>
                  <a:gd name="connsiteX22" fmla="*/ 243945 w 1072380"/>
                  <a:gd name="connsiteY22" fmla="*/ 202948 h 29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2380" h="291135">
                    <a:moveTo>
                      <a:pt x="243945" y="202948"/>
                    </a:moveTo>
                    <a:cubicBezTo>
                      <a:pt x="235669" y="187816"/>
                      <a:pt x="235669" y="164172"/>
                      <a:pt x="219117" y="149040"/>
                    </a:cubicBezTo>
                    <a:cubicBezTo>
                      <a:pt x="243945" y="156606"/>
                      <a:pt x="268774" y="156606"/>
                      <a:pt x="287395" y="164172"/>
                    </a:cubicBezTo>
                    <a:cubicBezTo>
                      <a:pt x="295671" y="152823"/>
                      <a:pt x="312223" y="141474"/>
                      <a:pt x="303947" y="125396"/>
                    </a:cubicBezTo>
                    <a:cubicBezTo>
                      <a:pt x="380500" y="202002"/>
                      <a:pt x="488088" y="328734"/>
                      <a:pt x="539813" y="179304"/>
                    </a:cubicBezTo>
                    <a:cubicBezTo>
                      <a:pt x="548089" y="183087"/>
                      <a:pt x="564641" y="194436"/>
                      <a:pt x="564641" y="198219"/>
                    </a:cubicBezTo>
                    <a:cubicBezTo>
                      <a:pt x="572917" y="194436"/>
                      <a:pt x="597745" y="183087"/>
                      <a:pt x="606021" y="183087"/>
                    </a:cubicBezTo>
                    <a:cubicBezTo>
                      <a:pt x="572917" y="255911"/>
                      <a:pt x="740506" y="229429"/>
                      <a:pt x="817059" y="202002"/>
                    </a:cubicBezTo>
                    <a:cubicBezTo>
                      <a:pt x="800507" y="228483"/>
                      <a:pt x="783955" y="252127"/>
                      <a:pt x="775679" y="274826"/>
                    </a:cubicBezTo>
                    <a:cubicBezTo>
                      <a:pt x="800507" y="267260"/>
                      <a:pt x="843956" y="259694"/>
                      <a:pt x="868784" y="252127"/>
                    </a:cubicBezTo>
                    <a:cubicBezTo>
                      <a:pt x="860508" y="259694"/>
                      <a:pt x="868784" y="278609"/>
                      <a:pt x="860508" y="290904"/>
                    </a:cubicBezTo>
                    <a:cubicBezTo>
                      <a:pt x="934993" y="293741"/>
                      <a:pt x="1015684" y="270097"/>
                      <a:pt x="1071547" y="241724"/>
                    </a:cubicBezTo>
                    <a:cubicBezTo>
                      <a:pt x="1075685" y="215243"/>
                      <a:pt x="1065340" y="190653"/>
                      <a:pt x="1019822" y="175521"/>
                    </a:cubicBezTo>
                    <a:cubicBezTo>
                      <a:pt x="1003270" y="183087"/>
                      <a:pt x="978442" y="186870"/>
                      <a:pt x="961890" y="194436"/>
                    </a:cubicBezTo>
                    <a:cubicBezTo>
                      <a:pt x="937062" y="163226"/>
                      <a:pt x="937062" y="179304"/>
                      <a:pt x="885336" y="175521"/>
                    </a:cubicBezTo>
                    <a:cubicBezTo>
                      <a:pt x="877060" y="95131"/>
                      <a:pt x="800507" y="56355"/>
                      <a:pt x="690850" y="132962"/>
                    </a:cubicBezTo>
                    <a:cubicBezTo>
                      <a:pt x="674298" y="117829"/>
                      <a:pt x="641194" y="114046"/>
                      <a:pt x="624642" y="101752"/>
                    </a:cubicBezTo>
                    <a:cubicBezTo>
                      <a:pt x="591538" y="116884"/>
                      <a:pt x="574986" y="113101"/>
                      <a:pt x="548089" y="128233"/>
                    </a:cubicBezTo>
                    <a:cubicBezTo>
                      <a:pt x="531537" y="94185"/>
                      <a:pt x="488088" y="76216"/>
                      <a:pt x="440501" y="73379"/>
                    </a:cubicBezTo>
                    <a:cubicBezTo>
                      <a:pt x="399121" y="33657"/>
                      <a:pt x="310154" y="-5119"/>
                      <a:pt x="219117" y="555"/>
                    </a:cubicBezTo>
                    <a:cubicBezTo>
                      <a:pt x="134288" y="8121"/>
                      <a:pt x="101184" y="69596"/>
                      <a:pt x="92908" y="108372"/>
                    </a:cubicBezTo>
                    <a:cubicBezTo>
                      <a:pt x="16355" y="98914"/>
                      <a:pt x="-25025" y="126341"/>
                      <a:pt x="16355" y="156606"/>
                    </a:cubicBezTo>
                    <a:cubicBezTo>
                      <a:pt x="70149" y="183087"/>
                      <a:pt x="175668" y="194436"/>
                      <a:pt x="243945" y="202948"/>
                    </a:cubicBezTo>
                    <a:close/>
                  </a:path>
                </a:pathLst>
              </a:custGeom>
              <a:solidFill>
                <a:srgbClr val="6BA842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6C5CB61D-CAB5-4E0F-8504-A1069A19D377}"/>
                  </a:ext>
                </a:extLst>
              </p:cNvPr>
              <p:cNvSpPr/>
              <p:nvPr/>
            </p:nvSpPr>
            <p:spPr>
              <a:xfrm>
                <a:off x="10947316" y="4329500"/>
                <a:ext cx="1598533" cy="473521"/>
              </a:xfrm>
              <a:custGeom>
                <a:avLst/>
                <a:gdLst>
                  <a:gd name="connsiteX0" fmla="*/ 1245540 w 1598533"/>
                  <a:gd name="connsiteY0" fmla="*/ 92685 h 473521"/>
                  <a:gd name="connsiteX1" fmla="*/ 1286920 w 1598533"/>
                  <a:gd name="connsiteY1" fmla="*/ 3783 h 473521"/>
                  <a:gd name="connsiteX2" fmla="*/ 1228988 w 1598533"/>
                  <a:gd name="connsiteY2" fmla="*/ 34993 h 473521"/>
                  <a:gd name="connsiteX3" fmla="*/ 1135883 w 1598533"/>
                  <a:gd name="connsiteY3" fmla="*/ 0 h 473521"/>
                  <a:gd name="connsiteX4" fmla="*/ 1102779 w 1598533"/>
                  <a:gd name="connsiteY4" fmla="*/ 26481 h 473521"/>
                  <a:gd name="connsiteX5" fmla="*/ 1009673 w 1598533"/>
                  <a:gd name="connsiteY5" fmla="*/ 45396 h 473521"/>
                  <a:gd name="connsiteX6" fmla="*/ 908292 w 1598533"/>
                  <a:gd name="connsiteY6" fmla="*/ 87956 h 473521"/>
                  <a:gd name="connsiteX7" fmla="*/ 891740 w 1598533"/>
                  <a:gd name="connsiteY7" fmla="*/ 191989 h 473521"/>
                  <a:gd name="connsiteX8" fmla="*/ 815187 w 1598533"/>
                  <a:gd name="connsiteY8" fmla="*/ 245898 h 473521"/>
                  <a:gd name="connsiteX9" fmla="*/ 631046 w 1598533"/>
                  <a:gd name="connsiteY9" fmla="*/ 223199 h 473521"/>
                  <a:gd name="connsiteX10" fmla="*/ 589666 w 1598533"/>
                  <a:gd name="connsiteY10" fmla="*/ 161725 h 473521"/>
                  <a:gd name="connsiteX11" fmla="*/ 521389 w 1598533"/>
                  <a:gd name="connsiteY11" fmla="*/ 208067 h 473521"/>
                  <a:gd name="connsiteX12" fmla="*/ 463457 w 1598533"/>
                  <a:gd name="connsiteY12" fmla="*/ 173074 h 473521"/>
                  <a:gd name="connsiteX13" fmla="*/ 496561 w 1598533"/>
                  <a:gd name="connsiteY13" fmla="*/ 245898 h 473521"/>
                  <a:gd name="connsiteX14" fmla="*/ 277246 w 1598533"/>
                  <a:gd name="connsiteY14" fmla="*/ 226983 h 473521"/>
                  <a:gd name="connsiteX15" fmla="*/ 403456 w 1598533"/>
                  <a:gd name="connsiteY15" fmla="*/ 303589 h 473521"/>
                  <a:gd name="connsiteX16" fmla="*/ 310350 w 1598533"/>
                  <a:gd name="connsiteY16" fmla="*/ 322504 h 473521"/>
                  <a:gd name="connsiteX17" fmla="*/ 192417 w 1598533"/>
                  <a:gd name="connsiteY17" fmla="*/ 333853 h 473521"/>
                  <a:gd name="connsiteX18" fmla="*/ 24828 w 1598533"/>
                  <a:gd name="connsiteY18" fmla="*/ 276162 h 473521"/>
                  <a:gd name="connsiteX19" fmla="*/ 101381 w 1598533"/>
                  <a:gd name="connsiteY19" fmla="*/ 348986 h 473521"/>
                  <a:gd name="connsiteX20" fmla="*/ 0 w 1598533"/>
                  <a:gd name="connsiteY20" fmla="*/ 364118 h 473521"/>
                  <a:gd name="connsiteX21" fmla="*/ 134485 w 1598533"/>
                  <a:gd name="connsiteY21" fmla="*/ 379250 h 473521"/>
                  <a:gd name="connsiteX22" fmla="*/ 302074 w 1598533"/>
                  <a:gd name="connsiteY22" fmla="*/ 425592 h 473521"/>
                  <a:gd name="connsiteX23" fmla="*/ 595873 w 1598533"/>
                  <a:gd name="connsiteY23" fmla="*/ 440724 h 473521"/>
                  <a:gd name="connsiteX24" fmla="*/ 595873 w 1598533"/>
                  <a:gd name="connsiteY24" fmla="*/ 425592 h 473521"/>
                  <a:gd name="connsiteX25" fmla="*/ 705530 w 1598533"/>
                  <a:gd name="connsiteY25" fmla="*/ 468151 h 473521"/>
                  <a:gd name="connsiteX26" fmla="*/ 763462 w 1598533"/>
                  <a:gd name="connsiteY26" fmla="*/ 445453 h 473521"/>
                  <a:gd name="connsiteX27" fmla="*/ 922775 w 1598533"/>
                  <a:gd name="connsiteY27" fmla="*/ 402894 h 473521"/>
                  <a:gd name="connsiteX28" fmla="*/ 1191746 w 1598533"/>
                  <a:gd name="connsiteY28" fmla="*/ 425592 h 473521"/>
                  <a:gd name="connsiteX29" fmla="*/ 1510372 w 1598533"/>
                  <a:gd name="connsiteY29" fmla="*/ 325342 h 473521"/>
                  <a:gd name="connsiteX30" fmla="*/ 1468992 w 1598533"/>
                  <a:gd name="connsiteY30" fmla="*/ 306426 h 473521"/>
                  <a:gd name="connsiteX31" fmla="*/ 1518648 w 1598533"/>
                  <a:gd name="connsiteY31" fmla="*/ 202393 h 473521"/>
                  <a:gd name="connsiteX32" fmla="*/ 1526924 w 1598533"/>
                  <a:gd name="connsiteY32" fmla="*/ 167400 h 473521"/>
                  <a:gd name="connsiteX33" fmla="*/ 1502096 w 1598533"/>
                  <a:gd name="connsiteY33" fmla="*/ 163617 h 473521"/>
                  <a:gd name="connsiteX34" fmla="*/ 1417267 w 1598533"/>
                  <a:gd name="connsiteY34" fmla="*/ 70932 h 473521"/>
                  <a:gd name="connsiteX35" fmla="*/ 1408991 w 1598533"/>
                  <a:gd name="connsiteY35" fmla="*/ 55800 h 473521"/>
                  <a:gd name="connsiteX36" fmla="*/ 1245540 w 1598533"/>
                  <a:gd name="connsiteY36" fmla="*/ 92685 h 473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98533" h="473521">
                    <a:moveTo>
                      <a:pt x="1245540" y="92685"/>
                    </a:moveTo>
                    <a:cubicBezTo>
                      <a:pt x="1278644" y="66203"/>
                      <a:pt x="1303472" y="34993"/>
                      <a:pt x="1286920" y="3783"/>
                    </a:cubicBezTo>
                    <a:cubicBezTo>
                      <a:pt x="1270368" y="15132"/>
                      <a:pt x="1237264" y="18915"/>
                      <a:pt x="1228988" y="34993"/>
                    </a:cubicBezTo>
                    <a:cubicBezTo>
                      <a:pt x="1220712" y="12295"/>
                      <a:pt x="1187608" y="3783"/>
                      <a:pt x="1135883" y="0"/>
                    </a:cubicBezTo>
                    <a:cubicBezTo>
                      <a:pt x="1135883" y="7566"/>
                      <a:pt x="1111055" y="18915"/>
                      <a:pt x="1102779" y="26481"/>
                    </a:cubicBezTo>
                    <a:cubicBezTo>
                      <a:pt x="1053123" y="11349"/>
                      <a:pt x="1009673" y="15132"/>
                      <a:pt x="1009673" y="45396"/>
                    </a:cubicBezTo>
                    <a:cubicBezTo>
                      <a:pt x="924844" y="10403"/>
                      <a:pt x="850360" y="49180"/>
                      <a:pt x="908292" y="87956"/>
                    </a:cubicBezTo>
                    <a:cubicBezTo>
                      <a:pt x="782083" y="80390"/>
                      <a:pt x="875188" y="156996"/>
                      <a:pt x="891740" y="191989"/>
                    </a:cubicBezTo>
                    <a:cubicBezTo>
                      <a:pt x="773807" y="165508"/>
                      <a:pt x="773807" y="207122"/>
                      <a:pt x="815187" y="245898"/>
                    </a:cubicBezTo>
                    <a:cubicBezTo>
                      <a:pt x="757255" y="223199"/>
                      <a:pt x="697254" y="126732"/>
                      <a:pt x="631046" y="223199"/>
                    </a:cubicBezTo>
                    <a:cubicBezTo>
                      <a:pt x="647598" y="196718"/>
                      <a:pt x="631046" y="173074"/>
                      <a:pt x="589666" y="161725"/>
                    </a:cubicBezTo>
                    <a:cubicBezTo>
                      <a:pt x="573114" y="176857"/>
                      <a:pt x="540010" y="192935"/>
                      <a:pt x="521389" y="208067"/>
                    </a:cubicBezTo>
                    <a:cubicBezTo>
                      <a:pt x="513113" y="189152"/>
                      <a:pt x="480009" y="185369"/>
                      <a:pt x="463457" y="173074"/>
                    </a:cubicBezTo>
                    <a:cubicBezTo>
                      <a:pt x="446905" y="195772"/>
                      <a:pt x="471733" y="219416"/>
                      <a:pt x="496561" y="245898"/>
                    </a:cubicBezTo>
                    <a:cubicBezTo>
                      <a:pt x="438629" y="234549"/>
                      <a:pt x="345523" y="214688"/>
                      <a:pt x="277246" y="226983"/>
                    </a:cubicBezTo>
                    <a:cubicBezTo>
                      <a:pt x="126209" y="261976"/>
                      <a:pt x="326902" y="280891"/>
                      <a:pt x="403456" y="303589"/>
                    </a:cubicBezTo>
                    <a:cubicBezTo>
                      <a:pt x="386904" y="307372"/>
                      <a:pt x="337247" y="318721"/>
                      <a:pt x="310350" y="322504"/>
                    </a:cubicBezTo>
                    <a:cubicBezTo>
                      <a:pt x="268970" y="291294"/>
                      <a:pt x="208969" y="299806"/>
                      <a:pt x="192417" y="333853"/>
                    </a:cubicBezTo>
                    <a:cubicBezTo>
                      <a:pt x="159313" y="302643"/>
                      <a:pt x="99312" y="279945"/>
                      <a:pt x="24828" y="276162"/>
                    </a:cubicBezTo>
                    <a:cubicBezTo>
                      <a:pt x="8276" y="307372"/>
                      <a:pt x="57932" y="330070"/>
                      <a:pt x="101381" y="348986"/>
                    </a:cubicBezTo>
                    <a:cubicBezTo>
                      <a:pt x="68277" y="352769"/>
                      <a:pt x="33104" y="360335"/>
                      <a:pt x="0" y="364118"/>
                    </a:cubicBezTo>
                    <a:cubicBezTo>
                      <a:pt x="41380" y="371684"/>
                      <a:pt x="93105" y="375467"/>
                      <a:pt x="134485" y="379250"/>
                    </a:cubicBezTo>
                    <a:cubicBezTo>
                      <a:pt x="-33104" y="455857"/>
                      <a:pt x="235866" y="421809"/>
                      <a:pt x="302074" y="425592"/>
                    </a:cubicBezTo>
                    <a:cubicBezTo>
                      <a:pt x="403456" y="425592"/>
                      <a:pt x="486216" y="456802"/>
                      <a:pt x="595873" y="440724"/>
                    </a:cubicBezTo>
                    <a:cubicBezTo>
                      <a:pt x="595873" y="436941"/>
                      <a:pt x="595873" y="429375"/>
                      <a:pt x="595873" y="425592"/>
                    </a:cubicBezTo>
                    <a:cubicBezTo>
                      <a:pt x="628977" y="440724"/>
                      <a:pt x="666219" y="474772"/>
                      <a:pt x="705530" y="468151"/>
                    </a:cubicBezTo>
                    <a:cubicBezTo>
                      <a:pt x="738634" y="462477"/>
                      <a:pt x="755186" y="460585"/>
                      <a:pt x="763462" y="445453"/>
                    </a:cubicBezTo>
                    <a:cubicBezTo>
                      <a:pt x="831739" y="495579"/>
                      <a:pt x="889671" y="445453"/>
                      <a:pt x="922775" y="402894"/>
                    </a:cubicBezTo>
                    <a:cubicBezTo>
                      <a:pt x="991053" y="429375"/>
                      <a:pt x="1175194" y="533409"/>
                      <a:pt x="1191746" y="425592"/>
                    </a:cubicBezTo>
                    <a:cubicBezTo>
                      <a:pt x="1359335" y="440724"/>
                      <a:pt x="1402784" y="371684"/>
                      <a:pt x="1510372" y="325342"/>
                    </a:cubicBezTo>
                    <a:cubicBezTo>
                      <a:pt x="1493820" y="321559"/>
                      <a:pt x="1485544" y="310209"/>
                      <a:pt x="1468992" y="306426"/>
                    </a:cubicBezTo>
                    <a:cubicBezTo>
                      <a:pt x="1562097" y="275216"/>
                      <a:pt x="1680031" y="137135"/>
                      <a:pt x="1518648" y="202393"/>
                    </a:cubicBezTo>
                    <a:cubicBezTo>
                      <a:pt x="1518648" y="191044"/>
                      <a:pt x="1518648" y="175911"/>
                      <a:pt x="1526924" y="167400"/>
                    </a:cubicBezTo>
                    <a:cubicBezTo>
                      <a:pt x="1518648" y="163617"/>
                      <a:pt x="1502096" y="167400"/>
                      <a:pt x="1502096" y="163617"/>
                    </a:cubicBezTo>
                    <a:cubicBezTo>
                      <a:pt x="1620029" y="113491"/>
                      <a:pt x="1570373" y="-24590"/>
                      <a:pt x="1417267" y="70932"/>
                    </a:cubicBezTo>
                    <a:cubicBezTo>
                      <a:pt x="1408991" y="67149"/>
                      <a:pt x="1408991" y="59583"/>
                      <a:pt x="1408991" y="55800"/>
                    </a:cubicBezTo>
                    <a:lnTo>
                      <a:pt x="1245540" y="92685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F4CFF06C-0F09-4A8E-AE72-00BDA43EFA79}"/>
                  </a:ext>
                </a:extLst>
              </p:cNvPr>
              <p:cNvSpPr/>
              <p:nvPr/>
            </p:nvSpPr>
            <p:spPr>
              <a:xfrm>
                <a:off x="9901782" y="4361112"/>
                <a:ext cx="931391" cy="243330"/>
              </a:xfrm>
              <a:custGeom>
                <a:avLst/>
                <a:gdLst>
                  <a:gd name="connsiteX0" fmla="*/ 561699 w 931391"/>
                  <a:gd name="connsiteY0" fmla="*/ 203916 h 243330"/>
                  <a:gd name="connsiteX1" fmla="*/ 654804 w 931391"/>
                  <a:gd name="connsiteY1" fmla="*/ 142442 h 243330"/>
                  <a:gd name="connsiteX2" fmla="*/ 814117 w 931391"/>
                  <a:gd name="connsiteY2" fmla="*/ 127310 h 243330"/>
                  <a:gd name="connsiteX3" fmla="*/ 915498 w 931391"/>
                  <a:gd name="connsiteY3" fmla="*/ 80967 h 243330"/>
                  <a:gd name="connsiteX4" fmla="*/ 826531 w 931391"/>
                  <a:gd name="connsiteY4" fmla="*/ 28005 h 243330"/>
                  <a:gd name="connsiteX5" fmla="*/ 841014 w 931391"/>
                  <a:gd name="connsiteY5" fmla="*/ 43137 h 243330"/>
                  <a:gd name="connsiteX6" fmla="*/ 437559 w 931391"/>
                  <a:gd name="connsiteY6" fmla="*/ 46920 h 243330"/>
                  <a:gd name="connsiteX7" fmla="*/ 294798 w 931391"/>
                  <a:gd name="connsiteY7" fmla="*/ 100828 h 243330"/>
                  <a:gd name="connsiteX8" fmla="*/ 5137 w 931391"/>
                  <a:gd name="connsiteY8" fmla="*/ 166086 h 243330"/>
                  <a:gd name="connsiteX9" fmla="*/ 15482 w 931391"/>
                  <a:gd name="connsiteY9" fmla="*/ 208645 h 243330"/>
                  <a:gd name="connsiteX10" fmla="*/ 561699 w 931391"/>
                  <a:gd name="connsiteY10" fmla="*/ 203916 h 243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1391" h="243330">
                    <a:moveTo>
                      <a:pt x="561699" y="203916"/>
                    </a:moveTo>
                    <a:cubicBezTo>
                      <a:pt x="679632" y="207699"/>
                      <a:pt x="772737" y="188784"/>
                      <a:pt x="654804" y="142442"/>
                    </a:cubicBezTo>
                    <a:cubicBezTo>
                      <a:pt x="712736" y="150008"/>
                      <a:pt x="772737" y="150008"/>
                      <a:pt x="814117" y="127310"/>
                    </a:cubicBezTo>
                    <a:cubicBezTo>
                      <a:pt x="915498" y="173652"/>
                      <a:pt x="956879" y="123526"/>
                      <a:pt x="915498" y="80967"/>
                    </a:cubicBezTo>
                    <a:cubicBezTo>
                      <a:pt x="898946" y="61106"/>
                      <a:pt x="865842" y="43137"/>
                      <a:pt x="826531" y="28005"/>
                    </a:cubicBezTo>
                    <a:cubicBezTo>
                      <a:pt x="828600" y="32733"/>
                      <a:pt x="834807" y="38408"/>
                      <a:pt x="841014" y="43137"/>
                    </a:cubicBezTo>
                    <a:cubicBezTo>
                      <a:pt x="791358" y="24222"/>
                      <a:pt x="278245" y="-45765"/>
                      <a:pt x="437559" y="46920"/>
                    </a:cubicBezTo>
                    <a:cubicBezTo>
                      <a:pt x="361006" y="43137"/>
                      <a:pt x="193416" y="58269"/>
                      <a:pt x="294798" y="100828"/>
                    </a:cubicBezTo>
                    <a:cubicBezTo>
                      <a:pt x="207899" y="112177"/>
                      <a:pt x="32034" y="115960"/>
                      <a:pt x="5137" y="166086"/>
                    </a:cubicBezTo>
                    <a:cubicBezTo>
                      <a:pt x="-5208" y="182164"/>
                      <a:pt x="999" y="196350"/>
                      <a:pt x="15482" y="208645"/>
                    </a:cubicBezTo>
                    <a:cubicBezTo>
                      <a:pt x="205830" y="246475"/>
                      <a:pt x="580320" y="264445"/>
                      <a:pt x="561699" y="203916"/>
                    </a:cubicBezTo>
                    <a:close/>
                  </a:path>
                </a:pathLst>
              </a:custGeom>
              <a:solidFill>
                <a:srgbClr val="6BA842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8921F1A4-2F34-4780-A02E-037F053115CC}"/>
                  </a:ext>
                </a:extLst>
              </p:cNvPr>
              <p:cNvSpPr/>
              <p:nvPr/>
            </p:nvSpPr>
            <p:spPr>
              <a:xfrm>
                <a:off x="9865228" y="4511390"/>
                <a:ext cx="908879" cy="278618"/>
              </a:xfrm>
              <a:custGeom>
                <a:avLst/>
                <a:gdLst>
                  <a:gd name="connsiteX0" fmla="*/ 604149 w 908879"/>
                  <a:gd name="connsiteY0" fmla="*/ 71574 h 278618"/>
                  <a:gd name="connsiteX1" fmla="*/ 453112 w 908879"/>
                  <a:gd name="connsiteY1" fmla="*/ 41310 h 278618"/>
                  <a:gd name="connsiteX2" fmla="*/ 360007 w 908879"/>
                  <a:gd name="connsiteY2" fmla="*/ 22395 h 278618"/>
                  <a:gd name="connsiteX3" fmla="*/ 376559 w 908879"/>
                  <a:gd name="connsiteY3" fmla="*/ 72520 h 278618"/>
                  <a:gd name="connsiteX4" fmla="*/ 184141 w 908879"/>
                  <a:gd name="connsiteY4" fmla="*/ 26178 h 278618"/>
                  <a:gd name="connsiteX5" fmla="*/ 142761 w 908879"/>
                  <a:gd name="connsiteY5" fmla="*/ 76303 h 278618"/>
                  <a:gd name="connsiteX6" fmla="*/ 0 w 908879"/>
                  <a:gd name="connsiteY6" fmla="*/ 122645 h 278618"/>
                  <a:gd name="connsiteX7" fmla="*/ 41380 w 908879"/>
                  <a:gd name="connsiteY7" fmla="*/ 126428 h 278618"/>
                  <a:gd name="connsiteX8" fmla="*/ 49656 w 908879"/>
                  <a:gd name="connsiteY8" fmla="*/ 226679 h 278618"/>
                  <a:gd name="connsiteX9" fmla="*/ 268970 w 908879"/>
                  <a:gd name="connsiteY9" fmla="*/ 207764 h 278618"/>
                  <a:gd name="connsiteX10" fmla="*/ 411732 w 908879"/>
                  <a:gd name="connsiteY10" fmla="*/ 257889 h 278618"/>
                  <a:gd name="connsiteX11" fmla="*/ 571045 w 908879"/>
                  <a:gd name="connsiteY11" fmla="*/ 261672 h 278618"/>
                  <a:gd name="connsiteX12" fmla="*/ 688978 w 908879"/>
                  <a:gd name="connsiteY12" fmla="*/ 246540 h 278618"/>
                  <a:gd name="connsiteX13" fmla="*/ 765531 w 908879"/>
                  <a:gd name="connsiteY13" fmla="*/ 185065 h 278618"/>
                  <a:gd name="connsiteX14" fmla="*/ 715875 w 908879"/>
                  <a:gd name="connsiteY14" fmla="*/ 127374 h 278618"/>
                  <a:gd name="connsiteX15" fmla="*/ 581390 w 908879"/>
                  <a:gd name="connsiteY15" fmla="*/ 88598 h 278618"/>
                  <a:gd name="connsiteX16" fmla="*/ 573114 w 908879"/>
                  <a:gd name="connsiteY16" fmla="*/ 34689 h 278618"/>
                  <a:gd name="connsiteX17" fmla="*/ 604149 w 908879"/>
                  <a:gd name="connsiteY17" fmla="*/ 71574 h 278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879" h="278618">
                    <a:moveTo>
                      <a:pt x="604149" y="71574"/>
                    </a:moveTo>
                    <a:cubicBezTo>
                      <a:pt x="628977" y="6317"/>
                      <a:pt x="453112" y="-35297"/>
                      <a:pt x="453112" y="41310"/>
                    </a:cubicBezTo>
                    <a:cubicBezTo>
                      <a:pt x="420008" y="29961"/>
                      <a:pt x="384835" y="29961"/>
                      <a:pt x="360007" y="22395"/>
                    </a:cubicBezTo>
                    <a:cubicBezTo>
                      <a:pt x="360007" y="41310"/>
                      <a:pt x="343455" y="53605"/>
                      <a:pt x="376559" y="72520"/>
                    </a:cubicBezTo>
                    <a:cubicBezTo>
                      <a:pt x="335178" y="57388"/>
                      <a:pt x="242073" y="18612"/>
                      <a:pt x="184141" y="26178"/>
                    </a:cubicBezTo>
                    <a:cubicBezTo>
                      <a:pt x="115864" y="29961"/>
                      <a:pt x="82760" y="52659"/>
                      <a:pt x="142761" y="76303"/>
                    </a:cubicBezTo>
                    <a:cubicBezTo>
                      <a:pt x="84829" y="83869"/>
                      <a:pt x="24828" y="95218"/>
                      <a:pt x="0" y="122645"/>
                    </a:cubicBezTo>
                    <a:cubicBezTo>
                      <a:pt x="8276" y="122645"/>
                      <a:pt x="33104" y="126428"/>
                      <a:pt x="41380" y="126428"/>
                    </a:cubicBezTo>
                    <a:cubicBezTo>
                      <a:pt x="-60001" y="161421"/>
                      <a:pt x="57932" y="184120"/>
                      <a:pt x="49656" y="226679"/>
                    </a:cubicBezTo>
                    <a:cubicBezTo>
                      <a:pt x="126209" y="230462"/>
                      <a:pt x="192417" y="219113"/>
                      <a:pt x="268970" y="207764"/>
                    </a:cubicBezTo>
                    <a:cubicBezTo>
                      <a:pt x="227590" y="261672"/>
                      <a:pt x="318626" y="280587"/>
                      <a:pt x="411732" y="257889"/>
                    </a:cubicBezTo>
                    <a:cubicBezTo>
                      <a:pt x="444836" y="289099"/>
                      <a:pt x="521389" y="280587"/>
                      <a:pt x="571045" y="261672"/>
                    </a:cubicBezTo>
                    <a:cubicBezTo>
                      <a:pt x="612425" y="288153"/>
                      <a:pt x="672426" y="276804"/>
                      <a:pt x="688978" y="246540"/>
                    </a:cubicBezTo>
                    <a:cubicBezTo>
                      <a:pt x="848291" y="326929"/>
                      <a:pt x="1051054" y="203981"/>
                      <a:pt x="765531" y="185065"/>
                    </a:cubicBezTo>
                    <a:cubicBezTo>
                      <a:pt x="833808" y="153855"/>
                      <a:pt x="823463" y="104676"/>
                      <a:pt x="715875" y="127374"/>
                    </a:cubicBezTo>
                    <a:cubicBezTo>
                      <a:pt x="724151" y="84815"/>
                      <a:pt x="657943" y="73466"/>
                      <a:pt x="581390" y="88598"/>
                    </a:cubicBezTo>
                    <a:cubicBezTo>
                      <a:pt x="622770" y="57388"/>
                      <a:pt x="606218" y="34689"/>
                      <a:pt x="573114" y="34689"/>
                    </a:cubicBezTo>
                    <a:lnTo>
                      <a:pt x="604149" y="71574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8CA0086C-6B7C-4F32-8421-DD3F34F30F8E}"/>
                  </a:ext>
                </a:extLst>
              </p:cNvPr>
              <p:cNvSpPr/>
              <p:nvPr/>
            </p:nvSpPr>
            <p:spPr>
              <a:xfrm>
                <a:off x="10616276" y="4218139"/>
                <a:ext cx="675346" cy="309971"/>
              </a:xfrm>
              <a:custGeom>
                <a:avLst/>
                <a:gdLst>
                  <a:gd name="connsiteX0" fmla="*/ 45518 w 675346"/>
                  <a:gd name="connsiteY0" fmla="*/ 161487 h 309971"/>
                  <a:gd name="connsiteX1" fmla="*/ 86898 w 675346"/>
                  <a:gd name="connsiteY1" fmla="*/ 118928 h 309971"/>
                  <a:gd name="connsiteX2" fmla="*/ 111726 w 675346"/>
                  <a:gd name="connsiteY2" fmla="*/ 26243 h 309971"/>
                  <a:gd name="connsiteX3" fmla="*/ 169658 w 675346"/>
                  <a:gd name="connsiteY3" fmla="*/ 52725 h 309971"/>
                  <a:gd name="connsiteX4" fmla="*/ 287591 w 675346"/>
                  <a:gd name="connsiteY4" fmla="*/ 33809 h 309971"/>
                  <a:gd name="connsiteX5" fmla="*/ 397249 w 675346"/>
                  <a:gd name="connsiteY5" fmla="*/ 110416 h 309971"/>
                  <a:gd name="connsiteX6" fmla="*/ 540010 w 675346"/>
                  <a:gd name="connsiteY6" fmla="*/ 99067 h 309971"/>
                  <a:gd name="connsiteX7" fmla="*/ 597942 w 675346"/>
                  <a:gd name="connsiteY7" fmla="*/ 102850 h 309971"/>
                  <a:gd name="connsiteX8" fmla="*/ 573114 w 675346"/>
                  <a:gd name="connsiteY8" fmla="*/ 244714 h 309971"/>
                  <a:gd name="connsiteX9" fmla="*/ 370352 w 675346"/>
                  <a:gd name="connsiteY9" fmla="*/ 252280 h 309971"/>
                  <a:gd name="connsiteX10" fmla="*/ 353800 w 675346"/>
                  <a:gd name="connsiteY10" fmla="*/ 309972 h 309971"/>
                  <a:gd name="connsiteX11" fmla="*/ 235866 w 675346"/>
                  <a:gd name="connsiteY11" fmla="*/ 248497 h 309971"/>
                  <a:gd name="connsiteX12" fmla="*/ 117933 w 675346"/>
                  <a:gd name="connsiteY12" fmla="*/ 179457 h 309971"/>
                  <a:gd name="connsiteX13" fmla="*/ 0 w 675346"/>
                  <a:gd name="connsiteY13" fmla="*/ 171890 h 309971"/>
                  <a:gd name="connsiteX14" fmla="*/ 134485 w 675346"/>
                  <a:gd name="connsiteY14" fmla="*/ 136897 h 309971"/>
                  <a:gd name="connsiteX15" fmla="*/ 45518 w 675346"/>
                  <a:gd name="connsiteY15" fmla="*/ 161487 h 30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75346" h="309971">
                    <a:moveTo>
                      <a:pt x="45518" y="161487"/>
                    </a:moveTo>
                    <a:cubicBezTo>
                      <a:pt x="4138" y="138789"/>
                      <a:pt x="20690" y="118928"/>
                      <a:pt x="86898" y="118928"/>
                    </a:cubicBezTo>
                    <a:cubicBezTo>
                      <a:pt x="37242" y="87718"/>
                      <a:pt x="20690" y="42321"/>
                      <a:pt x="111726" y="26243"/>
                    </a:cubicBezTo>
                    <a:cubicBezTo>
                      <a:pt x="128278" y="33809"/>
                      <a:pt x="161382" y="48942"/>
                      <a:pt x="169658" y="52725"/>
                    </a:cubicBezTo>
                    <a:cubicBezTo>
                      <a:pt x="128278" y="-1184"/>
                      <a:pt x="262763" y="-23882"/>
                      <a:pt x="287591" y="33809"/>
                    </a:cubicBezTo>
                    <a:cubicBezTo>
                      <a:pt x="388973" y="11111"/>
                      <a:pt x="364145" y="83935"/>
                      <a:pt x="397249" y="110416"/>
                    </a:cubicBezTo>
                    <a:cubicBezTo>
                      <a:pt x="397249" y="56508"/>
                      <a:pt x="548286" y="33809"/>
                      <a:pt x="540010" y="99067"/>
                    </a:cubicBezTo>
                    <a:cubicBezTo>
                      <a:pt x="564838" y="99067"/>
                      <a:pt x="581390" y="102850"/>
                      <a:pt x="597942" y="102850"/>
                    </a:cubicBezTo>
                    <a:cubicBezTo>
                      <a:pt x="521389" y="164324"/>
                      <a:pt x="825532" y="214450"/>
                      <a:pt x="573114" y="244714"/>
                    </a:cubicBezTo>
                    <a:cubicBezTo>
                      <a:pt x="748979" y="294839"/>
                      <a:pt x="446905" y="294839"/>
                      <a:pt x="370352" y="252280"/>
                    </a:cubicBezTo>
                    <a:cubicBezTo>
                      <a:pt x="378628" y="271195"/>
                      <a:pt x="370352" y="294839"/>
                      <a:pt x="353800" y="309972"/>
                    </a:cubicBezTo>
                    <a:cubicBezTo>
                      <a:pt x="295867" y="302405"/>
                      <a:pt x="260694" y="271195"/>
                      <a:pt x="235866" y="248497"/>
                    </a:cubicBezTo>
                    <a:cubicBezTo>
                      <a:pt x="142761" y="274978"/>
                      <a:pt x="51725" y="213504"/>
                      <a:pt x="117933" y="179457"/>
                    </a:cubicBezTo>
                    <a:cubicBezTo>
                      <a:pt x="68277" y="190806"/>
                      <a:pt x="33104" y="183240"/>
                      <a:pt x="0" y="171890"/>
                    </a:cubicBezTo>
                    <a:cubicBezTo>
                      <a:pt x="33104" y="156758"/>
                      <a:pt x="93105" y="149192"/>
                      <a:pt x="134485" y="136897"/>
                    </a:cubicBezTo>
                    <a:lnTo>
                      <a:pt x="45518" y="161487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5" name="-">
              <a:extLst>
                <a:ext uri="{FF2B5EF4-FFF2-40B4-BE49-F238E27FC236}">
                  <a16:creationId xmlns:a16="http://schemas.microsoft.com/office/drawing/2014/main" id="{B5D96081-9F25-4AB0-BAD2-07F0F9317CB7}"/>
                </a:ext>
              </a:extLst>
            </p:cNvPr>
            <p:cNvGrpSpPr/>
            <p:nvPr/>
          </p:nvGrpSpPr>
          <p:grpSpPr>
            <a:xfrm flipH="1">
              <a:off x="-2233899" y="4638946"/>
              <a:ext cx="2680621" cy="759662"/>
              <a:chOff x="9865228" y="4043359"/>
              <a:chExt cx="2680621" cy="759662"/>
            </a:xfrm>
          </p:grpSpPr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F0432B7B-15BF-4662-A1A8-2B23E935E8F6}"/>
                  </a:ext>
                </a:extLst>
              </p:cNvPr>
              <p:cNvSpPr/>
              <p:nvPr/>
            </p:nvSpPr>
            <p:spPr>
              <a:xfrm>
                <a:off x="9912815" y="4164938"/>
                <a:ext cx="2557287" cy="610961"/>
              </a:xfrm>
              <a:custGeom>
                <a:avLst/>
                <a:gdLst>
                  <a:gd name="connsiteX0" fmla="*/ 2557288 w 2557287"/>
                  <a:gd name="connsiteY0" fmla="*/ 411406 h 610961"/>
                  <a:gd name="connsiteX1" fmla="*/ 2507632 w 2557287"/>
                  <a:gd name="connsiteY1" fmla="*/ 403840 h 610961"/>
                  <a:gd name="connsiteX2" fmla="*/ 2524184 w 2557287"/>
                  <a:gd name="connsiteY2" fmla="*/ 368847 h 610961"/>
                  <a:gd name="connsiteX3" fmla="*/ 2447631 w 2557287"/>
                  <a:gd name="connsiteY3" fmla="*/ 372630 h 610961"/>
                  <a:gd name="connsiteX4" fmla="*/ 2439355 w 2557287"/>
                  <a:gd name="connsiteY4" fmla="*/ 279945 h 610961"/>
                  <a:gd name="connsiteX5" fmla="*/ 2337974 w 2557287"/>
                  <a:gd name="connsiteY5" fmla="*/ 268596 h 610961"/>
                  <a:gd name="connsiteX6" fmla="*/ 2228316 w 2557287"/>
                  <a:gd name="connsiteY6" fmla="*/ 268596 h 610961"/>
                  <a:gd name="connsiteX7" fmla="*/ 2178660 w 2557287"/>
                  <a:gd name="connsiteY7" fmla="*/ 214688 h 610961"/>
                  <a:gd name="connsiteX8" fmla="*/ 2052451 w 2557287"/>
                  <a:gd name="connsiteY8" fmla="*/ 210905 h 610961"/>
                  <a:gd name="connsiteX9" fmla="*/ 1994519 w 2557287"/>
                  <a:gd name="connsiteY9" fmla="*/ 191989 h 610961"/>
                  <a:gd name="connsiteX10" fmla="*/ 2037968 w 2557287"/>
                  <a:gd name="connsiteY10" fmla="*/ 116329 h 610961"/>
                  <a:gd name="connsiteX11" fmla="*/ 1826930 w 2557287"/>
                  <a:gd name="connsiteY11" fmla="*/ 165508 h 610961"/>
                  <a:gd name="connsiteX12" fmla="*/ 1835206 w 2557287"/>
                  <a:gd name="connsiteY12" fmla="*/ 126732 h 610961"/>
                  <a:gd name="connsiteX13" fmla="*/ 1742101 w 2557287"/>
                  <a:gd name="connsiteY13" fmla="*/ 149430 h 610961"/>
                  <a:gd name="connsiteX14" fmla="*/ 1783481 w 2557287"/>
                  <a:gd name="connsiteY14" fmla="*/ 76607 h 610961"/>
                  <a:gd name="connsiteX15" fmla="*/ 1572442 w 2557287"/>
                  <a:gd name="connsiteY15" fmla="*/ 57691 h 610961"/>
                  <a:gd name="connsiteX16" fmla="*/ 1531062 w 2557287"/>
                  <a:gd name="connsiteY16" fmla="*/ 72824 h 610961"/>
                  <a:gd name="connsiteX17" fmla="*/ 1506234 w 2557287"/>
                  <a:gd name="connsiteY17" fmla="*/ 53908 h 610961"/>
                  <a:gd name="connsiteX18" fmla="*/ 1270368 w 2557287"/>
                  <a:gd name="connsiteY18" fmla="*/ 0 h 610961"/>
                  <a:gd name="connsiteX19" fmla="*/ 1253816 w 2557287"/>
                  <a:gd name="connsiteY19" fmla="*/ 38776 h 610961"/>
                  <a:gd name="connsiteX20" fmla="*/ 1185539 w 2557287"/>
                  <a:gd name="connsiteY20" fmla="*/ 23644 h 610961"/>
                  <a:gd name="connsiteX21" fmla="*/ 1210367 w 2557287"/>
                  <a:gd name="connsiteY21" fmla="*/ 77552 h 610961"/>
                  <a:gd name="connsiteX22" fmla="*/ 982777 w 2557287"/>
                  <a:gd name="connsiteY22" fmla="*/ 32156 h 610961"/>
                  <a:gd name="connsiteX23" fmla="*/ 982777 w 2557287"/>
                  <a:gd name="connsiteY23" fmla="*/ 32156 h 610961"/>
                  <a:gd name="connsiteX24" fmla="*/ 856567 w 2557287"/>
                  <a:gd name="connsiteY24" fmla="*/ 101196 h 610961"/>
                  <a:gd name="connsiteX25" fmla="*/ 831739 w 2557287"/>
                  <a:gd name="connsiteY25" fmla="*/ 174020 h 610961"/>
                  <a:gd name="connsiteX26" fmla="*/ 808980 w 2557287"/>
                  <a:gd name="connsiteY26" fmla="*/ 220362 h 610961"/>
                  <a:gd name="connsiteX27" fmla="*/ 897947 w 2557287"/>
                  <a:gd name="connsiteY27" fmla="*/ 273325 h 610961"/>
                  <a:gd name="connsiteX28" fmla="*/ 796566 w 2557287"/>
                  <a:gd name="connsiteY28" fmla="*/ 319667 h 610961"/>
                  <a:gd name="connsiteX29" fmla="*/ 637253 w 2557287"/>
                  <a:gd name="connsiteY29" fmla="*/ 334799 h 610961"/>
                  <a:gd name="connsiteX30" fmla="*/ 544148 w 2557287"/>
                  <a:gd name="connsiteY30" fmla="*/ 396274 h 610961"/>
                  <a:gd name="connsiteX31" fmla="*/ 0 w 2557287"/>
                  <a:gd name="connsiteY31" fmla="*/ 400057 h 610961"/>
                  <a:gd name="connsiteX32" fmla="*/ 182072 w 2557287"/>
                  <a:gd name="connsiteY32" fmla="*/ 450182 h 610961"/>
                  <a:gd name="connsiteX33" fmla="*/ 6207 w 2557287"/>
                  <a:gd name="connsiteY33" fmla="*/ 488958 h 610961"/>
                  <a:gd name="connsiteX34" fmla="*/ 124140 w 2557287"/>
                  <a:gd name="connsiteY34" fmla="*/ 496524 h 610961"/>
                  <a:gd name="connsiteX35" fmla="*/ 316558 w 2557287"/>
                  <a:gd name="connsiteY35" fmla="*/ 531517 h 610961"/>
                  <a:gd name="connsiteX36" fmla="*/ 275177 w 2557287"/>
                  <a:gd name="connsiteY36" fmla="*/ 577860 h 610961"/>
                  <a:gd name="connsiteX37" fmla="*/ 426215 w 2557287"/>
                  <a:gd name="connsiteY37" fmla="*/ 570294 h 610961"/>
                  <a:gd name="connsiteX38" fmla="*/ 417939 w 2557287"/>
                  <a:gd name="connsiteY38" fmla="*/ 585426 h 610961"/>
                  <a:gd name="connsiteX39" fmla="*/ 643460 w 2557287"/>
                  <a:gd name="connsiteY39" fmla="*/ 559890 h 610961"/>
                  <a:gd name="connsiteX40" fmla="*/ 974500 w 2557287"/>
                  <a:gd name="connsiteY40" fmla="*/ 577860 h 610961"/>
                  <a:gd name="connsiteX41" fmla="*/ 1253816 w 2557287"/>
                  <a:gd name="connsiteY41" fmla="*/ 557053 h 610961"/>
                  <a:gd name="connsiteX42" fmla="*/ 1555890 w 2557287"/>
                  <a:gd name="connsiteY42" fmla="*/ 557053 h 610961"/>
                  <a:gd name="connsiteX43" fmla="*/ 1657272 w 2557287"/>
                  <a:gd name="connsiteY43" fmla="*/ 595829 h 610961"/>
                  <a:gd name="connsiteX44" fmla="*/ 1775205 w 2557287"/>
                  <a:gd name="connsiteY44" fmla="*/ 541921 h 610961"/>
                  <a:gd name="connsiteX45" fmla="*/ 1816585 w 2557287"/>
                  <a:gd name="connsiteY45" fmla="*/ 603395 h 610961"/>
                  <a:gd name="connsiteX46" fmla="*/ 1942794 w 2557287"/>
                  <a:gd name="connsiteY46" fmla="*/ 545704 h 610961"/>
                  <a:gd name="connsiteX47" fmla="*/ 2135211 w 2557287"/>
                  <a:gd name="connsiteY47" fmla="*/ 610961 h 610961"/>
                  <a:gd name="connsiteX48" fmla="*/ 2176591 w 2557287"/>
                  <a:gd name="connsiteY48" fmla="*/ 559890 h 610961"/>
                  <a:gd name="connsiteX49" fmla="*/ 2207626 w 2557287"/>
                  <a:gd name="connsiteY49" fmla="*/ 561782 h 610961"/>
                  <a:gd name="connsiteX50" fmla="*/ 2269696 w 2557287"/>
                  <a:gd name="connsiteY50" fmla="*/ 572185 h 610961"/>
                  <a:gd name="connsiteX51" fmla="*/ 2284180 w 2557287"/>
                  <a:gd name="connsiteY51" fmla="*/ 561782 h 610961"/>
                  <a:gd name="connsiteX52" fmla="*/ 2387630 w 2557287"/>
                  <a:gd name="connsiteY52" fmla="*/ 544758 h 610961"/>
                  <a:gd name="connsiteX53" fmla="*/ 2329698 w 2557287"/>
                  <a:gd name="connsiteY53" fmla="*/ 537192 h 610961"/>
                  <a:gd name="connsiteX54" fmla="*/ 2414527 w 2557287"/>
                  <a:gd name="connsiteY54" fmla="*/ 490850 h 610961"/>
                  <a:gd name="connsiteX55" fmla="*/ 2381423 w 2557287"/>
                  <a:gd name="connsiteY55" fmla="*/ 487067 h 610961"/>
                  <a:gd name="connsiteX56" fmla="*/ 2557288 w 2557287"/>
                  <a:gd name="connsiteY56" fmla="*/ 411406 h 610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2557287" h="610961">
                    <a:moveTo>
                      <a:pt x="2557288" y="411406"/>
                    </a:moveTo>
                    <a:cubicBezTo>
                      <a:pt x="2540736" y="407623"/>
                      <a:pt x="2532460" y="403840"/>
                      <a:pt x="2507632" y="403840"/>
                    </a:cubicBezTo>
                    <a:cubicBezTo>
                      <a:pt x="2515908" y="396274"/>
                      <a:pt x="2515908" y="377358"/>
                      <a:pt x="2524184" y="368847"/>
                    </a:cubicBezTo>
                    <a:cubicBezTo>
                      <a:pt x="2499356" y="368847"/>
                      <a:pt x="2482804" y="365064"/>
                      <a:pt x="2447631" y="372630"/>
                    </a:cubicBezTo>
                    <a:cubicBezTo>
                      <a:pt x="2464183" y="353714"/>
                      <a:pt x="2590392" y="257247"/>
                      <a:pt x="2439355" y="279945"/>
                    </a:cubicBezTo>
                    <a:cubicBezTo>
                      <a:pt x="2431079" y="244952"/>
                      <a:pt x="2389699" y="244952"/>
                      <a:pt x="2337974" y="268596"/>
                    </a:cubicBezTo>
                    <a:cubicBezTo>
                      <a:pt x="2304870" y="253464"/>
                      <a:pt x="2280041" y="249681"/>
                      <a:pt x="2228316" y="268596"/>
                    </a:cubicBezTo>
                    <a:cubicBezTo>
                      <a:pt x="2294525" y="229820"/>
                      <a:pt x="2286249" y="160779"/>
                      <a:pt x="2178660" y="214688"/>
                    </a:cubicBezTo>
                    <a:cubicBezTo>
                      <a:pt x="2153832" y="188206"/>
                      <a:pt x="2093831" y="191989"/>
                      <a:pt x="2052451" y="210905"/>
                    </a:cubicBezTo>
                    <a:cubicBezTo>
                      <a:pt x="2044175" y="210905"/>
                      <a:pt x="1994519" y="195772"/>
                      <a:pt x="1994519" y="191989"/>
                    </a:cubicBezTo>
                    <a:cubicBezTo>
                      <a:pt x="2011071" y="170237"/>
                      <a:pt x="2031761" y="142810"/>
                      <a:pt x="2037968" y="116329"/>
                    </a:cubicBezTo>
                    <a:cubicBezTo>
                      <a:pt x="1982105" y="144701"/>
                      <a:pt x="1899345" y="168345"/>
                      <a:pt x="1826930" y="165508"/>
                    </a:cubicBezTo>
                    <a:cubicBezTo>
                      <a:pt x="1835206" y="154159"/>
                      <a:pt x="1826930" y="134298"/>
                      <a:pt x="1835206" y="126732"/>
                    </a:cubicBezTo>
                    <a:cubicBezTo>
                      <a:pt x="1810378" y="134298"/>
                      <a:pt x="1766929" y="141864"/>
                      <a:pt x="1742101" y="149430"/>
                    </a:cubicBezTo>
                    <a:cubicBezTo>
                      <a:pt x="1750377" y="126732"/>
                      <a:pt x="1766929" y="103088"/>
                      <a:pt x="1783481" y="76607"/>
                    </a:cubicBezTo>
                    <a:cubicBezTo>
                      <a:pt x="1706928" y="103088"/>
                      <a:pt x="1539338" y="130515"/>
                      <a:pt x="1572442" y="57691"/>
                    </a:cubicBezTo>
                    <a:cubicBezTo>
                      <a:pt x="1564166" y="57691"/>
                      <a:pt x="1539338" y="69041"/>
                      <a:pt x="1531062" y="72824"/>
                    </a:cubicBezTo>
                    <a:cubicBezTo>
                      <a:pt x="1531062" y="69041"/>
                      <a:pt x="1514510" y="57691"/>
                      <a:pt x="1506234" y="53908"/>
                    </a:cubicBezTo>
                    <a:cubicBezTo>
                      <a:pt x="1456578" y="204284"/>
                      <a:pt x="1346921" y="76607"/>
                      <a:pt x="1270368" y="0"/>
                    </a:cubicBezTo>
                    <a:cubicBezTo>
                      <a:pt x="1278644" y="15132"/>
                      <a:pt x="1262092" y="26481"/>
                      <a:pt x="1253816" y="38776"/>
                    </a:cubicBezTo>
                    <a:cubicBezTo>
                      <a:pt x="1237264" y="31210"/>
                      <a:pt x="1212436" y="31210"/>
                      <a:pt x="1185539" y="23644"/>
                    </a:cubicBezTo>
                    <a:cubicBezTo>
                      <a:pt x="1202091" y="38776"/>
                      <a:pt x="1202091" y="62420"/>
                      <a:pt x="1210367" y="77552"/>
                    </a:cubicBezTo>
                    <a:cubicBezTo>
                      <a:pt x="1142090" y="69041"/>
                      <a:pt x="1036571" y="58637"/>
                      <a:pt x="982777" y="32156"/>
                    </a:cubicBezTo>
                    <a:cubicBezTo>
                      <a:pt x="982777" y="32156"/>
                      <a:pt x="982777" y="32156"/>
                      <a:pt x="982777" y="32156"/>
                    </a:cubicBezTo>
                    <a:cubicBezTo>
                      <a:pt x="856567" y="946"/>
                      <a:pt x="788290" y="51071"/>
                      <a:pt x="856567" y="101196"/>
                    </a:cubicBezTo>
                    <a:cubicBezTo>
                      <a:pt x="730358" y="93630"/>
                      <a:pt x="771738" y="147539"/>
                      <a:pt x="831739" y="174020"/>
                    </a:cubicBezTo>
                    <a:cubicBezTo>
                      <a:pt x="806911" y="188206"/>
                      <a:pt x="800704" y="205230"/>
                      <a:pt x="808980" y="220362"/>
                    </a:cubicBezTo>
                    <a:cubicBezTo>
                      <a:pt x="848291" y="235494"/>
                      <a:pt x="881395" y="253464"/>
                      <a:pt x="897947" y="273325"/>
                    </a:cubicBezTo>
                    <a:cubicBezTo>
                      <a:pt x="939327" y="315884"/>
                      <a:pt x="897947" y="366009"/>
                      <a:pt x="796566" y="319667"/>
                    </a:cubicBezTo>
                    <a:cubicBezTo>
                      <a:pt x="755186" y="342365"/>
                      <a:pt x="695185" y="342365"/>
                      <a:pt x="637253" y="334799"/>
                    </a:cubicBezTo>
                    <a:cubicBezTo>
                      <a:pt x="755186" y="381142"/>
                      <a:pt x="662081" y="400057"/>
                      <a:pt x="544148" y="396274"/>
                    </a:cubicBezTo>
                    <a:cubicBezTo>
                      <a:pt x="564838" y="456802"/>
                      <a:pt x="190348" y="438833"/>
                      <a:pt x="0" y="400057"/>
                    </a:cubicBezTo>
                    <a:cubicBezTo>
                      <a:pt x="35173" y="426538"/>
                      <a:pt x="117933" y="441670"/>
                      <a:pt x="182072" y="450182"/>
                    </a:cubicBezTo>
                    <a:cubicBezTo>
                      <a:pt x="124140" y="457748"/>
                      <a:pt x="47587" y="465314"/>
                      <a:pt x="6207" y="488958"/>
                    </a:cubicBezTo>
                    <a:cubicBezTo>
                      <a:pt x="47587" y="488958"/>
                      <a:pt x="82760" y="500307"/>
                      <a:pt x="124140" y="496524"/>
                    </a:cubicBezTo>
                    <a:cubicBezTo>
                      <a:pt x="-60001" y="565565"/>
                      <a:pt x="258625" y="539083"/>
                      <a:pt x="316558" y="531517"/>
                    </a:cubicBezTo>
                    <a:cubicBezTo>
                      <a:pt x="291729" y="546650"/>
                      <a:pt x="291729" y="562728"/>
                      <a:pt x="275177" y="577860"/>
                    </a:cubicBezTo>
                    <a:cubicBezTo>
                      <a:pt x="324834" y="585426"/>
                      <a:pt x="376559" y="581643"/>
                      <a:pt x="426215" y="570294"/>
                    </a:cubicBezTo>
                    <a:cubicBezTo>
                      <a:pt x="426215" y="577860"/>
                      <a:pt x="417939" y="581643"/>
                      <a:pt x="417939" y="585426"/>
                    </a:cubicBezTo>
                    <a:cubicBezTo>
                      <a:pt x="486216" y="602449"/>
                      <a:pt x="575183" y="581643"/>
                      <a:pt x="643460" y="559890"/>
                    </a:cubicBezTo>
                    <a:cubicBezTo>
                      <a:pt x="701392" y="610961"/>
                      <a:pt x="891740" y="619473"/>
                      <a:pt x="974500" y="577860"/>
                    </a:cubicBezTo>
                    <a:cubicBezTo>
                      <a:pt x="984845" y="580697"/>
                      <a:pt x="1295196" y="622310"/>
                      <a:pt x="1253816" y="557053"/>
                    </a:cubicBezTo>
                    <a:cubicBezTo>
                      <a:pt x="1303472" y="564619"/>
                      <a:pt x="1657272" y="641226"/>
                      <a:pt x="1555890" y="557053"/>
                    </a:cubicBezTo>
                    <a:cubicBezTo>
                      <a:pt x="1588994" y="568402"/>
                      <a:pt x="1632444" y="583534"/>
                      <a:pt x="1657272" y="595829"/>
                    </a:cubicBezTo>
                    <a:cubicBezTo>
                      <a:pt x="1698652" y="580697"/>
                      <a:pt x="1733825" y="560836"/>
                      <a:pt x="1775205" y="541921"/>
                    </a:cubicBezTo>
                    <a:cubicBezTo>
                      <a:pt x="1758653" y="560836"/>
                      <a:pt x="1750377" y="599612"/>
                      <a:pt x="1816585" y="603395"/>
                    </a:cubicBezTo>
                    <a:cubicBezTo>
                      <a:pt x="1866241" y="607178"/>
                      <a:pt x="1917966" y="560836"/>
                      <a:pt x="1942794" y="545704"/>
                    </a:cubicBezTo>
                    <a:cubicBezTo>
                      <a:pt x="1967622" y="580697"/>
                      <a:pt x="2069003" y="595829"/>
                      <a:pt x="2135211" y="610961"/>
                    </a:cubicBezTo>
                    <a:cubicBezTo>
                      <a:pt x="2149694" y="593938"/>
                      <a:pt x="2172453" y="579751"/>
                      <a:pt x="2176591" y="559890"/>
                    </a:cubicBezTo>
                    <a:cubicBezTo>
                      <a:pt x="2186936" y="560836"/>
                      <a:pt x="2197281" y="561782"/>
                      <a:pt x="2207626" y="561782"/>
                    </a:cubicBezTo>
                    <a:cubicBezTo>
                      <a:pt x="2228316" y="565565"/>
                      <a:pt x="2253145" y="567456"/>
                      <a:pt x="2269696" y="572185"/>
                    </a:cubicBezTo>
                    <a:cubicBezTo>
                      <a:pt x="2277973" y="568402"/>
                      <a:pt x="2282110" y="565565"/>
                      <a:pt x="2284180" y="561782"/>
                    </a:cubicBezTo>
                    <a:cubicBezTo>
                      <a:pt x="2321422" y="559890"/>
                      <a:pt x="2356595" y="555161"/>
                      <a:pt x="2387630" y="544758"/>
                    </a:cubicBezTo>
                    <a:cubicBezTo>
                      <a:pt x="2371078" y="544758"/>
                      <a:pt x="2346250" y="537192"/>
                      <a:pt x="2329698" y="537192"/>
                    </a:cubicBezTo>
                    <a:cubicBezTo>
                      <a:pt x="2371078" y="525843"/>
                      <a:pt x="2406251" y="510711"/>
                      <a:pt x="2414527" y="490850"/>
                    </a:cubicBezTo>
                    <a:cubicBezTo>
                      <a:pt x="2406251" y="487067"/>
                      <a:pt x="2389699" y="487067"/>
                      <a:pt x="2381423" y="487067"/>
                    </a:cubicBezTo>
                    <a:cubicBezTo>
                      <a:pt x="2439355" y="461531"/>
                      <a:pt x="2532460" y="449236"/>
                      <a:pt x="2557288" y="411406"/>
                    </a:cubicBezTo>
                    <a:close/>
                  </a:path>
                </a:pathLst>
              </a:custGeom>
              <a:solidFill>
                <a:srgbClr val="538133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E16BEE6B-5FED-4A01-B0E1-3CF7BA0113F9}"/>
                  </a:ext>
                </a:extLst>
              </p:cNvPr>
              <p:cNvSpPr/>
              <p:nvPr/>
            </p:nvSpPr>
            <p:spPr>
              <a:xfrm>
                <a:off x="10878924" y="4043359"/>
                <a:ext cx="1072380" cy="291135"/>
              </a:xfrm>
              <a:custGeom>
                <a:avLst/>
                <a:gdLst>
                  <a:gd name="connsiteX0" fmla="*/ 243945 w 1072380"/>
                  <a:gd name="connsiteY0" fmla="*/ 202948 h 291135"/>
                  <a:gd name="connsiteX1" fmla="*/ 219117 w 1072380"/>
                  <a:gd name="connsiteY1" fmla="*/ 149040 h 291135"/>
                  <a:gd name="connsiteX2" fmla="*/ 287395 w 1072380"/>
                  <a:gd name="connsiteY2" fmla="*/ 164172 h 291135"/>
                  <a:gd name="connsiteX3" fmla="*/ 303947 w 1072380"/>
                  <a:gd name="connsiteY3" fmla="*/ 125396 h 291135"/>
                  <a:gd name="connsiteX4" fmla="*/ 539813 w 1072380"/>
                  <a:gd name="connsiteY4" fmla="*/ 179304 h 291135"/>
                  <a:gd name="connsiteX5" fmla="*/ 564641 w 1072380"/>
                  <a:gd name="connsiteY5" fmla="*/ 198219 h 291135"/>
                  <a:gd name="connsiteX6" fmla="*/ 606021 w 1072380"/>
                  <a:gd name="connsiteY6" fmla="*/ 183087 h 291135"/>
                  <a:gd name="connsiteX7" fmla="*/ 817059 w 1072380"/>
                  <a:gd name="connsiteY7" fmla="*/ 202002 h 291135"/>
                  <a:gd name="connsiteX8" fmla="*/ 775679 w 1072380"/>
                  <a:gd name="connsiteY8" fmla="*/ 274826 h 291135"/>
                  <a:gd name="connsiteX9" fmla="*/ 868784 w 1072380"/>
                  <a:gd name="connsiteY9" fmla="*/ 252127 h 291135"/>
                  <a:gd name="connsiteX10" fmla="*/ 860508 w 1072380"/>
                  <a:gd name="connsiteY10" fmla="*/ 290904 h 291135"/>
                  <a:gd name="connsiteX11" fmla="*/ 1071547 w 1072380"/>
                  <a:gd name="connsiteY11" fmla="*/ 241724 h 291135"/>
                  <a:gd name="connsiteX12" fmla="*/ 1019822 w 1072380"/>
                  <a:gd name="connsiteY12" fmla="*/ 175521 h 291135"/>
                  <a:gd name="connsiteX13" fmla="*/ 961890 w 1072380"/>
                  <a:gd name="connsiteY13" fmla="*/ 194436 h 291135"/>
                  <a:gd name="connsiteX14" fmla="*/ 885336 w 1072380"/>
                  <a:gd name="connsiteY14" fmla="*/ 175521 h 291135"/>
                  <a:gd name="connsiteX15" fmla="*/ 690850 w 1072380"/>
                  <a:gd name="connsiteY15" fmla="*/ 132962 h 291135"/>
                  <a:gd name="connsiteX16" fmla="*/ 624642 w 1072380"/>
                  <a:gd name="connsiteY16" fmla="*/ 101752 h 291135"/>
                  <a:gd name="connsiteX17" fmla="*/ 548089 w 1072380"/>
                  <a:gd name="connsiteY17" fmla="*/ 128233 h 291135"/>
                  <a:gd name="connsiteX18" fmla="*/ 440501 w 1072380"/>
                  <a:gd name="connsiteY18" fmla="*/ 73379 h 291135"/>
                  <a:gd name="connsiteX19" fmla="*/ 219117 w 1072380"/>
                  <a:gd name="connsiteY19" fmla="*/ 555 h 291135"/>
                  <a:gd name="connsiteX20" fmla="*/ 92908 w 1072380"/>
                  <a:gd name="connsiteY20" fmla="*/ 108372 h 291135"/>
                  <a:gd name="connsiteX21" fmla="*/ 16355 w 1072380"/>
                  <a:gd name="connsiteY21" fmla="*/ 156606 h 291135"/>
                  <a:gd name="connsiteX22" fmla="*/ 243945 w 1072380"/>
                  <a:gd name="connsiteY22" fmla="*/ 202948 h 291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72380" h="291135">
                    <a:moveTo>
                      <a:pt x="243945" y="202948"/>
                    </a:moveTo>
                    <a:cubicBezTo>
                      <a:pt x="235669" y="187816"/>
                      <a:pt x="235669" y="164172"/>
                      <a:pt x="219117" y="149040"/>
                    </a:cubicBezTo>
                    <a:cubicBezTo>
                      <a:pt x="243945" y="156606"/>
                      <a:pt x="268774" y="156606"/>
                      <a:pt x="287395" y="164172"/>
                    </a:cubicBezTo>
                    <a:cubicBezTo>
                      <a:pt x="295671" y="152823"/>
                      <a:pt x="312223" y="141474"/>
                      <a:pt x="303947" y="125396"/>
                    </a:cubicBezTo>
                    <a:cubicBezTo>
                      <a:pt x="380500" y="202002"/>
                      <a:pt x="488088" y="328734"/>
                      <a:pt x="539813" y="179304"/>
                    </a:cubicBezTo>
                    <a:cubicBezTo>
                      <a:pt x="548089" y="183087"/>
                      <a:pt x="564641" y="194436"/>
                      <a:pt x="564641" y="198219"/>
                    </a:cubicBezTo>
                    <a:cubicBezTo>
                      <a:pt x="572917" y="194436"/>
                      <a:pt x="597745" y="183087"/>
                      <a:pt x="606021" y="183087"/>
                    </a:cubicBezTo>
                    <a:cubicBezTo>
                      <a:pt x="572917" y="255911"/>
                      <a:pt x="740506" y="229429"/>
                      <a:pt x="817059" y="202002"/>
                    </a:cubicBezTo>
                    <a:cubicBezTo>
                      <a:pt x="800507" y="228483"/>
                      <a:pt x="783955" y="252127"/>
                      <a:pt x="775679" y="274826"/>
                    </a:cubicBezTo>
                    <a:cubicBezTo>
                      <a:pt x="800507" y="267260"/>
                      <a:pt x="843956" y="259694"/>
                      <a:pt x="868784" y="252127"/>
                    </a:cubicBezTo>
                    <a:cubicBezTo>
                      <a:pt x="860508" y="259694"/>
                      <a:pt x="868784" y="278609"/>
                      <a:pt x="860508" y="290904"/>
                    </a:cubicBezTo>
                    <a:cubicBezTo>
                      <a:pt x="934993" y="293741"/>
                      <a:pt x="1015684" y="270097"/>
                      <a:pt x="1071547" y="241724"/>
                    </a:cubicBezTo>
                    <a:cubicBezTo>
                      <a:pt x="1075685" y="215243"/>
                      <a:pt x="1065340" y="190653"/>
                      <a:pt x="1019822" y="175521"/>
                    </a:cubicBezTo>
                    <a:cubicBezTo>
                      <a:pt x="1003270" y="183087"/>
                      <a:pt x="978442" y="186870"/>
                      <a:pt x="961890" y="194436"/>
                    </a:cubicBezTo>
                    <a:cubicBezTo>
                      <a:pt x="937062" y="163226"/>
                      <a:pt x="937062" y="179304"/>
                      <a:pt x="885336" y="175521"/>
                    </a:cubicBezTo>
                    <a:cubicBezTo>
                      <a:pt x="877060" y="95131"/>
                      <a:pt x="800507" y="56355"/>
                      <a:pt x="690850" y="132962"/>
                    </a:cubicBezTo>
                    <a:cubicBezTo>
                      <a:pt x="674298" y="117829"/>
                      <a:pt x="641194" y="114046"/>
                      <a:pt x="624642" y="101752"/>
                    </a:cubicBezTo>
                    <a:cubicBezTo>
                      <a:pt x="591538" y="116884"/>
                      <a:pt x="574986" y="113101"/>
                      <a:pt x="548089" y="128233"/>
                    </a:cubicBezTo>
                    <a:cubicBezTo>
                      <a:pt x="531537" y="94185"/>
                      <a:pt x="488088" y="76216"/>
                      <a:pt x="440501" y="73379"/>
                    </a:cubicBezTo>
                    <a:cubicBezTo>
                      <a:pt x="399121" y="33657"/>
                      <a:pt x="310154" y="-5119"/>
                      <a:pt x="219117" y="555"/>
                    </a:cubicBezTo>
                    <a:cubicBezTo>
                      <a:pt x="134288" y="8121"/>
                      <a:pt x="101184" y="69596"/>
                      <a:pt x="92908" y="108372"/>
                    </a:cubicBezTo>
                    <a:cubicBezTo>
                      <a:pt x="16355" y="98914"/>
                      <a:pt x="-25025" y="126341"/>
                      <a:pt x="16355" y="156606"/>
                    </a:cubicBezTo>
                    <a:cubicBezTo>
                      <a:pt x="70149" y="183087"/>
                      <a:pt x="175668" y="194436"/>
                      <a:pt x="243945" y="202948"/>
                    </a:cubicBezTo>
                    <a:close/>
                  </a:path>
                </a:pathLst>
              </a:custGeom>
              <a:solidFill>
                <a:srgbClr val="6BA842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16B2D659-9EFE-4A2E-B9E3-8BC2796D89DF}"/>
                  </a:ext>
                </a:extLst>
              </p:cNvPr>
              <p:cNvSpPr/>
              <p:nvPr/>
            </p:nvSpPr>
            <p:spPr>
              <a:xfrm>
                <a:off x="10947316" y="4329500"/>
                <a:ext cx="1598533" cy="473521"/>
              </a:xfrm>
              <a:custGeom>
                <a:avLst/>
                <a:gdLst>
                  <a:gd name="connsiteX0" fmla="*/ 1245540 w 1598533"/>
                  <a:gd name="connsiteY0" fmla="*/ 92685 h 473521"/>
                  <a:gd name="connsiteX1" fmla="*/ 1286920 w 1598533"/>
                  <a:gd name="connsiteY1" fmla="*/ 3783 h 473521"/>
                  <a:gd name="connsiteX2" fmla="*/ 1228988 w 1598533"/>
                  <a:gd name="connsiteY2" fmla="*/ 34993 h 473521"/>
                  <a:gd name="connsiteX3" fmla="*/ 1135883 w 1598533"/>
                  <a:gd name="connsiteY3" fmla="*/ 0 h 473521"/>
                  <a:gd name="connsiteX4" fmla="*/ 1102779 w 1598533"/>
                  <a:gd name="connsiteY4" fmla="*/ 26481 h 473521"/>
                  <a:gd name="connsiteX5" fmla="*/ 1009673 w 1598533"/>
                  <a:gd name="connsiteY5" fmla="*/ 45396 h 473521"/>
                  <a:gd name="connsiteX6" fmla="*/ 908292 w 1598533"/>
                  <a:gd name="connsiteY6" fmla="*/ 87956 h 473521"/>
                  <a:gd name="connsiteX7" fmla="*/ 891740 w 1598533"/>
                  <a:gd name="connsiteY7" fmla="*/ 191989 h 473521"/>
                  <a:gd name="connsiteX8" fmla="*/ 815187 w 1598533"/>
                  <a:gd name="connsiteY8" fmla="*/ 245898 h 473521"/>
                  <a:gd name="connsiteX9" fmla="*/ 631046 w 1598533"/>
                  <a:gd name="connsiteY9" fmla="*/ 223199 h 473521"/>
                  <a:gd name="connsiteX10" fmla="*/ 589666 w 1598533"/>
                  <a:gd name="connsiteY10" fmla="*/ 161725 h 473521"/>
                  <a:gd name="connsiteX11" fmla="*/ 521389 w 1598533"/>
                  <a:gd name="connsiteY11" fmla="*/ 208067 h 473521"/>
                  <a:gd name="connsiteX12" fmla="*/ 463457 w 1598533"/>
                  <a:gd name="connsiteY12" fmla="*/ 173074 h 473521"/>
                  <a:gd name="connsiteX13" fmla="*/ 496561 w 1598533"/>
                  <a:gd name="connsiteY13" fmla="*/ 245898 h 473521"/>
                  <a:gd name="connsiteX14" fmla="*/ 277246 w 1598533"/>
                  <a:gd name="connsiteY14" fmla="*/ 226983 h 473521"/>
                  <a:gd name="connsiteX15" fmla="*/ 403456 w 1598533"/>
                  <a:gd name="connsiteY15" fmla="*/ 303589 h 473521"/>
                  <a:gd name="connsiteX16" fmla="*/ 310350 w 1598533"/>
                  <a:gd name="connsiteY16" fmla="*/ 322504 h 473521"/>
                  <a:gd name="connsiteX17" fmla="*/ 192417 w 1598533"/>
                  <a:gd name="connsiteY17" fmla="*/ 333853 h 473521"/>
                  <a:gd name="connsiteX18" fmla="*/ 24828 w 1598533"/>
                  <a:gd name="connsiteY18" fmla="*/ 276162 h 473521"/>
                  <a:gd name="connsiteX19" fmla="*/ 101381 w 1598533"/>
                  <a:gd name="connsiteY19" fmla="*/ 348986 h 473521"/>
                  <a:gd name="connsiteX20" fmla="*/ 0 w 1598533"/>
                  <a:gd name="connsiteY20" fmla="*/ 364118 h 473521"/>
                  <a:gd name="connsiteX21" fmla="*/ 134485 w 1598533"/>
                  <a:gd name="connsiteY21" fmla="*/ 379250 h 473521"/>
                  <a:gd name="connsiteX22" fmla="*/ 302074 w 1598533"/>
                  <a:gd name="connsiteY22" fmla="*/ 425592 h 473521"/>
                  <a:gd name="connsiteX23" fmla="*/ 595873 w 1598533"/>
                  <a:gd name="connsiteY23" fmla="*/ 440724 h 473521"/>
                  <a:gd name="connsiteX24" fmla="*/ 595873 w 1598533"/>
                  <a:gd name="connsiteY24" fmla="*/ 425592 h 473521"/>
                  <a:gd name="connsiteX25" fmla="*/ 705530 w 1598533"/>
                  <a:gd name="connsiteY25" fmla="*/ 468151 h 473521"/>
                  <a:gd name="connsiteX26" fmla="*/ 763462 w 1598533"/>
                  <a:gd name="connsiteY26" fmla="*/ 445453 h 473521"/>
                  <a:gd name="connsiteX27" fmla="*/ 922775 w 1598533"/>
                  <a:gd name="connsiteY27" fmla="*/ 402894 h 473521"/>
                  <a:gd name="connsiteX28" fmla="*/ 1191746 w 1598533"/>
                  <a:gd name="connsiteY28" fmla="*/ 425592 h 473521"/>
                  <a:gd name="connsiteX29" fmla="*/ 1510372 w 1598533"/>
                  <a:gd name="connsiteY29" fmla="*/ 325342 h 473521"/>
                  <a:gd name="connsiteX30" fmla="*/ 1468992 w 1598533"/>
                  <a:gd name="connsiteY30" fmla="*/ 306426 h 473521"/>
                  <a:gd name="connsiteX31" fmla="*/ 1518648 w 1598533"/>
                  <a:gd name="connsiteY31" fmla="*/ 202393 h 473521"/>
                  <a:gd name="connsiteX32" fmla="*/ 1526924 w 1598533"/>
                  <a:gd name="connsiteY32" fmla="*/ 167400 h 473521"/>
                  <a:gd name="connsiteX33" fmla="*/ 1502096 w 1598533"/>
                  <a:gd name="connsiteY33" fmla="*/ 163617 h 473521"/>
                  <a:gd name="connsiteX34" fmla="*/ 1417267 w 1598533"/>
                  <a:gd name="connsiteY34" fmla="*/ 70932 h 473521"/>
                  <a:gd name="connsiteX35" fmla="*/ 1408991 w 1598533"/>
                  <a:gd name="connsiteY35" fmla="*/ 55800 h 473521"/>
                  <a:gd name="connsiteX36" fmla="*/ 1245540 w 1598533"/>
                  <a:gd name="connsiteY36" fmla="*/ 92685 h 473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598533" h="473521">
                    <a:moveTo>
                      <a:pt x="1245540" y="92685"/>
                    </a:moveTo>
                    <a:cubicBezTo>
                      <a:pt x="1278644" y="66203"/>
                      <a:pt x="1303472" y="34993"/>
                      <a:pt x="1286920" y="3783"/>
                    </a:cubicBezTo>
                    <a:cubicBezTo>
                      <a:pt x="1270368" y="15132"/>
                      <a:pt x="1237264" y="18915"/>
                      <a:pt x="1228988" y="34993"/>
                    </a:cubicBezTo>
                    <a:cubicBezTo>
                      <a:pt x="1220712" y="12295"/>
                      <a:pt x="1187608" y="3783"/>
                      <a:pt x="1135883" y="0"/>
                    </a:cubicBezTo>
                    <a:cubicBezTo>
                      <a:pt x="1135883" y="7566"/>
                      <a:pt x="1111055" y="18915"/>
                      <a:pt x="1102779" y="26481"/>
                    </a:cubicBezTo>
                    <a:cubicBezTo>
                      <a:pt x="1053123" y="11349"/>
                      <a:pt x="1009673" y="15132"/>
                      <a:pt x="1009673" y="45396"/>
                    </a:cubicBezTo>
                    <a:cubicBezTo>
                      <a:pt x="924844" y="10403"/>
                      <a:pt x="850360" y="49180"/>
                      <a:pt x="908292" y="87956"/>
                    </a:cubicBezTo>
                    <a:cubicBezTo>
                      <a:pt x="782083" y="80390"/>
                      <a:pt x="875188" y="156996"/>
                      <a:pt x="891740" y="191989"/>
                    </a:cubicBezTo>
                    <a:cubicBezTo>
                      <a:pt x="773807" y="165508"/>
                      <a:pt x="773807" y="207122"/>
                      <a:pt x="815187" y="245898"/>
                    </a:cubicBezTo>
                    <a:cubicBezTo>
                      <a:pt x="757255" y="223199"/>
                      <a:pt x="697254" y="126732"/>
                      <a:pt x="631046" y="223199"/>
                    </a:cubicBezTo>
                    <a:cubicBezTo>
                      <a:pt x="647598" y="196718"/>
                      <a:pt x="631046" y="173074"/>
                      <a:pt x="589666" y="161725"/>
                    </a:cubicBezTo>
                    <a:cubicBezTo>
                      <a:pt x="573114" y="176857"/>
                      <a:pt x="540010" y="192935"/>
                      <a:pt x="521389" y="208067"/>
                    </a:cubicBezTo>
                    <a:cubicBezTo>
                      <a:pt x="513113" y="189152"/>
                      <a:pt x="480009" y="185369"/>
                      <a:pt x="463457" y="173074"/>
                    </a:cubicBezTo>
                    <a:cubicBezTo>
                      <a:pt x="446905" y="195772"/>
                      <a:pt x="471733" y="219416"/>
                      <a:pt x="496561" y="245898"/>
                    </a:cubicBezTo>
                    <a:cubicBezTo>
                      <a:pt x="438629" y="234549"/>
                      <a:pt x="345523" y="214688"/>
                      <a:pt x="277246" y="226983"/>
                    </a:cubicBezTo>
                    <a:cubicBezTo>
                      <a:pt x="126209" y="261976"/>
                      <a:pt x="326902" y="280891"/>
                      <a:pt x="403456" y="303589"/>
                    </a:cubicBezTo>
                    <a:cubicBezTo>
                      <a:pt x="386904" y="307372"/>
                      <a:pt x="337247" y="318721"/>
                      <a:pt x="310350" y="322504"/>
                    </a:cubicBezTo>
                    <a:cubicBezTo>
                      <a:pt x="268970" y="291294"/>
                      <a:pt x="208969" y="299806"/>
                      <a:pt x="192417" y="333853"/>
                    </a:cubicBezTo>
                    <a:cubicBezTo>
                      <a:pt x="159313" y="302643"/>
                      <a:pt x="99312" y="279945"/>
                      <a:pt x="24828" y="276162"/>
                    </a:cubicBezTo>
                    <a:cubicBezTo>
                      <a:pt x="8276" y="307372"/>
                      <a:pt x="57932" y="330070"/>
                      <a:pt x="101381" y="348986"/>
                    </a:cubicBezTo>
                    <a:cubicBezTo>
                      <a:pt x="68277" y="352769"/>
                      <a:pt x="33104" y="360335"/>
                      <a:pt x="0" y="364118"/>
                    </a:cubicBezTo>
                    <a:cubicBezTo>
                      <a:pt x="41380" y="371684"/>
                      <a:pt x="93105" y="375467"/>
                      <a:pt x="134485" y="379250"/>
                    </a:cubicBezTo>
                    <a:cubicBezTo>
                      <a:pt x="-33104" y="455857"/>
                      <a:pt x="235866" y="421809"/>
                      <a:pt x="302074" y="425592"/>
                    </a:cubicBezTo>
                    <a:cubicBezTo>
                      <a:pt x="403456" y="425592"/>
                      <a:pt x="486216" y="456802"/>
                      <a:pt x="595873" y="440724"/>
                    </a:cubicBezTo>
                    <a:cubicBezTo>
                      <a:pt x="595873" y="436941"/>
                      <a:pt x="595873" y="429375"/>
                      <a:pt x="595873" y="425592"/>
                    </a:cubicBezTo>
                    <a:cubicBezTo>
                      <a:pt x="628977" y="440724"/>
                      <a:pt x="666219" y="474772"/>
                      <a:pt x="705530" y="468151"/>
                    </a:cubicBezTo>
                    <a:cubicBezTo>
                      <a:pt x="738634" y="462477"/>
                      <a:pt x="755186" y="460585"/>
                      <a:pt x="763462" y="445453"/>
                    </a:cubicBezTo>
                    <a:cubicBezTo>
                      <a:pt x="831739" y="495579"/>
                      <a:pt x="889671" y="445453"/>
                      <a:pt x="922775" y="402894"/>
                    </a:cubicBezTo>
                    <a:cubicBezTo>
                      <a:pt x="991053" y="429375"/>
                      <a:pt x="1175194" y="533409"/>
                      <a:pt x="1191746" y="425592"/>
                    </a:cubicBezTo>
                    <a:cubicBezTo>
                      <a:pt x="1359335" y="440724"/>
                      <a:pt x="1402784" y="371684"/>
                      <a:pt x="1510372" y="325342"/>
                    </a:cubicBezTo>
                    <a:cubicBezTo>
                      <a:pt x="1493820" y="321559"/>
                      <a:pt x="1485544" y="310209"/>
                      <a:pt x="1468992" y="306426"/>
                    </a:cubicBezTo>
                    <a:cubicBezTo>
                      <a:pt x="1562097" y="275216"/>
                      <a:pt x="1680031" y="137135"/>
                      <a:pt x="1518648" y="202393"/>
                    </a:cubicBezTo>
                    <a:cubicBezTo>
                      <a:pt x="1518648" y="191044"/>
                      <a:pt x="1518648" y="175911"/>
                      <a:pt x="1526924" y="167400"/>
                    </a:cubicBezTo>
                    <a:cubicBezTo>
                      <a:pt x="1518648" y="163617"/>
                      <a:pt x="1502096" y="167400"/>
                      <a:pt x="1502096" y="163617"/>
                    </a:cubicBezTo>
                    <a:cubicBezTo>
                      <a:pt x="1620029" y="113491"/>
                      <a:pt x="1570373" y="-24590"/>
                      <a:pt x="1417267" y="70932"/>
                    </a:cubicBezTo>
                    <a:cubicBezTo>
                      <a:pt x="1408991" y="67149"/>
                      <a:pt x="1408991" y="59583"/>
                      <a:pt x="1408991" y="55800"/>
                    </a:cubicBezTo>
                    <a:lnTo>
                      <a:pt x="1245540" y="92685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9E6766D1-5394-49AE-8B44-395BCACEFCE0}"/>
                  </a:ext>
                </a:extLst>
              </p:cNvPr>
              <p:cNvSpPr/>
              <p:nvPr/>
            </p:nvSpPr>
            <p:spPr>
              <a:xfrm>
                <a:off x="9901782" y="4361112"/>
                <a:ext cx="931391" cy="243330"/>
              </a:xfrm>
              <a:custGeom>
                <a:avLst/>
                <a:gdLst>
                  <a:gd name="connsiteX0" fmla="*/ 561699 w 931391"/>
                  <a:gd name="connsiteY0" fmla="*/ 203916 h 243330"/>
                  <a:gd name="connsiteX1" fmla="*/ 654804 w 931391"/>
                  <a:gd name="connsiteY1" fmla="*/ 142442 h 243330"/>
                  <a:gd name="connsiteX2" fmla="*/ 814117 w 931391"/>
                  <a:gd name="connsiteY2" fmla="*/ 127310 h 243330"/>
                  <a:gd name="connsiteX3" fmla="*/ 915498 w 931391"/>
                  <a:gd name="connsiteY3" fmla="*/ 80967 h 243330"/>
                  <a:gd name="connsiteX4" fmla="*/ 826531 w 931391"/>
                  <a:gd name="connsiteY4" fmla="*/ 28005 h 243330"/>
                  <a:gd name="connsiteX5" fmla="*/ 841014 w 931391"/>
                  <a:gd name="connsiteY5" fmla="*/ 43137 h 243330"/>
                  <a:gd name="connsiteX6" fmla="*/ 437559 w 931391"/>
                  <a:gd name="connsiteY6" fmla="*/ 46920 h 243330"/>
                  <a:gd name="connsiteX7" fmla="*/ 294798 w 931391"/>
                  <a:gd name="connsiteY7" fmla="*/ 100828 h 243330"/>
                  <a:gd name="connsiteX8" fmla="*/ 5137 w 931391"/>
                  <a:gd name="connsiteY8" fmla="*/ 166086 h 243330"/>
                  <a:gd name="connsiteX9" fmla="*/ 15482 w 931391"/>
                  <a:gd name="connsiteY9" fmla="*/ 208645 h 243330"/>
                  <a:gd name="connsiteX10" fmla="*/ 561699 w 931391"/>
                  <a:gd name="connsiteY10" fmla="*/ 203916 h 243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1391" h="243330">
                    <a:moveTo>
                      <a:pt x="561699" y="203916"/>
                    </a:moveTo>
                    <a:cubicBezTo>
                      <a:pt x="679632" y="207699"/>
                      <a:pt x="772737" y="188784"/>
                      <a:pt x="654804" y="142442"/>
                    </a:cubicBezTo>
                    <a:cubicBezTo>
                      <a:pt x="712736" y="150008"/>
                      <a:pt x="772737" y="150008"/>
                      <a:pt x="814117" y="127310"/>
                    </a:cubicBezTo>
                    <a:cubicBezTo>
                      <a:pt x="915498" y="173652"/>
                      <a:pt x="956879" y="123526"/>
                      <a:pt x="915498" y="80967"/>
                    </a:cubicBezTo>
                    <a:cubicBezTo>
                      <a:pt x="898946" y="61106"/>
                      <a:pt x="865842" y="43137"/>
                      <a:pt x="826531" y="28005"/>
                    </a:cubicBezTo>
                    <a:cubicBezTo>
                      <a:pt x="828600" y="32733"/>
                      <a:pt x="834807" y="38408"/>
                      <a:pt x="841014" y="43137"/>
                    </a:cubicBezTo>
                    <a:cubicBezTo>
                      <a:pt x="791358" y="24222"/>
                      <a:pt x="278245" y="-45765"/>
                      <a:pt x="437559" y="46920"/>
                    </a:cubicBezTo>
                    <a:cubicBezTo>
                      <a:pt x="361006" y="43137"/>
                      <a:pt x="193416" y="58269"/>
                      <a:pt x="294798" y="100828"/>
                    </a:cubicBezTo>
                    <a:cubicBezTo>
                      <a:pt x="207899" y="112177"/>
                      <a:pt x="32034" y="115960"/>
                      <a:pt x="5137" y="166086"/>
                    </a:cubicBezTo>
                    <a:cubicBezTo>
                      <a:pt x="-5208" y="182164"/>
                      <a:pt x="999" y="196350"/>
                      <a:pt x="15482" y="208645"/>
                    </a:cubicBezTo>
                    <a:cubicBezTo>
                      <a:pt x="205830" y="246475"/>
                      <a:pt x="580320" y="264445"/>
                      <a:pt x="561699" y="203916"/>
                    </a:cubicBezTo>
                    <a:close/>
                  </a:path>
                </a:pathLst>
              </a:custGeom>
              <a:solidFill>
                <a:srgbClr val="6BA842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CFF0C105-CEA8-4850-9AC5-13A0F38F9718}"/>
                  </a:ext>
                </a:extLst>
              </p:cNvPr>
              <p:cNvSpPr/>
              <p:nvPr/>
            </p:nvSpPr>
            <p:spPr>
              <a:xfrm>
                <a:off x="9865228" y="4511390"/>
                <a:ext cx="908879" cy="278618"/>
              </a:xfrm>
              <a:custGeom>
                <a:avLst/>
                <a:gdLst>
                  <a:gd name="connsiteX0" fmla="*/ 604149 w 908879"/>
                  <a:gd name="connsiteY0" fmla="*/ 71574 h 278618"/>
                  <a:gd name="connsiteX1" fmla="*/ 453112 w 908879"/>
                  <a:gd name="connsiteY1" fmla="*/ 41310 h 278618"/>
                  <a:gd name="connsiteX2" fmla="*/ 360007 w 908879"/>
                  <a:gd name="connsiteY2" fmla="*/ 22395 h 278618"/>
                  <a:gd name="connsiteX3" fmla="*/ 376559 w 908879"/>
                  <a:gd name="connsiteY3" fmla="*/ 72520 h 278618"/>
                  <a:gd name="connsiteX4" fmla="*/ 184141 w 908879"/>
                  <a:gd name="connsiteY4" fmla="*/ 26178 h 278618"/>
                  <a:gd name="connsiteX5" fmla="*/ 142761 w 908879"/>
                  <a:gd name="connsiteY5" fmla="*/ 76303 h 278618"/>
                  <a:gd name="connsiteX6" fmla="*/ 0 w 908879"/>
                  <a:gd name="connsiteY6" fmla="*/ 122645 h 278618"/>
                  <a:gd name="connsiteX7" fmla="*/ 41380 w 908879"/>
                  <a:gd name="connsiteY7" fmla="*/ 126428 h 278618"/>
                  <a:gd name="connsiteX8" fmla="*/ 49656 w 908879"/>
                  <a:gd name="connsiteY8" fmla="*/ 226679 h 278618"/>
                  <a:gd name="connsiteX9" fmla="*/ 268970 w 908879"/>
                  <a:gd name="connsiteY9" fmla="*/ 207764 h 278618"/>
                  <a:gd name="connsiteX10" fmla="*/ 411732 w 908879"/>
                  <a:gd name="connsiteY10" fmla="*/ 257889 h 278618"/>
                  <a:gd name="connsiteX11" fmla="*/ 571045 w 908879"/>
                  <a:gd name="connsiteY11" fmla="*/ 261672 h 278618"/>
                  <a:gd name="connsiteX12" fmla="*/ 688978 w 908879"/>
                  <a:gd name="connsiteY12" fmla="*/ 246540 h 278618"/>
                  <a:gd name="connsiteX13" fmla="*/ 765531 w 908879"/>
                  <a:gd name="connsiteY13" fmla="*/ 185065 h 278618"/>
                  <a:gd name="connsiteX14" fmla="*/ 715875 w 908879"/>
                  <a:gd name="connsiteY14" fmla="*/ 127374 h 278618"/>
                  <a:gd name="connsiteX15" fmla="*/ 581390 w 908879"/>
                  <a:gd name="connsiteY15" fmla="*/ 88598 h 278618"/>
                  <a:gd name="connsiteX16" fmla="*/ 573114 w 908879"/>
                  <a:gd name="connsiteY16" fmla="*/ 34689 h 278618"/>
                  <a:gd name="connsiteX17" fmla="*/ 604149 w 908879"/>
                  <a:gd name="connsiteY17" fmla="*/ 71574 h 278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08879" h="278618">
                    <a:moveTo>
                      <a:pt x="604149" y="71574"/>
                    </a:moveTo>
                    <a:cubicBezTo>
                      <a:pt x="628977" y="6317"/>
                      <a:pt x="453112" y="-35297"/>
                      <a:pt x="453112" y="41310"/>
                    </a:cubicBezTo>
                    <a:cubicBezTo>
                      <a:pt x="420008" y="29961"/>
                      <a:pt x="384835" y="29961"/>
                      <a:pt x="360007" y="22395"/>
                    </a:cubicBezTo>
                    <a:cubicBezTo>
                      <a:pt x="360007" y="41310"/>
                      <a:pt x="343455" y="53605"/>
                      <a:pt x="376559" y="72520"/>
                    </a:cubicBezTo>
                    <a:cubicBezTo>
                      <a:pt x="335178" y="57388"/>
                      <a:pt x="242073" y="18612"/>
                      <a:pt x="184141" y="26178"/>
                    </a:cubicBezTo>
                    <a:cubicBezTo>
                      <a:pt x="115864" y="29961"/>
                      <a:pt x="82760" y="52659"/>
                      <a:pt x="142761" y="76303"/>
                    </a:cubicBezTo>
                    <a:cubicBezTo>
                      <a:pt x="84829" y="83869"/>
                      <a:pt x="24828" y="95218"/>
                      <a:pt x="0" y="122645"/>
                    </a:cubicBezTo>
                    <a:cubicBezTo>
                      <a:pt x="8276" y="122645"/>
                      <a:pt x="33104" y="126428"/>
                      <a:pt x="41380" y="126428"/>
                    </a:cubicBezTo>
                    <a:cubicBezTo>
                      <a:pt x="-60001" y="161421"/>
                      <a:pt x="57932" y="184120"/>
                      <a:pt x="49656" y="226679"/>
                    </a:cubicBezTo>
                    <a:cubicBezTo>
                      <a:pt x="126209" y="230462"/>
                      <a:pt x="192417" y="219113"/>
                      <a:pt x="268970" y="207764"/>
                    </a:cubicBezTo>
                    <a:cubicBezTo>
                      <a:pt x="227590" y="261672"/>
                      <a:pt x="318626" y="280587"/>
                      <a:pt x="411732" y="257889"/>
                    </a:cubicBezTo>
                    <a:cubicBezTo>
                      <a:pt x="444836" y="289099"/>
                      <a:pt x="521389" y="280587"/>
                      <a:pt x="571045" y="261672"/>
                    </a:cubicBezTo>
                    <a:cubicBezTo>
                      <a:pt x="612425" y="288153"/>
                      <a:pt x="672426" y="276804"/>
                      <a:pt x="688978" y="246540"/>
                    </a:cubicBezTo>
                    <a:cubicBezTo>
                      <a:pt x="848291" y="326929"/>
                      <a:pt x="1051054" y="203981"/>
                      <a:pt x="765531" y="185065"/>
                    </a:cubicBezTo>
                    <a:cubicBezTo>
                      <a:pt x="833808" y="153855"/>
                      <a:pt x="823463" y="104676"/>
                      <a:pt x="715875" y="127374"/>
                    </a:cubicBezTo>
                    <a:cubicBezTo>
                      <a:pt x="724151" y="84815"/>
                      <a:pt x="657943" y="73466"/>
                      <a:pt x="581390" y="88598"/>
                    </a:cubicBezTo>
                    <a:cubicBezTo>
                      <a:pt x="622770" y="57388"/>
                      <a:pt x="606218" y="34689"/>
                      <a:pt x="573114" y="34689"/>
                    </a:cubicBezTo>
                    <a:lnTo>
                      <a:pt x="604149" y="71574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BD7AF340-1D0B-4ECD-8FB7-55798977835C}"/>
                  </a:ext>
                </a:extLst>
              </p:cNvPr>
              <p:cNvSpPr/>
              <p:nvPr/>
            </p:nvSpPr>
            <p:spPr>
              <a:xfrm>
                <a:off x="10616276" y="4218139"/>
                <a:ext cx="675346" cy="309971"/>
              </a:xfrm>
              <a:custGeom>
                <a:avLst/>
                <a:gdLst>
                  <a:gd name="connsiteX0" fmla="*/ 45518 w 675346"/>
                  <a:gd name="connsiteY0" fmla="*/ 161487 h 309971"/>
                  <a:gd name="connsiteX1" fmla="*/ 86898 w 675346"/>
                  <a:gd name="connsiteY1" fmla="*/ 118928 h 309971"/>
                  <a:gd name="connsiteX2" fmla="*/ 111726 w 675346"/>
                  <a:gd name="connsiteY2" fmla="*/ 26243 h 309971"/>
                  <a:gd name="connsiteX3" fmla="*/ 169658 w 675346"/>
                  <a:gd name="connsiteY3" fmla="*/ 52725 h 309971"/>
                  <a:gd name="connsiteX4" fmla="*/ 287591 w 675346"/>
                  <a:gd name="connsiteY4" fmla="*/ 33809 h 309971"/>
                  <a:gd name="connsiteX5" fmla="*/ 397249 w 675346"/>
                  <a:gd name="connsiteY5" fmla="*/ 110416 h 309971"/>
                  <a:gd name="connsiteX6" fmla="*/ 540010 w 675346"/>
                  <a:gd name="connsiteY6" fmla="*/ 99067 h 309971"/>
                  <a:gd name="connsiteX7" fmla="*/ 597942 w 675346"/>
                  <a:gd name="connsiteY7" fmla="*/ 102850 h 309971"/>
                  <a:gd name="connsiteX8" fmla="*/ 573114 w 675346"/>
                  <a:gd name="connsiteY8" fmla="*/ 244714 h 309971"/>
                  <a:gd name="connsiteX9" fmla="*/ 370352 w 675346"/>
                  <a:gd name="connsiteY9" fmla="*/ 252280 h 309971"/>
                  <a:gd name="connsiteX10" fmla="*/ 353800 w 675346"/>
                  <a:gd name="connsiteY10" fmla="*/ 309972 h 309971"/>
                  <a:gd name="connsiteX11" fmla="*/ 235866 w 675346"/>
                  <a:gd name="connsiteY11" fmla="*/ 248497 h 309971"/>
                  <a:gd name="connsiteX12" fmla="*/ 117933 w 675346"/>
                  <a:gd name="connsiteY12" fmla="*/ 179457 h 309971"/>
                  <a:gd name="connsiteX13" fmla="*/ 0 w 675346"/>
                  <a:gd name="connsiteY13" fmla="*/ 171890 h 309971"/>
                  <a:gd name="connsiteX14" fmla="*/ 134485 w 675346"/>
                  <a:gd name="connsiteY14" fmla="*/ 136897 h 309971"/>
                  <a:gd name="connsiteX15" fmla="*/ 45518 w 675346"/>
                  <a:gd name="connsiteY15" fmla="*/ 161487 h 309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75346" h="309971">
                    <a:moveTo>
                      <a:pt x="45518" y="161487"/>
                    </a:moveTo>
                    <a:cubicBezTo>
                      <a:pt x="4138" y="138789"/>
                      <a:pt x="20690" y="118928"/>
                      <a:pt x="86898" y="118928"/>
                    </a:cubicBezTo>
                    <a:cubicBezTo>
                      <a:pt x="37242" y="87718"/>
                      <a:pt x="20690" y="42321"/>
                      <a:pt x="111726" y="26243"/>
                    </a:cubicBezTo>
                    <a:cubicBezTo>
                      <a:pt x="128278" y="33809"/>
                      <a:pt x="161382" y="48942"/>
                      <a:pt x="169658" y="52725"/>
                    </a:cubicBezTo>
                    <a:cubicBezTo>
                      <a:pt x="128278" y="-1184"/>
                      <a:pt x="262763" y="-23882"/>
                      <a:pt x="287591" y="33809"/>
                    </a:cubicBezTo>
                    <a:cubicBezTo>
                      <a:pt x="388973" y="11111"/>
                      <a:pt x="364145" y="83935"/>
                      <a:pt x="397249" y="110416"/>
                    </a:cubicBezTo>
                    <a:cubicBezTo>
                      <a:pt x="397249" y="56508"/>
                      <a:pt x="548286" y="33809"/>
                      <a:pt x="540010" y="99067"/>
                    </a:cubicBezTo>
                    <a:cubicBezTo>
                      <a:pt x="564838" y="99067"/>
                      <a:pt x="581390" y="102850"/>
                      <a:pt x="597942" y="102850"/>
                    </a:cubicBezTo>
                    <a:cubicBezTo>
                      <a:pt x="521389" y="164324"/>
                      <a:pt x="825532" y="214450"/>
                      <a:pt x="573114" y="244714"/>
                    </a:cubicBezTo>
                    <a:cubicBezTo>
                      <a:pt x="748979" y="294839"/>
                      <a:pt x="446905" y="294839"/>
                      <a:pt x="370352" y="252280"/>
                    </a:cubicBezTo>
                    <a:cubicBezTo>
                      <a:pt x="378628" y="271195"/>
                      <a:pt x="370352" y="294839"/>
                      <a:pt x="353800" y="309972"/>
                    </a:cubicBezTo>
                    <a:cubicBezTo>
                      <a:pt x="295867" y="302405"/>
                      <a:pt x="260694" y="271195"/>
                      <a:pt x="235866" y="248497"/>
                    </a:cubicBezTo>
                    <a:cubicBezTo>
                      <a:pt x="142761" y="274978"/>
                      <a:pt x="51725" y="213504"/>
                      <a:pt x="117933" y="179457"/>
                    </a:cubicBezTo>
                    <a:cubicBezTo>
                      <a:pt x="68277" y="190806"/>
                      <a:pt x="33104" y="183240"/>
                      <a:pt x="0" y="171890"/>
                    </a:cubicBezTo>
                    <a:cubicBezTo>
                      <a:pt x="33104" y="156758"/>
                      <a:pt x="93105" y="149192"/>
                      <a:pt x="134485" y="136897"/>
                    </a:cubicBezTo>
                    <a:lnTo>
                      <a:pt x="45518" y="161487"/>
                    </a:lnTo>
                    <a:close/>
                  </a:path>
                </a:pathLst>
              </a:custGeom>
              <a:solidFill>
                <a:srgbClr val="49712D"/>
              </a:solidFill>
              <a:ln w="2066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93" name="-">
            <a:extLst>
              <a:ext uri="{FF2B5EF4-FFF2-40B4-BE49-F238E27FC236}">
                <a16:creationId xmlns:a16="http://schemas.microsoft.com/office/drawing/2014/main" id="{BC94E6C5-AEEE-43A2-96FF-71CE2895534B}"/>
              </a:ext>
            </a:extLst>
          </p:cNvPr>
          <p:cNvGrpSpPr/>
          <p:nvPr/>
        </p:nvGrpSpPr>
        <p:grpSpPr>
          <a:xfrm>
            <a:off x="167020" y="3375451"/>
            <a:ext cx="398144" cy="2878455"/>
            <a:chOff x="167020" y="2779864"/>
            <a:chExt cx="398144" cy="2878455"/>
          </a:xfrm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56B0860E-1658-443E-86D3-1CF4DDB1BBC8}"/>
                </a:ext>
              </a:extLst>
            </p:cNvPr>
            <p:cNvSpPr/>
            <p:nvPr/>
          </p:nvSpPr>
          <p:spPr>
            <a:xfrm>
              <a:off x="180355" y="5601169"/>
              <a:ext cx="381000" cy="57150"/>
            </a:xfrm>
            <a:custGeom>
              <a:avLst/>
              <a:gdLst>
                <a:gd name="connsiteX0" fmla="*/ 381000 w 381000"/>
                <a:gd name="connsiteY0" fmla="*/ 28575 h 57150"/>
                <a:gd name="connsiteX1" fmla="*/ 190500 w 381000"/>
                <a:gd name="connsiteY1" fmla="*/ 57150 h 57150"/>
                <a:gd name="connsiteX2" fmla="*/ 0 w 381000"/>
                <a:gd name="connsiteY2" fmla="*/ 28575 h 57150"/>
                <a:gd name="connsiteX3" fmla="*/ 190500 w 381000"/>
                <a:gd name="connsiteY3" fmla="*/ 0 h 57150"/>
                <a:gd name="connsiteX4" fmla="*/ 381000 w 3810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57150">
                  <a:moveTo>
                    <a:pt x="381000" y="28575"/>
                  </a:moveTo>
                  <a:cubicBezTo>
                    <a:pt x="381000" y="44357"/>
                    <a:pt x="295710" y="57150"/>
                    <a:pt x="190500" y="57150"/>
                  </a:cubicBezTo>
                  <a:cubicBezTo>
                    <a:pt x="85290" y="57150"/>
                    <a:pt x="0" y="44357"/>
                    <a:pt x="0" y="28575"/>
                  </a:cubicBezTo>
                  <a:cubicBezTo>
                    <a:pt x="0" y="12794"/>
                    <a:pt x="85290" y="0"/>
                    <a:pt x="190500" y="0"/>
                  </a:cubicBezTo>
                  <a:cubicBezTo>
                    <a:pt x="295710" y="0"/>
                    <a:pt x="381000" y="12794"/>
                    <a:pt x="381000" y="28575"/>
                  </a:cubicBezTo>
                  <a:close/>
                </a:path>
              </a:pathLst>
            </a:custGeom>
            <a:solidFill>
              <a:srgbClr val="070707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95" name="Graphic 191">
              <a:extLst>
                <a:ext uri="{FF2B5EF4-FFF2-40B4-BE49-F238E27FC236}">
                  <a16:creationId xmlns:a16="http://schemas.microsoft.com/office/drawing/2014/main" id="{BC94E6C5-AEEE-43A2-96FF-71CE2895534B}"/>
                </a:ext>
              </a:extLst>
            </p:cNvPr>
            <p:cNvGrpSpPr/>
            <p:nvPr/>
          </p:nvGrpSpPr>
          <p:grpSpPr>
            <a:xfrm>
              <a:off x="167020" y="2779864"/>
              <a:ext cx="398144" cy="2847022"/>
              <a:chOff x="167020" y="2779864"/>
              <a:chExt cx="398144" cy="2847022"/>
            </a:xfrm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65F2253A-EC83-4C1D-ABD5-E7B2D363A996}"/>
                  </a:ext>
                </a:extLst>
              </p:cNvPr>
              <p:cNvSpPr/>
              <p:nvPr/>
            </p:nvSpPr>
            <p:spPr>
              <a:xfrm>
                <a:off x="167020" y="2779864"/>
                <a:ext cx="398144" cy="398144"/>
              </a:xfrm>
              <a:custGeom>
                <a:avLst/>
                <a:gdLst>
                  <a:gd name="connsiteX0" fmla="*/ 398145 w 398144"/>
                  <a:gd name="connsiteY0" fmla="*/ 199073 h 398144"/>
                  <a:gd name="connsiteX1" fmla="*/ 199073 w 398144"/>
                  <a:gd name="connsiteY1" fmla="*/ 398145 h 398144"/>
                  <a:gd name="connsiteX2" fmla="*/ 0 w 398144"/>
                  <a:gd name="connsiteY2" fmla="*/ 199073 h 398144"/>
                  <a:gd name="connsiteX3" fmla="*/ 199073 w 398144"/>
                  <a:gd name="connsiteY3" fmla="*/ 0 h 398144"/>
                  <a:gd name="connsiteX4" fmla="*/ 398145 w 398144"/>
                  <a:gd name="connsiteY4" fmla="*/ 199073 h 39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8144" h="398144">
                    <a:moveTo>
                      <a:pt x="398145" y="199073"/>
                    </a:moveTo>
                    <a:cubicBezTo>
                      <a:pt x="398145" y="309563"/>
                      <a:pt x="308610" y="398145"/>
                      <a:pt x="199073" y="398145"/>
                    </a:cubicBezTo>
                    <a:cubicBezTo>
                      <a:pt x="89535" y="398145"/>
                      <a:pt x="0" y="309563"/>
                      <a:pt x="0" y="199073"/>
                    </a:cubicBezTo>
                    <a:cubicBezTo>
                      <a:pt x="0" y="89535"/>
                      <a:pt x="89535" y="0"/>
                      <a:pt x="199073" y="0"/>
                    </a:cubicBezTo>
                    <a:cubicBezTo>
                      <a:pt x="309563" y="0"/>
                      <a:pt x="398145" y="89535"/>
                      <a:pt x="398145" y="1990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glow rad="127000">
                  <a:schemeClr val="bg1">
                    <a:alpha val="25000"/>
                  </a:schemeClr>
                </a:glo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9B0D9A1D-6601-4325-9611-9A949478E90F}"/>
                  </a:ext>
                </a:extLst>
              </p:cNvPr>
              <p:cNvSpPr/>
              <p:nvPr/>
            </p:nvSpPr>
            <p:spPr>
              <a:xfrm>
                <a:off x="205120" y="3096094"/>
                <a:ext cx="321944" cy="2529839"/>
              </a:xfrm>
              <a:custGeom>
                <a:avLst/>
                <a:gdLst>
                  <a:gd name="connsiteX0" fmla="*/ 256223 w 321944"/>
                  <a:gd name="connsiteY0" fmla="*/ 99060 h 2529839"/>
                  <a:gd name="connsiteX1" fmla="*/ 321945 w 321944"/>
                  <a:gd name="connsiteY1" fmla="*/ 0 h 2529839"/>
                  <a:gd name="connsiteX2" fmla="*/ 0 w 321944"/>
                  <a:gd name="connsiteY2" fmla="*/ 0 h 2529839"/>
                  <a:gd name="connsiteX3" fmla="*/ 65723 w 321944"/>
                  <a:gd name="connsiteY3" fmla="*/ 99060 h 2529839"/>
                  <a:gd name="connsiteX4" fmla="*/ 126682 w 321944"/>
                  <a:gd name="connsiteY4" fmla="*/ 159068 h 2529839"/>
                  <a:gd name="connsiteX5" fmla="*/ 126682 w 321944"/>
                  <a:gd name="connsiteY5" fmla="*/ 195263 h 2529839"/>
                  <a:gd name="connsiteX6" fmla="*/ 96203 w 321944"/>
                  <a:gd name="connsiteY6" fmla="*/ 227647 h 2529839"/>
                  <a:gd name="connsiteX7" fmla="*/ 126682 w 321944"/>
                  <a:gd name="connsiteY7" fmla="*/ 260033 h 2529839"/>
                  <a:gd name="connsiteX8" fmla="*/ 126682 w 321944"/>
                  <a:gd name="connsiteY8" fmla="*/ 490537 h 2529839"/>
                  <a:gd name="connsiteX9" fmla="*/ 126682 w 321944"/>
                  <a:gd name="connsiteY9" fmla="*/ 1131570 h 2529839"/>
                  <a:gd name="connsiteX10" fmla="*/ 126682 w 321944"/>
                  <a:gd name="connsiteY10" fmla="*/ 1298258 h 2529839"/>
                  <a:gd name="connsiteX11" fmla="*/ 126682 w 321944"/>
                  <a:gd name="connsiteY11" fmla="*/ 1335405 h 2529839"/>
                  <a:gd name="connsiteX12" fmla="*/ 96203 w 321944"/>
                  <a:gd name="connsiteY12" fmla="*/ 1367790 h 2529839"/>
                  <a:gd name="connsiteX13" fmla="*/ 126682 w 321944"/>
                  <a:gd name="connsiteY13" fmla="*/ 1400175 h 2529839"/>
                  <a:gd name="connsiteX14" fmla="*/ 126682 w 321944"/>
                  <a:gd name="connsiteY14" fmla="*/ 1478280 h 2529839"/>
                  <a:gd name="connsiteX15" fmla="*/ 77153 w 321944"/>
                  <a:gd name="connsiteY15" fmla="*/ 1523048 h 2529839"/>
                  <a:gd name="connsiteX16" fmla="*/ 94298 w 321944"/>
                  <a:gd name="connsiteY16" fmla="*/ 1552575 h 2529839"/>
                  <a:gd name="connsiteX17" fmla="*/ 77153 w 321944"/>
                  <a:gd name="connsiteY17" fmla="*/ 1582103 h 2529839"/>
                  <a:gd name="connsiteX18" fmla="*/ 92393 w 321944"/>
                  <a:gd name="connsiteY18" fmla="*/ 1609725 h 2529839"/>
                  <a:gd name="connsiteX19" fmla="*/ 51435 w 321944"/>
                  <a:gd name="connsiteY19" fmla="*/ 2529840 h 2529839"/>
                  <a:gd name="connsiteX20" fmla="*/ 100013 w 321944"/>
                  <a:gd name="connsiteY20" fmla="*/ 2529840 h 2529839"/>
                  <a:gd name="connsiteX21" fmla="*/ 223838 w 321944"/>
                  <a:gd name="connsiteY21" fmla="*/ 2529840 h 2529839"/>
                  <a:gd name="connsiteX22" fmla="*/ 272415 w 321944"/>
                  <a:gd name="connsiteY22" fmla="*/ 2529840 h 2529839"/>
                  <a:gd name="connsiteX23" fmla="*/ 231458 w 321944"/>
                  <a:gd name="connsiteY23" fmla="*/ 1609725 h 2529839"/>
                  <a:gd name="connsiteX24" fmla="*/ 246698 w 321944"/>
                  <a:gd name="connsiteY24" fmla="*/ 1582103 h 2529839"/>
                  <a:gd name="connsiteX25" fmla="*/ 229553 w 321944"/>
                  <a:gd name="connsiteY25" fmla="*/ 1552575 h 2529839"/>
                  <a:gd name="connsiteX26" fmla="*/ 246698 w 321944"/>
                  <a:gd name="connsiteY26" fmla="*/ 1523048 h 2529839"/>
                  <a:gd name="connsiteX27" fmla="*/ 197168 w 321944"/>
                  <a:gd name="connsiteY27" fmla="*/ 1478280 h 2529839"/>
                  <a:gd name="connsiteX28" fmla="*/ 197168 w 321944"/>
                  <a:gd name="connsiteY28" fmla="*/ 1400175 h 2529839"/>
                  <a:gd name="connsiteX29" fmla="*/ 227648 w 321944"/>
                  <a:gd name="connsiteY29" fmla="*/ 1367790 h 2529839"/>
                  <a:gd name="connsiteX30" fmla="*/ 197168 w 321944"/>
                  <a:gd name="connsiteY30" fmla="*/ 1335405 h 2529839"/>
                  <a:gd name="connsiteX31" fmla="*/ 197168 w 321944"/>
                  <a:gd name="connsiteY31" fmla="*/ 1298258 h 2529839"/>
                  <a:gd name="connsiteX32" fmla="*/ 197168 w 321944"/>
                  <a:gd name="connsiteY32" fmla="*/ 1131570 h 2529839"/>
                  <a:gd name="connsiteX33" fmla="*/ 197168 w 321944"/>
                  <a:gd name="connsiteY33" fmla="*/ 490537 h 2529839"/>
                  <a:gd name="connsiteX34" fmla="*/ 197168 w 321944"/>
                  <a:gd name="connsiteY34" fmla="*/ 260033 h 2529839"/>
                  <a:gd name="connsiteX35" fmla="*/ 227648 w 321944"/>
                  <a:gd name="connsiteY35" fmla="*/ 227647 h 2529839"/>
                  <a:gd name="connsiteX36" fmla="*/ 197168 w 321944"/>
                  <a:gd name="connsiteY36" fmla="*/ 195263 h 2529839"/>
                  <a:gd name="connsiteX37" fmla="*/ 197168 w 321944"/>
                  <a:gd name="connsiteY37" fmla="*/ 159068 h 2529839"/>
                  <a:gd name="connsiteX38" fmla="*/ 256223 w 321944"/>
                  <a:gd name="connsiteY38" fmla="*/ 99060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944" h="2529839">
                    <a:moveTo>
                      <a:pt x="256223" y="99060"/>
                    </a:moveTo>
                    <a:cubicBezTo>
                      <a:pt x="296228" y="76200"/>
                      <a:pt x="321945" y="40957"/>
                      <a:pt x="321945" y="0"/>
                    </a:cubicBezTo>
                    <a:lnTo>
                      <a:pt x="0" y="0"/>
                    </a:lnTo>
                    <a:cubicBezTo>
                      <a:pt x="0" y="40957"/>
                      <a:pt x="25717" y="77152"/>
                      <a:pt x="65723" y="99060"/>
                    </a:cubicBezTo>
                    <a:cubicBezTo>
                      <a:pt x="69533" y="126682"/>
                      <a:pt x="94298" y="149543"/>
                      <a:pt x="126682" y="159068"/>
                    </a:cubicBezTo>
                    <a:lnTo>
                      <a:pt x="126682" y="195263"/>
                    </a:lnTo>
                    <a:cubicBezTo>
                      <a:pt x="108585" y="201930"/>
                      <a:pt x="96203" y="214313"/>
                      <a:pt x="96203" y="227647"/>
                    </a:cubicBezTo>
                    <a:cubicBezTo>
                      <a:pt x="96203" y="240983"/>
                      <a:pt x="108585" y="253365"/>
                      <a:pt x="126682" y="260033"/>
                    </a:cubicBezTo>
                    <a:lnTo>
                      <a:pt x="126682" y="490537"/>
                    </a:lnTo>
                    <a:lnTo>
                      <a:pt x="126682" y="1131570"/>
                    </a:lnTo>
                    <a:lnTo>
                      <a:pt x="126682" y="1298258"/>
                    </a:lnTo>
                    <a:lnTo>
                      <a:pt x="126682" y="1335405"/>
                    </a:lnTo>
                    <a:cubicBezTo>
                      <a:pt x="108585" y="1342073"/>
                      <a:pt x="96203" y="1354455"/>
                      <a:pt x="96203" y="1367790"/>
                    </a:cubicBezTo>
                    <a:cubicBezTo>
                      <a:pt x="96203" y="1381125"/>
                      <a:pt x="108585" y="1393508"/>
                      <a:pt x="126682" y="1400175"/>
                    </a:cubicBezTo>
                    <a:lnTo>
                      <a:pt x="126682" y="1478280"/>
                    </a:lnTo>
                    <a:cubicBezTo>
                      <a:pt x="97155" y="1485900"/>
                      <a:pt x="77153" y="1503045"/>
                      <a:pt x="77153" y="1523048"/>
                    </a:cubicBezTo>
                    <a:cubicBezTo>
                      <a:pt x="77153" y="1534478"/>
                      <a:pt x="83820" y="1544003"/>
                      <a:pt x="94298" y="1552575"/>
                    </a:cubicBezTo>
                    <a:cubicBezTo>
                      <a:pt x="83820" y="1561148"/>
                      <a:pt x="77153" y="1570673"/>
                      <a:pt x="77153" y="1582103"/>
                    </a:cubicBezTo>
                    <a:cubicBezTo>
                      <a:pt x="77153" y="1592580"/>
                      <a:pt x="82868" y="1602105"/>
                      <a:pt x="92393" y="1609725"/>
                    </a:cubicBezTo>
                    <a:lnTo>
                      <a:pt x="51435" y="2529840"/>
                    </a:lnTo>
                    <a:lnTo>
                      <a:pt x="100013" y="2529840"/>
                    </a:lnTo>
                    <a:lnTo>
                      <a:pt x="223838" y="2529840"/>
                    </a:lnTo>
                    <a:lnTo>
                      <a:pt x="272415" y="2529840"/>
                    </a:lnTo>
                    <a:lnTo>
                      <a:pt x="231458" y="1609725"/>
                    </a:lnTo>
                    <a:cubicBezTo>
                      <a:pt x="240983" y="1602105"/>
                      <a:pt x="246698" y="1592580"/>
                      <a:pt x="246698" y="1582103"/>
                    </a:cubicBezTo>
                    <a:cubicBezTo>
                      <a:pt x="246698" y="1570673"/>
                      <a:pt x="240030" y="1561148"/>
                      <a:pt x="229553" y="1552575"/>
                    </a:cubicBezTo>
                    <a:cubicBezTo>
                      <a:pt x="240030" y="1544003"/>
                      <a:pt x="246698" y="1534478"/>
                      <a:pt x="246698" y="1523048"/>
                    </a:cubicBezTo>
                    <a:cubicBezTo>
                      <a:pt x="246698" y="1503045"/>
                      <a:pt x="226695" y="1485900"/>
                      <a:pt x="197168" y="1478280"/>
                    </a:cubicBezTo>
                    <a:lnTo>
                      <a:pt x="197168" y="1400175"/>
                    </a:lnTo>
                    <a:cubicBezTo>
                      <a:pt x="215265" y="1393508"/>
                      <a:pt x="227648" y="1381125"/>
                      <a:pt x="227648" y="1367790"/>
                    </a:cubicBezTo>
                    <a:cubicBezTo>
                      <a:pt x="227648" y="1354455"/>
                      <a:pt x="215265" y="1342073"/>
                      <a:pt x="197168" y="1335405"/>
                    </a:cubicBezTo>
                    <a:lnTo>
                      <a:pt x="197168" y="1298258"/>
                    </a:lnTo>
                    <a:lnTo>
                      <a:pt x="197168" y="1131570"/>
                    </a:lnTo>
                    <a:lnTo>
                      <a:pt x="197168" y="490537"/>
                    </a:lnTo>
                    <a:lnTo>
                      <a:pt x="197168" y="260033"/>
                    </a:lnTo>
                    <a:cubicBezTo>
                      <a:pt x="215265" y="253365"/>
                      <a:pt x="227648" y="240983"/>
                      <a:pt x="227648" y="227647"/>
                    </a:cubicBezTo>
                    <a:cubicBezTo>
                      <a:pt x="227648" y="214313"/>
                      <a:pt x="215265" y="201930"/>
                      <a:pt x="197168" y="195263"/>
                    </a:cubicBezTo>
                    <a:lnTo>
                      <a:pt x="197168" y="159068"/>
                    </a:lnTo>
                    <a:cubicBezTo>
                      <a:pt x="228600" y="149543"/>
                      <a:pt x="252413" y="126682"/>
                      <a:pt x="256223" y="99060"/>
                    </a:cubicBezTo>
                    <a:close/>
                  </a:path>
                </a:pathLst>
              </a:custGeom>
              <a:solidFill>
                <a:srgbClr val="46464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E98156ED-F8F4-4593-85F8-CC689E0FCADB}"/>
                  </a:ext>
                </a:extLst>
              </p:cNvPr>
              <p:cNvSpPr/>
              <p:nvPr/>
            </p:nvSpPr>
            <p:spPr>
              <a:xfrm>
                <a:off x="205120" y="3096094"/>
                <a:ext cx="156209" cy="2529839"/>
              </a:xfrm>
              <a:custGeom>
                <a:avLst/>
                <a:gdLst>
                  <a:gd name="connsiteX0" fmla="*/ 156210 w 156209"/>
                  <a:gd name="connsiteY0" fmla="*/ 195263 h 2529839"/>
                  <a:gd name="connsiteX1" fmla="*/ 156210 w 156209"/>
                  <a:gd name="connsiteY1" fmla="*/ 159068 h 2529839"/>
                  <a:gd name="connsiteX2" fmla="*/ 95250 w 156209"/>
                  <a:gd name="connsiteY2" fmla="*/ 99060 h 2529839"/>
                  <a:gd name="connsiteX3" fmla="*/ 29528 w 156209"/>
                  <a:gd name="connsiteY3" fmla="*/ 0 h 2529839"/>
                  <a:gd name="connsiteX4" fmla="*/ 0 w 156209"/>
                  <a:gd name="connsiteY4" fmla="*/ 0 h 2529839"/>
                  <a:gd name="connsiteX5" fmla="*/ 65723 w 156209"/>
                  <a:gd name="connsiteY5" fmla="*/ 99060 h 2529839"/>
                  <a:gd name="connsiteX6" fmla="*/ 126682 w 156209"/>
                  <a:gd name="connsiteY6" fmla="*/ 159068 h 2529839"/>
                  <a:gd name="connsiteX7" fmla="*/ 126682 w 156209"/>
                  <a:gd name="connsiteY7" fmla="*/ 195263 h 2529839"/>
                  <a:gd name="connsiteX8" fmla="*/ 96203 w 156209"/>
                  <a:gd name="connsiteY8" fmla="*/ 227647 h 2529839"/>
                  <a:gd name="connsiteX9" fmla="*/ 126682 w 156209"/>
                  <a:gd name="connsiteY9" fmla="*/ 260033 h 2529839"/>
                  <a:gd name="connsiteX10" fmla="*/ 126682 w 156209"/>
                  <a:gd name="connsiteY10" fmla="*/ 490537 h 2529839"/>
                  <a:gd name="connsiteX11" fmla="*/ 126682 w 156209"/>
                  <a:gd name="connsiteY11" fmla="*/ 490537 h 2529839"/>
                  <a:gd name="connsiteX12" fmla="*/ 126682 w 156209"/>
                  <a:gd name="connsiteY12" fmla="*/ 1131570 h 2529839"/>
                  <a:gd name="connsiteX13" fmla="*/ 126682 w 156209"/>
                  <a:gd name="connsiteY13" fmla="*/ 1131570 h 2529839"/>
                  <a:gd name="connsiteX14" fmla="*/ 126682 w 156209"/>
                  <a:gd name="connsiteY14" fmla="*/ 1335405 h 2529839"/>
                  <a:gd name="connsiteX15" fmla="*/ 96203 w 156209"/>
                  <a:gd name="connsiteY15" fmla="*/ 1367790 h 2529839"/>
                  <a:gd name="connsiteX16" fmla="*/ 126682 w 156209"/>
                  <a:gd name="connsiteY16" fmla="*/ 1400175 h 2529839"/>
                  <a:gd name="connsiteX17" fmla="*/ 126682 w 156209"/>
                  <a:gd name="connsiteY17" fmla="*/ 1478280 h 2529839"/>
                  <a:gd name="connsiteX18" fmla="*/ 77153 w 156209"/>
                  <a:gd name="connsiteY18" fmla="*/ 1523048 h 2529839"/>
                  <a:gd name="connsiteX19" fmla="*/ 94298 w 156209"/>
                  <a:gd name="connsiteY19" fmla="*/ 1552575 h 2529839"/>
                  <a:gd name="connsiteX20" fmla="*/ 77153 w 156209"/>
                  <a:gd name="connsiteY20" fmla="*/ 1582103 h 2529839"/>
                  <a:gd name="connsiteX21" fmla="*/ 92393 w 156209"/>
                  <a:gd name="connsiteY21" fmla="*/ 1609725 h 2529839"/>
                  <a:gd name="connsiteX22" fmla="*/ 51435 w 156209"/>
                  <a:gd name="connsiteY22" fmla="*/ 2529840 h 2529839"/>
                  <a:gd name="connsiteX23" fmla="*/ 80963 w 156209"/>
                  <a:gd name="connsiteY23" fmla="*/ 2529840 h 2529839"/>
                  <a:gd name="connsiteX24" fmla="*/ 121920 w 156209"/>
                  <a:gd name="connsiteY24" fmla="*/ 1609725 h 2529839"/>
                  <a:gd name="connsiteX25" fmla="*/ 106680 w 156209"/>
                  <a:gd name="connsiteY25" fmla="*/ 1582103 h 2529839"/>
                  <a:gd name="connsiteX26" fmla="*/ 123825 w 156209"/>
                  <a:gd name="connsiteY26" fmla="*/ 1552575 h 2529839"/>
                  <a:gd name="connsiteX27" fmla="*/ 106680 w 156209"/>
                  <a:gd name="connsiteY27" fmla="*/ 1523048 h 2529839"/>
                  <a:gd name="connsiteX28" fmla="*/ 156210 w 156209"/>
                  <a:gd name="connsiteY28" fmla="*/ 1478280 h 2529839"/>
                  <a:gd name="connsiteX29" fmla="*/ 156210 w 156209"/>
                  <a:gd name="connsiteY29" fmla="*/ 1400175 h 2529839"/>
                  <a:gd name="connsiteX30" fmla="*/ 125730 w 156209"/>
                  <a:gd name="connsiteY30" fmla="*/ 1367790 h 2529839"/>
                  <a:gd name="connsiteX31" fmla="*/ 156210 w 156209"/>
                  <a:gd name="connsiteY31" fmla="*/ 1335405 h 2529839"/>
                  <a:gd name="connsiteX32" fmla="*/ 156210 w 156209"/>
                  <a:gd name="connsiteY32" fmla="*/ 1179195 h 2529839"/>
                  <a:gd name="connsiteX33" fmla="*/ 156210 w 156209"/>
                  <a:gd name="connsiteY33" fmla="*/ 1131570 h 2529839"/>
                  <a:gd name="connsiteX34" fmla="*/ 156210 w 156209"/>
                  <a:gd name="connsiteY34" fmla="*/ 490537 h 2529839"/>
                  <a:gd name="connsiteX35" fmla="*/ 156210 w 156209"/>
                  <a:gd name="connsiteY35" fmla="*/ 260033 h 2529839"/>
                  <a:gd name="connsiteX36" fmla="*/ 125730 w 156209"/>
                  <a:gd name="connsiteY36" fmla="*/ 227647 h 2529839"/>
                  <a:gd name="connsiteX37" fmla="*/ 156210 w 156209"/>
                  <a:gd name="connsiteY37" fmla="*/ 195263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6209" h="2529839">
                    <a:moveTo>
                      <a:pt x="156210" y="195263"/>
                    </a:moveTo>
                    <a:lnTo>
                      <a:pt x="156210" y="159068"/>
                    </a:lnTo>
                    <a:cubicBezTo>
                      <a:pt x="123825" y="149543"/>
                      <a:pt x="99060" y="126682"/>
                      <a:pt x="95250" y="99060"/>
                    </a:cubicBezTo>
                    <a:cubicBezTo>
                      <a:pt x="55245" y="76200"/>
                      <a:pt x="29528" y="40957"/>
                      <a:pt x="29528" y="0"/>
                    </a:cubicBezTo>
                    <a:lnTo>
                      <a:pt x="0" y="0"/>
                    </a:lnTo>
                    <a:cubicBezTo>
                      <a:pt x="0" y="40957"/>
                      <a:pt x="25717" y="77152"/>
                      <a:pt x="65723" y="99060"/>
                    </a:cubicBezTo>
                    <a:cubicBezTo>
                      <a:pt x="69533" y="126682"/>
                      <a:pt x="94298" y="149543"/>
                      <a:pt x="126682" y="159068"/>
                    </a:cubicBezTo>
                    <a:lnTo>
                      <a:pt x="126682" y="195263"/>
                    </a:lnTo>
                    <a:cubicBezTo>
                      <a:pt x="108585" y="201930"/>
                      <a:pt x="96203" y="214313"/>
                      <a:pt x="96203" y="227647"/>
                    </a:cubicBezTo>
                    <a:cubicBezTo>
                      <a:pt x="96203" y="240983"/>
                      <a:pt x="108585" y="253365"/>
                      <a:pt x="126682" y="260033"/>
                    </a:cubicBezTo>
                    <a:lnTo>
                      <a:pt x="126682" y="490537"/>
                    </a:lnTo>
                    <a:lnTo>
                      <a:pt x="126682" y="490537"/>
                    </a:lnTo>
                    <a:lnTo>
                      <a:pt x="126682" y="1131570"/>
                    </a:lnTo>
                    <a:lnTo>
                      <a:pt x="126682" y="1131570"/>
                    </a:lnTo>
                    <a:lnTo>
                      <a:pt x="126682" y="1335405"/>
                    </a:lnTo>
                    <a:cubicBezTo>
                      <a:pt x="108585" y="1342073"/>
                      <a:pt x="96203" y="1354455"/>
                      <a:pt x="96203" y="1367790"/>
                    </a:cubicBezTo>
                    <a:cubicBezTo>
                      <a:pt x="96203" y="1381125"/>
                      <a:pt x="108585" y="1393508"/>
                      <a:pt x="126682" y="1400175"/>
                    </a:cubicBezTo>
                    <a:lnTo>
                      <a:pt x="126682" y="1478280"/>
                    </a:lnTo>
                    <a:cubicBezTo>
                      <a:pt x="97155" y="1485900"/>
                      <a:pt x="77153" y="1503045"/>
                      <a:pt x="77153" y="1523048"/>
                    </a:cubicBezTo>
                    <a:cubicBezTo>
                      <a:pt x="77153" y="1534478"/>
                      <a:pt x="83820" y="1544003"/>
                      <a:pt x="94298" y="1552575"/>
                    </a:cubicBezTo>
                    <a:cubicBezTo>
                      <a:pt x="83820" y="1561148"/>
                      <a:pt x="77153" y="1570673"/>
                      <a:pt x="77153" y="1582103"/>
                    </a:cubicBezTo>
                    <a:cubicBezTo>
                      <a:pt x="77153" y="1592580"/>
                      <a:pt x="82868" y="1602105"/>
                      <a:pt x="92393" y="1609725"/>
                    </a:cubicBezTo>
                    <a:lnTo>
                      <a:pt x="51435" y="2529840"/>
                    </a:lnTo>
                    <a:lnTo>
                      <a:pt x="80963" y="2529840"/>
                    </a:lnTo>
                    <a:lnTo>
                      <a:pt x="121920" y="1609725"/>
                    </a:lnTo>
                    <a:cubicBezTo>
                      <a:pt x="112395" y="1602105"/>
                      <a:pt x="106680" y="1592580"/>
                      <a:pt x="106680" y="1582103"/>
                    </a:cubicBezTo>
                    <a:cubicBezTo>
                      <a:pt x="106680" y="1570673"/>
                      <a:pt x="113348" y="1561148"/>
                      <a:pt x="123825" y="1552575"/>
                    </a:cubicBezTo>
                    <a:cubicBezTo>
                      <a:pt x="113348" y="1544003"/>
                      <a:pt x="106680" y="1534478"/>
                      <a:pt x="106680" y="1523048"/>
                    </a:cubicBezTo>
                    <a:cubicBezTo>
                      <a:pt x="106680" y="1503045"/>
                      <a:pt x="126682" y="1485900"/>
                      <a:pt x="156210" y="1478280"/>
                    </a:cubicBezTo>
                    <a:lnTo>
                      <a:pt x="156210" y="1400175"/>
                    </a:lnTo>
                    <a:cubicBezTo>
                      <a:pt x="138113" y="1393508"/>
                      <a:pt x="125730" y="1381125"/>
                      <a:pt x="125730" y="1367790"/>
                    </a:cubicBezTo>
                    <a:cubicBezTo>
                      <a:pt x="125730" y="1354455"/>
                      <a:pt x="138113" y="1342073"/>
                      <a:pt x="156210" y="1335405"/>
                    </a:cubicBezTo>
                    <a:lnTo>
                      <a:pt x="156210" y="1179195"/>
                    </a:lnTo>
                    <a:lnTo>
                      <a:pt x="156210" y="1131570"/>
                    </a:lnTo>
                    <a:lnTo>
                      <a:pt x="156210" y="490537"/>
                    </a:lnTo>
                    <a:lnTo>
                      <a:pt x="156210" y="260033"/>
                    </a:lnTo>
                    <a:cubicBezTo>
                      <a:pt x="138113" y="253365"/>
                      <a:pt x="125730" y="240983"/>
                      <a:pt x="125730" y="227647"/>
                    </a:cubicBezTo>
                    <a:cubicBezTo>
                      <a:pt x="125730" y="214313"/>
                      <a:pt x="138113" y="201930"/>
                      <a:pt x="156210" y="195263"/>
                    </a:cubicBezTo>
                    <a:close/>
                  </a:path>
                </a:pathLst>
              </a:custGeom>
              <a:solidFill>
                <a:srgbClr val="2828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4BA4994E-3799-4073-B80E-31BAED965725}"/>
                  </a:ext>
                </a:extLst>
              </p:cNvPr>
              <p:cNvSpPr/>
              <p:nvPr/>
            </p:nvSpPr>
            <p:spPr>
              <a:xfrm>
                <a:off x="269890" y="3096094"/>
                <a:ext cx="92392" cy="2530792"/>
              </a:xfrm>
              <a:custGeom>
                <a:avLst/>
                <a:gdLst>
                  <a:gd name="connsiteX0" fmla="*/ 92393 w 92392"/>
                  <a:gd name="connsiteY0" fmla="*/ 195263 h 2530792"/>
                  <a:gd name="connsiteX1" fmla="*/ 92393 w 92392"/>
                  <a:gd name="connsiteY1" fmla="*/ 159068 h 2530792"/>
                  <a:gd name="connsiteX2" fmla="*/ 67627 w 92392"/>
                  <a:gd name="connsiteY2" fmla="*/ 99060 h 2530792"/>
                  <a:gd name="connsiteX3" fmla="*/ 60008 w 92392"/>
                  <a:gd name="connsiteY3" fmla="*/ 0 h 2530792"/>
                  <a:gd name="connsiteX4" fmla="*/ 0 w 92392"/>
                  <a:gd name="connsiteY4" fmla="*/ 0 h 2530792"/>
                  <a:gd name="connsiteX5" fmla="*/ 55245 w 92392"/>
                  <a:gd name="connsiteY5" fmla="*/ 99060 h 2530792"/>
                  <a:gd name="connsiteX6" fmla="*/ 80010 w 92392"/>
                  <a:gd name="connsiteY6" fmla="*/ 159068 h 2530792"/>
                  <a:gd name="connsiteX7" fmla="*/ 80010 w 92392"/>
                  <a:gd name="connsiteY7" fmla="*/ 195263 h 2530792"/>
                  <a:gd name="connsiteX8" fmla="*/ 67627 w 92392"/>
                  <a:gd name="connsiteY8" fmla="*/ 227647 h 2530792"/>
                  <a:gd name="connsiteX9" fmla="*/ 80010 w 92392"/>
                  <a:gd name="connsiteY9" fmla="*/ 260033 h 2530792"/>
                  <a:gd name="connsiteX10" fmla="*/ 80010 w 92392"/>
                  <a:gd name="connsiteY10" fmla="*/ 490537 h 2530792"/>
                  <a:gd name="connsiteX11" fmla="*/ 80010 w 92392"/>
                  <a:gd name="connsiteY11" fmla="*/ 490537 h 2530792"/>
                  <a:gd name="connsiteX12" fmla="*/ 80010 w 92392"/>
                  <a:gd name="connsiteY12" fmla="*/ 1131570 h 2530792"/>
                  <a:gd name="connsiteX13" fmla="*/ 80010 w 92392"/>
                  <a:gd name="connsiteY13" fmla="*/ 1131570 h 2530792"/>
                  <a:gd name="connsiteX14" fmla="*/ 80010 w 92392"/>
                  <a:gd name="connsiteY14" fmla="*/ 1335405 h 2530792"/>
                  <a:gd name="connsiteX15" fmla="*/ 67627 w 92392"/>
                  <a:gd name="connsiteY15" fmla="*/ 1367790 h 2530792"/>
                  <a:gd name="connsiteX16" fmla="*/ 80010 w 92392"/>
                  <a:gd name="connsiteY16" fmla="*/ 1400175 h 2530792"/>
                  <a:gd name="connsiteX17" fmla="*/ 80010 w 92392"/>
                  <a:gd name="connsiteY17" fmla="*/ 1478280 h 2530792"/>
                  <a:gd name="connsiteX18" fmla="*/ 60008 w 92392"/>
                  <a:gd name="connsiteY18" fmla="*/ 1523048 h 2530792"/>
                  <a:gd name="connsiteX19" fmla="*/ 66675 w 92392"/>
                  <a:gd name="connsiteY19" fmla="*/ 1552575 h 2530792"/>
                  <a:gd name="connsiteX20" fmla="*/ 60008 w 92392"/>
                  <a:gd name="connsiteY20" fmla="*/ 1582103 h 2530792"/>
                  <a:gd name="connsiteX21" fmla="*/ 65723 w 92392"/>
                  <a:gd name="connsiteY21" fmla="*/ 1609725 h 2530792"/>
                  <a:gd name="connsiteX22" fmla="*/ 40005 w 92392"/>
                  <a:gd name="connsiteY22" fmla="*/ 2530793 h 2530792"/>
                  <a:gd name="connsiteX23" fmla="*/ 80962 w 92392"/>
                  <a:gd name="connsiteY23" fmla="*/ 2530793 h 2530792"/>
                  <a:gd name="connsiteX24" fmla="*/ 78105 w 92392"/>
                  <a:gd name="connsiteY24" fmla="*/ 1611630 h 2530792"/>
                  <a:gd name="connsiteX25" fmla="*/ 72390 w 92392"/>
                  <a:gd name="connsiteY25" fmla="*/ 1584008 h 2530792"/>
                  <a:gd name="connsiteX26" fmla="*/ 79058 w 92392"/>
                  <a:gd name="connsiteY26" fmla="*/ 1554480 h 2530792"/>
                  <a:gd name="connsiteX27" fmla="*/ 72390 w 92392"/>
                  <a:gd name="connsiteY27" fmla="*/ 1524953 h 2530792"/>
                  <a:gd name="connsiteX28" fmla="*/ 92393 w 92392"/>
                  <a:gd name="connsiteY28" fmla="*/ 1480185 h 2530792"/>
                  <a:gd name="connsiteX29" fmla="*/ 92393 w 92392"/>
                  <a:gd name="connsiteY29" fmla="*/ 1402080 h 2530792"/>
                  <a:gd name="connsiteX30" fmla="*/ 80010 w 92392"/>
                  <a:gd name="connsiteY30" fmla="*/ 1369695 h 2530792"/>
                  <a:gd name="connsiteX31" fmla="*/ 92393 w 92392"/>
                  <a:gd name="connsiteY31" fmla="*/ 1337310 h 2530792"/>
                  <a:gd name="connsiteX32" fmla="*/ 92393 w 92392"/>
                  <a:gd name="connsiteY32" fmla="*/ 1179195 h 2530792"/>
                  <a:gd name="connsiteX33" fmla="*/ 92393 w 92392"/>
                  <a:gd name="connsiteY33" fmla="*/ 1131570 h 2530792"/>
                  <a:gd name="connsiteX34" fmla="*/ 92393 w 92392"/>
                  <a:gd name="connsiteY34" fmla="*/ 490537 h 2530792"/>
                  <a:gd name="connsiteX35" fmla="*/ 92393 w 92392"/>
                  <a:gd name="connsiteY35" fmla="*/ 260033 h 2530792"/>
                  <a:gd name="connsiteX36" fmla="*/ 80010 w 92392"/>
                  <a:gd name="connsiteY36" fmla="*/ 227647 h 2530792"/>
                  <a:gd name="connsiteX37" fmla="*/ 92393 w 92392"/>
                  <a:gd name="connsiteY37" fmla="*/ 195263 h 253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2392" h="2530792">
                    <a:moveTo>
                      <a:pt x="92393" y="195263"/>
                    </a:moveTo>
                    <a:lnTo>
                      <a:pt x="92393" y="159068"/>
                    </a:lnTo>
                    <a:cubicBezTo>
                      <a:pt x="79058" y="149543"/>
                      <a:pt x="69533" y="126682"/>
                      <a:pt x="67627" y="99060"/>
                    </a:cubicBezTo>
                    <a:cubicBezTo>
                      <a:pt x="51435" y="76200"/>
                      <a:pt x="60008" y="40957"/>
                      <a:pt x="60008" y="0"/>
                    </a:cubicBezTo>
                    <a:lnTo>
                      <a:pt x="0" y="0"/>
                    </a:lnTo>
                    <a:cubicBezTo>
                      <a:pt x="0" y="40957"/>
                      <a:pt x="39052" y="77152"/>
                      <a:pt x="55245" y="99060"/>
                    </a:cubicBezTo>
                    <a:cubicBezTo>
                      <a:pt x="57150" y="126682"/>
                      <a:pt x="66675" y="149543"/>
                      <a:pt x="80010" y="159068"/>
                    </a:cubicBezTo>
                    <a:lnTo>
                      <a:pt x="80010" y="195263"/>
                    </a:lnTo>
                    <a:cubicBezTo>
                      <a:pt x="72390" y="201930"/>
                      <a:pt x="67627" y="214313"/>
                      <a:pt x="67627" y="227647"/>
                    </a:cubicBezTo>
                    <a:cubicBezTo>
                      <a:pt x="67627" y="240983"/>
                      <a:pt x="72390" y="253365"/>
                      <a:pt x="80010" y="260033"/>
                    </a:cubicBezTo>
                    <a:lnTo>
                      <a:pt x="80010" y="490537"/>
                    </a:lnTo>
                    <a:lnTo>
                      <a:pt x="80010" y="490537"/>
                    </a:lnTo>
                    <a:lnTo>
                      <a:pt x="80010" y="1131570"/>
                    </a:lnTo>
                    <a:lnTo>
                      <a:pt x="80010" y="1131570"/>
                    </a:lnTo>
                    <a:lnTo>
                      <a:pt x="80010" y="1335405"/>
                    </a:lnTo>
                    <a:cubicBezTo>
                      <a:pt x="72390" y="1342073"/>
                      <a:pt x="67627" y="1354455"/>
                      <a:pt x="67627" y="1367790"/>
                    </a:cubicBezTo>
                    <a:cubicBezTo>
                      <a:pt x="67627" y="1381125"/>
                      <a:pt x="72390" y="1393508"/>
                      <a:pt x="80010" y="1400175"/>
                    </a:cubicBezTo>
                    <a:lnTo>
                      <a:pt x="80010" y="1478280"/>
                    </a:lnTo>
                    <a:cubicBezTo>
                      <a:pt x="67627" y="1485900"/>
                      <a:pt x="60008" y="1503045"/>
                      <a:pt x="60008" y="1523048"/>
                    </a:cubicBezTo>
                    <a:cubicBezTo>
                      <a:pt x="60008" y="1534478"/>
                      <a:pt x="62865" y="1544003"/>
                      <a:pt x="66675" y="1552575"/>
                    </a:cubicBezTo>
                    <a:cubicBezTo>
                      <a:pt x="61912" y="1561148"/>
                      <a:pt x="60008" y="1570673"/>
                      <a:pt x="60008" y="1582103"/>
                    </a:cubicBezTo>
                    <a:cubicBezTo>
                      <a:pt x="60008" y="1592580"/>
                      <a:pt x="61912" y="1602105"/>
                      <a:pt x="65723" y="1609725"/>
                    </a:cubicBezTo>
                    <a:lnTo>
                      <a:pt x="40005" y="2530793"/>
                    </a:lnTo>
                    <a:lnTo>
                      <a:pt x="80962" y="2530793"/>
                    </a:lnTo>
                    <a:lnTo>
                      <a:pt x="78105" y="1611630"/>
                    </a:lnTo>
                    <a:cubicBezTo>
                      <a:pt x="74295" y="1604010"/>
                      <a:pt x="72390" y="1594485"/>
                      <a:pt x="72390" y="1584008"/>
                    </a:cubicBezTo>
                    <a:cubicBezTo>
                      <a:pt x="72390" y="1572578"/>
                      <a:pt x="75248" y="1563053"/>
                      <a:pt x="79058" y="1554480"/>
                    </a:cubicBezTo>
                    <a:cubicBezTo>
                      <a:pt x="74295" y="1545908"/>
                      <a:pt x="72390" y="1536383"/>
                      <a:pt x="72390" y="1524953"/>
                    </a:cubicBezTo>
                    <a:cubicBezTo>
                      <a:pt x="72390" y="1504950"/>
                      <a:pt x="80962" y="1487805"/>
                      <a:pt x="92393" y="1480185"/>
                    </a:cubicBezTo>
                    <a:lnTo>
                      <a:pt x="92393" y="1402080"/>
                    </a:lnTo>
                    <a:cubicBezTo>
                      <a:pt x="84773" y="1395413"/>
                      <a:pt x="80010" y="1383030"/>
                      <a:pt x="80010" y="1369695"/>
                    </a:cubicBezTo>
                    <a:cubicBezTo>
                      <a:pt x="80010" y="1356360"/>
                      <a:pt x="84773" y="1343978"/>
                      <a:pt x="92393" y="1337310"/>
                    </a:cubicBezTo>
                    <a:lnTo>
                      <a:pt x="92393" y="1179195"/>
                    </a:lnTo>
                    <a:lnTo>
                      <a:pt x="92393" y="1131570"/>
                    </a:lnTo>
                    <a:lnTo>
                      <a:pt x="92393" y="490537"/>
                    </a:lnTo>
                    <a:lnTo>
                      <a:pt x="92393" y="260033"/>
                    </a:lnTo>
                    <a:cubicBezTo>
                      <a:pt x="84773" y="253365"/>
                      <a:pt x="80010" y="240983"/>
                      <a:pt x="80010" y="227647"/>
                    </a:cubicBezTo>
                    <a:cubicBezTo>
                      <a:pt x="80010" y="214313"/>
                      <a:pt x="84773" y="201930"/>
                      <a:pt x="92393" y="195263"/>
                    </a:cubicBezTo>
                    <a:close/>
                  </a:path>
                </a:pathLst>
              </a:custGeom>
              <a:solidFill>
                <a:srgbClr val="64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CE767C98-5A83-4E7E-8E9A-D53EB32989E4}"/>
                  </a:ext>
                </a:extLst>
              </p:cNvPr>
              <p:cNvSpPr/>
              <p:nvPr/>
            </p:nvSpPr>
            <p:spPr>
              <a:xfrm>
                <a:off x="370854" y="3096094"/>
                <a:ext cx="156209" cy="2529839"/>
              </a:xfrm>
              <a:custGeom>
                <a:avLst/>
                <a:gdLst>
                  <a:gd name="connsiteX0" fmla="*/ 90488 w 156209"/>
                  <a:gd name="connsiteY0" fmla="*/ 99060 h 2529839"/>
                  <a:gd name="connsiteX1" fmla="*/ 156210 w 156209"/>
                  <a:gd name="connsiteY1" fmla="*/ 0 h 2529839"/>
                  <a:gd name="connsiteX2" fmla="*/ 126683 w 156209"/>
                  <a:gd name="connsiteY2" fmla="*/ 0 h 2529839"/>
                  <a:gd name="connsiteX3" fmla="*/ 60960 w 156209"/>
                  <a:gd name="connsiteY3" fmla="*/ 99060 h 2529839"/>
                  <a:gd name="connsiteX4" fmla="*/ 0 w 156209"/>
                  <a:gd name="connsiteY4" fmla="*/ 159068 h 2529839"/>
                  <a:gd name="connsiteX5" fmla="*/ 0 w 156209"/>
                  <a:gd name="connsiteY5" fmla="*/ 195263 h 2529839"/>
                  <a:gd name="connsiteX6" fmla="*/ 30480 w 156209"/>
                  <a:gd name="connsiteY6" fmla="*/ 227647 h 2529839"/>
                  <a:gd name="connsiteX7" fmla="*/ 0 w 156209"/>
                  <a:gd name="connsiteY7" fmla="*/ 260033 h 2529839"/>
                  <a:gd name="connsiteX8" fmla="*/ 0 w 156209"/>
                  <a:gd name="connsiteY8" fmla="*/ 490537 h 2529839"/>
                  <a:gd name="connsiteX9" fmla="*/ 1905 w 156209"/>
                  <a:gd name="connsiteY9" fmla="*/ 490537 h 2529839"/>
                  <a:gd name="connsiteX10" fmla="*/ 1905 w 156209"/>
                  <a:gd name="connsiteY10" fmla="*/ 1131570 h 2529839"/>
                  <a:gd name="connsiteX11" fmla="*/ 0 w 156209"/>
                  <a:gd name="connsiteY11" fmla="*/ 1131570 h 2529839"/>
                  <a:gd name="connsiteX12" fmla="*/ 0 w 156209"/>
                  <a:gd name="connsiteY12" fmla="*/ 1335405 h 2529839"/>
                  <a:gd name="connsiteX13" fmla="*/ 30480 w 156209"/>
                  <a:gd name="connsiteY13" fmla="*/ 1367790 h 2529839"/>
                  <a:gd name="connsiteX14" fmla="*/ 0 w 156209"/>
                  <a:gd name="connsiteY14" fmla="*/ 1400175 h 2529839"/>
                  <a:gd name="connsiteX15" fmla="*/ 0 w 156209"/>
                  <a:gd name="connsiteY15" fmla="*/ 1478280 h 2529839"/>
                  <a:gd name="connsiteX16" fmla="*/ 49530 w 156209"/>
                  <a:gd name="connsiteY16" fmla="*/ 1523048 h 2529839"/>
                  <a:gd name="connsiteX17" fmla="*/ 32385 w 156209"/>
                  <a:gd name="connsiteY17" fmla="*/ 1552575 h 2529839"/>
                  <a:gd name="connsiteX18" fmla="*/ 49530 w 156209"/>
                  <a:gd name="connsiteY18" fmla="*/ 1582103 h 2529839"/>
                  <a:gd name="connsiteX19" fmla="*/ 34290 w 156209"/>
                  <a:gd name="connsiteY19" fmla="*/ 1609725 h 2529839"/>
                  <a:gd name="connsiteX20" fmla="*/ 75248 w 156209"/>
                  <a:gd name="connsiteY20" fmla="*/ 2529840 h 2529839"/>
                  <a:gd name="connsiteX21" fmla="*/ 104775 w 156209"/>
                  <a:gd name="connsiteY21" fmla="*/ 2529840 h 2529839"/>
                  <a:gd name="connsiteX22" fmla="*/ 63818 w 156209"/>
                  <a:gd name="connsiteY22" fmla="*/ 1609725 h 2529839"/>
                  <a:gd name="connsiteX23" fmla="*/ 79058 w 156209"/>
                  <a:gd name="connsiteY23" fmla="*/ 1582103 h 2529839"/>
                  <a:gd name="connsiteX24" fmla="*/ 61913 w 156209"/>
                  <a:gd name="connsiteY24" fmla="*/ 1552575 h 2529839"/>
                  <a:gd name="connsiteX25" fmla="*/ 79058 w 156209"/>
                  <a:gd name="connsiteY25" fmla="*/ 1523048 h 2529839"/>
                  <a:gd name="connsiteX26" fmla="*/ 29528 w 156209"/>
                  <a:gd name="connsiteY26" fmla="*/ 1478280 h 2529839"/>
                  <a:gd name="connsiteX27" fmla="*/ 29528 w 156209"/>
                  <a:gd name="connsiteY27" fmla="*/ 1400175 h 2529839"/>
                  <a:gd name="connsiteX28" fmla="*/ 60008 w 156209"/>
                  <a:gd name="connsiteY28" fmla="*/ 1367790 h 2529839"/>
                  <a:gd name="connsiteX29" fmla="*/ 29528 w 156209"/>
                  <a:gd name="connsiteY29" fmla="*/ 1335405 h 2529839"/>
                  <a:gd name="connsiteX30" fmla="*/ 29528 w 156209"/>
                  <a:gd name="connsiteY30" fmla="*/ 1243013 h 2529839"/>
                  <a:gd name="connsiteX31" fmla="*/ 29528 w 156209"/>
                  <a:gd name="connsiteY31" fmla="*/ 1131570 h 2529839"/>
                  <a:gd name="connsiteX32" fmla="*/ 29528 w 156209"/>
                  <a:gd name="connsiteY32" fmla="*/ 490537 h 2529839"/>
                  <a:gd name="connsiteX33" fmla="*/ 29528 w 156209"/>
                  <a:gd name="connsiteY33" fmla="*/ 260033 h 2529839"/>
                  <a:gd name="connsiteX34" fmla="*/ 60008 w 156209"/>
                  <a:gd name="connsiteY34" fmla="*/ 227647 h 2529839"/>
                  <a:gd name="connsiteX35" fmla="*/ 29528 w 156209"/>
                  <a:gd name="connsiteY35" fmla="*/ 195263 h 2529839"/>
                  <a:gd name="connsiteX36" fmla="*/ 29528 w 156209"/>
                  <a:gd name="connsiteY36" fmla="*/ 159068 h 2529839"/>
                  <a:gd name="connsiteX37" fmla="*/ 90488 w 156209"/>
                  <a:gd name="connsiteY37" fmla="*/ 99060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6209" h="2529839">
                    <a:moveTo>
                      <a:pt x="90488" y="99060"/>
                    </a:moveTo>
                    <a:cubicBezTo>
                      <a:pt x="130492" y="76200"/>
                      <a:pt x="156210" y="40957"/>
                      <a:pt x="156210" y="0"/>
                    </a:cubicBezTo>
                    <a:lnTo>
                      <a:pt x="126683" y="0"/>
                    </a:lnTo>
                    <a:cubicBezTo>
                      <a:pt x="126683" y="40957"/>
                      <a:pt x="100965" y="77152"/>
                      <a:pt x="60960" y="99060"/>
                    </a:cubicBezTo>
                    <a:cubicBezTo>
                      <a:pt x="57150" y="126682"/>
                      <a:pt x="32385" y="149543"/>
                      <a:pt x="0" y="159068"/>
                    </a:cubicBezTo>
                    <a:lnTo>
                      <a:pt x="0" y="195263"/>
                    </a:lnTo>
                    <a:cubicBezTo>
                      <a:pt x="18097" y="201930"/>
                      <a:pt x="30480" y="214313"/>
                      <a:pt x="30480" y="227647"/>
                    </a:cubicBezTo>
                    <a:cubicBezTo>
                      <a:pt x="30480" y="240983"/>
                      <a:pt x="18097" y="253365"/>
                      <a:pt x="0" y="260033"/>
                    </a:cubicBezTo>
                    <a:lnTo>
                      <a:pt x="0" y="490537"/>
                    </a:lnTo>
                    <a:lnTo>
                      <a:pt x="1905" y="490537"/>
                    </a:lnTo>
                    <a:lnTo>
                      <a:pt x="1905" y="1131570"/>
                    </a:lnTo>
                    <a:lnTo>
                      <a:pt x="0" y="1131570"/>
                    </a:lnTo>
                    <a:lnTo>
                      <a:pt x="0" y="1335405"/>
                    </a:lnTo>
                    <a:cubicBezTo>
                      <a:pt x="18097" y="1342073"/>
                      <a:pt x="30480" y="1354455"/>
                      <a:pt x="30480" y="1367790"/>
                    </a:cubicBezTo>
                    <a:cubicBezTo>
                      <a:pt x="30480" y="1381125"/>
                      <a:pt x="18097" y="1393508"/>
                      <a:pt x="0" y="1400175"/>
                    </a:cubicBezTo>
                    <a:lnTo>
                      <a:pt x="0" y="1478280"/>
                    </a:lnTo>
                    <a:cubicBezTo>
                      <a:pt x="29528" y="1485900"/>
                      <a:pt x="49530" y="1503045"/>
                      <a:pt x="49530" y="1523048"/>
                    </a:cubicBezTo>
                    <a:cubicBezTo>
                      <a:pt x="49530" y="1534478"/>
                      <a:pt x="42863" y="1544003"/>
                      <a:pt x="32385" y="1552575"/>
                    </a:cubicBezTo>
                    <a:cubicBezTo>
                      <a:pt x="42863" y="1561148"/>
                      <a:pt x="49530" y="1570673"/>
                      <a:pt x="49530" y="1582103"/>
                    </a:cubicBezTo>
                    <a:cubicBezTo>
                      <a:pt x="49530" y="1592580"/>
                      <a:pt x="43815" y="1602105"/>
                      <a:pt x="34290" y="1609725"/>
                    </a:cubicBezTo>
                    <a:lnTo>
                      <a:pt x="75248" y="2529840"/>
                    </a:lnTo>
                    <a:lnTo>
                      <a:pt x="104775" y="2529840"/>
                    </a:lnTo>
                    <a:lnTo>
                      <a:pt x="63818" y="1609725"/>
                    </a:lnTo>
                    <a:cubicBezTo>
                      <a:pt x="73343" y="1602105"/>
                      <a:pt x="79058" y="1592580"/>
                      <a:pt x="79058" y="1582103"/>
                    </a:cubicBezTo>
                    <a:cubicBezTo>
                      <a:pt x="79058" y="1570673"/>
                      <a:pt x="72390" y="1561148"/>
                      <a:pt x="61913" y="1552575"/>
                    </a:cubicBezTo>
                    <a:cubicBezTo>
                      <a:pt x="72390" y="1544003"/>
                      <a:pt x="79058" y="1534478"/>
                      <a:pt x="79058" y="1523048"/>
                    </a:cubicBezTo>
                    <a:cubicBezTo>
                      <a:pt x="79058" y="1503045"/>
                      <a:pt x="59055" y="1485900"/>
                      <a:pt x="29528" y="1478280"/>
                    </a:cubicBezTo>
                    <a:lnTo>
                      <a:pt x="29528" y="1400175"/>
                    </a:lnTo>
                    <a:cubicBezTo>
                      <a:pt x="47625" y="1393508"/>
                      <a:pt x="60008" y="1381125"/>
                      <a:pt x="60008" y="1367790"/>
                    </a:cubicBezTo>
                    <a:cubicBezTo>
                      <a:pt x="60008" y="1354455"/>
                      <a:pt x="47625" y="1342073"/>
                      <a:pt x="29528" y="1335405"/>
                    </a:cubicBezTo>
                    <a:lnTo>
                      <a:pt x="29528" y="1243013"/>
                    </a:lnTo>
                    <a:lnTo>
                      <a:pt x="29528" y="1131570"/>
                    </a:lnTo>
                    <a:lnTo>
                      <a:pt x="29528" y="490537"/>
                    </a:lnTo>
                    <a:lnTo>
                      <a:pt x="29528" y="260033"/>
                    </a:lnTo>
                    <a:cubicBezTo>
                      <a:pt x="47625" y="253365"/>
                      <a:pt x="60008" y="240983"/>
                      <a:pt x="60008" y="227647"/>
                    </a:cubicBezTo>
                    <a:cubicBezTo>
                      <a:pt x="60008" y="214313"/>
                      <a:pt x="47625" y="201930"/>
                      <a:pt x="29528" y="195263"/>
                    </a:cubicBezTo>
                    <a:lnTo>
                      <a:pt x="29528" y="159068"/>
                    </a:lnTo>
                    <a:cubicBezTo>
                      <a:pt x="62865" y="149543"/>
                      <a:pt x="86678" y="126682"/>
                      <a:pt x="90488" y="99060"/>
                    </a:cubicBezTo>
                    <a:close/>
                  </a:path>
                </a:pathLst>
              </a:custGeom>
              <a:solidFill>
                <a:srgbClr val="2828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9C2F941-E8FE-4932-83C4-802C1658775C}"/>
                </a:ext>
              </a:extLst>
            </p:cNvPr>
            <p:cNvSpPr/>
            <p:nvPr/>
          </p:nvSpPr>
          <p:spPr>
            <a:xfrm>
              <a:off x="268937" y="5584024"/>
              <a:ext cx="193357" cy="42862"/>
            </a:xfrm>
            <a:custGeom>
              <a:avLst/>
              <a:gdLst>
                <a:gd name="connsiteX0" fmla="*/ 0 w 193357"/>
                <a:gd name="connsiteY0" fmla="*/ 0 h 42862"/>
                <a:gd name="connsiteX1" fmla="*/ 193358 w 193357"/>
                <a:gd name="connsiteY1" fmla="*/ 0 h 42862"/>
                <a:gd name="connsiteX2" fmla="*/ 193358 w 193357"/>
                <a:gd name="connsiteY2" fmla="*/ 42862 h 42862"/>
                <a:gd name="connsiteX3" fmla="*/ 0 w 193357"/>
                <a:gd name="connsiteY3" fmla="*/ 42862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357" h="42862">
                  <a:moveTo>
                    <a:pt x="0" y="0"/>
                  </a:moveTo>
                  <a:lnTo>
                    <a:pt x="193358" y="0"/>
                  </a:lnTo>
                  <a:lnTo>
                    <a:pt x="193358" y="42862"/>
                  </a:lnTo>
                  <a:lnTo>
                    <a:pt x="0" y="42862"/>
                  </a:lnTo>
                  <a:close/>
                </a:path>
              </a:pathLst>
            </a:custGeom>
            <a:solidFill>
              <a:srgbClr val="2828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2" name="-">
            <a:extLst>
              <a:ext uri="{FF2B5EF4-FFF2-40B4-BE49-F238E27FC236}">
                <a16:creationId xmlns:a16="http://schemas.microsoft.com/office/drawing/2014/main" id="{20B99B00-B1F7-453E-9C28-356B265665AA}"/>
              </a:ext>
            </a:extLst>
          </p:cNvPr>
          <p:cNvGrpSpPr/>
          <p:nvPr/>
        </p:nvGrpSpPr>
        <p:grpSpPr>
          <a:xfrm>
            <a:off x="8513855" y="3375451"/>
            <a:ext cx="398144" cy="2878455"/>
            <a:chOff x="167020" y="2779864"/>
            <a:chExt cx="398144" cy="2878455"/>
          </a:xfrm>
        </p:grpSpPr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61CA60C6-E221-41DA-BD2A-7EA5D648B099}"/>
                </a:ext>
              </a:extLst>
            </p:cNvPr>
            <p:cNvSpPr/>
            <p:nvPr/>
          </p:nvSpPr>
          <p:spPr>
            <a:xfrm>
              <a:off x="180355" y="5601169"/>
              <a:ext cx="381000" cy="57150"/>
            </a:xfrm>
            <a:custGeom>
              <a:avLst/>
              <a:gdLst>
                <a:gd name="connsiteX0" fmla="*/ 381000 w 381000"/>
                <a:gd name="connsiteY0" fmla="*/ 28575 h 57150"/>
                <a:gd name="connsiteX1" fmla="*/ 190500 w 381000"/>
                <a:gd name="connsiteY1" fmla="*/ 57150 h 57150"/>
                <a:gd name="connsiteX2" fmla="*/ 0 w 381000"/>
                <a:gd name="connsiteY2" fmla="*/ 28575 h 57150"/>
                <a:gd name="connsiteX3" fmla="*/ 190500 w 381000"/>
                <a:gd name="connsiteY3" fmla="*/ 0 h 57150"/>
                <a:gd name="connsiteX4" fmla="*/ 381000 w 381000"/>
                <a:gd name="connsiteY4" fmla="*/ 28575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" h="57150">
                  <a:moveTo>
                    <a:pt x="381000" y="28575"/>
                  </a:moveTo>
                  <a:cubicBezTo>
                    <a:pt x="381000" y="44357"/>
                    <a:pt x="295710" y="57150"/>
                    <a:pt x="190500" y="57150"/>
                  </a:cubicBezTo>
                  <a:cubicBezTo>
                    <a:pt x="85290" y="57150"/>
                    <a:pt x="0" y="44357"/>
                    <a:pt x="0" y="28575"/>
                  </a:cubicBezTo>
                  <a:cubicBezTo>
                    <a:pt x="0" y="12794"/>
                    <a:pt x="85290" y="0"/>
                    <a:pt x="190500" y="0"/>
                  </a:cubicBezTo>
                  <a:cubicBezTo>
                    <a:pt x="295710" y="0"/>
                    <a:pt x="381000" y="12794"/>
                    <a:pt x="381000" y="28575"/>
                  </a:cubicBezTo>
                  <a:close/>
                </a:path>
              </a:pathLst>
            </a:custGeom>
            <a:solidFill>
              <a:srgbClr val="070707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04" name="Graphic 191">
              <a:extLst>
                <a:ext uri="{FF2B5EF4-FFF2-40B4-BE49-F238E27FC236}">
                  <a16:creationId xmlns:a16="http://schemas.microsoft.com/office/drawing/2014/main" id="{8D8CEBEA-6AB6-47E5-A51B-23CF04D67C2C}"/>
                </a:ext>
              </a:extLst>
            </p:cNvPr>
            <p:cNvGrpSpPr/>
            <p:nvPr/>
          </p:nvGrpSpPr>
          <p:grpSpPr>
            <a:xfrm>
              <a:off x="167020" y="2779864"/>
              <a:ext cx="398144" cy="2847022"/>
              <a:chOff x="167020" y="2779864"/>
              <a:chExt cx="398144" cy="2847022"/>
            </a:xfrm>
          </p:grpSpPr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7A723701-58D3-4A70-976A-87B97E315C51}"/>
                  </a:ext>
                </a:extLst>
              </p:cNvPr>
              <p:cNvSpPr/>
              <p:nvPr/>
            </p:nvSpPr>
            <p:spPr>
              <a:xfrm>
                <a:off x="167020" y="2779864"/>
                <a:ext cx="398144" cy="398144"/>
              </a:xfrm>
              <a:custGeom>
                <a:avLst/>
                <a:gdLst>
                  <a:gd name="connsiteX0" fmla="*/ 398145 w 398144"/>
                  <a:gd name="connsiteY0" fmla="*/ 199073 h 398144"/>
                  <a:gd name="connsiteX1" fmla="*/ 199073 w 398144"/>
                  <a:gd name="connsiteY1" fmla="*/ 398145 h 398144"/>
                  <a:gd name="connsiteX2" fmla="*/ 0 w 398144"/>
                  <a:gd name="connsiteY2" fmla="*/ 199073 h 398144"/>
                  <a:gd name="connsiteX3" fmla="*/ 199073 w 398144"/>
                  <a:gd name="connsiteY3" fmla="*/ 0 h 398144"/>
                  <a:gd name="connsiteX4" fmla="*/ 398145 w 398144"/>
                  <a:gd name="connsiteY4" fmla="*/ 199073 h 398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8144" h="398144">
                    <a:moveTo>
                      <a:pt x="398145" y="199073"/>
                    </a:moveTo>
                    <a:cubicBezTo>
                      <a:pt x="398145" y="309563"/>
                      <a:pt x="308610" y="398145"/>
                      <a:pt x="199073" y="398145"/>
                    </a:cubicBezTo>
                    <a:cubicBezTo>
                      <a:pt x="89535" y="398145"/>
                      <a:pt x="0" y="309563"/>
                      <a:pt x="0" y="199073"/>
                    </a:cubicBezTo>
                    <a:cubicBezTo>
                      <a:pt x="0" y="89535"/>
                      <a:pt x="89535" y="0"/>
                      <a:pt x="199073" y="0"/>
                    </a:cubicBezTo>
                    <a:cubicBezTo>
                      <a:pt x="309563" y="0"/>
                      <a:pt x="398145" y="89535"/>
                      <a:pt x="398145" y="1990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  <a:effectLst>
                <a:glow rad="127000">
                  <a:schemeClr val="bg1">
                    <a:alpha val="25000"/>
                  </a:schemeClr>
                </a:glo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474497E3-3F00-4A85-BCAD-2D1BBE9007F7}"/>
                  </a:ext>
                </a:extLst>
              </p:cNvPr>
              <p:cNvSpPr/>
              <p:nvPr/>
            </p:nvSpPr>
            <p:spPr>
              <a:xfrm>
                <a:off x="205120" y="3096094"/>
                <a:ext cx="321944" cy="2529839"/>
              </a:xfrm>
              <a:custGeom>
                <a:avLst/>
                <a:gdLst>
                  <a:gd name="connsiteX0" fmla="*/ 256223 w 321944"/>
                  <a:gd name="connsiteY0" fmla="*/ 99060 h 2529839"/>
                  <a:gd name="connsiteX1" fmla="*/ 321945 w 321944"/>
                  <a:gd name="connsiteY1" fmla="*/ 0 h 2529839"/>
                  <a:gd name="connsiteX2" fmla="*/ 0 w 321944"/>
                  <a:gd name="connsiteY2" fmla="*/ 0 h 2529839"/>
                  <a:gd name="connsiteX3" fmla="*/ 65723 w 321944"/>
                  <a:gd name="connsiteY3" fmla="*/ 99060 h 2529839"/>
                  <a:gd name="connsiteX4" fmla="*/ 126682 w 321944"/>
                  <a:gd name="connsiteY4" fmla="*/ 159068 h 2529839"/>
                  <a:gd name="connsiteX5" fmla="*/ 126682 w 321944"/>
                  <a:gd name="connsiteY5" fmla="*/ 195263 h 2529839"/>
                  <a:gd name="connsiteX6" fmla="*/ 96203 w 321944"/>
                  <a:gd name="connsiteY6" fmla="*/ 227647 h 2529839"/>
                  <a:gd name="connsiteX7" fmla="*/ 126682 w 321944"/>
                  <a:gd name="connsiteY7" fmla="*/ 260033 h 2529839"/>
                  <a:gd name="connsiteX8" fmla="*/ 126682 w 321944"/>
                  <a:gd name="connsiteY8" fmla="*/ 490537 h 2529839"/>
                  <a:gd name="connsiteX9" fmla="*/ 126682 w 321944"/>
                  <a:gd name="connsiteY9" fmla="*/ 1131570 h 2529839"/>
                  <a:gd name="connsiteX10" fmla="*/ 126682 w 321944"/>
                  <a:gd name="connsiteY10" fmla="*/ 1298258 h 2529839"/>
                  <a:gd name="connsiteX11" fmla="*/ 126682 w 321944"/>
                  <a:gd name="connsiteY11" fmla="*/ 1335405 h 2529839"/>
                  <a:gd name="connsiteX12" fmla="*/ 96203 w 321944"/>
                  <a:gd name="connsiteY12" fmla="*/ 1367790 h 2529839"/>
                  <a:gd name="connsiteX13" fmla="*/ 126682 w 321944"/>
                  <a:gd name="connsiteY13" fmla="*/ 1400175 h 2529839"/>
                  <a:gd name="connsiteX14" fmla="*/ 126682 w 321944"/>
                  <a:gd name="connsiteY14" fmla="*/ 1478280 h 2529839"/>
                  <a:gd name="connsiteX15" fmla="*/ 77153 w 321944"/>
                  <a:gd name="connsiteY15" fmla="*/ 1523048 h 2529839"/>
                  <a:gd name="connsiteX16" fmla="*/ 94298 w 321944"/>
                  <a:gd name="connsiteY16" fmla="*/ 1552575 h 2529839"/>
                  <a:gd name="connsiteX17" fmla="*/ 77153 w 321944"/>
                  <a:gd name="connsiteY17" fmla="*/ 1582103 h 2529839"/>
                  <a:gd name="connsiteX18" fmla="*/ 92393 w 321944"/>
                  <a:gd name="connsiteY18" fmla="*/ 1609725 h 2529839"/>
                  <a:gd name="connsiteX19" fmla="*/ 51435 w 321944"/>
                  <a:gd name="connsiteY19" fmla="*/ 2529840 h 2529839"/>
                  <a:gd name="connsiteX20" fmla="*/ 100013 w 321944"/>
                  <a:gd name="connsiteY20" fmla="*/ 2529840 h 2529839"/>
                  <a:gd name="connsiteX21" fmla="*/ 223838 w 321944"/>
                  <a:gd name="connsiteY21" fmla="*/ 2529840 h 2529839"/>
                  <a:gd name="connsiteX22" fmla="*/ 272415 w 321944"/>
                  <a:gd name="connsiteY22" fmla="*/ 2529840 h 2529839"/>
                  <a:gd name="connsiteX23" fmla="*/ 231458 w 321944"/>
                  <a:gd name="connsiteY23" fmla="*/ 1609725 h 2529839"/>
                  <a:gd name="connsiteX24" fmla="*/ 246698 w 321944"/>
                  <a:gd name="connsiteY24" fmla="*/ 1582103 h 2529839"/>
                  <a:gd name="connsiteX25" fmla="*/ 229553 w 321944"/>
                  <a:gd name="connsiteY25" fmla="*/ 1552575 h 2529839"/>
                  <a:gd name="connsiteX26" fmla="*/ 246698 w 321944"/>
                  <a:gd name="connsiteY26" fmla="*/ 1523048 h 2529839"/>
                  <a:gd name="connsiteX27" fmla="*/ 197168 w 321944"/>
                  <a:gd name="connsiteY27" fmla="*/ 1478280 h 2529839"/>
                  <a:gd name="connsiteX28" fmla="*/ 197168 w 321944"/>
                  <a:gd name="connsiteY28" fmla="*/ 1400175 h 2529839"/>
                  <a:gd name="connsiteX29" fmla="*/ 227648 w 321944"/>
                  <a:gd name="connsiteY29" fmla="*/ 1367790 h 2529839"/>
                  <a:gd name="connsiteX30" fmla="*/ 197168 w 321944"/>
                  <a:gd name="connsiteY30" fmla="*/ 1335405 h 2529839"/>
                  <a:gd name="connsiteX31" fmla="*/ 197168 w 321944"/>
                  <a:gd name="connsiteY31" fmla="*/ 1298258 h 2529839"/>
                  <a:gd name="connsiteX32" fmla="*/ 197168 w 321944"/>
                  <a:gd name="connsiteY32" fmla="*/ 1131570 h 2529839"/>
                  <a:gd name="connsiteX33" fmla="*/ 197168 w 321944"/>
                  <a:gd name="connsiteY33" fmla="*/ 490537 h 2529839"/>
                  <a:gd name="connsiteX34" fmla="*/ 197168 w 321944"/>
                  <a:gd name="connsiteY34" fmla="*/ 260033 h 2529839"/>
                  <a:gd name="connsiteX35" fmla="*/ 227648 w 321944"/>
                  <a:gd name="connsiteY35" fmla="*/ 227647 h 2529839"/>
                  <a:gd name="connsiteX36" fmla="*/ 197168 w 321944"/>
                  <a:gd name="connsiteY36" fmla="*/ 195263 h 2529839"/>
                  <a:gd name="connsiteX37" fmla="*/ 197168 w 321944"/>
                  <a:gd name="connsiteY37" fmla="*/ 159068 h 2529839"/>
                  <a:gd name="connsiteX38" fmla="*/ 256223 w 321944"/>
                  <a:gd name="connsiteY38" fmla="*/ 99060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944" h="2529839">
                    <a:moveTo>
                      <a:pt x="256223" y="99060"/>
                    </a:moveTo>
                    <a:cubicBezTo>
                      <a:pt x="296228" y="76200"/>
                      <a:pt x="321945" y="40957"/>
                      <a:pt x="321945" y="0"/>
                    </a:cubicBezTo>
                    <a:lnTo>
                      <a:pt x="0" y="0"/>
                    </a:lnTo>
                    <a:cubicBezTo>
                      <a:pt x="0" y="40957"/>
                      <a:pt x="25717" y="77152"/>
                      <a:pt x="65723" y="99060"/>
                    </a:cubicBezTo>
                    <a:cubicBezTo>
                      <a:pt x="69533" y="126682"/>
                      <a:pt x="94298" y="149543"/>
                      <a:pt x="126682" y="159068"/>
                    </a:cubicBezTo>
                    <a:lnTo>
                      <a:pt x="126682" y="195263"/>
                    </a:lnTo>
                    <a:cubicBezTo>
                      <a:pt x="108585" y="201930"/>
                      <a:pt x="96203" y="214313"/>
                      <a:pt x="96203" y="227647"/>
                    </a:cubicBezTo>
                    <a:cubicBezTo>
                      <a:pt x="96203" y="240983"/>
                      <a:pt x="108585" y="253365"/>
                      <a:pt x="126682" y="260033"/>
                    </a:cubicBezTo>
                    <a:lnTo>
                      <a:pt x="126682" y="490537"/>
                    </a:lnTo>
                    <a:lnTo>
                      <a:pt x="126682" y="1131570"/>
                    </a:lnTo>
                    <a:lnTo>
                      <a:pt x="126682" y="1298258"/>
                    </a:lnTo>
                    <a:lnTo>
                      <a:pt x="126682" y="1335405"/>
                    </a:lnTo>
                    <a:cubicBezTo>
                      <a:pt x="108585" y="1342073"/>
                      <a:pt x="96203" y="1354455"/>
                      <a:pt x="96203" y="1367790"/>
                    </a:cubicBezTo>
                    <a:cubicBezTo>
                      <a:pt x="96203" y="1381125"/>
                      <a:pt x="108585" y="1393508"/>
                      <a:pt x="126682" y="1400175"/>
                    </a:cubicBezTo>
                    <a:lnTo>
                      <a:pt x="126682" y="1478280"/>
                    </a:lnTo>
                    <a:cubicBezTo>
                      <a:pt x="97155" y="1485900"/>
                      <a:pt x="77153" y="1503045"/>
                      <a:pt x="77153" y="1523048"/>
                    </a:cubicBezTo>
                    <a:cubicBezTo>
                      <a:pt x="77153" y="1534478"/>
                      <a:pt x="83820" y="1544003"/>
                      <a:pt x="94298" y="1552575"/>
                    </a:cubicBezTo>
                    <a:cubicBezTo>
                      <a:pt x="83820" y="1561148"/>
                      <a:pt x="77153" y="1570673"/>
                      <a:pt x="77153" y="1582103"/>
                    </a:cubicBezTo>
                    <a:cubicBezTo>
                      <a:pt x="77153" y="1592580"/>
                      <a:pt x="82868" y="1602105"/>
                      <a:pt x="92393" y="1609725"/>
                    </a:cubicBezTo>
                    <a:lnTo>
                      <a:pt x="51435" y="2529840"/>
                    </a:lnTo>
                    <a:lnTo>
                      <a:pt x="100013" y="2529840"/>
                    </a:lnTo>
                    <a:lnTo>
                      <a:pt x="223838" y="2529840"/>
                    </a:lnTo>
                    <a:lnTo>
                      <a:pt x="272415" y="2529840"/>
                    </a:lnTo>
                    <a:lnTo>
                      <a:pt x="231458" y="1609725"/>
                    </a:lnTo>
                    <a:cubicBezTo>
                      <a:pt x="240983" y="1602105"/>
                      <a:pt x="246698" y="1592580"/>
                      <a:pt x="246698" y="1582103"/>
                    </a:cubicBezTo>
                    <a:cubicBezTo>
                      <a:pt x="246698" y="1570673"/>
                      <a:pt x="240030" y="1561148"/>
                      <a:pt x="229553" y="1552575"/>
                    </a:cubicBezTo>
                    <a:cubicBezTo>
                      <a:pt x="240030" y="1544003"/>
                      <a:pt x="246698" y="1534478"/>
                      <a:pt x="246698" y="1523048"/>
                    </a:cubicBezTo>
                    <a:cubicBezTo>
                      <a:pt x="246698" y="1503045"/>
                      <a:pt x="226695" y="1485900"/>
                      <a:pt x="197168" y="1478280"/>
                    </a:cubicBezTo>
                    <a:lnTo>
                      <a:pt x="197168" y="1400175"/>
                    </a:lnTo>
                    <a:cubicBezTo>
                      <a:pt x="215265" y="1393508"/>
                      <a:pt x="227648" y="1381125"/>
                      <a:pt x="227648" y="1367790"/>
                    </a:cubicBezTo>
                    <a:cubicBezTo>
                      <a:pt x="227648" y="1354455"/>
                      <a:pt x="215265" y="1342073"/>
                      <a:pt x="197168" y="1335405"/>
                    </a:cubicBezTo>
                    <a:lnTo>
                      <a:pt x="197168" y="1298258"/>
                    </a:lnTo>
                    <a:lnTo>
                      <a:pt x="197168" y="1131570"/>
                    </a:lnTo>
                    <a:lnTo>
                      <a:pt x="197168" y="490537"/>
                    </a:lnTo>
                    <a:lnTo>
                      <a:pt x="197168" y="260033"/>
                    </a:lnTo>
                    <a:cubicBezTo>
                      <a:pt x="215265" y="253365"/>
                      <a:pt x="227648" y="240983"/>
                      <a:pt x="227648" y="227647"/>
                    </a:cubicBezTo>
                    <a:cubicBezTo>
                      <a:pt x="227648" y="214313"/>
                      <a:pt x="215265" y="201930"/>
                      <a:pt x="197168" y="195263"/>
                    </a:cubicBezTo>
                    <a:lnTo>
                      <a:pt x="197168" y="159068"/>
                    </a:lnTo>
                    <a:cubicBezTo>
                      <a:pt x="228600" y="149543"/>
                      <a:pt x="252413" y="126682"/>
                      <a:pt x="256223" y="99060"/>
                    </a:cubicBezTo>
                    <a:close/>
                  </a:path>
                </a:pathLst>
              </a:custGeom>
              <a:solidFill>
                <a:srgbClr val="46464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85398C49-982B-4DCA-BDC6-9C9FABA7605E}"/>
                  </a:ext>
                </a:extLst>
              </p:cNvPr>
              <p:cNvSpPr/>
              <p:nvPr/>
            </p:nvSpPr>
            <p:spPr>
              <a:xfrm>
                <a:off x="205120" y="3096094"/>
                <a:ext cx="156209" cy="2529839"/>
              </a:xfrm>
              <a:custGeom>
                <a:avLst/>
                <a:gdLst>
                  <a:gd name="connsiteX0" fmla="*/ 156210 w 156209"/>
                  <a:gd name="connsiteY0" fmla="*/ 195263 h 2529839"/>
                  <a:gd name="connsiteX1" fmla="*/ 156210 w 156209"/>
                  <a:gd name="connsiteY1" fmla="*/ 159068 h 2529839"/>
                  <a:gd name="connsiteX2" fmla="*/ 95250 w 156209"/>
                  <a:gd name="connsiteY2" fmla="*/ 99060 h 2529839"/>
                  <a:gd name="connsiteX3" fmla="*/ 29528 w 156209"/>
                  <a:gd name="connsiteY3" fmla="*/ 0 h 2529839"/>
                  <a:gd name="connsiteX4" fmla="*/ 0 w 156209"/>
                  <a:gd name="connsiteY4" fmla="*/ 0 h 2529839"/>
                  <a:gd name="connsiteX5" fmla="*/ 65723 w 156209"/>
                  <a:gd name="connsiteY5" fmla="*/ 99060 h 2529839"/>
                  <a:gd name="connsiteX6" fmla="*/ 126682 w 156209"/>
                  <a:gd name="connsiteY6" fmla="*/ 159068 h 2529839"/>
                  <a:gd name="connsiteX7" fmla="*/ 126682 w 156209"/>
                  <a:gd name="connsiteY7" fmla="*/ 195263 h 2529839"/>
                  <a:gd name="connsiteX8" fmla="*/ 96203 w 156209"/>
                  <a:gd name="connsiteY8" fmla="*/ 227647 h 2529839"/>
                  <a:gd name="connsiteX9" fmla="*/ 126682 w 156209"/>
                  <a:gd name="connsiteY9" fmla="*/ 260033 h 2529839"/>
                  <a:gd name="connsiteX10" fmla="*/ 126682 w 156209"/>
                  <a:gd name="connsiteY10" fmla="*/ 490537 h 2529839"/>
                  <a:gd name="connsiteX11" fmla="*/ 126682 w 156209"/>
                  <a:gd name="connsiteY11" fmla="*/ 490537 h 2529839"/>
                  <a:gd name="connsiteX12" fmla="*/ 126682 w 156209"/>
                  <a:gd name="connsiteY12" fmla="*/ 1131570 h 2529839"/>
                  <a:gd name="connsiteX13" fmla="*/ 126682 w 156209"/>
                  <a:gd name="connsiteY13" fmla="*/ 1131570 h 2529839"/>
                  <a:gd name="connsiteX14" fmla="*/ 126682 w 156209"/>
                  <a:gd name="connsiteY14" fmla="*/ 1335405 h 2529839"/>
                  <a:gd name="connsiteX15" fmla="*/ 96203 w 156209"/>
                  <a:gd name="connsiteY15" fmla="*/ 1367790 h 2529839"/>
                  <a:gd name="connsiteX16" fmla="*/ 126682 w 156209"/>
                  <a:gd name="connsiteY16" fmla="*/ 1400175 h 2529839"/>
                  <a:gd name="connsiteX17" fmla="*/ 126682 w 156209"/>
                  <a:gd name="connsiteY17" fmla="*/ 1478280 h 2529839"/>
                  <a:gd name="connsiteX18" fmla="*/ 77153 w 156209"/>
                  <a:gd name="connsiteY18" fmla="*/ 1523048 h 2529839"/>
                  <a:gd name="connsiteX19" fmla="*/ 94298 w 156209"/>
                  <a:gd name="connsiteY19" fmla="*/ 1552575 h 2529839"/>
                  <a:gd name="connsiteX20" fmla="*/ 77153 w 156209"/>
                  <a:gd name="connsiteY20" fmla="*/ 1582103 h 2529839"/>
                  <a:gd name="connsiteX21" fmla="*/ 92393 w 156209"/>
                  <a:gd name="connsiteY21" fmla="*/ 1609725 h 2529839"/>
                  <a:gd name="connsiteX22" fmla="*/ 51435 w 156209"/>
                  <a:gd name="connsiteY22" fmla="*/ 2529840 h 2529839"/>
                  <a:gd name="connsiteX23" fmla="*/ 80963 w 156209"/>
                  <a:gd name="connsiteY23" fmla="*/ 2529840 h 2529839"/>
                  <a:gd name="connsiteX24" fmla="*/ 121920 w 156209"/>
                  <a:gd name="connsiteY24" fmla="*/ 1609725 h 2529839"/>
                  <a:gd name="connsiteX25" fmla="*/ 106680 w 156209"/>
                  <a:gd name="connsiteY25" fmla="*/ 1582103 h 2529839"/>
                  <a:gd name="connsiteX26" fmla="*/ 123825 w 156209"/>
                  <a:gd name="connsiteY26" fmla="*/ 1552575 h 2529839"/>
                  <a:gd name="connsiteX27" fmla="*/ 106680 w 156209"/>
                  <a:gd name="connsiteY27" fmla="*/ 1523048 h 2529839"/>
                  <a:gd name="connsiteX28" fmla="*/ 156210 w 156209"/>
                  <a:gd name="connsiteY28" fmla="*/ 1478280 h 2529839"/>
                  <a:gd name="connsiteX29" fmla="*/ 156210 w 156209"/>
                  <a:gd name="connsiteY29" fmla="*/ 1400175 h 2529839"/>
                  <a:gd name="connsiteX30" fmla="*/ 125730 w 156209"/>
                  <a:gd name="connsiteY30" fmla="*/ 1367790 h 2529839"/>
                  <a:gd name="connsiteX31" fmla="*/ 156210 w 156209"/>
                  <a:gd name="connsiteY31" fmla="*/ 1335405 h 2529839"/>
                  <a:gd name="connsiteX32" fmla="*/ 156210 w 156209"/>
                  <a:gd name="connsiteY32" fmla="*/ 1179195 h 2529839"/>
                  <a:gd name="connsiteX33" fmla="*/ 156210 w 156209"/>
                  <a:gd name="connsiteY33" fmla="*/ 1131570 h 2529839"/>
                  <a:gd name="connsiteX34" fmla="*/ 156210 w 156209"/>
                  <a:gd name="connsiteY34" fmla="*/ 490537 h 2529839"/>
                  <a:gd name="connsiteX35" fmla="*/ 156210 w 156209"/>
                  <a:gd name="connsiteY35" fmla="*/ 260033 h 2529839"/>
                  <a:gd name="connsiteX36" fmla="*/ 125730 w 156209"/>
                  <a:gd name="connsiteY36" fmla="*/ 227647 h 2529839"/>
                  <a:gd name="connsiteX37" fmla="*/ 156210 w 156209"/>
                  <a:gd name="connsiteY37" fmla="*/ 195263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6209" h="2529839">
                    <a:moveTo>
                      <a:pt x="156210" y="195263"/>
                    </a:moveTo>
                    <a:lnTo>
                      <a:pt x="156210" y="159068"/>
                    </a:lnTo>
                    <a:cubicBezTo>
                      <a:pt x="123825" y="149543"/>
                      <a:pt x="99060" y="126682"/>
                      <a:pt x="95250" y="99060"/>
                    </a:cubicBezTo>
                    <a:cubicBezTo>
                      <a:pt x="55245" y="76200"/>
                      <a:pt x="29528" y="40957"/>
                      <a:pt x="29528" y="0"/>
                    </a:cubicBezTo>
                    <a:lnTo>
                      <a:pt x="0" y="0"/>
                    </a:lnTo>
                    <a:cubicBezTo>
                      <a:pt x="0" y="40957"/>
                      <a:pt x="25717" y="77152"/>
                      <a:pt x="65723" y="99060"/>
                    </a:cubicBezTo>
                    <a:cubicBezTo>
                      <a:pt x="69533" y="126682"/>
                      <a:pt x="94298" y="149543"/>
                      <a:pt x="126682" y="159068"/>
                    </a:cubicBezTo>
                    <a:lnTo>
                      <a:pt x="126682" y="195263"/>
                    </a:lnTo>
                    <a:cubicBezTo>
                      <a:pt x="108585" y="201930"/>
                      <a:pt x="96203" y="214313"/>
                      <a:pt x="96203" y="227647"/>
                    </a:cubicBezTo>
                    <a:cubicBezTo>
                      <a:pt x="96203" y="240983"/>
                      <a:pt x="108585" y="253365"/>
                      <a:pt x="126682" y="260033"/>
                    </a:cubicBezTo>
                    <a:lnTo>
                      <a:pt x="126682" y="490537"/>
                    </a:lnTo>
                    <a:lnTo>
                      <a:pt x="126682" y="490537"/>
                    </a:lnTo>
                    <a:lnTo>
                      <a:pt x="126682" y="1131570"/>
                    </a:lnTo>
                    <a:lnTo>
                      <a:pt x="126682" y="1131570"/>
                    </a:lnTo>
                    <a:lnTo>
                      <a:pt x="126682" y="1335405"/>
                    </a:lnTo>
                    <a:cubicBezTo>
                      <a:pt x="108585" y="1342073"/>
                      <a:pt x="96203" y="1354455"/>
                      <a:pt x="96203" y="1367790"/>
                    </a:cubicBezTo>
                    <a:cubicBezTo>
                      <a:pt x="96203" y="1381125"/>
                      <a:pt x="108585" y="1393508"/>
                      <a:pt x="126682" y="1400175"/>
                    </a:cubicBezTo>
                    <a:lnTo>
                      <a:pt x="126682" y="1478280"/>
                    </a:lnTo>
                    <a:cubicBezTo>
                      <a:pt x="97155" y="1485900"/>
                      <a:pt x="77153" y="1503045"/>
                      <a:pt x="77153" y="1523048"/>
                    </a:cubicBezTo>
                    <a:cubicBezTo>
                      <a:pt x="77153" y="1534478"/>
                      <a:pt x="83820" y="1544003"/>
                      <a:pt x="94298" y="1552575"/>
                    </a:cubicBezTo>
                    <a:cubicBezTo>
                      <a:pt x="83820" y="1561148"/>
                      <a:pt x="77153" y="1570673"/>
                      <a:pt x="77153" y="1582103"/>
                    </a:cubicBezTo>
                    <a:cubicBezTo>
                      <a:pt x="77153" y="1592580"/>
                      <a:pt x="82868" y="1602105"/>
                      <a:pt x="92393" y="1609725"/>
                    </a:cubicBezTo>
                    <a:lnTo>
                      <a:pt x="51435" y="2529840"/>
                    </a:lnTo>
                    <a:lnTo>
                      <a:pt x="80963" y="2529840"/>
                    </a:lnTo>
                    <a:lnTo>
                      <a:pt x="121920" y="1609725"/>
                    </a:lnTo>
                    <a:cubicBezTo>
                      <a:pt x="112395" y="1602105"/>
                      <a:pt x="106680" y="1592580"/>
                      <a:pt x="106680" y="1582103"/>
                    </a:cubicBezTo>
                    <a:cubicBezTo>
                      <a:pt x="106680" y="1570673"/>
                      <a:pt x="113348" y="1561148"/>
                      <a:pt x="123825" y="1552575"/>
                    </a:cubicBezTo>
                    <a:cubicBezTo>
                      <a:pt x="113348" y="1544003"/>
                      <a:pt x="106680" y="1534478"/>
                      <a:pt x="106680" y="1523048"/>
                    </a:cubicBezTo>
                    <a:cubicBezTo>
                      <a:pt x="106680" y="1503045"/>
                      <a:pt x="126682" y="1485900"/>
                      <a:pt x="156210" y="1478280"/>
                    </a:cubicBezTo>
                    <a:lnTo>
                      <a:pt x="156210" y="1400175"/>
                    </a:lnTo>
                    <a:cubicBezTo>
                      <a:pt x="138113" y="1393508"/>
                      <a:pt x="125730" y="1381125"/>
                      <a:pt x="125730" y="1367790"/>
                    </a:cubicBezTo>
                    <a:cubicBezTo>
                      <a:pt x="125730" y="1354455"/>
                      <a:pt x="138113" y="1342073"/>
                      <a:pt x="156210" y="1335405"/>
                    </a:cubicBezTo>
                    <a:lnTo>
                      <a:pt x="156210" y="1179195"/>
                    </a:lnTo>
                    <a:lnTo>
                      <a:pt x="156210" y="1131570"/>
                    </a:lnTo>
                    <a:lnTo>
                      <a:pt x="156210" y="490537"/>
                    </a:lnTo>
                    <a:lnTo>
                      <a:pt x="156210" y="260033"/>
                    </a:lnTo>
                    <a:cubicBezTo>
                      <a:pt x="138113" y="253365"/>
                      <a:pt x="125730" y="240983"/>
                      <a:pt x="125730" y="227647"/>
                    </a:cubicBezTo>
                    <a:cubicBezTo>
                      <a:pt x="125730" y="214313"/>
                      <a:pt x="138113" y="201930"/>
                      <a:pt x="156210" y="195263"/>
                    </a:cubicBezTo>
                    <a:close/>
                  </a:path>
                </a:pathLst>
              </a:custGeom>
              <a:solidFill>
                <a:srgbClr val="2828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DBB65FBF-0A54-4D62-8715-5B71731B3645}"/>
                  </a:ext>
                </a:extLst>
              </p:cNvPr>
              <p:cNvSpPr/>
              <p:nvPr/>
            </p:nvSpPr>
            <p:spPr>
              <a:xfrm>
                <a:off x="269890" y="3096094"/>
                <a:ext cx="92392" cy="2530792"/>
              </a:xfrm>
              <a:custGeom>
                <a:avLst/>
                <a:gdLst>
                  <a:gd name="connsiteX0" fmla="*/ 92393 w 92392"/>
                  <a:gd name="connsiteY0" fmla="*/ 195263 h 2530792"/>
                  <a:gd name="connsiteX1" fmla="*/ 92393 w 92392"/>
                  <a:gd name="connsiteY1" fmla="*/ 159068 h 2530792"/>
                  <a:gd name="connsiteX2" fmla="*/ 67627 w 92392"/>
                  <a:gd name="connsiteY2" fmla="*/ 99060 h 2530792"/>
                  <a:gd name="connsiteX3" fmla="*/ 60008 w 92392"/>
                  <a:gd name="connsiteY3" fmla="*/ 0 h 2530792"/>
                  <a:gd name="connsiteX4" fmla="*/ 0 w 92392"/>
                  <a:gd name="connsiteY4" fmla="*/ 0 h 2530792"/>
                  <a:gd name="connsiteX5" fmla="*/ 55245 w 92392"/>
                  <a:gd name="connsiteY5" fmla="*/ 99060 h 2530792"/>
                  <a:gd name="connsiteX6" fmla="*/ 80010 w 92392"/>
                  <a:gd name="connsiteY6" fmla="*/ 159068 h 2530792"/>
                  <a:gd name="connsiteX7" fmla="*/ 80010 w 92392"/>
                  <a:gd name="connsiteY7" fmla="*/ 195263 h 2530792"/>
                  <a:gd name="connsiteX8" fmla="*/ 67627 w 92392"/>
                  <a:gd name="connsiteY8" fmla="*/ 227647 h 2530792"/>
                  <a:gd name="connsiteX9" fmla="*/ 80010 w 92392"/>
                  <a:gd name="connsiteY9" fmla="*/ 260033 h 2530792"/>
                  <a:gd name="connsiteX10" fmla="*/ 80010 w 92392"/>
                  <a:gd name="connsiteY10" fmla="*/ 490537 h 2530792"/>
                  <a:gd name="connsiteX11" fmla="*/ 80010 w 92392"/>
                  <a:gd name="connsiteY11" fmla="*/ 490537 h 2530792"/>
                  <a:gd name="connsiteX12" fmla="*/ 80010 w 92392"/>
                  <a:gd name="connsiteY12" fmla="*/ 1131570 h 2530792"/>
                  <a:gd name="connsiteX13" fmla="*/ 80010 w 92392"/>
                  <a:gd name="connsiteY13" fmla="*/ 1131570 h 2530792"/>
                  <a:gd name="connsiteX14" fmla="*/ 80010 w 92392"/>
                  <a:gd name="connsiteY14" fmla="*/ 1335405 h 2530792"/>
                  <a:gd name="connsiteX15" fmla="*/ 67627 w 92392"/>
                  <a:gd name="connsiteY15" fmla="*/ 1367790 h 2530792"/>
                  <a:gd name="connsiteX16" fmla="*/ 80010 w 92392"/>
                  <a:gd name="connsiteY16" fmla="*/ 1400175 h 2530792"/>
                  <a:gd name="connsiteX17" fmla="*/ 80010 w 92392"/>
                  <a:gd name="connsiteY17" fmla="*/ 1478280 h 2530792"/>
                  <a:gd name="connsiteX18" fmla="*/ 60008 w 92392"/>
                  <a:gd name="connsiteY18" fmla="*/ 1523048 h 2530792"/>
                  <a:gd name="connsiteX19" fmla="*/ 66675 w 92392"/>
                  <a:gd name="connsiteY19" fmla="*/ 1552575 h 2530792"/>
                  <a:gd name="connsiteX20" fmla="*/ 60008 w 92392"/>
                  <a:gd name="connsiteY20" fmla="*/ 1582103 h 2530792"/>
                  <a:gd name="connsiteX21" fmla="*/ 65723 w 92392"/>
                  <a:gd name="connsiteY21" fmla="*/ 1609725 h 2530792"/>
                  <a:gd name="connsiteX22" fmla="*/ 40005 w 92392"/>
                  <a:gd name="connsiteY22" fmla="*/ 2530793 h 2530792"/>
                  <a:gd name="connsiteX23" fmla="*/ 80962 w 92392"/>
                  <a:gd name="connsiteY23" fmla="*/ 2530793 h 2530792"/>
                  <a:gd name="connsiteX24" fmla="*/ 78105 w 92392"/>
                  <a:gd name="connsiteY24" fmla="*/ 1611630 h 2530792"/>
                  <a:gd name="connsiteX25" fmla="*/ 72390 w 92392"/>
                  <a:gd name="connsiteY25" fmla="*/ 1584008 h 2530792"/>
                  <a:gd name="connsiteX26" fmla="*/ 79058 w 92392"/>
                  <a:gd name="connsiteY26" fmla="*/ 1554480 h 2530792"/>
                  <a:gd name="connsiteX27" fmla="*/ 72390 w 92392"/>
                  <a:gd name="connsiteY27" fmla="*/ 1524953 h 2530792"/>
                  <a:gd name="connsiteX28" fmla="*/ 92393 w 92392"/>
                  <a:gd name="connsiteY28" fmla="*/ 1480185 h 2530792"/>
                  <a:gd name="connsiteX29" fmla="*/ 92393 w 92392"/>
                  <a:gd name="connsiteY29" fmla="*/ 1402080 h 2530792"/>
                  <a:gd name="connsiteX30" fmla="*/ 80010 w 92392"/>
                  <a:gd name="connsiteY30" fmla="*/ 1369695 h 2530792"/>
                  <a:gd name="connsiteX31" fmla="*/ 92393 w 92392"/>
                  <a:gd name="connsiteY31" fmla="*/ 1337310 h 2530792"/>
                  <a:gd name="connsiteX32" fmla="*/ 92393 w 92392"/>
                  <a:gd name="connsiteY32" fmla="*/ 1179195 h 2530792"/>
                  <a:gd name="connsiteX33" fmla="*/ 92393 w 92392"/>
                  <a:gd name="connsiteY33" fmla="*/ 1131570 h 2530792"/>
                  <a:gd name="connsiteX34" fmla="*/ 92393 w 92392"/>
                  <a:gd name="connsiteY34" fmla="*/ 490537 h 2530792"/>
                  <a:gd name="connsiteX35" fmla="*/ 92393 w 92392"/>
                  <a:gd name="connsiteY35" fmla="*/ 260033 h 2530792"/>
                  <a:gd name="connsiteX36" fmla="*/ 80010 w 92392"/>
                  <a:gd name="connsiteY36" fmla="*/ 227647 h 2530792"/>
                  <a:gd name="connsiteX37" fmla="*/ 92393 w 92392"/>
                  <a:gd name="connsiteY37" fmla="*/ 195263 h 2530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92392" h="2530792">
                    <a:moveTo>
                      <a:pt x="92393" y="195263"/>
                    </a:moveTo>
                    <a:lnTo>
                      <a:pt x="92393" y="159068"/>
                    </a:lnTo>
                    <a:cubicBezTo>
                      <a:pt x="79058" y="149543"/>
                      <a:pt x="69533" y="126682"/>
                      <a:pt x="67627" y="99060"/>
                    </a:cubicBezTo>
                    <a:cubicBezTo>
                      <a:pt x="51435" y="76200"/>
                      <a:pt x="60008" y="40957"/>
                      <a:pt x="60008" y="0"/>
                    </a:cubicBezTo>
                    <a:lnTo>
                      <a:pt x="0" y="0"/>
                    </a:lnTo>
                    <a:cubicBezTo>
                      <a:pt x="0" y="40957"/>
                      <a:pt x="39052" y="77152"/>
                      <a:pt x="55245" y="99060"/>
                    </a:cubicBezTo>
                    <a:cubicBezTo>
                      <a:pt x="57150" y="126682"/>
                      <a:pt x="66675" y="149543"/>
                      <a:pt x="80010" y="159068"/>
                    </a:cubicBezTo>
                    <a:lnTo>
                      <a:pt x="80010" y="195263"/>
                    </a:lnTo>
                    <a:cubicBezTo>
                      <a:pt x="72390" y="201930"/>
                      <a:pt x="67627" y="214313"/>
                      <a:pt x="67627" y="227647"/>
                    </a:cubicBezTo>
                    <a:cubicBezTo>
                      <a:pt x="67627" y="240983"/>
                      <a:pt x="72390" y="253365"/>
                      <a:pt x="80010" y="260033"/>
                    </a:cubicBezTo>
                    <a:lnTo>
                      <a:pt x="80010" y="490537"/>
                    </a:lnTo>
                    <a:lnTo>
                      <a:pt x="80010" y="490537"/>
                    </a:lnTo>
                    <a:lnTo>
                      <a:pt x="80010" y="1131570"/>
                    </a:lnTo>
                    <a:lnTo>
                      <a:pt x="80010" y="1131570"/>
                    </a:lnTo>
                    <a:lnTo>
                      <a:pt x="80010" y="1335405"/>
                    </a:lnTo>
                    <a:cubicBezTo>
                      <a:pt x="72390" y="1342073"/>
                      <a:pt x="67627" y="1354455"/>
                      <a:pt x="67627" y="1367790"/>
                    </a:cubicBezTo>
                    <a:cubicBezTo>
                      <a:pt x="67627" y="1381125"/>
                      <a:pt x="72390" y="1393508"/>
                      <a:pt x="80010" y="1400175"/>
                    </a:cubicBezTo>
                    <a:lnTo>
                      <a:pt x="80010" y="1478280"/>
                    </a:lnTo>
                    <a:cubicBezTo>
                      <a:pt x="67627" y="1485900"/>
                      <a:pt x="60008" y="1503045"/>
                      <a:pt x="60008" y="1523048"/>
                    </a:cubicBezTo>
                    <a:cubicBezTo>
                      <a:pt x="60008" y="1534478"/>
                      <a:pt x="62865" y="1544003"/>
                      <a:pt x="66675" y="1552575"/>
                    </a:cubicBezTo>
                    <a:cubicBezTo>
                      <a:pt x="61912" y="1561148"/>
                      <a:pt x="60008" y="1570673"/>
                      <a:pt x="60008" y="1582103"/>
                    </a:cubicBezTo>
                    <a:cubicBezTo>
                      <a:pt x="60008" y="1592580"/>
                      <a:pt x="61912" y="1602105"/>
                      <a:pt x="65723" y="1609725"/>
                    </a:cubicBezTo>
                    <a:lnTo>
                      <a:pt x="40005" y="2530793"/>
                    </a:lnTo>
                    <a:lnTo>
                      <a:pt x="80962" y="2530793"/>
                    </a:lnTo>
                    <a:lnTo>
                      <a:pt x="78105" y="1611630"/>
                    </a:lnTo>
                    <a:cubicBezTo>
                      <a:pt x="74295" y="1604010"/>
                      <a:pt x="72390" y="1594485"/>
                      <a:pt x="72390" y="1584008"/>
                    </a:cubicBezTo>
                    <a:cubicBezTo>
                      <a:pt x="72390" y="1572578"/>
                      <a:pt x="75248" y="1563053"/>
                      <a:pt x="79058" y="1554480"/>
                    </a:cubicBezTo>
                    <a:cubicBezTo>
                      <a:pt x="74295" y="1545908"/>
                      <a:pt x="72390" y="1536383"/>
                      <a:pt x="72390" y="1524953"/>
                    </a:cubicBezTo>
                    <a:cubicBezTo>
                      <a:pt x="72390" y="1504950"/>
                      <a:pt x="80962" y="1487805"/>
                      <a:pt x="92393" y="1480185"/>
                    </a:cubicBezTo>
                    <a:lnTo>
                      <a:pt x="92393" y="1402080"/>
                    </a:lnTo>
                    <a:cubicBezTo>
                      <a:pt x="84773" y="1395413"/>
                      <a:pt x="80010" y="1383030"/>
                      <a:pt x="80010" y="1369695"/>
                    </a:cubicBezTo>
                    <a:cubicBezTo>
                      <a:pt x="80010" y="1356360"/>
                      <a:pt x="84773" y="1343978"/>
                      <a:pt x="92393" y="1337310"/>
                    </a:cubicBezTo>
                    <a:lnTo>
                      <a:pt x="92393" y="1179195"/>
                    </a:lnTo>
                    <a:lnTo>
                      <a:pt x="92393" y="1131570"/>
                    </a:lnTo>
                    <a:lnTo>
                      <a:pt x="92393" y="490537"/>
                    </a:lnTo>
                    <a:lnTo>
                      <a:pt x="92393" y="260033"/>
                    </a:lnTo>
                    <a:cubicBezTo>
                      <a:pt x="84773" y="253365"/>
                      <a:pt x="80010" y="240983"/>
                      <a:pt x="80010" y="227647"/>
                    </a:cubicBezTo>
                    <a:cubicBezTo>
                      <a:pt x="80010" y="214313"/>
                      <a:pt x="84773" y="201930"/>
                      <a:pt x="92393" y="195263"/>
                    </a:cubicBezTo>
                    <a:close/>
                  </a:path>
                </a:pathLst>
              </a:custGeom>
              <a:solidFill>
                <a:srgbClr val="64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10776479-7DC0-4664-8B78-BD3CCFDEFC04}"/>
                  </a:ext>
                </a:extLst>
              </p:cNvPr>
              <p:cNvSpPr/>
              <p:nvPr/>
            </p:nvSpPr>
            <p:spPr>
              <a:xfrm>
                <a:off x="370854" y="3096094"/>
                <a:ext cx="156209" cy="2529839"/>
              </a:xfrm>
              <a:custGeom>
                <a:avLst/>
                <a:gdLst>
                  <a:gd name="connsiteX0" fmla="*/ 90488 w 156209"/>
                  <a:gd name="connsiteY0" fmla="*/ 99060 h 2529839"/>
                  <a:gd name="connsiteX1" fmla="*/ 156210 w 156209"/>
                  <a:gd name="connsiteY1" fmla="*/ 0 h 2529839"/>
                  <a:gd name="connsiteX2" fmla="*/ 126683 w 156209"/>
                  <a:gd name="connsiteY2" fmla="*/ 0 h 2529839"/>
                  <a:gd name="connsiteX3" fmla="*/ 60960 w 156209"/>
                  <a:gd name="connsiteY3" fmla="*/ 99060 h 2529839"/>
                  <a:gd name="connsiteX4" fmla="*/ 0 w 156209"/>
                  <a:gd name="connsiteY4" fmla="*/ 159068 h 2529839"/>
                  <a:gd name="connsiteX5" fmla="*/ 0 w 156209"/>
                  <a:gd name="connsiteY5" fmla="*/ 195263 h 2529839"/>
                  <a:gd name="connsiteX6" fmla="*/ 30480 w 156209"/>
                  <a:gd name="connsiteY6" fmla="*/ 227647 h 2529839"/>
                  <a:gd name="connsiteX7" fmla="*/ 0 w 156209"/>
                  <a:gd name="connsiteY7" fmla="*/ 260033 h 2529839"/>
                  <a:gd name="connsiteX8" fmla="*/ 0 w 156209"/>
                  <a:gd name="connsiteY8" fmla="*/ 490537 h 2529839"/>
                  <a:gd name="connsiteX9" fmla="*/ 1905 w 156209"/>
                  <a:gd name="connsiteY9" fmla="*/ 490537 h 2529839"/>
                  <a:gd name="connsiteX10" fmla="*/ 1905 w 156209"/>
                  <a:gd name="connsiteY10" fmla="*/ 1131570 h 2529839"/>
                  <a:gd name="connsiteX11" fmla="*/ 0 w 156209"/>
                  <a:gd name="connsiteY11" fmla="*/ 1131570 h 2529839"/>
                  <a:gd name="connsiteX12" fmla="*/ 0 w 156209"/>
                  <a:gd name="connsiteY12" fmla="*/ 1335405 h 2529839"/>
                  <a:gd name="connsiteX13" fmla="*/ 30480 w 156209"/>
                  <a:gd name="connsiteY13" fmla="*/ 1367790 h 2529839"/>
                  <a:gd name="connsiteX14" fmla="*/ 0 w 156209"/>
                  <a:gd name="connsiteY14" fmla="*/ 1400175 h 2529839"/>
                  <a:gd name="connsiteX15" fmla="*/ 0 w 156209"/>
                  <a:gd name="connsiteY15" fmla="*/ 1478280 h 2529839"/>
                  <a:gd name="connsiteX16" fmla="*/ 49530 w 156209"/>
                  <a:gd name="connsiteY16" fmla="*/ 1523048 h 2529839"/>
                  <a:gd name="connsiteX17" fmla="*/ 32385 w 156209"/>
                  <a:gd name="connsiteY17" fmla="*/ 1552575 h 2529839"/>
                  <a:gd name="connsiteX18" fmla="*/ 49530 w 156209"/>
                  <a:gd name="connsiteY18" fmla="*/ 1582103 h 2529839"/>
                  <a:gd name="connsiteX19" fmla="*/ 34290 w 156209"/>
                  <a:gd name="connsiteY19" fmla="*/ 1609725 h 2529839"/>
                  <a:gd name="connsiteX20" fmla="*/ 75248 w 156209"/>
                  <a:gd name="connsiteY20" fmla="*/ 2529840 h 2529839"/>
                  <a:gd name="connsiteX21" fmla="*/ 104775 w 156209"/>
                  <a:gd name="connsiteY21" fmla="*/ 2529840 h 2529839"/>
                  <a:gd name="connsiteX22" fmla="*/ 63818 w 156209"/>
                  <a:gd name="connsiteY22" fmla="*/ 1609725 h 2529839"/>
                  <a:gd name="connsiteX23" fmla="*/ 79058 w 156209"/>
                  <a:gd name="connsiteY23" fmla="*/ 1582103 h 2529839"/>
                  <a:gd name="connsiteX24" fmla="*/ 61913 w 156209"/>
                  <a:gd name="connsiteY24" fmla="*/ 1552575 h 2529839"/>
                  <a:gd name="connsiteX25" fmla="*/ 79058 w 156209"/>
                  <a:gd name="connsiteY25" fmla="*/ 1523048 h 2529839"/>
                  <a:gd name="connsiteX26" fmla="*/ 29528 w 156209"/>
                  <a:gd name="connsiteY26" fmla="*/ 1478280 h 2529839"/>
                  <a:gd name="connsiteX27" fmla="*/ 29528 w 156209"/>
                  <a:gd name="connsiteY27" fmla="*/ 1400175 h 2529839"/>
                  <a:gd name="connsiteX28" fmla="*/ 60008 w 156209"/>
                  <a:gd name="connsiteY28" fmla="*/ 1367790 h 2529839"/>
                  <a:gd name="connsiteX29" fmla="*/ 29528 w 156209"/>
                  <a:gd name="connsiteY29" fmla="*/ 1335405 h 2529839"/>
                  <a:gd name="connsiteX30" fmla="*/ 29528 w 156209"/>
                  <a:gd name="connsiteY30" fmla="*/ 1243013 h 2529839"/>
                  <a:gd name="connsiteX31" fmla="*/ 29528 w 156209"/>
                  <a:gd name="connsiteY31" fmla="*/ 1131570 h 2529839"/>
                  <a:gd name="connsiteX32" fmla="*/ 29528 w 156209"/>
                  <a:gd name="connsiteY32" fmla="*/ 490537 h 2529839"/>
                  <a:gd name="connsiteX33" fmla="*/ 29528 w 156209"/>
                  <a:gd name="connsiteY33" fmla="*/ 260033 h 2529839"/>
                  <a:gd name="connsiteX34" fmla="*/ 60008 w 156209"/>
                  <a:gd name="connsiteY34" fmla="*/ 227647 h 2529839"/>
                  <a:gd name="connsiteX35" fmla="*/ 29528 w 156209"/>
                  <a:gd name="connsiteY35" fmla="*/ 195263 h 2529839"/>
                  <a:gd name="connsiteX36" fmla="*/ 29528 w 156209"/>
                  <a:gd name="connsiteY36" fmla="*/ 159068 h 2529839"/>
                  <a:gd name="connsiteX37" fmla="*/ 90488 w 156209"/>
                  <a:gd name="connsiteY37" fmla="*/ 99060 h 2529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56209" h="2529839">
                    <a:moveTo>
                      <a:pt x="90488" y="99060"/>
                    </a:moveTo>
                    <a:cubicBezTo>
                      <a:pt x="130492" y="76200"/>
                      <a:pt x="156210" y="40957"/>
                      <a:pt x="156210" y="0"/>
                    </a:cubicBezTo>
                    <a:lnTo>
                      <a:pt x="126683" y="0"/>
                    </a:lnTo>
                    <a:cubicBezTo>
                      <a:pt x="126683" y="40957"/>
                      <a:pt x="100965" y="77152"/>
                      <a:pt x="60960" y="99060"/>
                    </a:cubicBezTo>
                    <a:cubicBezTo>
                      <a:pt x="57150" y="126682"/>
                      <a:pt x="32385" y="149543"/>
                      <a:pt x="0" y="159068"/>
                    </a:cubicBezTo>
                    <a:lnTo>
                      <a:pt x="0" y="195263"/>
                    </a:lnTo>
                    <a:cubicBezTo>
                      <a:pt x="18097" y="201930"/>
                      <a:pt x="30480" y="214313"/>
                      <a:pt x="30480" y="227647"/>
                    </a:cubicBezTo>
                    <a:cubicBezTo>
                      <a:pt x="30480" y="240983"/>
                      <a:pt x="18097" y="253365"/>
                      <a:pt x="0" y="260033"/>
                    </a:cubicBezTo>
                    <a:lnTo>
                      <a:pt x="0" y="490537"/>
                    </a:lnTo>
                    <a:lnTo>
                      <a:pt x="1905" y="490537"/>
                    </a:lnTo>
                    <a:lnTo>
                      <a:pt x="1905" y="1131570"/>
                    </a:lnTo>
                    <a:lnTo>
                      <a:pt x="0" y="1131570"/>
                    </a:lnTo>
                    <a:lnTo>
                      <a:pt x="0" y="1335405"/>
                    </a:lnTo>
                    <a:cubicBezTo>
                      <a:pt x="18097" y="1342073"/>
                      <a:pt x="30480" y="1354455"/>
                      <a:pt x="30480" y="1367790"/>
                    </a:cubicBezTo>
                    <a:cubicBezTo>
                      <a:pt x="30480" y="1381125"/>
                      <a:pt x="18097" y="1393508"/>
                      <a:pt x="0" y="1400175"/>
                    </a:cubicBezTo>
                    <a:lnTo>
                      <a:pt x="0" y="1478280"/>
                    </a:lnTo>
                    <a:cubicBezTo>
                      <a:pt x="29528" y="1485900"/>
                      <a:pt x="49530" y="1503045"/>
                      <a:pt x="49530" y="1523048"/>
                    </a:cubicBezTo>
                    <a:cubicBezTo>
                      <a:pt x="49530" y="1534478"/>
                      <a:pt x="42863" y="1544003"/>
                      <a:pt x="32385" y="1552575"/>
                    </a:cubicBezTo>
                    <a:cubicBezTo>
                      <a:pt x="42863" y="1561148"/>
                      <a:pt x="49530" y="1570673"/>
                      <a:pt x="49530" y="1582103"/>
                    </a:cubicBezTo>
                    <a:cubicBezTo>
                      <a:pt x="49530" y="1592580"/>
                      <a:pt x="43815" y="1602105"/>
                      <a:pt x="34290" y="1609725"/>
                    </a:cubicBezTo>
                    <a:lnTo>
                      <a:pt x="75248" y="2529840"/>
                    </a:lnTo>
                    <a:lnTo>
                      <a:pt x="104775" y="2529840"/>
                    </a:lnTo>
                    <a:lnTo>
                      <a:pt x="63818" y="1609725"/>
                    </a:lnTo>
                    <a:cubicBezTo>
                      <a:pt x="73343" y="1602105"/>
                      <a:pt x="79058" y="1592580"/>
                      <a:pt x="79058" y="1582103"/>
                    </a:cubicBezTo>
                    <a:cubicBezTo>
                      <a:pt x="79058" y="1570673"/>
                      <a:pt x="72390" y="1561148"/>
                      <a:pt x="61913" y="1552575"/>
                    </a:cubicBezTo>
                    <a:cubicBezTo>
                      <a:pt x="72390" y="1544003"/>
                      <a:pt x="79058" y="1534478"/>
                      <a:pt x="79058" y="1523048"/>
                    </a:cubicBezTo>
                    <a:cubicBezTo>
                      <a:pt x="79058" y="1503045"/>
                      <a:pt x="59055" y="1485900"/>
                      <a:pt x="29528" y="1478280"/>
                    </a:cubicBezTo>
                    <a:lnTo>
                      <a:pt x="29528" y="1400175"/>
                    </a:lnTo>
                    <a:cubicBezTo>
                      <a:pt x="47625" y="1393508"/>
                      <a:pt x="60008" y="1381125"/>
                      <a:pt x="60008" y="1367790"/>
                    </a:cubicBezTo>
                    <a:cubicBezTo>
                      <a:pt x="60008" y="1354455"/>
                      <a:pt x="47625" y="1342073"/>
                      <a:pt x="29528" y="1335405"/>
                    </a:cubicBezTo>
                    <a:lnTo>
                      <a:pt x="29528" y="1243013"/>
                    </a:lnTo>
                    <a:lnTo>
                      <a:pt x="29528" y="1131570"/>
                    </a:lnTo>
                    <a:lnTo>
                      <a:pt x="29528" y="490537"/>
                    </a:lnTo>
                    <a:lnTo>
                      <a:pt x="29528" y="260033"/>
                    </a:lnTo>
                    <a:cubicBezTo>
                      <a:pt x="47625" y="253365"/>
                      <a:pt x="60008" y="240983"/>
                      <a:pt x="60008" y="227647"/>
                    </a:cubicBezTo>
                    <a:cubicBezTo>
                      <a:pt x="60008" y="214313"/>
                      <a:pt x="47625" y="201930"/>
                      <a:pt x="29528" y="195263"/>
                    </a:cubicBezTo>
                    <a:lnTo>
                      <a:pt x="29528" y="159068"/>
                    </a:lnTo>
                    <a:cubicBezTo>
                      <a:pt x="62865" y="149543"/>
                      <a:pt x="86678" y="126682"/>
                      <a:pt x="90488" y="99060"/>
                    </a:cubicBezTo>
                    <a:close/>
                  </a:path>
                </a:pathLst>
              </a:custGeom>
              <a:solidFill>
                <a:srgbClr val="28282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E458BCCD-41EE-4251-A9AF-730F84FE8C88}"/>
                </a:ext>
              </a:extLst>
            </p:cNvPr>
            <p:cNvSpPr/>
            <p:nvPr/>
          </p:nvSpPr>
          <p:spPr>
            <a:xfrm>
              <a:off x="268937" y="5584024"/>
              <a:ext cx="193357" cy="42862"/>
            </a:xfrm>
            <a:custGeom>
              <a:avLst/>
              <a:gdLst>
                <a:gd name="connsiteX0" fmla="*/ 0 w 193357"/>
                <a:gd name="connsiteY0" fmla="*/ 0 h 42862"/>
                <a:gd name="connsiteX1" fmla="*/ 193358 w 193357"/>
                <a:gd name="connsiteY1" fmla="*/ 0 h 42862"/>
                <a:gd name="connsiteX2" fmla="*/ 193358 w 193357"/>
                <a:gd name="connsiteY2" fmla="*/ 42862 h 42862"/>
                <a:gd name="connsiteX3" fmla="*/ 0 w 193357"/>
                <a:gd name="connsiteY3" fmla="*/ 42862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357" h="42862">
                  <a:moveTo>
                    <a:pt x="0" y="0"/>
                  </a:moveTo>
                  <a:lnTo>
                    <a:pt x="193358" y="0"/>
                  </a:lnTo>
                  <a:lnTo>
                    <a:pt x="193358" y="42862"/>
                  </a:lnTo>
                  <a:lnTo>
                    <a:pt x="0" y="42862"/>
                  </a:lnTo>
                  <a:close/>
                </a:path>
              </a:pathLst>
            </a:custGeom>
            <a:solidFill>
              <a:srgbClr val="28282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2" name="-">
            <a:extLst>
              <a:ext uri="{FF2B5EF4-FFF2-40B4-BE49-F238E27FC236}">
                <a16:creationId xmlns:a16="http://schemas.microsoft.com/office/drawing/2014/main" id="{E430B0B7-6B75-459B-97DC-FE935620521F}"/>
              </a:ext>
            </a:extLst>
          </p:cNvPr>
          <p:cNvGrpSpPr/>
          <p:nvPr/>
        </p:nvGrpSpPr>
        <p:grpSpPr>
          <a:xfrm>
            <a:off x="9081399" y="5152662"/>
            <a:ext cx="2179320" cy="1050607"/>
            <a:chOff x="9081399" y="4557075"/>
            <a:chExt cx="2179320" cy="1050607"/>
          </a:xfrm>
        </p:grpSpPr>
        <p:grpSp>
          <p:nvGrpSpPr>
            <p:cNvPr id="213" name="Graphic 210">
              <a:extLst>
                <a:ext uri="{FF2B5EF4-FFF2-40B4-BE49-F238E27FC236}">
                  <a16:creationId xmlns:a16="http://schemas.microsoft.com/office/drawing/2014/main" id="{E430B0B7-6B75-459B-97DC-FE935620521F}"/>
                </a:ext>
              </a:extLst>
            </p:cNvPr>
            <p:cNvGrpSpPr/>
            <p:nvPr/>
          </p:nvGrpSpPr>
          <p:grpSpPr>
            <a:xfrm>
              <a:off x="9280471" y="5220014"/>
              <a:ext cx="399097" cy="387667"/>
              <a:chOff x="9280471" y="5220014"/>
              <a:chExt cx="399097" cy="387667"/>
            </a:xfrm>
            <a:solidFill>
              <a:srgbClr val="AAAAAA"/>
            </a:solidFill>
          </p:grpSpPr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4044D2A1-5731-44B2-A6F8-B86A18C91179}"/>
                  </a:ext>
                </a:extLst>
              </p:cNvPr>
              <p:cNvSpPr/>
              <p:nvPr/>
            </p:nvSpPr>
            <p:spPr>
              <a:xfrm>
                <a:off x="9445254" y="5220014"/>
                <a:ext cx="234314" cy="387667"/>
              </a:xfrm>
              <a:custGeom>
                <a:avLst/>
                <a:gdLst>
                  <a:gd name="connsiteX0" fmla="*/ 234315 w 234314"/>
                  <a:gd name="connsiteY0" fmla="*/ 387668 h 387667"/>
                  <a:gd name="connsiteX1" fmla="*/ 0 w 234314"/>
                  <a:gd name="connsiteY1" fmla="*/ 387668 h 387667"/>
                  <a:gd name="connsiteX2" fmla="*/ 0 w 234314"/>
                  <a:gd name="connsiteY2" fmla="*/ 0 h 387667"/>
                  <a:gd name="connsiteX3" fmla="*/ 176213 w 234314"/>
                  <a:gd name="connsiteY3" fmla="*/ 0 h 387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4" h="387667">
                    <a:moveTo>
                      <a:pt x="234315" y="387668"/>
                    </a:moveTo>
                    <a:lnTo>
                      <a:pt x="0" y="387668"/>
                    </a:lnTo>
                    <a:lnTo>
                      <a:pt x="0" y="0"/>
                    </a:lnTo>
                    <a:lnTo>
                      <a:pt x="176213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CBEC72D2-57FB-4902-80FC-45B84C03129F}"/>
                  </a:ext>
                </a:extLst>
              </p:cNvPr>
              <p:cNvSpPr/>
              <p:nvPr/>
            </p:nvSpPr>
            <p:spPr>
              <a:xfrm>
                <a:off x="9280471" y="5220014"/>
                <a:ext cx="233362" cy="387667"/>
              </a:xfrm>
              <a:custGeom>
                <a:avLst/>
                <a:gdLst>
                  <a:gd name="connsiteX0" fmla="*/ 0 w 233362"/>
                  <a:gd name="connsiteY0" fmla="*/ 387668 h 387667"/>
                  <a:gd name="connsiteX1" fmla="*/ 233363 w 233362"/>
                  <a:gd name="connsiteY1" fmla="*/ 387668 h 387667"/>
                  <a:gd name="connsiteX2" fmla="*/ 233363 w 233362"/>
                  <a:gd name="connsiteY2" fmla="*/ 0 h 387667"/>
                  <a:gd name="connsiteX3" fmla="*/ 57150 w 233362"/>
                  <a:gd name="connsiteY3" fmla="*/ 0 h 387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362" h="387667">
                    <a:moveTo>
                      <a:pt x="0" y="387668"/>
                    </a:moveTo>
                    <a:lnTo>
                      <a:pt x="233363" y="387668"/>
                    </a:lnTo>
                    <a:lnTo>
                      <a:pt x="233363" y="0"/>
                    </a:lnTo>
                    <a:lnTo>
                      <a:pt x="57150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686A7D9-4DF8-4A55-B815-8AD54227EFDE}"/>
                </a:ext>
              </a:extLst>
            </p:cNvPr>
            <p:cNvSpPr/>
            <p:nvPr/>
          </p:nvSpPr>
          <p:spPr>
            <a:xfrm>
              <a:off x="9336668" y="5220014"/>
              <a:ext cx="285750" cy="387667"/>
            </a:xfrm>
            <a:custGeom>
              <a:avLst/>
              <a:gdLst>
                <a:gd name="connsiteX0" fmla="*/ 228600 w 285750"/>
                <a:gd name="connsiteY0" fmla="*/ 0 h 387667"/>
                <a:gd name="connsiteX1" fmla="*/ 195263 w 285750"/>
                <a:gd name="connsiteY1" fmla="*/ 0 h 387667"/>
                <a:gd name="connsiteX2" fmla="*/ 90488 w 285750"/>
                <a:gd name="connsiteY2" fmla="*/ 0 h 387667"/>
                <a:gd name="connsiteX3" fmla="*/ 57150 w 285750"/>
                <a:gd name="connsiteY3" fmla="*/ 0 h 387667"/>
                <a:gd name="connsiteX4" fmla="*/ 0 w 285750"/>
                <a:gd name="connsiteY4" fmla="*/ 387668 h 387667"/>
                <a:gd name="connsiteX5" fmla="*/ 71438 w 285750"/>
                <a:gd name="connsiteY5" fmla="*/ 387668 h 387667"/>
                <a:gd name="connsiteX6" fmla="*/ 214313 w 285750"/>
                <a:gd name="connsiteY6" fmla="*/ 387668 h 387667"/>
                <a:gd name="connsiteX7" fmla="*/ 285750 w 285750"/>
                <a:gd name="connsiteY7" fmla="*/ 387668 h 387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0" h="387667">
                  <a:moveTo>
                    <a:pt x="228600" y="0"/>
                  </a:moveTo>
                  <a:lnTo>
                    <a:pt x="195263" y="0"/>
                  </a:lnTo>
                  <a:lnTo>
                    <a:pt x="90488" y="0"/>
                  </a:lnTo>
                  <a:lnTo>
                    <a:pt x="57150" y="0"/>
                  </a:lnTo>
                  <a:lnTo>
                    <a:pt x="0" y="387668"/>
                  </a:lnTo>
                  <a:lnTo>
                    <a:pt x="71438" y="387668"/>
                  </a:lnTo>
                  <a:lnTo>
                    <a:pt x="214313" y="387668"/>
                  </a:lnTo>
                  <a:lnTo>
                    <a:pt x="285750" y="387668"/>
                  </a:lnTo>
                  <a:close/>
                </a:path>
              </a:pathLst>
            </a:custGeom>
            <a:solidFill>
              <a:srgbClr val="C8C8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17" name="Graphic 210">
              <a:extLst>
                <a:ext uri="{FF2B5EF4-FFF2-40B4-BE49-F238E27FC236}">
                  <a16:creationId xmlns:a16="http://schemas.microsoft.com/office/drawing/2014/main" id="{E430B0B7-6B75-459B-97DC-FE935620521F}"/>
                </a:ext>
              </a:extLst>
            </p:cNvPr>
            <p:cNvGrpSpPr/>
            <p:nvPr/>
          </p:nvGrpSpPr>
          <p:grpSpPr>
            <a:xfrm>
              <a:off x="10662549" y="5220014"/>
              <a:ext cx="400050" cy="387667"/>
              <a:chOff x="10662549" y="5220014"/>
              <a:chExt cx="400050" cy="387667"/>
            </a:xfrm>
            <a:solidFill>
              <a:srgbClr val="AAAAAA"/>
            </a:solidFill>
          </p:grpSpPr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1E58A514-9095-418C-BC64-2253111F80B8}"/>
                  </a:ext>
                </a:extLst>
              </p:cNvPr>
              <p:cNvSpPr/>
              <p:nvPr/>
            </p:nvSpPr>
            <p:spPr>
              <a:xfrm>
                <a:off x="10828283" y="5220014"/>
                <a:ext cx="234315" cy="387667"/>
              </a:xfrm>
              <a:custGeom>
                <a:avLst/>
                <a:gdLst>
                  <a:gd name="connsiteX0" fmla="*/ 234315 w 234315"/>
                  <a:gd name="connsiteY0" fmla="*/ 387668 h 387667"/>
                  <a:gd name="connsiteX1" fmla="*/ 0 w 234315"/>
                  <a:gd name="connsiteY1" fmla="*/ 387668 h 387667"/>
                  <a:gd name="connsiteX2" fmla="*/ 0 w 234315"/>
                  <a:gd name="connsiteY2" fmla="*/ 0 h 387667"/>
                  <a:gd name="connsiteX3" fmla="*/ 176213 w 234315"/>
                  <a:gd name="connsiteY3" fmla="*/ 0 h 387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5" h="387667">
                    <a:moveTo>
                      <a:pt x="234315" y="387668"/>
                    </a:moveTo>
                    <a:lnTo>
                      <a:pt x="0" y="387668"/>
                    </a:lnTo>
                    <a:lnTo>
                      <a:pt x="0" y="0"/>
                    </a:lnTo>
                    <a:lnTo>
                      <a:pt x="176213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D3A86579-442B-4BFE-B6B6-25338196D213}"/>
                  </a:ext>
                </a:extLst>
              </p:cNvPr>
              <p:cNvSpPr/>
              <p:nvPr/>
            </p:nvSpPr>
            <p:spPr>
              <a:xfrm>
                <a:off x="10662549" y="5220014"/>
                <a:ext cx="234315" cy="387667"/>
              </a:xfrm>
              <a:custGeom>
                <a:avLst/>
                <a:gdLst>
                  <a:gd name="connsiteX0" fmla="*/ 0 w 234315"/>
                  <a:gd name="connsiteY0" fmla="*/ 387668 h 387667"/>
                  <a:gd name="connsiteX1" fmla="*/ 234315 w 234315"/>
                  <a:gd name="connsiteY1" fmla="*/ 387668 h 387667"/>
                  <a:gd name="connsiteX2" fmla="*/ 234315 w 234315"/>
                  <a:gd name="connsiteY2" fmla="*/ 0 h 387667"/>
                  <a:gd name="connsiteX3" fmla="*/ 58103 w 234315"/>
                  <a:gd name="connsiteY3" fmla="*/ 0 h 387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5" h="387667">
                    <a:moveTo>
                      <a:pt x="0" y="387668"/>
                    </a:moveTo>
                    <a:lnTo>
                      <a:pt x="234315" y="387668"/>
                    </a:lnTo>
                    <a:lnTo>
                      <a:pt x="234315" y="0"/>
                    </a:lnTo>
                    <a:lnTo>
                      <a:pt x="58103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8878C43A-3315-4B7C-BE1C-3EA183DC7026}"/>
                </a:ext>
              </a:extLst>
            </p:cNvPr>
            <p:cNvSpPr/>
            <p:nvPr/>
          </p:nvSpPr>
          <p:spPr>
            <a:xfrm>
              <a:off x="10719699" y="5220014"/>
              <a:ext cx="285750" cy="387667"/>
            </a:xfrm>
            <a:custGeom>
              <a:avLst/>
              <a:gdLst>
                <a:gd name="connsiteX0" fmla="*/ 228600 w 285750"/>
                <a:gd name="connsiteY0" fmla="*/ 0 h 387667"/>
                <a:gd name="connsiteX1" fmla="*/ 195263 w 285750"/>
                <a:gd name="connsiteY1" fmla="*/ 0 h 387667"/>
                <a:gd name="connsiteX2" fmla="*/ 90488 w 285750"/>
                <a:gd name="connsiteY2" fmla="*/ 0 h 387667"/>
                <a:gd name="connsiteX3" fmla="*/ 57150 w 285750"/>
                <a:gd name="connsiteY3" fmla="*/ 0 h 387667"/>
                <a:gd name="connsiteX4" fmla="*/ 0 w 285750"/>
                <a:gd name="connsiteY4" fmla="*/ 387668 h 387667"/>
                <a:gd name="connsiteX5" fmla="*/ 71438 w 285750"/>
                <a:gd name="connsiteY5" fmla="*/ 387668 h 387667"/>
                <a:gd name="connsiteX6" fmla="*/ 214313 w 285750"/>
                <a:gd name="connsiteY6" fmla="*/ 387668 h 387667"/>
                <a:gd name="connsiteX7" fmla="*/ 285750 w 285750"/>
                <a:gd name="connsiteY7" fmla="*/ 387668 h 387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0" h="387667">
                  <a:moveTo>
                    <a:pt x="228600" y="0"/>
                  </a:moveTo>
                  <a:lnTo>
                    <a:pt x="195263" y="0"/>
                  </a:lnTo>
                  <a:lnTo>
                    <a:pt x="90488" y="0"/>
                  </a:lnTo>
                  <a:lnTo>
                    <a:pt x="57150" y="0"/>
                  </a:lnTo>
                  <a:lnTo>
                    <a:pt x="0" y="387668"/>
                  </a:lnTo>
                  <a:lnTo>
                    <a:pt x="71438" y="387668"/>
                  </a:lnTo>
                  <a:lnTo>
                    <a:pt x="214313" y="387668"/>
                  </a:lnTo>
                  <a:lnTo>
                    <a:pt x="285750" y="387668"/>
                  </a:lnTo>
                  <a:close/>
                </a:path>
              </a:pathLst>
            </a:custGeom>
            <a:solidFill>
              <a:srgbClr val="C8C8C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1" name="Graphic 210">
              <a:extLst>
                <a:ext uri="{FF2B5EF4-FFF2-40B4-BE49-F238E27FC236}">
                  <a16:creationId xmlns:a16="http://schemas.microsoft.com/office/drawing/2014/main" id="{E430B0B7-6B75-459B-97DC-FE935620521F}"/>
                </a:ext>
              </a:extLst>
            </p:cNvPr>
            <p:cNvGrpSpPr/>
            <p:nvPr/>
          </p:nvGrpSpPr>
          <p:grpSpPr>
            <a:xfrm>
              <a:off x="9451921" y="4557075"/>
              <a:ext cx="1438274" cy="657225"/>
              <a:chOff x="9451921" y="4557075"/>
              <a:chExt cx="1438274" cy="657225"/>
            </a:xfrm>
            <a:solidFill>
              <a:srgbClr val="AAAAAA"/>
            </a:solidFill>
          </p:grpSpPr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36F9DE8B-9B96-42A4-9A1E-B6BEF32B85E4}"/>
                  </a:ext>
                </a:extLst>
              </p:cNvPr>
              <p:cNvSpPr/>
              <p:nvPr/>
            </p:nvSpPr>
            <p:spPr>
              <a:xfrm>
                <a:off x="9451921" y="4557075"/>
                <a:ext cx="72389" cy="657225"/>
              </a:xfrm>
              <a:custGeom>
                <a:avLst/>
                <a:gdLst>
                  <a:gd name="connsiteX0" fmla="*/ 0 w 72389"/>
                  <a:gd name="connsiteY0" fmla="*/ 657225 h 657225"/>
                  <a:gd name="connsiteX1" fmla="*/ 0 w 72389"/>
                  <a:gd name="connsiteY1" fmla="*/ 33338 h 657225"/>
                  <a:gd name="connsiteX2" fmla="*/ 36195 w 72389"/>
                  <a:gd name="connsiteY2" fmla="*/ 0 h 657225"/>
                  <a:gd name="connsiteX3" fmla="*/ 72390 w 72389"/>
                  <a:gd name="connsiteY3" fmla="*/ 33338 h 657225"/>
                  <a:gd name="connsiteX4" fmla="*/ 72390 w 72389"/>
                  <a:gd name="connsiteY4" fmla="*/ 657225 h 657225"/>
                  <a:gd name="connsiteX5" fmla="*/ 0 w 72389"/>
                  <a:gd name="connsiteY5" fmla="*/ 657225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389" h="657225">
                    <a:moveTo>
                      <a:pt x="0" y="657225"/>
                    </a:moveTo>
                    <a:lnTo>
                      <a:pt x="0" y="33338"/>
                    </a:lnTo>
                    <a:cubicBezTo>
                      <a:pt x="0" y="14288"/>
                      <a:pt x="16192" y="0"/>
                      <a:pt x="36195" y="0"/>
                    </a:cubicBezTo>
                    <a:cubicBezTo>
                      <a:pt x="56197" y="0"/>
                      <a:pt x="72390" y="15240"/>
                      <a:pt x="72390" y="33338"/>
                    </a:cubicBezTo>
                    <a:lnTo>
                      <a:pt x="72390" y="657225"/>
                    </a:lnTo>
                    <a:lnTo>
                      <a:pt x="0" y="657225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AADD77C9-F32E-4390-A1AC-A414FA69D441}"/>
                  </a:ext>
                </a:extLst>
              </p:cNvPr>
              <p:cNvSpPr/>
              <p:nvPr/>
            </p:nvSpPr>
            <p:spPr>
              <a:xfrm>
                <a:off x="10817806" y="4557075"/>
                <a:ext cx="72389" cy="657225"/>
              </a:xfrm>
              <a:custGeom>
                <a:avLst/>
                <a:gdLst>
                  <a:gd name="connsiteX0" fmla="*/ 0 w 72389"/>
                  <a:gd name="connsiteY0" fmla="*/ 657225 h 657225"/>
                  <a:gd name="connsiteX1" fmla="*/ 0 w 72389"/>
                  <a:gd name="connsiteY1" fmla="*/ 33338 h 657225"/>
                  <a:gd name="connsiteX2" fmla="*/ 36195 w 72389"/>
                  <a:gd name="connsiteY2" fmla="*/ 0 h 657225"/>
                  <a:gd name="connsiteX3" fmla="*/ 72390 w 72389"/>
                  <a:gd name="connsiteY3" fmla="*/ 33338 h 657225"/>
                  <a:gd name="connsiteX4" fmla="*/ 72390 w 72389"/>
                  <a:gd name="connsiteY4" fmla="*/ 657225 h 657225"/>
                  <a:gd name="connsiteX5" fmla="*/ 0 w 72389"/>
                  <a:gd name="connsiteY5" fmla="*/ 657225 h 657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2389" h="657225">
                    <a:moveTo>
                      <a:pt x="0" y="657225"/>
                    </a:moveTo>
                    <a:lnTo>
                      <a:pt x="0" y="33338"/>
                    </a:lnTo>
                    <a:cubicBezTo>
                      <a:pt x="0" y="14288"/>
                      <a:pt x="16192" y="0"/>
                      <a:pt x="36195" y="0"/>
                    </a:cubicBezTo>
                    <a:cubicBezTo>
                      <a:pt x="56197" y="0"/>
                      <a:pt x="72390" y="15240"/>
                      <a:pt x="72390" y="33338"/>
                    </a:cubicBezTo>
                    <a:lnTo>
                      <a:pt x="72390" y="657225"/>
                    </a:lnTo>
                    <a:lnTo>
                      <a:pt x="0" y="657225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4" name="Graphic 210">
              <a:extLst>
                <a:ext uri="{FF2B5EF4-FFF2-40B4-BE49-F238E27FC236}">
                  <a16:creationId xmlns:a16="http://schemas.microsoft.com/office/drawing/2014/main" id="{E430B0B7-6B75-459B-97DC-FE935620521F}"/>
                </a:ext>
              </a:extLst>
            </p:cNvPr>
            <p:cNvGrpSpPr/>
            <p:nvPr/>
          </p:nvGrpSpPr>
          <p:grpSpPr>
            <a:xfrm>
              <a:off x="9280471" y="5220014"/>
              <a:ext cx="1782127" cy="387667"/>
              <a:chOff x="9280471" y="5220014"/>
              <a:chExt cx="1782127" cy="387667"/>
            </a:xfrm>
          </p:grpSpPr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115FE7CB-FC8E-486B-A4AD-AF2E7DFD1A70}"/>
                  </a:ext>
                </a:extLst>
              </p:cNvPr>
              <p:cNvSpPr/>
              <p:nvPr/>
            </p:nvSpPr>
            <p:spPr>
              <a:xfrm>
                <a:off x="9445254" y="5348602"/>
                <a:ext cx="234314" cy="259080"/>
              </a:xfrm>
              <a:custGeom>
                <a:avLst/>
                <a:gdLst>
                  <a:gd name="connsiteX0" fmla="*/ 0 w 234314"/>
                  <a:gd name="connsiteY0" fmla="*/ 259080 h 259080"/>
                  <a:gd name="connsiteX1" fmla="*/ 234315 w 234314"/>
                  <a:gd name="connsiteY1" fmla="*/ 259080 h 259080"/>
                  <a:gd name="connsiteX2" fmla="*/ 196215 w 234314"/>
                  <a:gd name="connsiteY2" fmla="*/ 0 h 259080"/>
                  <a:gd name="connsiteX3" fmla="*/ 0 w 234314"/>
                  <a:gd name="connsiteY3" fmla="*/ 0 h 25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4" h="259080">
                    <a:moveTo>
                      <a:pt x="0" y="259080"/>
                    </a:moveTo>
                    <a:lnTo>
                      <a:pt x="234315" y="259080"/>
                    </a:lnTo>
                    <a:lnTo>
                      <a:pt x="1962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C60885A7-307C-4A8D-B74E-A12A0061269D}"/>
                  </a:ext>
                </a:extLst>
              </p:cNvPr>
              <p:cNvSpPr/>
              <p:nvPr/>
            </p:nvSpPr>
            <p:spPr>
              <a:xfrm>
                <a:off x="10828283" y="5348602"/>
                <a:ext cx="234315" cy="259080"/>
              </a:xfrm>
              <a:custGeom>
                <a:avLst/>
                <a:gdLst>
                  <a:gd name="connsiteX0" fmla="*/ 0 w 234315"/>
                  <a:gd name="connsiteY0" fmla="*/ 0 h 259080"/>
                  <a:gd name="connsiteX1" fmla="*/ 0 w 234315"/>
                  <a:gd name="connsiteY1" fmla="*/ 259080 h 259080"/>
                  <a:gd name="connsiteX2" fmla="*/ 234315 w 234315"/>
                  <a:gd name="connsiteY2" fmla="*/ 259080 h 259080"/>
                  <a:gd name="connsiteX3" fmla="*/ 195263 w 234315"/>
                  <a:gd name="connsiteY3" fmla="*/ 0 h 259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5" h="259080">
                    <a:moveTo>
                      <a:pt x="0" y="0"/>
                    </a:moveTo>
                    <a:lnTo>
                      <a:pt x="0" y="259080"/>
                    </a:lnTo>
                    <a:lnTo>
                      <a:pt x="234315" y="259080"/>
                    </a:lnTo>
                    <a:lnTo>
                      <a:pt x="195263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A98B1B48-5B00-4A71-AAED-D4DBE4059E44}"/>
                  </a:ext>
                </a:extLst>
              </p:cNvPr>
              <p:cNvSpPr/>
              <p:nvPr/>
            </p:nvSpPr>
            <p:spPr>
              <a:xfrm>
                <a:off x="9445254" y="5220014"/>
                <a:ext cx="196214" cy="128587"/>
              </a:xfrm>
              <a:custGeom>
                <a:avLst/>
                <a:gdLst>
                  <a:gd name="connsiteX0" fmla="*/ 0 w 196214"/>
                  <a:gd name="connsiteY0" fmla="*/ 0 h 128587"/>
                  <a:gd name="connsiteX1" fmla="*/ 0 w 196214"/>
                  <a:gd name="connsiteY1" fmla="*/ 128588 h 128587"/>
                  <a:gd name="connsiteX2" fmla="*/ 196215 w 196214"/>
                  <a:gd name="connsiteY2" fmla="*/ 128588 h 128587"/>
                  <a:gd name="connsiteX3" fmla="*/ 176213 w 196214"/>
                  <a:gd name="connsiteY3" fmla="*/ 0 h 12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6214" h="128587">
                    <a:moveTo>
                      <a:pt x="0" y="0"/>
                    </a:moveTo>
                    <a:lnTo>
                      <a:pt x="0" y="128588"/>
                    </a:lnTo>
                    <a:lnTo>
                      <a:pt x="196215" y="128588"/>
                    </a:lnTo>
                    <a:lnTo>
                      <a:pt x="176213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A9BFB063-FDD8-4B73-932A-8FF444BCCA8C}"/>
                  </a:ext>
                </a:extLst>
              </p:cNvPr>
              <p:cNvSpPr/>
              <p:nvPr/>
            </p:nvSpPr>
            <p:spPr>
              <a:xfrm>
                <a:off x="10828283" y="5220014"/>
                <a:ext cx="195262" cy="128587"/>
              </a:xfrm>
              <a:custGeom>
                <a:avLst/>
                <a:gdLst>
                  <a:gd name="connsiteX0" fmla="*/ 176213 w 195262"/>
                  <a:gd name="connsiteY0" fmla="*/ 0 h 128587"/>
                  <a:gd name="connsiteX1" fmla="*/ 0 w 195262"/>
                  <a:gd name="connsiteY1" fmla="*/ 0 h 128587"/>
                  <a:gd name="connsiteX2" fmla="*/ 0 w 195262"/>
                  <a:gd name="connsiteY2" fmla="*/ 128588 h 128587"/>
                  <a:gd name="connsiteX3" fmla="*/ 195263 w 195262"/>
                  <a:gd name="connsiteY3" fmla="*/ 128588 h 12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262" h="128587">
                    <a:moveTo>
                      <a:pt x="176213" y="0"/>
                    </a:moveTo>
                    <a:lnTo>
                      <a:pt x="0" y="0"/>
                    </a:lnTo>
                    <a:lnTo>
                      <a:pt x="0" y="128588"/>
                    </a:lnTo>
                    <a:lnTo>
                      <a:pt x="195263" y="128588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9D104817-E2CB-4784-B8B0-58577CAD980F}"/>
                  </a:ext>
                </a:extLst>
              </p:cNvPr>
              <p:cNvSpPr/>
              <p:nvPr/>
            </p:nvSpPr>
            <p:spPr>
              <a:xfrm>
                <a:off x="9280471" y="5339077"/>
                <a:ext cx="233362" cy="268605"/>
              </a:xfrm>
              <a:custGeom>
                <a:avLst/>
                <a:gdLst>
                  <a:gd name="connsiteX0" fmla="*/ 0 w 233362"/>
                  <a:gd name="connsiteY0" fmla="*/ 268605 h 268605"/>
                  <a:gd name="connsiteX1" fmla="*/ 233363 w 233362"/>
                  <a:gd name="connsiteY1" fmla="*/ 268605 h 268605"/>
                  <a:gd name="connsiteX2" fmla="*/ 233363 w 233362"/>
                  <a:gd name="connsiteY2" fmla="*/ 0 h 268605"/>
                  <a:gd name="connsiteX3" fmla="*/ 39053 w 233362"/>
                  <a:gd name="connsiteY3" fmla="*/ 0 h 268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3362" h="268605">
                    <a:moveTo>
                      <a:pt x="0" y="268605"/>
                    </a:moveTo>
                    <a:lnTo>
                      <a:pt x="233363" y="268605"/>
                    </a:lnTo>
                    <a:lnTo>
                      <a:pt x="233363" y="0"/>
                    </a:lnTo>
                    <a:lnTo>
                      <a:pt x="39053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8661F555-1394-4CC2-A5C7-54FC0B36C680}"/>
                  </a:ext>
                </a:extLst>
              </p:cNvPr>
              <p:cNvSpPr/>
              <p:nvPr/>
            </p:nvSpPr>
            <p:spPr>
              <a:xfrm>
                <a:off x="9319524" y="5220014"/>
                <a:ext cx="194310" cy="128587"/>
              </a:xfrm>
              <a:custGeom>
                <a:avLst/>
                <a:gdLst>
                  <a:gd name="connsiteX0" fmla="*/ 18097 w 194310"/>
                  <a:gd name="connsiteY0" fmla="*/ 0 h 128587"/>
                  <a:gd name="connsiteX1" fmla="*/ 0 w 194310"/>
                  <a:gd name="connsiteY1" fmla="*/ 128588 h 128587"/>
                  <a:gd name="connsiteX2" fmla="*/ 194310 w 194310"/>
                  <a:gd name="connsiteY2" fmla="*/ 128588 h 128587"/>
                  <a:gd name="connsiteX3" fmla="*/ 194310 w 194310"/>
                  <a:gd name="connsiteY3" fmla="*/ 0 h 12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10" h="128587">
                    <a:moveTo>
                      <a:pt x="18097" y="0"/>
                    </a:moveTo>
                    <a:lnTo>
                      <a:pt x="0" y="128588"/>
                    </a:lnTo>
                    <a:lnTo>
                      <a:pt x="194310" y="128588"/>
                    </a:lnTo>
                    <a:lnTo>
                      <a:pt x="194310" y="0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A5B6AC0A-4CB1-46C6-9B18-D18F6EBFA1A5}"/>
                  </a:ext>
                </a:extLst>
              </p:cNvPr>
              <p:cNvSpPr/>
              <p:nvPr/>
            </p:nvSpPr>
            <p:spPr>
              <a:xfrm>
                <a:off x="10662549" y="5339077"/>
                <a:ext cx="234315" cy="268605"/>
              </a:xfrm>
              <a:custGeom>
                <a:avLst/>
                <a:gdLst>
                  <a:gd name="connsiteX0" fmla="*/ 40005 w 234315"/>
                  <a:gd name="connsiteY0" fmla="*/ 0 h 268605"/>
                  <a:gd name="connsiteX1" fmla="*/ 0 w 234315"/>
                  <a:gd name="connsiteY1" fmla="*/ 268605 h 268605"/>
                  <a:gd name="connsiteX2" fmla="*/ 234315 w 234315"/>
                  <a:gd name="connsiteY2" fmla="*/ 268605 h 268605"/>
                  <a:gd name="connsiteX3" fmla="*/ 234315 w 234315"/>
                  <a:gd name="connsiteY3" fmla="*/ 0 h 268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4315" h="268605">
                    <a:moveTo>
                      <a:pt x="40005" y="0"/>
                    </a:moveTo>
                    <a:lnTo>
                      <a:pt x="0" y="268605"/>
                    </a:lnTo>
                    <a:lnTo>
                      <a:pt x="234315" y="268605"/>
                    </a:lnTo>
                    <a:lnTo>
                      <a:pt x="234315" y="0"/>
                    </a:lnTo>
                    <a:close/>
                  </a:path>
                </a:pathLst>
              </a:custGeom>
              <a:solidFill>
                <a:srgbClr val="AAAA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473777F1-A200-4847-9843-9C4B7338C566}"/>
                  </a:ext>
                </a:extLst>
              </p:cNvPr>
              <p:cNvSpPr/>
              <p:nvPr/>
            </p:nvSpPr>
            <p:spPr>
              <a:xfrm>
                <a:off x="10702553" y="5220014"/>
                <a:ext cx="194310" cy="128587"/>
              </a:xfrm>
              <a:custGeom>
                <a:avLst/>
                <a:gdLst>
                  <a:gd name="connsiteX0" fmla="*/ 194310 w 194310"/>
                  <a:gd name="connsiteY0" fmla="*/ 0 h 128587"/>
                  <a:gd name="connsiteX1" fmla="*/ 18098 w 194310"/>
                  <a:gd name="connsiteY1" fmla="*/ 0 h 128587"/>
                  <a:gd name="connsiteX2" fmla="*/ 0 w 194310"/>
                  <a:gd name="connsiteY2" fmla="*/ 128588 h 128587"/>
                  <a:gd name="connsiteX3" fmla="*/ 194310 w 194310"/>
                  <a:gd name="connsiteY3" fmla="*/ 128588 h 128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10" h="128587">
                    <a:moveTo>
                      <a:pt x="194310" y="0"/>
                    </a:moveTo>
                    <a:lnTo>
                      <a:pt x="18098" y="0"/>
                    </a:lnTo>
                    <a:lnTo>
                      <a:pt x="0" y="128588"/>
                    </a:lnTo>
                    <a:lnTo>
                      <a:pt x="194310" y="128588"/>
                    </a:lnTo>
                    <a:close/>
                  </a:path>
                </a:pathLst>
              </a:custGeom>
              <a:solidFill>
                <a:srgbClr val="96969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CBD5E24B-82E5-4233-963A-55D27A4EEB5E}"/>
                  </a:ext>
                </a:extLst>
              </p:cNvPr>
              <p:cNvSpPr/>
              <p:nvPr/>
            </p:nvSpPr>
            <p:spPr>
              <a:xfrm>
                <a:off x="9336668" y="5377177"/>
                <a:ext cx="285750" cy="230505"/>
              </a:xfrm>
              <a:custGeom>
                <a:avLst/>
                <a:gdLst>
                  <a:gd name="connsiteX0" fmla="*/ 0 w 285750"/>
                  <a:gd name="connsiteY0" fmla="*/ 230505 h 230505"/>
                  <a:gd name="connsiteX1" fmla="*/ 71438 w 285750"/>
                  <a:gd name="connsiteY1" fmla="*/ 230505 h 230505"/>
                  <a:gd name="connsiteX2" fmla="*/ 214313 w 285750"/>
                  <a:gd name="connsiteY2" fmla="*/ 230505 h 230505"/>
                  <a:gd name="connsiteX3" fmla="*/ 285750 w 285750"/>
                  <a:gd name="connsiteY3" fmla="*/ 230505 h 230505"/>
                  <a:gd name="connsiteX4" fmla="*/ 252413 w 285750"/>
                  <a:gd name="connsiteY4" fmla="*/ 0 h 230505"/>
                  <a:gd name="connsiteX5" fmla="*/ 34290 w 285750"/>
                  <a:gd name="connsiteY5" fmla="*/ 0 h 23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750" h="230505">
                    <a:moveTo>
                      <a:pt x="0" y="230505"/>
                    </a:moveTo>
                    <a:lnTo>
                      <a:pt x="71438" y="230505"/>
                    </a:lnTo>
                    <a:lnTo>
                      <a:pt x="214313" y="230505"/>
                    </a:lnTo>
                    <a:lnTo>
                      <a:pt x="285750" y="230505"/>
                    </a:lnTo>
                    <a:lnTo>
                      <a:pt x="252413" y="0"/>
                    </a:lnTo>
                    <a:lnTo>
                      <a:pt x="34290" y="0"/>
                    </a:lnTo>
                    <a:close/>
                  </a:path>
                </a:pathLst>
              </a:custGeom>
              <a:solidFill>
                <a:srgbClr val="C8C8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84379457-A2AD-4B93-8164-DD1B50A75726}"/>
                  </a:ext>
                </a:extLst>
              </p:cNvPr>
              <p:cNvSpPr/>
              <p:nvPr/>
            </p:nvSpPr>
            <p:spPr>
              <a:xfrm>
                <a:off x="9370958" y="5220014"/>
                <a:ext cx="218122" cy="157162"/>
              </a:xfrm>
              <a:custGeom>
                <a:avLst/>
                <a:gdLst>
                  <a:gd name="connsiteX0" fmla="*/ 160973 w 218122"/>
                  <a:gd name="connsiteY0" fmla="*/ 0 h 157162"/>
                  <a:gd name="connsiteX1" fmla="*/ 56197 w 218122"/>
                  <a:gd name="connsiteY1" fmla="*/ 0 h 157162"/>
                  <a:gd name="connsiteX2" fmla="*/ 22860 w 218122"/>
                  <a:gd name="connsiteY2" fmla="*/ 0 h 157162"/>
                  <a:gd name="connsiteX3" fmla="*/ 0 w 218122"/>
                  <a:gd name="connsiteY3" fmla="*/ 157163 h 157162"/>
                  <a:gd name="connsiteX4" fmla="*/ 218123 w 218122"/>
                  <a:gd name="connsiteY4" fmla="*/ 157163 h 157162"/>
                  <a:gd name="connsiteX5" fmla="*/ 194310 w 218122"/>
                  <a:gd name="connsiteY5" fmla="*/ 0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22" h="157162">
                    <a:moveTo>
                      <a:pt x="160973" y="0"/>
                    </a:moveTo>
                    <a:lnTo>
                      <a:pt x="56197" y="0"/>
                    </a:lnTo>
                    <a:lnTo>
                      <a:pt x="22860" y="0"/>
                    </a:lnTo>
                    <a:lnTo>
                      <a:pt x="0" y="157163"/>
                    </a:lnTo>
                    <a:lnTo>
                      <a:pt x="218123" y="157163"/>
                    </a:lnTo>
                    <a:lnTo>
                      <a:pt x="194310" y="0"/>
                    </a:lnTo>
                    <a:close/>
                  </a:path>
                </a:pathLst>
              </a:custGeom>
              <a:solidFill>
                <a:srgbClr val="B4B4B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C1AA4986-B799-4E26-802C-3443F8E0DEEE}"/>
                  </a:ext>
                </a:extLst>
              </p:cNvPr>
              <p:cNvSpPr/>
              <p:nvPr/>
            </p:nvSpPr>
            <p:spPr>
              <a:xfrm>
                <a:off x="10719699" y="5377177"/>
                <a:ext cx="285750" cy="230505"/>
              </a:xfrm>
              <a:custGeom>
                <a:avLst/>
                <a:gdLst>
                  <a:gd name="connsiteX0" fmla="*/ 34290 w 285750"/>
                  <a:gd name="connsiteY0" fmla="*/ 0 h 230505"/>
                  <a:gd name="connsiteX1" fmla="*/ 0 w 285750"/>
                  <a:gd name="connsiteY1" fmla="*/ 230505 h 230505"/>
                  <a:gd name="connsiteX2" fmla="*/ 71438 w 285750"/>
                  <a:gd name="connsiteY2" fmla="*/ 230505 h 230505"/>
                  <a:gd name="connsiteX3" fmla="*/ 214313 w 285750"/>
                  <a:gd name="connsiteY3" fmla="*/ 230505 h 230505"/>
                  <a:gd name="connsiteX4" fmla="*/ 285750 w 285750"/>
                  <a:gd name="connsiteY4" fmla="*/ 230505 h 230505"/>
                  <a:gd name="connsiteX5" fmla="*/ 251460 w 285750"/>
                  <a:gd name="connsiteY5" fmla="*/ 0 h 230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5750" h="230505">
                    <a:moveTo>
                      <a:pt x="34290" y="0"/>
                    </a:moveTo>
                    <a:lnTo>
                      <a:pt x="0" y="230505"/>
                    </a:lnTo>
                    <a:lnTo>
                      <a:pt x="71438" y="230505"/>
                    </a:lnTo>
                    <a:lnTo>
                      <a:pt x="214313" y="230505"/>
                    </a:lnTo>
                    <a:lnTo>
                      <a:pt x="285750" y="230505"/>
                    </a:lnTo>
                    <a:lnTo>
                      <a:pt x="251460" y="0"/>
                    </a:lnTo>
                    <a:close/>
                  </a:path>
                </a:pathLst>
              </a:custGeom>
              <a:solidFill>
                <a:srgbClr val="C8C8C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EE13FF88-7F05-4AE4-A196-4AE8127BC7D0}"/>
                  </a:ext>
                </a:extLst>
              </p:cNvPr>
              <p:cNvSpPr/>
              <p:nvPr/>
            </p:nvSpPr>
            <p:spPr>
              <a:xfrm>
                <a:off x="10753989" y="5220014"/>
                <a:ext cx="217169" cy="157162"/>
              </a:xfrm>
              <a:custGeom>
                <a:avLst/>
                <a:gdLst>
                  <a:gd name="connsiteX0" fmla="*/ 194310 w 217169"/>
                  <a:gd name="connsiteY0" fmla="*/ 0 h 157162"/>
                  <a:gd name="connsiteX1" fmla="*/ 160972 w 217169"/>
                  <a:gd name="connsiteY1" fmla="*/ 0 h 157162"/>
                  <a:gd name="connsiteX2" fmla="*/ 56197 w 217169"/>
                  <a:gd name="connsiteY2" fmla="*/ 0 h 157162"/>
                  <a:gd name="connsiteX3" fmla="*/ 22860 w 217169"/>
                  <a:gd name="connsiteY3" fmla="*/ 0 h 157162"/>
                  <a:gd name="connsiteX4" fmla="*/ 0 w 217169"/>
                  <a:gd name="connsiteY4" fmla="*/ 157163 h 157162"/>
                  <a:gd name="connsiteX5" fmla="*/ 217170 w 217169"/>
                  <a:gd name="connsiteY5" fmla="*/ 157163 h 157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7169" h="157162">
                    <a:moveTo>
                      <a:pt x="194310" y="0"/>
                    </a:moveTo>
                    <a:lnTo>
                      <a:pt x="160972" y="0"/>
                    </a:lnTo>
                    <a:lnTo>
                      <a:pt x="56197" y="0"/>
                    </a:lnTo>
                    <a:lnTo>
                      <a:pt x="22860" y="0"/>
                    </a:lnTo>
                    <a:lnTo>
                      <a:pt x="0" y="157163"/>
                    </a:lnTo>
                    <a:lnTo>
                      <a:pt x="217170" y="157163"/>
                    </a:lnTo>
                    <a:close/>
                  </a:path>
                </a:pathLst>
              </a:custGeom>
              <a:solidFill>
                <a:srgbClr val="B4B4B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6AC00314-E9C9-4AC6-A06E-A5E3761CB8CC}"/>
                </a:ext>
              </a:extLst>
            </p:cNvPr>
            <p:cNvSpPr/>
            <p:nvPr/>
          </p:nvSpPr>
          <p:spPr>
            <a:xfrm>
              <a:off x="9081399" y="5186677"/>
              <a:ext cx="2179320" cy="132397"/>
            </a:xfrm>
            <a:custGeom>
              <a:avLst/>
              <a:gdLst>
                <a:gd name="connsiteX0" fmla="*/ 2160270 w 2179320"/>
                <a:gd name="connsiteY0" fmla="*/ 49530 h 132397"/>
                <a:gd name="connsiteX1" fmla="*/ 1808798 w 2179320"/>
                <a:gd name="connsiteY1" fmla="*/ 0 h 132397"/>
                <a:gd name="connsiteX2" fmla="*/ 1218248 w 2179320"/>
                <a:gd name="connsiteY2" fmla="*/ 0 h 132397"/>
                <a:gd name="connsiteX3" fmla="*/ 960120 w 2179320"/>
                <a:gd name="connsiteY3" fmla="*/ 0 h 132397"/>
                <a:gd name="connsiteX4" fmla="*/ 369570 w 2179320"/>
                <a:gd name="connsiteY4" fmla="*/ 0 h 132397"/>
                <a:gd name="connsiteX5" fmla="*/ 19050 w 2179320"/>
                <a:gd name="connsiteY5" fmla="*/ 49530 h 132397"/>
                <a:gd name="connsiteX6" fmla="*/ 0 w 2179320"/>
                <a:gd name="connsiteY6" fmla="*/ 71438 h 132397"/>
                <a:gd name="connsiteX7" fmla="*/ 0 w 2179320"/>
                <a:gd name="connsiteY7" fmla="*/ 113348 h 132397"/>
                <a:gd name="connsiteX8" fmla="*/ 19050 w 2179320"/>
                <a:gd name="connsiteY8" fmla="*/ 132398 h 132397"/>
                <a:gd name="connsiteX9" fmla="*/ 2160270 w 2179320"/>
                <a:gd name="connsiteY9" fmla="*/ 132398 h 132397"/>
                <a:gd name="connsiteX10" fmla="*/ 2179320 w 2179320"/>
                <a:gd name="connsiteY10" fmla="*/ 113348 h 132397"/>
                <a:gd name="connsiteX11" fmla="*/ 2179320 w 2179320"/>
                <a:gd name="connsiteY11" fmla="*/ 71438 h 132397"/>
                <a:gd name="connsiteX12" fmla="*/ 2160270 w 2179320"/>
                <a:gd name="connsiteY12" fmla="*/ 49530 h 132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79320" h="132397">
                  <a:moveTo>
                    <a:pt x="2160270" y="49530"/>
                  </a:moveTo>
                  <a:lnTo>
                    <a:pt x="1808798" y="0"/>
                  </a:lnTo>
                  <a:lnTo>
                    <a:pt x="1218248" y="0"/>
                  </a:lnTo>
                  <a:lnTo>
                    <a:pt x="960120" y="0"/>
                  </a:lnTo>
                  <a:lnTo>
                    <a:pt x="369570" y="0"/>
                  </a:lnTo>
                  <a:lnTo>
                    <a:pt x="19050" y="49530"/>
                  </a:lnTo>
                  <a:cubicBezTo>
                    <a:pt x="8573" y="51435"/>
                    <a:pt x="0" y="60960"/>
                    <a:pt x="0" y="71438"/>
                  </a:cubicBezTo>
                  <a:lnTo>
                    <a:pt x="0" y="113348"/>
                  </a:lnTo>
                  <a:cubicBezTo>
                    <a:pt x="0" y="123825"/>
                    <a:pt x="8573" y="132398"/>
                    <a:pt x="19050" y="132398"/>
                  </a:cubicBezTo>
                  <a:lnTo>
                    <a:pt x="2160270" y="132398"/>
                  </a:lnTo>
                  <a:cubicBezTo>
                    <a:pt x="2170748" y="132398"/>
                    <a:pt x="2179320" y="123825"/>
                    <a:pt x="2179320" y="113348"/>
                  </a:cubicBezTo>
                  <a:lnTo>
                    <a:pt x="2179320" y="71438"/>
                  </a:lnTo>
                  <a:cubicBezTo>
                    <a:pt x="2179320" y="60960"/>
                    <a:pt x="2170748" y="51435"/>
                    <a:pt x="2160270" y="49530"/>
                  </a:cubicBezTo>
                  <a:close/>
                </a:path>
              </a:pathLst>
            </a:custGeom>
            <a:solidFill>
              <a:srgbClr val="B66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A27ECEEA-D520-467B-AFAF-74A051D7BF0E}"/>
                </a:ext>
              </a:extLst>
            </p:cNvPr>
            <p:cNvSpPr/>
            <p:nvPr/>
          </p:nvSpPr>
          <p:spPr>
            <a:xfrm>
              <a:off x="9100449" y="5187629"/>
              <a:ext cx="1610677" cy="48577"/>
            </a:xfrm>
            <a:custGeom>
              <a:avLst/>
              <a:gdLst>
                <a:gd name="connsiteX0" fmla="*/ 1199198 w 1610677"/>
                <a:gd name="connsiteY0" fmla="*/ 0 h 48577"/>
                <a:gd name="connsiteX1" fmla="*/ 942023 w 1610677"/>
                <a:gd name="connsiteY1" fmla="*/ 0 h 48577"/>
                <a:gd name="connsiteX2" fmla="*/ 351473 w 1610677"/>
                <a:gd name="connsiteY2" fmla="*/ 0 h 48577"/>
                <a:gd name="connsiteX3" fmla="*/ 0 w 1610677"/>
                <a:gd name="connsiteY3" fmla="*/ 48578 h 48577"/>
                <a:gd name="connsiteX4" fmla="*/ 36195 w 1610677"/>
                <a:gd name="connsiteY4" fmla="*/ 48578 h 48577"/>
                <a:gd name="connsiteX5" fmla="*/ 1610678 w 1610677"/>
                <a:gd name="connsiteY5" fmla="*/ 0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677" h="48577">
                  <a:moveTo>
                    <a:pt x="1199198" y="0"/>
                  </a:moveTo>
                  <a:lnTo>
                    <a:pt x="942023" y="0"/>
                  </a:lnTo>
                  <a:lnTo>
                    <a:pt x="351473" y="0"/>
                  </a:lnTo>
                  <a:lnTo>
                    <a:pt x="0" y="48578"/>
                  </a:lnTo>
                  <a:lnTo>
                    <a:pt x="36195" y="48578"/>
                  </a:lnTo>
                  <a:lnTo>
                    <a:pt x="1610678" y="0"/>
                  </a:lnTo>
                  <a:close/>
                </a:path>
              </a:pathLst>
            </a:custGeom>
            <a:solidFill>
              <a:srgbClr val="D27E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7AF6E360-33CB-46E9-B1BF-7C5C16962629}"/>
                </a:ext>
              </a:extLst>
            </p:cNvPr>
            <p:cNvSpPr/>
            <p:nvPr/>
          </p:nvSpPr>
          <p:spPr>
            <a:xfrm>
              <a:off x="9136644" y="5187629"/>
              <a:ext cx="2105025" cy="48577"/>
            </a:xfrm>
            <a:custGeom>
              <a:avLst/>
              <a:gdLst>
                <a:gd name="connsiteX0" fmla="*/ 1753553 w 2105025"/>
                <a:gd name="connsiteY0" fmla="*/ 0 h 48577"/>
                <a:gd name="connsiteX1" fmla="*/ 1574483 w 2105025"/>
                <a:gd name="connsiteY1" fmla="*/ 0 h 48577"/>
                <a:gd name="connsiteX2" fmla="*/ 0 w 2105025"/>
                <a:gd name="connsiteY2" fmla="*/ 48578 h 48577"/>
                <a:gd name="connsiteX3" fmla="*/ 2105025 w 2105025"/>
                <a:gd name="connsiteY3" fmla="*/ 4857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5025" h="48577">
                  <a:moveTo>
                    <a:pt x="1753553" y="0"/>
                  </a:moveTo>
                  <a:lnTo>
                    <a:pt x="1574483" y="0"/>
                  </a:lnTo>
                  <a:lnTo>
                    <a:pt x="0" y="48578"/>
                  </a:lnTo>
                  <a:lnTo>
                    <a:pt x="2105025" y="48578"/>
                  </a:lnTo>
                  <a:close/>
                </a:path>
              </a:pathLst>
            </a:custGeom>
            <a:solidFill>
              <a:srgbClr val="C8745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4C9BB8B5-E981-4C26-BE95-01B4453B23EA}"/>
                </a:ext>
              </a:extLst>
            </p:cNvPr>
            <p:cNvSpPr/>
            <p:nvPr/>
          </p:nvSpPr>
          <p:spPr>
            <a:xfrm>
              <a:off x="9451921" y="5100000"/>
              <a:ext cx="73342" cy="58102"/>
            </a:xfrm>
            <a:custGeom>
              <a:avLst/>
              <a:gdLst>
                <a:gd name="connsiteX0" fmla="*/ 0 w 73342"/>
                <a:gd name="connsiteY0" fmla="*/ 0 h 58102"/>
                <a:gd name="connsiteX1" fmla="*/ 73343 w 73342"/>
                <a:gd name="connsiteY1" fmla="*/ 0 h 58102"/>
                <a:gd name="connsiteX2" fmla="*/ 73343 w 73342"/>
                <a:gd name="connsiteY2" fmla="*/ 58102 h 58102"/>
                <a:gd name="connsiteX3" fmla="*/ 0 w 73342"/>
                <a:gd name="connsiteY3" fmla="*/ 58102 h 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42" h="58102">
                  <a:moveTo>
                    <a:pt x="0" y="0"/>
                  </a:moveTo>
                  <a:lnTo>
                    <a:pt x="73343" y="0"/>
                  </a:lnTo>
                  <a:lnTo>
                    <a:pt x="73343" y="58102"/>
                  </a:lnTo>
                  <a:lnTo>
                    <a:pt x="0" y="58102"/>
                  </a:lnTo>
                  <a:close/>
                </a:path>
              </a:pathLst>
            </a:custGeom>
            <a:solidFill>
              <a:srgbClr val="9696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6F375A4E-1AA1-4308-B816-931F03191F0A}"/>
                </a:ext>
              </a:extLst>
            </p:cNvPr>
            <p:cNvSpPr/>
            <p:nvPr/>
          </p:nvSpPr>
          <p:spPr>
            <a:xfrm>
              <a:off x="9451921" y="4799010"/>
              <a:ext cx="73342" cy="86677"/>
            </a:xfrm>
            <a:custGeom>
              <a:avLst/>
              <a:gdLst>
                <a:gd name="connsiteX0" fmla="*/ 0 w 73342"/>
                <a:gd name="connsiteY0" fmla="*/ 0 h 86677"/>
                <a:gd name="connsiteX1" fmla="*/ 73343 w 73342"/>
                <a:gd name="connsiteY1" fmla="*/ 0 h 86677"/>
                <a:gd name="connsiteX2" fmla="*/ 73343 w 73342"/>
                <a:gd name="connsiteY2" fmla="*/ 86678 h 86677"/>
                <a:gd name="connsiteX3" fmla="*/ 0 w 73342"/>
                <a:gd name="connsiteY3" fmla="*/ 86678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42" h="86677">
                  <a:moveTo>
                    <a:pt x="0" y="0"/>
                  </a:moveTo>
                  <a:lnTo>
                    <a:pt x="73343" y="0"/>
                  </a:lnTo>
                  <a:lnTo>
                    <a:pt x="73343" y="86678"/>
                  </a:lnTo>
                  <a:lnTo>
                    <a:pt x="0" y="86678"/>
                  </a:lnTo>
                  <a:close/>
                </a:path>
              </a:pathLst>
            </a:custGeom>
            <a:solidFill>
              <a:srgbClr val="9696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14ED1FFA-7634-4AB1-B94F-FC6F19D5DF20}"/>
                </a:ext>
              </a:extLst>
            </p:cNvPr>
            <p:cNvSpPr/>
            <p:nvPr/>
          </p:nvSpPr>
          <p:spPr>
            <a:xfrm>
              <a:off x="10817806" y="5100000"/>
              <a:ext cx="73342" cy="58102"/>
            </a:xfrm>
            <a:custGeom>
              <a:avLst/>
              <a:gdLst>
                <a:gd name="connsiteX0" fmla="*/ 0 w 73342"/>
                <a:gd name="connsiteY0" fmla="*/ 0 h 58102"/>
                <a:gd name="connsiteX1" fmla="*/ 73343 w 73342"/>
                <a:gd name="connsiteY1" fmla="*/ 0 h 58102"/>
                <a:gd name="connsiteX2" fmla="*/ 73343 w 73342"/>
                <a:gd name="connsiteY2" fmla="*/ 58102 h 58102"/>
                <a:gd name="connsiteX3" fmla="*/ 0 w 73342"/>
                <a:gd name="connsiteY3" fmla="*/ 58102 h 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42" h="58102">
                  <a:moveTo>
                    <a:pt x="0" y="0"/>
                  </a:moveTo>
                  <a:lnTo>
                    <a:pt x="73343" y="0"/>
                  </a:lnTo>
                  <a:lnTo>
                    <a:pt x="73343" y="58102"/>
                  </a:lnTo>
                  <a:lnTo>
                    <a:pt x="0" y="58102"/>
                  </a:lnTo>
                  <a:close/>
                </a:path>
              </a:pathLst>
            </a:custGeom>
            <a:solidFill>
              <a:srgbClr val="9696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2F089B6D-6C9E-4FAD-B168-F296BB8597DB}"/>
                </a:ext>
              </a:extLst>
            </p:cNvPr>
            <p:cNvSpPr/>
            <p:nvPr/>
          </p:nvSpPr>
          <p:spPr>
            <a:xfrm>
              <a:off x="10817806" y="4799010"/>
              <a:ext cx="73342" cy="86677"/>
            </a:xfrm>
            <a:custGeom>
              <a:avLst/>
              <a:gdLst>
                <a:gd name="connsiteX0" fmla="*/ 0 w 73342"/>
                <a:gd name="connsiteY0" fmla="*/ 0 h 86677"/>
                <a:gd name="connsiteX1" fmla="*/ 73343 w 73342"/>
                <a:gd name="connsiteY1" fmla="*/ 0 h 86677"/>
                <a:gd name="connsiteX2" fmla="*/ 73343 w 73342"/>
                <a:gd name="connsiteY2" fmla="*/ 86678 h 86677"/>
                <a:gd name="connsiteX3" fmla="*/ 0 w 73342"/>
                <a:gd name="connsiteY3" fmla="*/ 86678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342" h="86677">
                  <a:moveTo>
                    <a:pt x="0" y="0"/>
                  </a:moveTo>
                  <a:lnTo>
                    <a:pt x="73343" y="0"/>
                  </a:lnTo>
                  <a:lnTo>
                    <a:pt x="73343" y="86678"/>
                  </a:lnTo>
                  <a:lnTo>
                    <a:pt x="0" y="86678"/>
                  </a:lnTo>
                  <a:close/>
                </a:path>
              </a:pathLst>
            </a:custGeom>
            <a:solidFill>
              <a:srgbClr val="96969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E3C274C8-063E-453E-9E18-9C2DF03336B2}"/>
                </a:ext>
              </a:extLst>
            </p:cNvPr>
            <p:cNvSpPr/>
            <p:nvPr/>
          </p:nvSpPr>
          <p:spPr>
            <a:xfrm>
              <a:off x="9177601" y="4664707"/>
              <a:ext cx="1389697" cy="191452"/>
            </a:xfrm>
            <a:custGeom>
              <a:avLst/>
              <a:gdLst>
                <a:gd name="connsiteX0" fmla="*/ 19050 w 1389697"/>
                <a:gd name="connsiteY0" fmla="*/ 952 h 191452"/>
                <a:gd name="connsiteX1" fmla="*/ 0 w 1389697"/>
                <a:gd name="connsiteY1" fmla="*/ 28575 h 191452"/>
                <a:gd name="connsiteX2" fmla="*/ 0 w 1389697"/>
                <a:gd name="connsiteY2" fmla="*/ 163830 h 191452"/>
                <a:gd name="connsiteX3" fmla="*/ 19050 w 1389697"/>
                <a:gd name="connsiteY3" fmla="*/ 191453 h 191452"/>
                <a:gd name="connsiteX4" fmla="*/ 1062038 w 1389697"/>
                <a:gd name="connsiteY4" fmla="*/ 191453 h 191452"/>
                <a:gd name="connsiteX5" fmla="*/ 1389698 w 1389697"/>
                <a:gd name="connsiteY5" fmla="*/ 0 h 191452"/>
                <a:gd name="connsiteX6" fmla="*/ 19050 w 1389697"/>
                <a:gd name="connsiteY6" fmla="*/ 0 h 1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89697" h="191452">
                  <a:moveTo>
                    <a:pt x="19050" y="952"/>
                  </a:moveTo>
                  <a:cubicBezTo>
                    <a:pt x="8572" y="952"/>
                    <a:pt x="0" y="13335"/>
                    <a:pt x="0" y="28575"/>
                  </a:cubicBezTo>
                  <a:lnTo>
                    <a:pt x="0" y="163830"/>
                  </a:lnTo>
                  <a:cubicBezTo>
                    <a:pt x="0" y="179070"/>
                    <a:pt x="8572" y="191453"/>
                    <a:pt x="19050" y="191453"/>
                  </a:cubicBezTo>
                  <a:lnTo>
                    <a:pt x="1062038" y="191453"/>
                  </a:lnTo>
                  <a:lnTo>
                    <a:pt x="1389698" y="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B66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8DD0A38D-4565-410A-A15D-4E5627810D0B}"/>
                </a:ext>
              </a:extLst>
            </p:cNvPr>
            <p:cNvSpPr/>
            <p:nvPr/>
          </p:nvSpPr>
          <p:spPr>
            <a:xfrm>
              <a:off x="10240591" y="4665659"/>
              <a:ext cx="923925" cy="191452"/>
            </a:xfrm>
            <a:custGeom>
              <a:avLst/>
              <a:gdLst>
                <a:gd name="connsiteX0" fmla="*/ 923925 w 923925"/>
                <a:gd name="connsiteY0" fmla="*/ 163830 h 191452"/>
                <a:gd name="connsiteX1" fmla="*/ 923925 w 923925"/>
                <a:gd name="connsiteY1" fmla="*/ 27623 h 191452"/>
                <a:gd name="connsiteX2" fmla="*/ 904875 w 923925"/>
                <a:gd name="connsiteY2" fmla="*/ 0 h 191452"/>
                <a:gd name="connsiteX3" fmla="*/ 327660 w 923925"/>
                <a:gd name="connsiteY3" fmla="*/ 0 h 191452"/>
                <a:gd name="connsiteX4" fmla="*/ 0 w 923925"/>
                <a:gd name="connsiteY4" fmla="*/ 191453 h 191452"/>
                <a:gd name="connsiteX5" fmla="*/ 905828 w 923925"/>
                <a:gd name="connsiteY5" fmla="*/ 191453 h 191452"/>
                <a:gd name="connsiteX6" fmla="*/ 923925 w 923925"/>
                <a:gd name="connsiteY6" fmla="*/ 163830 h 1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3925" h="191452">
                  <a:moveTo>
                    <a:pt x="923925" y="163830"/>
                  </a:moveTo>
                  <a:lnTo>
                    <a:pt x="923925" y="27623"/>
                  </a:lnTo>
                  <a:cubicBezTo>
                    <a:pt x="923925" y="12383"/>
                    <a:pt x="915353" y="0"/>
                    <a:pt x="904875" y="0"/>
                  </a:cubicBezTo>
                  <a:lnTo>
                    <a:pt x="327660" y="0"/>
                  </a:lnTo>
                  <a:lnTo>
                    <a:pt x="0" y="191453"/>
                  </a:lnTo>
                  <a:lnTo>
                    <a:pt x="905828" y="191453"/>
                  </a:lnTo>
                  <a:cubicBezTo>
                    <a:pt x="915353" y="191453"/>
                    <a:pt x="923925" y="179070"/>
                    <a:pt x="923925" y="163830"/>
                  </a:cubicBezTo>
                  <a:close/>
                </a:path>
              </a:pathLst>
            </a:custGeom>
            <a:solidFill>
              <a:srgbClr val="AC58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14A431C-486D-4E33-A628-4339D2947044}"/>
                </a:ext>
              </a:extLst>
            </p:cNvPr>
            <p:cNvSpPr/>
            <p:nvPr/>
          </p:nvSpPr>
          <p:spPr>
            <a:xfrm>
              <a:off x="9763388" y="4944742"/>
              <a:ext cx="1401127" cy="190500"/>
            </a:xfrm>
            <a:custGeom>
              <a:avLst/>
              <a:gdLst>
                <a:gd name="connsiteX0" fmla="*/ 1382078 w 1401127"/>
                <a:gd name="connsiteY0" fmla="*/ 190500 h 190500"/>
                <a:gd name="connsiteX1" fmla="*/ 1401128 w 1401127"/>
                <a:gd name="connsiteY1" fmla="*/ 162877 h 190500"/>
                <a:gd name="connsiteX2" fmla="*/ 1401128 w 1401127"/>
                <a:gd name="connsiteY2" fmla="*/ 27622 h 190500"/>
                <a:gd name="connsiteX3" fmla="*/ 1382078 w 1401127"/>
                <a:gd name="connsiteY3" fmla="*/ 0 h 190500"/>
                <a:gd name="connsiteX4" fmla="*/ 327660 w 1401127"/>
                <a:gd name="connsiteY4" fmla="*/ 0 h 190500"/>
                <a:gd name="connsiteX5" fmla="*/ 0 w 1401127"/>
                <a:gd name="connsiteY5" fmla="*/ 190500 h 190500"/>
                <a:gd name="connsiteX6" fmla="*/ 1382078 w 1401127"/>
                <a:gd name="connsiteY6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1127" h="190500">
                  <a:moveTo>
                    <a:pt x="1382078" y="190500"/>
                  </a:moveTo>
                  <a:cubicBezTo>
                    <a:pt x="1392555" y="190500"/>
                    <a:pt x="1401128" y="178118"/>
                    <a:pt x="1401128" y="162877"/>
                  </a:cubicBezTo>
                  <a:lnTo>
                    <a:pt x="1401128" y="27622"/>
                  </a:lnTo>
                  <a:cubicBezTo>
                    <a:pt x="1401128" y="12382"/>
                    <a:pt x="1392555" y="0"/>
                    <a:pt x="1382078" y="0"/>
                  </a:cubicBezTo>
                  <a:lnTo>
                    <a:pt x="327660" y="0"/>
                  </a:lnTo>
                  <a:lnTo>
                    <a:pt x="0" y="190500"/>
                  </a:lnTo>
                  <a:lnTo>
                    <a:pt x="1382078" y="190500"/>
                  </a:lnTo>
                  <a:close/>
                </a:path>
              </a:pathLst>
            </a:custGeom>
            <a:solidFill>
              <a:srgbClr val="AC583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C092CE98-1131-474B-B8E7-36F798EE396E}"/>
                </a:ext>
              </a:extLst>
            </p:cNvPr>
            <p:cNvSpPr/>
            <p:nvPr/>
          </p:nvSpPr>
          <p:spPr>
            <a:xfrm>
              <a:off x="9177601" y="4943789"/>
              <a:ext cx="913447" cy="191452"/>
            </a:xfrm>
            <a:custGeom>
              <a:avLst/>
              <a:gdLst>
                <a:gd name="connsiteX0" fmla="*/ 0 w 913447"/>
                <a:gd name="connsiteY0" fmla="*/ 28575 h 191452"/>
                <a:gd name="connsiteX1" fmla="*/ 0 w 913447"/>
                <a:gd name="connsiteY1" fmla="*/ 163830 h 191452"/>
                <a:gd name="connsiteX2" fmla="*/ 19050 w 913447"/>
                <a:gd name="connsiteY2" fmla="*/ 191453 h 191452"/>
                <a:gd name="connsiteX3" fmla="*/ 584835 w 913447"/>
                <a:gd name="connsiteY3" fmla="*/ 191453 h 191452"/>
                <a:gd name="connsiteX4" fmla="*/ 913448 w 913447"/>
                <a:gd name="connsiteY4" fmla="*/ 0 h 191452"/>
                <a:gd name="connsiteX5" fmla="*/ 19050 w 913447"/>
                <a:gd name="connsiteY5" fmla="*/ 0 h 191452"/>
                <a:gd name="connsiteX6" fmla="*/ 0 w 913447"/>
                <a:gd name="connsiteY6" fmla="*/ 28575 h 191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3447" h="191452">
                  <a:moveTo>
                    <a:pt x="0" y="28575"/>
                  </a:moveTo>
                  <a:lnTo>
                    <a:pt x="0" y="163830"/>
                  </a:lnTo>
                  <a:cubicBezTo>
                    <a:pt x="0" y="179070"/>
                    <a:pt x="8572" y="191453"/>
                    <a:pt x="19050" y="191453"/>
                  </a:cubicBezTo>
                  <a:lnTo>
                    <a:pt x="584835" y="191453"/>
                  </a:lnTo>
                  <a:lnTo>
                    <a:pt x="913448" y="0"/>
                  </a:lnTo>
                  <a:lnTo>
                    <a:pt x="19050" y="0"/>
                  </a:lnTo>
                  <a:cubicBezTo>
                    <a:pt x="8572" y="0"/>
                    <a:pt x="0" y="12383"/>
                    <a:pt x="0" y="28575"/>
                  </a:cubicBezTo>
                  <a:close/>
                </a:path>
              </a:pathLst>
            </a:custGeom>
            <a:solidFill>
              <a:srgbClr val="B6623D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1F875008-ACD8-453F-9479-F1F391B82A53}"/>
                </a:ext>
              </a:extLst>
            </p:cNvPr>
            <p:cNvSpPr/>
            <p:nvPr/>
          </p:nvSpPr>
          <p:spPr>
            <a:xfrm>
              <a:off x="9177601" y="4665659"/>
              <a:ext cx="1986914" cy="18097"/>
            </a:xfrm>
            <a:custGeom>
              <a:avLst/>
              <a:gdLst>
                <a:gd name="connsiteX0" fmla="*/ 1967865 w 1986914"/>
                <a:gd name="connsiteY0" fmla="*/ 0 h 18097"/>
                <a:gd name="connsiteX1" fmla="*/ 19050 w 1986914"/>
                <a:gd name="connsiteY1" fmla="*/ 0 h 18097"/>
                <a:gd name="connsiteX2" fmla="*/ 0 w 1986914"/>
                <a:gd name="connsiteY2" fmla="*/ 18098 h 18097"/>
                <a:gd name="connsiteX3" fmla="*/ 1986915 w 1986914"/>
                <a:gd name="connsiteY3" fmla="*/ 18098 h 18097"/>
                <a:gd name="connsiteX4" fmla="*/ 1967865 w 1986914"/>
                <a:gd name="connsiteY4" fmla="*/ 0 h 1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6914" h="18097">
                  <a:moveTo>
                    <a:pt x="1967865" y="0"/>
                  </a:moveTo>
                  <a:lnTo>
                    <a:pt x="19050" y="0"/>
                  </a:lnTo>
                  <a:cubicBezTo>
                    <a:pt x="8572" y="0"/>
                    <a:pt x="0" y="2858"/>
                    <a:pt x="0" y="18098"/>
                  </a:cubicBezTo>
                  <a:lnTo>
                    <a:pt x="1986915" y="18098"/>
                  </a:lnTo>
                  <a:cubicBezTo>
                    <a:pt x="1986915" y="2858"/>
                    <a:pt x="1978343" y="0"/>
                    <a:pt x="1967865" y="0"/>
                  </a:cubicBezTo>
                  <a:close/>
                </a:path>
              </a:pathLst>
            </a:custGeom>
            <a:solidFill>
              <a:srgbClr val="D27E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1E198EE6-B5C2-46C6-9838-F18A79F4394C}"/>
                </a:ext>
              </a:extLst>
            </p:cNvPr>
            <p:cNvSpPr/>
            <p:nvPr/>
          </p:nvSpPr>
          <p:spPr>
            <a:xfrm>
              <a:off x="9177601" y="4943789"/>
              <a:ext cx="1986914" cy="18097"/>
            </a:xfrm>
            <a:custGeom>
              <a:avLst/>
              <a:gdLst>
                <a:gd name="connsiteX0" fmla="*/ 1967865 w 1986914"/>
                <a:gd name="connsiteY0" fmla="*/ 0 h 18097"/>
                <a:gd name="connsiteX1" fmla="*/ 19050 w 1986914"/>
                <a:gd name="connsiteY1" fmla="*/ 0 h 18097"/>
                <a:gd name="connsiteX2" fmla="*/ 0 w 1986914"/>
                <a:gd name="connsiteY2" fmla="*/ 18098 h 18097"/>
                <a:gd name="connsiteX3" fmla="*/ 1986915 w 1986914"/>
                <a:gd name="connsiteY3" fmla="*/ 18098 h 18097"/>
                <a:gd name="connsiteX4" fmla="*/ 1967865 w 1986914"/>
                <a:gd name="connsiteY4" fmla="*/ 0 h 18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6914" h="18097">
                  <a:moveTo>
                    <a:pt x="1967865" y="0"/>
                  </a:moveTo>
                  <a:lnTo>
                    <a:pt x="19050" y="0"/>
                  </a:lnTo>
                  <a:cubicBezTo>
                    <a:pt x="8572" y="0"/>
                    <a:pt x="0" y="2858"/>
                    <a:pt x="0" y="18098"/>
                  </a:cubicBezTo>
                  <a:lnTo>
                    <a:pt x="1986915" y="18098"/>
                  </a:lnTo>
                  <a:cubicBezTo>
                    <a:pt x="1986915" y="2858"/>
                    <a:pt x="1978343" y="0"/>
                    <a:pt x="1967865" y="0"/>
                  </a:cubicBezTo>
                  <a:close/>
                </a:path>
              </a:pathLst>
            </a:custGeom>
            <a:solidFill>
              <a:srgbClr val="D27E5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52" name="-">
            <a:extLst>
              <a:ext uri="{FF2B5EF4-FFF2-40B4-BE49-F238E27FC236}">
                <a16:creationId xmlns:a16="http://schemas.microsoft.com/office/drawing/2014/main" id="{52E0252F-A4BF-4198-B8AB-8498F33334FC}"/>
              </a:ext>
            </a:extLst>
          </p:cNvPr>
          <p:cNvSpPr/>
          <p:nvPr/>
        </p:nvSpPr>
        <p:spPr>
          <a:xfrm>
            <a:off x="10091048" y="930649"/>
            <a:ext cx="524614" cy="604788"/>
          </a:xfrm>
          <a:custGeom>
            <a:avLst/>
            <a:gdLst>
              <a:gd name="connsiteX0" fmla="*/ 678890 w 874152"/>
              <a:gd name="connsiteY0" fmla="*/ 867728 h 1007745"/>
              <a:gd name="connsiteX1" fmla="*/ 246455 w 874152"/>
              <a:gd name="connsiteY1" fmla="*/ 286703 h 1007745"/>
              <a:gd name="connsiteX2" fmla="*/ 390282 w 874152"/>
              <a:gd name="connsiteY2" fmla="*/ 0 h 1007745"/>
              <a:gd name="connsiteX3" fmla="*/ 367422 w 874152"/>
              <a:gd name="connsiteY3" fmla="*/ 5715 h 1007745"/>
              <a:gd name="connsiteX4" fmla="*/ 367422 w 874152"/>
              <a:gd name="connsiteY4" fmla="*/ 5715 h 1007745"/>
              <a:gd name="connsiteX5" fmla="*/ 359802 w 874152"/>
              <a:gd name="connsiteY5" fmla="*/ 7620 h 1007745"/>
              <a:gd name="connsiteX6" fmla="*/ 351230 w 874152"/>
              <a:gd name="connsiteY6" fmla="*/ 10477 h 1007745"/>
              <a:gd name="connsiteX7" fmla="*/ 341705 w 874152"/>
              <a:gd name="connsiteY7" fmla="*/ 13335 h 1007745"/>
              <a:gd name="connsiteX8" fmla="*/ 334085 w 874152"/>
              <a:gd name="connsiteY8" fmla="*/ 16193 h 1007745"/>
              <a:gd name="connsiteX9" fmla="*/ 324560 w 874152"/>
              <a:gd name="connsiteY9" fmla="*/ 20002 h 1007745"/>
              <a:gd name="connsiteX10" fmla="*/ 316940 w 874152"/>
              <a:gd name="connsiteY10" fmla="*/ 22860 h 1007745"/>
              <a:gd name="connsiteX11" fmla="*/ 306462 w 874152"/>
              <a:gd name="connsiteY11" fmla="*/ 27623 h 1007745"/>
              <a:gd name="connsiteX12" fmla="*/ 299795 w 874152"/>
              <a:gd name="connsiteY12" fmla="*/ 30480 h 1007745"/>
              <a:gd name="connsiteX13" fmla="*/ 289317 w 874152"/>
              <a:gd name="connsiteY13" fmla="*/ 35243 h 1007745"/>
              <a:gd name="connsiteX14" fmla="*/ 283602 w 874152"/>
              <a:gd name="connsiteY14" fmla="*/ 38100 h 1007745"/>
              <a:gd name="connsiteX15" fmla="*/ 268362 w 874152"/>
              <a:gd name="connsiteY15" fmla="*/ 45720 h 1007745"/>
              <a:gd name="connsiteX16" fmla="*/ 267410 w 874152"/>
              <a:gd name="connsiteY16" fmla="*/ 45720 h 1007745"/>
              <a:gd name="connsiteX17" fmla="*/ 251217 w 874152"/>
              <a:gd name="connsiteY17" fmla="*/ 54293 h 1007745"/>
              <a:gd name="connsiteX18" fmla="*/ 245502 w 874152"/>
              <a:gd name="connsiteY18" fmla="*/ 57150 h 1007745"/>
              <a:gd name="connsiteX19" fmla="*/ 235025 w 874152"/>
              <a:gd name="connsiteY19" fmla="*/ 63818 h 1007745"/>
              <a:gd name="connsiteX20" fmla="*/ 229310 w 874152"/>
              <a:gd name="connsiteY20" fmla="*/ 67627 h 1007745"/>
              <a:gd name="connsiteX21" fmla="*/ 219785 w 874152"/>
              <a:gd name="connsiteY21" fmla="*/ 73343 h 1007745"/>
              <a:gd name="connsiteX22" fmla="*/ 213117 w 874152"/>
              <a:gd name="connsiteY22" fmla="*/ 78105 h 1007745"/>
              <a:gd name="connsiteX23" fmla="*/ 204545 w 874152"/>
              <a:gd name="connsiteY23" fmla="*/ 83820 h 1007745"/>
              <a:gd name="connsiteX24" fmla="*/ 197877 w 874152"/>
              <a:gd name="connsiteY24" fmla="*/ 88582 h 1007745"/>
              <a:gd name="connsiteX25" fmla="*/ 190257 w 874152"/>
              <a:gd name="connsiteY25" fmla="*/ 95250 h 1007745"/>
              <a:gd name="connsiteX26" fmla="*/ 183590 w 874152"/>
              <a:gd name="connsiteY26" fmla="*/ 100965 h 1007745"/>
              <a:gd name="connsiteX27" fmla="*/ 175970 w 874152"/>
              <a:gd name="connsiteY27" fmla="*/ 107632 h 1007745"/>
              <a:gd name="connsiteX28" fmla="*/ 169302 w 874152"/>
              <a:gd name="connsiteY28" fmla="*/ 113348 h 1007745"/>
              <a:gd name="connsiteX29" fmla="*/ 161682 w 874152"/>
              <a:gd name="connsiteY29" fmla="*/ 120015 h 1007745"/>
              <a:gd name="connsiteX30" fmla="*/ 155967 w 874152"/>
              <a:gd name="connsiteY30" fmla="*/ 125730 h 1007745"/>
              <a:gd name="connsiteX31" fmla="*/ 149300 w 874152"/>
              <a:gd name="connsiteY31" fmla="*/ 132398 h 1007745"/>
              <a:gd name="connsiteX32" fmla="*/ 143585 w 874152"/>
              <a:gd name="connsiteY32" fmla="*/ 138113 h 1007745"/>
              <a:gd name="connsiteX33" fmla="*/ 136917 w 874152"/>
              <a:gd name="connsiteY33" fmla="*/ 144780 h 1007745"/>
              <a:gd name="connsiteX34" fmla="*/ 131202 w 874152"/>
              <a:gd name="connsiteY34" fmla="*/ 151448 h 1007745"/>
              <a:gd name="connsiteX35" fmla="*/ 124535 w 874152"/>
              <a:gd name="connsiteY35" fmla="*/ 159068 h 1007745"/>
              <a:gd name="connsiteX36" fmla="*/ 118820 w 874152"/>
              <a:gd name="connsiteY36" fmla="*/ 165735 h 1007745"/>
              <a:gd name="connsiteX37" fmla="*/ 112152 w 874152"/>
              <a:gd name="connsiteY37" fmla="*/ 173355 h 1007745"/>
              <a:gd name="connsiteX38" fmla="*/ 106437 w 874152"/>
              <a:gd name="connsiteY38" fmla="*/ 180023 h 1007745"/>
              <a:gd name="connsiteX39" fmla="*/ 100722 w 874152"/>
              <a:gd name="connsiteY39" fmla="*/ 187643 h 1007745"/>
              <a:gd name="connsiteX40" fmla="*/ 95960 w 874152"/>
              <a:gd name="connsiteY40" fmla="*/ 194310 h 1007745"/>
              <a:gd name="connsiteX41" fmla="*/ 90245 w 874152"/>
              <a:gd name="connsiteY41" fmla="*/ 201930 h 1007745"/>
              <a:gd name="connsiteX42" fmla="*/ 85482 w 874152"/>
              <a:gd name="connsiteY42" fmla="*/ 209550 h 1007745"/>
              <a:gd name="connsiteX43" fmla="*/ 79767 w 874152"/>
              <a:gd name="connsiteY43" fmla="*/ 218123 h 1007745"/>
              <a:gd name="connsiteX44" fmla="*/ 75005 w 874152"/>
              <a:gd name="connsiteY44" fmla="*/ 225743 h 1007745"/>
              <a:gd name="connsiteX45" fmla="*/ 70242 w 874152"/>
              <a:gd name="connsiteY45" fmla="*/ 234315 h 1007745"/>
              <a:gd name="connsiteX46" fmla="*/ 65480 w 874152"/>
              <a:gd name="connsiteY46" fmla="*/ 241935 h 1007745"/>
              <a:gd name="connsiteX47" fmla="*/ 60717 w 874152"/>
              <a:gd name="connsiteY47" fmla="*/ 250508 h 1007745"/>
              <a:gd name="connsiteX48" fmla="*/ 56907 w 874152"/>
              <a:gd name="connsiteY48" fmla="*/ 258127 h 1007745"/>
              <a:gd name="connsiteX49" fmla="*/ 52145 w 874152"/>
              <a:gd name="connsiteY49" fmla="*/ 266700 h 1007745"/>
              <a:gd name="connsiteX50" fmla="*/ 48335 w 874152"/>
              <a:gd name="connsiteY50" fmla="*/ 274320 h 1007745"/>
              <a:gd name="connsiteX51" fmla="*/ 44525 w 874152"/>
              <a:gd name="connsiteY51" fmla="*/ 283845 h 1007745"/>
              <a:gd name="connsiteX52" fmla="*/ 40715 w 874152"/>
              <a:gd name="connsiteY52" fmla="*/ 291465 h 1007745"/>
              <a:gd name="connsiteX53" fmla="*/ 36905 w 874152"/>
              <a:gd name="connsiteY53" fmla="*/ 300990 h 1007745"/>
              <a:gd name="connsiteX54" fmla="*/ 34047 w 874152"/>
              <a:gd name="connsiteY54" fmla="*/ 308610 h 1007745"/>
              <a:gd name="connsiteX55" fmla="*/ 30237 w 874152"/>
              <a:gd name="connsiteY55" fmla="*/ 318135 h 1007745"/>
              <a:gd name="connsiteX56" fmla="*/ 27380 w 874152"/>
              <a:gd name="connsiteY56" fmla="*/ 326708 h 1007745"/>
              <a:gd name="connsiteX57" fmla="*/ 24522 w 874152"/>
              <a:gd name="connsiteY57" fmla="*/ 337185 h 1007745"/>
              <a:gd name="connsiteX58" fmla="*/ 21665 w 874152"/>
              <a:gd name="connsiteY58" fmla="*/ 345758 h 1007745"/>
              <a:gd name="connsiteX59" fmla="*/ 18807 w 874152"/>
              <a:gd name="connsiteY59" fmla="*/ 356235 h 1007745"/>
              <a:gd name="connsiteX60" fmla="*/ 16902 w 874152"/>
              <a:gd name="connsiteY60" fmla="*/ 363855 h 1007745"/>
              <a:gd name="connsiteX61" fmla="*/ 14045 w 874152"/>
              <a:gd name="connsiteY61" fmla="*/ 375285 h 1007745"/>
              <a:gd name="connsiteX62" fmla="*/ 12140 w 874152"/>
              <a:gd name="connsiteY62" fmla="*/ 382905 h 1007745"/>
              <a:gd name="connsiteX63" fmla="*/ 9282 w 874152"/>
              <a:gd name="connsiteY63" fmla="*/ 395288 h 1007745"/>
              <a:gd name="connsiteX64" fmla="*/ 8330 w 874152"/>
              <a:gd name="connsiteY64" fmla="*/ 401955 h 1007745"/>
              <a:gd name="connsiteX65" fmla="*/ 5472 w 874152"/>
              <a:gd name="connsiteY65" fmla="*/ 421005 h 1007745"/>
              <a:gd name="connsiteX66" fmla="*/ 437907 w 874152"/>
              <a:gd name="connsiteY66" fmla="*/ 1002030 h 1007745"/>
              <a:gd name="connsiteX67" fmla="*/ 484580 w 874152"/>
              <a:gd name="connsiteY67" fmla="*/ 1006793 h 1007745"/>
              <a:gd name="connsiteX68" fmla="*/ 515060 w 874152"/>
              <a:gd name="connsiteY68" fmla="*/ 1007745 h 1007745"/>
              <a:gd name="connsiteX69" fmla="*/ 530300 w 874152"/>
              <a:gd name="connsiteY69" fmla="*/ 1007745 h 1007745"/>
              <a:gd name="connsiteX70" fmla="*/ 874152 w 874152"/>
              <a:gd name="connsiteY70" fmla="*/ 857250 h 1007745"/>
              <a:gd name="connsiteX71" fmla="*/ 678890 w 874152"/>
              <a:gd name="connsiteY71" fmla="*/ 867728 h 100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874152" h="1007745">
                <a:moveTo>
                  <a:pt x="678890" y="867728"/>
                </a:moveTo>
                <a:cubicBezTo>
                  <a:pt x="398855" y="826770"/>
                  <a:pt x="205497" y="566738"/>
                  <a:pt x="246455" y="286703"/>
                </a:cubicBezTo>
                <a:cubicBezTo>
                  <a:pt x="262647" y="174308"/>
                  <a:pt x="315035" y="75248"/>
                  <a:pt x="390282" y="0"/>
                </a:cubicBezTo>
                <a:cubicBezTo>
                  <a:pt x="382662" y="1905"/>
                  <a:pt x="375042" y="3810"/>
                  <a:pt x="367422" y="5715"/>
                </a:cubicBezTo>
                <a:cubicBezTo>
                  <a:pt x="367422" y="5715"/>
                  <a:pt x="367422" y="5715"/>
                  <a:pt x="367422" y="5715"/>
                </a:cubicBezTo>
                <a:cubicBezTo>
                  <a:pt x="364565" y="6668"/>
                  <a:pt x="362660" y="7620"/>
                  <a:pt x="359802" y="7620"/>
                </a:cubicBezTo>
                <a:cubicBezTo>
                  <a:pt x="356945" y="8573"/>
                  <a:pt x="354087" y="9525"/>
                  <a:pt x="351230" y="10477"/>
                </a:cubicBezTo>
                <a:cubicBezTo>
                  <a:pt x="348372" y="11430"/>
                  <a:pt x="344562" y="12382"/>
                  <a:pt x="341705" y="13335"/>
                </a:cubicBezTo>
                <a:cubicBezTo>
                  <a:pt x="338847" y="14288"/>
                  <a:pt x="335990" y="15240"/>
                  <a:pt x="334085" y="16193"/>
                </a:cubicBezTo>
                <a:cubicBezTo>
                  <a:pt x="331227" y="17145"/>
                  <a:pt x="327417" y="19050"/>
                  <a:pt x="324560" y="20002"/>
                </a:cubicBezTo>
                <a:cubicBezTo>
                  <a:pt x="321702" y="20955"/>
                  <a:pt x="319797" y="21907"/>
                  <a:pt x="316940" y="22860"/>
                </a:cubicBezTo>
                <a:cubicBezTo>
                  <a:pt x="313130" y="23813"/>
                  <a:pt x="310272" y="25718"/>
                  <a:pt x="306462" y="27623"/>
                </a:cubicBezTo>
                <a:cubicBezTo>
                  <a:pt x="304557" y="28575"/>
                  <a:pt x="301700" y="29527"/>
                  <a:pt x="299795" y="30480"/>
                </a:cubicBezTo>
                <a:cubicBezTo>
                  <a:pt x="295985" y="32385"/>
                  <a:pt x="292175" y="34290"/>
                  <a:pt x="289317" y="35243"/>
                </a:cubicBezTo>
                <a:cubicBezTo>
                  <a:pt x="287412" y="36195"/>
                  <a:pt x="285507" y="37148"/>
                  <a:pt x="283602" y="38100"/>
                </a:cubicBezTo>
                <a:cubicBezTo>
                  <a:pt x="277887" y="40957"/>
                  <a:pt x="273125" y="43815"/>
                  <a:pt x="268362" y="45720"/>
                </a:cubicBezTo>
                <a:cubicBezTo>
                  <a:pt x="268362" y="45720"/>
                  <a:pt x="268362" y="45720"/>
                  <a:pt x="267410" y="45720"/>
                </a:cubicBezTo>
                <a:cubicBezTo>
                  <a:pt x="261695" y="48577"/>
                  <a:pt x="256932" y="51435"/>
                  <a:pt x="251217" y="54293"/>
                </a:cubicBezTo>
                <a:cubicBezTo>
                  <a:pt x="249312" y="55245"/>
                  <a:pt x="247407" y="56198"/>
                  <a:pt x="245502" y="57150"/>
                </a:cubicBezTo>
                <a:cubicBezTo>
                  <a:pt x="241692" y="59055"/>
                  <a:pt x="238835" y="60960"/>
                  <a:pt x="235025" y="63818"/>
                </a:cubicBezTo>
                <a:cubicBezTo>
                  <a:pt x="233120" y="64770"/>
                  <a:pt x="231215" y="66675"/>
                  <a:pt x="229310" y="67627"/>
                </a:cubicBezTo>
                <a:cubicBezTo>
                  <a:pt x="226452" y="69532"/>
                  <a:pt x="223595" y="71438"/>
                  <a:pt x="219785" y="73343"/>
                </a:cubicBezTo>
                <a:cubicBezTo>
                  <a:pt x="217880" y="75248"/>
                  <a:pt x="215975" y="76200"/>
                  <a:pt x="213117" y="78105"/>
                </a:cubicBezTo>
                <a:cubicBezTo>
                  <a:pt x="210260" y="80010"/>
                  <a:pt x="207402" y="81915"/>
                  <a:pt x="204545" y="83820"/>
                </a:cubicBezTo>
                <a:cubicBezTo>
                  <a:pt x="202640" y="85725"/>
                  <a:pt x="199782" y="86677"/>
                  <a:pt x="197877" y="88582"/>
                </a:cubicBezTo>
                <a:cubicBezTo>
                  <a:pt x="195020" y="90488"/>
                  <a:pt x="192162" y="92393"/>
                  <a:pt x="190257" y="95250"/>
                </a:cubicBezTo>
                <a:cubicBezTo>
                  <a:pt x="188352" y="97155"/>
                  <a:pt x="186447" y="99060"/>
                  <a:pt x="183590" y="100965"/>
                </a:cubicBezTo>
                <a:cubicBezTo>
                  <a:pt x="180732" y="102870"/>
                  <a:pt x="178827" y="104775"/>
                  <a:pt x="175970" y="107632"/>
                </a:cubicBezTo>
                <a:cubicBezTo>
                  <a:pt x="174065" y="109538"/>
                  <a:pt x="172160" y="111443"/>
                  <a:pt x="169302" y="113348"/>
                </a:cubicBezTo>
                <a:cubicBezTo>
                  <a:pt x="166445" y="115252"/>
                  <a:pt x="164540" y="118110"/>
                  <a:pt x="161682" y="120015"/>
                </a:cubicBezTo>
                <a:cubicBezTo>
                  <a:pt x="159777" y="121920"/>
                  <a:pt x="157872" y="123825"/>
                  <a:pt x="155967" y="125730"/>
                </a:cubicBezTo>
                <a:cubicBezTo>
                  <a:pt x="154062" y="127635"/>
                  <a:pt x="151205" y="130493"/>
                  <a:pt x="149300" y="132398"/>
                </a:cubicBezTo>
                <a:cubicBezTo>
                  <a:pt x="147395" y="134302"/>
                  <a:pt x="145490" y="136208"/>
                  <a:pt x="143585" y="138113"/>
                </a:cubicBezTo>
                <a:cubicBezTo>
                  <a:pt x="141680" y="140018"/>
                  <a:pt x="138822" y="142875"/>
                  <a:pt x="136917" y="144780"/>
                </a:cubicBezTo>
                <a:cubicBezTo>
                  <a:pt x="135012" y="146685"/>
                  <a:pt x="133107" y="148590"/>
                  <a:pt x="131202" y="151448"/>
                </a:cubicBezTo>
                <a:cubicBezTo>
                  <a:pt x="129297" y="154305"/>
                  <a:pt x="126440" y="156210"/>
                  <a:pt x="124535" y="159068"/>
                </a:cubicBezTo>
                <a:cubicBezTo>
                  <a:pt x="122630" y="160973"/>
                  <a:pt x="120725" y="163830"/>
                  <a:pt x="118820" y="165735"/>
                </a:cubicBezTo>
                <a:cubicBezTo>
                  <a:pt x="116915" y="168593"/>
                  <a:pt x="115010" y="170498"/>
                  <a:pt x="112152" y="173355"/>
                </a:cubicBezTo>
                <a:cubicBezTo>
                  <a:pt x="110247" y="175260"/>
                  <a:pt x="108342" y="178118"/>
                  <a:pt x="106437" y="180023"/>
                </a:cubicBezTo>
                <a:cubicBezTo>
                  <a:pt x="104532" y="182880"/>
                  <a:pt x="102627" y="184785"/>
                  <a:pt x="100722" y="187643"/>
                </a:cubicBezTo>
                <a:cubicBezTo>
                  <a:pt x="98817" y="189548"/>
                  <a:pt x="96912" y="192405"/>
                  <a:pt x="95960" y="194310"/>
                </a:cubicBezTo>
                <a:cubicBezTo>
                  <a:pt x="94055" y="197168"/>
                  <a:pt x="92150" y="200025"/>
                  <a:pt x="90245" y="201930"/>
                </a:cubicBezTo>
                <a:cubicBezTo>
                  <a:pt x="88340" y="203835"/>
                  <a:pt x="87387" y="206693"/>
                  <a:pt x="85482" y="209550"/>
                </a:cubicBezTo>
                <a:cubicBezTo>
                  <a:pt x="83577" y="212408"/>
                  <a:pt x="81672" y="215265"/>
                  <a:pt x="79767" y="218123"/>
                </a:cubicBezTo>
                <a:cubicBezTo>
                  <a:pt x="77862" y="220980"/>
                  <a:pt x="76910" y="222885"/>
                  <a:pt x="75005" y="225743"/>
                </a:cubicBezTo>
                <a:cubicBezTo>
                  <a:pt x="73100" y="228600"/>
                  <a:pt x="71195" y="231458"/>
                  <a:pt x="70242" y="234315"/>
                </a:cubicBezTo>
                <a:cubicBezTo>
                  <a:pt x="68337" y="237173"/>
                  <a:pt x="67385" y="239077"/>
                  <a:pt x="65480" y="241935"/>
                </a:cubicBezTo>
                <a:cubicBezTo>
                  <a:pt x="63575" y="244793"/>
                  <a:pt x="62622" y="247650"/>
                  <a:pt x="60717" y="250508"/>
                </a:cubicBezTo>
                <a:cubicBezTo>
                  <a:pt x="59765" y="253365"/>
                  <a:pt x="57860" y="255270"/>
                  <a:pt x="56907" y="258127"/>
                </a:cubicBezTo>
                <a:cubicBezTo>
                  <a:pt x="55002" y="260985"/>
                  <a:pt x="54050" y="263843"/>
                  <a:pt x="52145" y="266700"/>
                </a:cubicBezTo>
                <a:cubicBezTo>
                  <a:pt x="51192" y="269558"/>
                  <a:pt x="49287" y="271463"/>
                  <a:pt x="48335" y="274320"/>
                </a:cubicBezTo>
                <a:cubicBezTo>
                  <a:pt x="46430" y="277178"/>
                  <a:pt x="45477" y="280035"/>
                  <a:pt x="44525" y="283845"/>
                </a:cubicBezTo>
                <a:cubicBezTo>
                  <a:pt x="43572" y="286703"/>
                  <a:pt x="41667" y="289560"/>
                  <a:pt x="40715" y="291465"/>
                </a:cubicBezTo>
                <a:cubicBezTo>
                  <a:pt x="39762" y="294323"/>
                  <a:pt x="37857" y="298133"/>
                  <a:pt x="36905" y="300990"/>
                </a:cubicBezTo>
                <a:cubicBezTo>
                  <a:pt x="35952" y="303848"/>
                  <a:pt x="35000" y="306705"/>
                  <a:pt x="34047" y="308610"/>
                </a:cubicBezTo>
                <a:cubicBezTo>
                  <a:pt x="33095" y="311467"/>
                  <a:pt x="31190" y="315278"/>
                  <a:pt x="30237" y="318135"/>
                </a:cubicBezTo>
                <a:cubicBezTo>
                  <a:pt x="29285" y="320992"/>
                  <a:pt x="28332" y="323850"/>
                  <a:pt x="27380" y="326708"/>
                </a:cubicBezTo>
                <a:cubicBezTo>
                  <a:pt x="26427" y="329565"/>
                  <a:pt x="25475" y="333375"/>
                  <a:pt x="24522" y="337185"/>
                </a:cubicBezTo>
                <a:cubicBezTo>
                  <a:pt x="23570" y="340042"/>
                  <a:pt x="22617" y="342900"/>
                  <a:pt x="21665" y="345758"/>
                </a:cubicBezTo>
                <a:cubicBezTo>
                  <a:pt x="20712" y="349567"/>
                  <a:pt x="19760" y="352425"/>
                  <a:pt x="18807" y="356235"/>
                </a:cubicBezTo>
                <a:cubicBezTo>
                  <a:pt x="17855" y="359092"/>
                  <a:pt x="16902" y="361950"/>
                  <a:pt x="16902" y="363855"/>
                </a:cubicBezTo>
                <a:cubicBezTo>
                  <a:pt x="15950" y="367665"/>
                  <a:pt x="14997" y="371475"/>
                  <a:pt x="14045" y="375285"/>
                </a:cubicBezTo>
                <a:cubicBezTo>
                  <a:pt x="13092" y="378142"/>
                  <a:pt x="13092" y="380048"/>
                  <a:pt x="12140" y="382905"/>
                </a:cubicBezTo>
                <a:cubicBezTo>
                  <a:pt x="11187" y="386715"/>
                  <a:pt x="10235" y="391478"/>
                  <a:pt x="9282" y="395288"/>
                </a:cubicBezTo>
                <a:cubicBezTo>
                  <a:pt x="9282" y="397192"/>
                  <a:pt x="8330" y="400050"/>
                  <a:pt x="8330" y="401955"/>
                </a:cubicBezTo>
                <a:cubicBezTo>
                  <a:pt x="7377" y="408623"/>
                  <a:pt x="6425" y="415290"/>
                  <a:pt x="5472" y="421005"/>
                </a:cubicBezTo>
                <a:cubicBezTo>
                  <a:pt x="-35485" y="701040"/>
                  <a:pt x="157872" y="961072"/>
                  <a:pt x="437907" y="1002030"/>
                </a:cubicBezTo>
                <a:cubicBezTo>
                  <a:pt x="453147" y="1003935"/>
                  <a:pt x="469340" y="1005840"/>
                  <a:pt x="484580" y="1006793"/>
                </a:cubicBezTo>
                <a:cubicBezTo>
                  <a:pt x="495057" y="1007745"/>
                  <a:pt x="505535" y="1007745"/>
                  <a:pt x="515060" y="1007745"/>
                </a:cubicBezTo>
                <a:cubicBezTo>
                  <a:pt x="519822" y="1007745"/>
                  <a:pt x="525537" y="1007745"/>
                  <a:pt x="530300" y="1007745"/>
                </a:cubicBezTo>
                <a:cubicBezTo>
                  <a:pt x="662697" y="1002983"/>
                  <a:pt x="784617" y="947738"/>
                  <a:pt x="874152" y="857250"/>
                </a:cubicBezTo>
                <a:cubicBezTo>
                  <a:pt x="812240" y="874395"/>
                  <a:pt x="745565" y="878205"/>
                  <a:pt x="678890" y="867728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45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2.59259E-6 L -0.09753 -0.02639 " pathEditMode="relative" rAng="0" ptsTypes="AA">
                                      <p:cBhvr>
                                        <p:cTn id="13" dur="44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83" y="-131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accel="20000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  <p:bldP spid="16" grpId="0" animBg="1"/>
      <p:bldP spid="164" grpId="0" animBg="1"/>
      <p:bldP spid="164" grpId="1" animBg="1"/>
      <p:bldP spid="10" grpId="0" animBg="1"/>
      <p:bldP spid="12" grpId="0" animBg="1"/>
      <p:bldP spid="13" grpId="0" animBg="1"/>
      <p:bldP spid="9" grpId="0" animBg="1"/>
      <p:bldP spid="2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657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</cp:revision>
  <dcterms:created xsi:type="dcterms:W3CDTF">2021-09-23T08:15:41Z</dcterms:created>
  <dcterms:modified xsi:type="dcterms:W3CDTF">2021-09-23T08:15:57Z</dcterms:modified>
</cp:coreProperties>
</file>