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3" r:id="rId6"/>
    <p:sldId id="259" r:id="rId7"/>
    <p:sldId id="266" r:id="rId8"/>
    <p:sldId id="261" r:id="rId9"/>
    <p:sldId id="262" r:id="rId10"/>
    <p:sldId id="267" r:id="rId11"/>
    <p:sldId id="265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4" d="100"/>
          <a:sy n="54" d="100"/>
        </p:scale>
        <p:origin x="67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0088" cy="6945063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696238" y="1237030"/>
            <a:ext cx="3243262" cy="141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929189" y="1528763"/>
            <a:ext cx="277736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Unit – 1 -</a:t>
            </a:r>
            <a:endParaRPr lang="en-US" sz="48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393281" y="0"/>
            <a:ext cx="5343525" cy="11858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FF00"/>
                </a:solidFill>
              </a:rPr>
              <a:t>Grade  5 </a:t>
            </a:r>
            <a:endParaRPr lang="en-US" sz="4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966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812862" y="102244"/>
            <a:ext cx="4686300" cy="13189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50444" y="300036"/>
            <a:ext cx="3211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Exercises</a:t>
            </a:r>
            <a:endParaRPr 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7163" y="1421159"/>
            <a:ext cx="11887200" cy="52587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u="sng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Complete  the following sentences</a:t>
            </a:r>
            <a:endParaRPr lang="en-US" sz="3600" b="1" u="sng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/>
            </a:endParaRPr>
          </a:p>
          <a:p>
            <a:pPr algn="ctr"/>
            <a:r>
              <a:rPr lang="en-US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1 – Do you like ………… football ? Yes , I like playing football</a:t>
            </a:r>
          </a:p>
          <a:p>
            <a:r>
              <a:rPr lang="en-US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2 – Does he enjoy playing football ? Yes, he ……………</a:t>
            </a:r>
          </a:p>
          <a:p>
            <a:r>
              <a:rPr lang="en-US" sz="3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3 -  …………they love reading stories ? No, they don’t .</a:t>
            </a:r>
          </a:p>
          <a:p>
            <a:r>
              <a:rPr lang="en-US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4 – I don’t like watch ……….. TV .</a:t>
            </a:r>
          </a:p>
          <a:p>
            <a:r>
              <a:rPr lang="en-US" sz="3200" b="1" u="sng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</a:rPr>
              <a:t> Read and correct </a:t>
            </a:r>
          </a:p>
          <a:p>
            <a:r>
              <a:rPr lang="en-US" sz="3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1 – He likes read stories .</a:t>
            </a:r>
          </a:p>
          <a:p>
            <a:r>
              <a:rPr lang="en-US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2 – We hating listening to music .</a:t>
            </a:r>
          </a:p>
          <a:p>
            <a:r>
              <a:rPr lang="en-US" sz="3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3 – I  don’t like to play tennis .</a:t>
            </a:r>
          </a:p>
          <a:p>
            <a:r>
              <a:rPr lang="en-US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4 – He loving riding bikes .</a:t>
            </a:r>
            <a:endParaRPr lang="en-US" sz="3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3958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328739" y="-114300"/>
            <a:ext cx="7958136" cy="1800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99951" y="191095"/>
            <a:ext cx="82157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Spelling and punctuation</a:t>
            </a:r>
            <a:endParaRPr 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35757" y="1685925"/>
            <a:ext cx="497205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Don’t forget</a:t>
            </a:r>
            <a:endParaRPr lang="en-US" sz="4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35757" y="2828925"/>
            <a:ext cx="12058651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1 – We begin the sentence with </a:t>
            </a:r>
            <a:r>
              <a:rPr lang="en-US" sz="3600" b="1" u="sng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capital</a:t>
            </a:r>
            <a:r>
              <a:rPr lang="en-US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letters</a:t>
            </a:r>
          </a:p>
          <a:p>
            <a:r>
              <a:rPr lang="en-US" sz="3600" b="1" u="sng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</a:rPr>
              <a:t>A</a:t>
            </a:r>
            <a:r>
              <a:rPr lang="en-US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hmed goes to school  by bus .</a:t>
            </a:r>
          </a:p>
          <a:p>
            <a:r>
              <a:rPr lang="en-US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The sentence ends with </a:t>
            </a:r>
            <a:r>
              <a:rPr lang="en-US" sz="3600" b="1" u="sng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</a:rPr>
              <a:t>full stop </a:t>
            </a:r>
            <a:r>
              <a:rPr lang="en-US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.</a:t>
            </a:r>
          </a:p>
          <a:p>
            <a:r>
              <a:rPr lang="en-US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 like playing football </a:t>
            </a:r>
            <a:r>
              <a:rPr lang="en-US" sz="3600" b="1" u="sng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</a:rPr>
              <a:t>.</a:t>
            </a:r>
          </a:p>
          <a:p>
            <a:r>
              <a:rPr lang="en-US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The question ends with </a:t>
            </a:r>
            <a:r>
              <a:rPr lang="en-US" sz="3600" b="1" u="sng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</a:rPr>
              <a:t>question mark </a:t>
            </a:r>
            <a:r>
              <a:rPr lang="en-US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?</a:t>
            </a:r>
          </a:p>
          <a:p>
            <a:r>
              <a:rPr lang="en-US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</a:rPr>
              <a:t>H</a:t>
            </a:r>
            <a:r>
              <a:rPr lang="en-US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ow old are you </a:t>
            </a:r>
            <a:r>
              <a:rPr lang="en-US" sz="4000" b="1" u="sng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</a:rPr>
              <a:t>?</a:t>
            </a:r>
          </a:p>
          <a:p>
            <a:pPr algn="ctr"/>
            <a:endParaRPr lang="en-US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19513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5774" y="1"/>
            <a:ext cx="12677774" cy="68580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-323331" y="4163073"/>
            <a:ext cx="6350794" cy="2101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179161" y="4480637"/>
            <a:ext cx="610371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Mr. Ahmed Salah</a:t>
            </a:r>
          </a:p>
          <a:p>
            <a:pPr algn="ctr"/>
            <a:r>
              <a:rPr lang="en-US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94035590</a:t>
            </a:r>
            <a:endParaRPr 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3128962" y="194517"/>
            <a:ext cx="5691092" cy="1785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234872" y="702764"/>
            <a:ext cx="558518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With my best wishes</a:t>
            </a:r>
            <a:endParaRPr lang="en-US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369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5676" y="2152901"/>
            <a:ext cx="347105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riding a bike </a:t>
            </a:r>
            <a:endParaRPr lang="en-US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74432" y="2476066"/>
            <a:ext cx="394210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/>
              </a:rPr>
              <a:t>Playing volleyball</a:t>
            </a:r>
            <a:endParaRPr lang="en-US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5676" y="5767684"/>
            <a:ext cx="58693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making a model rockets</a:t>
            </a:r>
            <a:endParaRPr lang="en-US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82427" y="5763218"/>
            <a:ext cx="330466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/>
              </a:rPr>
              <a:t>Playing chess</a:t>
            </a:r>
            <a:endParaRPr lang="en-US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676" y="0"/>
            <a:ext cx="3697674" cy="21336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2427" y="242711"/>
            <a:ext cx="3861873" cy="21240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9" y="3097579"/>
            <a:ext cx="3982810" cy="22193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6658" y="3583354"/>
            <a:ext cx="4397655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422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4896" y="5886684"/>
            <a:ext cx="542808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Playing computer games</a:t>
            </a:r>
            <a:endParaRPr lang="en-US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057666" y="5442255"/>
            <a:ext cx="285687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/>
              </a:rPr>
              <a:t>doing karate</a:t>
            </a:r>
            <a:endParaRPr lang="en-US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736" y="2527470"/>
            <a:ext cx="3389670" cy="6462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4753" y="2274678"/>
            <a:ext cx="2544769" cy="6462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907" y="169653"/>
            <a:ext cx="4100513" cy="21050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6613" y="147563"/>
            <a:ext cx="4807665" cy="20764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7906" y="3501493"/>
            <a:ext cx="3807500" cy="20574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45468" y="3379859"/>
            <a:ext cx="4348810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631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324" y="0"/>
            <a:ext cx="3176589" cy="25479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663" y="2353408"/>
            <a:ext cx="3328988" cy="6462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6487" y="51514"/>
            <a:ext cx="5500688" cy="2476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353" y="3232317"/>
            <a:ext cx="4329113" cy="28494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6877" y="3327003"/>
            <a:ext cx="5400675" cy="294945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3202" y="5939135"/>
            <a:ext cx="24304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cycling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94284" y="2325231"/>
            <a:ext cx="33858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swimming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100888" y="6081761"/>
            <a:ext cx="32371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hiking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38633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896" y="225026"/>
            <a:ext cx="3619500" cy="2746773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040980" y="30358"/>
            <a:ext cx="4071937" cy="11179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699006" y="66076"/>
            <a:ext cx="27558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Hobbies</a:t>
            </a:r>
            <a:endParaRPr 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6073" y="126795"/>
            <a:ext cx="3238500" cy="34522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2435" y="1184075"/>
            <a:ext cx="3629024" cy="33051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173" y="3927078"/>
            <a:ext cx="3414713" cy="25717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14575" y="4386395"/>
            <a:ext cx="3526634" cy="206692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05259" y="2894079"/>
            <a:ext cx="350288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Rock climbing</a:t>
            </a:r>
            <a:endParaRPr lang="en-US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746525" y="4386395"/>
            <a:ext cx="264011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cooking</a:t>
            </a:r>
            <a:endParaRPr lang="en-US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52869" y="6088559"/>
            <a:ext cx="36760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Playing chess</a:t>
            </a:r>
            <a:endParaRPr lang="en-US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414575" y="3463065"/>
            <a:ext cx="297068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Ice skating</a:t>
            </a:r>
            <a:endParaRPr lang="en-US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951564" y="6145544"/>
            <a:ext cx="493596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Playing basketball</a:t>
            </a:r>
            <a:endParaRPr lang="en-US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30060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69662" y="1093052"/>
            <a:ext cx="3740935" cy="9917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en-US" b="1">
              <a:ln/>
              <a:solidFill>
                <a:schemeClr val="accent4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70103" y="1144379"/>
            <a:ext cx="19567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I love</a:t>
            </a:r>
            <a:endParaRPr lang="en-US" sz="5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284533" y="1144379"/>
            <a:ext cx="4299437" cy="10510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069247" y="1254732"/>
            <a:ext cx="164981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I like </a:t>
            </a:r>
            <a:endParaRPr lang="en-US" sz="4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8" name="Equal 7"/>
          <p:cNvSpPr/>
          <p:nvPr/>
        </p:nvSpPr>
        <p:spPr>
          <a:xfrm>
            <a:off x="4793533" y="1254732"/>
            <a:ext cx="1343025" cy="86275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88690" y="2505044"/>
            <a:ext cx="3821908" cy="10023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42974" y="2679719"/>
            <a:ext cx="25394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I don’t like</a:t>
            </a:r>
            <a:endParaRPr lang="en-US" sz="36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597759" y="2436129"/>
            <a:ext cx="3986212" cy="11338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464521" y="2686404"/>
            <a:ext cx="156609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I hate</a:t>
            </a:r>
            <a:endParaRPr lang="en-US" sz="40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3" name="Equal 12"/>
          <p:cNvSpPr/>
          <p:nvPr/>
        </p:nvSpPr>
        <p:spPr>
          <a:xfrm>
            <a:off x="4764881" y="2472660"/>
            <a:ext cx="1343025" cy="78036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14325" y="3326050"/>
            <a:ext cx="1158716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 love reading .   </a:t>
            </a:r>
            <a:r>
              <a:rPr lang="en-US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=    </a:t>
            </a:r>
            <a:r>
              <a:rPr 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 like reading . </a:t>
            </a:r>
            <a:endParaRPr lang="en-US" sz="3600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r>
              <a:rPr lang="en-US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I don’t like swimming</a:t>
            </a:r>
          </a:p>
          <a:p>
            <a:r>
              <a:rPr lang="en-US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  hate smoking .     </a:t>
            </a:r>
            <a:endParaRPr lang="en-US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19403"/>
            <a:ext cx="12034547" cy="2567247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4058191" y="59491"/>
            <a:ext cx="3816455" cy="1214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058191" y="240132"/>
            <a:ext cx="37409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Grammar</a:t>
            </a:r>
            <a:endParaRPr 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9074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5750" y="157163"/>
            <a:ext cx="11558588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I 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like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play</a:t>
            </a:r>
            <a:r>
              <a:rPr lang="en-US" sz="4000" b="1" u="sng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ing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football</a:t>
            </a:r>
          </a:p>
          <a:p>
            <a:r>
              <a:rPr 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I don’t </a:t>
            </a:r>
            <a:r>
              <a:rPr 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like</a:t>
            </a:r>
            <a:r>
              <a:rPr 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watch</a:t>
            </a:r>
            <a:r>
              <a:rPr 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ing</a:t>
            </a:r>
            <a:r>
              <a:rPr 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TV.</a:t>
            </a:r>
          </a:p>
          <a:p>
            <a:r>
              <a:rPr 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I </a:t>
            </a:r>
            <a:r>
              <a:rPr 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enjoy</a:t>
            </a:r>
            <a:r>
              <a:rPr 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tak</a:t>
            </a:r>
            <a:r>
              <a:rPr 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ing</a:t>
            </a:r>
            <a:r>
              <a:rPr 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photos .</a:t>
            </a:r>
          </a:p>
          <a:p>
            <a:endParaRPr lang="en-US" sz="40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He 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likes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read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ing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stories .</a:t>
            </a:r>
          </a:p>
          <a:p>
            <a:r>
              <a:rPr 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He doesn't like play</a:t>
            </a:r>
            <a:r>
              <a:rPr 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ing</a:t>
            </a:r>
            <a:r>
              <a:rPr 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tennis.</a:t>
            </a:r>
          </a:p>
          <a:p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She 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loves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cook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ing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</a:t>
            </a:r>
          </a:p>
          <a:p>
            <a:r>
              <a:rPr lang="en-US" sz="4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</a:t>
            </a:r>
            <a:r>
              <a:rPr 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She </a:t>
            </a:r>
            <a:r>
              <a:rPr 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hates</a:t>
            </a:r>
            <a:r>
              <a:rPr 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play</a:t>
            </a:r>
            <a:r>
              <a:rPr 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ing </a:t>
            </a:r>
            <a:r>
              <a:rPr 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computer games .</a:t>
            </a:r>
          </a:p>
          <a:p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We add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</a:t>
            </a:r>
            <a:r>
              <a:rPr lang="en-US" sz="4000" b="1" u="sng" cap="none" spc="0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ing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to the verb after  ( 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like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– 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love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– 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hate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– 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enjoy</a:t>
            </a:r>
            <a:r>
              <a:rPr lang="en-US" sz="4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)</a:t>
            </a:r>
            <a:endParaRPr lang="en-US" sz="40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5727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2" y="104775"/>
            <a:ext cx="5529262" cy="31956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9351" y="104775"/>
            <a:ext cx="5757862" cy="29527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07207" y="3071736"/>
            <a:ext cx="1144428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Do  you like …….. ?</a:t>
            </a:r>
          </a:p>
          <a:p>
            <a:r>
              <a:rPr lang="en-US" sz="3200" b="1" u="sng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Yes, I do   -   No , I don’t</a:t>
            </a:r>
            <a:endParaRPr lang="en-US" sz="3200" b="1" u="sng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157162" y="5375017"/>
            <a:ext cx="2100263" cy="10222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96576" y="5424458"/>
            <a:ext cx="10214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Do</a:t>
            </a:r>
            <a:endParaRPr 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Oval 9"/>
          <p:cNvSpPr/>
          <p:nvPr/>
        </p:nvSpPr>
        <p:spPr>
          <a:xfrm>
            <a:off x="7011651" y="5132272"/>
            <a:ext cx="3643312" cy="1507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161669" y="5532180"/>
            <a:ext cx="33432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 , we , they </a:t>
            </a:r>
            <a:endParaRPr lang="en-US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2796839" y="5651867"/>
            <a:ext cx="3675396" cy="4685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37509" y="4240429"/>
            <a:ext cx="647401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Do they like  ……  ?</a:t>
            </a:r>
          </a:p>
          <a:p>
            <a:r>
              <a:rPr lang="en-US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Yes, they do     - No , they don’t </a:t>
            </a:r>
            <a:endParaRPr lang="en-US" sz="3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5675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600" y="575776"/>
            <a:ext cx="10082347" cy="3390818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598603" y="275639"/>
            <a:ext cx="3500438" cy="13593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911458" y="3311393"/>
            <a:ext cx="3318141" cy="12177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14687" y="493667"/>
            <a:ext cx="2268269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Does</a:t>
            </a:r>
            <a:endParaRPr lang="en-US" sz="6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14900" y="3507946"/>
            <a:ext cx="350043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He, She , It </a:t>
            </a:r>
            <a:endParaRPr lang="en-US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68684" y="4314789"/>
            <a:ext cx="1134706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Does he …….. ?</a:t>
            </a:r>
          </a:p>
          <a:p>
            <a:r>
              <a:rPr lang="en-US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Yes, he does     -    No , he doesn’t </a:t>
            </a:r>
          </a:p>
          <a:p>
            <a:r>
              <a:rPr lang="en-US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Does she ………. ? </a:t>
            </a:r>
          </a:p>
          <a:p>
            <a:r>
              <a:rPr lang="en-US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Yes , she does    -   No , she doesn’t </a:t>
            </a:r>
            <a:endParaRPr lang="en-US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5482956" y="1635026"/>
            <a:ext cx="616085" cy="16763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35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1047</TotalTime>
  <Words>324</Words>
  <Application>Microsoft Office PowerPoint</Application>
  <PresentationFormat>Widescreen</PresentationFormat>
  <Paragraphs>68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</dc:creator>
  <cp:lastModifiedBy>Pc</cp:lastModifiedBy>
  <cp:revision>128</cp:revision>
  <dcterms:created xsi:type="dcterms:W3CDTF">2023-02-21T05:25:36Z</dcterms:created>
  <dcterms:modified xsi:type="dcterms:W3CDTF">2023-02-22T15:36:44Z</dcterms:modified>
</cp:coreProperties>
</file>