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595E9-14CA-4EB1-B3F1-A04BD6289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22284-972D-4236-A152-110974C66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A46DD-9360-4353-8CDD-EC653A88D4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41918-7015-433B-8386-ECD2135E63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B2387-484D-4763-AF35-B8E684A1C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1C316-CB1B-4AD1-AD58-F66DE3ACCF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F84CC-A0B3-4CE4-AB7C-77A9FFB2B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9F0B6-0EC4-406B-8638-B3A13A081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5FD9B-D700-4A7B-A558-A69AFA76FD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73E3A-711E-4253-A198-AFB514BF0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CA79C-68D8-4EC2-B781-4707316BE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9FCB6-74E1-4EEB-AE35-21498AE96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29818-C431-45F7-ADF7-92C16A76A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 smtClean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5EB64D8-D8E1-4C3B-A46D-2A27D8454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2" r:id="rId2"/>
    <p:sldLayoutId id="2147483719" r:id="rId3"/>
    <p:sldLayoutId id="2147483713" r:id="rId4"/>
    <p:sldLayoutId id="2147483720" r:id="rId5"/>
    <p:sldLayoutId id="2147483714" r:id="rId6"/>
    <p:sldLayoutId id="2147483715" r:id="rId7"/>
    <p:sldLayoutId id="2147483721" r:id="rId8"/>
    <p:sldLayoutId id="2147483722" r:id="rId9"/>
    <p:sldLayoutId id="2147483716" r:id="rId10"/>
    <p:sldLayoutId id="2147483717" r:id="rId11"/>
    <p:sldLayoutId id="2147483723" r:id="rId12"/>
    <p:sldLayoutId id="2147483724" r:id="rId13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685800"/>
            <a:ext cx="7772400" cy="7461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sz="3200" smtClean="0"/>
              <a:t>Praktikum Aljabar Liner &amp; Matriks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14600"/>
            <a:ext cx="6400800" cy="914400"/>
          </a:xfrm>
        </p:spPr>
        <p:txBody>
          <a:bodyPr/>
          <a:lstStyle/>
          <a:p>
            <a:r>
              <a:rPr lang="en-US" sz="4000" smtClean="0"/>
              <a:t>Grafik 2D Pada Matlab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6587"/>
          </a:xfrm>
        </p:spPr>
        <p:txBody>
          <a:bodyPr/>
          <a:lstStyle/>
          <a:p>
            <a:r>
              <a:rPr lang="en-US" sz="2800" smtClean="0"/>
              <a:t>Penyelesaian SPL dengan grafik matlab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3.6x-3.6y=1800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3x+3y=1800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Penyelesaian dengan matlab: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&gt;&gt; A = [3.6 -3.6;3 3];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&gt;&gt; b = [1800;1800];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&gt;&gt; X = inv(A)*b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		X =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			550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			50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Penyelesaian dengan grafik: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x=linspace(0,600);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y1=x-500;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y2=600-x;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subplot(2,2,1);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plot(x,y1),title('3.6x-3.6y=1800')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subplot(2,2,2);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plot(x,y2),title('3x+3y=1800')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subplot(2,2,3);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plot(x,y1,'b:x',x,y2,'r-*')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subplot(2,2,4);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plot(x,y1,'b.',x,y2,'r*')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subplot(2,2,3);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gtext('3.6x-3.6y=1800')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gtext('3x+3y=1800')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subplot(2,2,4);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gtext('3.6x-3.6y=1800')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gtext('3x+3y=1800')</a:t>
            </a: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381000"/>
            <a:ext cx="6819900" cy="6003925"/>
          </a:xfrm>
          <a:noFill/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38400"/>
            <a:ext cx="8229600" cy="1139825"/>
          </a:xfrm>
        </p:spPr>
        <p:txBody>
          <a:bodyPr/>
          <a:lstStyle/>
          <a:p>
            <a:r>
              <a:rPr lang="en-US" smtClean="0"/>
              <a:t>The End</a:t>
            </a:r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6587"/>
          </a:xfrm>
        </p:spPr>
        <p:txBody>
          <a:bodyPr/>
          <a:lstStyle/>
          <a:p>
            <a:r>
              <a:rPr lang="en-US" sz="3200" smtClean="0"/>
              <a:t>Contoh Tugas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Seorang agen sepeda akan membeli sepeda tidak lebih dari 25 buah.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Dia akan membeli sepeda biasa dengan harga Rp. 300.000,00 per buah dan sepeda balap dengan harga Rp. 400.000,00. Dia berencana tidak akan mengeluarkan uang lebih dari Rp. 8.400.000,00.</a:t>
            </a:r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lphaLcPeriod"/>
            </a:pPr>
            <a:r>
              <a:rPr lang="en-US" smtClean="0"/>
              <a:t>Andaikan sepeda biasa = x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mtClean="0"/>
              <a:t>	sepeda balap = y. Tentukan 4 pertidaksamaan yg harus dipenuhi x dan y!</a:t>
            </a:r>
          </a:p>
          <a:p>
            <a:pPr marL="609600" indent="-609600">
              <a:buFont typeface="Wingdings" pitchFamily="2" charset="2"/>
              <a:buAutoNum type="alphaLcPeriod" startAt="2"/>
            </a:pPr>
            <a:r>
              <a:rPr lang="en-US" smtClean="0"/>
              <a:t>Berapa laba maksimal yg didapat?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mtClean="0"/>
              <a:t>	(buat dgn cara manual &amp; buat grafiknya).</a:t>
            </a:r>
          </a:p>
          <a:p>
            <a:pPr marL="609600" indent="-609600">
              <a:buFont typeface="Wingdings" pitchFamily="2" charset="2"/>
              <a:buAutoNum type="alphaLcPeriod" startAt="3"/>
            </a:pPr>
            <a:r>
              <a:rPr lang="en-US" smtClean="0"/>
              <a:t>Gambarkan grafiknya dengan matlab dan sertakan kodingnya sehingga terlihat himpunan penyelesaiaannya!</a:t>
            </a:r>
          </a:p>
          <a:p>
            <a:pPr marL="609600" indent="-609600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57200"/>
            <a:ext cx="4572000" cy="5673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800" smtClean="0"/>
          </a:p>
          <a:p>
            <a:pPr>
              <a:buFont typeface="Wingdings" pitchFamily="2" charset="2"/>
              <a:buNone/>
            </a:pPr>
            <a:r>
              <a:rPr lang="en-US" sz="2800" smtClean="0"/>
              <a:t>Grafik 2D </a:t>
            </a:r>
            <a:r>
              <a:rPr lang="en-US" sz="2800" smtClean="0">
                <a:sym typeface="Wingdings" pitchFamily="2" charset="2"/>
              </a:rPr>
              <a:t> dalam bidang x &amp; y.</a:t>
            </a:r>
          </a:p>
          <a:p>
            <a:pPr>
              <a:buFont typeface="Wingdings" pitchFamily="2" charset="2"/>
              <a:buNone/>
            </a:pPr>
            <a:r>
              <a:rPr lang="en-US" sz="2800" smtClean="0">
                <a:sym typeface="Wingdings" pitchFamily="2" charset="2"/>
              </a:rPr>
              <a:t>Ada beberapa fungsi:</a:t>
            </a:r>
          </a:p>
          <a:p>
            <a:pPr>
              <a:buFont typeface="Wingdings" pitchFamily="2" charset="2"/>
              <a:buNone/>
            </a:pPr>
            <a:r>
              <a:rPr lang="en-US" sz="2800" smtClean="0">
                <a:sym typeface="Wingdings" pitchFamily="2" charset="2"/>
              </a:rPr>
              <a:t>plot(x,y)  menggambar titik-titik koordinat dalam bidang x dan y.</a:t>
            </a:r>
          </a:p>
          <a:p>
            <a:pPr>
              <a:buFont typeface="Wingdings" pitchFamily="2" charset="2"/>
              <a:buNone/>
            </a:pPr>
            <a:r>
              <a:rPr lang="en-US" sz="2800" smtClean="0">
                <a:sym typeface="Wingdings" pitchFamily="2" charset="2"/>
              </a:rPr>
              <a:t>ex:</a:t>
            </a:r>
          </a:p>
          <a:p>
            <a:pPr>
              <a:buFont typeface="Wingdings" pitchFamily="2" charset="2"/>
              <a:buNone/>
            </a:pPr>
            <a:r>
              <a:rPr lang="en-US" sz="2800" smtClean="0">
                <a:sym typeface="Wingdings" pitchFamily="2" charset="2"/>
              </a:rPr>
              <a:t>&gt;&gt; plot(1,2)</a:t>
            </a:r>
          </a:p>
        </p:txBody>
      </p:sp>
      <p:pic>
        <p:nvPicPr>
          <p:cNvPr id="10243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86400" y="1219200"/>
            <a:ext cx="3373438" cy="3429000"/>
          </a:xfr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09600"/>
            <a:ext cx="4038600" cy="55213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ezplot() </a:t>
            </a:r>
            <a:r>
              <a:rPr lang="en-US" smtClean="0">
                <a:sym typeface="Wingdings" pitchFamily="2" charset="2"/>
              </a:rPr>
              <a:t> untuk menggambar kurva.</a:t>
            </a:r>
          </a:p>
          <a:p>
            <a:pPr>
              <a:buFont typeface="Wingdings" pitchFamily="2" charset="2"/>
              <a:buNone/>
            </a:pPr>
            <a:endParaRPr lang="en-US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mtClean="0">
                <a:sym typeface="Wingdings" pitchFamily="2" charset="2"/>
              </a:rPr>
              <a:t>Ex:</a:t>
            </a:r>
          </a:p>
          <a:p>
            <a:pPr>
              <a:buFont typeface="Wingdings" pitchFamily="2" charset="2"/>
              <a:buNone/>
            </a:pPr>
            <a:r>
              <a:rPr lang="en-US" smtClean="0">
                <a:sym typeface="Wingdings" pitchFamily="2" charset="2"/>
              </a:rPr>
              <a:t>Menggambar kurva y = sin x</a:t>
            </a:r>
          </a:p>
          <a:p>
            <a:pPr>
              <a:buFont typeface="Wingdings" pitchFamily="2" charset="2"/>
              <a:buNone/>
            </a:pPr>
            <a:endParaRPr lang="en-US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mtClean="0">
                <a:sym typeface="Wingdings" pitchFamily="2" charset="2"/>
              </a:rPr>
              <a:t>&gt;&gt; ezplot(‘sin(x)’)</a:t>
            </a:r>
            <a:endParaRPr lang="en-US" smtClean="0"/>
          </a:p>
        </p:txBody>
      </p:sp>
      <p:pic>
        <p:nvPicPr>
          <p:cNvPr id="1126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00600" y="1371600"/>
            <a:ext cx="4038600" cy="4038600"/>
          </a:xfrm>
          <a:noFill/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81000"/>
            <a:ext cx="4953000" cy="2590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smtClean="0"/>
              <a:t>Kita dapat menentukan interval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sumbu x.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Ex: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&gt;&gt; ezplot('sin(x)',[0,5])</a:t>
            </a:r>
          </a:p>
        </p:txBody>
      </p:sp>
      <p:pic>
        <p:nvPicPr>
          <p:cNvPr id="12291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981200" y="2971800"/>
            <a:ext cx="4495800" cy="3733800"/>
          </a:xfrm>
          <a:noFill/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803275"/>
            <a:ext cx="50292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800" smtClean="0"/>
          </a:p>
          <a:p>
            <a:pPr>
              <a:buFont typeface="Wingdings" pitchFamily="2" charset="2"/>
              <a:buNone/>
            </a:pPr>
            <a:r>
              <a:rPr lang="en-US" sz="2800" smtClean="0"/>
              <a:t>Fungsi ezplot dapat juga mengganbar kurva fungsi implisit, misal lingkaran.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Ex: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&gt;&gt; ezplot(‘x^2+y^2-4’)</a:t>
            </a:r>
          </a:p>
        </p:txBody>
      </p:sp>
      <p:pic>
        <p:nvPicPr>
          <p:cNvPr id="1331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86400" y="1524000"/>
            <a:ext cx="3171825" cy="3219450"/>
          </a:xfrm>
          <a:noFill/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/>
          <a:lstStyle/>
          <a:p>
            <a:r>
              <a:rPr lang="en-US" sz="3200" smtClean="0"/>
              <a:t>Kita pelajari lebih mendalam tentang plot…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8382000" cy="99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smtClean="0"/>
              <a:t>Tipe garis atau tipe point dapat dipilih dengan simbol pada tabel berikut:</a:t>
            </a:r>
          </a:p>
          <a:p>
            <a:pPr>
              <a:buFont typeface="Wingdings" pitchFamily="2" charset="2"/>
              <a:buNone/>
            </a:pPr>
            <a:endParaRPr lang="en-US" sz="2800" smtClean="0"/>
          </a:p>
        </p:txBody>
      </p:sp>
      <p:graphicFrame>
        <p:nvGraphicFramePr>
          <p:cNvPr id="15461" name="Group 101"/>
          <p:cNvGraphicFramePr>
            <a:graphicFrameLocks noGrp="1"/>
          </p:cNvGraphicFramePr>
          <p:nvPr>
            <p:ph sz="half" idx="2"/>
          </p:nvPr>
        </p:nvGraphicFramePr>
        <p:xfrm>
          <a:off x="152400" y="2590800"/>
          <a:ext cx="8839200" cy="3764280"/>
        </p:xfrm>
        <a:graphic>
          <a:graphicData uri="http://schemas.openxmlformats.org/drawingml/2006/table">
            <a:tbl>
              <a:tblPr/>
              <a:tblGrid>
                <a:gridCol w="1676400"/>
                <a:gridCol w="1524000"/>
                <a:gridCol w="1143000"/>
                <a:gridCol w="1447800"/>
                <a:gridCol w="1371600"/>
                <a:gridCol w="16764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Garis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Simbol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Simbol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Warna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Simbol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Solid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Titik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Yellow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Dashed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Plus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Dotted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Green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Dashdot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Blue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Black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381000"/>
            <a:ext cx="8610600" cy="6172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Pada grafik dapat kita tambahkan informasi lain menggunakan: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title(‘judul’) = judul grafik.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xlabel(‘nama’) = nama sumbu x.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ylabel(‘nama’) = nama sumbu y.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gtext(‘nama’) = menempatan label dengan mouse.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"/>
            <a:ext cx="8229600" cy="6400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smtClean="0"/>
              <a:t>x=-4:0.05:4;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y=exp(-0.5*x).*sin(5*x);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figure(1);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plot(x,y);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xlabel('x-axis');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ylabel('y-axis');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hold on;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y=exp(-0.5*x).*cos(5*x);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plot(x,y);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grid;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gtext('dua kurva');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hold off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914400" y="304800"/>
            <a:ext cx="7086600" cy="6238875"/>
          </a:xfrm>
          <a:noFill/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124</TotalTime>
  <Words>381</Words>
  <Application>Microsoft PowerPoint</Application>
  <PresentationFormat>On-screen Show (4:3)</PresentationFormat>
  <Paragraphs>111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Verdana</vt:lpstr>
      <vt:lpstr>Arial</vt:lpstr>
      <vt:lpstr>Franklin Gothic Book</vt:lpstr>
      <vt:lpstr>Wingdings 2</vt:lpstr>
      <vt:lpstr>Calibri</vt:lpstr>
      <vt:lpstr>Wingdings</vt:lpstr>
      <vt:lpstr>Technic</vt:lpstr>
      <vt:lpstr>Praktikum Aljabar Liner &amp; Matriks</vt:lpstr>
      <vt:lpstr>Slide 2</vt:lpstr>
      <vt:lpstr>Slide 3</vt:lpstr>
      <vt:lpstr>Slide 4</vt:lpstr>
      <vt:lpstr>Slide 5</vt:lpstr>
      <vt:lpstr>Kita pelajari lebih mendalam tentang plot…</vt:lpstr>
      <vt:lpstr>Slide 7</vt:lpstr>
      <vt:lpstr>Slide 8</vt:lpstr>
      <vt:lpstr>Slide 9</vt:lpstr>
      <vt:lpstr>Penyelesaian SPL dengan grafik matlab</vt:lpstr>
      <vt:lpstr>Slide 11</vt:lpstr>
      <vt:lpstr>Slide 12</vt:lpstr>
      <vt:lpstr>The End</vt:lpstr>
      <vt:lpstr>Contoh Tugas</vt:lpstr>
      <vt:lpstr>Slide 15</vt:lpstr>
    </vt:vector>
  </TitlesOfParts>
  <Company>UKSW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Pertemuan 7</dc:title>
  <dc:creator>Ramos Somya</dc:creator>
  <cp:lastModifiedBy>Niel</cp:lastModifiedBy>
  <cp:revision>14</cp:revision>
  <dcterms:created xsi:type="dcterms:W3CDTF">2008-07-06T01:27:52Z</dcterms:created>
  <dcterms:modified xsi:type="dcterms:W3CDTF">2010-05-23T11:12:24Z</dcterms:modified>
</cp:coreProperties>
</file>