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7"/>
  </p:notesMasterIdLst>
  <p:handoutMasterIdLst>
    <p:handoutMasterId r:id="rId18"/>
  </p:handoutMasterIdLst>
  <p:sldIdLst>
    <p:sldId id="256" r:id="rId2"/>
    <p:sldId id="318" r:id="rId3"/>
    <p:sldId id="319" r:id="rId4"/>
    <p:sldId id="321" r:id="rId5"/>
    <p:sldId id="323" r:id="rId6"/>
    <p:sldId id="325" r:id="rId7"/>
    <p:sldId id="326" r:id="rId8"/>
    <p:sldId id="336" r:id="rId9"/>
    <p:sldId id="327" r:id="rId10"/>
    <p:sldId id="330" r:id="rId11"/>
    <p:sldId id="334" r:id="rId12"/>
    <p:sldId id="337" r:id="rId13"/>
    <p:sldId id="338" r:id="rId14"/>
    <p:sldId id="329" r:id="rId15"/>
    <p:sldId id="332" r:id="rId16"/>
  </p:sldIdLst>
  <p:sldSz cx="9144000" cy="6858000" type="screen4x3"/>
  <p:notesSz cx="6881813" cy="9296400"/>
  <p:defaultTextStyle>
    <a:defPPr>
      <a:defRPr lang="es-MX"/>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9EED7"/>
    <a:srgbClr val="E3CEB3"/>
    <a:srgbClr val="F8F3EC"/>
    <a:srgbClr val="DA7108"/>
    <a:srgbClr val="F4BE82"/>
    <a:srgbClr val="1D5F87"/>
    <a:srgbClr val="850101"/>
    <a:srgbClr val="CF6D23"/>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0" autoAdjust="0"/>
    <p:restoredTop sz="92070" autoAdjust="0"/>
  </p:normalViewPr>
  <p:slideViewPr>
    <p:cSldViewPr>
      <p:cViewPr>
        <p:scale>
          <a:sx n="87" d="100"/>
          <a:sy n="87" d="100"/>
        </p:scale>
        <p:origin x="-858" y="216"/>
      </p:cViewPr>
      <p:guideLst>
        <p:guide orient="horz" pos="2160"/>
        <p:guide pos="2880"/>
      </p:guideLst>
    </p:cSldViewPr>
  </p:slideViewPr>
  <p:notesTextViewPr>
    <p:cViewPr>
      <p:scale>
        <a:sx n="1" d="1"/>
        <a:sy n="1" d="1"/>
      </p:scale>
      <p:origin x="0" y="0"/>
    </p:cViewPr>
  </p:notesTextViewPr>
  <p:sorterViewPr>
    <p:cViewPr>
      <p:scale>
        <a:sx n="100" d="100"/>
        <a:sy n="100" d="100"/>
      </p:scale>
      <p:origin x="0" y="17429"/>
    </p:cViewPr>
  </p:sorterViewPr>
  <p:notesViewPr>
    <p:cSldViewPr>
      <p:cViewPr varScale="1">
        <p:scale>
          <a:sx n="52" d="100"/>
          <a:sy n="52" d="100"/>
        </p:scale>
        <p:origin x="-2083" y="-101"/>
      </p:cViewPr>
      <p:guideLst>
        <p:guide orient="horz" pos="2928"/>
        <p:guide pos="216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2913" cy="46513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MX"/>
          </a:p>
        </p:txBody>
      </p:sp>
      <p:sp>
        <p:nvSpPr>
          <p:cNvPr id="3" name="2 Marcador de fecha"/>
          <p:cNvSpPr>
            <a:spLocks noGrp="1"/>
          </p:cNvSpPr>
          <p:nvPr>
            <p:ph type="dt" sz="quarter" idx="1"/>
          </p:nvPr>
        </p:nvSpPr>
        <p:spPr>
          <a:xfrm>
            <a:off x="3897313" y="0"/>
            <a:ext cx="2982912" cy="46513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24C59F2A-C27A-469B-8EF8-166111F77954}" type="datetimeFigureOut">
              <a:rPr lang="es-MX"/>
              <a:pPr>
                <a:defRPr/>
              </a:pPr>
              <a:t>22/09/2011</a:t>
            </a:fld>
            <a:endParaRPr lang="es-MX"/>
          </a:p>
        </p:txBody>
      </p:sp>
      <p:sp>
        <p:nvSpPr>
          <p:cNvPr id="4" name="3 Marcador de pie de página"/>
          <p:cNvSpPr>
            <a:spLocks noGrp="1"/>
          </p:cNvSpPr>
          <p:nvPr>
            <p:ph type="ftr" sz="quarter" idx="2"/>
          </p:nvPr>
        </p:nvSpPr>
        <p:spPr>
          <a:xfrm>
            <a:off x="0" y="8829675"/>
            <a:ext cx="2982913" cy="46513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MX"/>
          </a:p>
        </p:txBody>
      </p:sp>
      <p:sp>
        <p:nvSpPr>
          <p:cNvPr id="5" name="4 Marcador de número de diapositiva"/>
          <p:cNvSpPr>
            <a:spLocks noGrp="1"/>
          </p:cNvSpPr>
          <p:nvPr>
            <p:ph type="sldNum" sz="quarter" idx="3"/>
          </p:nvPr>
        </p:nvSpPr>
        <p:spPr>
          <a:xfrm>
            <a:off x="3897313" y="8829675"/>
            <a:ext cx="2982912" cy="46513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1C8A446-AF03-40D4-AA04-9AF479626A28}" type="slidenum">
              <a:rPr lang="es-MX"/>
              <a:pPr>
                <a:defRPr/>
              </a:pPr>
              <a:t>‹#›</a:t>
            </a:fld>
            <a:endParaRPr lang="es-MX"/>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2913" cy="46513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MX"/>
          </a:p>
        </p:txBody>
      </p:sp>
      <p:sp>
        <p:nvSpPr>
          <p:cNvPr id="3" name="2 Marcador de fecha"/>
          <p:cNvSpPr>
            <a:spLocks noGrp="1"/>
          </p:cNvSpPr>
          <p:nvPr>
            <p:ph type="dt" idx="1"/>
          </p:nvPr>
        </p:nvSpPr>
        <p:spPr>
          <a:xfrm>
            <a:off x="3897313" y="0"/>
            <a:ext cx="2982912" cy="46513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271883B-8CD3-4D42-8C67-8FB16EC7BC33}" type="datetimeFigureOut">
              <a:rPr lang="es-MX"/>
              <a:pPr>
                <a:defRPr/>
              </a:pPr>
              <a:t>22/09/2011</a:t>
            </a:fld>
            <a:endParaRPr lang="es-MX"/>
          </a:p>
        </p:txBody>
      </p:sp>
      <p:sp>
        <p:nvSpPr>
          <p:cNvPr id="4" name="3 Marcador de imagen de diapositiva"/>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688975" y="4416425"/>
            <a:ext cx="5505450" cy="4183063"/>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829675"/>
            <a:ext cx="2982913" cy="46513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MX"/>
          </a:p>
        </p:txBody>
      </p:sp>
      <p:sp>
        <p:nvSpPr>
          <p:cNvPr id="7" name="6 Marcador de número de diapositiva"/>
          <p:cNvSpPr>
            <a:spLocks noGrp="1"/>
          </p:cNvSpPr>
          <p:nvPr>
            <p:ph type="sldNum" sz="quarter" idx="5"/>
          </p:nvPr>
        </p:nvSpPr>
        <p:spPr>
          <a:xfrm>
            <a:off x="3897313" y="8829675"/>
            <a:ext cx="2982912" cy="465138"/>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7A4E89D8-E6CA-417C-A212-6AA5F75A4BE9}" type="slidenum">
              <a:rPr lang="es-MX"/>
              <a:pPr>
                <a:defRPr/>
              </a:pPr>
              <a:t>‹#›</a:t>
            </a:fld>
            <a:endParaRPr lang="es-MX"/>
          </a:p>
        </p:txBody>
      </p:sp>
    </p:spTree>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mx/imgres?q=snte&amp;um=1&amp;hl=es&amp;sa=N&amp;biw=1378&amp;bih=844&amp;tbm=isch&amp;tbnid=AJ-6bl6P3UA4PM:&amp;imgrefurl=http://www.elcirculorojo.com.mx/local/entrega-snte-pliego-petitorio-de-demanda-salarial-y-de-prestaciones-al-gobierno-del-estado/&amp;docid=ZswWG4J5rPpfVM&amp;w=1600&amp;h=738&amp;ei=foQwTt-zFaHmiAL9k9S_Bg&amp;zoom=1" TargetMode="External"/><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http://t2.gstatic.com/images?q=tbn:ANd9GcRmFGAPlEjxXTjktHak1SJnSguweJaKaS99gjCRBSeqmYMhYHC2"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22 Rectángulo"/>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23 Rectángulo"/>
          <p:cNvSpPr/>
          <p:nvPr/>
        </p:nvSpPr>
        <p:spPr>
          <a:xfrm flipV="1">
            <a:off x="5410200" y="3897010"/>
            <a:ext cx="3733801" cy="192024"/>
          </a:xfrm>
          <a:prstGeom prst="rect">
            <a:avLst/>
          </a:prstGeom>
          <a:solidFill>
            <a:srgbClr val="F4BE82">
              <a:alpha val="50000"/>
            </a:srgbClr>
          </a:solidFill>
          <a:ln w="50800" cap="rnd" cmpd="thickThin" algn="ctr">
            <a:solidFill>
              <a:schemeClr val="accent1"/>
            </a:solid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24 Rectángulo"/>
          <p:cNvSpPr/>
          <p:nvPr/>
        </p:nvSpPr>
        <p:spPr>
          <a:xfrm flipV="1">
            <a:off x="5410200" y="4115167"/>
            <a:ext cx="3733801" cy="9144"/>
          </a:xfrm>
          <a:prstGeom prst="rect">
            <a:avLst/>
          </a:prstGeom>
          <a:solidFill>
            <a:schemeClr val="accent2">
              <a:alpha val="65000"/>
            </a:schemeClr>
          </a:solidFill>
          <a:ln w="50800" cap="rnd" cmpd="thickThin" algn="ctr">
            <a:solidFill>
              <a:schemeClr val="accent1"/>
            </a:solid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25 Rectángulo"/>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26 Rectángulo"/>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1" name="29 Rectángulo redondeado"/>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2" name="30 Rectángulo redondeado"/>
          <p:cNvSpPr/>
          <p:nvPr/>
        </p:nvSpPr>
        <p:spPr bwMode="white">
          <a:xfrm>
            <a:off x="7377113" y="4060825"/>
            <a:ext cx="1600200" cy="36513"/>
          </a:xfrm>
          <a:prstGeom prst="roundRect">
            <a:avLst>
              <a:gd name="adj" fmla="val 16667"/>
            </a:avLst>
          </a:prstGeom>
          <a:ln w="50800" cap="rnd" cmpd="thickThin"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6 Rectángulo"/>
          <p:cNvSpPr/>
          <p:nvPr/>
        </p:nvSpPr>
        <p:spPr>
          <a:xfrm>
            <a:off x="0" y="3649663"/>
            <a:ext cx="9144000" cy="244475"/>
          </a:xfrm>
          <a:prstGeom prst="rect">
            <a:avLst/>
          </a:prstGeom>
          <a:solidFill>
            <a:schemeClr val="accent1">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9 Rectángulo"/>
          <p:cNvSpPr/>
          <p:nvPr/>
        </p:nvSpPr>
        <p:spPr>
          <a:xfrm>
            <a:off x="0" y="3675527"/>
            <a:ext cx="9144001" cy="140677"/>
          </a:xfrm>
          <a:prstGeom prst="rect">
            <a:avLst/>
          </a:prstGeom>
          <a:solidFill>
            <a:srgbClr val="F4BE82"/>
          </a:solidFill>
          <a:ln w="50800" cap="rnd" cmpd="thickThin"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10 Rectángulo"/>
          <p:cNvSpPr/>
          <p:nvPr/>
        </p:nvSpPr>
        <p:spPr>
          <a:xfrm flipV="1">
            <a:off x="6413500" y="3643313"/>
            <a:ext cx="2730500" cy="247650"/>
          </a:xfrm>
          <a:prstGeom prst="rect">
            <a:avLst/>
          </a:prstGeom>
          <a:solidFill>
            <a:srgbClr val="F4BE8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18 Rectángulo"/>
          <p:cNvSpPr/>
          <p:nvPr/>
        </p:nvSpPr>
        <p:spPr>
          <a:xfrm>
            <a:off x="0" y="0"/>
            <a:ext cx="9144000" cy="3701700"/>
          </a:xfrm>
          <a:prstGeom prst="rect">
            <a:avLst/>
          </a:prstGeom>
          <a:solidFill>
            <a:schemeClr val="accent1">
              <a:lumMod val="75000"/>
            </a:schemeClr>
          </a:solidFill>
          <a:ln w="50800" cap="rnd" cmpd="thickThin"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7" name="rg_hi" descr="http://t2.gstatic.com/images?q=tbn:ANd9GcRmFGAPlEjxXTjktHak1SJnSguweJaKaS99gjCRBSeqmYMhYHC2">
            <a:hlinkClick r:id="rId2"/>
          </p:cNvPr>
          <p:cNvPicPr>
            <a:picLocks noChangeAspect="1" noChangeArrowheads="1"/>
          </p:cNvPicPr>
          <p:nvPr userDrawn="1"/>
        </p:nvPicPr>
        <p:blipFill>
          <a:blip r:embed="rId3" r:link="rId4">
            <a:clrChange>
              <a:clrFrom>
                <a:srgbClr val="FFFFFF"/>
              </a:clrFrom>
              <a:clrTo>
                <a:srgbClr val="FFFFFF">
                  <a:alpha val="0"/>
                </a:srgbClr>
              </a:clrTo>
            </a:clrChange>
            <a:lum contrast="20000"/>
          </a:blip>
          <a:srcRect/>
          <a:stretch>
            <a:fillRect/>
          </a:stretch>
        </p:blipFill>
        <p:spPr bwMode="auto">
          <a:xfrm>
            <a:off x="7519988" y="111125"/>
            <a:ext cx="1314450" cy="603250"/>
          </a:xfrm>
          <a:prstGeom prst="rect">
            <a:avLst/>
          </a:prstGeom>
          <a:noFill/>
          <a:ln w="9525">
            <a:noFill/>
            <a:miter lim="800000"/>
            <a:headEnd/>
            <a:tailEnd/>
          </a:ln>
        </p:spPr>
      </p:pic>
      <p:pic>
        <p:nvPicPr>
          <p:cNvPr id="18" name="Picture 2"/>
          <p:cNvPicPr>
            <a:picLocks noChangeAspect="1" noChangeArrowheads="1"/>
          </p:cNvPicPr>
          <p:nvPr userDrawn="1"/>
        </p:nvPicPr>
        <p:blipFill>
          <a:blip r:embed="rId5"/>
          <a:srcRect/>
          <a:stretch>
            <a:fillRect/>
          </a:stretch>
        </p:blipFill>
        <p:spPr bwMode="auto">
          <a:xfrm>
            <a:off x="395288" y="152400"/>
            <a:ext cx="1543050" cy="612775"/>
          </a:xfrm>
          <a:prstGeom prst="rect">
            <a:avLst/>
          </a:prstGeom>
          <a:noFill/>
          <a:ln w="9525">
            <a:noFill/>
            <a:miter lim="800000"/>
            <a:headEnd/>
            <a:tailEnd/>
          </a:ln>
        </p:spPr>
      </p:pic>
      <p:sp>
        <p:nvSpPr>
          <p:cNvPr id="8" name="7 Título"/>
          <p:cNvSpPr>
            <a:spLocks noGrp="1"/>
          </p:cNvSpPr>
          <p:nvPr>
            <p:ph type="ctrTitle"/>
          </p:nvPr>
        </p:nvSpPr>
        <p:spPr>
          <a:xfrm>
            <a:off x="457200" y="1916832"/>
            <a:ext cx="8458200" cy="1470025"/>
          </a:xfrm>
        </p:spPr>
        <p:txBody>
          <a:bodyPr anchor="b"/>
          <a:lstStyle>
            <a:lvl1pPr>
              <a:defRPr sz="4400">
                <a:solidFill>
                  <a:schemeClr val="bg1"/>
                </a:solidFill>
              </a:defRPr>
            </a:lvl1pPr>
          </a:lstStyle>
          <a:p>
            <a:r>
              <a:rPr lang="es-ES" dirty="0" smtClean="0"/>
              <a:t>Haga clic para modificar el estilo de título del patrón</a:t>
            </a:r>
            <a:endParaRPr lang="en-US" dirty="0"/>
          </a:p>
        </p:txBody>
      </p:sp>
      <p:sp>
        <p:nvSpPr>
          <p:cNvPr id="9" name="8 Subtítulo"/>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19" name="27 Marcador de fecha"/>
          <p:cNvSpPr>
            <a:spLocks noGrp="1"/>
          </p:cNvSpPr>
          <p:nvPr>
            <p:ph type="dt" sz="half" idx="10"/>
          </p:nvPr>
        </p:nvSpPr>
        <p:spPr>
          <a:xfrm>
            <a:off x="6705600" y="4206875"/>
            <a:ext cx="960438" cy="457200"/>
          </a:xfrm>
        </p:spPr>
        <p:txBody>
          <a:bodyPr/>
          <a:lstStyle>
            <a:lvl1pPr>
              <a:defRPr/>
            </a:lvl1pPr>
          </a:lstStyle>
          <a:p>
            <a:pPr>
              <a:defRPr/>
            </a:pPr>
            <a:fld id="{882DA8F6-8A1C-465A-B86B-31FCEEC78A6E}" type="datetime1">
              <a:rPr lang="es-MX"/>
              <a:pPr>
                <a:defRPr/>
              </a:pPr>
              <a:t>22/09/2011</a:t>
            </a:fld>
            <a:endParaRPr lang="es-MX"/>
          </a:p>
        </p:txBody>
      </p:sp>
      <p:sp>
        <p:nvSpPr>
          <p:cNvPr id="20" name="16 Marcador de pie de página"/>
          <p:cNvSpPr>
            <a:spLocks noGrp="1"/>
          </p:cNvSpPr>
          <p:nvPr>
            <p:ph type="ftr" sz="quarter" idx="11"/>
          </p:nvPr>
        </p:nvSpPr>
        <p:spPr>
          <a:xfrm>
            <a:off x="5410200" y="4205288"/>
            <a:ext cx="1295400" cy="457200"/>
          </a:xfrm>
        </p:spPr>
        <p:txBody>
          <a:bodyPr/>
          <a:lstStyle>
            <a:lvl1pPr>
              <a:defRPr/>
            </a:lvl1pPr>
          </a:lstStyle>
          <a:p>
            <a:pPr>
              <a:defRPr/>
            </a:pPr>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339DBE81-9E13-467B-B2B3-57F010BC345F}" type="datetime1">
              <a:rPr lang="es-MX"/>
              <a:pPr>
                <a:defRPr/>
              </a:pPr>
              <a:t>22/09/2011</a:t>
            </a:fld>
            <a:endParaRPr lang="es-MX"/>
          </a:p>
        </p:txBody>
      </p:sp>
      <p:sp>
        <p:nvSpPr>
          <p:cNvPr id="5" name="2 Marcador de pie de página"/>
          <p:cNvSpPr>
            <a:spLocks noGrp="1"/>
          </p:cNvSpPr>
          <p:nvPr>
            <p:ph type="ftr" sz="quarter" idx="11"/>
          </p:nvPr>
        </p:nvSpPr>
        <p:spPr>
          <a:ln/>
        </p:spPr>
        <p:txBody>
          <a:bodyPr/>
          <a:lstStyle>
            <a:lvl1pPr>
              <a:defRPr/>
            </a:lvl1pPr>
          </a:lstStyle>
          <a:p>
            <a:pPr>
              <a:defRPr/>
            </a:pPr>
            <a:endParaRPr lang="es-MX"/>
          </a:p>
        </p:txBody>
      </p:sp>
      <p:sp>
        <p:nvSpPr>
          <p:cNvPr id="6" name="22 Marcador de número de diapositiva"/>
          <p:cNvSpPr>
            <a:spLocks noGrp="1"/>
          </p:cNvSpPr>
          <p:nvPr>
            <p:ph type="sldNum" sz="quarter" idx="12"/>
          </p:nvPr>
        </p:nvSpPr>
        <p:spPr/>
        <p:txBody>
          <a:bodyPr/>
          <a:lstStyle>
            <a:lvl1pPr>
              <a:defRPr/>
            </a:lvl1pPr>
          </a:lstStyle>
          <a:p>
            <a:pPr>
              <a:defRPr/>
            </a:pPr>
            <a:fld id="{C70EA19D-D5DE-4965-86F2-7D4C1D2F0AFD}" type="slidenum">
              <a:rPr lang="es-MX"/>
              <a:pPr>
                <a:defRPr/>
              </a:pPr>
              <a:t>‹#›</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1143000"/>
            <a:ext cx="1905000" cy="54864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143000"/>
            <a:ext cx="62484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421AD93A-BDBC-4F9E-A5BE-BB5CA431DA95}" type="datetime1">
              <a:rPr lang="es-MX"/>
              <a:pPr>
                <a:defRPr/>
              </a:pPr>
              <a:t>22/09/2011</a:t>
            </a:fld>
            <a:endParaRPr lang="es-MX"/>
          </a:p>
        </p:txBody>
      </p:sp>
      <p:sp>
        <p:nvSpPr>
          <p:cNvPr id="5" name="2 Marcador de pie de página"/>
          <p:cNvSpPr>
            <a:spLocks noGrp="1"/>
          </p:cNvSpPr>
          <p:nvPr>
            <p:ph type="ftr" sz="quarter" idx="11"/>
          </p:nvPr>
        </p:nvSpPr>
        <p:spPr>
          <a:ln/>
        </p:spPr>
        <p:txBody>
          <a:bodyPr/>
          <a:lstStyle>
            <a:lvl1pPr>
              <a:defRPr/>
            </a:lvl1pPr>
          </a:lstStyle>
          <a:p>
            <a:pPr>
              <a:defRPr/>
            </a:pPr>
            <a:endParaRPr lang="es-MX"/>
          </a:p>
        </p:txBody>
      </p:sp>
      <p:sp>
        <p:nvSpPr>
          <p:cNvPr id="6" name="22 Marcador de número de diapositiva"/>
          <p:cNvSpPr>
            <a:spLocks noGrp="1"/>
          </p:cNvSpPr>
          <p:nvPr>
            <p:ph type="sldNum" sz="quarter" idx="12"/>
          </p:nvPr>
        </p:nvSpPr>
        <p:spPr/>
        <p:txBody>
          <a:bodyPr/>
          <a:lstStyle>
            <a:lvl1pPr>
              <a:defRPr/>
            </a:lvl1pPr>
          </a:lstStyle>
          <a:p>
            <a:pPr>
              <a:defRPr/>
            </a:pPr>
            <a:fld id="{049D51C5-3675-40B0-92F8-0AB62DB02969}" type="slidenum">
              <a:rPr lang="es-MX"/>
              <a:pPr>
                <a:defRPr/>
              </a:pPr>
              <a:t>‹#›</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A04CE017-64B2-44AF-BC95-4C9525FAA206}" type="datetime1">
              <a:rPr lang="es-MX"/>
              <a:pPr>
                <a:defRPr/>
              </a:pPr>
              <a:t>22/09/2011</a:t>
            </a:fld>
            <a:endParaRPr lang="es-MX"/>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a:xfrm>
            <a:off x="8388350" y="6453188"/>
            <a:ext cx="762000" cy="365125"/>
          </a:xfrm>
        </p:spPr>
        <p:txBody>
          <a:bodyPr/>
          <a:lstStyle>
            <a:lvl1pPr>
              <a:defRPr sz="800" smtClean="0">
                <a:solidFill>
                  <a:srgbClr val="630101"/>
                </a:solidFill>
                <a:latin typeface="Arial" pitchFamily="34" charset="0"/>
                <a:cs typeface="Arial" pitchFamily="34" charset="0"/>
              </a:defRPr>
            </a:lvl1pPr>
          </a:lstStyle>
          <a:p>
            <a:pPr>
              <a:defRPr/>
            </a:pPr>
            <a:fld id="{F79E9289-9D7C-4F59-A067-A9E5F3E4EB46}" type="slidenum">
              <a:rPr lang="es-MX"/>
              <a:pPr>
                <a:defRPr/>
              </a:pPr>
              <a:t>‹#›</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13 Marcador de fecha"/>
          <p:cNvSpPr>
            <a:spLocks noGrp="1"/>
          </p:cNvSpPr>
          <p:nvPr>
            <p:ph type="dt" sz="half" idx="10"/>
          </p:nvPr>
        </p:nvSpPr>
        <p:spPr/>
        <p:txBody>
          <a:bodyPr/>
          <a:lstStyle>
            <a:lvl1pPr>
              <a:defRPr/>
            </a:lvl1pPr>
          </a:lstStyle>
          <a:p>
            <a:pPr>
              <a:defRPr/>
            </a:pPr>
            <a:fld id="{74E0C63C-398C-4965-A601-1A612CF11195}" type="datetime1">
              <a:rPr lang="es-MX"/>
              <a:pPr>
                <a:defRPr/>
              </a:pPr>
              <a:t>22/09/2011</a:t>
            </a:fld>
            <a:endParaRPr lang="es-MX"/>
          </a:p>
        </p:txBody>
      </p:sp>
      <p:sp>
        <p:nvSpPr>
          <p:cNvPr id="5" name="2 Marcador de pie de página"/>
          <p:cNvSpPr>
            <a:spLocks noGrp="1"/>
          </p:cNvSpPr>
          <p:nvPr>
            <p:ph type="ftr" sz="quarter" idx="11"/>
          </p:nvPr>
        </p:nvSpPr>
        <p:spPr>
          <a:ln/>
        </p:spPr>
        <p:txBody>
          <a:bodyPr/>
          <a:lstStyle>
            <a:lvl1pPr>
              <a:defRPr/>
            </a:lvl1pPr>
          </a:lstStyle>
          <a:p>
            <a:pPr>
              <a:defRPr/>
            </a:pPr>
            <a:endParaRPr lang="es-MX"/>
          </a:p>
        </p:txBody>
      </p:sp>
      <p:sp>
        <p:nvSpPr>
          <p:cNvPr id="6" name="22 Marcador de número de diapositiva"/>
          <p:cNvSpPr>
            <a:spLocks noGrp="1"/>
          </p:cNvSpPr>
          <p:nvPr>
            <p:ph type="sldNum" sz="quarter" idx="12"/>
          </p:nvPr>
        </p:nvSpPr>
        <p:spPr/>
        <p:txBody>
          <a:bodyPr/>
          <a:lstStyle>
            <a:lvl1pPr>
              <a:defRPr/>
            </a:lvl1pPr>
          </a:lstStyle>
          <a:p>
            <a:pPr>
              <a:defRPr/>
            </a:pPr>
            <a:fld id="{02AD6EAA-F982-4E9F-870C-0B32DF63FCBA}" type="slidenum">
              <a:rPr lang="es-MX"/>
              <a:pPr>
                <a:defRPr/>
              </a:pPr>
              <a:t>‹#›</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0472738D-5206-495E-BAD5-3EB69170360E}" type="datetime1">
              <a:rPr lang="es-MX"/>
              <a:pPr>
                <a:defRPr/>
              </a:pPr>
              <a:t>22/09/2011</a:t>
            </a:fld>
            <a:endParaRPr lang="es-MX"/>
          </a:p>
        </p:txBody>
      </p:sp>
      <p:sp>
        <p:nvSpPr>
          <p:cNvPr id="6" name="2 Marcador de pie de página"/>
          <p:cNvSpPr>
            <a:spLocks noGrp="1"/>
          </p:cNvSpPr>
          <p:nvPr>
            <p:ph type="ftr" sz="quarter" idx="11"/>
          </p:nvPr>
        </p:nvSpPr>
        <p:spPr>
          <a:ln/>
        </p:spPr>
        <p:txBody>
          <a:bodyPr/>
          <a:lstStyle>
            <a:lvl1pPr>
              <a:defRPr/>
            </a:lvl1pPr>
          </a:lstStyle>
          <a:p>
            <a:pPr>
              <a:defRPr/>
            </a:pPr>
            <a:endParaRPr lang="es-MX"/>
          </a:p>
        </p:txBody>
      </p:sp>
      <p:sp>
        <p:nvSpPr>
          <p:cNvPr id="7" name="22 Marcador de número de diapositiva"/>
          <p:cNvSpPr>
            <a:spLocks noGrp="1"/>
          </p:cNvSpPr>
          <p:nvPr>
            <p:ph type="sldNum" sz="quarter" idx="12"/>
          </p:nvPr>
        </p:nvSpPr>
        <p:spPr/>
        <p:txBody>
          <a:bodyPr/>
          <a:lstStyle>
            <a:lvl1pPr>
              <a:defRPr/>
            </a:lvl1pPr>
          </a:lstStyle>
          <a:p>
            <a:pPr>
              <a:defRPr/>
            </a:pPr>
            <a:fld id="{CEBF71CB-CB70-4715-85AA-CEAB43170A00}" type="slidenum">
              <a:rPr lang="es-MX"/>
              <a:pPr>
                <a:defRPr/>
              </a:pPr>
              <a:t>‹#›</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81000" y="1143000"/>
            <a:ext cx="8382000" cy="1069848"/>
          </a:xfrm>
        </p:spPr>
        <p:txBody>
          <a:bodyPr/>
          <a:lstStyle>
            <a:lvl1pPr>
              <a:defRPr sz="4000" b="0" i="0"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25 Marcador de fecha"/>
          <p:cNvSpPr>
            <a:spLocks noGrp="1"/>
          </p:cNvSpPr>
          <p:nvPr>
            <p:ph type="dt" sz="half" idx="10"/>
          </p:nvPr>
        </p:nvSpPr>
        <p:spPr/>
        <p:txBody>
          <a:bodyPr rtlCol="0"/>
          <a:lstStyle>
            <a:lvl1pPr>
              <a:defRPr/>
            </a:lvl1pPr>
          </a:lstStyle>
          <a:p>
            <a:pPr>
              <a:defRPr/>
            </a:pPr>
            <a:fld id="{233E0A39-5077-40D7-924D-12B86D7F9A52}" type="datetime1">
              <a:rPr lang="es-MX"/>
              <a:pPr>
                <a:defRPr/>
              </a:pPr>
              <a:t>22/09/2011</a:t>
            </a:fld>
            <a:endParaRPr lang="es-MX"/>
          </a:p>
        </p:txBody>
      </p:sp>
      <p:sp>
        <p:nvSpPr>
          <p:cNvPr id="8" name="26 Marcador de número de diapositiva"/>
          <p:cNvSpPr>
            <a:spLocks noGrp="1"/>
          </p:cNvSpPr>
          <p:nvPr>
            <p:ph type="sldNum" sz="quarter" idx="11"/>
          </p:nvPr>
        </p:nvSpPr>
        <p:spPr/>
        <p:txBody>
          <a:bodyPr rtlCol="0"/>
          <a:lstStyle>
            <a:lvl1pPr>
              <a:defRPr/>
            </a:lvl1pPr>
          </a:lstStyle>
          <a:p>
            <a:pPr>
              <a:defRPr/>
            </a:pPr>
            <a:fld id="{39AC7AFB-D98A-4EE3-A216-4BED51591CA5}" type="slidenum">
              <a:rPr lang="es-MX"/>
              <a:pPr>
                <a:defRPr/>
              </a:pPr>
              <a:t>‹#›</a:t>
            </a:fld>
            <a:endParaRPr lang="es-MX"/>
          </a:p>
        </p:txBody>
      </p:sp>
      <p:sp>
        <p:nvSpPr>
          <p:cNvPr id="9" name="27 Marcador de pie de página"/>
          <p:cNvSpPr>
            <a:spLocks noGrp="1"/>
          </p:cNvSpPr>
          <p:nvPr>
            <p:ph type="ftr" sz="quarter" idx="12"/>
          </p:nvPr>
        </p:nvSpPr>
        <p:spPr/>
        <p:txBody>
          <a:bodyPr rtlCol="0"/>
          <a:lstStyle>
            <a:lvl1pPr>
              <a:defRPr/>
            </a:lvl1pPr>
          </a:lstStyle>
          <a:p>
            <a:pPr>
              <a:defRPr/>
            </a:pPr>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43000"/>
            <a:ext cx="8229600" cy="1069848"/>
          </a:xfrm>
        </p:spPr>
        <p:txBody>
          <a:bodyPr/>
          <a:lstStyle>
            <a:lvl1pPr>
              <a:defRPr sz="4000">
                <a:solidFill>
                  <a:schemeClr val="tx2"/>
                </a:solidFill>
              </a:defRPr>
            </a:lvl1pPr>
          </a:lstStyle>
          <a:p>
            <a:r>
              <a:rPr lang="es-ES" smtClean="0"/>
              <a:t>Haga clic para modificar el estilo de título del patrón</a:t>
            </a:r>
            <a:endParaRPr lang="en-US"/>
          </a:p>
        </p:txBody>
      </p:sp>
      <p:sp>
        <p:nvSpPr>
          <p:cNvPr id="3" name="2 Marcador de fecha"/>
          <p:cNvSpPr>
            <a:spLocks noGrp="1"/>
          </p:cNvSpPr>
          <p:nvPr>
            <p:ph type="dt" sz="half" idx="10"/>
          </p:nvPr>
        </p:nvSpPr>
        <p:spPr>
          <a:xfrm>
            <a:off x="6583363" y="612775"/>
            <a:ext cx="957262" cy="457200"/>
          </a:xfrm>
        </p:spPr>
        <p:txBody>
          <a:bodyPr/>
          <a:lstStyle>
            <a:lvl1pPr>
              <a:defRPr/>
            </a:lvl1pPr>
          </a:lstStyle>
          <a:p>
            <a:pPr>
              <a:defRPr/>
            </a:pPr>
            <a:fld id="{1B9ACCA4-E02B-4D3F-BD95-C09CE4341298}" type="datetime1">
              <a:rPr lang="es-MX"/>
              <a:pPr>
                <a:defRPr/>
              </a:pPr>
              <a:t>22/09/2011</a:t>
            </a:fld>
            <a:endParaRPr lang="es-MX"/>
          </a:p>
        </p:txBody>
      </p:sp>
      <p:sp>
        <p:nvSpPr>
          <p:cNvPr id="4" name="3 Marcador de pie de página"/>
          <p:cNvSpPr>
            <a:spLocks noGrp="1"/>
          </p:cNvSpPr>
          <p:nvPr>
            <p:ph type="ftr" sz="quarter" idx="11"/>
          </p:nvPr>
        </p:nvSpPr>
        <p:spPr/>
        <p:txBody>
          <a:bodyPr/>
          <a:lstStyle>
            <a:lvl1pPr>
              <a:defRPr/>
            </a:lvl1pPr>
          </a:lstStyle>
          <a:p>
            <a:pPr>
              <a:defRPr/>
            </a:pPr>
            <a:endParaRPr lang="es-MX"/>
          </a:p>
        </p:txBody>
      </p:sp>
      <p:sp>
        <p:nvSpPr>
          <p:cNvPr id="5" name="4 Marcador de número de diapositiva"/>
          <p:cNvSpPr>
            <a:spLocks noGrp="1"/>
          </p:cNvSpPr>
          <p:nvPr>
            <p:ph type="sldNum" sz="quarter" idx="12"/>
          </p:nvPr>
        </p:nvSpPr>
        <p:spPr/>
        <p:txBody>
          <a:bodyPr/>
          <a:lstStyle>
            <a:lvl1pPr>
              <a:defRPr/>
            </a:lvl1pPr>
          </a:lstStyle>
          <a:p>
            <a:pPr>
              <a:defRPr/>
            </a:pPr>
            <a:fld id="{58140477-EF0E-4783-BD3C-7FD32F9DD173}" type="slidenum">
              <a:rPr lang="es-MX"/>
              <a:pPr>
                <a:defRPr/>
              </a:pPr>
              <a:t>‹#›</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B846E86E-BAAD-4D2B-A819-ECAE4447BFA1}" type="datetime1">
              <a:rPr lang="es-MX"/>
              <a:pPr>
                <a:defRPr/>
              </a:pPr>
              <a:t>22/09/2011</a:t>
            </a:fld>
            <a:endParaRPr lang="es-MX"/>
          </a:p>
        </p:txBody>
      </p:sp>
      <p:sp>
        <p:nvSpPr>
          <p:cNvPr id="3" name="2 Marcador de pie de página"/>
          <p:cNvSpPr>
            <a:spLocks noGrp="1"/>
          </p:cNvSpPr>
          <p:nvPr>
            <p:ph type="ftr" sz="quarter" idx="11"/>
          </p:nvPr>
        </p:nvSpPr>
        <p:spPr>
          <a:ln/>
        </p:spPr>
        <p:txBody>
          <a:bodyPr/>
          <a:lstStyle>
            <a:lvl1pPr>
              <a:defRPr/>
            </a:lvl1pPr>
          </a:lstStyle>
          <a:p>
            <a:pPr>
              <a:defRPr/>
            </a:pPr>
            <a:endParaRPr lang="es-MX"/>
          </a:p>
        </p:txBody>
      </p:sp>
      <p:sp>
        <p:nvSpPr>
          <p:cNvPr id="4" name="22 Marcador de número de diapositiva"/>
          <p:cNvSpPr>
            <a:spLocks noGrp="1"/>
          </p:cNvSpPr>
          <p:nvPr>
            <p:ph type="sldNum" sz="quarter" idx="12"/>
          </p:nvPr>
        </p:nvSpPr>
        <p:spPr/>
        <p:txBody>
          <a:bodyPr/>
          <a:lstStyle>
            <a:lvl1pPr>
              <a:defRPr/>
            </a:lvl1pPr>
          </a:lstStyle>
          <a:p>
            <a:pPr>
              <a:defRPr/>
            </a:pPr>
            <a:fld id="{AAC56CB1-AFDE-4541-8630-1F92518B78E2}" type="slidenum">
              <a:rPr lang="es-MX"/>
              <a:pPr>
                <a:defRPr/>
              </a:pPr>
              <a:t>‹#›</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353496" y="1101970"/>
            <a:ext cx="3383280" cy="877824"/>
          </a:xfrm>
        </p:spPr>
        <p:txBody>
          <a:bodyPr anchor="b"/>
          <a:lstStyle>
            <a:lvl1pPr algn="l">
              <a:buNone/>
              <a:defRPr sz="1800" b="1"/>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B0720B05-5C89-418B-AF0F-3F26D222238B}" type="datetime1">
              <a:rPr lang="es-MX"/>
              <a:pPr>
                <a:defRPr/>
              </a:pPr>
              <a:t>22/09/2011</a:t>
            </a:fld>
            <a:endParaRPr lang="es-MX"/>
          </a:p>
        </p:txBody>
      </p:sp>
      <p:sp>
        <p:nvSpPr>
          <p:cNvPr id="6" name="2 Marcador de pie de página"/>
          <p:cNvSpPr>
            <a:spLocks noGrp="1"/>
          </p:cNvSpPr>
          <p:nvPr>
            <p:ph type="ftr" sz="quarter" idx="11"/>
          </p:nvPr>
        </p:nvSpPr>
        <p:spPr>
          <a:ln/>
        </p:spPr>
        <p:txBody>
          <a:bodyPr/>
          <a:lstStyle>
            <a:lvl1pPr>
              <a:defRPr/>
            </a:lvl1pPr>
          </a:lstStyle>
          <a:p>
            <a:pPr>
              <a:defRPr/>
            </a:pPr>
            <a:endParaRPr lang="es-MX"/>
          </a:p>
        </p:txBody>
      </p:sp>
      <p:sp>
        <p:nvSpPr>
          <p:cNvPr id="7" name="22 Marcador de número de diapositiva"/>
          <p:cNvSpPr>
            <a:spLocks noGrp="1"/>
          </p:cNvSpPr>
          <p:nvPr>
            <p:ph type="sldNum" sz="quarter" idx="12"/>
          </p:nvPr>
        </p:nvSpPr>
        <p:spPr/>
        <p:txBody>
          <a:bodyPr/>
          <a:lstStyle>
            <a:lvl1pPr>
              <a:defRPr/>
            </a:lvl1pPr>
          </a:lstStyle>
          <a:p>
            <a:pPr>
              <a:defRPr/>
            </a:pPr>
            <a:fld id="{D4ABBE5C-3456-429F-AEF6-CDF8BD4DC2FD}" type="slidenum">
              <a:rPr lang="es-MX"/>
              <a:pPr>
                <a:defRPr/>
              </a:pPr>
              <a:t>‹#›</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13 Marcador de fecha"/>
          <p:cNvSpPr>
            <a:spLocks noGrp="1"/>
          </p:cNvSpPr>
          <p:nvPr>
            <p:ph type="dt" sz="half" idx="10"/>
          </p:nvPr>
        </p:nvSpPr>
        <p:spPr/>
        <p:txBody>
          <a:bodyPr/>
          <a:lstStyle>
            <a:lvl1pPr>
              <a:defRPr/>
            </a:lvl1pPr>
          </a:lstStyle>
          <a:p>
            <a:pPr>
              <a:defRPr/>
            </a:pPr>
            <a:fld id="{2BE2812A-1295-4C43-BFF2-CF763D0AB4AD}" type="datetime1">
              <a:rPr lang="es-MX"/>
              <a:pPr>
                <a:defRPr/>
              </a:pPr>
              <a:t>22/09/2011</a:t>
            </a:fld>
            <a:endParaRPr lang="es-MX"/>
          </a:p>
        </p:txBody>
      </p:sp>
      <p:sp>
        <p:nvSpPr>
          <p:cNvPr id="6" name="2 Marcador de pie de página"/>
          <p:cNvSpPr>
            <a:spLocks noGrp="1"/>
          </p:cNvSpPr>
          <p:nvPr>
            <p:ph type="ftr" sz="quarter" idx="11"/>
          </p:nvPr>
        </p:nvSpPr>
        <p:spPr>
          <a:ln/>
        </p:spPr>
        <p:txBody>
          <a:bodyPr/>
          <a:lstStyle>
            <a:lvl1pPr>
              <a:defRPr/>
            </a:lvl1pPr>
          </a:lstStyle>
          <a:p>
            <a:pPr>
              <a:defRPr/>
            </a:pPr>
            <a:endParaRPr lang="es-MX"/>
          </a:p>
        </p:txBody>
      </p:sp>
      <p:sp>
        <p:nvSpPr>
          <p:cNvPr id="7" name="22 Marcador de número de diapositiva"/>
          <p:cNvSpPr>
            <a:spLocks noGrp="1"/>
          </p:cNvSpPr>
          <p:nvPr>
            <p:ph type="sldNum" sz="quarter" idx="12"/>
          </p:nvPr>
        </p:nvSpPr>
        <p:spPr/>
        <p:txBody>
          <a:bodyPr/>
          <a:lstStyle>
            <a:lvl1pPr>
              <a:defRPr/>
            </a:lvl1pPr>
          </a:lstStyle>
          <a:p>
            <a:pPr>
              <a:defRPr/>
            </a:pPr>
            <a:fld id="{94452CFE-C861-46A3-BC87-82AC875E5CF0}" type="slidenum">
              <a:rPr lang="es-MX"/>
              <a:pPr>
                <a:defRPr/>
              </a:pPr>
              <a:t>‹#›</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google.com.mx/imgres?q=snte&amp;um=1&amp;hl=es&amp;sa=N&amp;biw=1378&amp;bih=844&amp;tbm=isch&amp;tbnid=AJ-6bl6P3UA4PM:&amp;imgrefurl=http://www.elcirculorojo.com.mx/local/entrega-snte-pliego-petitorio-de-demanda-salarial-y-de-prestaciones-al-gobierno-del-estado/&amp;docid=ZswWG4J5rPpfVM&amp;w=1600&amp;h=738&amp;ei=foQwTt-zFaHmiAL9k9S_Bg&amp;zoom=1"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http://t2.gstatic.com/images?q=tbn:ANd9GcRmFGAPlEjxXTjktHak1SJnSguweJaKaS99gjCRBSeqmYMhYHC2"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27 Rectángulo"/>
          <p:cNvSpPr/>
          <p:nvPr/>
        </p:nvSpPr>
        <p:spPr>
          <a:xfrm>
            <a:off x="0" y="536575"/>
            <a:ext cx="9144000" cy="84138"/>
          </a:xfrm>
          <a:prstGeom prst="rect">
            <a:avLst/>
          </a:prstGeom>
          <a:solidFill>
            <a:schemeClr val="accent6">
              <a:lumMod val="60000"/>
              <a:lumOff val="40000"/>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28 Rectángulo"/>
          <p:cNvSpPr/>
          <p:nvPr/>
        </p:nvSpPr>
        <p:spPr>
          <a:xfrm>
            <a:off x="0" y="-1"/>
            <a:ext cx="9144000" cy="359453"/>
          </a:xfrm>
          <a:prstGeom prst="rect">
            <a:avLst/>
          </a:prstGeom>
          <a:solidFill>
            <a:schemeClr val="accent1">
              <a:lumMod val="75000"/>
            </a:schemeClr>
          </a:solidFill>
          <a:ln w="50800" cap="rnd" cmpd="thickThin"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29 Rectángulo"/>
          <p:cNvSpPr/>
          <p:nvPr/>
        </p:nvSpPr>
        <p:spPr>
          <a:xfrm>
            <a:off x="0" y="359451"/>
            <a:ext cx="9144001" cy="289367"/>
          </a:xfrm>
          <a:prstGeom prst="rect">
            <a:avLst/>
          </a:prstGeom>
          <a:solidFill>
            <a:schemeClr val="accent6">
              <a:lumMod val="60000"/>
              <a:lumOff val="40000"/>
            </a:schemeClr>
          </a:solidFill>
          <a:ln w="50800" cap="rnd" cmpd="thickThin"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30 Rectángulo"/>
          <p:cNvSpPr/>
          <p:nvPr/>
        </p:nvSpPr>
        <p:spPr>
          <a:xfrm flipV="1">
            <a:off x="5410182" y="648819"/>
            <a:ext cx="3733819" cy="331909"/>
          </a:xfrm>
          <a:prstGeom prst="rect">
            <a:avLst/>
          </a:prstGeom>
          <a:solidFill>
            <a:schemeClr val="accent6">
              <a:lumMod val="60000"/>
              <a:lumOff val="40000"/>
            </a:schemeClr>
          </a:solidFill>
          <a:ln w="50800" cap="rnd" cmpd="thickThin"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31 Rectángulo"/>
          <p:cNvSpPr/>
          <p:nvPr/>
        </p:nvSpPr>
        <p:spPr>
          <a:xfrm flipV="1">
            <a:off x="5410200" y="548680"/>
            <a:ext cx="3733801" cy="360040"/>
          </a:xfrm>
          <a:prstGeom prst="rect">
            <a:avLst/>
          </a:prstGeom>
          <a:solidFill>
            <a:schemeClr val="accent6">
              <a:lumMod val="60000"/>
              <a:lumOff val="40000"/>
            </a:schemeClr>
          </a:solidFill>
          <a:ln w="50800" cap="rnd" cmpd="thickThin"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3" name="32 Rectángulo redondeado"/>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4" name="33 Rectángulo redondeado"/>
          <p:cNvSpPr/>
          <p:nvPr/>
        </p:nvSpPr>
        <p:spPr bwMode="white">
          <a:xfrm>
            <a:off x="7508875" y="5127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34 Rectángulo"/>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35 Rectángulo"/>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36 Rectángulo"/>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37 Rectángulo"/>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38 Rectángulo"/>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39 Rectángulo"/>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47" name="21 Marcador de título"/>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48" name="12 Marcador de texto"/>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0" sz="800" smtClean="0">
                <a:solidFill>
                  <a:schemeClr val="accent2"/>
                </a:solidFill>
                <a:latin typeface="+mn-lt"/>
              </a:defRPr>
            </a:lvl1pPr>
          </a:lstStyle>
          <a:p>
            <a:pPr>
              <a:defRPr/>
            </a:pPr>
            <a:fld id="{21CFB482-8F46-4403-B749-4FB35B40E1DC}" type="datetime1">
              <a:rPr lang="es-MX"/>
              <a:pPr>
                <a:defRPr/>
              </a:pPr>
              <a:t>22/09/2011</a:t>
            </a:fld>
            <a:endParaRPr lang="es-MX"/>
          </a:p>
        </p:txBody>
      </p:sp>
      <p:sp>
        <p:nvSpPr>
          <p:cNvPr id="3" name="2 Marcador de pie de página"/>
          <p:cNvSpPr>
            <a:spLocks noGrp="1"/>
          </p:cNvSpPr>
          <p:nvPr>
            <p:ph type="ftr" sz="quarter" idx="3"/>
          </p:nvPr>
        </p:nvSpPr>
        <p:spPr>
          <a:xfrm>
            <a:off x="5257800" y="612775"/>
            <a:ext cx="1325563" cy="45720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a:lstStyle>
            <a:lvl1pPr algn="r" eaLnBrk="1" fontAlgn="auto" latinLnBrk="0" hangingPunct="1">
              <a:spcBef>
                <a:spcPts val="0"/>
              </a:spcBef>
              <a:spcAft>
                <a:spcPts val="0"/>
              </a:spcAft>
              <a:defRPr kumimoji="0" sz="800">
                <a:solidFill>
                  <a:schemeClr val="accent2"/>
                </a:solidFill>
                <a:latin typeface="+mn-lt"/>
              </a:defRPr>
            </a:lvl1pPr>
          </a:lstStyle>
          <a:p>
            <a:pPr>
              <a:defRPr/>
            </a:pPr>
            <a:endParaRPr lang="es-MX"/>
          </a:p>
        </p:txBody>
      </p:sp>
      <p:sp>
        <p:nvSpPr>
          <p:cNvPr id="23" name="22 Marcador de número de diapositiva"/>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0" sz="1800" smtClean="0">
                <a:solidFill>
                  <a:srgbClr val="FFFFFF"/>
                </a:solidFill>
                <a:latin typeface="+mn-lt"/>
              </a:defRPr>
            </a:lvl1pPr>
          </a:lstStyle>
          <a:p>
            <a:pPr>
              <a:defRPr/>
            </a:pPr>
            <a:fld id="{9B69C0B0-B426-4CD3-9054-CCD2EB8EFC9B}" type="slidenum">
              <a:rPr lang="es-MX"/>
              <a:pPr>
                <a:defRPr/>
              </a:pPr>
              <a:t>‹#›</a:t>
            </a:fld>
            <a:endParaRPr lang="es-MX"/>
          </a:p>
        </p:txBody>
      </p:sp>
      <p:sp>
        <p:nvSpPr>
          <p:cNvPr id="20" name="19 Rectángulo"/>
          <p:cNvSpPr/>
          <p:nvPr/>
        </p:nvSpPr>
        <p:spPr>
          <a:xfrm>
            <a:off x="0" y="55563"/>
            <a:ext cx="9024938" cy="307975"/>
          </a:xfrm>
          <a:prstGeom prst="rect">
            <a:avLst/>
          </a:prstGeom>
        </p:spPr>
        <p:txBody>
          <a:bodyPr>
            <a:spAutoFit/>
          </a:bodyPr>
          <a:lstStyle/>
          <a:p>
            <a:pPr algn="ctr" fontAlgn="auto">
              <a:spcBef>
                <a:spcPts val="0"/>
              </a:spcBef>
              <a:spcAft>
                <a:spcPts val="0"/>
              </a:spcAft>
              <a:defRPr/>
            </a:pPr>
            <a:r>
              <a:rPr lang="es-MX" sz="1400" b="1" i="1" dirty="0">
                <a:solidFill>
                  <a:schemeClr val="bg1"/>
                </a:solidFill>
                <a:effectLst>
                  <a:outerShdw blurRad="38100" dist="38100" dir="2700000" algn="tl">
                    <a:srgbClr val="000000">
                      <a:alpha val="43137"/>
                    </a:srgbClr>
                  </a:outerShdw>
                </a:effectLst>
                <a:latin typeface="Arial" pitchFamily="34" charset="0"/>
                <a:cs typeface="Arial" pitchFamily="34" charset="0"/>
              </a:rPr>
              <a:t>COMISIÓN  NACIONAL  SEP-SNTE  DE  CARRERA  MAGISTERIAL</a:t>
            </a:r>
            <a:endParaRPr lang="es-MX" sz="1400" b="1" i="1" dirty="0">
              <a:effectLst>
                <a:outerShdw blurRad="38100" dist="38100" dir="2700000" algn="tl">
                  <a:srgbClr val="000000">
                    <a:alpha val="43137"/>
                  </a:srgbClr>
                </a:outerShdw>
              </a:effectLst>
              <a:latin typeface="Arial" pitchFamily="34" charset="0"/>
              <a:cs typeface="Arial" pitchFamily="34" charset="0"/>
            </a:endParaRPr>
          </a:p>
        </p:txBody>
      </p:sp>
      <p:pic>
        <p:nvPicPr>
          <p:cNvPr id="1053" name="rg_hi" descr="http://t2.gstatic.com/images?q=tbn:ANd9GcRmFGAPlEjxXTjktHak1SJnSguweJaKaS99gjCRBSeqmYMhYHC2">
            <a:hlinkClick r:id="rId13"/>
          </p:cNvPr>
          <p:cNvPicPr>
            <a:picLocks noChangeAspect="1" noChangeArrowheads="1"/>
          </p:cNvPicPr>
          <p:nvPr userDrawn="1"/>
        </p:nvPicPr>
        <p:blipFill>
          <a:blip r:embed="rId14" r:link="rId15">
            <a:clrChange>
              <a:clrFrom>
                <a:srgbClr val="FFFFFF"/>
              </a:clrFrom>
              <a:clrTo>
                <a:srgbClr val="FFFFFF">
                  <a:alpha val="0"/>
                </a:srgbClr>
              </a:clrTo>
            </a:clrChange>
            <a:lum contrast="20000"/>
          </a:blip>
          <a:srcRect/>
          <a:stretch>
            <a:fillRect/>
          </a:stretch>
        </p:blipFill>
        <p:spPr bwMode="auto">
          <a:xfrm>
            <a:off x="8202613" y="23813"/>
            <a:ext cx="739775" cy="339725"/>
          </a:xfrm>
          <a:prstGeom prst="rect">
            <a:avLst/>
          </a:prstGeom>
          <a:noFill/>
          <a:ln w="9525">
            <a:noFill/>
            <a:miter lim="800000"/>
            <a:headEnd/>
            <a:tailEnd/>
          </a:ln>
        </p:spPr>
      </p:pic>
      <p:pic>
        <p:nvPicPr>
          <p:cNvPr id="1054" name="Picture 2"/>
          <p:cNvPicPr>
            <a:picLocks noChangeAspect="1" noChangeArrowheads="1"/>
          </p:cNvPicPr>
          <p:nvPr userDrawn="1"/>
        </p:nvPicPr>
        <p:blipFill>
          <a:blip r:embed="rId16"/>
          <a:srcRect/>
          <a:stretch>
            <a:fillRect/>
          </a:stretch>
        </p:blipFill>
        <p:spPr bwMode="auto">
          <a:xfrm>
            <a:off x="138113" y="20638"/>
            <a:ext cx="769937" cy="317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4" r:id="rId1"/>
    <p:sldLayoutId id="2147483745" r:id="rId2"/>
    <p:sldLayoutId id="2147483743" r:id="rId3"/>
    <p:sldLayoutId id="2147483742" r:id="rId4"/>
    <p:sldLayoutId id="2147483746" r:id="rId5"/>
    <p:sldLayoutId id="2147483747" r:id="rId6"/>
    <p:sldLayoutId id="2147483741" r:id="rId7"/>
    <p:sldLayoutId id="2147483740" r:id="rId8"/>
    <p:sldLayoutId id="2147483739" r:id="rId9"/>
    <p:sldLayoutId id="2147483738" r:id="rId10"/>
    <p:sldLayoutId id="2147483737" r:id="rId11"/>
  </p:sldLayoutIdLst>
  <p:hf hdr="0" ftr="0" dt="0"/>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Trebuchet MS" pitchFamily="34" charset="0"/>
        </a:defRPr>
      </a:lvl2pPr>
      <a:lvl3pPr algn="l" rtl="0" fontAlgn="base">
        <a:spcBef>
          <a:spcPct val="0"/>
        </a:spcBef>
        <a:spcAft>
          <a:spcPct val="0"/>
        </a:spcAft>
        <a:defRPr sz="4000">
          <a:solidFill>
            <a:schemeClr val="tx2"/>
          </a:solidFill>
          <a:latin typeface="Trebuchet MS" pitchFamily="34" charset="0"/>
        </a:defRPr>
      </a:lvl3pPr>
      <a:lvl4pPr algn="l" rtl="0" fontAlgn="base">
        <a:spcBef>
          <a:spcPct val="0"/>
        </a:spcBef>
        <a:spcAft>
          <a:spcPct val="0"/>
        </a:spcAft>
        <a:defRPr sz="4000">
          <a:solidFill>
            <a:schemeClr val="tx2"/>
          </a:solidFill>
          <a:latin typeface="Trebuchet MS" pitchFamily="34" charset="0"/>
        </a:defRPr>
      </a:lvl4pPr>
      <a:lvl5pPr algn="l" rtl="0" fontAlgn="base">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fontAlgn="base">
        <a:spcBef>
          <a:spcPts val="300"/>
        </a:spcBef>
        <a:spcAft>
          <a:spcPct val="0"/>
        </a:spcAft>
        <a:buClr>
          <a:srgbClr val="1B587C"/>
        </a:buClr>
        <a:buFont typeface="Georgia" pitchFamily="18" charset="0"/>
        <a:buChar char="•"/>
        <a:defRPr sz="2800" kern="1200">
          <a:solidFill>
            <a:schemeClr val="tx1"/>
          </a:solidFill>
          <a:latin typeface="+mn-lt"/>
          <a:ea typeface="+mn-ea"/>
          <a:cs typeface="+mn-cs"/>
        </a:defRPr>
      </a:lvl1pPr>
      <a:lvl2pPr marL="657225" indent="-246063" algn="l" rtl="0" fontAlgn="base">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fontAlgn="base">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fontAlgn="base">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fontAlgn="base">
        <a:spcBef>
          <a:spcPts val="300"/>
        </a:spcBef>
        <a:spcAft>
          <a:spcPct val="0"/>
        </a:spcAft>
        <a:buClr>
          <a:srgbClr val="1B587C"/>
        </a:buClr>
        <a:buFont typeface="Georgia" pitchFamily="18" charset="0"/>
        <a:buChar char="▫"/>
        <a:defRPr sz="2000" kern="1200">
          <a:solidFill>
            <a:srgbClr val="1B587C"/>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82550" y="115888"/>
            <a:ext cx="9026525" cy="585787"/>
          </a:xfrm>
          <a:prstGeom prst="rect">
            <a:avLst/>
          </a:prstGeom>
        </p:spPr>
        <p:txBody>
          <a:bodyPr>
            <a:spAutoFit/>
          </a:bodyPr>
          <a:lstStyle/>
          <a:p>
            <a:pPr algn="ctr" fontAlgn="auto">
              <a:spcBef>
                <a:spcPts val="0"/>
              </a:spcBef>
              <a:spcAft>
                <a:spcPts val="0"/>
              </a:spcAft>
              <a:defRPr/>
            </a:pPr>
            <a:r>
              <a:rPr lang="es-MX" sz="1600" b="1" i="1" dirty="0">
                <a:solidFill>
                  <a:schemeClr val="bg1"/>
                </a:solidFill>
                <a:effectLst>
                  <a:outerShdw blurRad="38100" dist="38100" dir="2700000" algn="tl">
                    <a:srgbClr val="000000">
                      <a:alpha val="43137"/>
                    </a:srgbClr>
                  </a:outerShdw>
                </a:effectLst>
                <a:latin typeface="Arial" pitchFamily="34" charset="0"/>
                <a:cs typeface="Arial" pitchFamily="34" charset="0"/>
              </a:rPr>
              <a:t>COMISIÓN  NACIONAL  SEP-SNTE  </a:t>
            </a:r>
          </a:p>
          <a:p>
            <a:pPr algn="ctr" fontAlgn="auto">
              <a:spcBef>
                <a:spcPts val="0"/>
              </a:spcBef>
              <a:spcAft>
                <a:spcPts val="0"/>
              </a:spcAft>
              <a:defRPr/>
            </a:pPr>
            <a:r>
              <a:rPr lang="es-MX" sz="1600" b="1" i="1" dirty="0">
                <a:solidFill>
                  <a:schemeClr val="bg1"/>
                </a:solidFill>
                <a:effectLst>
                  <a:outerShdw blurRad="38100" dist="38100" dir="2700000" algn="tl">
                    <a:srgbClr val="000000">
                      <a:alpha val="43137"/>
                    </a:srgbClr>
                  </a:outerShdw>
                </a:effectLst>
                <a:latin typeface="Arial" pitchFamily="34" charset="0"/>
                <a:cs typeface="Arial" pitchFamily="34" charset="0"/>
              </a:rPr>
              <a:t>DE  CARRERA  MAGISTERIAL</a:t>
            </a:r>
            <a:endParaRPr lang="es-MX" sz="1600" b="1" i="1" dirty="0">
              <a:effectLst>
                <a:outerShdw blurRad="38100" dist="38100" dir="2700000" algn="tl">
                  <a:srgbClr val="000000">
                    <a:alpha val="43137"/>
                  </a:srgbClr>
                </a:outerShdw>
              </a:effectLst>
              <a:latin typeface="Arial" pitchFamily="34" charset="0"/>
              <a:cs typeface="Arial" pitchFamily="34" charset="0"/>
            </a:endParaRPr>
          </a:p>
        </p:txBody>
      </p:sp>
      <p:sp>
        <p:nvSpPr>
          <p:cNvPr id="15363" name="3 Rectángulo"/>
          <p:cNvSpPr>
            <a:spLocks noChangeArrowheads="1"/>
          </p:cNvSpPr>
          <p:nvPr/>
        </p:nvSpPr>
        <p:spPr bwMode="auto">
          <a:xfrm>
            <a:off x="4283075" y="6186488"/>
            <a:ext cx="625475" cy="338137"/>
          </a:xfrm>
          <a:prstGeom prst="rect">
            <a:avLst/>
          </a:prstGeom>
          <a:noFill/>
          <a:ln w="9525">
            <a:noFill/>
            <a:miter lim="800000"/>
            <a:headEnd/>
            <a:tailEnd/>
          </a:ln>
        </p:spPr>
        <p:txBody>
          <a:bodyPr wrap="none">
            <a:spAutoFit/>
          </a:bodyPr>
          <a:lstStyle/>
          <a:p>
            <a:r>
              <a:rPr lang="es-MX" sz="1600">
                <a:cs typeface="Arial" charset="0"/>
              </a:rPr>
              <a:t>2011</a:t>
            </a:r>
          </a:p>
        </p:txBody>
      </p:sp>
      <p:sp>
        <p:nvSpPr>
          <p:cNvPr id="15364" name="4 Título"/>
          <p:cNvSpPr>
            <a:spLocks noGrp="1"/>
          </p:cNvSpPr>
          <p:nvPr>
            <p:ph type="ctrTitle"/>
          </p:nvPr>
        </p:nvSpPr>
        <p:spPr>
          <a:xfrm>
            <a:off x="457200" y="4437063"/>
            <a:ext cx="8458200" cy="1152525"/>
          </a:xfrm>
        </p:spPr>
        <p:txBody>
          <a:bodyPr/>
          <a:lstStyle/>
          <a:p>
            <a:pPr algn="ctr"/>
            <a:r>
              <a:rPr lang="es-MX" sz="2400" b="1" smtClean="0">
                <a:solidFill>
                  <a:schemeClr val="tx1"/>
                </a:solidFill>
                <a:latin typeface="Arial" charset="0"/>
                <a:cs typeface="Arial" charset="0"/>
              </a:rPr>
              <a:t>ASPECTOS FUNDAMENTALES PARA  EVALUAR EL</a:t>
            </a:r>
            <a:br>
              <a:rPr lang="es-MX" sz="2400" b="1" smtClean="0">
                <a:solidFill>
                  <a:schemeClr val="tx1"/>
                </a:solidFill>
                <a:latin typeface="Arial" charset="0"/>
                <a:cs typeface="Arial" charset="0"/>
              </a:rPr>
            </a:br>
            <a:r>
              <a:rPr lang="es-MX" sz="2400" b="1" smtClean="0">
                <a:solidFill>
                  <a:schemeClr val="tx1"/>
                </a:solidFill>
                <a:latin typeface="Arial" charset="0"/>
                <a:cs typeface="Arial" charset="0"/>
              </a:rPr>
              <a:t/>
            </a:r>
            <a:br>
              <a:rPr lang="es-MX" sz="2400" b="1" smtClean="0">
                <a:solidFill>
                  <a:schemeClr val="tx1"/>
                </a:solidFill>
                <a:latin typeface="Arial" charset="0"/>
                <a:cs typeface="Arial" charset="0"/>
              </a:rPr>
            </a:br>
            <a:r>
              <a:rPr lang="es-MX" sz="2400" b="1" smtClean="0">
                <a:solidFill>
                  <a:schemeClr val="tx1"/>
                </a:solidFill>
                <a:latin typeface="Arial" charset="0"/>
                <a:cs typeface="Arial" charset="0"/>
              </a:rPr>
              <a:t>FACTOR  ACTIVIDADES COCURRICULARES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4 Rectángulo"/>
          <p:cNvSpPr>
            <a:spLocks noChangeArrowheads="1"/>
          </p:cNvSpPr>
          <p:nvPr/>
        </p:nvSpPr>
        <p:spPr bwMode="auto">
          <a:xfrm>
            <a:off x="5596615" y="548680"/>
            <a:ext cx="3528392" cy="338554"/>
          </a:xfrm>
          <a:prstGeom prst="rect">
            <a:avLst/>
          </a:prstGeom>
          <a:noFill/>
          <a:ln>
            <a:noFill/>
          </a:ln>
          <a:extLst/>
        </p:spPr>
        <p:txBody>
          <a:bodyPr>
            <a:spAutoFit/>
          </a:bodyPr>
          <a:lstStyle/>
          <a:p>
            <a:pPr algn="ctr">
              <a:buClr>
                <a:srgbClr val="083763"/>
              </a:buClr>
              <a:buSzPct val="95000"/>
              <a:defRPr/>
            </a:pPr>
            <a:r>
              <a:rPr lang="es-MX" sz="16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ea typeface="+mj-ea"/>
                <a:cs typeface="Arial" pitchFamily="34" charset="0"/>
              </a:rPr>
              <a:t>ASIGNACIÓN DE PUNTAJES</a:t>
            </a:r>
          </a:p>
        </p:txBody>
      </p:sp>
      <p:sp>
        <p:nvSpPr>
          <p:cNvPr id="4" name="4 Rectángulo"/>
          <p:cNvSpPr>
            <a:spLocks noChangeArrowheads="1"/>
          </p:cNvSpPr>
          <p:nvPr/>
        </p:nvSpPr>
        <p:spPr bwMode="auto">
          <a:xfrm>
            <a:off x="323850" y="1125538"/>
            <a:ext cx="7450138" cy="306387"/>
          </a:xfrm>
          <a:prstGeom prst="rect">
            <a:avLst/>
          </a:prstGeom>
          <a:noFill/>
          <a:ln w="9525">
            <a:noFill/>
            <a:miter lim="800000"/>
            <a:headEnd/>
            <a:tailEnd/>
          </a:ln>
          <a:extLst/>
        </p:spPr>
        <p:txBody>
          <a:bodyPr>
            <a:spAutoFit/>
          </a:bodyPr>
          <a:lstStyle/>
          <a:p>
            <a:pPr algn="just" fontAlgn="auto">
              <a:spcBef>
                <a:spcPts val="0"/>
              </a:spcBef>
              <a:spcAft>
                <a:spcPts val="0"/>
              </a:spcAft>
              <a:defRPr/>
            </a:pPr>
            <a:r>
              <a:rPr lang="es-MX" sz="1400" b="1" u="sng" kern="1400" dirty="0">
                <a:solidFill>
                  <a:srgbClr val="000000"/>
                </a:solidFill>
                <a:latin typeface="Arial" pitchFamily="34" charset="0"/>
                <a:cs typeface="Arial" pitchFamily="34" charset="0"/>
              </a:rPr>
              <a:t>PARA LA ASIGNACIÓN DE PUNTAJES SE DEBERÁ CONSIDERAR:</a:t>
            </a:r>
            <a:endParaRPr lang="es-MX" sz="1400" b="1" u="sng" dirty="0">
              <a:solidFill>
                <a:srgbClr val="FFFF00"/>
              </a:solidFill>
              <a:latin typeface="+mn-lt"/>
            </a:endParaRPr>
          </a:p>
        </p:txBody>
      </p:sp>
      <p:sp>
        <p:nvSpPr>
          <p:cNvPr id="24579" name="2 Marcador de número de diapositiva"/>
          <p:cNvSpPr>
            <a:spLocks noGrp="1"/>
          </p:cNvSpPr>
          <p:nvPr>
            <p:ph type="sldNum" sz="quarter" idx="12"/>
          </p:nvPr>
        </p:nvSpPr>
        <p:spPr bwMode="auto">
          <a:xfrm>
            <a:off x="8172450" y="64531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9416CBFE-EF79-447F-B409-8A9A2BCD2755}" type="slidenum">
              <a:rPr lang="es-MX" sz="1400">
                <a:solidFill>
                  <a:schemeClr val="tx1"/>
                </a:solidFill>
                <a:latin typeface="Arial" charset="0"/>
                <a:cs typeface="Arial" charset="0"/>
              </a:rPr>
              <a:pPr fontAlgn="base">
                <a:spcBef>
                  <a:spcPct val="0"/>
                </a:spcBef>
                <a:spcAft>
                  <a:spcPct val="0"/>
                </a:spcAft>
              </a:pPr>
              <a:t>10</a:t>
            </a:fld>
            <a:endParaRPr lang="es-MX" sz="1400">
              <a:solidFill>
                <a:schemeClr val="tx1"/>
              </a:solidFill>
              <a:latin typeface="Arial" charset="0"/>
              <a:cs typeface="Arial" charset="0"/>
            </a:endParaRPr>
          </a:p>
        </p:txBody>
      </p:sp>
      <p:sp>
        <p:nvSpPr>
          <p:cNvPr id="7" name="6 Rectángulo"/>
          <p:cNvSpPr/>
          <p:nvPr/>
        </p:nvSpPr>
        <p:spPr>
          <a:xfrm>
            <a:off x="323850" y="1557338"/>
            <a:ext cx="7777163" cy="307975"/>
          </a:xfrm>
          <a:prstGeom prst="rect">
            <a:avLst/>
          </a:prstGeom>
        </p:spPr>
        <p:txBody>
          <a:bodyPr>
            <a:spAutoFit/>
          </a:bodyPr>
          <a:lstStyle/>
          <a:p>
            <a:pPr marL="342900" indent="-342900" fontAlgn="auto">
              <a:spcBef>
                <a:spcPts val="0"/>
              </a:spcBef>
              <a:spcAft>
                <a:spcPts val="0"/>
              </a:spcAft>
              <a:buFont typeface="+mj-lt"/>
              <a:buAutoNum type="arabicPeriod"/>
              <a:defRPr/>
            </a:pPr>
            <a:r>
              <a:rPr lang="es-MX" sz="1400" b="1" kern="1400" dirty="0">
                <a:solidFill>
                  <a:srgbClr val="000000"/>
                </a:solidFill>
                <a:latin typeface="Arial" pitchFamily="34" charset="0"/>
                <a:cs typeface="Arial" pitchFamily="34" charset="0"/>
              </a:rPr>
              <a:t>La elaboración del PATCM con sus apartados, lo cual equivale a </a:t>
            </a:r>
            <a:r>
              <a:rPr lang="es-MX" sz="1400" b="1" u="sng" kern="1400" dirty="0">
                <a:solidFill>
                  <a:srgbClr val="000000"/>
                </a:solidFill>
                <a:latin typeface="Arial" pitchFamily="34" charset="0"/>
                <a:cs typeface="Arial" pitchFamily="34" charset="0"/>
              </a:rPr>
              <a:t>2 puntos</a:t>
            </a:r>
            <a:r>
              <a:rPr lang="es-MX" sz="1400" b="1" kern="1400" dirty="0">
                <a:solidFill>
                  <a:srgbClr val="000000"/>
                </a:solidFill>
                <a:latin typeface="Arial" pitchFamily="34" charset="0"/>
                <a:cs typeface="Arial" pitchFamily="34" charset="0"/>
              </a:rPr>
              <a:t>. </a:t>
            </a:r>
            <a:endParaRPr lang="es-MX" sz="1400" b="1" kern="1400" dirty="0">
              <a:solidFill>
                <a:srgbClr val="000000"/>
              </a:solidFill>
              <a:latin typeface="Arial" pitchFamily="34" charset="0"/>
              <a:cs typeface="Arial" pitchFamily="34" charset="0"/>
            </a:endParaRPr>
          </a:p>
        </p:txBody>
      </p:sp>
      <p:sp>
        <p:nvSpPr>
          <p:cNvPr id="8" name="7 Rectángulo"/>
          <p:cNvSpPr/>
          <p:nvPr/>
        </p:nvSpPr>
        <p:spPr>
          <a:xfrm>
            <a:off x="323850" y="1916113"/>
            <a:ext cx="7777163" cy="523875"/>
          </a:xfrm>
          <a:prstGeom prst="rect">
            <a:avLst/>
          </a:prstGeom>
        </p:spPr>
        <p:txBody>
          <a:bodyPr>
            <a:spAutoFit/>
          </a:bodyPr>
          <a:lstStyle/>
          <a:p>
            <a:pPr marL="342900" indent="-342900" fontAlgn="auto">
              <a:spcBef>
                <a:spcPts val="0"/>
              </a:spcBef>
              <a:spcAft>
                <a:spcPts val="0"/>
              </a:spcAft>
              <a:buFont typeface="+mj-lt"/>
              <a:buAutoNum type="arabicPeriod" startAt="2"/>
              <a:defRPr/>
            </a:pPr>
            <a:r>
              <a:rPr lang="es-MX" sz="1400" b="1" kern="1400" dirty="0">
                <a:solidFill>
                  <a:srgbClr val="000000"/>
                </a:solidFill>
                <a:latin typeface="Arial" pitchFamily="34" charset="0"/>
                <a:cs typeface="Arial" pitchFamily="34" charset="0"/>
              </a:rPr>
              <a:t>El cumplimiento de las actividades programadas, lo cual equivale hasta </a:t>
            </a:r>
            <a:r>
              <a:rPr lang="es-MX" sz="1400" b="1" u="sng" kern="1400" dirty="0">
                <a:solidFill>
                  <a:srgbClr val="000000"/>
                </a:solidFill>
                <a:latin typeface="Arial" pitchFamily="34" charset="0"/>
                <a:cs typeface="Arial" pitchFamily="34" charset="0"/>
              </a:rPr>
              <a:t>8 puntos</a:t>
            </a:r>
            <a:r>
              <a:rPr lang="es-MX" sz="1400" b="1" kern="1400" dirty="0">
                <a:solidFill>
                  <a:srgbClr val="000000"/>
                </a:solidFill>
                <a:latin typeface="Arial" pitchFamily="34" charset="0"/>
                <a:cs typeface="Arial" pitchFamily="34" charset="0"/>
              </a:rPr>
              <a:t>. </a:t>
            </a:r>
          </a:p>
          <a:p>
            <a:pPr marL="342900" indent="-342900" fontAlgn="auto">
              <a:spcBef>
                <a:spcPts val="0"/>
              </a:spcBef>
              <a:spcAft>
                <a:spcPts val="0"/>
              </a:spcAft>
              <a:buFont typeface="+mj-lt"/>
              <a:buAutoNum type="arabicPeriod" startAt="2"/>
              <a:defRPr/>
            </a:pPr>
            <a:endParaRPr lang="es-MX" sz="1400" b="1" kern="1400" dirty="0">
              <a:solidFill>
                <a:srgbClr val="000000"/>
              </a:solidFill>
              <a:latin typeface="Arial" pitchFamily="34" charset="0"/>
              <a:cs typeface="Arial" pitchFamily="34" charset="0"/>
            </a:endParaRPr>
          </a:p>
        </p:txBody>
      </p:sp>
      <p:sp>
        <p:nvSpPr>
          <p:cNvPr id="24582" name="4 Rectángulo"/>
          <p:cNvSpPr>
            <a:spLocks noChangeArrowheads="1"/>
          </p:cNvSpPr>
          <p:nvPr/>
        </p:nvSpPr>
        <p:spPr bwMode="auto">
          <a:xfrm>
            <a:off x="622300" y="2205038"/>
            <a:ext cx="7777163" cy="522287"/>
          </a:xfrm>
          <a:prstGeom prst="rect">
            <a:avLst/>
          </a:prstGeom>
          <a:noFill/>
          <a:ln w="9525">
            <a:noFill/>
            <a:miter lim="800000"/>
            <a:headEnd/>
            <a:tailEnd/>
          </a:ln>
        </p:spPr>
        <p:txBody>
          <a:bodyPr>
            <a:spAutoFit/>
          </a:bodyPr>
          <a:lstStyle/>
          <a:p>
            <a:pPr algn="just"/>
            <a:r>
              <a:rPr lang="es-MX" sz="1400" b="1">
                <a:cs typeface="Arial" charset="0"/>
              </a:rPr>
              <a:t>Puntaje que le corresponde a cada porcentaje por el cumplimiento de las actividades programadas, se señala en la siguiente tabla:</a:t>
            </a:r>
          </a:p>
        </p:txBody>
      </p:sp>
      <p:sp>
        <p:nvSpPr>
          <p:cNvPr id="24583" name="4 Rectángulo"/>
          <p:cNvSpPr>
            <a:spLocks noChangeArrowheads="1"/>
          </p:cNvSpPr>
          <p:nvPr/>
        </p:nvSpPr>
        <p:spPr bwMode="auto">
          <a:xfrm>
            <a:off x="2555875" y="5127625"/>
            <a:ext cx="4103688" cy="461963"/>
          </a:xfrm>
          <a:prstGeom prst="rect">
            <a:avLst/>
          </a:prstGeom>
          <a:noFill/>
          <a:ln w="9525">
            <a:noFill/>
            <a:miter lim="800000"/>
            <a:headEnd/>
            <a:tailEnd/>
          </a:ln>
        </p:spPr>
        <p:txBody>
          <a:bodyPr>
            <a:spAutoFit/>
          </a:bodyPr>
          <a:lstStyle/>
          <a:p>
            <a:pPr algn="ctr"/>
            <a:r>
              <a:rPr lang="es-MX" sz="1200" b="1">
                <a:latin typeface="Georgia" pitchFamily="18" charset="0"/>
              </a:rPr>
              <a:t>Fórmula:      </a:t>
            </a:r>
            <a:r>
              <a:rPr lang="es-MX" sz="1200" b="1" u="sng">
                <a:latin typeface="Georgia" pitchFamily="18" charset="0"/>
              </a:rPr>
              <a:t>Actividades realizadas</a:t>
            </a:r>
            <a:r>
              <a:rPr lang="es-MX" sz="1200" b="1">
                <a:latin typeface="Georgia" pitchFamily="18" charset="0"/>
              </a:rPr>
              <a:t>         x 100	</a:t>
            </a:r>
          </a:p>
          <a:p>
            <a:pPr algn="ctr"/>
            <a:r>
              <a:rPr lang="es-MX" sz="1200" b="1">
                <a:latin typeface="Georgia" pitchFamily="18" charset="0"/>
              </a:rPr>
              <a:t>Actividades programadas</a:t>
            </a:r>
          </a:p>
        </p:txBody>
      </p:sp>
      <p:sp>
        <p:nvSpPr>
          <p:cNvPr id="24584" name="15 Rectángulo"/>
          <p:cNvSpPr>
            <a:spLocks noChangeArrowheads="1"/>
          </p:cNvSpPr>
          <p:nvPr/>
        </p:nvSpPr>
        <p:spPr bwMode="auto">
          <a:xfrm>
            <a:off x="323850" y="5786438"/>
            <a:ext cx="8135938" cy="738187"/>
          </a:xfrm>
          <a:prstGeom prst="rect">
            <a:avLst/>
          </a:prstGeom>
          <a:noFill/>
          <a:ln w="9525">
            <a:noFill/>
            <a:miter lim="800000"/>
            <a:headEnd/>
            <a:tailEnd/>
          </a:ln>
        </p:spPr>
        <p:txBody>
          <a:bodyPr>
            <a:spAutoFit/>
          </a:bodyPr>
          <a:lstStyle/>
          <a:p>
            <a:pPr marL="342900" indent="-342900" algn="just">
              <a:buFont typeface="Trebuchet MS" pitchFamily="34" charset="0"/>
              <a:buAutoNum type="arabicPeriod" startAt="3"/>
            </a:pPr>
            <a:r>
              <a:rPr lang="es-MX" sz="1400" b="1">
                <a:cs typeface="Arial" charset="0"/>
              </a:rPr>
              <a:t>Los otros </a:t>
            </a:r>
            <a:r>
              <a:rPr lang="es-MX" sz="1400" b="1" u="sng">
                <a:cs typeface="Arial" charset="0"/>
              </a:rPr>
              <a:t>10 puntos </a:t>
            </a:r>
            <a:r>
              <a:rPr lang="es-MX" sz="1400" b="1">
                <a:cs typeface="Arial" charset="0"/>
              </a:rPr>
              <a:t>corresponden a las horas de servicio realizadas fuera del horario de clases o de la jornada de trabajo, se asignarán de acuerdo al número de horas del nombramiento de cada participante. </a:t>
            </a:r>
          </a:p>
        </p:txBody>
      </p:sp>
      <p:graphicFrame>
        <p:nvGraphicFramePr>
          <p:cNvPr id="2" name="1 Tabla"/>
          <p:cNvGraphicFramePr>
            <a:graphicFrameLocks noGrp="1"/>
          </p:cNvGraphicFramePr>
          <p:nvPr/>
        </p:nvGraphicFramePr>
        <p:xfrm>
          <a:off x="755650" y="2852738"/>
          <a:ext cx="4083050" cy="2189162"/>
        </p:xfrm>
        <a:graphic>
          <a:graphicData uri="http://schemas.openxmlformats.org/drawingml/2006/table">
            <a:tbl>
              <a:tblPr>
                <a:tableStyleId>{5C22544A-7EE6-4342-B048-85BDC9FD1C3A}</a:tableStyleId>
              </a:tblPr>
              <a:tblGrid>
                <a:gridCol w="2510155"/>
                <a:gridCol w="786130"/>
                <a:gridCol w="786130"/>
              </a:tblGrid>
              <a:tr h="221615">
                <a:tc>
                  <a:txBody>
                    <a:bodyPr/>
                    <a:lstStyle/>
                    <a:p>
                      <a:pPr algn="ctr">
                        <a:lnSpc>
                          <a:spcPct val="115000"/>
                        </a:lnSpc>
                        <a:spcAft>
                          <a:spcPts val="0"/>
                        </a:spcAft>
                      </a:pPr>
                      <a:r>
                        <a:rPr lang="es-MX" sz="1200" b="1" kern="1200" dirty="0">
                          <a:effectLst/>
                          <a:latin typeface="Arial" pitchFamily="34" charset="0"/>
                          <a:cs typeface="Arial" pitchFamily="34" charset="0"/>
                        </a:rPr>
                        <a:t>Porcentaje de cumplimiento  </a:t>
                      </a:r>
                      <a:endParaRPr lang="es-MX" sz="1100" b="1" dirty="0">
                        <a:effectLst/>
                        <a:latin typeface="Arial" pitchFamily="34" charset="0"/>
                        <a:ea typeface="Calibri"/>
                        <a:cs typeface="Arial" pitchFamily="34" charset="0"/>
                      </a:endParaRPr>
                    </a:p>
                  </a:txBody>
                  <a:tcPr marL="68580" marR="68580" marT="8255" marB="0" anchor="ctr">
                    <a:solidFill>
                      <a:schemeClr val="bg1">
                        <a:lumMod val="85000"/>
                      </a:schemeClr>
                    </a:solidFill>
                  </a:tcPr>
                </a:tc>
                <a:tc>
                  <a:txBody>
                    <a:bodyPr/>
                    <a:lstStyle/>
                    <a:p>
                      <a:pPr algn="ctr">
                        <a:lnSpc>
                          <a:spcPct val="115000"/>
                        </a:lnSpc>
                        <a:spcAft>
                          <a:spcPts val="0"/>
                        </a:spcAft>
                      </a:pPr>
                      <a:r>
                        <a:rPr lang="es-MX" sz="1200" b="1" kern="1200" dirty="0">
                          <a:effectLst/>
                          <a:latin typeface="Arial" pitchFamily="34" charset="0"/>
                          <a:cs typeface="Arial" pitchFamily="34" charset="0"/>
                        </a:rPr>
                        <a:t>Factor</a:t>
                      </a:r>
                      <a:endParaRPr lang="es-MX" sz="1100" b="1" dirty="0">
                        <a:effectLst/>
                        <a:latin typeface="Arial" pitchFamily="34" charset="0"/>
                        <a:ea typeface="Calibri"/>
                        <a:cs typeface="Arial" pitchFamily="34" charset="0"/>
                      </a:endParaRPr>
                    </a:p>
                  </a:txBody>
                  <a:tcPr marL="0" marR="0" marT="0" marB="0">
                    <a:solidFill>
                      <a:schemeClr val="bg1">
                        <a:lumMod val="85000"/>
                      </a:schemeClr>
                    </a:solidFill>
                  </a:tcPr>
                </a:tc>
                <a:tc>
                  <a:txBody>
                    <a:bodyPr/>
                    <a:lstStyle/>
                    <a:p>
                      <a:pPr algn="ctr">
                        <a:lnSpc>
                          <a:spcPct val="115000"/>
                        </a:lnSpc>
                        <a:spcAft>
                          <a:spcPts val="0"/>
                        </a:spcAft>
                      </a:pPr>
                      <a:r>
                        <a:rPr lang="es-MX" sz="1200" b="1" kern="1200" dirty="0">
                          <a:effectLst/>
                          <a:latin typeface="Arial" pitchFamily="34" charset="0"/>
                          <a:cs typeface="Arial" pitchFamily="34" charset="0"/>
                        </a:rPr>
                        <a:t>Puntaje </a:t>
                      </a:r>
                      <a:endParaRPr lang="es-MX" sz="1100" b="1" dirty="0">
                        <a:effectLst/>
                        <a:latin typeface="Arial" pitchFamily="34" charset="0"/>
                        <a:ea typeface="Calibri"/>
                        <a:cs typeface="Arial" pitchFamily="34" charset="0"/>
                      </a:endParaRPr>
                    </a:p>
                  </a:txBody>
                  <a:tcPr marL="68580" marR="68580" marT="8255" marB="0" anchor="ctr">
                    <a:solidFill>
                      <a:schemeClr val="bg1">
                        <a:lumMod val="85000"/>
                      </a:schemeClr>
                    </a:solidFill>
                  </a:tcPr>
                </a:tc>
              </a:tr>
              <a:tr h="114935">
                <a:tc>
                  <a:txBody>
                    <a:bodyPr/>
                    <a:lstStyle/>
                    <a:p>
                      <a:pPr marL="754380" algn="just">
                        <a:lnSpc>
                          <a:spcPct val="115000"/>
                        </a:lnSpc>
                        <a:spcAft>
                          <a:spcPts val="0"/>
                        </a:spcAft>
                      </a:pPr>
                      <a:r>
                        <a:rPr lang="es-MX" sz="1200" b="1" kern="1200" dirty="0">
                          <a:effectLst/>
                          <a:latin typeface="Arial" pitchFamily="34" charset="0"/>
                          <a:cs typeface="Arial" pitchFamily="34" charset="0"/>
                        </a:rPr>
                        <a:t>100 % </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c rowSpan="9">
                  <a:txBody>
                    <a:bodyPr/>
                    <a:lstStyle/>
                    <a:p>
                      <a:pPr algn="ctr">
                        <a:lnSpc>
                          <a:spcPct val="115000"/>
                        </a:lnSpc>
                        <a:spcAft>
                          <a:spcPts val="0"/>
                        </a:spcAft>
                      </a:pPr>
                      <a:r>
                        <a:rPr lang="es-MX" sz="1200" b="1" kern="1200" dirty="0">
                          <a:effectLst/>
                          <a:latin typeface="Arial" pitchFamily="34" charset="0"/>
                          <a:cs typeface="Arial" pitchFamily="34" charset="0"/>
                        </a:rPr>
                        <a:t>.08</a:t>
                      </a:r>
                      <a:endParaRPr lang="es-MX" sz="1100" b="1" dirty="0">
                        <a:effectLst/>
                        <a:latin typeface="Arial" pitchFamily="34" charset="0"/>
                        <a:ea typeface="Calibri"/>
                        <a:cs typeface="Arial" pitchFamily="34" charset="0"/>
                      </a:endParaRPr>
                    </a:p>
                  </a:txBody>
                  <a:tcPr marL="0" marR="0" marT="0" marB="0" anchor="ctr">
                    <a:solidFill>
                      <a:schemeClr val="bg1">
                        <a:lumMod val="75000"/>
                      </a:schemeClr>
                    </a:solidFill>
                  </a:tcPr>
                </a:tc>
                <a:tc>
                  <a:txBody>
                    <a:bodyPr/>
                    <a:lstStyle/>
                    <a:p>
                      <a:pPr algn="ctr">
                        <a:lnSpc>
                          <a:spcPct val="115000"/>
                        </a:lnSpc>
                        <a:spcAft>
                          <a:spcPts val="0"/>
                        </a:spcAft>
                      </a:pPr>
                      <a:r>
                        <a:rPr lang="es-MX" sz="1200" b="1" kern="1200" dirty="0">
                          <a:effectLst/>
                          <a:latin typeface="Arial" pitchFamily="34" charset="0"/>
                          <a:cs typeface="Arial" pitchFamily="34" charset="0"/>
                        </a:rPr>
                        <a:t>8.0 </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r>
              <a:tr h="114935">
                <a:tc>
                  <a:txBody>
                    <a:bodyPr/>
                    <a:lstStyle/>
                    <a:p>
                      <a:pPr marL="754380" algn="just">
                        <a:lnSpc>
                          <a:spcPct val="115000"/>
                        </a:lnSpc>
                        <a:spcAft>
                          <a:spcPts val="0"/>
                        </a:spcAft>
                      </a:pPr>
                      <a:r>
                        <a:rPr lang="es-MX" sz="1200" b="1" kern="1200" dirty="0">
                          <a:effectLst/>
                          <a:latin typeface="Arial" pitchFamily="34" charset="0"/>
                          <a:cs typeface="Arial" pitchFamily="34" charset="0"/>
                        </a:rPr>
                        <a:t>95 % </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200" b="1" kern="1200" dirty="0">
                          <a:effectLst/>
                          <a:latin typeface="Arial" pitchFamily="34" charset="0"/>
                          <a:cs typeface="Arial" pitchFamily="34" charset="0"/>
                        </a:rPr>
                        <a:t>7.6 </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r>
              <a:tr h="114935">
                <a:tc>
                  <a:txBody>
                    <a:bodyPr/>
                    <a:lstStyle/>
                    <a:p>
                      <a:pPr marL="754380" algn="just">
                        <a:lnSpc>
                          <a:spcPct val="115000"/>
                        </a:lnSpc>
                        <a:spcAft>
                          <a:spcPts val="0"/>
                        </a:spcAft>
                      </a:pPr>
                      <a:r>
                        <a:rPr lang="es-MX" sz="1200" b="1" kern="1200">
                          <a:effectLst/>
                          <a:latin typeface="Arial" pitchFamily="34" charset="0"/>
                          <a:cs typeface="Arial" pitchFamily="34" charset="0"/>
                        </a:rPr>
                        <a:t>85 % </a:t>
                      </a:r>
                      <a:endParaRPr lang="es-MX" sz="1100" b="1">
                        <a:effectLst/>
                        <a:latin typeface="Arial" pitchFamily="34" charset="0"/>
                        <a:ea typeface="Calibri"/>
                        <a:cs typeface="Arial" pitchFamily="34" charset="0"/>
                      </a:endParaRPr>
                    </a:p>
                  </a:txBody>
                  <a:tcPr marL="68580" marR="68580" marT="8255"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200" b="1" kern="1200" dirty="0">
                          <a:effectLst/>
                          <a:latin typeface="Arial" pitchFamily="34" charset="0"/>
                          <a:cs typeface="Arial" pitchFamily="34" charset="0"/>
                        </a:rPr>
                        <a:t>6.8 </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r>
              <a:tr h="114935">
                <a:tc>
                  <a:txBody>
                    <a:bodyPr/>
                    <a:lstStyle/>
                    <a:p>
                      <a:pPr marL="754380" algn="just">
                        <a:lnSpc>
                          <a:spcPct val="115000"/>
                        </a:lnSpc>
                        <a:spcAft>
                          <a:spcPts val="0"/>
                        </a:spcAft>
                      </a:pPr>
                      <a:r>
                        <a:rPr lang="es-MX" sz="1200" b="1" kern="1200">
                          <a:effectLst/>
                          <a:latin typeface="Arial" pitchFamily="34" charset="0"/>
                          <a:cs typeface="Arial" pitchFamily="34" charset="0"/>
                        </a:rPr>
                        <a:t>75 % </a:t>
                      </a:r>
                      <a:endParaRPr lang="es-MX" sz="1100" b="1">
                        <a:effectLst/>
                        <a:latin typeface="Arial" pitchFamily="34" charset="0"/>
                        <a:ea typeface="Calibri"/>
                        <a:cs typeface="Arial" pitchFamily="34" charset="0"/>
                      </a:endParaRPr>
                    </a:p>
                  </a:txBody>
                  <a:tcPr marL="68580" marR="68580" marT="8255"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200" b="1" kern="1200" dirty="0">
                          <a:effectLst/>
                          <a:latin typeface="Arial" pitchFamily="34" charset="0"/>
                          <a:cs typeface="Arial" pitchFamily="34" charset="0"/>
                        </a:rPr>
                        <a:t>6.0</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r>
              <a:tr h="114935">
                <a:tc>
                  <a:txBody>
                    <a:bodyPr/>
                    <a:lstStyle/>
                    <a:p>
                      <a:pPr marL="754380" algn="just">
                        <a:lnSpc>
                          <a:spcPct val="115000"/>
                        </a:lnSpc>
                        <a:spcAft>
                          <a:spcPts val="0"/>
                        </a:spcAft>
                      </a:pPr>
                      <a:r>
                        <a:rPr lang="es-MX" sz="1200" b="1" kern="1200">
                          <a:effectLst/>
                          <a:latin typeface="Arial" pitchFamily="34" charset="0"/>
                          <a:cs typeface="Arial" pitchFamily="34" charset="0"/>
                        </a:rPr>
                        <a:t>65 % </a:t>
                      </a:r>
                      <a:endParaRPr lang="es-MX" sz="1100" b="1">
                        <a:effectLst/>
                        <a:latin typeface="Arial" pitchFamily="34" charset="0"/>
                        <a:ea typeface="Calibri"/>
                        <a:cs typeface="Arial" pitchFamily="34" charset="0"/>
                      </a:endParaRPr>
                    </a:p>
                  </a:txBody>
                  <a:tcPr marL="68580" marR="68580" marT="8255"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200" b="1" kern="1200" dirty="0">
                          <a:effectLst/>
                          <a:latin typeface="Arial" pitchFamily="34" charset="0"/>
                          <a:cs typeface="Arial" pitchFamily="34" charset="0"/>
                        </a:rPr>
                        <a:t>5.2</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r>
              <a:tr h="114935">
                <a:tc>
                  <a:txBody>
                    <a:bodyPr/>
                    <a:lstStyle/>
                    <a:p>
                      <a:pPr marL="754380" algn="just">
                        <a:lnSpc>
                          <a:spcPct val="115000"/>
                        </a:lnSpc>
                        <a:spcAft>
                          <a:spcPts val="0"/>
                        </a:spcAft>
                      </a:pPr>
                      <a:r>
                        <a:rPr lang="es-MX" sz="1200" b="1" kern="1200">
                          <a:effectLst/>
                          <a:latin typeface="Arial" pitchFamily="34" charset="0"/>
                          <a:cs typeface="Arial" pitchFamily="34" charset="0"/>
                        </a:rPr>
                        <a:t>55 %</a:t>
                      </a:r>
                      <a:endParaRPr lang="es-MX" sz="1100" b="1">
                        <a:effectLst/>
                        <a:latin typeface="Arial" pitchFamily="34" charset="0"/>
                        <a:ea typeface="Calibri"/>
                        <a:cs typeface="Arial" pitchFamily="34" charset="0"/>
                      </a:endParaRPr>
                    </a:p>
                  </a:txBody>
                  <a:tcPr marL="68580" marR="68580" marT="8255"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200" b="1" kern="1200" dirty="0">
                          <a:effectLst/>
                          <a:latin typeface="Arial" pitchFamily="34" charset="0"/>
                          <a:cs typeface="Arial" pitchFamily="34" charset="0"/>
                        </a:rPr>
                        <a:t>4.4</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r>
              <a:tr h="114935">
                <a:tc>
                  <a:txBody>
                    <a:bodyPr/>
                    <a:lstStyle/>
                    <a:p>
                      <a:pPr marL="754380" algn="just">
                        <a:lnSpc>
                          <a:spcPct val="115000"/>
                        </a:lnSpc>
                        <a:spcAft>
                          <a:spcPts val="0"/>
                        </a:spcAft>
                      </a:pPr>
                      <a:r>
                        <a:rPr lang="es-MX" sz="1200" b="1" kern="1200" dirty="0">
                          <a:effectLst/>
                          <a:latin typeface="Arial" pitchFamily="34" charset="0"/>
                          <a:cs typeface="Arial" pitchFamily="34" charset="0"/>
                        </a:rPr>
                        <a:t>45 %</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200" b="1" kern="1200" dirty="0">
                          <a:effectLst/>
                          <a:latin typeface="Arial" pitchFamily="34" charset="0"/>
                          <a:cs typeface="Arial" pitchFamily="34" charset="0"/>
                        </a:rPr>
                        <a:t>3.6</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r>
              <a:tr h="114935">
                <a:tc>
                  <a:txBody>
                    <a:bodyPr/>
                    <a:lstStyle/>
                    <a:p>
                      <a:pPr marL="754380" algn="just">
                        <a:lnSpc>
                          <a:spcPct val="115000"/>
                        </a:lnSpc>
                        <a:spcAft>
                          <a:spcPts val="0"/>
                        </a:spcAft>
                      </a:pPr>
                      <a:r>
                        <a:rPr lang="es-MX" sz="1200" b="1" kern="1200">
                          <a:effectLst/>
                          <a:latin typeface="Arial" pitchFamily="34" charset="0"/>
                          <a:cs typeface="Arial" pitchFamily="34" charset="0"/>
                        </a:rPr>
                        <a:t>35 %</a:t>
                      </a:r>
                      <a:endParaRPr lang="es-MX" sz="1100" b="1">
                        <a:effectLst/>
                        <a:latin typeface="Arial" pitchFamily="34" charset="0"/>
                        <a:ea typeface="Calibri"/>
                        <a:cs typeface="Arial" pitchFamily="34" charset="0"/>
                      </a:endParaRPr>
                    </a:p>
                  </a:txBody>
                  <a:tcPr marL="68580" marR="68580" marT="8255"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200" b="1" kern="1200" dirty="0">
                          <a:effectLst/>
                          <a:latin typeface="Arial" pitchFamily="34" charset="0"/>
                          <a:cs typeface="Arial" pitchFamily="34" charset="0"/>
                        </a:rPr>
                        <a:t>2.8</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r>
              <a:tr h="114935">
                <a:tc>
                  <a:txBody>
                    <a:bodyPr/>
                    <a:lstStyle/>
                    <a:p>
                      <a:pPr marL="754380" algn="just">
                        <a:lnSpc>
                          <a:spcPct val="115000"/>
                        </a:lnSpc>
                        <a:spcAft>
                          <a:spcPts val="0"/>
                        </a:spcAft>
                      </a:pPr>
                      <a:r>
                        <a:rPr lang="es-MX" sz="1200" b="1" kern="1200">
                          <a:effectLst/>
                          <a:latin typeface="Arial" pitchFamily="34" charset="0"/>
                          <a:cs typeface="Arial" pitchFamily="34" charset="0"/>
                        </a:rPr>
                        <a:t>25 %</a:t>
                      </a:r>
                      <a:endParaRPr lang="es-MX" sz="1100" b="1">
                        <a:effectLst/>
                        <a:latin typeface="Arial" pitchFamily="34" charset="0"/>
                        <a:ea typeface="Calibri"/>
                        <a:cs typeface="Arial" pitchFamily="34" charset="0"/>
                      </a:endParaRPr>
                    </a:p>
                  </a:txBody>
                  <a:tcPr marL="68580" marR="68580" marT="8255"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200" b="1" kern="1200" dirty="0">
                          <a:effectLst/>
                          <a:latin typeface="Arial" pitchFamily="34" charset="0"/>
                          <a:cs typeface="Arial" pitchFamily="34" charset="0"/>
                        </a:rPr>
                        <a:t>2.0</a:t>
                      </a:r>
                      <a:endParaRPr lang="es-MX" sz="1100" b="1" dirty="0">
                        <a:effectLst/>
                        <a:latin typeface="Arial" pitchFamily="34" charset="0"/>
                        <a:ea typeface="Calibri"/>
                        <a:cs typeface="Arial" pitchFamily="34" charset="0"/>
                      </a:endParaRPr>
                    </a:p>
                  </a:txBody>
                  <a:tcPr marL="68580" marR="68580" marT="8255" marB="0">
                    <a:solidFill>
                      <a:schemeClr val="bg1">
                        <a:lumMod val="75000"/>
                      </a:schemeClr>
                    </a:solidFill>
                  </a:tcPr>
                </a:tc>
              </a:tr>
            </a:tbl>
          </a:graphicData>
        </a:graphic>
      </p:graphicFrame>
      <p:sp>
        <p:nvSpPr>
          <p:cNvPr id="24631" name="8 Rectángulo"/>
          <p:cNvSpPr>
            <a:spLocks noChangeArrowheads="1"/>
          </p:cNvSpPr>
          <p:nvPr/>
        </p:nvSpPr>
        <p:spPr bwMode="auto">
          <a:xfrm>
            <a:off x="5076825" y="3340100"/>
            <a:ext cx="3779838" cy="1168400"/>
          </a:xfrm>
          <a:prstGeom prst="rect">
            <a:avLst/>
          </a:prstGeom>
          <a:noFill/>
          <a:ln w="9525">
            <a:noFill/>
            <a:miter lim="800000"/>
            <a:headEnd/>
            <a:tailEnd/>
          </a:ln>
        </p:spPr>
        <p:txBody>
          <a:bodyPr>
            <a:spAutoFit/>
          </a:bodyPr>
          <a:lstStyle/>
          <a:p>
            <a:pPr algn="just"/>
            <a:r>
              <a:rPr lang="es-MX" sz="1400">
                <a:cs typeface="Arial" charset="0"/>
              </a:rPr>
              <a:t>Si el participante obtiene un porcentaje de cumplimiento distinto a los especificados, deberá ser multiplicado por el factor .08. El porcentaje mínimo de cumplimiento para obtener puntaje es de 25.</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3 Marcador de número de diapositiva"/>
          <p:cNvSpPr>
            <a:spLocks noGrp="1"/>
          </p:cNvSpPr>
          <p:nvPr>
            <p:ph type="sldNum" sz="quarter" idx="12"/>
          </p:nvPr>
        </p:nvSpPr>
        <p:spPr bwMode="auto">
          <a:xfrm>
            <a:off x="8243888" y="64531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2A4E427-FFA5-49B4-8CCC-E013A919239A}" type="slidenum">
              <a:rPr lang="es-MX" sz="1400">
                <a:solidFill>
                  <a:schemeClr val="tx1"/>
                </a:solidFill>
                <a:latin typeface="Arial" charset="0"/>
                <a:cs typeface="Arial" charset="0"/>
              </a:rPr>
              <a:pPr fontAlgn="base">
                <a:spcBef>
                  <a:spcPct val="0"/>
                </a:spcBef>
                <a:spcAft>
                  <a:spcPct val="0"/>
                </a:spcAft>
              </a:pPr>
              <a:t>11</a:t>
            </a:fld>
            <a:endParaRPr lang="es-MX" sz="1400">
              <a:solidFill>
                <a:schemeClr val="tx1"/>
              </a:solidFill>
              <a:latin typeface="Arial" charset="0"/>
              <a:cs typeface="Arial" charset="0"/>
            </a:endParaRPr>
          </a:p>
        </p:txBody>
      </p:sp>
      <p:sp>
        <p:nvSpPr>
          <p:cNvPr id="5" name="4 Rectángulo"/>
          <p:cNvSpPr/>
          <p:nvPr/>
        </p:nvSpPr>
        <p:spPr>
          <a:xfrm>
            <a:off x="5829125" y="611396"/>
            <a:ext cx="2968248" cy="338554"/>
          </a:xfrm>
          <a:prstGeom prst="rect">
            <a:avLst/>
          </a:prstGeom>
        </p:spPr>
        <p:txBody>
          <a:bodyPr wrap="none">
            <a:spAutoFit/>
          </a:bodyPr>
          <a:lstStyle/>
          <a:p>
            <a:pPr algn="ctr">
              <a:buClr>
                <a:srgbClr val="083763"/>
              </a:buClr>
              <a:buSzPct val="95000"/>
              <a:defRPr/>
            </a:pPr>
            <a:r>
              <a:rPr lang="es-MX" sz="16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cs typeface="Arial" pitchFamily="34" charset="0"/>
              </a:rPr>
              <a:t>ASIGNACIÓN DE PUNTAJES</a:t>
            </a:r>
            <a:endParaRPr lang="es-MX" sz="16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cs typeface="Arial" pitchFamily="34" charset="0"/>
            </a:endParaRPr>
          </a:p>
        </p:txBody>
      </p:sp>
      <p:sp>
        <p:nvSpPr>
          <p:cNvPr id="25603" name="Rectangle 1"/>
          <p:cNvSpPr>
            <a:spLocks noChangeArrowheads="1"/>
          </p:cNvSpPr>
          <p:nvPr/>
        </p:nvSpPr>
        <p:spPr bwMode="auto">
          <a:xfrm>
            <a:off x="3270250" y="2249488"/>
            <a:ext cx="9144000" cy="457200"/>
          </a:xfrm>
          <a:prstGeom prst="rect">
            <a:avLst/>
          </a:prstGeom>
          <a:noFill/>
          <a:ln w="9525">
            <a:noFill/>
            <a:miter lim="800000"/>
            <a:headEnd/>
            <a:tailEnd/>
          </a:ln>
        </p:spPr>
        <p:txBody>
          <a:bodyPr wrap="none" anchor="ctr">
            <a:spAutoFit/>
          </a:bodyPr>
          <a:lstStyle/>
          <a:p>
            <a:endParaRPr lang="es-ES">
              <a:cs typeface="Arial" charset="0"/>
            </a:endParaRPr>
          </a:p>
        </p:txBody>
      </p:sp>
      <p:graphicFrame>
        <p:nvGraphicFramePr>
          <p:cNvPr id="11" name="10 Tabla"/>
          <p:cNvGraphicFramePr>
            <a:graphicFrameLocks noGrp="1"/>
          </p:cNvGraphicFramePr>
          <p:nvPr/>
        </p:nvGraphicFramePr>
        <p:xfrm>
          <a:off x="1619250" y="1268413"/>
          <a:ext cx="5400675" cy="1857375"/>
        </p:xfrm>
        <a:graphic>
          <a:graphicData uri="http://schemas.openxmlformats.org/drawingml/2006/table">
            <a:tbl>
              <a:tblPr firstRow="1" firstCol="1" bandRow="1">
                <a:tableStyleId>{5C22544A-7EE6-4342-B048-85BDC9FD1C3A}</a:tableStyleId>
              </a:tblPr>
              <a:tblGrid>
                <a:gridCol w="1350010"/>
                <a:gridCol w="1350010"/>
                <a:gridCol w="1350010"/>
                <a:gridCol w="1350010"/>
              </a:tblGrid>
              <a:tr h="0">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DE JORNADA</a:t>
                      </a:r>
                      <a:endParaRPr lang="es-MX" sz="8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EXTRA </a:t>
                      </a:r>
                      <a:r>
                        <a:rPr lang="es-MX" sz="800" dirty="0" smtClean="0">
                          <a:solidFill>
                            <a:schemeClr val="tx1"/>
                          </a:solidFill>
                          <a:effectLst/>
                          <a:latin typeface="Arial" pitchFamily="34" charset="0"/>
                          <a:cs typeface="Arial" pitchFamily="34" charset="0"/>
                        </a:rPr>
                        <a:t>CLASE O EXTRA JORNADA</a:t>
                      </a:r>
                      <a:endParaRPr lang="es-MX" sz="8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FACTOR</a:t>
                      </a:r>
                      <a:endParaRPr lang="es-MX" sz="8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PUNTAJE</a:t>
                      </a:r>
                      <a:endParaRPr lang="es-MX" sz="8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r>
              <a:tr h="0">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De 48 horas </a:t>
                      </a:r>
                      <a:endParaRPr lang="es-MX" sz="10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80 </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0.125</a:t>
                      </a:r>
                      <a:endParaRPr lang="es-MX" sz="10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10</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75</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9.37</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65</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8.12</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55</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6.87</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45</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5.62</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35</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4.37</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25</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3.12</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15</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1.87</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16256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10</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1.25</a:t>
                      </a:r>
                      <a:endParaRPr lang="es-MX" sz="10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bl>
          </a:graphicData>
        </a:graphic>
      </p:graphicFrame>
      <p:graphicFrame>
        <p:nvGraphicFramePr>
          <p:cNvPr id="17" name="16 Tabla"/>
          <p:cNvGraphicFramePr>
            <a:graphicFrameLocks noGrp="1"/>
          </p:cNvGraphicFramePr>
          <p:nvPr/>
        </p:nvGraphicFramePr>
        <p:xfrm>
          <a:off x="1619250" y="5013325"/>
          <a:ext cx="5400675" cy="1857375"/>
        </p:xfrm>
        <a:graphic>
          <a:graphicData uri="http://schemas.openxmlformats.org/drawingml/2006/table">
            <a:tbl>
              <a:tblPr firstRow="1" firstCol="1" bandRow="1">
                <a:tableStyleId>{5C22544A-7EE6-4342-B048-85BDC9FD1C3A}</a:tableStyleId>
              </a:tblPr>
              <a:tblGrid>
                <a:gridCol w="1350010"/>
                <a:gridCol w="1350010"/>
                <a:gridCol w="1350010"/>
                <a:gridCol w="1350010"/>
              </a:tblGrid>
              <a:tr h="0">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DE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EXTRA </a:t>
                      </a:r>
                      <a:r>
                        <a:rPr lang="es-MX" sz="800" dirty="0" smtClean="0">
                          <a:solidFill>
                            <a:schemeClr val="tx1"/>
                          </a:solidFill>
                          <a:effectLst/>
                          <a:latin typeface="Arial" pitchFamily="34" charset="0"/>
                          <a:cs typeface="Arial" pitchFamily="34" charset="0"/>
                        </a:rPr>
                        <a:t>CLASE</a:t>
                      </a:r>
                    </a:p>
                    <a:p>
                      <a:pPr algn="ctr">
                        <a:lnSpc>
                          <a:spcPct val="115000"/>
                        </a:lnSpc>
                        <a:spcAft>
                          <a:spcPts val="0"/>
                        </a:spcAft>
                      </a:pPr>
                      <a:r>
                        <a:rPr lang="es-MX" sz="800" dirty="0" smtClean="0">
                          <a:solidFill>
                            <a:schemeClr val="tx1"/>
                          </a:solidFill>
                          <a:effectLst/>
                          <a:latin typeface="Arial" pitchFamily="34" charset="0"/>
                          <a:ea typeface="Calibri"/>
                          <a:cs typeface="Arial" pitchFamily="34" charset="0"/>
                        </a:rPr>
                        <a:t>O EXTRA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FACTOR</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a:solidFill>
                            <a:schemeClr val="tx1"/>
                          </a:solidFill>
                          <a:effectLst/>
                          <a:latin typeface="Arial" pitchFamily="34" charset="0"/>
                          <a:cs typeface="Arial" pitchFamily="34" charset="0"/>
                        </a:rPr>
                        <a:t>PUNTAJE</a:t>
                      </a:r>
                      <a:endParaRPr lang="es-MX" sz="110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r>
              <a:tr h="0">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De 31 a 35 horas</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55 </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0.181</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smtClean="0">
                          <a:solidFill>
                            <a:schemeClr val="tx1"/>
                          </a:solidFill>
                          <a:effectLst/>
                          <a:latin typeface="Arial" pitchFamily="34" charset="0"/>
                          <a:cs typeface="Arial" pitchFamily="34" charset="0"/>
                        </a:rPr>
                        <a:t>10</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50</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9.05</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45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8.14</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40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7.24</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35 </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6.33</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30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5.43</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25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4.52</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2.71</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9017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1.81</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bl>
          </a:graphicData>
        </a:graphic>
      </p:graphicFrame>
      <p:graphicFrame>
        <p:nvGraphicFramePr>
          <p:cNvPr id="19" name="18 Tabla"/>
          <p:cNvGraphicFramePr>
            <a:graphicFrameLocks noGrp="1"/>
          </p:cNvGraphicFramePr>
          <p:nvPr/>
        </p:nvGraphicFramePr>
        <p:xfrm>
          <a:off x="1619250" y="3141663"/>
          <a:ext cx="5400675" cy="1857375"/>
        </p:xfrm>
        <a:graphic>
          <a:graphicData uri="http://schemas.openxmlformats.org/drawingml/2006/table">
            <a:tbl>
              <a:tblPr firstRow="1" firstCol="1" bandRow="1">
                <a:tableStyleId>{5C22544A-7EE6-4342-B048-85BDC9FD1C3A}</a:tableStyleId>
              </a:tblPr>
              <a:tblGrid>
                <a:gridCol w="1350010"/>
                <a:gridCol w="1350010"/>
                <a:gridCol w="1350010"/>
                <a:gridCol w="1350010"/>
              </a:tblGrid>
              <a:tr h="0">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DE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EXTRA </a:t>
                      </a:r>
                      <a:r>
                        <a:rPr lang="es-MX" sz="800" dirty="0" smtClean="0">
                          <a:solidFill>
                            <a:schemeClr val="tx1"/>
                          </a:solidFill>
                          <a:effectLst/>
                          <a:latin typeface="Arial" pitchFamily="34" charset="0"/>
                          <a:cs typeface="Arial" pitchFamily="34" charset="0"/>
                        </a:rPr>
                        <a:t>CLASE</a:t>
                      </a:r>
                    </a:p>
                    <a:p>
                      <a:pPr algn="ctr">
                        <a:lnSpc>
                          <a:spcPct val="115000"/>
                        </a:lnSpc>
                        <a:spcAft>
                          <a:spcPts val="0"/>
                        </a:spcAft>
                      </a:pPr>
                      <a:r>
                        <a:rPr lang="es-MX" sz="800" dirty="0" smtClean="0">
                          <a:solidFill>
                            <a:schemeClr val="tx1"/>
                          </a:solidFill>
                          <a:effectLst/>
                          <a:latin typeface="Arial" pitchFamily="34" charset="0"/>
                          <a:ea typeface="Calibri"/>
                          <a:cs typeface="Arial" pitchFamily="34" charset="0"/>
                        </a:rPr>
                        <a:t>O EXTRA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FACTOR</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a:solidFill>
                            <a:schemeClr val="tx1"/>
                          </a:solidFill>
                          <a:effectLst/>
                          <a:latin typeface="Arial" pitchFamily="34" charset="0"/>
                          <a:cs typeface="Arial" pitchFamily="34" charset="0"/>
                        </a:rPr>
                        <a:t>PUNTAJE</a:t>
                      </a:r>
                      <a:endParaRPr lang="es-MX" sz="110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r>
              <a:tr h="0">
                <a:tc rowSpan="9">
                  <a:txBody>
                    <a:bodyPr/>
                    <a:lstStyle/>
                    <a:p>
                      <a:pPr algn="ctr">
                        <a:lnSpc>
                          <a:spcPct val="115000"/>
                        </a:lnSpc>
                        <a:spcAft>
                          <a:spcPts val="0"/>
                        </a:spcAft>
                      </a:pPr>
                      <a:r>
                        <a:rPr lang="es-MX" sz="1000">
                          <a:solidFill>
                            <a:schemeClr val="tx1"/>
                          </a:solidFill>
                          <a:effectLst/>
                          <a:latin typeface="Arial" pitchFamily="34" charset="0"/>
                          <a:cs typeface="Arial" pitchFamily="34" charset="0"/>
                        </a:rPr>
                        <a:t>De 36 a 42 horas</a:t>
                      </a:r>
                      <a:endParaRPr lang="es-MX" sz="110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smtClean="0">
                          <a:solidFill>
                            <a:schemeClr val="tx1"/>
                          </a:solidFill>
                          <a:effectLst/>
                          <a:latin typeface="Arial" pitchFamily="34" charset="0"/>
                          <a:cs typeface="Arial" pitchFamily="34" charset="0"/>
                        </a:rPr>
                        <a:t>65</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0.153</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smtClean="0">
                          <a:solidFill>
                            <a:schemeClr val="tx1"/>
                          </a:solidFill>
                          <a:effectLst/>
                          <a:latin typeface="Arial" pitchFamily="34" charset="0"/>
                          <a:cs typeface="Arial" pitchFamily="34" charset="0"/>
                        </a:rPr>
                        <a:t>10</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60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9.18</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50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7.65</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40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6.12</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30 </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4.59</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25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3.82</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20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3.06</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2.29</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9017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1.53</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bl>
          </a:graphicData>
        </a:graphic>
      </p:graphicFrame>
      <p:sp>
        <p:nvSpPr>
          <p:cNvPr id="20" name="19 Rectángulo"/>
          <p:cNvSpPr/>
          <p:nvPr/>
        </p:nvSpPr>
        <p:spPr>
          <a:xfrm>
            <a:off x="7313613" y="3213100"/>
            <a:ext cx="1484312" cy="2346325"/>
          </a:xfrm>
          <a:prstGeom prst="rect">
            <a:avLst/>
          </a:prstGeom>
        </p:spPr>
        <p:txBody>
          <a:bodyPr>
            <a:spAutoFit/>
          </a:bodyPr>
          <a:lstStyle/>
          <a:p>
            <a:pPr algn="just" fontAlgn="auto">
              <a:spcBef>
                <a:spcPts val="0"/>
              </a:spcBef>
              <a:spcAft>
                <a:spcPts val="0"/>
              </a:spcAft>
              <a:defRPr/>
            </a:pPr>
            <a:r>
              <a:rPr lang="es-MX" sz="1050" dirty="0">
                <a:latin typeface="Arial" pitchFamily="34" charset="0"/>
                <a:cs typeface="Arial" pitchFamily="34" charset="0"/>
              </a:rPr>
              <a:t>Si un participante acumula </a:t>
            </a:r>
            <a:r>
              <a:rPr lang="es-MX" sz="1050" dirty="0">
                <a:latin typeface="Arial" pitchFamily="34" charset="0"/>
                <a:cs typeface="Arial" pitchFamily="34" charset="0"/>
              </a:rPr>
              <a:t>un número de horas diferentes </a:t>
            </a:r>
            <a:r>
              <a:rPr lang="es-MX" sz="1050" dirty="0">
                <a:latin typeface="Arial" pitchFamily="34" charset="0"/>
                <a:cs typeface="Arial" pitchFamily="34" charset="0"/>
              </a:rPr>
              <a:t>a las que se </a:t>
            </a:r>
            <a:r>
              <a:rPr lang="es-MX" sz="1050" dirty="0">
                <a:latin typeface="Arial" pitchFamily="34" charset="0"/>
                <a:cs typeface="Arial" pitchFamily="34" charset="0"/>
              </a:rPr>
              <a:t>ejemplifican, éstas se multiplicarán por el </a:t>
            </a:r>
            <a:r>
              <a:rPr lang="es-MX" sz="1050" dirty="0">
                <a:latin typeface="Arial" pitchFamily="34" charset="0"/>
                <a:cs typeface="Arial" pitchFamily="34" charset="0"/>
              </a:rPr>
              <a:t>factor </a:t>
            </a:r>
            <a:r>
              <a:rPr lang="es-MX" sz="1050" dirty="0">
                <a:latin typeface="Arial" pitchFamily="34" charset="0"/>
                <a:cs typeface="Arial" pitchFamily="34" charset="0"/>
              </a:rPr>
              <a:t>que se estableció para cada tabla y </a:t>
            </a:r>
            <a:r>
              <a:rPr lang="es-MX" sz="1050" dirty="0">
                <a:latin typeface="Arial" pitchFamily="34" charset="0"/>
                <a:cs typeface="Arial" pitchFamily="34" charset="0"/>
              </a:rPr>
              <a:t>así se obtiene el puntaje, </a:t>
            </a:r>
            <a:r>
              <a:rPr lang="es-MX" sz="1050" dirty="0">
                <a:latin typeface="Arial" pitchFamily="34" charset="0"/>
                <a:cs typeface="Arial" pitchFamily="34" charset="0"/>
              </a:rPr>
              <a:t>por </a:t>
            </a:r>
            <a:r>
              <a:rPr lang="es-MX" sz="1050" dirty="0">
                <a:latin typeface="Arial" pitchFamily="34" charset="0"/>
                <a:cs typeface="Arial" pitchFamily="34" charset="0"/>
              </a:rPr>
              <a:t>ejemplo, si acumuló 38 </a:t>
            </a:r>
            <a:r>
              <a:rPr lang="es-MX" sz="1050" dirty="0">
                <a:latin typeface="Arial" pitchFamily="34" charset="0"/>
                <a:cs typeface="Arial" pitchFamily="34" charset="0"/>
              </a:rPr>
              <a:t>horas, </a:t>
            </a:r>
            <a:r>
              <a:rPr lang="es-MX" sz="1050" dirty="0">
                <a:latin typeface="Arial" pitchFamily="34" charset="0"/>
                <a:cs typeface="Arial" pitchFamily="34" charset="0"/>
              </a:rPr>
              <a:t>sería 38 x 0.125= 4.75 puntos.</a:t>
            </a:r>
          </a:p>
          <a:p>
            <a:pPr fontAlgn="auto">
              <a:spcBef>
                <a:spcPts val="0"/>
              </a:spcBef>
              <a:spcAft>
                <a:spcPts val="0"/>
              </a:spcAft>
              <a:defRPr/>
            </a:pPr>
            <a:r>
              <a:rPr lang="es-MX" sz="1000" dirty="0">
                <a:latin typeface="+mn-lt"/>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3 Marcador de número de diapositiva"/>
          <p:cNvSpPr>
            <a:spLocks noGrp="1"/>
          </p:cNvSpPr>
          <p:nvPr>
            <p:ph type="sldNum" sz="quarter" idx="12"/>
          </p:nvPr>
        </p:nvSpPr>
        <p:spPr bwMode="auto">
          <a:xfrm>
            <a:off x="8172450" y="6491288"/>
            <a:ext cx="762000" cy="366712"/>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A5E2BC4-1DC4-4A2C-894E-5E54730C4A41}" type="slidenum">
              <a:rPr lang="es-MX" sz="1400">
                <a:solidFill>
                  <a:schemeClr val="tx1"/>
                </a:solidFill>
                <a:latin typeface="Arial" charset="0"/>
                <a:cs typeface="Arial" charset="0"/>
              </a:rPr>
              <a:pPr fontAlgn="base">
                <a:spcBef>
                  <a:spcPct val="0"/>
                </a:spcBef>
                <a:spcAft>
                  <a:spcPct val="0"/>
                </a:spcAft>
              </a:pPr>
              <a:t>12</a:t>
            </a:fld>
            <a:endParaRPr lang="es-MX" sz="1400">
              <a:solidFill>
                <a:schemeClr val="tx1"/>
              </a:solidFill>
              <a:latin typeface="Arial" charset="0"/>
              <a:cs typeface="Arial" charset="0"/>
            </a:endParaRPr>
          </a:p>
        </p:txBody>
      </p:sp>
      <p:graphicFrame>
        <p:nvGraphicFramePr>
          <p:cNvPr id="10" name="9 Tabla"/>
          <p:cNvGraphicFramePr>
            <a:graphicFrameLocks noGrp="1"/>
          </p:cNvGraphicFramePr>
          <p:nvPr/>
        </p:nvGraphicFramePr>
        <p:xfrm>
          <a:off x="1874838" y="1341438"/>
          <a:ext cx="5400675" cy="1857375"/>
        </p:xfrm>
        <a:graphic>
          <a:graphicData uri="http://schemas.openxmlformats.org/drawingml/2006/table">
            <a:tbl>
              <a:tblPr firstRow="1" firstCol="1" bandRow="1">
                <a:tableStyleId>{5C22544A-7EE6-4342-B048-85BDC9FD1C3A}</a:tableStyleId>
              </a:tblPr>
              <a:tblGrid>
                <a:gridCol w="1350010"/>
                <a:gridCol w="1350010"/>
                <a:gridCol w="1350010"/>
                <a:gridCol w="1350010"/>
              </a:tblGrid>
              <a:tr h="0">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DE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EXTRA </a:t>
                      </a:r>
                      <a:r>
                        <a:rPr lang="es-MX" sz="800" dirty="0" smtClean="0">
                          <a:solidFill>
                            <a:schemeClr val="tx1"/>
                          </a:solidFill>
                          <a:effectLst/>
                          <a:latin typeface="Arial" pitchFamily="34" charset="0"/>
                          <a:cs typeface="Arial" pitchFamily="34" charset="0"/>
                        </a:rPr>
                        <a:t>CLASE</a:t>
                      </a:r>
                    </a:p>
                    <a:p>
                      <a:pPr algn="ctr">
                        <a:lnSpc>
                          <a:spcPct val="115000"/>
                        </a:lnSpc>
                        <a:spcAft>
                          <a:spcPts val="0"/>
                        </a:spcAft>
                      </a:pPr>
                      <a:r>
                        <a:rPr lang="es-MX" sz="800" dirty="0" smtClean="0">
                          <a:solidFill>
                            <a:schemeClr val="tx1"/>
                          </a:solidFill>
                          <a:effectLst/>
                          <a:latin typeface="Arial" pitchFamily="34" charset="0"/>
                          <a:ea typeface="Calibri"/>
                          <a:cs typeface="Arial" pitchFamily="34" charset="0"/>
                        </a:rPr>
                        <a:t>O EXTRA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FACTOR</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a:solidFill>
                            <a:schemeClr val="tx1"/>
                          </a:solidFill>
                          <a:effectLst/>
                          <a:latin typeface="Arial" pitchFamily="34" charset="0"/>
                          <a:cs typeface="Arial" pitchFamily="34" charset="0"/>
                        </a:rPr>
                        <a:t>PUNTAJE</a:t>
                      </a:r>
                      <a:endParaRPr lang="es-MX" sz="110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r>
              <a:tr h="0">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De 26 a 30 horas</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46 </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0.217</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smtClean="0">
                          <a:solidFill>
                            <a:schemeClr val="tx1"/>
                          </a:solidFill>
                          <a:effectLst/>
                          <a:latin typeface="Arial" pitchFamily="34" charset="0"/>
                          <a:cs typeface="Arial" pitchFamily="34" charset="0"/>
                        </a:rPr>
                        <a:t>10</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40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8.68</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35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7.59</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30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6.51</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25 </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5.42</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20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4.34</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3.25</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2.17</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9017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1.08</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bl>
          </a:graphicData>
        </a:graphic>
      </p:graphicFrame>
      <p:sp>
        <p:nvSpPr>
          <p:cNvPr id="11" name="10 Rectángulo"/>
          <p:cNvSpPr/>
          <p:nvPr/>
        </p:nvSpPr>
        <p:spPr>
          <a:xfrm>
            <a:off x="5829125" y="611396"/>
            <a:ext cx="2968248" cy="338554"/>
          </a:xfrm>
          <a:prstGeom prst="rect">
            <a:avLst/>
          </a:prstGeom>
        </p:spPr>
        <p:txBody>
          <a:bodyPr wrap="none">
            <a:spAutoFit/>
          </a:bodyPr>
          <a:lstStyle/>
          <a:p>
            <a:pPr algn="ctr">
              <a:buClr>
                <a:srgbClr val="083763"/>
              </a:buClr>
              <a:buSzPct val="95000"/>
              <a:defRPr/>
            </a:pPr>
            <a:r>
              <a:rPr lang="es-MX" sz="16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cs typeface="Arial" pitchFamily="34" charset="0"/>
              </a:rPr>
              <a:t>ASIGNACIÓN DE PUNTAJES</a:t>
            </a:r>
            <a:endParaRPr lang="es-MX" sz="16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cs typeface="Arial" pitchFamily="34" charset="0"/>
            </a:endParaRPr>
          </a:p>
        </p:txBody>
      </p:sp>
      <p:graphicFrame>
        <p:nvGraphicFramePr>
          <p:cNvPr id="12" name="11 Tabla"/>
          <p:cNvGraphicFramePr>
            <a:graphicFrameLocks noGrp="1"/>
          </p:cNvGraphicFramePr>
          <p:nvPr/>
        </p:nvGraphicFramePr>
        <p:xfrm>
          <a:off x="1871663" y="3141663"/>
          <a:ext cx="5400675" cy="1857375"/>
        </p:xfrm>
        <a:graphic>
          <a:graphicData uri="http://schemas.openxmlformats.org/drawingml/2006/table">
            <a:tbl>
              <a:tblPr firstRow="1" firstCol="1" bandRow="1">
                <a:tableStyleId>{5C22544A-7EE6-4342-B048-85BDC9FD1C3A}</a:tableStyleId>
              </a:tblPr>
              <a:tblGrid>
                <a:gridCol w="1350010"/>
                <a:gridCol w="1350010"/>
                <a:gridCol w="1350010"/>
                <a:gridCol w="1350010"/>
              </a:tblGrid>
              <a:tr h="0">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DE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EXTRA </a:t>
                      </a:r>
                      <a:r>
                        <a:rPr lang="es-MX" sz="800" dirty="0" smtClean="0">
                          <a:solidFill>
                            <a:schemeClr val="tx1"/>
                          </a:solidFill>
                          <a:effectLst/>
                          <a:latin typeface="Arial" pitchFamily="34" charset="0"/>
                          <a:cs typeface="Arial" pitchFamily="34" charset="0"/>
                        </a:rPr>
                        <a:t>CLASE</a:t>
                      </a:r>
                    </a:p>
                    <a:p>
                      <a:pPr algn="ctr">
                        <a:lnSpc>
                          <a:spcPct val="115000"/>
                        </a:lnSpc>
                        <a:spcAft>
                          <a:spcPts val="0"/>
                        </a:spcAft>
                      </a:pPr>
                      <a:r>
                        <a:rPr lang="es-MX" sz="800" dirty="0" smtClean="0">
                          <a:solidFill>
                            <a:schemeClr val="tx1"/>
                          </a:solidFill>
                          <a:effectLst/>
                          <a:latin typeface="Arial" pitchFamily="34" charset="0"/>
                          <a:ea typeface="Calibri"/>
                          <a:cs typeface="Arial" pitchFamily="34" charset="0"/>
                        </a:rPr>
                        <a:t>O EXTRA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FACTOR</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a:solidFill>
                            <a:schemeClr val="tx1"/>
                          </a:solidFill>
                          <a:effectLst/>
                          <a:latin typeface="Arial" pitchFamily="34" charset="0"/>
                          <a:cs typeface="Arial" pitchFamily="34" charset="0"/>
                        </a:rPr>
                        <a:t>PUNTAJE</a:t>
                      </a:r>
                      <a:endParaRPr lang="es-MX" sz="110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r>
              <a:tr h="0">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De 21 a 25 horas</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38 </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0.263</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smtClean="0">
                          <a:solidFill>
                            <a:schemeClr val="tx1"/>
                          </a:solidFill>
                          <a:effectLst/>
                          <a:latin typeface="Arial" pitchFamily="34" charset="0"/>
                          <a:cs typeface="Arial" pitchFamily="34" charset="0"/>
                        </a:rPr>
                        <a:t>10</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35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9.20</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30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7.89</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25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6.57</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20 </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5.26</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3.94</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2.63</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1.31</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9017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4</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1.05</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bl>
          </a:graphicData>
        </a:graphic>
      </p:graphicFrame>
      <p:graphicFrame>
        <p:nvGraphicFramePr>
          <p:cNvPr id="13" name="12 Tabla"/>
          <p:cNvGraphicFramePr>
            <a:graphicFrameLocks noGrp="1"/>
          </p:cNvGraphicFramePr>
          <p:nvPr/>
        </p:nvGraphicFramePr>
        <p:xfrm>
          <a:off x="1871663" y="4941888"/>
          <a:ext cx="5400675" cy="1857375"/>
        </p:xfrm>
        <a:graphic>
          <a:graphicData uri="http://schemas.openxmlformats.org/drawingml/2006/table">
            <a:tbl>
              <a:tblPr firstRow="1" firstCol="1" bandRow="1">
                <a:tableStyleId>{5C22544A-7EE6-4342-B048-85BDC9FD1C3A}</a:tableStyleId>
              </a:tblPr>
              <a:tblGrid>
                <a:gridCol w="1350010"/>
                <a:gridCol w="1350010"/>
                <a:gridCol w="1350010"/>
                <a:gridCol w="1350010"/>
              </a:tblGrid>
              <a:tr h="0">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DE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EXTRA </a:t>
                      </a:r>
                      <a:r>
                        <a:rPr lang="es-MX" sz="800" dirty="0" smtClean="0">
                          <a:solidFill>
                            <a:schemeClr val="tx1"/>
                          </a:solidFill>
                          <a:effectLst/>
                          <a:latin typeface="Arial" pitchFamily="34" charset="0"/>
                          <a:cs typeface="Arial" pitchFamily="34" charset="0"/>
                        </a:rPr>
                        <a:t>CLASE</a:t>
                      </a:r>
                    </a:p>
                    <a:p>
                      <a:pPr algn="ctr">
                        <a:lnSpc>
                          <a:spcPct val="115000"/>
                        </a:lnSpc>
                        <a:spcAft>
                          <a:spcPts val="0"/>
                        </a:spcAft>
                      </a:pPr>
                      <a:r>
                        <a:rPr lang="es-MX" sz="800" dirty="0" smtClean="0">
                          <a:solidFill>
                            <a:schemeClr val="tx1"/>
                          </a:solidFill>
                          <a:effectLst/>
                          <a:latin typeface="Arial" pitchFamily="34" charset="0"/>
                          <a:ea typeface="Calibri"/>
                          <a:cs typeface="Arial" pitchFamily="34" charset="0"/>
                        </a:rPr>
                        <a:t>O EXTRA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a:solidFill>
                            <a:schemeClr val="tx1"/>
                          </a:solidFill>
                          <a:effectLst/>
                          <a:latin typeface="Arial" pitchFamily="34" charset="0"/>
                          <a:cs typeface="Arial" pitchFamily="34" charset="0"/>
                        </a:rPr>
                        <a:t>FACTOR</a:t>
                      </a:r>
                      <a:endParaRPr lang="es-MX" sz="110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a:solidFill>
                            <a:schemeClr val="tx1"/>
                          </a:solidFill>
                          <a:effectLst/>
                          <a:latin typeface="Arial" pitchFamily="34" charset="0"/>
                          <a:cs typeface="Arial" pitchFamily="34" charset="0"/>
                        </a:rPr>
                        <a:t>PUNTAJE</a:t>
                      </a:r>
                      <a:endParaRPr lang="es-MX" sz="110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r>
              <a:tr h="0">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De 16 a 20 horas</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30 </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0.333</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smtClean="0">
                          <a:solidFill>
                            <a:schemeClr val="tx1"/>
                          </a:solidFill>
                          <a:effectLst/>
                          <a:latin typeface="Arial" pitchFamily="34" charset="0"/>
                          <a:cs typeface="Arial" pitchFamily="34" charset="0"/>
                        </a:rPr>
                        <a:t>10</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25</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8.32</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20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6.66</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4.99</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10 </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3.33</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8</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2.66</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7</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2.33</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1.66</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9017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4</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1.33</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3 Marcador de número de diapositiva"/>
          <p:cNvSpPr>
            <a:spLocks noGrp="1"/>
          </p:cNvSpPr>
          <p:nvPr>
            <p:ph type="sldNum" sz="quarter" idx="12"/>
          </p:nvPr>
        </p:nvSpPr>
        <p:spPr bwMode="auto">
          <a:xfrm>
            <a:off x="8243888" y="64785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95AAF6AF-9EC3-49D3-AA24-BB75F2E23B67}" type="slidenum">
              <a:rPr lang="es-MX" sz="1400">
                <a:solidFill>
                  <a:schemeClr val="tx1"/>
                </a:solidFill>
                <a:latin typeface="Arial" charset="0"/>
                <a:cs typeface="Arial" charset="0"/>
              </a:rPr>
              <a:pPr fontAlgn="base">
                <a:spcBef>
                  <a:spcPct val="0"/>
                </a:spcBef>
                <a:spcAft>
                  <a:spcPct val="0"/>
                </a:spcAft>
              </a:pPr>
              <a:t>13</a:t>
            </a:fld>
            <a:endParaRPr lang="es-MX" sz="1400">
              <a:solidFill>
                <a:schemeClr val="tx1"/>
              </a:solidFill>
              <a:latin typeface="Arial" charset="0"/>
              <a:cs typeface="Arial" charset="0"/>
            </a:endParaRPr>
          </a:p>
        </p:txBody>
      </p:sp>
      <p:graphicFrame>
        <p:nvGraphicFramePr>
          <p:cNvPr id="5" name="4 Tabla"/>
          <p:cNvGraphicFramePr>
            <a:graphicFrameLocks noGrp="1"/>
          </p:cNvGraphicFramePr>
          <p:nvPr/>
        </p:nvGraphicFramePr>
        <p:xfrm>
          <a:off x="1871663" y="1844675"/>
          <a:ext cx="5400675" cy="1857375"/>
        </p:xfrm>
        <a:graphic>
          <a:graphicData uri="http://schemas.openxmlformats.org/drawingml/2006/table">
            <a:tbl>
              <a:tblPr firstRow="1" firstCol="1" bandRow="1">
                <a:tableStyleId>{5C22544A-7EE6-4342-B048-85BDC9FD1C3A}</a:tableStyleId>
              </a:tblPr>
              <a:tblGrid>
                <a:gridCol w="1350010"/>
                <a:gridCol w="1350010"/>
                <a:gridCol w="1350010"/>
                <a:gridCol w="1350010"/>
              </a:tblGrid>
              <a:tr h="0">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DE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dirty="0">
                          <a:solidFill>
                            <a:schemeClr val="tx1"/>
                          </a:solidFill>
                          <a:effectLst/>
                          <a:latin typeface="Arial" pitchFamily="34" charset="0"/>
                          <a:cs typeface="Arial" pitchFamily="34" charset="0"/>
                        </a:rPr>
                        <a:t>HORAS EXTRA </a:t>
                      </a:r>
                      <a:r>
                        <a:rPr lang="es-MX" sz="800" dirty="0" smtClean="0">
                          <a:solidFill>
                            <a:schemeClr val="tx1"/>
                          </a:solidFill>
                          <a:effectLst/>
                          <a:latin typeface="Arial" pitchFamily="34" charset="0"/>
                          <a:cs typeface="Arial" pitchFamily="34" charset="0"/>
                        </a:rPr>
                        <a:t>CLASE</a:t>
                      </a:r>
                    </a:p>
                    <a:p>
                      <a:pPr algn="ctr">
                        <a:lnSpc>
                          <a:spcPct val="115000"/>
                        </a:lnSpc>
                        <a:spcAft>
                          <a:spcPts val="0"/>
                        </a:spcAft>
                      </a:pPr>
                      <a:r>
                        <a:rPr lang="es-MX" sz="800" dirty="0" smtClean="0">
                          <a:solidFill>
                            <a:schemeClr val="tx1"/>
                          </a:solidFill>
                          <a:effectLst/>
                          <a:latin typeface="Arial" pitchFamily="34" charset="0"/>
                          <a:ea typeface="Calibri"/>
                          <a:cs typeface="Arial" pitchFamily="34" charset="0"/>
                        </a:rPr>
                        <a:t>O EXTRA JORNADA</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a:solidFill>
                            <a:schemeClr val="tx1"/>
                          </a:solidFill>
                          <a:effectLst/>
                          <a:latin typeface="Arial" pitchFamily="34" charset="0"/>
                          <a:cs typeface="Arial" pitchFamily="34" charset="0"/>
                        </a:rPr>
                        <a:t>FACTOR</a:t>
                      </a:r>
                      <a:endParaRPr lang="es-MX" sz="110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800">
                          <a:solidFill>
                            <a:schemeClr val="tx1"/>
                          </a:solidFill>
                          <a:effectLst/>
                          <a:latin typeface="Arial" pitchFamily="34" charset="0"/>
                          <a:cs typeface="Arial" pitchFamily="34" charset="0"/>
                        </a:rPr>
                        <a:t>PUNTAJE</a:t>
                      </a:r>
                      <a:endParaRPr lang="es-MX" sz="110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r>
              <a:tr h="0">
                <a:tc rowSpan="9">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De 10 a 15 horas</a:t>
                      </a:r>
                      <a:endParaRPr lang="es-MX" sz="1100" dirty="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20 </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rowSpan="9">
                  <a:txBody>
                    <a:bodyPr/>
                    <a:lstStyle/>
                    <a:p>
                      <a:pPr algn="ctr">
                        <a:lnSpc>
                          <a:spcPct val="115000"/>
                        </a:lnSpc>
                        <a:spcAft>
                          <a:spcPts val="0"/>
                        </a:spcAft>
                      </a:pPr>
                      <a:r>
                        <a:rPr lang="es-MX" sz="1000">
                          <a:solidFill>
                            <a:schemeClr val="tx1"/>
                          </a:solidFill>
                          <a:effectLst/>
                          <a:latin typeface="Arial" pitchFamily="34" charset="0"/>
                          <a:cs typeface="Arial" pitchFamily="34" charset="0"/>
                        </a:rPr>
                        <a:t>0.5</a:t>
                      </a:r>
                      <a:endParaRPr lang="es-MX" sz="1100">
                        <a:solidFill>
                          <a:schemeClr val="tx1"/>
                        </a:solidFill>
                        <a:effectLst/>
                        <a:latin typeface="Arial" pitchFamily="34" charset="0"/>
                        <a:ea typeface="Calibri"/>
                        <a:cs typeface="Arial" pitchFamily="34" charset="0"/>
                      </a:endParaRPr>
                    </a:p>
                  </a:txBody>
                  <a:tcPr marL="68580" marR="68580" marT="0" marB="0" anchor="ctr">
                    <a:solidFill>
                      <a:schemeClr val="bg1">
                        <a:lumMod val="75000"/>
                      </a:schemeClr>
                    </a:solidFill>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15</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7.5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12</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6</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10</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5</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9 </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4.5</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8</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4</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7</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3.5</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5</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2.5</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r h="90170">
                <a:tc vMerge="1">
                  <a:txBody>
                    <a:bodyPr/>
                    <a:lstStyle/>
                    <a:p>
                      <a:endParaRPr lang="es-MX"/>
                    </a:p>
                  </a:txBody>
                  <a:tcPr/>
                </a:tc>
                <a:tc>
                  <a:txBody>
                    <a:bodyPr/>
                    <a:lstStyle/>
                    <a:p>
                      <a:pPr algn="ctr">
                        <a:lnSpc>
                          <a:spcPct val="115000"/>
                        </a:lnSpc>
                        <a:spcAft>
                          <a:spcPts val="0"/>
                        </a:spcAft>
                      </a:pPr>
                      <a:r>
                        <a:rPr lang="es-MX" sz="1000">
                          <a:solidFill>
                            <a:schemeClr val="tx1"/>
                          </a:solidFill>
                          <a:effectLst/>
                          <a:latin typeface="Arial" pitchFamily="34" charset="0"/>
                          <a:cs typeface="Arial" pitchFamily="34" charset="0"/>
                        </a:rPr>
                        <a:t>4</a:t>
                      </a:r>
                      <a:endParaRPr lang="es-MX" sz="110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c vMerge="1">
                  <a:txBody>
                    <a:bodyPr/>
                    <a:lstStyle/>
                    <a:p>
                      <a:endParaRPr lang="es-MX"/>
                    </a:p>
                  </a:txBody>
                  <a:tcPr/>
                </a:tc>
                <a:tc>
                  <a:txBody>
                    <a:bodyPr/>
                    <a:lstStyle/>
                    <a:p>
                      <a:pPr algn="ctr">
                        <a:lnSpc>
                          <a:spcPct val="115000"/>
                        </a:lnSpc>
                        <a:spcAft>
                          <a:spcPts val="0"/>
                        </a:spcAft>
                      </a:pPr>
                      <a:r>
                        <a:rPr lang="es-MX" sz="1000" dirty="0">
                          <a:solidFill>
                            <a:schemeClr val="tx1"/>
                          </a:solidFill>
                          <a:effectLst/>
                          <a:latin typeface="Arial" pitchFamily="34" charset="0"/>
                          <a:cs typeface="Arial" pitchFamily="34" charset="0"/>
                        </a:rPr>
                        <a:t>2</a:t>
                      </a:r>
                      <a:endParaRPr lang="es-MX" sz="1100" dirty="0">
                        <a:solidFill>
                          <a:schemeClr val="tx1"/>
                        </a:solidFill>
                        <a:effectLst/>
                        <a:latin typeface="Arial" pitchFamily="34" charset="0"/>
                        <a:ea typeface="Calibri"/>
                        <a:cs typeface="Arial" pitchFamily="34" charset="0"/>
                      </a:endParaRPr>
                    </a:p>
                  </a:txBody>
                  <a:tcPr marL="68580" marR="68580" marT="0" marB="0">
                    <a:solidFill>
                      <a:schemeClr val="bg1">
                        <a:lumMod val="75000"/>
                      </a:schemeClr>
                    </a:solidFill>
                  </a:tcPr>
                </a:tc>
              </a:tr>
            </a:tbl>
          </a:graphicData>
        </a:graphic>
      </p:graphicFrame>
      <p:sp>
        <p:nvSpPr>
          <p:cNvPr id="6" name="5 Rectángulo"/>
          <p:cNvSpPr/>
          <p:nvPr/>
        </p:nvSpPr>
        <p:spPr>
          <a:xfrm>
            <a:off x="5829125" y="611396"/>
            <a:ext cx="2968248" cy="338554"/>
          </a:xfrm>
          <a:prstGeom prst="rect">
            <a:avLst/>
          </a:prstGeom>
        </p:spPr>
        <p:txBody>
          <a:bodyPr wrap="none">
            <a:spAutoFit/>
          </a:bodyPr>
          <a:lstStyle/>
          <a:p>
            <a:pPr algn="ctr">
              <a:buClr>
                <a:srgbClr val="083763"/>
              </a:buClr>
              <a:buSzPct val="95000"/>
              <a:defRPr/>
            </a:pPr>
            <a:r>
              <a:rPr lang="es-MX" sz="16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cs typeface="Arial" pitchFamily="34" charset="0"/>
              </a:rPr>
              <a:t>ASIGNACIÓN DE PUNTAJES</a:t>
            </a:r>
            <a:endParaRPr lang="es-MX" sz="16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900113" y="1484313"/>
            <a:ext cx="2303462" cy="4824412"/>
          </a:xfrm>
          <a:solidFill>
            <a:srgbClr val="FFC000"/>
          </a:solidFill>
          <a:ln>
            <a:solidFill>
              <a:srgbClr val="00B0F0"/>
            </a:solidFill>
          </a:ln>
        </p:spPr>
        <p:txBody>
          <a:bodyPr>
            <a:normAutofit lnSpcReduction="10000"/>
          </a:bodyPr>
          <a:lstStyle/>
          <a:p>
            <a:pPr marL="0" algn="just" eaLnBrk="0" fontAlgn="auto" hangingPunct="0">
              <a:spcAft>
                <a:spcPts val="0"/>
              </a:spcAft>
              <a:buClr>
                <a:schemeClr val="accent3"/>
              </a:buClr>
              <a:buFont typeface="Georgia"/>
              <a:buNone/>
              <a:defRPr/>
            </a:pPr>
            <a:r>
              <a:rPr lang="es-MX" sz="1400" dirty="0">
                <a:solidFill>
                  <a:schemeClr val="tx1"/>
                </a:solidFill>
                <a:latin typeface="Arial" charset="0"/>
                <a:cs typeface="Arial" charset="0"/>
              </a:rPr>
              <a:t>Para los docentes frente a grupo, el puntaje de este Factor se integrará con base en la evaluación realizada por el Consejo Técnico Escolar (CTE) o equivalente, cuyos resultados serán conocidos por el Consejo Escolar de Participación Social. </a:t>
            </a:r>
          </a:p>
          <a:p>
            <a:pPr marL="0" algn="just" eaLnBrk="0" fontAlgn="auto" hangingPunct="0">
              <a:spcAft>
                <a:spcPts val="0"/>
              </a:spcAft>
              <a:buClr>
                <a:schemeClr val="accent3"/>
              </a:buClr>
              <a:buFont typeface="Georgia"/>
              <a:buNone/>
              <a:defRPr/>
            </a:pPr>
            <a:r>
              <a:rPr lang="es-MX" sz="1400" dirty="0">
                <a:solidFill>
                  <a:schemeClr val="tx1"/>
                </a:solidFill>
                <a:latin typeface="Arial" charset="0"/>
                <a:cs typeface="Arial" charset="0"/>
              </a:rPr>
              <a:t>El CTE se constituye en cada plantel con todos los profesores del Consejo Técnico Escolar o su equivalente y un representante sindical acreditado por la sección </a:t>
            </a:r>
            <a:r>
              <a:rPr lang="es-MX" sz="1400" dirty="0" smtClean="0">
                <a:solidFill>
                  <a:schemeClr val="tx1"/>
                </a:solidFill>
                <a:latin typeface="Arial" charset="0"/>
                <a:cs typeface="Arial" charset="0"/>
              </a:rPr>
              <a:t>correspondiente del SNTE.  </a:t>
            </a:r>
            <a:r>
              <a:rPr lang="es-MX" sz="1400" dirty="0">
                <a:solidFill>
                  <a:schemeClr val="tx1"/>
                </a:solidFill>
                <a:latin typeface="Arial" charset="0"/>
                <a:cs typeface="Arial" charset="0"/>
              </a:rPr>
              <a:t>Será presidido por el director</a:t>
            </a:r>
            <a:r>
              <a:rPr lang="es-MX" sz="1700" dirty="0">
                <a:solidFill>
                  <a:schemeClr val="tx1"/>
                </a:solidFill>
                <a:latin typeface="Arial" charset="0"/>
                <a:cs typeface="Arial" charset="0"/>
              </a:rPr>
              <a:t>.</a:t>
            </a:r>
          </a:p>
          <a:p>
            <a:pPr marL="0" algn="just" eaLnBrk="0" fontAlgn="auto" hangingPunct="0">
              <a:spcBef>
                <a:spcPts val="0"/>
              </a:spcBef>
              <a:spcAft>
                <a:spcPts val="0"/>
              </a:spcAft>
              <a:buClr>
                <a:schemeClr val="accent3"/>
              </a:buClr>
              <a:buFont typeface="Georgia"/>
              <a:buNone/>
              <a:defRPr/>
            </a:pPr>
            <a:r>
              <a:rPr lang="es-MX" sz="1700" dirty="0">
                <a:solidFill>
                  <a:schemeClr val="tx1"/>
                </a:solidFill>
                <a:latin typeface="Arial" charset="0"/>
                <a:cs typeface="Arial" charset="0"/>
              </a:rPr>
              <a:t>  </a:t>
            </a:r>
          </a:p>
          <a:p>
            <a:pPr algn="just" fontAlgn="auto">
              <a:spcBef>
                <a:spcPts val="0"/>
              </a:spcBef>
              <a:spcAft>
                <a:spcPts val="0"/>
              </a:spcAft>
              <a:buClr>
                <a:schemeClr val="accent3"/>
              </a:buClr>
              <a:buFont typeface="Georgia"/>
              <a:buNone/>
              <a:defRPr/>
            </a:pPr>
            <a:endParaRPr lang="es-MX" sz="1400" kern="1400" dirty="0">
              <a:latin typeface="Century Gothic"/>
            </a:endParaRPr>
          </a:p>
          <a:p>
            <a:pPr fontAlgn="auto">
              <a:spcAft>
                <a:spcPts val="0"/>
              </a:spcAft>
              <a:buClr>
                <a:schemeClr val="accent3"/>
              </a:buClr>
              <a:buFont typeface="Georgia"/>
              <a:buNone/>
              <a:defRPr/>
            </a:pPr>
            <a:endParaRPr lang="es-MX" b="1" dirty="0"/>
          </a:p>
        </p:txBody>
      </p:sp>
      <p:sp>
        <p:nvSpPr>
          <p:cNvPr id="4" name="3 Rectángulo"/>
          <p:cNvSpPr/>
          <p:nvPr/>
        </p:nvSpPr>
        <p:spPr>
          <a:xfrm>
            <a:off x="5404354" y="620688"/>
            <a:ext cx="3712298" cy="323165"/>
          </a:xfrm>
          <a:prstGeom prst="rect">
            <a:avLst/>
          </a:prstGeom>
          <a:noFill/>
        </p:spPr>
        <p:txBody>
          <a:bodyPr wrap="none">
            <a:spAutoFit/>
          </a:bodyPr>
          <a:lstStyle/>
          <a:p>
            <a:pPr algn="ctr">
              <a:buClr>
                <a:srgbClr val="083763"/>
              </a:buClr>
              <a:buSzPct val="95000"/>
              <a:defRPr/>
            </a:pPr>
            <a:r>
              <a:rPr lang="es-MX" sz="15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ea typeface="+mj-ea"/>
                <a:cs typeface="Arial" pitchFamily="34" charset="0"/>
              </a:rPr>
              <a:t>RESPONSABLES DE LA EVALUACIÓN</a:t>
            </a:r>
          </a:p>
        </p:txBody>
      </p:sp>
      <p:sp>
        <p:nvSpPr>
          <p:cNvPr id="5" name="4 Rectángulo"/>
          <p:cNvSpPr/>
          <p:nvPr/>
        </p:nvSpPr>
        <p:spPr>
          <a:xfrm>
            <a:off x="900113" y="1125538"/>
            <a:ext cx="2303462" cy="323850"/>
          </a:xfrm>
          <a:prstGeom prst="rect">
            <a:avLst/>
          </a:prstGeom>
          <a:solidFill>
            <a:srgbClr val="F9EED7"/>
          </a:solidFill>
          <a:ln>
            <a:solidFill>
              <a:schemeClr val="tx1"/>
            </a:solidFill>
          </a:ln>
        </p:spPr>
        <p:txBody>
          <a:bodyPr>
            <a:spAutoFit/>
          </a:bodyPr>
          <a:lstStyle/>
          <a:p>
            <a:pPr algn="ctr" eaLnBrk="0" fontAlgn="auto" hangingPunct="0">
              <a:spcBef>
                <a:spcPts val="0"/>
              </a:spcBef>
              <a:spcAft>
                <a:spcPts val="0"/>
              </a:spcAft>
              <a:defRPr/>
            </a:pPr>
            <a:r>
              <a:rPr lang="es-MX" sz="1500" dirty="0">
                <a:latin typeface="Arial" pitchFamily="34" charset="0"/>
                <a:cs typeface="Arial" pitchFamily="34" charset="0"/>
              </a:rPr>
              <a:t>PRIMERA VERTIENTE</a:t>
            </a:r>
            <a:endParaRPr lang="es-MX" sz="1500" dirty="0">
              <a:ln w="635">
                <a:noFill/>
              </a:ln>
              <a:effectLst>
                <a:outerShdw blurRad="38100" dist="25400" dir="5400000" algn="tl" rotWithShape="0">
                  <a:srgbClr val="000000">
                    <a:alpha val="43000"/>
                  </a:srgbClr>
                </a:outerShdw>
              </a:effectLst>
              <a:latin typeface="+mj-lt"/>
              <a:ea typeface="+mj-ea"/>
              <a:cs typeface="+mj-cs"/>
            </a:endParaRPr>
          </a:p>
        </p:txBody>
      </p:sp>
      <p:sp>
        <p:nvSpPr>
          <p:cNvPr id="28676" name="2 Marcador de texto"/>
          <p:cNvSpPr txBox="1">
            <a:spLocks/>
          </p:cNvSpPr>
          <p:nvPr/>
        </p:nvSpPr>
        <p:spPr bwMode="auto">
          <a:xfrm>
            <a:off x="3348038" y="1484313"/>
            <a:ext cx="2305050" cy="4824412"/>
          </a:xfrm>
          <a:prstGeom prst="rect">
            <a:avLst/>
          </a:prstGeom>
          <a:solidFill>
            <a:srgbClr val="FFC000"/>
          </a:solidFill>
          <a:ln w="9525">
            <a:solidFill>
              <a:srgbClr val="00B0F0"/>
            </a:solidFill>
            <a:miter lim="800000"/>
            <a:headEnd/>
            <a:tailEnd/>
          </a:ln>
        </p:spPr>
        <p:txBody>
          <a:bodyPr lIns="45720" rIns="45720"/>
          <a:lstStyle/>
          <a:p>
            <a:pPr algn="just" eaLnBrk="0" hangingPunct="0"/>
            <a:r>
              <a:rPr lang="es-MX" sz="1200">
                <a:cs typeface="Arial" charset="0"/>
              </a:rPr>
              <a:t>Su puntaje se integrará con el promedio del obtenido en el FAC por los docentes, directivos o personal de supervisión a su cargo. En el caso de los directores, la puntuación será el promedio de los puntajes obtenidos por los docentes de su escuela; para los inspectores, el promedio de los puntajes obtenidos por los directores de su zona en este Factor. Para el jefe de sector, el promedio alcanzado por los inspectores a su cargo respetando estrictamente las líneas escalafonarias para cada nivel o modalidad educativos. </a:t>
            </a:r>
          </a:p>
          <a:p>
            <a:pPr algn="just" eaLnBrk="0" hangingPunct="0"/>
            <a:r>
              <a:rPr lang="es-MX" sz="1200">
                <a:cs typeface="Arial" charset="0"/>
              </a:rPr>
              <a:t>Para ser evaluado, el personal directivo y de supervisión, debe cumplir primero con los requisitos de elaboración del PATCM en todos sus apartados, realizar todas las actividades programadas y cumplir con las horas fuera de jornada.</a:t>
            </a:r>
          </a:p>
          <a:p>
            <a:pPr algn="just" eaLnBrk="0" hangingPunct="0"/>
            <a:r>
              <a:rPr lang="es-MX" sz="1300">
                <a:cs typeface="Arial" charset="0"/>
              </a:rPr>
              <a:t> </a:t>
            </a:r>
          </a:p>
          <a:p>
            <a:pPr algn="just" eaLnBrk="0" hangingPunct="0">
              <a:buClr>
                <a:srgbClr val="0BD0D9"/>
              </a:buClr>
              <a:buSzPct val="95000"/>
              <a:buFont typeface="Wingdings 2" pitchFamily="18" charset="2"/>
              <a:buNone/>
            </a:pPr>
            <a:endParaRPr lang="es-MX" sz="2200">
              <a:solidFill>
                <a:schemeClr val="bg1"/>
              </a:solidFill>
              <a:latin typeface="Century Gothic" pitchFamily="34" charset="0"/>
              <a:cs typeface="Arial" charset="0"/>
            </a:endParaRPr>
          </a:p>
        </p:txBody>
      </p:sp>
      <p:sp>
        <p:nvSpPr>
          <p:cNvPr id="9" name="8 Rectángulo"/>
          <p:cNvSpPr/>
          <p:nvPr/>
        </p:nvSpPr>
        <p:spPr>
          <a:xfrm>
            <a:off x="3348038" y="1125538"/>
            <a:ext cx="2303462" cy="323850"/>
          </a:xfrm>
          <a:prstGeom prst="rect">
            <a:avLst/>
          </a:prstGeom>
          <a:solidFill>
            <a:srgbClr val="F9EED7"/>
          </a:solidFill>
          <a:ln>
            <a:solidFill>
              <a:schemeClr val="tx1"/>
            </a:solidFill>
          </a:ln>
        </p:spPr>
        <p:txBody>
          <a:bodyPr>
            <a:spAutoFit/>
          </a:bodyPr>
          <a:lstStyle/>
          <a:p>
            <a:pPr algn="ctr" eaLnBrk="0" fontAlgn="auto" hangingPunct="0">
              <a:spcBef>
                <a:spcPts val="0"/>
              </a:spcBef>
              <a:spcAft>
                <a:spcPts val="0"/>
              </a:spcAft>
              <a:defRPr/>
            </a:pPr>
            <a:r>
              <a:rPr lang="es-MX" sz="1500" dirty="0">
                <a:latin typeface="Arial" pitchFamily="34" charset="0"/>
                <a:cs typeface="Arial" pitchFamily="34" charset="0"/>
              </a:rPr>
              <a:t>SEGUNDA VERTIENTE</a:t>
            </a:r>
            <a:endParaRPr lang="es-MX" sz="1500" b="1" dirty="0">
              <a:ln w="635">
                <a:noFill/>
              </a:ln>
              <a:effectLst>
                <a:outerShdw blurRad="38100" dist="25400" dir="5400000" algn="tl" rotWithShape="0">
                  <a:srgbClr val="000000">
                    <a:alpha val="43000"/>
                  </a:srgbClr>
                </a:outerShdw>
              </a:effectLst>
              <a:latin typeface="+mj-lt"/>
              <a:ea typeface="+mj-ea"/>
              <a:cs typeface="+mj-cs"/>
            </a:endParaRPr>
          </a:p>
        </p:txBody>
      </p:sp>
      <p:sp>
        <p:nvSpPr>
          <p:cNvPr id="10" name="9 Rectángulo"/>
          <p:cNvSpPr/>
          <p:nvPr/>
        </p:nvSpPr>
        <p:spPr>
          <a:xfrm>
            <a:off x="5805488" y="1125538"/>
            <a:ext cx="2303462" cy="323850"/>
          </a:xfrm>
          <a:prstGeom prst="rect">
            <a:avLst/>
          </a:prstGeom>
          <a:solidFill>
            <a:srgbClr val="F9EED7"/>
          </a:solidFill>
          <a:ln>
            <a:solidFill>
              <a:schemeClr val="tx1"/>
            </a:solidFill>
          </a:ln>
        </p:spPr>
        <p:txBody>
          <a:bodyPr>
            <a:spAutoFit/>
          </a:bodyPr>
          <a:lstStyle/>
          <a:p>
            <a:pPr algn="ctr" eaLnBrk="0" fontAlgn="auto" hangingPunct="0">
              <a:spcBef>
                <a:spcPts val="0"/>
              </a:spcBef>
              <a:spcAft>
                <a:spcPts val="0"/>
              </a:spcAft>
              <a:defRPr/>
            </a:pPr>
            <a:r>
              <a:rPr lang="es-MX" sz="1500" dirty="0">
                <a:latin typeface="Arial" pitchFamily="34" charset="0"/>
                <a:cs typeface="Arial" pitchFamily="34" charset="0"/>
              </a:rPr>
              <a:t>TERCERA  VERTIENTE</a:t>
            </a:r>
            <a:endParaRPr lang="es-MX" sz="1500" b="1" dirty="0">
              <a:ln w="635">
                <a:noFill/>
              </a:ln>
              <a:effectLst>
                <a:outerShdw blurRad="38100" dist="25400" dir="5400000" algn="tl" rotWithShape="0">
                  <a:srgbClr val="000000">
                    <a:alpha val="43000"/>
                  </a:srgbClr>
                </a:outerShdw>
              </a:effectLst>
              <a:latin typeface="+mj-lt"/>
              <a:ea typeface="+mj-ea"/>
              <a:cs typeface="+mj-cs"/>
            </a:endParaRPr>
          </a:p>
        </p:txBody>
      </p:sp>
      <p:sp>
        <p:nvSpPr>
          <p:cNvPr id="28679" name="2 Marcador de texto"/>
          <p:cNvSpPr txBox="1">
            <a:spLocks/>
          </p:cNvSpPr>
          <p:nvPr/>
        </p:nvSpPr>
        <p:spPr bwMode="auto">
          <a:xfrm>
            <a:off x="5805488" y="1484313"/>
            <a:ext cx="2303462" cy="4824412"/>
          </a:xfrm>
          <a:prstGeom prst="rect">
            <a:avLst/>
          </a:prstGeom>
          <a:solidFill>
            <a:srgbClr val="FFC000"/>
          </a:solidFill>
          <a:ln w="9525">
            <a:solidFill>
              <a:srgbClr val="00B0F0"/>
            </a:solidFill>
            <a:miter lim="800000"/>
            <a:headEnd/>
            <a:tailEnd/>
          </a:ln>
        </p:spPr>
        <p:txBody>
          <a:bodyPr lIns="45720" rIns="45720"/>
          <a:lstStyle/>
          <a:p>
            <a:pPr algn="just" eaLnBrk="0" hangingPunct="0"/>
            <a:r>
              <a:rPr lang="es-MX" sz="1300">
                <a:cs typeface="Arial" charset="0"/>
              </a:rPr>
              <a:t>El Consejo Técnico o equivalente se integra con los docentes de cada grupo de acuerdo a su participación (Acompañamiento en Aula, Asesoramiento Educativo y Elaboración de Material Educativo) y un representante sindical acreditado por la sección correspondiente del SNTE.  Será presidido por la autoridad responsable o por la persona que ésta designe.</a:t>
            </a:r>
          </a:p>
          <a:p>
            <a:pPr algn="just" eaLnBrk="0" hangingPunct="0"/>
            <a:r>
              <a:rPr lang="es-MX" sz="1300">
                <a:cs typeface="Arial" charset="0"/>
              </a:rPr>
              <a:t>Este Consejo realizará la evaluación del Factor, con estricto apego a lo establecido en las Normas y Procedimiento para la evaluación de las Actividades Cocurriculares.</a:t>
            </a:r>
          </a:p>
        </p:txBody>
      </p:sp>
      <p:sp>
        <p:nvSpPr>
          <p:cNvPr id="28680" name="1 Marcador de número de diapositiva"/>
          <p:cNvSpPr>
            <a:spLocks noGrp="1"/>
          </p:cNvSpPr>
          <p:nvPr>
            <p:ph type="sldNum" sz="quarter" idx="12"/>
          </p:nvPr>
        </p:nvSpPr>
        <p:spPr bwMode="auto">
          <a:xfrm>
            <a:off x="8172450" y="64531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C53050A4-FF7C-46E8-9044-15FF11222F91}" type="slidenum">
              <a:rPr lang="es-MX" sz="1400">
                <a:solidFill>
                  <a:schemeClr val="tx1"/>
                </a:solidFill>
              </a:rPr>
              <a:pPr fontAlgn="base">
                <a:spcBef>
                  <a:spcPct val="0"/>
                </a:spcBef>
                <a:spcAft>
                  <a:spcPct val="0"/>
                </a:spcAft>
              </a:pPr>
              <a:t>14</a:t>
            </a:fld>
            <a:endParaRPr lang="es-MX" sz="1400">
              <a:solidFill>
                <a:schemeClr val="tx1"/>
              </a:solidFill>
            </a:endParaRPr>
          </a:p>
        </p:txBody>
      </p:sp>
      <p:sp>
        <p:nvSpPr>
          <p:cNvPr id="28681" name="5 Rectángulo"/>
          <p:cNvSpPr>
            <a:spLocks noChangeArrowheads="1"/>
          </p:cNvSpPr>
          <p:nvPr/>
        </p:nvSpPr>
        <p:spPr bwMode="auto">
          <a:xfrm>
            <a:off x="900113" y="6340475"/>
            <a:ext cx="7208837" cy="401638"/>
          </a:xfrm>
          <a:prstGeom prst="rect">
            <a:avLst/>
          </a:prstGeom>
          <a:solidFill>
            <a:srgbClr val="FFFF00"/>
          </a:solidFill>
          <a:ln w="9525">
            <a:noFill/>
            <a:miter lim="800000"/>
            <a:headEnd/>
            <a:tailEnd/>
          </a:ln>
        </p:spPr>
        <p:txBody>
          <a:bodyPr>
            <a:spAutoFit/>
          </a:bodyPr>
          <a:lstStyle/>
          <a:p>
            <a:pPr algn="just"/>
            <a:r>
              <a:rPr lang="es-MX" sz="1000" b="1">
                <a:cs typeface="Arial" charset="0"/>
              </a:rPr>
              <a:t>En caso que la evaluación de las actividades cocurriculares no se apegue a lo señalado por los Lineamientos Generales y al Instructivo respectivo, el puntaje se anulará.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4 Rectángulo"/>
          <p:cNvSpPr>
            <a:spLocks noChangeArrowheads="1"/>
          </p:cNvSpPr>
          <p:nvPr/>
        </p:nvSpPr>
        <p:spPr bwMode="auto">
          <a:xfrm>
            <a:off x="684213" y="1484313"/>
            <a:ext cx="7848600" cy="5016500"/>
          </a:xfrm>
          <a:prstGeom prst="rect">
            <a:avLst/>
          </a:prstGeom>
          <a:blipFill>
            <a:blip r:embed="rId2"/>
            <a:tile tx="0" ty="0" sx="100000" sy="100000" flip="none" algn="tl"/>
          </a:blipFill>
          <a:ln>
            <a:noFill/>
          </a:ln>
          <a:extLst/>
        </p:spPr>
        <p:txBody>
          <a:bodyPr>
            <a:spAutoFit/>
          </a:bodyPr>
          <a:lstStyle/>
          <a:p>
            <a:pPr marL="342900" indent="-342900" algn="just" fontAlgn="auto">
              <a:spcBef>
                <a:spcPts val="0"/>
              </a:spcBef>
              <a:spcAft>
                <a:spcPts val="0"/>
              </a:spcAft>
              <a:buFont typeface="+mj-lt"/>
              <a:buAutoNum type="arabicPeriod"/>
              <a:defRPr/>
            </a:pPr>
            <a:r>
              <a:rPr lang="es-MX" sz="1500" b="1" dirty="0">
                <a:latin typeface="Arial" pitchFamily="34" charset="0"/>
                <a:cs typeface="Arial" pitchFamily="34" charset="0"/>
              </a:rPr>
              <a:t>Si algún participante no está de acuerdo con el puntaje asentado en su Cédula de evaluación, podrá inconformarse ante la instancia evaluadora. Contará hasta con </a:t>
            </a:r>
            <a:r>
              <a:rPr lang="es-MX" sz="1500" b="1" u="sng" dirty="0">
                <a:latin typeface="Arial" pitchFamily="34" charset="0"/>
                <a:cs typeface="Arial" pitchFamily="34" charset="0"/>
              </a:rPr>
              <a:t>cuatro días hábiles</a:t>
            </a:r>
            <a:r>
              <a:rPr lang="es-MX" sz="1500" b="1" dirty="0">
                <a:latin typeface="Arial" pitchFamily="34" charset="0"/>
                <a:cs typeface="Arial" pitchFamily="34" charset="0"/>
              </a:rPr>
              <a:t> para presentar los testimonios que reunió durante toda la etapa en cuestión, mismos que servirán para la revisión de su evaluación.</a:t>
            </a:r>
          </a:p>
          <a:p>
            <a:pPr algn="just" fontAlgn="auto">
              <a:spcBef>
                <a:spcPts val="0"/>
              </a:spcBef>
              <a:spcAft>
                <a:spcPts val="0"/>
              </a:spcAft>
              <a:defRPr/>
            </a:pPr>
            <a:endParaRPr lang="es-MX" sz="1500" b="1" dirty="0">
              <a:latin typeface="Arial" pitchFamily="34" charset="0"/>
              <a:cs typeface="Arial" pitchFamily="34" charset="0"/>
            </a:endParaRPr>
          </a:p>
          <a:p>
            <a:pPr marL="342900" indent="-342900" algn="just" fontAlgn="auto">
              <a:spcBef>
                <a:spcPts val="0"/>
              </a:spcBef>
              <a:spcAft>
                <a:spcPts val="0"/>
              </a:spcAft>
              <a:buFont typeface="+mj-lt"/>
              <a:buAutoNum type="arabicPeriod" startAt="2"/>
              <a:defRPr/>
            </a:pPr>
            <a:r>
              <a:rPr lang="es-MX" sz="1500" b="1" dirty="0">
                <a:latin typeface="Arial" pitchFamily="34" charset="0"/>
                <a:cs typeface="Arial" pitchFamily="34" charset="0"/>
              </a:rPr>
              <a:t>La instancia evaluadora, previo análisis de las evidencias, determinará si procede o no la solicitud de modificación de puntaje, lo cual realizará de forma imparcial y con base en la documentación presentada. Tendrá </a:t>
            </a:r>
            <a:r>
              <a:rPr lang="es-MX" sz="1500" b="1" u="sng" dirty="0">
                <a:latin typeface="Arial" pitchFamily="34" charset="0"/>
                <a:cs typeface="Arial" pitchFamily="34" charset="0"/>
              </a:rPr>
              <a:t>hasta cuatro días hábiles</a:t>
            </a:r>
            <a:r>
              <a:rPr lang="es-MX" sz="1500" b="1" dirty="0">
                <a:latin typeface="Arial" pitchFamily="34" charset="0"/>
                <a:cs typeface="Arial" pitchFamily="34" charset="0"/>
              </a:rPr>
              <a:t> para emitir su nuevo </a:t>
            </a:r>
            <a:r>
              <a:rPr lang="es-MX" sz="1500" b="1" dirty="0">
                <a:latin typeface="Arial" pitchFamily="34" charset="0"/>
                <a:cs typeface="Arial" pitchFamily="34" charset="0"/>
              </a:rPr>
              <a:t>fallo y comunicarlo por escrito al participante.</a:t>
            </a:r>
            <a:endParaRPr lang="es-MX" sz="1500" b="1" dirty="0">
              <a:latin typeface="Arial" pitchFamily="34" charset="0"/>
              <a:cs typeface="Arial" pitchFamily="34" charset="0"/>
            </a:endParaRPr>
          </a:p>
          <a:p>
            <a:pPr algn="just" fontAlgn="auto">
              <a:spcBef>
                <a:spcPts val="0"/>
              </a:spcBef>
              <a:spcAft>
                <a:spcPts val="0"/>
              </a:spcAft>
              <a:defRPr/>
            </a:pPr>
            <a:endParaRPr lang="es-MX" sz="1500" b="1" dirty="0">
              <a:latin typeface="Arial" pitchFamily="34" charset="0"/>
              <a:cs typeface="Arial" pitchFamily="34" charset="0"/>
            </a:endParaRPr>
          </a:p>
          <a:p>
            <a:pPr marL="342900" indent="-342900" algn="just" fontAlgn="auto">
              <a:spcBef>
                <a:spcPts val="0"/>
              </a:spcBef>
              <a:spcAft>
                <a:spcPts val="0"/>
              </a:spcAft>
              <a:buFont typeface="+mj-lt"/>
              <a:buAutoNum type="arabicPeriod" startAt="3"/>
              <a:defRPr/>
            </a:pPr>
            <a:r>
              <a:rPr lang="es-MX" sz="1500" b="1" dirty="0">
                <a:latin typeface="Arial" pitchFamily="34" charset="0"/>
                <a:cs typeface="Arial" pitchFamily="34" charset="0"/>
              </a:rPr>
              <a:t>Si la discrepancia persiste, el participante contará hasta con </a:t>
            </a:r>
            <a:r>
              <a:rPr lang="es-MX" sz="1500" b="1" u="sng" dirty="0">
                <a:latin typeface="Arial" pitchFamily="34" charset="0"/>
                <a:cs typeface="Arial" pitchFamily="34" charset="0"/>
              </a:rPr>
              <a:t>cuatro días hábiles</a:t>
            </a:r>
            <a:r>
              <a:rPr lang="es-MX" sz="1500" b="1" dirty="0">
                <a:latin typeface="Arial" pitchFamily="34" charset="0"/>
                <a:cs typeface="Arial" pitchFamily="34" charset="0"/>
              </a:rPr>
              <a:t> para solicitar una nueva revisión, misma que será turnada por la autoridad inmediata a su instancia superior, la que en sesión extraordinaria del Consejo Técnico respectivo, atenderá todas las inconformidades de la jurisdicción. Una vez analizados los </a:t>
            </a:r>
            <a:r>
              <a:rPr lang="es-MX" sz="1500" b="1" dirty="0">
                <a:latin typeface="Arial" pitchFamily="34" charset="0"/>
                <a:cs typeface="Arial" pitchFamily="34" charset="0"/>
              </a:rPr>
              <a:t>testimonios, evidencias </a:t>
            </a:r>
            <a:r>
              <a:rPr lang="es-MX" sz="1500" b="1" dirty="0">
                <a:latin typeface="Arial" pitchFamily="34" charset="0"/>
                <a:cs typeface="Arial" pitchFamily="34" charset="0"/>
              </a:rPr>
              <a:t>y los soportes documentales, se rectificará o ratificará el resultado de la evaluación. Esta instancia deberá emitir su fallo en un lapso no mayor a </a:t>
            </a:r>
            <a:r>
              <a:rPr lang="es-MX" sz="1500" b="1" u="sng" dirty="0">
                <a:latin typeface="Arial" pitchFamily="34" charset="0"/>
                <a:cs typeface="Arial" pitchFamily="34" charset="0"/>
              </a:rPr>
              <a:t>cuatro días </a:t>
            </a:r>
            <a:r>
              <a:rPr lang="es-MX" sz="1500" b="1" u="sng" dirty="0">
                <a:latin typeface="Arial" pitchFamily="34" charset="0"/>
                <a:cs typeface="Arial" pitchFamily="34" charset="0"/>
              </a:rPr>
              <a:t>hábiles</a:t>
            </a:r>
            <a:r>
              <a:rPr lang="es-MX" sz="1500" b="1" dirty="0">
                <a:latin typeface="Arial" pitchFamily="34" charset="0"/>
                <a:cs typeface="Arial" pitchFamily="34" charset="0"/>
              </a:rPr>
              <a:t>.</a:t>
            </a:r>
          </a:p>
          <a:p>
            <a:pPr algn="just" fontAlgn="auto">
              <a:spcBef>
                <a:spcPts val="0"/>
              </a:spcBef>
              <a:spcAft>
                <a:spcPts val="0"/>
              </a:spcAft>
              <a:defRPr/>
            </a:pPr>
            <a:endParaRPr lang="es-MX" sz="1500" b="1" dirty="0">
              <a:latin typeface="Arial" pitchFamily="34" charset="0"/>
              <a:cs typeface="Arial" pitchFamily="34" charset="0"/>
            </a:endParaRPr>
          </a:p>
          <a:p>
            <a:pPr marL="342900" indent="-342900" algn="just" fontAlgn="auto">
              <a:spcBef>
                <a:spcPts val="0"/>
              </a:spcBef>
              <a:spcAft>
                <a:spcPts val="0"/>
              </a:spcAft>
              <a:buFont typeface="+mj-lt"/>
              <a:buAutoNum type="arabicPeriod" startAt="4"/>
              <a:defRPr/>
            </a:pPr>
            <a:r>
              <a:rPr lang="es-MX" sz="1500" b="1" dirty="0">
                <a:latin typeface="Arial" pitchFamily="34" charset="0"/>
                <a:cs typeface="Arial" pitchFamily="34" charset="0"/>
              </a:rPr>
              <a:t>El nuevo fallo será inapelable. La instancia superior comunicará </a:t>
            </a:r>
            <a:r>
              <a:rPr lang="es-MX" sz="1500" b="1" dirty="0">
                <a:latin typeface="Arial" pitchFamily="34" charset="0"/>
                <a:cs typeface="Arial" pitchFamily="34" charset="0"/>
              </a:rPr>
              <a:t>por escrito a </a:t>
            </a:r>
            <a:r>
              <a:rPr lang="es-MX" sz="1500" b="1" dirty="0">
                <a:latin typeface="Arial" pitchFamily="34" charset="0"/>
                <a:cs typeface="Arial" pitchFamily="34" charset="0"/>
              </a:rPr>
              <a:t>los evaluados, tanto el resultado como las razones que lo fundamentaron.</a:t>
            </a:r>
          </a:p>
          <a:p>
            <a:pPr algn="just" fontAlgn="auto">
              <a:spcBef>
                <a:spcPts val="0"/>
              </a:spcBef>
              <a:spcAft>
                <a:spcPts val="0"/>
              </a:spcAft>
              <a:defRPr/>
            </a:pPr>
            <a:endParaRPr lang="es-ES_tradnl" sz="2000" dirty="0">
              <a:latin typeface="Arial" pitchFamily="34" charset="0"/>
              <a:cs typeface="Arial" pitchFamily="34" charset="0"/>
            </a:endParaRPr>
          </a:p>
        </p:txBody>
      </p:sp>
      <p:sp>
        <p:nvSpPr>
          <p:cNvPr id="3" name="2 Rectángulo"/>
          <p:cNvSpPr/>
          <p:nvPr/>
        </p:nvSpPr>
        <p:spPr>
          <a:xfrm>
            <a:off x="5802023" y="548680"/>
            <a:ext cx="2736304" cy="338554"/>
          </a:xfrm>
          <a:prstGeom prst="rect">
            <a:avLst/>
          </a:prstGeom>
        </p:spPr>
        <p:txBody>
          <a:bodyPr>
            <a:spAutoFit/>
          </a:bodyPr>
          <a:lstStyle/>
          <a:p>
            <a:pPr algn="ctr">
              <a:buClr>
                <a:srgbClr val="083763"/>
              </a:buClr>
              <a:buSzPct val="95000"/>
              <a:defRPr/>
            </a:pPr>
            <a:r>
              <a:rPr lang="es-MX" sz="16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ea typeface="+mj-ea"/>
                <a:cs typeface="Arial" pitchFamily="34" charset="0"/>
              </a:rPr>
              <a:t>INCONFORMIDADES</a:t>
            </a:r>
          </a:p>
        </p:txBody>
      </p:sp>
      <p:sp>
        <p:nvSpPr>
          <p:cNvPr id="29699" name="1 Marcador de número de diapositiva"/>
          <p:cNvSpPr>
            <a:spLocks noGrp="1"/>
          </p:cNvSpPr>
          <p:nvPr>
            <p:ph type="sldNum" sz="quarter" idx="12"/>
          </p:nvPr>
        </p:nvSpPr>
        <p:spPr bwMode="auto">
          <a:xfrm>
            <a:off x="8172450" y="64531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8F79308D-AF7F-4260-8594-C79B5D3D5B42}" type="slidenum">
              <a:rPr lang="es-MX" sz="1400">
                <a:solidFill>
                  <a:schemeClr val="tx1"/>
                </a:solidFill>
                <a:latin typeface="Arial" charset="0"/>
                <a:cs typeface="Arial" charset="0"/>
              </a:rPr>
              <a:pPr fontAlgn="base">
                <a:spcBef>
                  <a:spcPct val="0"/>
                </a:spcBef>
                <a:spcAft>
                  <a:spcPct val="0"/>
                </a:spcAft>
              </a:pPr>
              <a:t>15</a:t>
            </a:fld>
            <a:endParaRPr lang="es-MX" sz="1400">
              <a:solidFill>
                <a:schemeClr val="tx1"/>
              </a:solidFill>
              <a:latin typeface="Arial" charset="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11188" y="2276475"/>
            <a:ext cx="8248650" cy="4321175"/>
          </a:xfrm>
        </p:spPr>
        <p:txBody>
          <a:bodyPr>
            <a:normAutofit fontScale="92500" lnSpcReduction="10000"/>
          </a:bodyPr>
          <a:lstStyle/>
          <a:p>
            <a:pPr fontAlgn="auto">
              <a:lnSpc>
                <a:spcPct val="90000"/>
              </a:lnSpc>
              <a:spcAft>
                <a:spcPts val="0"/>
              </a:spcAft>
              <a:buClr>
                <a:schemeClr val="tx1"/>
              </a:buClr>
              <a:buSzPct val="138000"/>
              <a:buFont typeface="Georgia"/>
              <a:buNone/>
              <a:defRPr/>
            </a:pPr>
            <a:r>
              <a:rPr lang="es-MX" sz="1600" b="1" dirty="0">
                <a:latin typeface="Arial" pitchFamily="34" charset="0"/>
                <a:cs typeface="Arial" pitchFamily="34" charset="0"/>
              </a:rPr>
              <a:t>TEMAS:</a:t>
            </a:r>
          </a:p>
          <a:p>
            <a:pPr fontAlgn="auto">
              <a:lnSpc>
                <a:spcPct val="90000"/>
              </a:lnSpc>
              <a:spcAft>
                <a:spcPts val="0"/>
              </a:spcAft>
              <a:buClr>
                <a:schemeClr val="tx1"/>
              </a:buClr>
              <a:buSzPct val="138000"/>
              <a:buFont typeface="Georgia"/>
              <a:buNone/>
              <a:defRPr/>
            </a:pPr>
            <a:endParaRPr lang="es-MX" sz="1600" dirty="0" smtClean="0">
              <a:solidFill>
                <a:schemeClr val="bg1"/>
              </a:solidFill>
              <a:latin typeface="Arial" charset="0"/>
              <a:cs typeface="Arial" charset="0"/>
            </a:endParaRPr>
          </a:p>
          <a:p>
            <a:pPr fontAlgn="auto">
              <a:lnSpc>
                <a:spcPct val="90000"/>
              </a:lnSpc>
              <a:spcAft>
                <a:spcPts val="0"/>
              </a:spcAft>
              <a:buClr>
                <a:schemeClr val="tx1"/>
              </a:buClr>
              <a:buSzPct val="138000"/>
              <a:buFont typeface="Georgia"/>
              <a:buNone/>
              <a:tabLst>
                <a:tab pos="631825" algn="l"/>
              </a:tabLst>
              <a:defRPr/>
            </a:pPr>
            <a:r>
              <a:rPr lang="es-MX" sz="1600" dirty="0" smtClean="0">
                <a:solidFill>
                  <a:schemeClr val="bg1"/>
                </a:solidFill>
                <a:latin typeface="Arial" charset="0"/>
                <a:cs typeface="Arial" charset="0"/>
              </a:rPr>
              <a:t>	</a:t>
            </a:r>
            <a:r>
              <a:rPr lang="es-MX" sz="1600" dirty="0" smtClean="0">
                <a:latin typeface="Arial" charset="0"/>
                <a:cs typeface="Arial" charset="0"/>
              </a:rPr>
              <a:t>Introducción.</a:t>
            </a:r>
          </a:p>
          <a:p>
            <a:pPr marL="923544" lvl="2" indent="-219456" fontAlgn="auto">
              <a:lnSpc>
                <a:spcPct val="90000"/>
              </a:lnSpc>
              <a:spcAft>
                <a:spcPts val="0"/>
              </a:spcAft>
              <a:buClr>
                <a:schemeClr val="tx1"/>
              </a:buClr>
              <a:buSzPct val="138000"/>
              <a:buFont typeface="Wingdings 2"/>
              <a:buNone/>
              <a:defRPr/>
            </a:pPr>
            <a:endParaRPr lang="es-MX" sz="1100" dirty="0" smtClean="0">
              <a:solidFill>
                <a:schemeClr val="tx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r>
              <a:rPr lang="es-MX" dirty="0" smtClean="0">
                <a:solidFill>
                  <a:schemeClr val="tx1"/>
                </a:solidFill>
                <a:latin typeface="Arial" charset="0"/>
                <a:cs typeface="Arial" charset="0"/>
              </a:rPr>
              <a:t>Puntaje del Factor en el Sistema de Evaluación.</a:t>
            </a:r>
          </a:p>
          <a:p>
            <a:pPr marL="923544" lvl="2" indent="-219456" fontAlgn="auto">
              <a:lnSpc>
                <a:spcPct val="90000"/>
              </a:lnSpc>
              <a:spcAft>
                <a:spcPts val="0"/>
              </a:spcAft>
              <a:buClr>
                <a:schemeClr val="tx1"/>
              </a:buClr>
              <a:buSzPct val="138000"/>
              <a:buFont typeface="Wingdings 2"/>
              <a:buNone/>
              <a:defRPr/>
            </a:pPr>
            <a:endParaRPr lang="es-MX" sz="1100" dirty="0" smtClean="0">
              <a:solidFill>
                <a:schemeClr val="tx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r>
              <a:rPr lang="es-MX" dirty="0" smtClean="0">
                <a:solidFill>
                  <a:schemeClr val="tx1"/>
                </a:solidFill>
                <a:latin typeface="Arial" charset="0"/>
                <a:cs typeface="Arial" charset="0"/>
              </a:rPr>
              <a:t>¿Cómo se evalúa el Factor?</a:t>
            </a:r>
          </a:p>
          <a:p>
            <a:pPr marL="923544" lvl="2" indent="-219456" fontAlgn="auto">
              <a:lnSpc>
                <a:spcPct val="90000"/>
              </a:lnSpc>
              <a:spcAft>
                <a:spcPts val="0"/>
              </a:spcAft>
              <a:buClr>
                <a:schemeClr val="tx1"/>
              </a:buClr>
              <a:buSzPct val="138000"/>
              <a:buFont typeface="Wingdings 2"/>
              <a:buNone/>
              <a:defRPr/>
            </a:pPr>
            <a:endParaRPr lang="es-MX" sz="1100" dirty="0" smtClean="0">
              <a:solidFill>
                <a:schemeClr val="tx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r>
              <a:rPr lang="es-MX" dirty="0">
                <a:solidFill>
                  <a:schemeClr val="tx1"/>
                </a:solidFill>
                <a:latin typeface="Arial" charset="0"/>
                <a:cs typeface="Arial" charset="0"/>
              </a:rPr>
              <a:t>Estructura del </a:t>
            </a:r>
            <a:r>
              <a:rPr lang="es-MX" dirty="0" smtClean="0">
                <a:solidFill>
                  <a:schemeClr val="tx1"/>
                </a:solidFill>
                <a:latin typeface="Arial" charset="0"/>
                <a:cs typeface="Arial" charset="0"/>
              </a:rPr>
              <a:t>Programa Anual de Trabajo de Carrera Magisterial (PATCM).</a:t>
            </a:r>
            <a:endParaRPr lang="es-MX" dirty="0">
              <a:solidFill>
                <a:schemeClr val="tx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endParaRPr lang="es-MX" sz="1100" dirty="0" smtClean="0">
              <a:solidFill>
                <a:schemeClr val="tx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r>
              <a:rPr lang="es-MX" dirty="0" smtClean="0">
                <a:solidFill>
                  <a:schemeClr val="tx1"/>
                </a:solidFill>
                <a:latin typeface="Arial" charset="0"/>
                <a:cs typeface="Arial" charset="0"/>
              </a:rPr>
              <a:t>Temas  y actividades a desarrollar en el PATCM.</a:t>
            </a:r>
          </a:p>
          <a:p>
            <a:pPr marL="923544" lvl="2" indent="-219456" fontAlgn="auto">
              <a:lnSpc>
                <a:spcPct val="90000"/>
              </a:lnSpc>
              <a:spcAft>
                <a:spcPts val="0"/>
              </a:spcAft>
              <a:buClr>
                <a:schemeClr val="tx1"/>
              </a:buClr>
              <a:buSzPct val="138000"/>
              <a:buFont typeface="Wingdings 2"/>
              <a:buNone/>
              <a:defRPr/>
            </a:pPr>
            <a:endParaRPr lang="es-MX" sz="1100" dirty="0" smtClean="0">
              <a:solidFill>
                <a:schemeClr val="tx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r>
              <a:rPr lang="es-MX" dirty="0" smtClean="0">
                <a:solidFill>
                  <a:schemeClr val="tx1"/>
                </a:solidFill>
                <a:latin typeface="Arial" charset="0"/>
                <a:cs typeface="Arial" charset="0"/>
              </a:rPr>
              <a:t>Evidencias</a:t>
            </a:r>
          </a:p>
          <a:p>
            <a:pPr marL="923544" lvl="2" indent="-219456" fontAlgn="auto">
              <a:lnSpc>
                <a:spcPct val="90000"/>
              </a:lnSpc>
              <a:spcAft>
                <a:spcPts val="0"/>
              </a:spcAft>
              <a:buClr>
                <a:schemeClr val="tx1"/>
              </a:buClr>
              <a:buSzPct val="138000"/>
              <a:buFont typeface="Wingdings 2"/>
              <a:buNone/>
              <a:defRPr/>
            </a:pPr>
            <a:endParaRPr lang="es-MX" sz="1100" dirty="0" smtClean="0">
              <a:solidFill>
                <a:schemeClr val="tx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r>
              <a:rPr lang="es-MX" dirty="0" smtClean="0">
                <a:solidFill>
                  <a:schemeClr val="tx1"/>
                </a:solidFill>
                <a:latin typeface="Arial" charset="0"/>
                <a:cs typeface="Arial" charset="0"/>
              </a:rPr>
              <a:t>Calendarización de Actividades. </a:t>
            </a:r>
          </a:p>
          <a:p>
            <a:pPr marL="923544" lvl="2" indent="-219456" fontAlgn="auto">
              <a:lnSpc>
                <a:spcPct val="90000"/>
              </a:lnSpc>
              <a:spcAft>
                <a:spcPts val="0"/>
              </a:spcAft>
              <a:buClr>
                <a:schemeClr val="tx1"/>
              </a:buClr>
              <a:buSzPct val="138000"/>
              <a:buFont typeface="Wingdings 2"/>
              <a:buNone/>
              <a:defRPr/>
            </a:pPr>
            <a:endParaRPr lang="es-MX" sz="1100" dirty="0" smtClean="0">
              <a:solidFill>
                <a:schemeClr val="tx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r>
              <a:rPr lang="es-MX" dirty="0" smtClean="0">
                <a:solidFill>
                  <a:schemeClr val="tx1"/>
                </a:solidFill>
                <a:latin typeface="Arial" charset="0"/>
                <a:cs typeface="Arial" charset="0"/>
              </a:rPr>
              <a:t>Asignación de puntajes.</a:t>
            </a:r>
          </a:p>
          <a:p>
            <a:pPr marL="923544" lvl="2" indent="-219456" fontAlgn="auto">
              <a:lnSpc>
                <a:spcPct val="90000"/>
              </a:lnSpc>
              <a:spcAft>
                <a:spcPts val="0"/>
              </a:spcAft>
              <a:buClr>
                <a:schemeClr val="tx1"/>
              </a:buClr>
              <a:buSzPct val="138000"/>
              <a:buFont typeface="Wingdings 2"/>
              <a:buNone/>
              <a:defRPr/>
            </a:pPr>
            <a:endParaRPr lang="es-MX" sz="1100" dirty="0" smtClean="0">
              <a:solidFill>
                <a:schemeClr val="tx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r>
              <a:rPr lang="es-MX" dirty="0" smtClean="0">
                <a:solidFill>
                  <a:schemeClr val="tx1"/>
                </a:solidFill>
                <a:latin typeface="Arial" charset="0"/>
                <a:cs typeface="Arial" charset="0"/>
              </a:rPr>
              <a:t>Responsables de la evaluación.</a:t>
            </a:r>
          </a:p>
          <a:p>
            <a:pPr marL="923544" lvl="2" indent="-219456" fontAlgn="auto">
              <a:lnSpc>
                <a:spcPct val="90000"/>
              </a:lnSpc>
              <a:spcAft>
                <a:spcPts val="0"/>
              </a:spcAft>
              <a:buClr>
                <a:schemeClr val="tx1"/>
              </a:buClr>
              <a:buSzPct val="138000"/>
              <a:buFont typeface="Wingdings 2"/>
              <a:buNone/>
              <a:defRPr/>
            </a:pPr>
            <a:endParaRPr lang="es-MX" sz="800" dirty="0" smtClean="0">
              <a:solidFill>
                <a:schemeClr val="tx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r>
              <a:rPr lang="es-MX" dirty="0" smtClean="0">
                <a:solidFill>
                  <a:schemeClr val="tx1"/>
                </a:solidFill>
                <a:latin typeface="Arial" charset="0"/>
                <a:cs typeface="Arial" charset="0"/>
              </a:rPr>
              <a:t>Inconformidades</a:t>
            </a:r>
            <a:endParaRPr lang="es-MX" dirty="0">
              <a:solidFill>
                <a:schemeClr val="tx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endParaRPr lang="es-MX" dirty="0" smtClean="0">
              <a:solidFill>
                <a:schemeClr val="bg1"/>
              </a:solidFill>
              <a:latin typeface="Arial" charset="0"/>
              <a:cs typeface="Arial" charset="0"/>
            </a:endParaRPr>
          </a:p>
          <a:p>
            <a:pPr marL="923544" lvl="2" indent="-219456" fontAlgn="auto">
              <a:lnSpc>
                <a:spcPct val="90000"/>
              </a:lnSpc>
              <a:spcAft>
                <a:spcPts val="0"/>
              </a:spcAft>
              <a:buClr>
                <a:schemeClr val="tx1"/>
              </a:buClr>
              <a:buSzPct val="138000"/>
              <a:buFont typeface="Wingdings 2"/>
              <a:buNone/>
              <a:defRPr/>
            </a:pPr>
            <a:endParaRPr lang="es-MX" dirty="0" smtClean="0">
              <a:solidFill>
                <a:schemeClr val="bg1"/>
              </a:solidFill>
              <a:latin typeface="Arial" charset="0"/>
              <a:cs typeface="Arial" charset="0"/>
            </a:endParaRPr>
          </a:p>
          <a:p>
            <a:pPr fontAlgn="auto">
              <a:lnSpc>
                <a:spcPct val="90000"/>
              </a:lnSpc>
              <a:spcAft>
                <a:spcPts val="0"/>
              </a:spcAft>
              <a:buClr>
                <a:srgbClr val="00B050"/>
              </a:buClr>
              <a:buSzPct val="138000"/>
              <a:buFont typeface="Georgia"/>
              <a:buNone/>
              <a:defRPr/>
            </a:pPr>
            <a:endParaRPr lang="es-MX" sz="2900" dirty="0" smtClean="0">
              <a:solidFill>
                <a:schemeClr val="bg1"/>
              </a:solidFill>
              <a:effectLst>
                <a:outerShdw blurRad="38100" dist="38100" dir="2700000" algn="tl">
                  <a:srgbClr val="C0C0C0"/>
                </a:outerShdw>
              </a:effectLst>
              <a:latin typeface="Arial" charset="0"/>
              <a:cs typeface="Arial" charset="0"/>
            </a:endParaRPr>
          </a:p>
          <a:p>
            <a:pPr fontAlgn="auto">
              <a:lnSpc>
                <a:spcPct val="90000"/>
              </a:lnSpc>
              <a:spcAft>
                <a:spcPts val="0"/>
              </a:spcAft>
              <a:buClr>
                <a:srgbClr val="00B050"/>
              </a:buClr>
              <a:buSzPct val="138000"/>
              <a:buFont typeface="Georgia"/>
              <a:buNone/>
              <a:defRPr/>
            </a:pPr>
            <a:endParaRPr lang="es-MX" sz="4000" b="1" dirty="0" smtClean="0">
              <a:solidFill>
                <a:schemeClr val="bg1"/>
              </a:solidFill>
              <a:effectLst>
                <a:outerShdw blurRad="38100" dist="38100" dir="2700000" algn="tl">
                  <a:srgbClr val="C0C0C0"/>
                </a:outerShdw>
              </a:effectLst>
              <a:latin typeface="Arial" charset="0"/>
              <a:cs typeface="Arial" charset="0"/>
            </a:endParaRPr>
          </a:p>
          <a:p>
            <a:pPr fontAlgn="auto">
              <a:lnSpc>
                <a:spcPct val="90000"/>
              </a:lnSpc>
              <a:spcAft>
                <a:spcPts val="0"/>
              </a:spcAft>
              <a:buClr>
                <a:srgbClr val="00B050"/>
              </a:buClr>
              <a:buSzPct val="138000"/>
              <a:buFont typeface="Georgia"/>
              <a:buNone/>
              <a:defRPr/>
            </a:pPr>
            <a:endParaRPr lang="es-MX" sz="4000" b="1" dirty="0" smtClean="0">
              <a:solidFill>
                <a:schemeClr val="bg1"/>
              </a:solidFill>
              <a:effectLst>
                <a:outerShdw blurRad="38100" dist="38100" dir="2700000" algn="tl">
                  <a:srgbClr val="C0C0C0"/>
                </a:outerShdw>
              </a:effectLst>
              <a:latin typeface="Arial" charset="0"/>
              <a:cs typeface="Arial" charset="0"/>
            </a:endParaRPr>
          </a:p>
          <a:p>
            <a:pPr marL="923544" lvl="2" indent="-219456" fontAlgn="auto">
              <a:lnSpc>
                <a:spcPct val="90000"/>
              </a:lnSpc>
              <a:spcAft>
                <a:spcPts val="0"/>
              </a:spcAft>
              <a:buClr>
                <a:srgbClr val="00B050"/>
              </a:buClr>
              <a:buSzPct val="138000"/>
              <a:buFont typeface="Wingdings 2"/>
              <a:buNone/>
              <a:defRPr/>
            </a:pPr>
            <a:endParaRPr lang="es-MX" sz="1000" b="1" dirty="0" smtClean="0">
              <a:solidFill>
                <a:schemeClr val="bg1"/>
              </a:solidFill>
              <a:latin typeface="Arial" charset="0"/>
              <a:cs typeface="Arial" charset="0"/>
            </a:endParaRPr>
          </a:p>
          <a:p>
            <a:pPr fontAlgn="auto">
              <a:lnSpc>
                <a:spcPct val="90000"/>
              </a:lnSpc>
              <a:spcAft>
                <a:spcPts val="0"/>
              </a:spcAft>
              <a:buClr>
                <a:srgbClr val="00B050"/>
              </a:buClr>
              <a:buSzPct val="138000"/>
              <a:buFont typeface="Georgia"/>
              <a:buNone/>
              <a:defRPr/>
            </a:pPr>
            <a:endParaRPr lang="es-ES_tradnl" sz="1600" b="1" dirty="0" smtClean="0">
              <a:solidFill>
                <a:schemeClr val="bg1"/>
              </a:solidFill>
            </a:endParaRPr>
          </a:p>
          <a:p>
            <a:pPr fontAlgn="auto">
              <a:lnSpc>
                <a:spcPct val="90000"/>
              </a:lnSpc>
              <a:spcAft>
                <a:spcPts val="0"/>
              </a:spcAft>
              <a:buClr>
                <a:schemeClr val="accent3"/>
              </a:buClr>
              <a:buFont typeface="Georgia"/>
              <a:buNone/>
              <a:defRPr/>
            </a:pPr>
            <a:endParaRPr lang="es-ES_tradnl" sz="1000" b="1" dirty="0" smtClean="0">
              <a:solidFill>
                <a:schemeClr val="bg1"/>
              </a:solidFill>
              <a:latin typeface="Arial" charset="0"/>
              <a:cs typeface="Arial" charset="0"/>
            </a:endParaRPr>
          </a:p>
          <a:p>
            <a:pPr fontAlgn="auto">
              <a:lnSpc>
                <a:spcPct val="90000"/>
              </a:lnSpc>
              <a:spcAft>
                <a:spcPts val="0"/>
              </a:spcAft>
              <a:buClr>
                <a:schemeClr val="accent3"/>
              </a:buClr>
              <a:buFont typeface="Georgia"/>
              <a:buNone/>
              <a:defRPr/>
            </a:pPr>
            <a:endParaRPr lang="es-MX" sz="1600" dirty="0" smtClean="0"/>
          </a:p>
          <a:p>
            <a:pPr fontAlgn="auto">
              <a:lnSpc>
                <a:spcPct val="90000"/>
              </a:lnSpc>
              <a:spcAft>
                <a:spcPts val="0"/>
              </a:spcAft>
              <a:buClr>
                <a:schemeClr val="tx1"/>
              </a:buClr>
              <a:buSzPct val="110000"/>
              <a:buFont typeface="Calibri" pitchFamily="34" charset="0"/>
              <a:buAutoNum type="arabicPeriod"/>
              <a:defRPr/>
            </a:pPr>
            <a:endParaRPr lang="es-MX" sz="1600" dirty="0" smtClean="0">
              <a:solidFill>
                <a:srgbClr val="000000"/>
              </a:solidFill>
              <a:latin typeface="Arial" charset="0"/>
              <a:cs typeface="Arial" charset="0"/>
            </a:endParaRPr>
          </a:p>
          <a:p>
            <a:pPr fontAlgn="auto">
              <a:lnSpc>
                <a:spcPct val="90000"/>
              </a:lnSpc>
              <a:spcAft>
                <a:spcPts val="0"/>
              </a:spcAft>
              <a:buClr>
                <a:schemeClr val="tx1"/>
              </a:buClr>
              <a:buSzPct val="110000"/>
              <a:buFont typeface="Georgia"/>
              <a:buNone/>
              <a:defRPr/>
            </a:pPr>
            <a:endParaRPr lang="es-MX" sz="1600" dirty="0" smtClean="0">
              <a:solidFill>
                <a:srgbClr val="000000"/>
              </a:solidFill>
              <a:latin typeface="Arial" charset="0"/>
              <a:cs typeface="Arial" charset="0"/>
            </a:endParaRPr>
          </a:p>
          <a:p>
            <a:pPr fontAlgn="auto">
              <a:lnSpc>
                <a:spcPct val="90000"/>
              </a:lnSpc>
              <a:spcAft>
                <a:spcPts val="0"/>
              </a:spcAft>
              <a:buClr>
                <a:schemeClr val="tx1"/>
              </a:buClr>
              <a:buSzPct val="110000"/>
              <a:buFont typeface="Georgia"/>
              <a:buNone/>
              <a:defRPr/>
            </a:pPr>
            <a:endParaRPr lang="es-MX" sz="1600" dirty="0" smtClean="0">
              <a:solidFill>
                <a:srgbClr val="000000"/>
              </a:solidFill>
              <a:latin typeface="Arial" charset="0"/>
              <a:cs typeface="Arial" charset="0"/>
            </a:endParaRPr>
          </a:p>
        </p:txBody>
      </p:sp>
      <p:sp>
        <p:nvSpPr>
          <p:cNvPr id="16386" name="3 Rectángulo"/>
          <p:cNvSpPr>
            <a:spLocks noChangeArrowheads="1"/>
          </p:cNvSpPr>
          <p:nvPr/>
        </p:nvSpPr>
        <p:spPr bwMode="auto">
          <a:xfrm>
            <a:off x="1150938" y="1230313"/>
            <a:ext cx="7597775" cy="1169987"/>
          </a:xfrm>
          <a:prstGeom prst="rect">
            <a:avLst/>
          </a:prstGeom>
          <a:noFill/>
          <a:ln w="9525">
            <a:noFill/>
            <a:miter lim="800000"/>
            <a:headEnd/>
            <a:tailEnd/>
          </a:ln>
        </p:spPr>
        <p:txBody>
          <a:bodyPr>
            <a:spAutoFit/>
          </a:bodyPr>
          <a:lstStyle/>
          <a:p>
            <a:pPr algn="just">
              <a:buClr>
                <a:srgbClr val="00B050"/>
              </a:buClr>
              <a:buSzPct val="138000"/>
            </a:pPr>
            <a:r>
              <a:rPr lang="es-MX" sz="1600" b="1">
                <a:cs typeface="Arial" charset="0"/>
              </a:rPr>
              <a:t>Proporcionar a los participantes, la información necesaria para evaluar el Factor Actividades Cocurriculares, mediante el conocimiento de las Normas y el Procedimiento contenidas en el instructivo respectivo.</a:t>
            </a:r>
          </a:p>
          <a:p>
            <a:pPr algn="just">
              <a:buClr>
                <a:srgbClr val="00B050"/>
              </a:buClr>
              <a:buSzPct val="138000"/>
            </a:pPr>
            <a:endParaRPr lang="es-MX" sz="800" b="1">
              <a:latin typeface="Georgia" pitchFamily="18" charset="0"/>
            </a:endParaRPr>
          </a:p>
          <a:p>
            <a:pPr algn="just">
              <a:buClr>
                <a:srgbClr val="00B050"/>
              </a:buClr>
              <a:buSzPct val="138000"/>
            </a:pPr>
            <a:endParaRPr lang="es-MX" sz="1400" b="1">
              <a:solidFill>
                <a:schemeClr val="bg1"/>
              </a:solidFill>
              <a:latin typeface="Georgia" pitchFamily="18" charset="0"/>
            </a:endParaRPr>
          </a:p>
        </p:txBody>
      </p:sp>
      <p:sp>
        <p:nvSpPr>
          <p:cNvPr id="5" name="4 Rectángulo"/>
          <p:cNvSpPr/>
          <p:nvPr/>
        </p:nvSpPr>
        <p:spPr>
          <a:xfrm>
            <a:off x="684213" y="2659063"/>
            <a:ext cx="287337" cy="288925"/>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dirty="0">
              <a:solidFill>
                <a:schemeClr val="tx1"/>
              </a:solidFill>
              <a:latin typeface="Arial" pitchFamily="34" charset="0"/>
              <a:cs typeface="Arial" pitchFamily="34" charset="0"/>
            </a:endParaRPr>
          </a:p>
        </p:txBody>
      </p:sp>
      <p:sp>
        <p:nvSpPr>
          <p:cNvPr id="10" name="9 Rectángulo"/>
          <p:cNvSpPr/>
          <p:nvPr/>
        </p:nvSpPr>
        <p:spPr>
          <a:xfrm>
            <a:off x="684213" y="3040063"/>
            <a:ext cx="287337" cy="288925"/>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dirty="0">
              <a:latin typeface="Arial" pitchFamily="34" charset="0"/>
              <a:cs typeface="Arial" pitchFamily="34" charset="0"/>
            </a:endParaRPr>
          </a:p>
        </p:txBody>
      </p:sp>
      <p:sp>
        <p:nvSpPr>
          <p:cNvPr id="11" name="10 Rectángulo"/>
          <p:cNvSpPr/>
          <p:nvPr/>
        </p:nvSpPr>
        <p:spPr>
          <a:xfrm>
            <a:off x="684213" y="3427413"/>
            <a:ext cx="287337" cy="288925"/>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dirty="0">
              <a:latin typeface="Arial" pitchFamily="34" charset="0"/>
              <a:cs typeface="Arial" pitchFamily="34" charset="0"/>
            </a:endParaRPr>
          </a:p>
        </p:txBody>
      </p:sp>
      <p:sp>
        <p:nvSpPr>
          <p:cNvPr id="12" name="11 Rectángulo"/>
          <p:cNvSpPr/>
          <p:nvPr/>
        </p:nvSpPr>
        <p:spPr>
          <a:xfrm>
            <a:off x="684213" y="3838575"/>
            <a:ext cx="287337" cy="288925"/>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dirty="0">
              <a:latin typeface="Arial" pitchFamily="34" charset="0"/>
              <a:cs typeface="Arial" pitchFamily="34" charset="0"/>
            </a:endParaRPr>
          </a:p>
        </p:txBody>
      </p:sp>
      <p:sp>
        <p:nvSpPr>
          <p:cNvPr id="13" name="12 Rectángulo"/>
          <p:cNvSpPr/>
          <p:nvPr/>
        </p:nvSpPr>
        <p:spPr>
          <a:xfrm>
            <a:off x="684213" y="4210050"/>
            <a:ext cx="287337" cy="288925"/>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dirty="0">
              <a:latin typeface="Arial" pitchFamily="34" charset="0"/>
              <a:cs typeface="Arial" pitchFamily="34" charset="0"/>
            </a:endParaRPr>
          </a:p>
        </p:txBody>
      </p:sp>
      <p:sp>
        <p:nvSpPr>
          <p:cNvPr id="16" name="15 Rectángulo"/>
          <p:cNvSpPr/>
          <p:nvPr/>
        </p:nvSpPr>
        <p:spPr>
          <a:xfrm>
            <a:off x="684213" y="4581525"/>
            <a:ext cx="287337" cy="288925"/>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dirty="0">
              <a:latin typeface="Arial" pitchFamily="34" charset="0"/>
              <a:cs typeface="Arial" pitchFamily="34" charset="0"/>
            </a:endParaRPr>
          </a:p>
        </p:txBody>
      </p:sp>
      <p:sp>
        <p:nvSpPr>
          <p:cNvPr id="17" name="16 Rectángulo"/>
          <p:cNvSpPr/>
          <p:nvPr/>
        </p:nvSpPr>
        <p:spPr>
          <a:xfrm>
            <a:off x="684213" y="5340350"/>
            <a:ext cx="287337" cy="288925"/>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dirty="0">
              <a:latin typeface="Arial" pitchFamily="34" charset="0"/>
              <a:cs typeface="Arial" pitchFamily="34" charset="0"/>
            </a:endParaRPr>
          </a:p>
        </p:txBody>
      </p:sp>
      <p:sp>
        <p:nvSpPr>
          <p:cNvPr id="18" name="17 Rectángulo"/>
          <p:cNvSpPr/>
          <p:nvPr/>
        </p:nvSpPr>
        <p:spPr>
          <a:xfrm>
            <a:off x="684213" y="5721350"/>
            <a:ext cx="287337" cy="288925"/>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dirty="0">
              <a:latin typeface="Arial" pitchFamily="34" charset="0"/>
              <a:cs typeface="Arial" pitchFamily="34" charset="0"/>
            </a:endParaRPr>
          </a:p>
        </p:txBody>
      </p:sp>
      <p:sp>
        <p:nvSpPr>
          <p:cNvPr id="19" name="18 Rectángulo"/>
          <p:cNvSpPr/>
          <p:nvPr/>
        </p:nvSpPr>
        <p:spPr>
          <a:xfrm>
            <a:off x="684213" y="6092825"/>
            <a:ext cx="287337" cy="288925"/>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dirty="0">
              <a:latin typeface="Arial" pitchFamily="34" charset="0"/>
              <a:cs typeface="Arial" pitchFamily="34" charset="0"/>
            </a:endParaRPr>
          </a:p>
        </p:txBody>
      </p:sp>
      <p:sp>
        <p:nvSpPr>
          <p:cNvPr id="16396" name="3 Marcador de número de diapositiva"/>
          <p:cNvSpPr>
            <a:spLocks noGrp="1"/>
          </p:cNvSpPr>
          <p:nvPr>
            <p:ph type="sldNum" sz="quarter" idx="12"/>
          </p:nvPr>
        </p:nvSpPr>
        <p:spPr bwMode="auto">
          <a:xfrm>
            <a:off x="8172450" y="64531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93C1A096-82BB-4F0D-80BB-B2A0D4A35DB2}" type="slidenum">
              <a:rPr lang="es-MX" sz="1400">
                <a:solidFill>
                  <a:schemeClr val="tx1"/>
                </a:solidFill>
              </a:rPr>
              <a:pPr fontAlgn="base">
                <a:spcBef>
                  <a:spcPct val="0"/>
                </a:spcBef>
                <a:spcAft>
                  <a:spcPct val="0"/>
                </a:spcAft>
              </a:pPr>
              <a:t>2</a:t>
            </a:fld>
            <a:endParaRPr lang="es-MX" sz="1400">
              <a:solidFill>
                <a:schemeClr val="tx1"/>
              </a:solidFill>
            </a:endParaRPr>
          </a:p>
        </p:txBody>
      </p:sp>
      <p:sp>
        <p:nvSpPr>
          <p:cNvPr id="7" name="6 Rectángulo"/>
          <p:cNvSpPr/>
          <p:nvPr/>
        </p:nvSpPr>
        <p:spPr>
          <a:xfrm>
            <a:off x="6804248" y="585063"/>
            <a:ext cx="1351652" cy="341632"/>
          </a:xfrm>
          <a:prstGeom prst="rect">
            <a:avLst/>
          </a:prstGeom>
        </p:spPr>
        <p:txBody>
          <a:bodyPr wrap="none">
            <a:spAutoFit/>
          </a:bodyPr>
          <a:lstStyle/>
          <a:p>
            <a:pPr algn="ctr" fontAlgn="auto">
              <a:lnSpc>
                <a:spcPct val="90000"/>
              </a:lnSpc>
              <a:spcAft>
                <a:spcPts val="0"/>
              </a:spcAft>
              <a:buClr>
                <a:schemeClr val="tx1"/>
              </a:buClr>
              <a:buSzPct val="138000"/>
              <a:defRPr/>
            </a:pPr>
            <a:r>
              <a:rPr lang="es-MX" b="1" dirty="0">
                <a:ln w="12700">
                  <a:solidFill>
                    <a:schemeClr val="accent2">
                      <a:shade val="90000"/>
                      <a:satMod val="150000"/>
                    </a:schemeClr>
                  </a:solidFill>
                </a:ln>
                <a:latin typeface="Arial" pitchFamily="34" charset="0"/>
                <a:ea typeface="+mj-ea"/>
                <a:cs typeface="Arial" pitchFamily="34" charset="0"/>
              </a:rPr>
              <a:t>OBJETIVO</a:t>
            </a:r>
          </a:p>
        </p:txBody>
      </p:sp>
      <p:sp>
        <p:nvSpPr>
          <p:cNvPr id="20" name="19 Rectángulo"/>
          <p:cNvSpPr/>
          <p:nvPr/>
        </p:nvSpPr>
        <p:spPr>
          <a:xfrm>
            <a:off x="684213" y="4962525"/>
            <a:ext cx="287337" cy="288925"/>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sz="1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940152" y="548680"/>
            <a:ext cx="2520280" cy="357190"/>
          </a:xfrm>
          <a:extLst/>
        </p:spPr>
        <p:txBody>
          <a:bodyPr/>
          <a:lstStyle/>
          <a:p>
            <a:pPr algn="ctr" fontAlgn="auto">
              <a:spcAft>
                <a:spcPts val="0"/>
              </a:spcAft>
              <a:defRPr/>
            </a:pPr>
            <a:r>
              <a:rPr lang="es-MX" sz="1600" dirty="0" smtClean="0">
                <a:solidFill>
                  <a:schemeClr val="tx1"/>
                </a:solidFill>
                <a:effectLst/>
                <a:latin typeface="Arial" pitchFamily="34" charset="0"/>
                <a:cs typeface="Arial" pitchFamily="34" charset="0"/>
              </a:rPr>
              <a:t>INTRODUCCIÓN</a:t>
            </a:r>
            <a:endParaRPr lang="es-MX" sz="1600" dirty="0">
              <a:solidFill>
                <a:schemeClr val="tx1"/>
              </a:solidFill>
              <a:effectLst/>
              <a:latin typeface="Arial" pitchFamily="34" charset="0"/>
              <a:cs typeface="Arial" pitchFamily="34" charset="0"/>
            </a:endParaRPr>
          </a:p>
        </p:txBody>
      </p:sp>
      <p:sp>
        <p:nvSpPr>
          <p:cNvPr id="3" name="2 Marcador de texto"/>
          <p:cNvSpPr>
            <a:spLocks noGrp="1"/>
          </p:cNvSpPr>
          <p:nvPr>
            <p:ph type="body" idx="1"/>
          </p:nvPr>
        </p:nvSpPr>
        <p:spPr>
          <a:xfrm>
            <a:off x="571500" y="3292475"/>
            <a:ext cx="7772400" cy="2152650"/>
          </a:xfrm>
        </p:spPr>
        <p:txBody>
          <a:bodyPr>
            <a:normAutofit/>
          </a:bodyPr>
          <a:lstStyle/>
          <a:p>
            <a:pPr fontAlgn="auto">
              <a:spcAft>
                <a:spcPts val="0"/>
              </a:spcAft>
              <a:buClr>
                <a:srgbClr val="00B050"/>
              </a:buClr>
              <a:buSzPct val="138000"/>
              <a:buFont typeface="Georgia"/>
              <a:buNone/>
              <a:defRPr/>
            </a:pPr>
            <a:endParaRPr lang="es-MX" sz="1400" b="1" dirty="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marL="923544" lvl="2" indent="-219456" fontAlgn="auto">
              <a:spcAft>
                <a:spcPts val="0"/>
              </a:spcAft>
              <a:buClr>
                <a:srgbClr val="00B050"/>
              </a:buClr>
              <a:buSzPct val="138000"/>
              <a:buFont typeface="Arial" pitchFamily="34" charset="0"/>
              <a:buChar char="•"/>
              <a:defRPr/>
            </a:pPr>
            <a:endParaRPr lang="es-ES_tradnl" sz="1000" b="1" dirty="0" smtClean="0">
              <a:solidFill>
                <a:schemeClr val="bg1"/>
              </a:solidFill>
              <a:latin typeface="Arial" pitchFamily="34" charset="0"/>
              <a:cs typeface="Arial" pitchFamily="34" charset="0"/>
            </a:endParaRPr>
          </a:p>
          <a:p>
            <a:pPr marL="923544" lvl="2" indent="-219456" fontAlgn="auto">
              <a:spcAft>
                <a:spcPts val="0"/>
              </a:spcAft>
              <a:buClr>
                <a:srgbClr val="00B050"/>
              </a:buClr>
              <a:buSzPct val="138000"/>
              <a:buFont typeface="Wingdings 2"/>
              <a:buNone/>
              <a:defRPr/>
            </a:pPr>
            <a:endParaRPr lang="es-MX" sz="1000" b="1" dirty="0" smtClean="0">
              <a:solidFill>
                <a:schemeClr val="bg1"/>
              </a:solidFill>
              <a:latin typeface="Arial" pitchFamily="34" charset="0"/>
              <a:cs typeface="Arial" pitchFamily="34" charset="0"/>
            </a:endParaRPr>
          </a:p>
          <a:p>
            <a:pPr fontAlgn="auto">
              <a:spcAft>
                <a:spcPts val="0"/>
              </a:spcAft>
              <a:buClr>
                <a:srgbClr val="00B050"/>
              </a:buClr>
              <a:buSzPct val="138000"/>
              <a:buFont typeface="Georgia"/>
              <a:buNone/>
              <a:defRPr/>
            </a:pPr>
            <a:endParaRPr lang="es-ES_tradnl" sz="1600" b="1" dirty="0" smtClean="0">
              <a:solidFill>
                <a:schemeClr val="bg1"/>
              </a:solidFill>
            </a:endParaRPr>
          </a:p>
          <a:p>
            <a:pPr fontAlgn="auto">
              <a:spcAft>
                <a:spcPts val="0"/>
              </a:spcAft>
              <a:buClr>
                <a:schemeClr val="accent3"/>
              </a:buClr>
              <a:buFont typeface="Georgia"/>
              <a:buNone/>
              <a:defRPr/>
            </a:pPr>
            <a:endParaRPr lang="es-ES_tradnl" sz="1000" b="1" dirty="0" smtClean="0">
              <a:solidFill>
                <a:schemeClr val="bg1"/>
              </a:solidFill>
              <a:latin typeface="Arial" pitchFamily="34" charset="0"/>
              <a:cs typeface="Arial" pitchFamily="34" charset="0"/>
            </a:endParaRPr>
          </a:p>
          <a:p>
            <a:pPr fontAlgn="auto">
              <a:spcAft>
                <a:spcPts val="0"/>
              </a:spcAft>
              <a:buClr>
                <a:schemeClr val="accent3"/>
              </a:buClr>
              <a:buFont typeface="Georgia"/>
              <a:buNone/>
              <a:defRPr/>
            </a:pPr>
            <a:endParaRPr lang="es-MX" sz="1600" dirty="0" smtClean="0"/>
          </a:p>
          <a:p>
            <a:pPr marL="457200" indent="-457200" fontAlgn="auto">
              <a:spcAft>
                <a:spcPts val="0"/>
              </a:spcAft>
              <a:buClr>
                <a:schemeClr val="tx1"/>
              </a:buClr>
              <a:buSzPct val="110000"/>
              <a:buFont typeface="+mj-lt"/>
              <a:buAutoNum type="arabicPeriod"/>
              <a:defRPr/>
            </a:pPr>
            <a:endParaRPr lang="es-MX" sz="1600" dirty="0" smtClean="0">
              <a:solidFill>
                <a:schemeClr val="tx1">
                  <a:lumMod val="95000"/>
                </a:schemeClr>
              </a:solidFill>
              <a:latin typeface="Arial" pitchFamily="34" charset="0"/>
              <a:cs typeface="Arial" pitchFamily="34" charset="0"/>
            </a:endParaRPr>
          </a:p>
          <a:p>
            <a:pPr marL="457200" indent="-457200" fontAlgn="auto">
              <a:spcAft>
                <a:spcPts val="0"/>
              </a:spcAft>
              <a:buClr>
                <a:schemeClr val="tx1"/>
              </a:buClr>
              <a:buSzPct val="110000"/>
              <a:buFont typeface="Georgia"/>
              <a:buNone/>
              <a:defRPr/>
            </a:pPr>
            <a:endParaRPr lang="es-MX" sz="1600" dirty="0" smtClean="0">
              <a:solidFill>
                <a:schemeClr val="tx1">
                  <a:lumMod val="95000"/>
                </a:schemeClr>
              </a:solidFill>
              <a:latin typeface="Arial" pitchFamily="34" charset="0"/>
              <a:cs typeface="Arial" pitchFamily="34" charset="0"/>
            </a:endParaRPr>
          </a:p>
          <a:p>
            <a:pPr marL="457200" indent="-457200" fontAlgn="auto">
              <a:spcAft>
                <a:spcPts val="0"/>
              </a:spcAft>
              <a:buClr>
                <a:schemeClr val="tx1"/>
              </a:buClr>
              <a:buSzPct val="110000"/>
              <a:buFont typeface="Georgia"/>
              <a:buNone/>
              <a:defRPr/>
            </a:pPr>
            <a:endParaRPr lang="es-MX" sz="1600" dirty="0">
              <a:solidFill>
                <a:schemeClr val="tx1">
                  <a:lumMod val="95000"/>
                </a:schemeClr>
              </a:solidFill>
              <a:latin typeface="Arial" pitchFamily="34" charset="0"/>
              <a:cs typeface="Arial" pitchFamily="34" charset="0"/>
            </a:endParaRPr>
          </a:p>
        </p:txBody>
      </p:sp>
      <p:sp>
        <p:nvSpPr>
          <p:cNvPr id="17411" name="3 Rectángulo"/>
          <p:cNvSpPr>
            <a:spLocks noChangeArrowheads="1"/>
          </p:cNvSpPr>
          <p:nvPr/>
        </p:nvSpPr>
        <p:spPr bwMode="auto">
          <a:xfrm>
            <a:off x="611188" y="1484313"/>
            <a:ext cx="8064500" cy="4524375"/>
          </a:xfrm>
          <a:prstGeom prst="rect">
            <a:avLst/>
          </a:prstGeom>
          <a:noFill/>
          <a:ln w="9525">
            <a:noFill/>
            <a:miter lim="800000"/>
            <a:headEnd/>
            <a:tailEnd/>
          </a:ln>
        </p:spPr>
        <p:txBody>
          <a:bodyPr>
            <a:spAutoFit/>
          </a:bodyPr>
          <a:lstStyle/>
          <a:p>
            <a:pPr algn="just"/>
            <a:r>
              <a:rPr lang="es-MX" sz="1600">
                <a:cs typeface="Arial" charset="0"/>
              </a:rPr>
              <a:t>A partir de los nuevos Lineamientos Generales de Carrera Magisterial, recientemente aprobados, se estableció igualmente un nuevo Sistema de Evaluación. Entre los factores que se le incorporaron está el Factor Actividades Cocurriculares, el cual puede definirse como </a:t>
            </a:r>
            <a:r>
              <a:rPr lang="es-MX" sz="1600" u="sng">
                <a:cs typeface="Arial" charset="0"/>
              </a:rPr>
              <a:t>el conjunto de acciones extraordinarias que deberán realizar los participantes en el Programa, que no están incluidas en las funciones que tienen asignadas. Se caracterizan por fortalecer el logro académico de los alumnos, una comunidad segura, sana y de convivencia respetuosa entre pares, que ofrezca las condiciones propicias para el desarrollo del proceso enseñanza-aprendizaje.</a:t>
            </a:r>
          </a:p>
          <a:p>
            <a:pPr algn="just"/>
            <a:r>
              <a:rPr lang="es-MX" sz="1600">
                <a:cs typeface="Arial" charset="0"/>
              </a:rPr>
              <a:t> </a:t>
            </a:r>
          </a:p>
          <a:p>
            <a:pPr algn="just"/>
            <a:r>
              <a:rPr lang="es-MX" sz="1600">
                <a:cs typeface="Arial" charset="0"/>
              </a:rPr>
              <a:t>En este Factor, se evalúa el desempeño de los docentes frente a grupo, del personal directivo y de supervisión, así como de los que participan en Actividades Técnico Pedagógicas (ATP). Para ser evaluados, los participantes deberán elaborar y desarrollar un </a:t>
            </a:r>
            <a:r>
              <a:rPr lang="es-MX" sz="1600" b="1">
                <a:cs typeface="Arial" charset="0"/>
              </a:rPr>
              <a:t>Plan Anual de Trabajo de Carrera Magisterial (PATCM)</a:t>
            </a:r>
            <a:r>
              <a:rPr lang="es-MX" sz="1600">
                <a:cs typeface="Arial" charset="0"/>
              </a:rPr>
              <a:t>, así como acumular horas de trabajo fuera de la jornada laboral. Es indispensable la recopilación de evidencias que den testimonio sobre las actividades realizadas. </a:t>
            </a:r>
          </a:p>
          <a:p>
            <a:pPr algn="just"/>
            <a:r>
              <a:rPr lang="es-MX" sz="1600">
                <a:cs typeface="Arial" charset="0"/>
              </a:rPr>
              <a:t> </a:t>
            </a:r>
          </a:p>
          <a:p>
            <a:pPr algn="just"/>
            <a:r>
              <a:rPr lang="es-MX" sz="1600">
                <a:cs typeface="Arial" charset="0"/>
              </a:rPr>
              <a:t>En esta presentación se detallan las normas que rigen la evaluación de las Actividades Cocurriculares, así como el procedimiento que debe seguirse para su valoración.</a:t>
            </a:r>
          </a:p>
        </p:txBody>
      </p:sp>
      <p:sp>
        <p:nvSpPr>
          <p:cNvPr id="17412" name="3 Marcador de número de diapositiva"/>
          <p:cNvSpPr>
            <a:spLocks noGrp="1"/>
          </p:cNvSpPr>
          <p:nvPr>
            <p:ph type="sldNum" sz="quarter" idx="12"/>
          </p:nvPr>
        </p:nvSpPr>
        <p:spPr bwMode="auto">
          <a:xfrm>
            <a:off x="8172450" y="64531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A594608D-77F4-4FB4-91BF-982A0F8F6BCF}" type="slidenum">
              <a:rPr lang="es-MX" sz="1400">
                <a:solidFill>
                  <a:schemeClr val="tx1"/>
                </a:solidFill>
              </a:rPr>
              <a:pPr fontAlgn="base">
                <a:spcBef>
                  <a:spcPct val="0"/>
                </a:spcBef>
                <a:spcAft>
                  <a:spcPct val="0"/>
                </a:spcAft>
              </a:pPr>
              <a:t>3</a:t>
            </a:fld>
            <a:endParaRPr lang="es-MX" sz="140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Tabla"/>
          <p:cNvGraphicFramePr>
            <a:graphicFrameLocks noGrp="1"/>
          </p:cNvGraphicFramePr>
          <p:nvPr/>
        </p:nvGraphicFramePr>
        <p:xfrm>
          <a:off x="992188" y="3789363"/>
          <a:ext cx="7272337" cy="2397125"/>
        </p:xfrm>
        <a:graphic>
          <a:graphicData uri="http://schemas.openxmlformats.org/drawingml/2006/table">
            <a:tbl>
              <a:tblPr firstRow="1" firstCol="1" bandRow="1">
                <a:tableStyleId>{5C22544A-7EE6-4342-B048-85BDC9FD1C3A}</a:tableStyleId>
              </a:tblPr>
              <a:tblGrid>
                <a:gridCol w="646381"/>
                <a:gridCol w="4298808"/>
                <a:gridCol w="872681"/>
                <a:gridCol w="727235"/>
                <a:gridCol w="727233"/>
              </a:tblGrid>
              <a:tr h="168070">
                <a:tc>
                  <a:txBody>
                    <a:bodyPr/>
                    <a:lstStyle/>
                    <a:p>
                      <a:pPr algn="ctr">
                        <a:lnSpc>
                          <a:spcPct val="115000"/>
                        </a:lnSpc>
                        <a:spcAft>
                          <a:spcPts val="1000"/>
                        </a:spcAft>
                        <a:tabLst>
                          <a:tab pos="2806065" algn="ctr"/>
                          <a:tab pos="5612130" algn="r"/>
                        </a:tabLst>
                      </a:pPr>
                      <a:r>
                        <a:rPr lang="es-MX" sz="500" dirty="0">
                          <a:effectLst/>
                        </a:rPr>
                        <a:t> </a:t>
                      </a:r>
                      <a:endParaRPr lang="es-MX" sz="1100" dirty="0">
                        <a:effectLst/>
                        <a:latin typeface="Calibri"/>
                        <a:ea typeface="Calibri"/>
                        <a:cs typeface="Times New Roman"/>
                      </a:endParaRPr>
                    </a:p>
                  </a:txBody>
                  <a:tcPr marL="68587" marR="68587" marT="0" marB="0"/>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FACTORES</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1ª</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2ª</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3ª</a:t>
                      </a:r>
                      <a:endParaRPr lang="es-MX" sz="1000" dirty="0">
                        <a:effectLst/>
                        <a:latin typeface="Arial" pitchFamily="34" charset="0"/>
                        <a:ea typeface="Calibri"/>
                        <a:cs typeface="Arial" pitchFamily="34" charset="0"/>
                      </a:endParaRPr>
                    </a:p>
                  </a:txBody>
                  <a:tcPr marL="68587" marR="68587" marT="0" marB="0" anchor="ctr"/>
                </a:tc>
              </a:tr>
              <a:tr h="263978">
                <a:tc>
                  <a:txBody>
                    <a:bodyPr/>
                    <a:lstStyle/>
                    <a:p>
                      <a:pPr algn="ctr">
                        <a:lnSpc>
                          <a:spcPct val="115000"/>
                        </a:lnSpc>
                        <a:spcAft>
                          <a:spcPts val="1000"/>
                        </a:spcAft>
                        <a:tabLst>
                          <a:tab pos="2806065" algn="ctr"/>
                          <a:tab pos="5612130" algn="r"/>
                        </a:tabLst>
                      </a:pPr>
                      <a:r>
                        <a:rPr lang="es-MX" sz="900" dirty="0">
                          <a:effectLst/>
                          <a:latin typeface="Arial" pitchFamily="34" charset="0"/>
                          <a:cs typeface="Arial" pitchFamily="34" charset="0"/>
                        </a:rPr>
                        <a:t>1</a:t>
                      </a:r>
                      <a:endParaRPr lang="es-MX" sz="9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APROVECHAMIENTO ESCOLAR</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50</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a:effectLst/>
                          <a:latin typeface="Arial" pitchFamily="34" charset="0"/>
                          <a:cs typeface="Arial" pitchFamily="34" charset="0"/>
                        </a:rPr>
                        <a:t>40</a:t>
                      </a:r>
                      <a:endParaRPr lang="es-MX" sz="100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a:effectLst/>
                          <a:latin typeface="Arial" pitchFamily="34" charset="0"/>
                          <a:cs typeface="Arial" pitchFamily="34" charset="0"/>
                        </a:rPr>
                        <a:t>30</a:t>
                      </a:r>
                      <a:endParaRPr lang="es-MX" sz="1000">
                        <a:effectLst/>
                        <a:latin typeface="Arial" pitchFamily="34" charset="0"/>
                        <a:ea typeface="Calibri"/>
                        <a:cs typeface="Arial" pitchFamily="34" charset="0"/>
                      </a:endParaRPr>
                    </a:p>
                  </a:txBody>
                  <a:tcPr marL="68587" marR="68587" marT="0" marB="0" anchor="ctr"/>
                </a:tc>
              </a:tr>
              <a:tr h="288032">
                <a:tc>
                  <a:txBody>
                    <a:bodyPr/>
                    <a:lstStyle/>
                    <a:p>
                      <a:pPr algn="ctr">
                        <a:lnSpc>
                          <a:spcPct val="115000"/>
                        </a:lnSpc>
                        <a:spcAft>
                          <a:spcPts val="1000"/>
                        </a:spcAft>
                        <a:tabLst>
                          <a:tab pos="2806065" algn="ctr"/>
                          <a:tab pos="5612130" algn="r"/>
                        </a:tabLst>
                      </a:pPr>
                      <a:r>
                        <a:rPr lang="es-MX" sz="900" dirty="0">
                          <a:effectLst/>
                          <a:latin typeface="Arial" pitchFamily="34" charset="0"/>
                          <a:cs typeface="Arial" pitchFamily="34" charset="0"/>
                        </a:rPr>
                        <a:t>2</a:t>
                      </a:r>
                      <a:endParaRPr lang="es-MX" sz="900" dirty="0">
                        <a:effectLst/>
                        <a:latin typeface="Arial" pitchFamily="34" charset="0"/>
                        <a:ea typeface="Calibri"/>
                        <a:cs typeface="Arial" pitchFamily="34" charset="0"/>
                      </a:endParaRPr>
                    </a:p>
                  </a:txBody>
                  <a:tcPr marL="68587" marR="68587" marT="0" marB="0"/>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FORMACIÓN CONTINUA</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a:effectLst/>
                          <a:latin typeface="Arial" pitchFamily="34" charset="0"/>
                          <a:cs typeface="Arial" pitchFamily="34" charset="0"/>
                        </a:rPr>
                        <a:t>20</a:t>
                      </a:r>
                      <a:endParaRPr lang="es-MX" sz="100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20</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20</a:t>
                      </a:r>
                      <a:endParaRPr lang="es-MX" sz="1000" dirty="0">
                        <a:effectLst/>
                        <a:latin typeface="Arial" pitchFamily="34" charset="0"/>
                        <a:ea typeface="Calibri"/>
                        <a:cs typeface="Arial" pitchFamily="34" charset="0"/>
                      </a:endParaRPr>
                    </a:p>
                  </a:txBody>
                  <a:tcPr marL="68587" marR="68587" marT="0" marB="0" anchor="ctr"/>
                </a:tc>
              </a:tr>
              <a:tr h="288032">
                <a:tc>
                  <a:txBody>
                    <a:bodyPr/>
                    <a:lstStyle/>
                    <a:p>
                      <a:pPr algn="ctr">
                        <a:lnSpc>
                          <a:spcPct val="115000"/>
                        </a:lnSpc>
                        <a:spcAft>
                          <a:spcPts val="1000"/>
                        </a:spcAft>
                        <a:tabLst>
                          <a:tab pos="2806065" algn="ctr"/>
                          <a:tab pos="5612130" algn="r"/>
                        </a:tabLst>
                      </a:pPr>
                      <a:r>
                        <a:rPr lang="es-MX" sz="900" b="1" dirty="0">
                          <a:solidFill>
                            <a:schemeClr val="tx1"/>
                          </a:solidFill>
                          <a:effectLst/>
                          <a:latin typeface="Arial" pitchFamily="34" charset="0"/>
                          <a:cs typeface="Arial" pitchFamily="34" charset="0"/>
                        </a:rPr>
                        <a:t>3</a:t>
                      </a:r>
                      <a:endParaRPr lang="es-MX" sz="900" b="1" dirty="0">
                        <a:solidFill>
                          <a:schemeClr val="tx1"/>
                        </a:solidFill>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200" b="1" dirty="0">
                          <a:solidFill>
                            <a:schemeClr val="tx1"/>
                          </a:solidFill>
                          <a:effectLst/>
                          <a:latin typeface="Arial" pitchFamily="34" charset="0"/>
                          <a:cs typeface="Arial" pitchFamily="34" charset="0"/>
                        </a:rPr>
                        <a:t>ACTIVIDADES COCURRICULARES</a:t>
                      </a:r>
                      <a:endParaRPr lang="es-MX" sz="1200" b="1" dirty="0">
                        <a:solidFill>
                          <a:schemeClr val="tx1"/>
                        </a:solidFill>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200" b="1" dirty="0">
                          <a:solidFill>
                            <a:schemeClr val="tx1"/>
                          </a:solidFill>
                          <a:effectLst/>
                          <a:latin typeface="Arial" pitchFamily="34" charset="0"/>
                          <a:cs typeface="Arial" pitchFamily="34" charset="0"/>
                        </a:rPr>
                        <a:t>20</a:t>
                      </a:r>
                      <a:endParaRPr lang="es-MX" sz="1200" b="1" dirty="0">
                        <a:solidFill>
                          <a:schemeClr val="tx1"/>
                        </a:solidFill>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200" b="1" dirty="0">
                          <a:solidFill>
                            <a:schemeClr val="tx1"/>
                          </a:solidFill>
                          <a:effectLst/>
                          <a:latin typeface="Arial" pitchFamily="34" charset="0"/>
                          <a:cs typeface="Arial" pitchFamily="34" charset="0"/>
                        </a:rPr>
                        <a:t>20</a:t>
                      </a:r>
                      <a:endParaRPr lang="es-MX" sz="1200" b="1" dirty="0">
                        <a:solidFill>
                          <a:schemeClr val="tx1"/>
                        </a:solidFill>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200" b="1" dirty="0">
                          <a:solidFill>
                            <a:schemeClr val="tx1"/>
                          </a:solidFill>
                          <a:effectLst/>
                          <a:latin typeface="Arial" pitchFamily="34" charset="0"/>
                          <a:cs typeface="Arial" pitchFamily="34" charset="0"/>
                        </a:rPr>
                        <a:t>20</a:t>
                      </a:r>
                      <a:endParaRPr lang="es-MX" sz="1200" b="1" dirty="0">
                        <a:solidFill>
                          <a:schemeClr val="tx1"/>
                        </a:solidFill>
                        <a:effectLst/>
                        <a:latin typeface="Arial" pitchFamily="34" charset="0"/>
                        <a:ea typeface="Calibri"/>
                        <a:cs typeface="Arial" pitchFamily="34" charset="0"/>
                      </a:endParaRPr>
                    </a:p>
                  </a:txBody>
                  <a:tcPr marL="68587" marR="68587" marT="0" marB="0" anchor="ctr"/>
                </a:tc>
              </a:tr>
              <a:tr h="288032">
                <a:tc>
                  <a:txBody>
                    <a:bodyPr/>
                    <a:lstStyle/>
                    <a:p>
                      <a:pPr algn="ctr">
                        <a:lnSpc>
                          <a:spcPct val="115000"/>
                        </a:lnSpc>
                        <a:spcAft>
                          <a:spcPts val="1000"/>
                        </a:spcAft>
                        <a:tabLst>
                          <a:tab pos="2806065" algn="ctr"/>
                          <a:tab pos="5612130" algn="r"/>
                        </a:tabLst>
                      </a:pPr>
                      <a:r>
                        <a:rPr lang="es-MX" sz="900" dirty="0">
                          <a:effectLst/>
                          <a:latin typeface="Arial" pitchFamily="34" charset="0"/>
                          <a:cs typeface="Arial" pitchFamily="34" charset="0"/>
                        </a:rPr>
                        <a:t>4</a:t>
                      </a:r>
                      <a:endParaRPr lang="es-MX" sz="900" dirty="0">
                        <a:effectLst/>
                        <a:latin typeface="Arial" pitchFamily="34" charset="0"/>
                        <a:ea typeface="Calibri"/>
                        <a:cs typeface="Arial" pitchFamily="34" charset="0"/>
                      </a:endParaRPr>
                    </a:p>
                  </a:txBody>
                  <a:tcPr marL="68587" marR="68587" marT="0" marB="0"/>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PREPARACIÓN PROFESIONAL</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5</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5</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5</a:t>
                      </a:r>
                      <a:endParaRPr lang="es-MX" sz="1000" dirty="0">
                        <a:effectLst/>
                        <a:latin typeface="Arial" pitchFamily="34" charset="0"/>
                        <a:ea typeface="Calibri"/>
                        <a:cs typeface="Arial" pitchFamily="34" charset="0"/>
                      </a:endParaRPr>
                    </a:p>
                  </a:txBody>
                  <a:tcPr marL="68587" marR="68587" marT="0" marB="0" anchor="ctr"/>
                </a:tc>
              </a:tr>
              <a:tr h="216024">
                <a:tc>
                  <a:txBody>
                    <a:bodyPr/>
                    <a:lstStyle/>
                    <a:p>
                      <a:pPr algn="ctr">
                        <a:lnSpc>
                          <a:spcPct val="115000"/>
                        </a:lnSpc>
                        <a:spcAft>
                          <a:spcPts val="1000"/>
                        </a:spcAft>
                        <a:tabLst>
                          <a:tab pos="2806065" algn="ctr"/>
                          <a:tab pos="5612130" algn="r"/>
                        </a:tabLst>
                      </a:pPr>
                      <a:r>
                        <a:rPr lang="es-MX" sz="900" dirty="0">
                          <a:effectLst/>
                          <a:latin typeface="Arial" pitchFamily="34" charset="0"/>
                          <a:cs typeface="Arial" pitchFamily="34" charset="0"/>
                        </a:rPr>
                        <a:t>5</a:t>
                      </a:r>
                      <a:endParaRPr lang="es-MX" sz="900" dirty="0">
                        <a:effectLst/>
                        <a:latin typeface="Arial" pitchFamily="34" charset="0"/>
                        <a:ea typeface="Calibri"/>
                        <a:cs typeface="Arial" pitchFamily="34" charset="0"/>
                      </a:endParaRPr>
                    </a:p>
                  </a:txBody>
                  <a:tcPr marL="68587" marR="68587" marT="0" marB="0"/>
                </a:tc>
                <a:tc>
                  <a:txBody>
                    <a:bodyPr/>
                    <a:lstStyle/>
                    <a:p>
                      <a:pPr algn="ctr">
                        <a:lnSpc>
                          <a:spcPct val="115000"/>
                        </a:lnSpc>
                        <a:spcAft>
                          <a:spcPts val="1000"/>
                        </a:spcAft>
                        <a:tabLst>
                          <a:tab pos="2806065" algn="ctr"/>
                          <a:tab pos="5612130" algn="r"/>
                        </a:tabLst>
                      </a:pPr>
                      <a:r>
                        <a:rPr lang="es-MX" sz="1000">
                          <a:effectLst/>
                          <a:latin typeface="Arial" pitchFamily="34" charset="0"/>
                          <a:cs typeface="Arial" pitchFamily="34" charset="0"/>
                        </a:rPr>
                        <a:t>ANTIGÜEDAD</a:t>
                      </a:r>
                      <a:endParaRPr lang="es-MX" sz="100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a:effectLst/>
                          <a:latin typeface="Arial" pitchFamily="34" charset="0"/>
                          <a:cs typeface="Arial" pitchFamily="34" charset="0"/>
                        </a:rPr>
                        <a:t>5</a:t>
                      </a:r>
                      <a:endParaRPr lang="es-MX" sz="100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a:effectLst/>
                          <a:latin typeface="Arial" pitchFamily="34" charset="0"/>
                          <a:cs typeface="Arial" pitchFamily="34" charset="0"/>
                        </a:rPr>
                        <a:t>5</a:t>
                      </a:r>
                      <a:endParaRPr lang="es-MX" sz="100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5</a:t>
                      </a:r>
                      <a:endParaRPr lang="es-MX" sz="1000" dirty="0">
                        <a:effectLst/>
                        <a:latin typeface="Arial" pitchFamily="34" charset="0"/>
                        <a:ea typeface="Calibri"/>
                        <a:cs typeface="Arial" pitchFamily="34" charset="0"/>
                      </a:endParaRPr>
                    </a:p>
                  </a:txBody>
                  <a:tcPr marL="68587" marR="68587" marT="0" marB="0" anchor="ctr"/>
                </a:tc>
              </a:tr>
              <a:tr h="288032">
                <a:tc>
                  <a:txBody>
                    <a:bodyPr/>
                    <a:lstStyle/>
                    <a:p>
                      <a:pPr algn="ctr">
                        <a:lnSpc>
                          <a:spcPct val="115000"/>
                        </a:lnSpc>
                        <a:spcAft>
                          <a:spcPts val="1000"/>
                        </a:spcAft>
                        <a:tabLst>
                          <a:tab pos="2806065" algn="ctr"/>
                          <a:tab pos="5612130" algn="r"/>
                        </a:tabLst>
                      </a:pPr>
                      <a:r>
                        <a:rPr lang="es-MX" sz="900" dirty="0" smtClean="0">
                          <a:effectLst/>
                          <a:latin typeface="Arial" pitchFamily="34" charset="0"/>
                          <a:ea typeface="Calibri"/>
                          <a:cs typeface="Arial" pitchFamily="34" charset="0"/>
                        </a:rPr>
                        <a:t>6</a:t>
                      </a:r>
                      <a:endParaRPr lang="es-MX" sz="9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GESTIÓN ESCOLAR</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a:effectLst/>
                          <a:latin typeface="Arial" pitchFamily="34" charset="0"/>
                          <a:cs typeface="Arial" pitchFamily="34" charset="0"/>
                        </a:rPr>
                        <a:t>----</a:t>
                      </a:r>
                      <a:endParaRPr lang="es-MX" sz="100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10</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a:t>
                      </a:r>
                      <a:endParaRPr lang="es-MX" sz="1000" dirty="0">
                        <a:effectLst/>
                        <a:latin typeface="Arial" pitchFamily="34" charset="0"/>
                        <a:ea typeface="Calibri"/>
                        <a:cs typeface="Arial" pitchFamily="34" charset="0"/>
                      </a:endParaRPr>
                    </a:p>
                  </a:txBody>
                  <a:tcPr marL="68587" marR="68587" marT="0" marB="0" anchor="ctr"/>
                </a:tc>
              </a:tr>
              <a:tr h="332145">
                <a:tc>
                  <a:txBody>
                    <a:bodyPr/>
                    <a:lstStyle/>
                    <a:p>
                      <a:pPr algn="ctr">
                        <a:lnSpc>
                          <a:spcPct val="115000"/>
                        </a:lnSpc>
                        <a:spcAft>
                          <a:spcPts val="1000"/>
                        </a:spcAft>
                        <a:tabLst>
                          <a:tab pos="2806065" algn="ctr"/>
                          <a:tab pos="5612130" algn="r"/>
                        </a:tabLst>
                      </a:pPr>
                      <a:r>
                        <a:rPr lang="es-MX" sz="900" dirty="0" smtClean="0">
                          <a:effectLst/>
                          <a:latin typeface="Arial" pitchFamily="34" charset="0"/>
                          <a:ea typeface="Calibri"/>
                          <a:cs typeface="Arial" pitchFamily="34" charset="0"/>
                        </a:rPr>
                        <a:t>7</a:t>
                      </a:r>
                      <a:endParaRPr lang="es-MX" sz="9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a:effectLst/>
                          <a:latin typeface="Arial" pitchFamily="34" charset="0"/>
                          <a:cs typeface="Arial" pitchFamily="34" charset="0"/>
                        </a:rPr>
                        <a:t>APOYO EDUCATIVO</a:t>
                      </a:r>
                      <a:endParaRPr lang="es-MX" sz="100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a:effectLst/>
                          <a:latin typeface="Arial" pitchFamily="34" charset="0"/>
                          <a:cs typeface="Arial" pitchFamily="34" charset="0"/>
                        </a:rPr>
                        <a:t>----</a:t>
                      </a:r>
                      <a:endParaRPr lang="es-MX" sz="100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20</a:t>
                      </a:r>
                      <a:endParaRPr lang="es-MX" sz="1000" dirty="0">
                        <a:effectLst/>
                        <a:latin typeface="Arial" pitchFamily="34" charset="0"/>
                        <a:ea typeface="Calibri"/>
                        <a:cs typeface="Arial" pitchFamily="34" charset="0"/>
                      </a:endParaRPr>
                    </a:p>
                  </a:txBody>
                  <a:tcPr marL="68587" marR="68587" marT="0" marB="0" anchor="ctr"/>
                </a:tc>
              </a:tr>
              <a:tr h="258374">
                <a:tc>
                  <a:txBody>
                    <a:bodyPr/>
                    <a:lstStyle/>
                    <a:p>
                      <a:pPr algn="ctr">
                        <a:lnSpc>
                          <a:spcPct val="115000"/>
                        </a:lnSpc>
                        <a:spcAft>
                          <a:spcPts val="1000"/>
                        </a:spcAft>
                        <a:tabLst>
                          <a:tab pos="2806065" algn="ctr"/>
                          <a:tab pos="5612130" algn="r"/>
                        </a:tabLst>
                      </a:pPr>
                      <a:r>
                        <a:rPr lang="es-MX" sz="700">
                          <a:effectLst/>
                        </a:rPr>
                        <a:t> </a:t>
                      </a:r>
                      <a:endParaRPr lang="es-MX" sz="1100">
                        <a:effectLst/>
                        <a:latin typeface="Calibri"/>
                        <a:ea typeface="Calibri"/>
                        <a:cs typeface="Times New Roman"/>
                      </a:endParaRPr>
                    </a:p>
                  </a:txBody>
                  <a:tcPr marL="68587" marR="68587" marT="0" marB="0"/>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Total</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100</a:t>
                      </a:r>
                      <a:endParaRPr lang="es-MX" sz="1000" dirty="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a:effectLst/>
                          <a:latin typeface="Arial" pitchFamily="34" charset="0"/>
                          <a:cs typeface="Arial" pitchFamily="34" charset="0"/>
                        </a:rPr>
                        <a:t>100</a:t>
                      </a:r>
                      <a:endParaRPr lang="es-MX" sz="1000">
                        <a:effectLst/>
                        <a:latin typeface="Arial" pitchFamily="34" charset="0"/>
                        <a:ea typeface="Calibri"/>
                        <a:cs typeface="Arial" pitchFamily="34" charset="0"/>
                      </a:endParaRPr>
                    </a:p>
                  </a:txBody>
                  <a:tcPr marL="68587" marR="68587" marT="0" marB="0" anchor="ctr"/>
                </a:tc>
                <a:tc>
                  <a:txBody>
                    <a:bodyPr/>
                    <a:lstStyle/>
                    <a:p>
                      <a:pPr algn="ctr">
                        <a:lnSpc>
                          <a:spcPct val="115000"/>
                        </a:lnSpc>
                        <a:spcAft>
                          <a:spcPts val="1000"/>
                        </a:spcAft>
                        <a:tabLst>
                          <a:tab pos="2806065" algn="ctr"/>
                          <a:tab pos="5612130" algn="r"/>
                        </a:tabLst>
                      </a:pPr>
                      <a:r>
                        <a:rPr lang="es-MX" sz="1000" dirty="0">
                          <a:effectLst/>
                          <a:latin typeface="Arial" pitchFamily="34" charset="0"/>
                          <a:cs typeface="Arial" pitchFamily="34" charset="0"/>
                        </a:rPr>
                        <a:t>100</a:t>
                      </a:r>
                      <a:endParaRPr lang="es-MX" sz="1000" dirty="0">
                        <a:effectLst/>
                        <a:latin typeface="Arial" pitchFamily="34" charset="0"/>
                        <a:ea typeface="Calibri"/>
                        <a:cs typeface="Arial" pitchFamily="34" charset="0"/>
                      </a:endParaRPr>
                    </a:p>
                  </a:txBody>
                  <a:tcPr marL="68587" marR="68587" marT="0" marB="0" anchor="ctr"/>
                </a:tc>
              </a:tr>
            </a:tbl>
          </a:graphicData>
        </a:graphic>
      </p:graphicFrame>
      <p:sp>
        <p:nvSpPr>
          <p:cNvPr id="18495" name="10 Rectángulo"/>
          <p:cNvSpPr>
            <a:spLocks noChangeArrowheads="1"/>
          </p:cNvSpPr>
          <p:nvPr/>
        </p:nvSpPr>
        <p:spPr bwMode="auto">
          <a:xfrm>
            <a:off x="5938838" y="3481388"/>
            <a:ext cx="2089150" cy="307975"/>
          </a:xfrm>
          <a:prstGeom prst="rect">
            <a:avLst/>
          </a:prstGeom>
          <a:noFill/>
          <a:ln w="9525">
            <a:noFill/>
            <a:miter lim="800000"/>
            <a:headEnd/>
            <a:tailEnd/>
          </a:ln>
        </p:spPr>
        <p:txBody>
          <a:bodyPr>
            <a:spAutoFit/>
          </a:bodyPr>
          <a:lstStyle/>
          <a:p>
            <a:pPr algn="ctr"/>
            <a:r>
              <a:rPr lang="es-MX" sz="1400">
                <a:cs typeface="Arial" charset="0"/>
              </a:rPr>
              <a:t>Puntajes Máximos</a:t>
            </a:r>
          </a:p>
        </p:txBody>
      </p:sp>
      <p:sp>
        <p:nvSpPr>
          <p:cNvPr id="15" name="14 Rectángulo"/>
          <p:cNvSpPr/>
          <p:nvPr/>
        </p:nvSpPr>
        <p:spPr>
          <a:xfrm>
            <a:off x="992188" y="1773238"/>
            <a:ext cx="7272337" cy="1200150"/>
          </a:xfrm>
          <a:prstGeom prst="rect">
            <a:avLst/>
          </a:prstGeom>
          <a:noFill/>
        </p:spPr>
        <p:txBody>
          <a:bodyPr>
            <a:spAutoFit/>
          </a:bodyPr>
          <a:lstStyle/>
          <a:p>
            <a:pPr algn="just" fontAlgn="auto">
              <a:spcBef>
                <a:spcPts val="0"/>
              </a:spcBef>
              <a:spcAft>
                <a:spcPts val="0"/>
              </a:spcAft>
              <a:defRPr/>
            </a:pPr>
            <a:r>
              <a:rPr lang="es-MX" dirty="0">
                <a:latin typeface="Arial" pitchFamily="34" charset="0"/>
                <a:cs typeface="Arial" pitchFamily="34" charset="0"/>
              </a:rPr>
              <a:t>Las Actividades </a:t>
            </a:r>
            <a:r>
              <a:rPr lang="es-MX" dirty="0">
                <a:latin typeface="Arial" pitchFamily="34" charset="0"/>
                <a:cs typeface="Arial" pitchFamily="34" charset="0"/>
              </a:rPr>
              <a:t>extraordinarias que </a:t>
            </a:r>
            <a:r>
              <a:rPr lang="es-MX" dirty="0">
                <a:latin typeface="Arial" pitchFamily="34" charset="0"/>
                <a:cs typeface="Arial" pitchFamily="34" charset="0"/>
              </a:rPr>
              <a:t>realiza el participante en el </a:t>
            </a:r>
            <a:r>
              <a:rPr lang="es-MX" dirty="0">
                <a:latin typeface="Arial" pitchFamily="34" charset="0"/>
                <a:cs typeface="Arial" pitchFamily="34" charset="0"/>
              </a:rPr>
              <a:t>Programa, </a:t>
            </a:r>
            <a:r>
              <a:rPr lang="es-MX" dirty="0">
                <a:latin typeface="Arial" pitchFamily="34" charset="0"/>
                <a:cs typeface="Arial" pitchFamily="34" charset="0"/>
              </a:rPr>
              <a:t>representan un valor agregado a su quehacer profesional cotidiano. </a:t>
            </a:r>
            <a:r>
              <a:rPr lang="es-MX" b="1" dirty="0">
                <a:latin typeface="Arial" pitchFamily="34" charset="0"/>
                <a:cs typeface="Arial" pitchFamily="34" charset="0"/>
              </a:rPr>
              <a:t>Dichas actividades tienen un valor hasta de 20 puntos. </a:t>
            </a:r>
          </a:p>
          <a:p>
            <a:pPr algn="just" fontAlgn="auto">
              <a:spcBef>
                <a:spcPts val="0"/>
              </a:spcBef>
              <a:spcAft>
                <a:spcPts val="0"/>
              </a:spcAft>
              <a:defRPr/>
            </a:pPr>
            <a:r>
              <a:rPr lang="es-MX" b="1" kern="1400" dirty="0">
                <a:solidFill>
                  <a:srgbClr val="000000"/>
                </a:solidFill>
                <a:latin typeface="Century Gothic"/>
                <a:cs typeface="Arial" pitchFamily="34" charset="0"/>
              </a:rPr>
              <a:t> </a:t>
            </a:r>
            <a:endParaRPr lang="es-MX" b="1" kern="1400" dirty="0">
              <a:solidFill>
                <a:srgbClr val="000000"/>
              </a:solidFill>
              <a:latin typeface="Century Gothic"/>
              <a:cs typeface="Arial" pitchFamily="34" charset="0"/>
            </a:endParaRPr>
          </a:p>
        </p:txBody>
      </p:sp>
      <p:sp>
        <p:nvSpPr>
          <p:cNvPr id="18497" name="2 Marcador de número de diapositiva"/>
          <p:cNvSpPr>
            <a:spLocks noGrp="1"/>
          </p:cNvSpPr>
          <p:nvPr>
            <p:ph type="sldNum" sz="quarter" idx="12"/>
          </p:nvPr>
        </p:nvSpPr>
        <p:spPr bwMode="auto">
          <a:xfrm>
            <a:off x="8172450" y="64531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AC9E1E35-B68B-4DCE-B223-B30991C7BD66}" type="slidenum">
              <a:rPr lang="es-MX" sz="1400">
                <a:solidFill>
                  <a:schemeClr val="tx1"/>
                </a:solidFill>
              </a:rPr>
              <a:pPr fontAlgn="base">
                <a:spcBef>
                  <a:spcPct val="0"/>
                </a:spcBef>
                <a:spcAft>
                  <a:spcPct val="0"/>
                </a:spcAft>
              </a:pPr>
              <a:t>4</a:t>
            </a:fld>
            <a:endParaRPr lang="es-MX" sz="1400">
              <a:solidFill>
                <a:schemeClr val="tx1"/>
              </a:solidFill>
            </a:endParaRPr>
          </a:p>
        </p:txBody>
      </p:sp>
      <p:sp>
        <p:nvSpPr>
          <p:cNvPr id="2" name="1 Rectángulo"/>
          <p:cNvSpPr/>
          <p:nvPr/>
        </p:nvSpPr>
        <p:spPr>
          <a:xfrm>
            <a:off x="5940152" y="548680"/>
            <a:ext cx="2952328" cy="338554"/>
          </a:xfrm>
          <a:prstGeom prst="rect">
            <a:avLst/>
          </a:prstGeom>
          <a:noFill/>
        </p:spPr>
        <p:txBody>
          <a:bodyPr>
            <a:spAutoFit/>
          </a:bodyPr>
          <a:lstStyle/>
          <a:p>
            <a:pPr algn="ctr" fontAlgn="auto">
              <a:spcAft>
                <a:spcPts val="0"/>
              </a:spcAft>
              <a:defRPr/>
            </a:pPr>
            <a:r>
              <a:rPr lang="es-MX" sz="1600" b="1" dirty="0">
                <a:ln w="12700">
                  <a:solidFill>
                    <a:schemeClr val="accent2">
                      <a:shade val="90000"/>
                      <a:satMod val="150000"/>
                    </a:schemeClr>
                  </a:solidFill>
                </a:ln>
                <a:latin typeface="Arial" pitchFamily="34" charset="0"/>
                <a:ea typeface="+mj-ea"/>
                <a:cs typeface="Arial" pitchFamily="34" charset="0"/>
              </a:rPr>
              <a:t>PUNTAJE DEL </a:t>
            </a:r>
            <a:r>
              <a:rPr lang="es-MX" sz="1600" b="1" dirty="0">
                <a:ln w="12700">
                  <a:solidFill>
                    <a:schemeClr val="accent2">
                      <a:shade val="90000"/>
                      <a:satMod val="150000"/>
                    </a:schemeClr>
                  </a:solidFill>
                </a:ln>
                <a:latin typeface="Arial" pitchFamily="34" charset="0"/>
                <a:ea typeface="+mj-ea"/>
                <a:cs typeface="Arial" pitchFamily="34" charset="0"/>
              </a:rPr>
              <a:t>FACTOR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755650" y="1412875"/>
            <a:ext cx="7772400" cy="4824413"/>
          </a:xfrm>
          <a:blipFill>
            <a:blip r:embed="rId2"/>
            <a:tile tx="0" ty="0" sx="100000" sy="100000" flip="none" algn="tl"/>
          </a:blipFill>
        </p:spPr>
        <p:txBody>
          <a:bodyPr>
            <a:normAutofit/>
          </a:bodyPr>
          <a:lstStyle/>
          <a:p>
            <a:pPr algn="just" fontAlgn="auto">
              <a:spcBef>
                <a:spcPts val="0"/>
              </a:spcBef>
              <a:spcAft>
                <a:spcPts val="0"/>
              </a:spcAft>
              <a:buClr>
                <a:schemeClr val="accent3"/>
              </a:buClr>
              <a:buFont typeface="Georgia"/>
              <a:buNone/>
              <a:defRPr/>
            </a:pPr>
            <a:r>
              <a:rPr lang="es-MX" sz="1800" kern="1400" dirty="0" smtClean="0">
                <a:solidFill>
                  <a:srgbClr val="000000"/>
                </a:solidFill>
                <a:latin typeface="Arial" pitchFamily="34" charset="0"/>
                <a:cs typeface="Arial" pitchFamily="34" charset="0"/>
              </a:rPr>
              <a:t>Los </a:t>
            </a:r>
            <a:r>
              <a:rPr lang="es-MX" sz="1800" kern="1400" dirty="0">
                <a:solidFill>
                  <a:srgbClr val="000000"/>
                </a:solidFill>
                <a:latin typeface="Arial" pitchFamily="34" charset="0"/>
                <a:cs typeface="Arial" pitchFamily="34" charset="0"/>
              </a:rPr>
              <a:t>20 puntos que tiene asignados el Factor, se </a:t>
            </a:r>
            <a:r>
              <a:rPr lang="es-MX" sz="1800" kern="1400" dirty="0" smtClean="0">
                <a:solidFill>
                  <a:srgbClr val="000000"/>
                </a:solidFill>
                <a:latin typeface="Arial" pitchFamily="34" charset="0"/>
                <a:cs typeface="Arial" pitchFamily="34" charset="0"/>
              </a:rPr>
              <a:t>integran de la siguiente forma:  </a:t>
            </a:r>
          </a:p>
          <a:p>
            <a:pPr algn="just" fontAlgn="auto">
              <a:spcBef>
                <a:spcPts val="0"/>
              </a:spcBef>
              <a:spcAft>
                <a:spcPts val="0"/>
              </a:spcAft>
              <a:buClr>
                <a:schemeClr val="accent3"/>
              </a:buClr>
              <a:buFont typeface="Georgia"/>
              <a:buNone/>
              <a:defRPr/>
            </a:pPr>
            <a:endParaRPr lang="es-MX" sz="1800" kern="1400" dirty="0" smtClean="0">
              <a:solidFill>
                <a:srgbClr val="000000"/>
              </a:solidFill>
              <a:latin typeface="Arial" pitchFamily="34" charset="0"/>
              <a:cs typeface="Arial" pitchFamily="34" charset="0"/>
            </a:endParaRPr>
          </a:p>
          <a:p>
            <a:pPr algn="just" fontAlgn="auto">
              <a:spcBef>
                <a:spcPts val="0"/>
              </a:spcBef>
              <a:spcAft>
                <a:spcPts val="0"/>
              </a:spcAft>
              <a:buClr>
                <a:schemeClr val="accent3"/>
              </a:buClr>
              <a:buFont typeface="Georgia"/>
              <a:buNone/>
              <a:defRPr/>
            </a:pPr>
            <a:endParaRPr lang="es-MX" sz="1800" kern="1400" dirty="0">
              <a:solidFill>
                <a:srgbClr val="000000"/>
              </a:solidFill>
              <a:latin typeface="Arial" pitchFamily="34" charset="0"/>
              <a:cs typeface="Arial" pitchFamily="34" charset="0"/>
            </a:endParaRPr>
          </a:p>
          <a:p>
            <a:pPr marL="1698625" indent="-1698625" algn="just" fontAlgn="auto">
              <a:spcBef>
                <a:spcPts val="0"/>
              </a:spcBef>
              <a:spcAft>
                <a:spcPts val="0"/>
              </a:spcAft>
              <a:buClr>
                <a:schemeClr val="accent3"/>
              </a:buClr>
              <a:buFont typeface="Georgia"/>
              <a:buNone/>
              <a:defRPr/>
            </a:pPr>
            <a:r>
              <a:rPr lang="es-MX" sz="1800" b="1" kern="1400" dirty="0" smtClean="0">
                <a:solidFill>
                  <a:schemeClr val="accent3">
                    <a:lumMod val="75000"/>
                  </a:schemeClr>
                </a:solidFill>
                <a:latin typeface="Arial" pitchFamily="34" charset="0"/>
                <a:cs typeface="Arial" pitchFamily="34" charset="0"/>
              </a:rPr>
              <a:t>10 PUNTOS 	C</a:t>
            </a:r>
            <a:r>
              <a:rPr lang="es-MX" sz="1800" b="1" dirty="0" smtClean="0">
                <a:solidFill>
                  <a:schemeClr val="accent3">
                    <a:lumMod val="75000"/>
                  </a:schemeClr>
                </a:solidFill>
                <a:latin typeface="Arial" pitchFamily="34" charset="0"/>
                <a:cs typeface="Arial" pitchFamily="34" charset="0"/>
              </a:rPr>
              <a:t>orresponden por la elaboración del PATCM y desarrollo</a:t>
            </a:r>
            <a:r>
              <a:rPr lang="es-MX" sz="1800" b="1" dirty="0">
                <a:solidFill>
                  <a:schemeClr val="accent3">
                    <a:lumMod val="75000"/>
                  </a:schemeClr>
                </a:solidFill>
                <a:latin typeface="Arial" pitchFamily="34" charset="0"/>
                <a:cs typeface="Arial" pitchFamily="34" charset="0"/>
              </a:rPr>
              <a:t>, en tiempo y forma, de todas las actividades </a:t>
            </a:r>
            <a:r>
              <a:rPr lang="es-MX" sz="1800" b="1" dirty="0" smtClean="0">
                <a:solidFill>
                  <a:schemeClr val="accent3">
                    <a:lumMod val="75000"/>
                  </a:schemeClr>
                </a:solidFill>
                <a:latin typeface="Arial" pitchFamily="34" charset="0"/>
                <a:cs typeface="Arial" pitchFamily="34" charset="0"/>
              </a:rPr>
              <a:t>programadas</a:t>
            </a:r>
            <a:r>
              <a:rPr lang="es-MX" sz="1800" b="1" kern="1400" dirty="0" smtClean="0">
                <a:solidFill>
                  <a:schemeClr val="accent3">
                    <a:lumMod val="75000"/>
                  </a:schemeClr>
                </a:solidFill>
                <a:latin typeface="Arial" pitchFamily="34" charset="0"/>
                <a:cs typeface="Arial" pitchFamily="34" charset="0"/>
              </a:rPr>
              <a:t>. </a:t>
            </a:r>
          </a:p>
          <a:p>
            <a:pPr marL="1698625" indent="-1698625" algn="just" fontAlgn="auto">
              <a:spcBef>
                <a:spcPts val="0"/>
              </a:spcBef>
              <a:spcAft>
                <a:spcPts val="0"/>
              </a:spcAft>
              <a:buClr>
                <a:schemeClr val="accent3"/>
              </a:buClr>
              <a:buFont typeface="Georgia"/>
              <a:buNone/>
              <a:defRPr/>
            </a:pPr>
            <a:endParaRPr lang="es-MX" sz="1800" b="1" kern="1400" dirty="0">
              <a:solidFill>
                <a:schemeClr val="accent3">
                  <a:lumMod val="75000"/>
                </a:schemeClr>
              </a:solidFill>
              <a:latin typeface="Arial" pitchFamily="34" charset="0"/>
              <a:cs typeface="Arial" pitchFamily="34" charset="0"/>
            </a:endParaRPr>
          </a:p>
          <a:p>
            <a:pPr marL="1698625" algn="just" fontAlgn="auto">
              <a:spcBef>
                <a:spcPts val="0"/>
              </a:spcBef>
              <a:spcAft>
                <a:spcPts val="0"/>
              </a:spcAft>
              <a:buClr>
                <a:schemeClr val="accent3"/>
              </a:buClr>
              <a:buFont typeface="Georgia"/>
              <a:buNone/>
              <a:defRPr/>
            </a:pPr>
            <a:endParaRPr lang="es-MX" sz="1800" b="1" kern="1400" dirty="0">
              <a:solidFill>
                <a:schemeClr val="accent3">
                  <a:lumMod val="75000"/>
                </a:schemeClr>
              </a:solidFill>
              <a:latin typeface="Arial" pitchFamily="34" charset="0"/>
              <a:cs typeface="Arial" pitchFamily="34" charset="0"/>
            </a:endParaRPr>
          </a:p>
          <a:p>
            <a:pPr marL="1698625" indent="-1698625" algn="just" fontAlgn="auto">
              <a:spcBef>
                <a:spcPts val="0"/>
              </a:spcBef>
              <a:spcAft>
                <a:spcPts val="0"/>
              </a:spcAft>
              <a:buClr>
                <a:schemeClr val="accent3"/>
              </a:buClr>
              <a:buFont typeface="Georgia"/>
              <a:buNone/>
              <a:defRPr/>
            </a:pPr>
            <a:endParaRPr lang="es-MX" sz="1800" b="1" kern="1400" dirty="0" smtClean="0">
              <a:solidFill>
                <a:schemeClr val="accent3">
                  <a:lumMod val="75000"/>
                </a:schemeClr>
              </a:solidFill>
              <a:latin typeface="Arial" pitchFamily="34" charset="0"/>
              <a:cs typeface="Arial" pitchFamily="34" charset="0"/>
            </a:endParaRPr>
          </a:p>
          <a:p>
            <a:pPr marL="1698625" indent="-1698625" algn="just" fontAlgn="auto">
              <a:spcBef>
                <a:spcPts val="0"/>
              </a:spcBef>
              <a:spcAft>
                <a:spcPts val="0"/>
              </a:spcAft>
              <a:buClr>
                <a:schemeClr val="accent3"/>
              </a:buClr>
              <a:buFont typeface="Georgia"/>
              <a:buNone/>
              <a:tabLst>
                <a:tab pos="1698625" algn="l"/>
              </a:tabLst>
              <a:defRPr/>
            </a:pPr>
            <a:r>
              <a:rPr lang="es-MX" sz="1800" b="1" kern="1400" dirty="0" smtClean="0">
                <a:solidFill>
                  <a:schemeClr val="accent3">
                    <a:lumMod val="75000"/>
                  </a:schemeClr>
                </a:solidFill>
                <a:latin typeface="Arial" pitchFamily="34" charset="0"/>
                <a:cs typeface="Arial" pitchFamily="34" charset="0"/>
              </a:rPr>
              <a:t>10 PUNTOS 	E</a:t>
            </a:r>
            <a:r>
              <a:rPr lang="es-MX" sz="1800" b="1" dirty="0" smtClean="0">
                <a:solidFill>
                  <a:schemeClr val="accent3">
                    <a:lumMod val="75000"/>
                  </a:schemeClr>
                </a:solidFill>
                <a:latin typeface="Arial" pitchFamily="34" charset="0"/>
                <a:cs typeface="Arial" pitchFamily="34" charset="0"/>
              </a:rPr>
              <a:t>n </a:t>
            </a:r>
            <a:r>
              <a:rPr lang="es-MX" sz="1800" b="1" dirty="0">
                <a:solidFill>
                  <a:schemeClr val="accent3">
                    <a:lumMod val="75000"/>
                  </a:schemeClr>
                </a:solidFill>
                <a:latin typeface="Arial" pitchFamily="34" charset="0"/>
                <a:cs typeface="Arial" pitchFamily="34" charset="0"/>
              </a:rPr>
              <a:t>función de las horas de servicio que realiza el docente fuera del horario de trabajo</a:t>
            </a:r>
            <a:r>
              <a:rPr lang="es-MX" sz="1800" b="1" kern="1400" dirty="0" smtClean="0">
                <a:solidFill>
                  <a:schemeClr val="accent3">
                    <a:lumMod val="75000"/>
                  </a:schemeClr>
                </a:solidFill>
                <a:latin typeface="Arial" pitchFamily="34" charset="0"/>
                <a:cs typeface="Arial" pitchFamily="34" charset="0"/>
              </a:rPr>
              <a:t>.</a:t>
            </a:r>
          </a:p>
          <a:p>
            <a:pPr marL="1698625" indent="-1698625" algn="just" fontAlgn="auto">
              <a:spcBef>
                <a:spcPts val="0"/>
              </a:spcBef>
              <a:spcAft>
                <a:spcPts val="0"/>
              </a:spcAft>
              <a:buClr>
                <a:schemeClr val="accent3"/>
              </a:buClr>
              <a:buFont typeface="Georgia"/>
              <a:buNone/>
              <a:tabLst>
                <a:tab pos="1698625" algn="l"/>
              </a:tabLst>
              <a:defRPr/>
            </a:pPr>
            <a:endParaRPr lang="es-MX" sz="1800" kern="1400" dirty="0" smtClean="0">
              <a:solidFill>
                <a:srgbClr val="000000"/>
              </a:solidFill>
              <a:latin typeface="Arial" pitchFamily="34" charset="0"/>
              <a:cs typeface="Arial" pitchFamily="34" charset="0"/>
            </a:endParaRPr>
          </a:p>
          <a:p>
            <a:pPr marL="1698625" indent="-1698625" algn="just" fontAlgn="auto">
              <a:spcBef>
                <a:spcPts val="0"/>
              </a:spcBef>
              <a:spcAft>
                <a:spcPts val="0"/>
              </a:spcAft>
              <a:buClr>
                <a:schemeClr val="accent3"/>
              </a:buClr>
              <a:buFont typeface="Georgia"/>
              <a:buNone/>
              <a:tabLst>
                <a:tab pos="1698625" algn="l"/>
              </a:tabLst>
              <a:defRPr/>
            </a:pPr>
            <a:endParaRPr lang="es-MX" sz="1800" kern="1400" dirty="0">
              <a:solidFill>
                <a:srgbClr val="000000"/>
              </a:solidFill>
              <a:latin typeface="Arial" pitchFamily="34" charset="0"/>
              <a:cs typeface="Arial" pitchFamily="34" charset="0"/>
            </a:endParaRPr>
          </a:p>
          <a:p>
            <a:pPr marL="1698625" indent="-1698625" algn="just" fontAlgn="auto">
              <a:spcBef>
                <a:spcPts val="0"/>
              </a:spcBef>
              <a:spcAft>
                <a:spcPts val="0"/>
              </a:spcAft>
              <a:buClr>
                <a:schemeClr val="accent3"/>
              </a:buClr>
              <a:buFont typeface="Georgia"/>
              <a:buNone/>
              <a:tabLst>
                <a:tab pos="1698625" algn="l"/>
              </a:tabLst>
              <a:defRPr/>
            </a:pPr>
            <a:endParaRPr lang="es-MX" sz="1800" kern="1400" dirty="0" smtClean="0">
              <a:solidFill>
                <a:srgbClr val="000000"/>
              </a:solidFill>
              <a:latin typeface="Arial" pitchFamily="34" charset="0"/>
              <a:cs typeface="Arial" pitchFamily="34" charset="0"/>
            </a:endParaRPr>
          </a:p>
          <a:p>
            <a:pPr marL="1698625" indent="-1698625" algn="just" fontAlgn="auto">
              <a:spcBef>
                <a:spcPts val="0"/>
              </a:spcBef>
              <a:spcAft>
                <a:spcPts val="0"/>
              </a:spcAft>
              <a:buClr>
                <a:schemeClr val="accent3"/>
              </a:buClr>
              <a:buFont typeface="Georgia"/>
              <a:buNone/>
              <a:tabLst>
                <a:tab pos="1698625" algn="l"/>
              </a:tabLst>
              <a:defRPr/>
            </a:pPr>
            <a:endParaRPr lang="es-MX" sz="1800" kern="1400" dirty="0">
              <a:solidFill>
                <a:srgbClr val="000000"/>
              </a:solidFill>
              <a:latin typeface="Arial" pitchFamily="34" charset="0"/>
              <a:cs typeface="Arial" pitchFamily="34" charset="0"/>
            </a:endParaRPr>
          </a:p>
          <a:p>
            <a:pPr algn="just" fontAlgn="auto">
              <a:spcAft>
                <a:spcPts val="0"/>
              </a:spcAft>
              <a:buClr>
                <a:schemeClr val="accent3"/>
              </a:buClr>
              <a:buFont typeface="Georgia"/>
              <a:buNone/>
              <a:defRPr/>
            </a:pPr>
            <a:endParaRPr lang="es-MX" sz="1700" b="1" dirty="0">
              <a:latin typeface="Arial" pitchFamily="34" charset="0"/>
              <a:cs typeface="Arial" pitchFamily="34" charset="0"/>
            </a:endParaRPr>
          </a:p>
        </p:txBody>
      </p:sp>
      <p:sp>
        <p:nvSpPr>
          <p:cNvPr id="4" name="2 Marcador de texto"/>
          <p:cNvSpPr txBox="1">
            <a:spLocks noGrp="1"/>
          </p:cNvSpPr>
          <p:nvPr>
            <p:ph type="title"/>
          </p:nvPr>
        </p:nvSpPr>
        <p:spPr>
          <a:xfrm>
            <a:off x="5256584" y="548680"/>
            <a:ext cx="3923928" cy="456080"/>
          </a:xfrm>
          <a:extLst/>
        </p:spPr>
        <p:txBody>
          <a:bodyPr rIns="18288" anchor="t"/>
          <a:lstStyle>
            <a:lvl1pPr marL="342900" indent="-342900" algn="l" rtl="0" eaLnBrk="0" fontAlgn="base" hangingPunct="0">
              <a:spcBef>
                <a:spcPct val="20000"/>
              </a:spcBef>
              <a:spcAft>
                <a:spcPct val="0"/>
              </a:spcAft>
              <a:buClr>
                <a:srgbClr val="0BD0D9"/>
              </a:buClr>
              <a:buSzPct val="95000"/>
              <a:buFont typeface="Wingdings 2" pitchFamily="18" charset="2"/>
              <a:buNone/>
              <a:defRPr sz="2200" kern="1200">
                <a:solidFill>
                  <a:schemeClr val="tx1"/>
                </a:solidFill>
                <a:latin typeface="Arial" charset="0"/>
                <a:ea typeface="+mn-ea"/>
                <a:cs typeface="Arial" charset="0"/>
              </a:defRPr>
            </a:lvl1pPr>
            <a:lvl2pPr marL="742950" indent="-285750" algn="l" rtl="0" eaLnBrk="0" fontAlgn="base" hangingPunct="0">
              <a:spcBef>
                <a:spcPct val="20000"/>
              </a:spcBef>
              <a:spcAft>
                <a:spcPct val="0"/>
              </a:spcAft>
              <a:buClr>
                <a:schemeClr val="accent1"/>
              </a:buClr>
              <a:buSzPct val="85000"/>
              <a:buFont typeface="Wingdings 2" pitchFamily="18" charset="2"/>
              <a:buNone/>
              <a:defRPr sz="1800" kern="1200">
                <a:solidFill>
                  <a:schemeClr val="tx1"/>
                </a:solidFill>
                <a:latin typeface="Arial" charset="0"/>
                <a:ea typeface="+mn-ea"/>
                <a:cs typeface="Arial" charset="0"/>
              </a:defRPr>
            </a:lvl2pPr>
            <a:lvl3pPr marL="1143000" indent="-228600" algn="l" rtl="0" eaLnBrk="0" fontAlgn="base" hangingPunct="0">
              <a:spcBef>
                <a:spcPct val="20000"/>
              </a:spcBef>
              <a:spcAft>
                <a:spcPct val="0"/>
              </a:spcAft>
              <a:buClr>
                <a:schemeClr val="accent2"/>
              </a:buClr>
              <a:buSzPct val="70000"/>
              <a:buFont typeface="Wingdings 2" pitchFamily="18" charset="2"/>
              <a:buNone/>
              <a:defRPr sz="1600" kern="1200">
                <a:solidFill>
                  <a:schemeClr val="tx1"/>
                </a:solidFill>
                <a:latin typeface="Arial" charset="0"/>
                <a:ea typeface="+mn-ea"/>
                <a:cs typeface="Arial" charset="0"/>
              </a:defRPr>
            </a:lvl3pPr>
            <a:lvl4pPr marL="1600200" indent="-228600" algn="l" rtl="0" eaLnBrk="0" fontAlgn="base" hangingPunct="0">
              <a:spcBef>
                <a:spcPct val="20000"/>
              </a:spcBef>
              <a:spcAft>
                <a:spcPct val="0"/>
              </a:spcAft>
              <a:buClr>
                <a:srgbClr val="0BD0D9"/>
              </a:buClr>
              <a:buSzPct val="65000"/>
              <a:buFont typeface="Wingdings 2" pitchFamily="18" charset="2"/>
              <a:buNone/>
              <a:defRPr sz="1400" kern="1200">
                <a:solidFill>
                  <a:schemeClr val="tx1"/>
                </a:solidFill>
                <a:latin typeface="Arial" charset="0"/>
                <a:ea typeface="+mn-ea"/>
                <a:cs typeface="Arial" charset="0"/>
              </a:defRPr>
            </a:lvl4pPr>
            <a:lvl5pPr marL="2057400" indent="-228600" algn="l" rtl="0" eaLnBrk="0" fontAlgn="base" hangingPunct="0">
              <a:spcBef>
                <a:spcPct val="20000"/>
              </a:spcBef>
              <a:spcAft>
                <a:spcPct val="0"/>
              </a:spcAft>
              <a:buClr>
                <a:srgbClr val="10CF9B"/>
              </a:buClr>
              <a:buSzPct val="65000"/>
              <a:buFont typeface="Wingdings 2" pitchFamily="18" charset="2"/>
              <a:buNone/>
              <a:defRPr sz="1400" kern="1200">
                <a:solidFill>
                  <a:schemeClr val="tx1"/>
                </a:solidFill>
                <a:latin typeface="Arial" charset="0"/>
                <a:ea typeface="+mn-ea"/>
                <a:cs typeface="Arial" charset="0"/>
              </a:defRPr>
            </a:lvl5pPr>
            <a:lvl6pPr marL="2514600" indent="-228600" algn="l" rtl="0" eaLnBrk="0" fontAlgn="base" latinLnBrk="0" hangingPunct="0">
              <a:spcBef>
                <a:spcPct val="0"/>
              </a:spcBef>
              <a:spcAft>
                <a:spcPct val="0"/>
              </a:spcAft>
              <a:buClr>
                <a:schemeClr val="accent5"/>
              </a:buClr>
              <a:buSzPct val="80000"/>
              <a:buFont typeface="Wingdings 2"/>
              <a:buChar char=""/>
              <a:defRPr kumimoji="0" sz="1800" kern="1200">
                <a:solidFill>
                  <a:schemeClr val="tx1"/>
                </a:solidFill>
                <a:latin typeface="Arial" charset="0"/>
                <a:ea typeface="+mn-ea"/>
                <a:cs typeface="Arial" charset="0"/>
              </a:defRPr>
            </a:lvl6pPr>
            <a:lvl7pPr marL="2971800" indent="-228600" algn="l" rtl="0" eaLnBrk="0" fontAlgn="base" latinLnBrk="0" hangingPunct="0">
              <a:spcBef>
                <a:spcPct val="0"/>
              </a:spcBef>
              <a:spcAft>
                <a:spcPct val="0"/>
              </a:spcAft>
              <a:buClr>
                <a:schemeClr val="accent6"/>
              </a:buClr>
              <a:buSzPct val="80000"/>
              <a:buFont typeface="Wingdings 2"/>
              <a:buChar char=""/>
              <a:defRPr kumimoji="0" sz="1600" kern="1200" baseline="0">
                <a:solidFill>
                  <a:schemeClr val="tx1"/>
                </a:solidFill>
                <a:latin typeface="Arial" charset="0"/>
                <a:ea typeface="+mn-ea"/>
                <a:cs typeface="Arial" charset="0"/>
              </a:defRPr>
            </a:lvl7pPr>
            <a:lvl8pPr marL="3429000" indent="-228600" algn="l" rtl="0" eaLnBrk="0" fontAlgn="base" latinLnBrk="0" hangingPunct="0">
              <a:spcBef>
                <a:spcPct val="0"/>
              </a:spcBef>
              <a:spcAft>
                <a:spcPct val="0"/>
              </a:spcAft>
              <a:buClr>
                <a:schemeClr val="tx2"/>
              </a:buClr>
              <a:buChar char="•"/>
              <a:defRPr kumimoji="0" sz="1600" kern="1200">
                <a:solidFill>
                  <a:schemeClr val="tx1"/>
                </a:solidFill>
                <a:latin typeface="Arial" charset="0"/>
                <a:ea typeface="+mn-ea"/>
                <a:cs typeface="Arial" charset="0"/>
              </a:defRPr>
            </a:lvl8pPr>
            <a:lvl9pPr marL="3886200" indent="-228600" algn="l" rtl="0" eaLnBrk="0" fontAlgn="base" latinLnBrk="0" hangingPunct="0">
              <a:spcBef>
                <a:spcPct val="0"/>
              </a:spcBef>
              <a:spcAft>
                <a:spcPct val="0"/>
              </a:spcAft>
              <a:buClr>
                <a:schemeClr val="tx2"/>
              </a:buClr>
              <a:buFontTx/>
              <a:buChar char="•"/>
              <a:defRPr kumimoji="0" sz="1400" kern="1200" baseline="0">
                <a:solidFill>
                  <a:schemeClr val="tx1"/>
                </a:solidFill>
                <a:latin typeface="Arial" charset="0"/>
                <a:ea typeface="+mn-ea"/>
                <a:cs typeface="Arial" charset="0"/>
              </a:defRPr>
            </a:lvl9pPr>
          </a:lstStyle>
          <a:p>
            <a:pPr marL="0" indent="0" algn="ctr" eaLnBrk="1" hangingPunct="1">
              <a:spcBef>
                <a:spcPct val="0"/>
              </a:spcBef>
              <a:buClr>
                <a:srgbClr val="083763"/>
              </a:buClr>
              <a:defRPr/>
            </a:pPr>
            <a:r>
              <a:rPr lang="es-MX" sz="1600" dirty="0">
                <a:latin typeface="Arial" pitchFamily="34" charset="0"/>
                <a:ea typeface="+mj-ea"/>
                <a:cs typeface="Arial" pitchFamily="34" charset="0"/>
              </a:rPr>
              <a:t>¿CÓMO SE EVALÚA EL FACTOR?</a:t>
            </a:r>
            <a:br>
              <a:rPr lang="es-MX" sz="1600" dirty="0">
                <a:latin typeface="Arial" pitchFamily="34" charset="0"/>
                <a:ea typeface="+mj-ea"/>
                <a:cs typeface="Arial" pitchFamily="34" charset="0"/>
              </a:rPr>
            </a:br>
            <a:endParaRPr lang="es-MX" sz="1600" dirty="0">
              <a:latin typeface="Arial" pitchFamily="34" charset="0"/>
              <a:ea typeface="+mj-ea"/>
              <a:cs typeface="Arial" pitchFamily="34" charset="0"/>
            </a:endParaRPr>
          </a:p>
          <a:p>
            <a:pPr algn="ctr">
              <a:defRPr/>
            </a:pPr>
            <a:endParaRPr lang="es-MX" dirty="0">
              <a:solidFill>
                <a:srgbClr val="FFFF00"/>
              </a:solidFill>
              <a:latin typeface="Constantia" pitchFamily="18" charset="0"/>
            </a:endParaRPr>
          </a:p>
        </p:txBody>
      </p:sp>
      <p:sp>
        <p:nvSpPr>
          <p:cNvPr id="5" name="4 Flecha derecha"/>
          <p:cNvSpPr/>
          <p:nvPr/>
        </p:nvSpPr>
        <p:spPr>
          <a:xfrm>
            <a:off x="2124075" y="2662238"/>
            <a:ext cx="360363" cy="460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6" name="5 Flecha derecha"/>
          <p:cNvSpPr/>
          <p:nvPr/>
        </p:nvSpPr>
        <p:spPr>
          <a:xfrm>
            <a:off x="2195513" y="4076700"/>
            <a:ext cx="358775" cy="460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9461" name="1 Marcador de número de diapositiva"/>
          <p:cNvSpPr>
            <a:spLocks noGrp="1"/>
          </p:cNvSpPr>
          <p:nvPr>
            <p:ph type="sldNum" sz="quarter" idx="12"/>
          </p:nvPr>
        </p:nvSpPr>
        <p:spPr bwMode="auto">
          <a:xfrm>
            <a:off x="8172450" y="64531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C8025AF2-DA50-43DA-9600-60EA8DE702EA}" type="slidenum">
              <a:rPr lang="es-MX" sz="1400">
                <a:solidFill>
                  <a:schemeClr val="tx1"/>
                </a:solidFill>
              </a:rPr>
              <a:pPr fontAlgn="base">
                <a:spcBef>
                  <a:spcPct val="0"/>
                </a:spcBef>
                <a:spcAft>
                  <a:spcPct val="0"/>
                </a:spcAft>
              </a:pPr>
              <a:t>5</a:t>
            </a:fld>
            <a:endParaRPr lang="es-MX" sz="140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3212976"/>
            <a:ext cx="1440160" cy="432048"/>
          </a:xfrm>
          <a:extLst/>
        </p:spPr>
        <p:txBody>
          <a:bodyPr/>
          <a:lstStyle/>
          <a:p>
            <a:pPr fontAlgn="auto">
              <a:spcAft>
                <a:spcPts val="0"/>
              </a:spcAft>
              <a:defRPr/>
            </a:pPr>
            <a:r>
              <a:rPr lang="es-MX" sz="1600" dirty="0" smtClean="0">
                <a:solidFill>
                  <a:schemeClr val="bg1">
                    <a:lumMod val="50000"/>
                  </a:schemeClr>
                </a:solidFill>
              </a:rPr>
              <a:t>ESTRUCTURA</a:t>
            </a:r>
            <a:endParaRPr lang="es-MX" sz="1600" dirty="0">
              <a:solidFill>
                <a:schemeClr val="bg1">
                  <a:lumMod val="50000"/>
                </a:schemeClr>
              </a:solidFill>
            </a:endParaRPr>
          </a:p>
        </p:txBody>
      </p:sp>
      <p:sp>
        <p:nvSpPr>
          <p:cNvPr id="3" name="2 Marcador de texto"/>
          <p:cNvSpPr>
            <a:spLocks noGrp="1"/>
          </p:cNvSpPr>
          <p:nvPr>
            <p:ph type="body" idx="1"/>
          </p:nvPr>
        </p:nvSpPr>
        <p:spPr>
          <a:xfrm>
            <a:off x="2051050" y="1484313"/>
            <a:ext cx="6624638" cy="4897437"/>
          </a:xfrm>
        </p:spPr>
        <p:txBody>
          <a:bodyPr>
            <a:normAutofit fontScale="92500" lnSpcReduction="20000"/>
          </a:bodyPr>
          <a:lstStyle/>
          <a:p>
            <a:pPr marL="271463" indent="-271463" algn="just" fontAlgn="auto">
              <a:spcBef>
                <a:spcPts val="0"/>
              </a:spcBef>
              <a:spcAft>
                <a:spcPts val="0"/>
              </a:spcAft>
              <a:buClrTx/>
              <a:buFont typeface="+mj-lt"/>
              <a:buAutoNum type="arabicPeriod"/>
              <a:defRPr/>
            </a:pPr>
            <a:endParaRPr lang="es-MX" sz="1400" b="1" kern="1400" dirty="0" smtClean="0">
              <a:latin typeface="Arial" pitchFamily="34" charset="0"/>
              <a:cs typeface="Arial" pitchFamily="34" charset="0"/>
            </a:endParaRPr>
          </a:p>
          <a:p>
            <a:pPr marL="355600" indent="-311150" algn="just" fontAlgn="auto">
              <a:spcAft>
                <a:spcPts val="0"/>
              </a:spcAft>
              <a:buClrTx/>
              <a:buFont typeface="+mj-lt"/>
              <a:buAutoNum type="arabicPeriod"/>
              <a:defRPr/>
            </a:pPr>
            <a:r>
              <a:rPr lang="es-MX" sz="1500" b="1" dirty="0">
                <a:latin typeface="Arial" pitchFamily="34" charset="0"/>
                <a:cs typeface="Arial" pitchFamily="34" charset="0"/>
              </a:rPr>
              <a:t>Diagnóstico:</a:t>
            </a:r>
            <a:r>
              <a:rPr lang="es-MX" sz="1500" dirty="0">
                <a:latin typeface="Arial" pitchFamily="34" charset="0"/>
                <a:cs typeface="Arial" pitchFamily="34" charset="0"/>
              </a:rPr>
              <a:t> Describe la situación actual del grupo de alumnos que atiende, con base en la información, datos y hechos </a:t>
            </a:r>
            <a:r>
              <a:rPr lang="es-MX" sz="1500" dirty="0" smtClean="0">
                <a:latin typeface="Arial" pitchFamily="34" charset="0"/>
                <a:cs typeface="Arial" pitchFamily="34" charset="0"/>
              </a:rPr>
              <a:t>recopilados (Primera  Vertiente); integra los diagnósticos realizados </a:t>
            </a:r>
            <a:r>
              <a:rPr lang="es-MX" sz="1500" u="sng" dirty="0" smtClean="0">
                <a:latin typeface="Arial" pitchFamily="34" charset="0"/>
                <a:cs typeface="Arial" pitchFamily="34" charset="0"/>
              </a:rPr>
              <a:t>por los docentes frente a grupo</a:t>
            </a:r>
            <a:r>
              <a:rPr lang="es-MX" sz="1500" dirty="0" smtClean="0">
                <a:latin typeface="Arial" pitchFamily="34" charset="0"/>
                <a:cs typeface="Arial" pitchFamily="34" charset="0"/>
              </a:rPr>
              <a:t>, a nivel de escuela, zona, jefatura de enseñanza y la del sector e identifica los recursos necesarios para su atención (Segunda Vertiente) y toma en cuenta los diagnósticos realizados por los docentes a nivel de escuela, zona, sector, nivel o modalidad (Tercera Vertiente). </a:t>
            </a:r>
          </a:p>
          <a:p>
            <a:pPr marL="355600" indent="-311150" algn="just" fontAlgn="auto">
              <a:spcAft>
                <a:spcPts val="0"/>
              </a:spcAft>
              <a:buClrTx/>
              <a:buFont typeface="+mj-lt"/>
              <a:buAutoNum type="arabicPeriod"/>
              <a:defRPr/>
            </a:pPr>
            <a:endParaRPr lang="es-MX" sz="500" dirty="0">
              <a:latin typeface="Arial" pitchFamily="34" charset="0"/>
              <a:cs typeface="Arial" pitchFamily="34" charset="0"/>
            </a:endParaRPr>
          </a:p>
          <a:p>
            <a:pPr marL="355600" indent="-311150" algn="just" fontAlgn="auto">
              <a:spcAft>
                <a:spcPts val="0"/>
              </a:spcAft>
              <a:buClrTx/>
              <a:buFont typeface="+mj-lt"/>
              <a:buAutoNum type="arabicPeriod"/>
              <a:defRPr/>
            </a:pPr>
            <a:r>
              <a:rPr lang="es-MX" sz="1500" b="1" dirty="0">
                <a:latin typeface="Arial" pitchFamily="34" charset="0"/>
                <a:cs typeface="Arial" pitchFamily="34" charset="0"/>
              </a:rPr>
              <a:t>Registro del o los temas a desarrollar</a:t>
            </a:r>
            <a:r>
              <a:rPr lang="es-MX" sz="1500" dirty="0">
                <a:latin typeface="Arial" pitchFamily="34" charset="0"/>
                <a:cs typeface="Arial" pitchFamily="34" charset="0"/>
              </a:rPr>
              <a:t>. De acuerdo con el diagnóstico realizado, los </a:t>
            </a:r>
            <a:r>
              <a:rPr lang="es-MX" sz="1500" dirty="0" smtClean="0">
                <a:latin typeface="Arial" pitchFamily="34" charset="0"/>
                <a:cs typeface="Arial" pitchFamily="34" charset="0"/>
              </a:rPr>
              <a:t>participantes elegirán </a:t>
            </a:r>
            <a:r>
              <a:rPr lang="es-MX" sz="1500" dirty="0">
                <a:latin typeface="Arial" pitchFamily="34" charset="0"/>
                <a:cs typeface="Arial" pitchFamily="34" charset="0"/>
              </a:rPr>
              <a:t>el o los temas a desarrollar</a:t>
            </a:r>
            <a:r>
              <a:rPr lang="es-MX" sz="1500" dirty="0" smtClean="0">
                <a:latin typeface="Arial" pitchFamily="34" charset="0"/>
                <a:cs typeface="Arial" pitchFamily="34" charset="0"/>
              </a:rPr>
              <a:t>.</a:t>
            </a:r>
          </a:p>
          <a:p>
            <a:pPr marL="355600" indent="-311150" algn="just" fontAlgn="auto">
              <a:spcAft>
                <a:spcPts val="0"/>
              </a:spcAft>
              <a:buClrTx/>
              <a:buFont typeface="+mj-lt"/>
              <a:buAutoNum type="arabicPeriod"/>
              <a:defRPr/>
            </a:pPr>
            <a:endParaRPr lang="es-MX" sz="500" dirty="0">
              <a:latin typeface="Arial" pitchFamily="34" charset="0"/>
              <a:cs typeface="Arial" pitchFamily="34" charset="0"/>
            </a:endParaRPr>
          </a:p>
          <a:p>
            <a:pPr marL="355600" indent="-311150" algn="just" fontAlgn="auto">
              <a:spcAft>
                <a:spcPts val="0"/>
              </a:spcAft>
              <a:buClrTx/>
              <a:buFont typeface="+mj-lt"/>
              <a:buAutoNum type="arabicPeriod"/>
              <a:defRPr/>
            </a:pPr>
            <a:r>
              <a:rPr lang="es-MX" sz="1500" b="1" dirty="0">
                <a:latin typeface="Arial" pitchFamily="34" charset="0"/>
                <a:cs typeface="Arial" pitchFamily="34" charset="0"/>
              </a:rPr>
              <a:t>Objetivo:</a:t>
            </a:r>
            <a:r>
              <a:rPr lang="es-MX" sz="1500" dirty="0">
                <a:latin typeface="Arial" pitchFamily="34" charset="0"/>
                <a:cs typeface="Arial" pitchFamily="34" charset="0"/>
              </a:rPr>
              <a:t> Expresa el propósito que se desea alcanzar con las acciones que se van a realizar; responde a la pregunta ¿qué se pretende alcanzar</a:t>
            </a:r>
            <a:r>
              <a:rPr lang="es-MX" sz="1500" dirty="0" smtClean="0">
                <a:latin typeface="Arial" pitchFamily="34" charset="0"/>
                <a:cs typeface="Arial" pitchFamily="34" charset="0"/>
              </a:rPr>
              <a:t>?</a:t>
            </a:r>
          </a:p>
          <a:p>
            <a:pPr marL="355600" indent="-311150" algn="just" fontAlgn="auto">
              <a:spcAft>
                <a:spcPts val="0"/>
              </a:spcAft>
              <a:buClrTx/>
              <a:buFont typeface="+mj-lt"/>
              <a:buAutoNum type="arabicPeriod"/>
              <a:defRPr/>
            </a:pPr>
            <a:endParaRPr lang="es-MX" sz="500" dirty="0">
              <a:latin typeface="Arial" pitchFamily="34" charset="0"/>
              <a:cs typeface="Arial" pitchFamily="34" charset="0"/>
            </a:endParaRPr>
          </a:p>
          <a:p>
            <a:pPr marL="388620" indent="-342900" algn="just" fontAlgn="auto">
              <a:spcAft>
                <a:spcPts val="0"/>
              </a:spcAft>
              <a:buClrTx/>
              <a:buFont typeface="+mj-lt"/>
              <a:buAutoNum type="arabicPeriod"/>
              <a:defRPr/>
            </a:pPr>
            <a:r>
              <a:rPr lang="es-MX" sz="1500" b="1" dirty="0">
                <a:latin typeface="Arial" pitchFamily="34" charset="0"/>
                <a:cs typeface="Arial" pitchFamily="34" charset="0"/>
              </a:rPr>
              <a:t>Programación con cortes bimestrales: </a:t>
            </a:r>
            <a:r>
              <a:rPr lang="es-MX" sz="1500" dirty="0">
                <a:latin typeface="Arial" pitchFamily="34" charset="0"/>
                <a:cs typeface="Arial" pitchFamily="34" charset="0"/>
              </a:rPr>
              <a:t>Describe actividades, establece metas para su realización en periodos de dos meses, responde a las preguntas ¿qué se va a hacer?, ¿cómo se va hacer?, ¿dónde se va hacer?, ¿cuándo se va hacer? ¿con qué se va hacer? y ¿quién lo va hacer</a:t>
            </a:r>
            <a:r>
              <a:rPr lang="es-MX" sz="1500" dirty="0" smtClean="0">
                <a:latin typeface="Arial" pitchFamily="34" charset="0"/>
                <a:cs typeface="Arial" pitchFamily="34" charset="0"/>
              </a:rPr>
              <a:t>?</a:t>
            </a:r>
          </a:p>
          <a:p>
            <a:pPr algn="just" fontAlgn="auto">
              <a:spcAft>
                <a:spcPts val="0"/>
              </a:spcAft>
              <a:buClrTx/>
              <a:buFont typeface="Georgia"/>
              <a:buNone/>
              <a:defRPr/>
            </a:pPr>
            <a:r>
              <a:rPr lang="es-MX" sz="1500" dirty="0" smtClean="0">
                <a:latin typeface="Arial" pitchFamily="34" charset="0"/>
                <a:cs typeface="Arial" pitchFamily="34" charset="0"/>
              </a:rPr>
              <a:t> </a:t>
            </a:r>
            <a:endParaRPr lang="es-MX" sz="1500" dirty="0">
              <a:latin typeface="Arial" pitchFamily="34" charset="0"/>
              <a:cs typeface="Arial" pitchFamily="34" charset="0"/>
            </a:endParaRPr>
          </a:p>
          <a:p>
            <a:pPr marL="388620" indent="-342900" algn="just" fontAlgn="auto">
              <a:spcAft>
                <a:spcPts val="0"/>
              </a:spcAft>
              <a:buClrTx/>
              <a:buFont typeface="+mj-lt"/>
              <a:buAutoNum type="arabicPeriod" startAt="5"/>
              <a:defRPr/>
            </a:pPr>
            <a:r>
              <a:rPr lang="es-MX" sz="1500" b="1" dirty="0">
                <a:latin typeface="Arial" pitchFamily="34" charset="0"/>
                <a:cs typeface="Arial" pitchFamily="34" charset="0"/>
              </a:rPr>
              <a:t>Implementación:</a:t>
            </a:r>
            <a:r>
              <a:rPr lang="es-MX" sz="1500" dirty="0">
                <a:latin typeface="Arial" pitchFamily="34" charset="0"/>
                <a:cs typeface="Arial" pitchFamily="34" charset="0"/>
              </a:rPr>
              <a:t> Es el desarrollo de las actividades </a:t>
            </a:r>
            <a:r>
              <a:rPr lang="es-MX" sz="1500" dirty="0" smtClean="0">
                <a:latin typeface="Arial" pitchFamily="34" charset="0"/>
                <a:cs typeface="Arial" pitchFamily="34" charset="0"/>
              </a:rPr>
              <a:t>programadas.</a:t>
            </a:r>
          </a:p>
          <a:p>
            <a:pPr marL="388620" indent="-342900" algn="just" fontAlgn="auto">
              <a:spcAft>
                <a:spcPts val="0"/>
              </a:spcAft>
              <a:buClrTx/>
              <a:buFont typeface="+mj-lt"/>
              <a:buAutoNum type="arabicPeriod" startAt="5"/>
              <a:defRPr/>
            </a:pPr>
            <a:endParaRPr lang="es-MX" sz="600" dirty="0">
              <a:latin typeface="Arial" pitchFamily="34" charset="0"/>
              <a:cs typeface="Arial" pitchFamily="34" charset="0"/>
            </a:endParaRPr>
          </a:p>
          <a:p>
            <a:pPr marL="388620" indent="-342900" algn="just" fontAlgn="auto">
              <a:spcAft>
                <a:spcPts val="0"/>
              </a:spcAft>
              <a:buClrTx/>
              <a:buFont typeface="+mj-lt"/>
              <a:buAutoNum type="arabicPeriod" startAt="5"/>
              <a:defRPr/>
            </a:pPr>
            <a:r>
              <a:rPr lang="es-MX" sz="1500" b="1" dirty="0">
                <a:latin typeface="Arial" pitchFamily="34" charset="0"/>
                <a:cs typeface="Arial" pitchFamily="34" charset="0"/>
              </a:rPr>
              <a:t>Seguimiento:</a:t>
            </a:r>
            <a:r>
              <a:rPr lang="es-MX" sz="1500" dirty="0">
                <a:latin typeface="Arial" pitchFamily="34" charset="0"/>
                <a:cs typeface="Arial" pitchFamily="34" charset="0"/>
              </a:rPr>
              <a:t> Verificar la realización de las acciones y el cumplimiento de las metas programadas. </a:t>
            </a:r>
            <a:endParaRPr lang="es-MX" sz="1500" dirty="0" smtClean="0">
              <a:latin typeface="Arial" pitchFamily="34" charset="0"/>
              <a:cs typeface="Arial" pitchFamily="34" charset="0"/>
            </a:endParaRPr>
          </a:p>
          <a:p>
            <a:pPr marL="388620" indent="-342900" algn="just" fontAlgn="auto">
              <a:spcAft>
                <a:spcPts val="0"/>
              </a:spcAft>
              <a:buClrTx/>
              <a:buFont typeface="+mj-lt"/>
              <a:buAutoNum type="arabicPeriod" startAt="5"/>
              <a:defRPr/>
            </a:pPr>
            <a:endParaRPr lang="es-MX" sz="600" dirty="0">
              <a:latin typeface="Arial" pitchFamily="34" charset="0"/>
              <a:cs typeface="Arial" pitchFamily="34" charset="0"/>
            </a:endParaRPr>
          </a:p>
          <a:p>
            <a:pPr marL="388620" indent="-342900" algn="just" fontAlgn="auto">
              <a:spcAft>
                <a:spcPts val="0"/>
              </a:spcAft>
              <a:buClrTx/>
              <a:buFont typeface="+mj-lt"/>
              <a:buAutoNum type="arabicPeriod" startAt="5"/>
              <a:defRPr/>
            </a:pPr>
            <a:r>
              <a:rPr lang="es-MX" sz="1500" b="1" dirty="0">
                <a:latin typeface="Arial" pitchFamily="34" charset="0"/>
                <a:cs typeface="Arial" pitchFamily="34" charset="0"/>
              </a:rPr>
              <a:t>Evaluación:</a:t>
            </a:r>
            <a:r>
              <a:rPr lang="es-MX" sz="1500" dirty="0">
                <a:latin typeface="Arial" pitchFamily="34" charset="0"/>
                <a:cs typeface="Arial" pitchFamily="34" charset="0"/>
              </a:rPr>
              <a:t> Estimar los resultados de las actividades realizadas y su efecto en el proceso educativo, </a:t>
            </a:r>
            <a:r>
              <a:rPr lang="es-MX" sz="1500" dirty="0" smtClean="0">
                <a:latin typeface="Arial" pitchFamily="34" charset="0"/>
                <a:cs typeface="Arial" pitchFamily="34" charset="0"/>
              </a:rPr>
              <a:t>con </a:t>
            </a:r>
            <a:r>
              <a:rPr lang="es-MX" sz="1500" dirty="0">
                <a:latin typeface="Arial" pitchFamily="34" charset="0"/>
                <a:cs typeface="Arial" pitchFamily="34" charset="0"/>
              </a:rPr>
              <a:t>sus productos, testimonios y evidencias. </a:t>
            </a:r>
            <a:r>
              <a:rPr lang="es-MX" sz="1500" dirty="0" smtClean="0">
                <a:latin typeface="Arial" pitchFamily="34" charset="0"/>
                <a:cs typeface="Arial" pitchFamily="34" charset="0"/>
              </a:rPr>
              <a:t> </a:t>
            </a:r>
            <a:endParaRPr lang="es-MX" sz="1500" dirty="0">
              <a:latin typeface="Arial" pitchFamily="34" charset="0"/>
              <a:cs typeface="Arial" pitchFamily="34" charset="0"/>
            </a:endParaRPr>
          </a:p>
          <a:p>
            <a:pPr algn="just" fontAlgn="auto">
              <a:spcBef>
                <a:spcPts val="0"/>
              </a:spcBef>
              <a:spcAft>
                <a:spcPts val="0"/>
              </a:spcAft>
              <a:buClr>
                <a:schemeClr val="accent3"/>
              </a:buClr>
              <a:buFont typeface="Georgia"/>
              <a:buNone/>
              <a:defRPr/>
            </a:pPr>
            <a:endParaRPr lang="es-MX" sz="1400" dirty="0"/>
          </a:p>
        </p:txBody>
      </p:sp>
      <p:sp>
        <p:nvSpPr>
          <p:cNvPr id="4" name="3 Abrir llave"/>
          <p:cNvSpPr/>
          <p:nvPr/>
        </p:nvSpPr>
        <p:spPr>
          <a:xfrm>
            <a:off x="1619250" y="1628775"/>
            <a:ext cx="503238" cy="4464050"/>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s-MX"/>
          </a:p>
        </p:txBody>
      </p:sp>
      <p:sp>
        <p:nvSpPr>
          <p:cNvPr id="20484" name="4 Marcador de número de diapositiva"/>
          <p:cNvSpPr>
            <a:spLocks noGrp="1"/>
          </p:cNvSpPr>
          <p:nvPr>
            <p:ph type="sldNum" sz="quarter" idx="12"/>
          </p:nvPr>
        </p:nvSpPr>
        <p:spPr bwMode="auto">
          <a:xfrm>
            <a:off x="8172450" y="64531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7F8968D-BEFD-4C05-986D-1D4B38CF7285}" type="slidenum">
              <a:rPr lang="es-MX" sz="1400">
                <a:solidFill>
                  <a:schemeClr val="tx1"/>
                </a:solidFill>
              </a:rPr>
              <a:pPr fontAlgn="base">
                <a:spcBef>
                  <a:spcPct val="0"/>
                </a:spcBef>
                <a:spcAft>
                  <a:spcPct val="0"/>
                </a:spcAft>
              </a:pPr>
              <a:t>6</a:t>
            </a:fld>
            <a:endParaRPr lang="es-MX" sz="1400">
              <a:solidFill>
                <a:schemeClr val="tx1"/>
              </a:solidFill>
            </a:endParaRPr>
          </a:p>
        </p:txBody>
      </p:sp>
      <p:sp>
        <p:nvSpPr>
          <p:cNvPr id="6" name="1 Título"/>
          <p:cNvSpPr txBox="1">
            <a:spLocks/>
          </p:cNvSpPr>
          <p:nvPr/>
        </p:nvSpPr>
        <p:spPr>
          <a:xfrm>
            <a:off x="5580112" y="584684"/>
            <a:ext cx="3528392" cy="360040"/>
          </a:xfrm>
          <a:prstGeom prst="rect">
            <a:avLst/>
          </a:prstGeom>
          <a:extLst/>
        </p:spPr>
        <p:txBody>
          <a:bodyPr anchor="b"/>
          <a:lstStyle>
            <a:lvl1pPr algn="l" rtl="0" eaLnBrk="1" latinLnBrk="0" hangingPunct="1">
              <a:spcBef>
                <a:spcPct val="0"/>
              </a:spcBef>
              <a:buNone/>
              <a:defRPr kumimoji="0" sz="4300" b="1" kern="1200"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latin typeface="+mj-lt"/>
                <a:ea typeface="+mj-ea"/>
                <a:cs typeface="+mj-cs"/>
              </a:defRPr>
            </a:lvl1pPr>
          </a:lstStyle>
          <a:p>
            <a:pPr algn="ctr">
              <a:buClr>
                <a:srgbClr val="083763"/>
              </a:buClr>
              <a:buSzPct val="95000"/>
              <a:defRPr/>
            </a:pPr>
            <a:r>
              <a:rPr lang="es-MX" sz="1600" dirty="0">
                <a:solidFill>
                  <a:schemeClr val="tx1"/>
                </a:solidFill>
                <a:latin typeface="Arial" pitchFamily="34" charset="0"/>
                <a:cs typeface="Arial" pitchFamily="34" charset="0"/>
              </a:rPr>
              <a:t>ESTRUCTURA DEL PATCM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3 Marcador de número de diapositiva"/>
          <p:cNvSpPr>
            <a:spLocks noGrp="1"/>
          </p:cNvSpPr>
          <p:nvPr>
            <p:ph type="sldNum" sz="quarter" idx="12"/>
          </p:nvPr>
        </p:nvSpPr>
        <p:spPr bwMode="auto">
          <a:xfrm>
            <a:off x="8243888" y="64531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82B1FEF9-02EF-4116-B733-4F124BC07FF2}" type="slidenum">
              <a:rPr lang="es-MX" sz="1400">
                <a:solidFill>
                  <a:schemeClr val="tx1"/>
                </a:solidFill>
              </a:rPr>
              <a:pPr fontAlgn="base">
                <a:spcBef>
                  <a:spcPct val="0"/>
                </a:spcBef>
                <a:spcAft>
                  <a:spcPct val="0"/>
                </a:spcAft>
              </a:pPr>
              <a:t>7</a:t>
            </a:fld>
            <a:endParaRPr lang="es-MX" sz="1400">
              <a:solidFill>
                <a:schemeClr val="tx1"/>
              </a:solidFill>
            </a:endParaRPr>
          </a:p>
        </p:txBody>
      </p:sp>
      <p:sp>
        <p:nvSpPr>
          <p:cNvPr id="6" name="2 Marcador de texto"/>
          <p:cNvSpPr txBox="1">
            <a:spLocks/>
          </p:cNvSpPr>
          <p:nvPr/>
        </p:nvSpPr>
        <p:spPr bwMode="auto">
          <a:xfrm>
            <a:off x="300038" y="836613"/>
            <a:ext cx="4176712" cy="3097212"/>
          </a:xfrm>
          <a:prstGeom prst="rect">
            <a:avLst/>
          </a:prstGeom>
          <a:solidFill>
            <a:srgbClr val="FFFF00"/>
          </a:solidFill>
          <a:ln w="9525">
            <a:noFill/>
            <a:miter lim="800000"/>
            <a:headEnd/>
            <a:tailEnd/>
          </a:ln>
          <a:extLst/>
        </p:spPr>
        <p:txBody>
          <a:bodyPr lIns="0" rIns="18288"/>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fontAlgn="auto">
              <a:spcBef>
                <a:spcPct val="20000"/>
              </a:spcBef>
              <a:spcAft>
                <a:spcPts val="0"/>
              </a:spcAft>
              <a:buClr>
                <a:srgbClr val="083763"/>
              </a:buClr>
              <a:buSzPct val="95000"/>
              <a:defRPr/>
            </a:pPr>
            <a:r>
              <a:rPr lang="es-MX" sz="1400" b="1" dirty="0" smtClean="0"/>
              <a:t>TEMAS A DESARROLLAR EN EL PATCM: </a:t>
            </a:r>
          </a:p>
          <a:p>
            <a:pPr marL="0" indent="0" fontAlgn="auto">
              <a:spcBef>
                <a:spcPct val="20000"/>
              </a:spcBef>
              <a:spcAft>
                <a:spcPts val="0"/>
              </a:spcAft>
              <a:buClr>
                <a:srgbClr val="083763"/>
              </a:buClr>
              <a:buSzPct val="95000"/>
              <a:defRPr/>
            </a:pPr>
            <a:endParaRPr lang="es-MX" sz="800" b="1" kern="1400" dirty="0" smtClean="0">
              <a:latin typeface="Arial" pitchFamily="34" charset="0"/>
              <a:cs typeface="Arial" pitchFamily="34" charset="0"/>
            </a:endParaRPr>
          </a:p>
          <a:p>
            <a:pPr marL="273050" lvl="1" indent="0" fontAlgn="auto">
              <a:spcBef>
                <a:spcPts val="0"/>
              </a:spcBef>
              <a:spcAft>
                <a:spcPts val="0"/>
              </a:spcAft>
              <a:defRPr/>
            </a:pPr>
            <a:r>
              <a:rPr lang="es-MX" sz="1300" b="1" dirty="0" smtClean="0"/>
              <a:t>1. Fortalecimiento </a:t>
            </a:r>
            <a:r>
              <a:rPr lang="es-MX" sz="1300" b="1" dirty="0"/>
              <a:t>del aprendizaje. </a:t>
            </a:r>
          </a:p>
          <a:p>
            <a:pPr marL="273050" lvl="1" indent="0" fontAlgn="auto">
              <a:spcBef>
                <a:spcPts val="0"/>
              </a:spcBef>
              <a:spcAft>
                <a:spcPts val="0"/>
              </a:spcAft>
              <a:defRPr/>
            </a:pPr>
            <a:r>
              <a:rPr lang="es-MX" sz="1300" b="1" dirty="0" smtClean="0"/>
              <a:t>2. Preparación </a:t>
            </a:r>
            <a:r>
              <a:rPr lang="es-MX" sz="1300" b="1" dirty="0"/>
              <a:t>para cambio de nivel educativo.</a:t>
            </a:r>
          </a:p>
          <a:p>
            <a:pPr marL="273050" lvl="1" indent="0" fontAlgn="auto">
              <a:spcBef>
                <a:spcPts val="0"/>
              </a:spcBef>
              <a:spcAft>
                <a:spcPts val="0"/>
              </a:spcAft>
              <a:defRPr/>
            </a:pPr>
            <a:r>
              <a:rPr lang="es-MX" sz="1300" b="1" dirty="0" smtClean="0"/>
              <a:t>3. Prevención </a:t>
            </a:r>
            <a:r>
              <a:rPr lang="es-MX" sz="1300" b="1" dirty="0"/>
              <a:t>de las adicciones. </a:t>
            </a:r>
          </a:p>
          <a:p>
            <a:pPr marL="273050" indent="0" fontAlgn="auto">
              <a:spcBef>
                <a:spcPts val="0"/>
              </a:spcBef>
              <a:spcAft>
                <a:spcPts val="0"/>
              </a:spcAft>
              <a:tabLst>
                <a:tab pos="450850" algn="l"/>
              </a:tabLst>
              <a:defRPr/>
            </a:pPr>
            <a:r>
              <a:rPr lang="es-MX" sz="1300" b="1" dirty="0" smtClean="0"/>
              <a:t>4. Comunidad  </a:t>
            </a:r>
            <a:r>
              <a:rPr lang="es-MX" sz="1300" b="1" dirty="0"/>
              <a:t>segura. </a:t>
            </a:r>
          </a:p>
          <a:p>
            <a:pPr marL="276225" indent="0" fontAlgn="auto">
              <a:spcBef>
                <a:spcPts val="0"/>
              </a:spcBef>
              <a:spcAft>
                <a:spcPts val="0"/>
              </a:spcAft>
              <a:defRPr/>
            </a:pPr>
            <a:r>
              <a:rPr lang="es-MX" sz="1300" b="1" dirty="0" smtClean="0"/>
              <a:t>5. Hábitos </a:t>
            </a:r>
            <a:r>
              <a:rPr lang="es-MX" sz="1300" b="1" dirty="0"/>
              <a:t>alimenticios. </a:t>
            </a:r>
          </a:p>
          <a:p>
            <a:pPr marL="273050" indent="0" fontAlgn="auto">
              <a:spcBef>
                <a:spcPts val="0"/>
              </a:spcBef>
              <a:spcAft>
                <a:spcPts val="0"/>
              </a:spcAft>
              <a:defRPr/>
            </a:pPr>
            <a:r>
              <a:rPr lang="es-MX" sz="1300" b="1" dirty="0" smtClean="0"/>
              <a:t>6</a:t>
            </a:r>
            <a:r>
              <a:rPr lang="es-MX" sz="1300" b="1" dirty="0"/>
              <a:t>. Interacción equitativa y respetuosa. </a:t>
            </a:r>
          </a:p>
          <a:p>
            <a:pPr marL="273050" indent="0" fontAlgn="auto">
              <a:spcBef>
                <a:spcPts val="0"/>
              </a:spcBef>
              <a:spcAft>
                <a:spcPts val="0"/>
              </a:spcAft>
              <a:defRPr/>
            </a:pPr>
            <a:r>
              <a:rPr lang="es-MX" sz="1300" b="1" dirty="0" smtClean="0"/>
              <a:t>7</a:t>
            </a:r>
            <a:r>
              <a:rPr lang="es-MX" sz="1300" b="1" dirty="0"/>
              <a:t>. Campañas escolares. </a:t>
            </a:r>
          </a:p>
          <a:p>
            <a:pPr marL="273050" indent="0" fontAlgn="auto">
              <a:spcBef>
                <a:spcPts val="0"/>
              </a:spcBef>
              <a:spcAft>
                <a:spcPts val="0"/>
              </a:spcAft>
              <a:defRPr/>
            </a:pPr>
            <a:r>
              <a:rPr lang="es-MX" sz="1300" b="1" dirty="0" smtClean="0"/>
              <a:t>8</a:t>
            </a:r>
            <a:r>
              <a:rPr lang="es-MX" sz="1300" b="1" dirty="0"/>
              <a:t>. Actividades recreativas. </a:t>
            </a:r>
          </a:p>
          <a:p>
            <a:pPr marL="273050" indent="0" fontAlgn="auto">
              <a:spcBef>
                <a:spcPts val="0"/>
              </a:spcBef>
              <a:spcAft>
                <a:spcPts val="0"/>
              </a:spcAft>
              <a:defRPr/>
            </a:pPr>
            <a:r>
              <a:rPr lang="es-MX" sz="1300" b="1" dirty="0" smtClean="0"/>
              <a:t>9</a:t>
            </a:r>
            <a:r>
              <a:rPr lang="es-MX" sz="1300" b="1" dirty="0"/>
              <a:t>. Actividades artísticas. </a:t>
            </a:r>
          </a:p>
          <a:p>
            <a:pPr marL="273050" indent="0" fontAlgn="auto">
              <a:spcBef>
                <a:spcPts val="0"/>
              </a:spcBef>
              <a:spcAft>
                <a:spcPts val="0"/>
              </a:spcAft>
              <a:defRPr/>
            </a:pPr>
            <a:r>
              <a:rPr lang="es-MX" sz="1300" b="1" dirty="0" smtClean="0"/>
              <a:t>10</a:t>
            </a:r>
            <a:r>
              <a:rPr lang="es-MX" sz="1300" b="1" dirty="0"/>
              <a:t>. Actividades tecnológicas. </a:t>
            </a:r>
          </a:p>
          <a:p>
            <a:pPr marL="273050" indent="0" fontAlgn="auto">
              <a:spcBef>
                <a:spcPts val="0"/>
              </a:spcBef>
              <a:spcAft>
                <a:spcPts val="0"/>
              </a:spcAft>
              <a:defRPr/>
            </a:pPr>
            <a:r>
              <a:rPr lang="es-MX" sz="1300" b="1" dirty="0" smtClean="0"/>
              <a:t>11</a:t>
            </a:r>
            <a:r>
              <a:rPr lang="es-MX" sz="1300" b="1" dirty="0"/>
              <a:t>. Actividades culturales. </a:t>
            </a:r>
          </a:p>
          <a:p>
            <a:pPr marL="273050" indent="0" fontAlgn="auto">
              <a:spcBef>
                <a:spcPts val="0"/>
              </a:spcBef>
              <a:spcAft>
                <a:spcPts val="0"/>
              </a:spcAft>
              <a:defRPr/>
            </a:pPr>
            <a:r>
              <a:rPr lang="es-MX" sz="1300" b="1" dirty="0" smtClean="0"/>
              <a:t>12</a:t>
            </a:r>
            <a:r>
              <a:rPr lang="es-MX" sz="1300" b="1" dirty="0"/>
              <a:t>. Activación física. </a:t>
            </a:r>
          </a:p>
          <a:p>
            <a:pPr marL="273050" indent="0" fontAlgn="auto">
              <a:spcBef>
                <a:spcPts val="0"/>
              </a:spcBef>
              <a:spcAft>
                <a:spcPts val="0"/>
              </a:spcAft>
              <a:defRPr/>
            </a:pPr>
            <a:r>
              <a:rPr lang="es-MX" sz="1300" b="1" dirty="0" smtClean="0"/>
              <a:t>13</a:t>
            </a:r>
            <a:r>
              <a:rPr lang="es-MX" sz="1300" b="1" dirty="0"/>
              <a:t>. Otros que propongan los participantes. </a:t>
            </a:r>
          </a:p>
          <a:p>
            <a:pPr marL="542925" indent="-361950" algn="just" fontAlgn="auto">
              <a:spcBef>
                <a:spcPts val="0"/>
              </a:spcBef>
              <a:spcAft>
                <a:spcPts val="0"/>
              </a:spcAft>
              <a:tabLst>
                <a:tab pos="-1477670400" algn="l"/>
              </a:tabLst>
              <a:defRPr/>
            </a:pPr>
            <a:r>
              <a:rPr lang="es-MX" sz="1400" b="1" kern="1400" dirty="0" smtClean="0">
                <a:latin typeface="Arial" pitchFamily="34" charset="0"/>
                <a:cs typeface="Arial" pitchFamily="34" charset="0"/>
              </a:rPr>
              <a:t> </a:t>
            </a:r>
            <a:endParaRPr lang="es-MX" sz="1400" b="1" kern="1400" dirty="0">
              <a:latin typeface="Arial" pitchFamily="34" charset="0"/>
              <a:cs typeface="Arial" pitchFamily="34" charset="0"/>
            </a:endParaRPr>
          </a:p>
          <a:p>
            <a:pPr fontAlgn="auto">
              <a:spcBef>
                <a:spcPct val="20000"/>
              </a:spcBef>
              <a:spcAft>
                <a:spcPts val="0"/>
              </a:spcAft>
              <a:buClr>
                <a:srgbClr val="083763"/>
              </a:buClr>
              <a:buSzPct val="95000"/>
              <a:buFont typeface="Calibri" pitchFamily="34" charset="0"/>
              <a:buAutoNum type="arabicPeriod" startAt="4"/>
              <a:defRPr/>
            </a:pPr>
            <a:endParaRPr lang="es-MX" u="sng" dirty="0" smtClean="0">
              <a:solidFill>
                <a:srgbClr val="FFFF00"/>
              </a:solidFill>
            </a:endParaRPr>
          </a:p>
          <a:p>
            <a:pPr marL="0" indent="0" fontAlgn="auto">
              <a:spcBef>
                <a:spcPct val="20000"/>
              </a:spcBef>
              <a:spcAft>
                <a:spcPts val="0"/>
              </a:spcAft>
              <a:buClr>
                <a:srgbClr val="083763"/>
              </a:buClr>
              <a:buSzPct val="95000"/>
              <a:defRPr/>
            </a:pPr>
            <a:endParaRPr lang="es-MX" u="sng" dirty="0" smtClean="0">
              <a:solidFill>
                <a:srgbClr val="FFFF00"/>
              </a:solidFill>
            </a:endParaRPr>
          </a:p>
          <a:p>
            <a:pPr fontAlgn="auto">
              <a:spcBef>
                <a:spcPct val="20000"/>
              </a:spcBef>
              <a:spcAft>
                <a:spcPts val="0"/>
              </a:spcAft>
              <a:buClr>
                <a:srgbClr val="083763"/>
              </a:buClr>
              <a:buSzPct val="95000"/>
              <a:buFont typeface="Calibri" pitchFamily="34" charset="0"/>
              <a:buAutoNum type="arabicPeriod" startAt="4"/>
              <a:defRPr/>
            </a:pPr>
            <a:endParaRPr lang="es-MX" u="sng" dirty="0" smtClean="0">
              <a:solidFill>
                <a:srgbClr val="FFFF00"/>
              </a:solidFill>
            </a:endParaRPr>
          </a:p>
          <a:p>
            <a:pPr fontAlgn="auto">
              <a:spcBef>
                <a:spcPct val="20000"/>
              </a:spcBef>
              <a:spcAft>
                <a:spcPts val="0"/>
              </a:spcAft>
              <a:buClr>
                <a:srgbClr val="083763"/>
              </a:buClr>
              <a:buSzPct val="95000"/>
              <a:buFont typeface="Calibri" pitchFamily="34" charset="0"/>
              <a:buAutoNum type="arabicPeriod" startAt="4"/>
              <a:defRPr/>
            </a:pPr>
            <a:endParaRPr lang="es-MX" u="sng" dirty="0" smtClean="0">
              <a:solidFill>
                <a:srgbClr val="FFFF00"/>
              </a:solidFill>
            </a:endParaRPr>
          </a:p>
          <a:p>
            <a:pPr algn="r" fontAlgn="auto">
              <a:spcBef>
                <a:spcPct val="20000"/>
              </a:spcBef>
              <a:spcAft>
                <a:spcPts val="0"/>
              </a:spcAft>
              <a:buClr>
                <a:srgbClr val="0BD0D9"/>
              </a:buClr>
              <a:buSzPct val="95000"/>
              <a:buFont typeface="Wingdings 2" pitchFamily="18" charset="2"/>
              <a:buNone/>
              <a:defRPr/>
            </a:pPr>
            <a:endParaRPr lang="es-MX" dirty="0" smtClean="0">
              <a:solidFill>
                <a:srgbClr val="FFFF00"/>
              </a:solidFill>
              <a:latin typeface="Constantia" pitchFamily="18" charset="0"/>
            </a:endParaRPr>
          </a:p>
        </p:txBody>
      </p:sp>
      <p:sp>
        <p:nvSpPr>
          <p:cNvPr id="7" name="2 Marcador de texto"/>
          <p:cNvSpPr txBox="1">
            <a:spLocks/>
          </p:cNvSpPr>
          <p:nvPr/>
        </p:nvSpPr>
        <p:spPr bwMode="auto">
          <a:xfrm>
            <a:off x="4572000" y="1196975"/>
            <a:ext cx="4464050" cy="5327650"/>
          </a:xfrm>
          <a:prstGeom prst="rect">
            <a:avLst/>
          </a:prstGeom>
          <a:solidFill>
            <a:srgbClr val="F9EED7"/>
          </a:solidFill>
          <a:ln w="9525">
            <a:noFill/>
            <a:miter lim="800000"/>
            <a:headEnd/>
            <a:tailEnd/>
          </a:ln>
          <a:extLst/>
        </p:spPr>
        <p:txBody>
          <a:bodyPr lIns="0" rIns="18288"/>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fontAlgn="auto">
              <a:spcBef>
                <a:spcPct val="20000"/>
              </a:spcBef>
              <a:spcAft>
                <a:spcPts val="0"/>
              </a:spcAft>
              <a:buClr>
                <a:srgbClr val="083763"/>
              </a:buClr>
              <a:buSzPct val="95000"/>
              <a:defRPr/>
            </a:pPr>
            <a:r>
              <a:rPr lang="es-MX" sz="1400" b="1" dirty="0" smtClean="0"/>
              <a:t>ACTIVIDADES SUGERIDAS</a:t>
            </a:r>
            <a:r>
              <a:rPr lang="es-MX" sz="1200" b="1" dirty="0" smtClean="0"/>
              <a:t>:</a:t>
            </a:r>
          </a:p>
          <a:p>
            <a:pPr marL="0" indent="0" fontAlgn="auto">
              <a:spcBef>
                <a:spcPct val="20000"/>
              </a:spcBef>
              <a:spcAft>
                <a:spcPts val="0"/>
              </a:spcAft>
              <a:buClr>
                <a:srgbClr val="083763"/>
              </a:buClr>
              <a:buSzPct val="95000"/>
              <a:defRPr/>
            </a:pPr>
            <a:endParaRPr lang="es-MX" sz="800" b="1" dirty="0" smtClean="0">
              <a:solidFill>
                <a:schemeClr val="tx1">
                  <a:lumMod val="50000"/>
                  <a:lumOff val="50000"/>
                </a:schemeClr>
              </a:solidFill>
            </a:endParaRPr>
          </a:p>
          <a:p>
            <a:pPr marL="273050" indent="-190500" algn="just" fontAlgn="auto">
              <a:spcBef>
                <a:spcPts val="0"/>
              </a:spcBef>
              <a:spcAft>
                <a:spcPts val="0"/>
              </a:spcAft>
              <a:defRPr/>
            </a:pPr>
            <a:r>
              <a:rPr lang="es-MX" sz="1200" dirty="0" smtClean="0"/>
              <a:t>1. Estrategias </a:t>
            </a:r>
            <a:r>
              <a:rPr lang="es-MX" sz="1200" dirty="0"/>
              <a:t>de aprendizaje específicas para cada </a:t>
            </a:r>
            <a:r>
              <a:rPr lang="es-MX" sz="1200" dirty="0" smtClean="0"/>
              <a:t>asignatura</a:t>
            </a:r>
            <a:r>
              <a:rPr lang="es-MX" sz="1200" dirty="0"/>
              <a:t>. </a:t>
            </a:r>
          </a:p>
          <a:p>
            <a:pPr indent="-260350" algn="just" fontAlgn="auto">
              <a:spcBef>
                <a:spcPts val="0"/>
              </a:spcBef>
              <a:spcAft>
                <a:spcPts val="0"/>
              </a:spcAft>
              <a:defRPr/>
            </a:pPr>
            <a:r>
              <a:rPr lang="es-MX" sz="1200" dirty="0" smtClean="0"/>
              <a:t>2. Asesorías </a:t>
            </a:r>
            <a:r>
              <a:rPr lang="es-MX" sz="1200" dirty="0"/>
              <a:t>de grupo.</a:t>
            </a:r>
          </a:p>
          <a:p>
            <a:pPr indent="-260350" algn="just" fontAlgn="auto">
              <a:spcBef>
                <a:spcPts val="0"/>
              </a:spcBef>
              <a:spcAft>
                <a:spcPts val="0"/>
              </a:spcAft>
              <a:defRPr/>
            </a:pPr>
            <a:r>
              <a:rPr lang="es-MX" sz="1200" dirty="0" smtClean="0"/>
              <a:t>3. Asesorías </a:t>
            </a:r>
            <a:r>
              <a:rPr lang="es-MX" sz="1200" dirty="0"/>
              <a:t>personalizadas.</a:t>
            </a:r>
          </a:p>
          <a:p>
            <a:pPr indent="-260350" algn="just" fontAlgn="auto">
              <a:spcBef>
                <a:spcPts val="0"/>
              </a:spcBef>
              <a:spcAft>
                <a:spcPts val="0"/>
              </a:spcAft>
              <a:defRPr/>
            </a:pPr>
            <a:r>
              <a:rPr lang="es-MX" sz="1200" dirty="0" smtClean="0"/>
              <a:t>4. Diseño </a:t>
            </a:r>
            <a:r>
              <a:rPr lang="es-MX" sz="1200" dirty="0"/>
              <a:t>de actividades de vinculación entre asignaturas.</a:t>
            </a:r>
          </a:p>
          <a:p>
            <a:pPr indent="-260350" algn="just" fontAlgn="auto">
              <a:spcBef>
                <a:spcPts val="0"/>
              </a:spcBef>
              <a:spcAft>
                <a:spcPts val="0"/>
              </a:spcAft>
              <a:defRPr/>
            </a:pPr>
            <a:r>
              <a:rPr lang="es-MX" sz="1200" dirty="0" smtClean="0"/>
              <a:t>5. Actividades </a:t>
            </a:r>
            <a:r>
              <a:rPr lang="es-MX" sz="1200" dirty="0"/>
              <a:t>de fomento a la lectura. </a:t>
            </a:r>
          </a:p>
          <a:p>
            <a:pPr marL="355600" indent="-273050" algn="just" fontAlgn="auto">
              <a:spcBef>
                <a:spcPts val="0"/>
              </a:spcBef>
              <a:spcAft>
                <a:spcPts val="0"/>
              </a:spcAft>
              <a:defRPr/>
            </a:pPr>
            <a:r>
              <a:rPr lang="es-MX" sz="1200" dirty="0" smtClean="0"/>
              <a:t>6. Guía </a:t>
            </a:r>
            <a:r>
              <a:rPr lang="es-MX" sz="1200" dirty="0"/>
              <a:t>para el desarrollo de temas por parte de los </a:t>
            </a:r>
            <a:r>
              <a:rPr lang="es-MX" sz="1200" dirty="0" smtClean="0"/>
              <a:t>   alumnos </a:t>
            </a:r>
            <a:r>
              <a:rPr lang="es-MX" sz="1200" dirty="0"/>
              <a:t>ante diferentes audiencias (comunidad escolar, padres de familia).</a:t>
            </a:r>
          </a:p>
          <a:p>
            <a:pPr indent="-260350" algn="just" fontAlgn="auto">
              <a:spcBef>
                <a:spcPts val="0"/>
              </a:spcBef>
              <a:spcAft>
                <a:spcPts val="0"/>
              </a:spcAft>
              <a:defRPr/>
            </a:pPr>
            <a:r>
              <a:rPr lang="es-MX" sz="1200" dirty="0" smtClean="0"/>
              <a:t>7. Diseño </a:t>
            </a:r>
            <a:r>
              <a:rPr lang="es-MX" sz="1200" dirty="0"/>
              <a:t>e impartición de clases abiertas (con la participación de los padres de familia). </a:t>
            </a:r>
          </a:p>
          <a:p>
            <a:pPr indent="-260350" algn="just" fontAlgn="auto">
              <a:spcBef>
                <a:spcPts val="0"/>
              </a:spcBef>
              <a:spcAft>
                <a:spcPts val="0"/>
              </a:spcAft>
              <a:defRPr/>
            </a:pPr>
            <a:r>
              <a:rPr lang="es-MX" sz="1200" dirty="0" smtClean="0"/>
              <a:t>8</a:t>
            </a:r>
            <a:r>
              <a:rPr lang="es-MX" sz="1200" dirty="0"/>
              <a:t>. </a:t>
            </a:r>
            <a:r>
              <a:rPr lang="es-MX" sz="1200" dirty="0" smtClean="0"/>
              <a:t>Talleres</a:t>
            </a:r>
            <a:r>
              <a:rPr lang="es-MX" sz="1200" dirty="0"/>
              <a:t>. </a:t>
            </a:r>
          </a:p>
          <a:p>
            <a:pPr indent="-260350" algn="just" fontAlgn="auto">
              <a:spcBef>
                <a:spcPts val="0"/>
              </a:spcBef>
              <a:spcAft>
                <a:spcPts val="0"/>
              </a:spcAft>
              <a:defRPr/>
            </a:pPr>
            <a:r>
              <a:rPr lang="es-MX" sz="1200" dirty="0" smtClean="0"/>
              <a:t>9</a:t>
            </a:r>
            <a:r>
              <a:rPr lang="es-MX" sz="1200" dirty="0"/>
              <a:t>. </a:t>
            </a:r>
            <a:r>
              <a:rPr lang="es-MX" sz="1200" dirty="0" smtClean="0"/>
              <a:t>Diseño </a:t>
            </a:r>
            <a:r>
              <a:rPr lang="es-MX" sz="1200" dirty="0"/>
              <a:t>de material didáctico. </a:t>
            </a:r>
          </a:p>
          <a:p>
            <a:pPr indent="-260350" algn="just" fontAlgn="auto">
              <a:spcBef>
                <a:spcPts val="0"/>
              </a:spcBef>
              <a:spcAft>
                <a:spcPts val="0"/>
              </a:spcAft>
              <a:defRPr/>
            </a:pPr>
            <a:r>
              <a:rPr lang="es-MX" sz="1200" dirty="0" smtClean="0"/>
              <a:t>10</a:t>
            </a:r>
            <a:r>
              <a:rPr lang="es-MX" sz="1200" dirty="0"/>
              <a:t>. </a:t>
            </a:r>
            <a:r>
              <a:rPr lang="es-MX" sz="1200" dirty="0" smtClean="0"/>
              <a:t>Diseño </a:t>
            </a:r>
            <a:r>
              <a:rPr lang="es-MX" sz="1200" dirty="0"/>
              <a:t>de software educativo. </a:t>
            </a:r>
          </a:p>
          <a:p>
            <a:pPr marL="449263" indent="-366713" algn="just" fontAlgn="auto">
              <a:spcBef>
                <a:spcPts val="0"/>
              </a:spcBef>
              <a:spcAft>
                <a:spcPts val="0"/>
              </a:spcAft>
              <a:defRPr/>
            </a:pPr>
            <a:r>
              <a:rPr lang="es-MX" sz="1200" dirty="0" smtClean="0"/>
              <a:t>11</a:t>
            </a:r>
            <a:r>
              <a:rPr lang="es-MX" sz="1200" dirty="0"/>
              <a:t>. </a:t>
            </a:r>
            <a:r>
              <a:rPr lang="es-MX" sz="1200" dirty="0" smtClean="0"/>
              <a:t>Diseño</a:t>
            </a:r>
            <a:r>
              <a:rPr lang="es-MX" sz="1200" dirty="0"/>
              <a:t>, elaboración y/o utilización de recursos didácticos de multimedia. </a:t>
            </a:r>
          </a:p>
          <a:p>
            <a:pPr indent="-260350" algn="just" fontAlgn="auto">
              <a:spcBef>
                <a:spcPts val="0"/>
              </a:spcBef>
              <a:spcAft>
                <a:spcPts val="0"/>
              </a:spcAft>
              <a:defRPr/>
            </a:pPr>
            <a:r>
              <a:rPr lang="es-MX" sz="1200" dirty="0" smtClean="0"/>
              <a:t>12</a:t>
            </a:r>
            <a:r>
              <a:rPr lang="es-MX" sz="1200" dirty="0"/>
              <a:t>. </a:t>
            </a:r>
            <a:r>
              <a:rPr lang="es-MX" sz="1200" dirty="0" smtClean="0"/>
              <a:t>Atención </a:t>
            </a:r>
            <a:r>
              <a:rPr lang="es-MX" sz="1200" dirty="0"/>
              <a:t>a padres.</a:t>
            </a:r>
          </a:p>
          <a:p>
            <a:pPr marL="450850" indent="-368300" algn="just" fontAlgn="auto">
              <a:spcBef>
                <a:spcPts val="0"/>
              </a:spcBef>
              <a:spcAft>
                <a:spcPts val="0"/>
              </a:spcAft>
              <a:defRPr/>
            </a:pPr>
            <a:r>
              <a:rPr lang="es-MX" sz="1200" dirty="0" smtClean="0"/>
              <a:t>13</a:t>
            </a:r>
            <a:r>
              <a:rPr lang="es-MX" sz="1200" dirty="0"/>
              <a:t>. </a:t>
            </a:r>
            <a:r>
              <a:rPr lang="es-MX" sz="1200" dirty="0" smtClean="0"/>
              <a:t>Visitas </a:t>
            </a:r>
            <a:r>
              <a:rPr lang="es-MX" sz="1200" dirty="0"/>
              <a:t>guiadas (museos, zonas arqueológicas, laboratorios, industrias, entre otras). </a:t>
            </a:r>
          </a:p>
          <a:p>
            <a:pPr indent="-260350" algn="just" fontAlgn="auto">
              <a:spcBef>
                <a:spcPts val="0"/>
              </a:spcBef>
              <a:spcAft>
                <a:spcPts val="0"/>
              </a:spcAft>
              <a:defRPr/>
            </a:pPr>
            <a:r>
              <a:rPr lang="es-MX" sz="1200" dirty="0" smtClean="0"/>
              <a:t>14</a:t>
            </a:r>
            <a:r>
              <a:rPr lang="es-MX" sz="1200" dirty="0"/>
              <a:t>. </a:t>
            </a:r>
            <a:r>
              <a:rPr lang="es-MX" sz="1200" dirty="0" smtClean="0"/>
              <a:t>Diseño </a:t>
            </a:r>
            <a:r>
              <a:rPr lang="es-MX" sz="1200" dirty="0"/>
              <a:t>de periódicos murales temáticos. </a:t>
            </a:r>
          </a:p>
          <a:p>
            <a:pPr indent="-260350" algn="just" fontAlgn="auto">
              <a:spcBef>
                <a:spcPts val="0"/>
              </a:spcBef>
              <a:spcAft>
                <a:spcPts val="0"/>
              </a:spcAft>
              <a:defRPr/>
            </a:pPr>
            <a:r>
              <a:rPr lang="es-MX" sz="1200" dirty="0" smtClean="0"/>
              <a:t>15</a:t>
            </a:r>
            <a:r>
              <a:rPr lang="es-MX" sz="1200" dirty="0"/>
              <a:t>. </a:t>
            </a:r>
            <a:r>
              <a:rPr lang="es-MX" sz="1200" dirty="0" smtClean="0"/>
              <a:t>Exposiciones </a:t>
            </a:r>
            <a:r>
              <a:rPr lang="es-MX" sz="1200" dirty="0"/>
              <a:t>de trabajos de alumnos. </a:t>
            </a:r>
          </a:p>
          <a:p>
            <a:pPr indent="-260350" algn="just" fontAlgn="auto">
              <a:spcBef>
                <a:spcPts val="0"/>
              </a:spcBef>
              <a:spcAft>
                <a:spcPts val="0"/>
              </a:spcAft>
              <a:defRPr/>
            </a:pPr>
            <a:r>
              <a:rPr lang="es-MX" sz="1200" dirty="0" smtClean="0"/>
              <a:t>16. Conferencias</a:t>
            </a:r>
            <a:r>
              <a:rPr lang="es-MX" sz="1200" dirty="0"/>
              <a:t>. </a:t>
            </a:r>
          </a:p>
          <a:p>
            <a:pPr indent="-260350" algn="just" fontAlgn="auto">
              <a:spcBef>
                <a:spcPts val="0"/>
              </a:spcBef>
              <a:spcAft>
                <a:spcPts val="0"/>
              </a:spcAft>
              <a:defRPr/>
            </a:pPr>
            <a:r>
              <a:rPr lang="es-MX" sz="1200" dirty="0" smtClean="0"/>
              <a:t>17</a:t>
            </a:r>
            <a:r>
              <a:rPr lang="es-MX" sz="1200" dirty="0"/>
              <a:t>. </a:t>
            </a:r>
            <a:r>
              <a:rPr lang="es-MX" sz="1200" dirty="0" smtClean="0"/>
              <a:t>Círculos </a:t>
            </a:r>
            <a:r>
              <a:rPr lang="es-MX" sz="1200" dirty="0"/>
              <a:t>de estudio. </a:t>
            </a:r>
          </a:p>
          <a:p>
            <a:pPr indent="-260350" algn="just" fontAlgn="auto">
              <a:spcBef>
                <a:spcPts val="0"/>
              </a:spcBef>
              <a:spcAft>
                <a:spcPts val="0"/>
              </a:spcAft>
              <a:defRPr/>
            </a:pPr>
            <a:r>
              <a:rPr lang="es-MX" sz="1200" dirty="0" smtClean="0"/>
              <a:t>18. Seminarios</a:t>
            </a:r>
            <a:r>
              <a:rPr lang="es-MX" sz="1200" dirty="0"/>
              <a:t>. </a:t>
            </a:r>
          </a:p>
          <a:p>
            <a:pPr indent="-260350" algn="just" fontAlgn="auto">
              <a:spcBef>
                <a:spcPts val="0"/>
              </a:spcBef>
              <a:spcAft>
                <a:spcPts val="0"/>
              </a:spcAft>
              <a:defRPr/>
            </a:pPr>
            <a:r>
              <a:rPr lang="es-MX" sz="1200" dirty="0" smtClean="0"/>
              <a:t>19. Organización </a:t>
            </a:r>
            <a:r>
              <a:rPr lang="es-MX" sz="1200" dirty="0"/>
              <a:t>de eventos (ferias, encuentros, entre otros). </a:t>
            </a:r>
          </a:p>
          <a:p>
            <a:pPr indent="-260350" algn="just" fontAlgn="auto">
              <a:spcBef>
                <a:spcPts val="0"/>
              </a:spcBef>
              <a:spcAft>
                <a:spcPts val="0"/>
              </a:spcAft>
              <a:defRPr/>
            </a:pPr>
            <a:r>
              <a:rPr lang="es-MX" sz="1200" dirty="0" smtClean="0"/>
              <a:t>20</a:t>
            </a:r>
            <a:r>
              <a:rPr lang="es-MX" sz="1200" dirty="0"/>
              <a:t>. </a:t>
            </a:r>
            <a:r>
              <a:rPr lang="es-MX" sz="1200" dirty="0" smtClean="0"/>
              <a:t>Otras </a:t>
            </a:r>
            <a:r>
              <a:rPr lang="es-MX" sz="1200" dirty="0"/>
              <a:t>actividades que propongan los participantes. </a:t>
            </a:r>
          </a:p>
          <a:p>
            <a:pPr marL="542925" indent="-361950" algn="just" fontAlgn="auto">
              <a:spcBef>
                <a:spcPts val="0"/>
              </a:spcBef>
              <a:spcAft>
                <a:spcPts val="0"/>
              </a:spcAft>
              <a:tabLst>
                <a:tab pos="-1477670400" algn="l"/>
              </a:tabLst>
              <a:defRPr/>
            </a:pPr>
            <a:endParaRPr lang="es-MX" sz="1000" kern="1400" dirty="0">
              <a:solidFill>
                <a:srgbClr val="000000"/>
              </a:solidFill>
              <a:latin typeface="Arial" pitchFamily="34" charset="0"/>
              <a:cs typeface="Arial" pitchFamily="34" charset="0"/>
            </a:endParaRPr>
          </a:p>
          <a:p>
            <a:pPr fontAlgn="auto">
              <a:spcBef>
                <a:spcPct val="20000"/>
              </a:spcBef>
              <a:spcAft>
                <a:spcPts val="0"/>
              </a:spcAft>
              <a:buClr>
                <a:srgbClr val="083763"/>
              </a:buClr>
              <a:buSzPct val="95000"/>
              <a:buFont typeface="Calibri" pitchFamily="34" charset="0"/>
              <a:buAutoNum type="arabicPeriod" startAt="4"/>
              <a:defRPr/>
            </a:pPr>
            <a:endParaRPr lang="es-MX" sz="1200" u="sng" dirty="0" smtClean="0">
              <a:solidFill>
                <a:srgbClr val="FFFF00"/>
              </a:solidFill>
            </a:endParaRPr>
          </a:p>
          <a:p>
            <a:pPr fontAlgn="auto">
              <a:spcBef>
                <a:spcPct val="20000"/>
              </a:spcBef>
              <a:spcAft>
                <a:spcPts val="0"/>
              </a:spcAft>
              <a:buClr>
                <a:srgbClr val="083763"/>
              </a:buClr>
              <a:buSzPct val="95000"/>
              <a:buFont typeface="Calibri" pitchFamily="34" charset="0"/>
              <a:buAutoNum type="arabicPeriod" startAt="4"/>
              <a:defRPr/>
            </a:pPr>
            <a:endParaRPr lang="es-MX" u="sng" dirty="0" smtClean="0">
              <a:solidFill>
                <a:srgbClr val="FFFF00"/>
              </a:solidFill>
            </a:endParaRPr>
          </a:p>
          <a:p>
            <a:pPr fontAlgn="auto">
              <a:spcBef>
                <a:spcPct val="20000"/>
              </a:spcBef>
              <a:spcAft>
                <a:spcPts val="0"/>
              </a:spcAft>
              <a:buClr>
                <a:srgbClr val="083763"/>
              </a:buClr>
              <a:buSzPct val="95000"/>
              <a:buFont typeface="Calibri" pitchFamily="34" charset="0"/>
              <a:buAutoNum type="arabicPeriod" startAt="4"/>
              <a:defRPr/>
            </a:pPr>
            <a:endParaRPr lang="es-MX" u="sng" dirty="0" smtClean="0">
              <a:solidFill>
                <a:srgbClr val="FFFF00"/>
              </a:solidFill>
            </a:endParaRPr>
          </a:p>
          <a:p>
            <a:pPr fontAlgn="auto">
              <a:spcBef>
                <a:spcPct val="20000"/>
              </a:spcBef>
              <a:spcAft>
                <a:spcPts val="0"/>
              </a:spcAft>
              <a:buClr>
                <a:srgbClr val="083763"/>
              </a:buClr>
              <a:buSzPct val="95000"/>
              <a:buFont typeface="Calibri" pitchFamily="34" charset="0"/>
              <a:buAutoNum type="arabicPeriod" startAt="4"/>
              <a:defRPr/>
            </a:pPr>
            <a:endParaRPr lang="es-MX" u="sng" dirty="0" smtClean="0">
              <a:solidFill>
                <a:srgbClr val="FFFF00"/>
              </a:solidFill>
            </a:endParaRPr>
          </a:p>
          <a:p>
            <a:pPr fontAlgn="auto">
              <a:spcBef>
                <a:spcPct val="20000"/>
              </a:spcBef>
              <a:spcAft>
                <a:spcPts val="0"/>
              </a:spcAft>
              <a:buClr>
                <a:srgbClr val="083763"/>
              </a:buClr>
              <a:buSzPct val="95000"/>
              <a:buFont typeface="Calibri" pitchFamily="34" charset="0"/>
              <a:buAutoNum type="arabicPeriod" startAt="4"/>
              <a:defRPr/>
            </a:pPr>
            <a:endParaRPr lang="es-MX" u="sng" dirty="0" smtClean="0">
              <a:solidFill>
                <a:srgbClr val="FFFF00"/>
              </a:solidFill>
            </a:endParaRPr>
          </a:p>
          <a:p>
            <a:pPr algn="r" fontAlgn="auto">
              <a:spcBef>
                <a:spcPct val="20000"/>
              </a:spcBef>
              <a:spcAft>
                <a:spcPts val="0"/>
              </a:spcAft>
              <a:buClr>
                <a:srgbClr val="0BD0D9"/>
              </a:buClr>
              <a:buSzPct val="95000"/>
              <a:buFont typeface="Wingdings 2" pitchFamily="18" charset="2"/>
              <a:buNone/>
              <a:defRPr/>
            </a:pPr>
            <a:endParaRPr lang="es-MX" dirty="0" smtClean="0">
              <a:solidFill>
                <a:srgbClr val="FFFF00"/>
              </a:solidFill>
              <a:latin typeface="Constantia" pitchFamily="18" charset="0"/>
            </a:endParaRPr>
          </a:p>
        </p:txBody>
      </p:sp>
      <p:sp>
        <p:nvSpPr>
          <p:cNvPr id="21508" name="2 Marcador de texto"/>
          <p:cNvSpPr txBox="1">
            <a:spLocks/>
          </p:cNvSpPr>
          <p:nvPr/>
        </p:nvSpPr>
        <p:spPr bwMode="auto">
          <a:xfrm>
            <a:off x="295275" y="4005263"/>
            <a:ext cx="4181475" cy="503237"/>
          </a:xfrm>
          <a:prstGeom prst="rect">
            <a:avLst/>
          </a:prstGeom>
          <a:solidFill>
            <a:srgbClr val="FFFF00"/>
          </a:solidFill>
          <a:ln w="3175">
            <a:solidFill>
              <a:srgbClr val="000000"/>
            </a:solidFill>
            <a:miter lim="800000"/>
            <a:headEnd/>
            <a:tailEnd/>
          </a:ln>
        </p:spPr>
        <p:txBody>
          <a:bodyPr lIns="0" rIns="18288"/>
          <a:lstStyle/>
          <a:p>
            <a:pPr marL="82550" algn="just" eaLnBrk="0" hangingPunct="0"/>
            <a:r>
              <a:rPr lang="es-MX" sz="1200">
                <a:cs typeface="Arial" charset="0"/>
              </a:rPr>
              <a:t>El participante en el Programa deberá desarrollar </a:t>
            </a:r>
            <a:r>
              <a:rPr lang="es-MX" sz="1200" b="1" u="sng">
                <a:cs typeface="Arial" charset="0"/>
              </a:rPr>
              <a:t>uno o más temas</a:t>
            </a:r>
            <a:r>
              <a:rPr lang="es-MX" sz="1200">
                <a:cs typeface="Arial" charset="0"/>
              </a:rPr>
              <a:t> mediante el PATCM. </a:t>
            </a:r>
            <a:endParaRPr lang="es-MX" sz="1200">
              <a:solidFill>
                <a:srgbClr val="FFFF00"/>
              </a:solidFill>
              <a:latin typeface="Constantia" pitchFamily="18" charset="0"/>
              <a:cs typeface="Arial" charset="0"/>
            </a:endParaRPr>
          </a:p>
        </p:txBody>
      </p:sp>
      <p:pic>
        <p:nvPicPr>
          <p:cNvPr id="21509" name="Picture 7"/>
          <p:cNvPicPr>
            <a:picLocks noChangeAspect="1" noChangeArrowheads="1"/>
          </p:cNvPicPr>
          <p:nvPr/>
        </p:nvPicPr>
        <p:blipFill>
          <a:blip r:embed="rId2"/>
          <a:srcRect/>
          <a:stretch>
            <a:fillRect/>
          </a:stretch>
        </p:blipFill>
        <p:spPr bwMode="auto">
          <a:xfrm>
            <a:off x="3563938" y="2420938"/>
            <a:ext cx="1095375" cy="1336675"/>
          </a:xfrm>
          <a:prstGeom prst="rect">
            <a:avLst/>
          </a:prstGeom>
          <a:noFill/>
          <a:ln w="9525">
            <a:noFill/>
            <a:miter lim="800000"/>
            <a:headEnd/>
            <a:tailEnd/>
          </a:ln>
        </p:spPr>
      </p:pic>
      <p:sp>
        <p:nvSpPr>
          <p:cNvPr id="10" name="9 Rectángulo"/>
          <p:cNvSpPr/>
          <p:nvPr/>
        </p:nvSpPr>
        <p:spPr>
          <a:xfrm>
            <a:off x="5508104" y="548680"/>
            <a:ext cx="3528393" cy="338554"/>
          </a:xfrm>
          <a:prstGeom prst="rect">
            <a:avLst/>
          </a:prstGeom>
          <a:noFill/>
        </p:spPr>
        <p:txBody>
          <a:bodyPr>
            <a:spAutoFit/>
          </a:bodyPr>
          <a:lstStyle/>
          <a:p>
            <a:pPr algn="ctr">
              <a:buClr>
                <a:srgbClr val="083763"/>
              </a:buClr>
              <a:buSzPct val="95000"/>
              <a:defRPr/>
            </a:pPr>
            <a:r>
              <a:rPr lang="es-MX" sz="16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ea typeface="+mj-ea"/>
                <a:cs typeface="Arial" pitchFamily="34" charset="0"/>
              </a:rPr>
              <a:t>TEMAS Y ACTIVIDADES </a:t>
            </a:r>
          </a:p>
        </p:txBody>
      </p:sp>
      <p:sp>
        <p:nvSpPr>
          <p:cNvPr id="21511" name="2 Marcador de texto"/>
          <p:cNvSpPr txBox="1">
            <a:spLocks/>
          </p:cNvSpPr>
          <p:nvPr/>
        </p:nvSpPr>
        <p:spPr bwMode="auto">
          <a:xfrm>
            <a:off x="295275" y="5661025"/>
            <a:ext cx="4181475" cy="863600"/>
          </a:xfrm>
          <a:prstGeom prst="rect">
            <a:avLst/>
          </a:prstGeom>
          <a:solidFill>
            <a:srgbClr val="F9EED7"/>
          </a:solidFill>
          <a:ln w="3175">
            <a:solidFill>
              <a:srgbClr val="000000"/>
            </a:solidFill>
            <a:miter lim="800000"/>
            <a:headEnd/>
            <a:tailEnd/>
          </a:ln>
        </p:spPr>
        <p:txBody>
          <a:bodyPr lIns="0" rIns="18288"/>
          <a:lstStyle/>
          <a:p>
            <a:pPr marL="82550" algn="just" eaLnBrk="0" hangingPunct="0"/>
            <a:r>
              <a:rPr lang="es-MX" sz="1300">
                <a:cs typeface="Arial" charset="0"/>
              </a:rPr>
              <a:t>Las actividades, podrán realizarse en el centro de trabajo, fuera de él, en contraturno, los fines de semana o en el periodo de receso de clases. En este último caso, se considerarán para la siguiente etapa.</a:t>
            </a:r>
            <a:endParaRPr lang="es-MX" sz="1300">
              <a:solidFill>
                <a:srgbClr val="FFFF00"/>
              </a:solidFill>
              <a:latin typeface="Constantia" pitchFamily="18" charset="0"/>
              <a:cs typeface="Arial" charset="0"/>
            </a:endParaRPr>
          </a:p>
        </p:txBody>
      </p:sp>
      <p:sp>
        <p:nvSpPr>
          <p:cNvPr id="21512" name="2 Marcador de texto"/>
          <p:cNvSpPr txBox="1">
            <a:spLocks/>
          </p:cNvSpPr>
          <p:nvPr/>
        </p:nvSpPr>
        <p:spPr bwMode="auto">
          <a:xfrm>
            <a:off x="300038" y="4581525"/>
            <a:ext cx="4181475" cy="971550"/>
          </a:xfrm>
          <a:prstGeom prst="rect">
            <a:avLst/>
          </a:prstGeom>
          <a:solidFill>
            <a:srgbClr val="FFFF00"/>
          </a:solidFill>
          <a:ln w="3175">
            <a:solidFill>
              <a:srgbClr val="000000"/>
            </a:solidFill>
            <a:miter lim="800000"/>
            <a:headEnd/>
            <a:tailEnd/>
          </a:ln>
        </p:spPr>
        <p:txBody>
          <a:bodyPr lIns="0" rIns="18288"/>
          <a:lstStyle/>
          <a:p>
            <a:pPr marL="87313" indent="-87313" algn="just" eaLnBrk="0" hangingPunct="0"/>
            <a:r>
              <a:rPr lang="es-MX" sz="1200">
                <a:cs typeface="Arial" charset="0"/>
              </a:rPr>
              <a:t>Todos los temas incluidos en los PATCM del docente frente a grupo, director, inspector, supervisor, jefe de enseñanza, jefe de sector y participantes en ATP deben estar articulados en torno a los objetivos propuestos por el participante en </a:t>
            </a:r>
            <a:r>
              <a:rPr lang="es-MX" sz="1200" b="1">
                <a:cs typeface="Arial" charset="0"/>
              </a:rPr>
              <a:t>Primera Vertiente.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4" descr="http://t3.gstatic.com/images?q=tbn:ANd9GcRbnyTMijpnfkNW4kmFYTa7ZH1C7P7rIW40IdsPkHt7-Potcg_4"/>
          <p:cNvPicPr>
            <a:picLocks noChangeAspect="1" noChangeArrowheads="1"/>
          </p:cNvPicPr>
          <p:nvPr/>
        </p:nvPicPr>
        <p:blipFill>
          <a:blip r:embed="rId2"/>
          <a:srcRect/>
          <a:stretch>
            <a:fillRect/>
          </a:stretch>
        </p:blipFill>
        <p:spPr bwMode="auto">
          <a:xfrm>
            <a:off x="2987675" y="2332038"/>
            <a:ext cx="6121400" cy="4481512"/>
          </a:xfrm>
          <a:prstGeom prst="rect">
            <a:avLst/>
          </a:prstGeom>
          <a:noFill/>
          <a:ln w="9525">
            <a:noFill/>
            <a:miter lim="800000"/>
            <a:headEnd/>
            <a:tailEnd/>
          </a:ln>
        </p:spPr>
      </p:pic>
      <p:sp>
        <p:nvSpPr>
          <p:cNvPr id="2" name="1 Rectángulo"/>
          <p:cNvSpPr/>
          <p:nvPr/>
        </p:nvSpPr>
        <p:spPr>
          <a:xfrm>
            <a:off x="6012160" y="548680"/>
            <a:ext cx="2448272" cy="338554"/>
          </a:xfrm>
          <a:prstGeom prst="rect">
            <a:avLst/>
          </a:prstGeom>
          <a:noFill/>
        </p:spPr>
        <p:txBody>
          <a:bodyPr>
            <a:spAutoFit/>
          </a:bodyPr>
          <a:lstStyle/>
          <a:p>
            <a:pPr algn="ctr" fontAlgn="auto">
              <a:spcAft>
                <a:spcPts val="0"/>
              </a:spcAft>
              <a:defRPr/>
            </a:pPr>
            <a:r>
              <a:rPr lang="es-MX" sz="16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ea typeface="+mj-ea"/>
                <a:cs typeface="Arial" pitchFamily="34" charset="0"/>
              </a:rPr>
              <a:t>EVIDENCIAS</a:t>
            </a:r>
          </a:p>
        </p:txBody>
      </p:sp>
      <p:pic>
        <p:nvPicPr>
          <p:cNvPr id="22531" name="Picture 6"/>
          <p:cNvPicPr>
            <a:picLocks noChangeAspect="1" noChangeArrowheads="1"/>
          </p:cNvPicPr>
          <p:nvPr/>
        </p:nvPicPr>
        <p:blipFill>
          <a:blip r:embed="rId3"/>
          <a:srcRect/>
          <a:stretch>
            <a:fillRect/>
          </a:stretch>
        </p:blipFill>
        <p:spPr bwMode="auto">
          <a:xfrm>
            <a:off x="7848600" y="2420938"/>
            <a:ext cx="1081088" cy="1470025"/>
          </a:xfrm>
          <a:prstGeom prst="rect">
            <a:avLst/>
          </a:prstGeom>
          <a:noFill/>
          <a:ln w="9525">
            <a:noFill/>
            <a:miter lim="800000"/>
            <a:headEnd/>
            <a:tailEnd/>
          </a:ln>
        </p:spPr>
      </p:pic>
      <p:pic>
        <p:nvPicPr>
          <p:cNvPr id="22532" name="Picture 6" descr="http://www.decamaras.com/imagen/camaras10/panasonic-fz100p.jpg"/>
          <p:cNvPicPr>
            <a:picLocks noChangeAspect="1" noChangeArrowheads="1"/>
          </p:cNvPicPr>
          <p:nvPr/>
        </p:nvPicPr>
        <p:blipFill>
          <a:blip r:embed="rId4"/>
          <a:srcRect/>
          <a:stretch>
            <a:fillRect/>
          </a:stretch>
        </p:blipFill>
        <p:spPr bwMode="auto">
          <a:xfrm>
            <a:off x="7524750" y="5564188"/>
            <a:ext cx="865188" cy="889000"/>
          </a:xfrm>
          <a:prstGeom prst="rect">
            <a:avLst/>
          </a:prstGeom>
          <a:noFill/>
          <a:ln w="9525">
            <a:noFill/>
            <a:miter lim="800000"/>
            <a:headEnd/>
            <a:tailEnd/>
          </a:ln>
        </p:spPr>
      </p:pic>
      <p:sp>
        <p:nvSpPr>
          <p:cNvPr id="22533" name="2 Marcador de número de diapositiva"/>
          <p:cNvSpPr>
            <a:spLocks noGrp="1"/>
          </p:cNvSpPr>
          <p:nvPr>
            <p:ph type="sldNum" sz="quarter" idx="12"/>
          </p:nvPr>
        </p:nvSpPr>
        <p:spPr bwMode="auto">
          <a:xfrm>
            <a:off x="8243888" y="6519863"/>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A7B8C838-6506-454F-AB60-A8BBAD6FE7FA}" type="slidenum">
              <a:rPr lang="es-MX" sz="1400">
                <a:solidFill>
                  <a:schemeClr val="tx1"/>
                </a:solidFill>
              </a:rPr>
              <a:pPr fontAlgn="base">
                <a:spcBef>
                  <a:spcPct val="0"/>
                </a:spcBef>
                <a:spcAft>
                  <a:spcPct val="0"/>
                </a:spcAft>
              </a:pPr>
              <a:t>8</a:t>
            </a:fld>
            <a:endParaRPr lang="es-MX" sz="1400">
              <a:solidFill>
                <a:schemeClr val="tx1"/>
              </a:solidFill>
            </a:endParaRPr>
          </a:p>
        </p:txBody>
      </p:sp>
      <p:sp>
        <p:nvSpPr>
          <p:cNvPr id="4" name="3 Rectángulo"/>
          <p:cNvSpPr/>
          <p:nvPr/>
        </p:nvSpPr>
        <p:spPr>
          <a:xfrm>
            <a:off x="755650" y="2708275"/>
            <a:ext cx="7920038" cy="3048000"/>
          </a:xfrm>
          <a:prstGeom prst="rect">
            <a:avLst/>
          </a:prstGeom>
        </p:spPr>
        <p:txBody>
          <a:bodyPr>
            <a:spAutoFit/>
          </a:bodyPr>
          <a:lstStyle/>
          <a:p>
            <a:pPr marL="271463" indent="-271463" fontAlgn="auto">
              <a:spcBef>
                <a:spcPts val="0"/>
              </a:spcBef>
              <a:spcAft>
                <a:spcPts val="0"/>
              </a:spcAft>
              <a:defRPr/>
            </a:pPr>
            <a:r>
              <a:rPr lang="es-MX" sz="1600" dirty="0">
                <a:latin typeface="Arial" pitchFamily="34" charset="0"/>
                <a:cs typeface="Arial" pitchFamily="34" charset="0"/>
              </a:rPr>
              <a:t>1. Insumos </a:t>
            </a:r>
            <a:r>
              <a:rPr lang="es-MX" sz="1600" dirty="0">
                <a:latin typeface="Arial" pitchFamily="34" charset="0"/>
                <a:cs typeface="Arial" pitchFamily="34" charset="0"/>
              </a:rPr>
              <a:t>del diagnóstico: información estadística, características de la planta docente y </a:t>
            </a:r>
            <a:r>
              <a:rPr lang="es-MX" sz="1600" dirty="0">
                <a:latin typeface="Arial" pitchFamily="34" charset="0"/>
                <a:cs typeface="Arial" pitchFamily="34" charset="0"/>
              </a:rPr>
              <a:t>alumnos</a:t>
            </a:r>
            <a:r>
              <a:rPr lang="es-MX" sz="1600" dirty="0">
                <a:latin typeface="Arial" pitchFamily="34" charset="0"/>
                <a:cs typeface="Arial" pitchFamily="34" charset="0"/>
              </a:rPr>
              <a:t>.</a:t>
            </a:r>
          </a:p>
          <a:p>
            <a:pPr fontAlgn="auto">
              <a:spcBef>
                <a:spcPts val="0"/>
              </a:spcBef>
              <a:spcAft>
                <a:spcPts val="0"/>
              </a:spcAft>
              <a:defRPr/>
            </a:pPr>
            <a:r>
              <a:rPr lang="es-MX" sz="1600" dirty="0">
                <a:latin typeface="Arial" pitchFamily="34" charset="0"/>
                <a:cs typeface="Arial" pitchFamily="34" charset="0"/>
              </a:rPr>
              <a:t>2. Reportes </a:t>
            </a:r>
            <a:r>
              <a:rPr lang="es-MX" sz="1600" dirty="0">
                <a:latin typeface="Arial" pitchFamily="34" charset="0"/>
                <a:cs typeface="Arial" pitchFamily="34" charset="0"/>
              </a:rPr>
              <a:t>parciales de las actividades realizadas.</a:t>
            </a:r>
          </a:p>
          <a:p>
            <a:pPr fontAlgn="auto">
              <a:spcBef>
                <a:spcPts val="0"/>
              </a:spcBef>
              <a:spcAft>
                <a:spcPts val="0"/>
              </a:spcAft>
              <a:defRPr/>
            </a:pPr>
            <a:r>
              <a:rPr lang="es-MX" sz="1600" dirty="0">
                <a:latin typeface="Arial" pitchFamily="34" charset="0"/>
                <a:cs typeface="Arial" pitchFamily="34" charset="0"/>
              </a:rPr>
              <a:t>3. Minutas </a:t>
            </a:r>
            <a:r>
              <a:rPr lang="es-MX" sz="1600" dirty="0">
                <a:latin typeface="Arial" pitchFamily="34" charset="0"/>
                <a:cs typeface="Arial" pitchFamily="34" charset="0"/>
              </a:rPr>
              <a:t>de trabajo. </a:t>
            </a:r>
          </a:p>
          <a:p>
            <a:pPr fontAlgn="auto">
              <a:spcBef>
                <a:spcPts val="0"/>
              </a:spcBef>
              <a:spcAft>
                <a:spcPts val="0"/>
              </a:spcAft>
              <a:defRPr/>
            </a:pPr>
            <a:r>
              <a:rPr lang="es-MX" sz="1600" dirty="0">
                <a:latin typeface="Arial" pitchFamily="34" charset="0"/>
                <a:cs typeface="Arial" pitchFamily="34" charset="0"/>
              </a:rPr>
              <a:t>4. Registros </a:t>
            </a:r>
            <a:r>
              <a:rPr lang="es-MX" sz="1600" dirty="0">
                <a:latin typeface="Arial" pitchFamily="34" charset="0"/>
                <a:cs typeface="Arial" pitchFamily="34" charset="0"/>
              </a:rPr>
              <a:t>de observación.</a:t>
            </a:r>
          </a:p>
          <a:p>
            <a:pPr fontAlgn="auto">
              <a:spcBef>
                <a:spcPts val="0"/>
              </a:spcBef>
              <a:spcAft>
                <a:spcPts val="0"/>
              </a:spcAft>
              <a:defRPr/>
            </a:pPr>
            <a:r>
              <a:rPr lang="es-MX" sz="1600" dirty="0">
                <a:latin typeface="Arial" pitchFamily="34" charset="0"/>
                <a:cs typeface="Arial" pitchFamily="34" charset="0"/>
              </a:rPr>
              <a:t>5. Entrevistas</a:t>
            </a:r>
            <a:r>
              <a:rPr lang="es-MX" sz="1600" dirty="0">
                <a:latin typeface="Arial" pitchFamily="34" charset="0"/>
                <a:cs typeface="Arial" pitchFamily="34" charset="0"/>
              </a:rPr>
              <a:t>.</a:t>
            </a:r>
          </a:p>
          <a:p>
            <a:pPr fontAlgn="auto">
              <a:spcBef>
                <a:spcPts val="0"/>
              </a:spcBef>
              <a:spcAft>
                <a:spcPts val="0"/>
              </a:spcAft>
              <a:defRPr/>
            </a:pPr>
            <a:r>
              <a:rPr lang="es-MX" sz="1600" dirty="0">
                <a:latin typeface="Arial" pitchFamily="34" charset="0"/>
                <a:cs typeface="Arial" pitchFamily="34" charset="0"/>
              </a:rPr>
              <a:t>6. Cuestionarios</a:t>
            </a:r>
            <a:r>
              <a:rPr lang="es-MX" sz="1600" dirty="0">
                <a:latin typeface="Arial" pitchFamily="34" charset="0"/>
                <a:cs typeface="Arial" pitchFamily="34" charset="0"/>
              </a:rPr>
              <a:t>.</a:t>
            </a:r>
          </a:p>
          <a:p>
            <a:pPr fontAlgn="auto">
              <a:spcBef>
                <a:spcPts val="0"/>
              </a:spcBef>
              <a:spcAft>
                <a:spcPts val="0"/>
              </a:spcAft>
              <a:defRPr/>
            </a:pPr>
            <a:r>
              <a:rPr lang="es-MX" sz="1600" dirty="0">
                <a:latin typeface="Arial" pitchFamily="34" charset="0"/>
                <a:cs typeface="Arial" pitchFamily="34" charset="0"/>
              </a:rPr>
              <a:t>7. Fotografías</a:t>
            </a:r>
            <a:r>
              <a:rPr lang="es-MX" sz="1600" dirty="0">
                <a:latin typeface="Arial" pitchFamily="34" charset="0"/>
                <a:cs typeface="Arial" pitchFamily="34" charset="0"/>
              </a:rPr>
              <a:t>.</a:t>
            </a:r>
          </a:p>
          <a:p>
            <a:pPr fontAlgn="auto">
              <a:spcBef>
                <a:spcPts val="0"/>
              </a:spcBef>
              <a:spcAft>
                <a:spcPts val="0"/>
              </a:spcAft>
              <a:defRPr/>
            </a:pPr>
            <a:r>
              <a:rPr lang="es-MX" sz="1600" dirty="0">
                <a:latin typeface="Arial" pitchFamily="34" charset="0"/>
                <a:cs typeface="Arial" pitchFamily="34" charset="0"/>
              </a:rPr>
              <a:t>8. Audios</a:t>
            </a:r>
            <a:r>
              <a:rPr lang="es-MX" sz="1600" dirty="0">
                <a:latin typeface="Arial" pitchFamily="34" charset="0"/>
                <a:cs typeface="Arial" pitchFamily="34" charset="0"/>
              </a:rPr>
              <a:t>. </a:t>
            </a:r>
          </a:p>
          <a:p>
            <a:pPr fontAlgn="auto">
              <a:spcBef>
                <a:spcPts val="0"/>
              </a:spcBef>
              <a:spcAft>
                <a:spcPts val="0"/>
              </a:spcAft>
              <a:defRPr/>
            </a:pPr>
            <a:r>
              <a:rPr lang="es-MX" sz="1600" dirty="0">
                <a:latin typeface="Arial" pitchFamily="34" charset="0"/>
                <a:cs typeface="Arial" pitchFamily="34" charset="0"/>
              </a:rPr>
              <a:t>9. Videos</a:t>
            </a:r>
            <a:r>
              <a:rPr lang="es-MX" sz="1600" dirty="0">
                <a:latin typeface="Arial" pitchFamily="34" charset="0"/>
                <a:cs typeface="Arial" pitchFamily="34" charset="0"/>
              </a:rPr>
              <a:t>.  </a:t>
            </a:r>
          </a:p>
          <a:p>
            <a:pPr marL="271463" indent="-271463" fontAlgn="auto">
              <a:spcBef>
                <a:spcPts val="0"/>
              </a:spcBef>
              <a:spcAft>
                <a:spcPts val="0"/>
              </a:spcAft>
              <a:defRPr/>
            </a:pPr>
            <a:r>
              <a:rPr lang="es-MX" sz="1600" dirty="0">
                <a:latin typeface="Arial" pitchFamily="34" charset="0"/>
                <a:cs typeface="Arial" pitchFamily="34" charset="0"/>
              </a:rPr>
              <a:t>10. Formatos </a:t>
            </a:r>
            <a:r>
              <a:rPr lang="es-MX" sz="1600" dirty="0">
                <a:latin typeface="Arial" pitchFamily="34" charset="0"/>
                <a:cs typeface="Arial" pitchFamily="34" charset="0"/>
              </a:rPr>
              <a:t>de evaluación debidamente </a:t>
            </a:r>
            <a:r>
              <a:rPr lang="es-MX" sz="1600" dirty="0" err="1">
                <a:latin typeface="Arial" pitchFamily="34" charset="0"/>
                <a:cs typeface="Arial" pitchFamily="34" charset="0"/>
              </a:rPr>
              <a:t>requisitados</a:t>
            </a:r>
            <a:r>
              <a:rPr lang="es-MX" sz="1600" dirty="0">
                <a:latin typeface="Arial" pitchFamily="34" charset="0"/>
                <a:cs typeface="Arial" pitchFamily="34" charset="0"/>
              </a:rPr>
              <a:t> incluidos en este Instructivo.</a:t>
            </a:r>
          </a:p>
          <a:p>
            <a:pPr fontAlgn="auto">
              <a:spcBef>
                <a:spcPts val="0"/>
              </a:spcBef>
              <a:spcAft>
                <a:spcPts val="0"/>
              </a:spcAft>
              <a:defRPr/>
            </a:pPr>
            <a:r>
              <a:rPr lang="es-MX" sz="1600" dirty="0">
                <a:latin typeface="Arial" pitchFamily="34" charset="0"/>
                <a:cs typeface="Arial" pitchFamily="34" charset="0"/>
              </a:rPr>
              <a:t>11. Las que propongan los participantes.</a:t>
            </a:r>
            <a:endParaRPr lang="es-MX" sz="1600" dirty="0">
              <a:latin typeface="Arial" pitchFamily="34" charset="0"/>
              <a:cs typeface="Arial" pitchFamily="34" charset="0"/>
            </a:endParaRPr>
          </a:p>
        </p:txBody>
      </p:sp>
      <p:sp>
        <p:nvSpPr>
          <p:cNvPr id="22535" name="4 Rectángulo"/>
          <p:cNvSpPr>
            <a:spLocks noChangeArrowheads="1"/>
          </p:cNvSpPr>
          <p:nvPr/>
        </p:nvSpPr>
        <p:spPr bwMode="auto">
          <a:xfrm>
            <a:off x="750888" y="1266825"/>
            <a:ext cx="7708900" cy="1077913"/>
          </a:xfrm>
          <a:prstGeom prst="rect">
            <a:avLst/>
          </a:prstGeom>
          <a:noFill/>
          <a:ln w="9525">
            <a:noFill/>
            <a:miter lim="800000"/>
            <a:headEnd/>
            <a:tailEnd/>
          </a:ln>
        </p:spPr>
        <p:txBody>
          <a:bodyPr>
            <a:spAutoFit/>
          </a:bodyPr>
          <a:lstStyle/>
          <a:p>
            <a:pPr algn="just"/>
            <a:r>
              <a:rPr lang="es-MX" sz="1600">
                <a:cs typeface="Arial" charset="0"/>
              </a:rPr>
              <a:t>Para llevar a cabo la evaluación y asignación de puntajes del Factor Actividades Cocurriculares, los docentes participantes deberán presentar los materiales o documentación que permita dar testimonio o evidenciar las actividades realizadas y/o productos generados. Para ello, podrá utilizar los siguientes medios: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fontAlgn="auto">
              <a:spcAft>
                <a:spcPts val="0"/>
              </a:spcAft>
              <a:defRPr/>
            </a:pPr>
            <a:endParaRPr lang="es-MX"/>
          </a:p>
        </p:txBody>
      </p:sp>
      <p:sp>
        <p:nvSpPr>
          <p:cNvPr id="23554" name="2 Marcador de texto"/>
          <p:cNvSpPr>
            <a:spLocks noGrp="1"/>
          </p:cNvSpPr>
          <p:nvPr>
            <p:ph type="body" idx="1"/>
          </p:nvPr>
        </p:nvSpPr>
        <p:spPr/>
        <p:txBody>
          <a:bodyPr/>
          <a:lstStyle/>
          <a:p>
            <a:pPr marL="44450"/>
            <a:endParaRPr lang="es-ES" smtClean="0"/>
          </a:p>
        </p:txBody>
      </p:sp>
      <p:sp>
        <p:nvSpPr>
          <p:cNvPr id="23555" name="3 Marcador de número de diapositiva"/>
          <p:cNvSpPr>
            <a:spLocks noGrp="1"/>
          </p:cNvSpPr>
          <p:nvPr>
            <p:ph type="sldNum" sz="quarter" idx="12"/>
          </p:nvPr>
        </p:nvSpPr>
        <p:spPr bwMode="auto">
          <a:xfrm>
            <a:off x="8172450" y="6453188"/>
            <a:ext cx="7620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485FF89-6BA4-4560-84E9-FD922C18F9DE}" type="slidenum">
              <a:rPr lang="es-MX" sz="1400">
                <a:solidFill>
                  <a:schemeClr val="tx1"/>
                </a:solidFill>
              </a:rPr>
              <a:pPr fontAlgn="base">
                <a:spcBef>
                  <a:spcPct val="0"/>
                </a:spcBef>
                <a:spcAft>
                  <a:spcPct val="0"/>
                </a:spcAft>
              </a:pPr>
              <a:t>9</a:t>
            </a:fld>
            <a:endParaRPr lang="es-MX" sz="1400">
              <a:solidFill>
                <a:schemeClr val="tx1"/>
              </a:solidFill>
            </a:endParaRPr>
          </a:p>
        </p:txBody>
      </p:sp>
      <p:graphicFrame>
        <p:nvGraphicFramePr>
          <p:cNvPr id="5" name="4 Tabla"/>
          <p:cNvGraphicFramePr>
            <a:graphicFrameLocks noGrp="1"/>
          </p:cNvGraphicFramePr>
          <p:nvPr/>
        </p:nvGraphicFramePr>
        <p:xfrm>
          <a:off x="684213" y="1484313"/>
          <a:ext cx="7920037" cy="4803775"/>
        </p:xfrm>
        <a:graphic>
          <a:graphicData uri="http://schemas.openxmlformats.org/drawingml/2006/table">
            <a:tbl>
              <a:tblPr>
                <a:tableStyleId>{5C22544A-7EE6-4342-B048-85BDC9FD1C3A}</a:tableStyleId>
              </a:tblPr>
              <a:tblGrid>
                <a:gridCol w="2525302"/>
                <a:gridCol w="106142"/>
                <a:gridCol w="106142"/>
                <a:gridCol w="114993"/>
                <a:gridCol w="114993"/>
                <a:gridCol w="114993"/>
                <a:gridCol w="106142"/>
                <a:gridCol w="106142"/>
                <a:gridCol w="106142"/>
                <a:gridCol w="106142"/>
                <a:gridCol w="106142"/>
                <a:gridCol w="141525"/>
                <a:gridCol w="141525"/>
                <a:gridCol w="141525"/>
                <a:gridCol w="106142"/>
                <a:gridCol w="141525"/>
                <a:gridCol w="141525"/>
                <a:gridCol w="141525"/>
                <a:gridCol w="123835"/>
                <a:gridCol w="114993"/>
                <a:gridCol w="106142"/>
                <a:gridCol w="106142"/>
                <a:gridCol w="106142"/>
                <a:gridCol w="106142"/>
                <a:gridCol w="106142"/>
                <a:gridCol w="106142"/>
                <a:gridCol w="106142"/>
                <a:gridCol w="106142"/>
                <a:gridCol w="132678"/>
                <a:gridCol w="106142"/>
                <a:gridCol w="106142"/>
                <a:gridCol w="106142"/>
                <a:gridCol w="106142"/>
                <a:gridCol w="106142"/>
                <a:gridCol w="114993"/>
                <a:gridCol w="106142"/>
                <a:gridCol w="106142"/>
                <a:gridCol w="106142"/>
                <a:gridCol w="106142"/>
                <a:gridCol w="106142"/>
                <a:gridCol w="106142"/>
                <a:gridCol w="106142"/>
                <a:gridCol w="106142"/>
                <a:gridCol w="106142"/>
                <a:gridCol w="106142"/>
                <a:gridCol w="106142"/>
                <a:gridCol w="106142"/>
                <a:gridCol w="106142"/>
                <a:gridCol w="106142"/>
              </a:tblGrid>
              <a:tr h="135467">
                <a:tc rowSpan="3">
                  <a:txBody>
                    <a:bodyPr/>
                    <a:lstStyle/>
                    <a:p>
                      <a:pPr algn="ctr" fontAlgn="ctr"/>
                      <a:r>
                        <a:rPr lang="es-MX" sz="900" b="1" i="0" u="none" strike="noStrike" dirty="0" smtClean="0">
                          <a:effectLst/>
                          <a:latin typeface="Arial"/>
                        </a:rPr>
                        <a:t>ACTIVIDAD</a:t>
                      </a:r>
                      <a:endParaRPr lang="es-MX" sz="900" b="1" i="0" u="none" strike="noStrike" dirty="0">
                        <a:effectLst/>
                        <a:latin typeface="Arial"/>
                      </a:endParaRPr>
                    </a:p>
                  </a:txBody>
                  <a:tcPr marL="0" marR="0" marT="0" marB="0" anchor="ctr">
                    <a:solidFill>
                      <a:srgbClr val="FFC000"/>
                    </a:solidFill>
                  </a:tcPr>
                </a:tc>
                <a:tc gridSpan="48">
                  <a:txBody>
                    <a:bodyPr/>
                    <a:lstStyle/>
                    <a:p>
                      <a:pPr algn="ctr" fontAlgn="b"/>
                      <a:r>
                        <a:rPr lang="es-MX" sz="800" u="none" strike="noStrike" dirty="0">
                          <a:effectLst/>
                          <a:latin typeface="Arial" pitchFamily="34" charset="0"/>
                          <a:cs typeface="Arial" pitchFamily="34" charset="0"/>
                        </a:rPr>
                        <a:t>Meses / Semanas</a:t>
                      </a:r>
                      <a:endParaRPr lang="es-MX" sz="800" b="1" i="0" u="none" strike="noStrike" dirty="0">
                        <a:effectLst/>
                        <a:latin typeface="Arial" pitchFamily="34" charset="0"/>
                        <a:cs typeface="Arial" pitchFamily="34" charset="0"/>
                      </a:endParaRPr>
                    </a:p>
                  </a:txBody>
                  <a:tcPr marL="0" marR="0" marT="0" marB="0" anchor="b">
                    <a:solidFill>
                      <a:srgbClr val="FFC000"/>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221673">
                <a:tc vMerge="1">
                  <a:txBody>
                    <a:bodyPr/>
                    <a:lstStyle/>
                    <a:p>
                      <a:endParaRPr lang="es-MX"/>
                    </a:p>
                  </a:txBody>
                  <a:tcPr/>
                </a:tc>
                <a:tc gridSpan="5">
                  <a:txBody>
                    <a:bodyPr/>
                    <a:lstStyle/>
                    <a:p>
                      <a:pPr algn="ctr" fontAlgn="b"/>
                      <a:r>
                        <a:rPr lang="es-MX" sz="700" b="1" u="none" strike="noStrike" dirty="0" smtClean="0">
                          <a:effectLst/>
                          <a:latin typeface="Arial" pitchFamily="34" charset="0"/>
                          <a:cs typeface="Arial" pitchFamily="34" charset="0"/>
                        </a:rPr>
                        <a:t>NOV</a:t>
                      </a:r>
                      <a:endParaRPr lang="es-MX" sz="700" b="1" i="0" u="none" strike="noStrike" dirty="0">
                        <a:effectLst/>
                        <a:latin typeface="Arial" pitchFamily="34" charset="0"/>
                        <a:cs typeface="Arial" pitchFamily="34" charset="0"/>
                      </a:endParaRPr>
                    </a:p>
                  </a:txBody>
                  <a:tcPr marL="0" marR="0" marT="0" marB="0" anchor="b">
                    <a:solidFill>
                      <a:srgbClr val="FFC000"/>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3">
                  <a:txBody>
                    <a:bodyPr/>
                    <a:lstStyle/>
                    <a:p>
                      <a:pPr algn="ctr" fontAlgn="b"/>
                      <a:r>
                        <a:rPr lang="es-MX" sz="700" u="none" strike="noStrike" dirty="0" smtClean="0">
                          <a:effectLst/>
                          <a:latin typeface="Arial" pitchFamily="34" charset="0"/>
                          <a:cs typeface="Arial" pitchFamily="34" charset="0"/>
                        </a:rPr>
                        <a:t>DIC</a:t>
                      </a:r>
                      <a:endParaRPr lang="es-MX" sz="700" b="1" i="0" u="none" strike="noStrike" dirty="0">
                        <a:effectLst/>
                        <a:latin typeface="Arial" pitchFamily="34" charset="0"/>
                        <a:cs typeface="Arial" pitchFamily="34" charset="0"/>
                      </a:endParaRPr>
                    </a:p>
                  </a:txBody>
                  <a:tcPr marL="0" marR="0" marT="0" marB="0" anchor="b">
                    <a:solidFill>
                      <a:srgbClr val="FFC000"/>
                    </a:solidFill>
                  </a:tcPr>
                </a:tc>
                <a:tc hMerge="1">
                  <a:txBody>
                    <a:bodyPr/>
                    <a:lstStyle/>
                    <a:p>
                      <a:endParaRPr lang="es-MX"/>
                    </a:p>
                  </a:txBody>
                  <a:tcPr/>
                </a:tc>
                <a:tc hMerge="1">
                  <a:txBody>
                    <a:bodyPr/>
                    <a:lstStyle/>
                    <a:p>
                      <a:endParaRPr lang="es-MX"/>
                    </a:p>
                  </a:txBody>
                  <a:tcPr/>
                </a:tc>
                <a:tc gridSpan="5">
                  <a:txBody>
                    <a:bodyPr/>
                    <a:lstStyle/>
                    <a:p>
                      <a:pPr algn="ctr" fontAlgn="b"/>
                      <a:r>
                        <a:rPr lang="es-MX" sz="700" u="none" strike="noStrike" dirty="0" smtClean="0">
                          <a:effectLst/>
                          <a:latin typeface="Arial" pitchFamily="34" charset="0"/>
                          <a:cs typeface="Arial" pitchFamily="34" charset="0"/>
                        </a:rPr>
                        <a:t>ENE</a:t>
                      </a:r>
                      <a:endParaRPr lang="es-MX" sz="700" b="1" i="0" u="none" strike="noStrike" dirty="0">
                        <a:effectLst/>
                        <a:latin typeface="Arial" pitchFamily="34" charset="0"/>
                        <a:cs typeface="Arial" pitchFamily="34" charset="0"/>
                      </a:endParaRPr>
                    </a:p>
                  </a:txBody>
                  <a:tcPr marL="0" marR="0" marT="0" marB="0" anchor="b">
                    <a:solidFill>
                      <a:srgbClr val="FFC000"/>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5">
                  <a:txBody>
                    <a:bodyPr/>
                    <a:lstStyle/>
                    <a:p>
                      <a:pPr algn="ctr" fontAlgn="b"/>
                      <a:r>
                        <a:rPr lang="es-MX" sz="700" u="none" strike="noStrike" dirty="0" smtClean="0">
                          <a:effectLst/>
                          <a:latin typeface="Arial" pitchFamily="34" charset="0"/>
                          <a:cs typeface="Arial" pitchFamily="34" charset="0"/>
                        </a:rPr>
                        <a:t>FEB</a:t>
                      </a:r>
                      <a:endParaRPr lang="es-MX" sz="700" b="1" i="0" u="none" strike="noStrike" dirty="0">
                        <a:effectLst/>
                        <a:latin typeface="Arial" pitchFamily="34" charset="0"/>
                        <a:cs typeface="Arial" pitchFamily="34" charset="0"/>
                      </a:endParaRPr>
                    </a:p>
                  </a:txBody>
                  <a:tcPr marL="0" marR="0" marT="0" marB="0" anchor="b">
                    <a:solidFill>
                      <a:srgbClr val="FFC000"/>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5">
                  <a:txBody>
                    <a:bodyPr/>
                    <a:lstStyle/>
                    <a:p>
                      <a:pPr algn="ctr" fontAlgn="b"/>
                      <a:r>
                        <a:rPr lang="es-MX" sz="700" u="none" strike="noStrike" dirty="0" smtClean="0">
                          <a:effectLst/>
                          <a:latin typeface="Arial" pitchFamily="34" charset="0"/>
                          <a:cs typeface="Arial" pitchFamily="34" charset="0"/>
                        </a:rPr>
                        <a:t>MAR</a:t>
                      </a:r>
                      <a:endParaRPr lang="es-MX" sz="700" b="1" i="0" u="none" strike="noStrike" dirty="0">
                        <a:effectLst/>
                        <a:latin typeface="Arial" pitchFamily="34" charset="0"/>
                        <a:cs typeface="Arial" pitchFamily="34" charset="0"/>
                      </a:endParaRPr>
                    </a:p>
                  </a:txBody>
                  <a:tcPr marL="0" marR="0" marT="0" marB="0" anchor="b">
                    <a:solidFill>
                      <a:srgbClr val="FFC000"/>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pPr algn="ctr" fontAlgn="b"/>
                      <a:endParaRPr lang="es-MX" sz="700" b="1" i="0" u="none" strike="noStrike" dirty="0">
                        <a:effectLst/>
                        <a:latin typeface="Arial"/>
                      </a:endParaRPr>
                    </a:p>
                  </a:txBody>
                  <a:tcPr marL="0" marR="0" marT="0" marB="0" anchor="b"/>
                </a:tc>
                <a:tc gridSpan="5">
                  <a:txBody>
                    <a:bodyPr/>
                    <a:lstStyle/>
                    <a:p>
                      <a:pPr algn="ctr" fontAlgn="b"/>
                      <a:r>
                        <a:rPr lang="es-MX" sz="700" u="none" strike="noStrike" dirty="0" smtClean="0">
                          <a:effectLst/>
                          <a:latin typeface="Arial" pitchFamily="34" charset="0"/>
                          <a:cs typeface="Arial" pitchFamily="34" charset="0"/>
                        </a:rPr>
                        <a:t>ABR</a:t>
                      </a:r>
                      <a:endParaRPr lang="es-MX" sz="700" b="1" i="0" u="none" strike="noStrike" dirty="0">
                        <a:effectLst/>
                        <a:latin typeface="Arial" pitchFamily="34" charset="0"/>
                        <a:cs typeface="Arial" pitchFamily="34" charset="0"/>
                      </a:endParaRPr>
                    </a:p>
                  </a:txBody>
                  <a:tcPr marL="0" marR="0" marT="0" marB="0" anchor="b">
                    <a:solidFill>
                      <a:srgbClr val="FFC000"/>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5">
                  <a:txBody>
                    <a:bodyPr/>
                    <a:lstStyle/>
                    <a:p>
                      <a:pPr algn="ctr" fontAlgn="b"/>
                      <a:r>
                        <a:rPr lang="es-MX" sz="700" u="none" strike="noStrike" dirty="0" smtClean="0">
                          <a:effectLst/>
                          <a:latin typeface="Arial" pitchFamily="34" charset="0"/>
                          <a:cs typeface="Arial" pitchFamily="34" charset="0"/>
                        </a:rPr>
                        <a:t>MAY</a:t>
                      </a:r>
                      <a:endParaRPr lang="es-MX" sz="700" b="1" i="0" u="none" strike="noStrike" dirty="0">
                        <a:effectLst/>
                        <a:latin typeface="Arial" pitchFamily="34" charset="0"/>
                        <a:cs typeface="Arial" pitchFamily="34" charset="0"/>
                      </a:endParaRPr>
                    </a:p>
                  </a:txBody>
                  <a:tcPr marL="0" marR="0" marT="0" marB="0" anchor="b">
                    <a:solidFill>
                      <a:srgbClr val="FFC000"/>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pPr algn="ctr" fontAlgn="b"/>
                      <a:endParaRPr lang="es-MX" sz="700" b="1" i="0" u="none" strike="noStrike" dirty="0">
                        <a:effectLst/>
                        <a:latin typeface="Arial"/>
                      </a:endParaRPr>
                    </a:p>
                  </a:txBody>
                  <a:tcPr marL="0" marR="0" marT="0" marB="0" anchor="b"/>
                </a:tc>
                <a:tc gridSpan="5">
                  <a:txBody>
                    <a:bodyPr/>
                    <a:lstStyle/>
                    <a:p>
                      <a:pPr algn="ctr" fontAlgn="b"/>
                      <a:r>
                        <a:rPr lang="es-MX" sz="700" u="none" strike="noStrike" dirty="0" smtClean="0">
                          <a:effectLst/>
                          <a:latin typeface="Arial" pitchFamily="34" charset="0"/>
                          <a:cs typeface="Arial" pitchFamily="34" charset="0"/>
                        </a:rPr>
                        <a:t>JUN</a:t>
                      </a:r>
                      <a:endParaRPr lang="es-MX" sz="700" b="1" i="0" u="none" strike="noStrike" dirty="0">
                        <a:effectLst/>
                        <a:latin typeface="Arial" pitchFamily="34" charset="0"/>
                        <a:cs typeface="Arial" pitchFamily="34" charset="0"/>
                      </a:endParaRPr>
                    </a:p>
                  </a:txBody>
                  <a:tcPr marL="0" marR="0" marT="0" marB="0" anchor="b">
                    <a:solidFill>
                      <a:srgbClr val="FFC000"/>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5">
                  <a:txBody>
                    <a:bodyPr/>
                    <a:lstStyle/>
                    <a:p>
                      <a:pPr algn="ctr" fontAlgn="b"/>
                      <a:r>
                        <a:rPr lang="es-MX" sz="700" u="none" strike="noStrike" dirty="0" smtClean="0">
                          <a:effectLst/>
                          <a:latin typeface="Arial" pitchFamily="34" charset="0"/>
                          <a:cs typeface="Arial" pitchFamily="34" charset="0"/>
                        </a:rPr>
                        <a:t>JUL</a:t>
                      </a:r>
                      <a:endParaRPr lang="es-MX" sz="700" b="1" i="0" u="none" strike="noStrike" dirty="0">
                        <a:effectLst/>
                        <a:latin typeface="Arial" pitchFamily="34" charset="0"/>
                        <a:cs typeface="Arial" pitchFamily="34" charset="0"/>
                      </a:endParaRPr>
                    </a:p>
                  </a:txBody>
                  <a:tcPr marL="0" marR="0" marT="0" marB="0" anchor="b">
                    <a:solidFill>
                      <a:srgbClr val="FFC000"/>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gridSpan="5">
                  <a:txBody>
                    <a:bodyPr/>
                    <a:lstStyle/>
                    <a:p>
                      <a:pPr algn="ctr" fontAlgn="b"/>
                      <a:r>
                        <a:rPr lang="es-MX" sz="700" u="none" strike="noStrike" dirty="0" smtClean="0">
                          <a:effectLst/>
                          <a:latin typeface="Arial" pitchFamily="34" charset="0"/>
                          <a:cs typeface="Arial" pitchFamily="34" charset="0"/>
                        </a:rPr>
                        <a:t>AGO</a:t>
                      </a:r>
                      <a:endParaRPr lang="es-MX" sz="700" b="1" i="0" u="none" strike="noStrike" dirty="0">
                        <a:effectLst/>
                        <a:latin typeface="Arial" pitchFamily="34" charset="0"/>
                        <a:cs typeface="Arial" pitchFamily="34" charset="0"/>
                      </a:endParaRPr>
                    </a:p>
                  </a:txBody>
                  <a:tcPr marL="0" marR="0" marT="0" marB="0" anchor="b">
                    <a:solidFill>
                      <a:srgbClr val="FFC000"/>
                    </a:solidFill>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pPr algn="ctr" fontAlgn="b"/>
                      <a:endParaRPr lang="es-MX" sz="700" b="1" i="0" u="none" strike="noStrike" dirty="0">
                        <a:effectLst/>
                        <a:latin typeface="Arial"/>
                      </a:endParaRPr>
                    </a:p>
                  </a:txBody>
                  <a:tcPr marL="0" marR="0" marT="0" marB="0" anchor="b"/>
                </a:tc>
              </a:tr>
              <a:tr h="114942">
                <a:tc vMerge="1">
                  <a:txBody>
                    <a:bodyPr/>
                    <a:lstStyle/>
                    <a:p>
                      <a:endParaRPr lang="es-MX"/>
                    </a:p>
                  </a:txBody>
                  <a:tcPr/>
                </a:tc>
                <a:tc>
                  <a:txBody>
                    <a:bodyPr/>
                    <a:lstStyle/>
                    <a:p>
                      <a:pPr algn="ctr" fontAlgn="b"/>
                      <a:r>
                        <a:rPr lang="es-MX" sz="700" b="0" u="none" strike="noStrike" dirty="0">
                          <a:effectLst/>
                          <a:latin typeface="Arial" pitchFamily="34" charset="0"/>
                          <a:cs typeface="Arial" pitchFamily="34" charset="0"/>
                        </a:rPr>
                        <a:t>1</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2</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i="0" u="none" strike="noStrike" dirty="0" smtClean="0">
                          <a:effectLst/>
                          <a:latin typeface="Arial" pitchFamily="34" charset="0"/>
                          <a:cs typeface="Arial" pitchFamily="34" charset="0"/>
                        </a:rPr>
                        <a:t>3</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i="0" u="none" strike="noStrike" dirty="0" smtClean="0">
                          <a:effectLst/>
                          <a:latin typeface="Arial" pitchFamily="34" charset="0"/>
                          <a:cs typeface="Arial" pitchFamily="34" charset="0"/>
                        </a:rPr>
                        <a:t>4</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smtClean="0">
                          <a:effectLst/>
                          <a:latin typeface="Arial" pitchFamily="34" charset="0"/>
                          <a:cs typeface="Arial" pitchFamily="34" charset="0"/>
                        </a:rPr>
                        <a:t>5</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1</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2</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smtClean="0">
                          <a:effectLst/>
                          <a:latin typeface="Arial" pitchFamily="34" charset="0"/>
                          <a:cs typeface="Arial" pitchFamily="34" charset="0"/>
                        </a:rPr>
                        <a:t>3</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1</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2</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3</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4</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5</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1</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2</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i="0" u="none" strike="noStrike" dirty="0" smtClean="0">
                          <a:effectLst/>
                          <a:latin typeface="Arial" pitchFamily="34" charset="0"/>
                          <a:cs typeface="Arial" pitchFamily="34" charset="0"/>
                        </a:rPr>
                        <a:t>3</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smtClean="0">
                          <a:effectLst/>
                          <a:latin typeface="Arial" pitchFamily="34" charset="0"/>
                          <a:cs typeface="Arial" pitchFamily="34" charset="0"/>
                        </a:rPr>
                        <a:t>4</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i="0" u="none" strike="noStrike" dirty="0" smtClean="0">
                          <a:effectLst/>
                          <a:latin typeface="Arial" pitchFamily="34" charset="0"/>
                          <a:cs typeface="Arial" pitchFamily="34" charset="0"/>
                        </a:rPr>
                        <a:t>5</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1</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2</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3</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smtClean="0">
                          <a:effectLst/>
                          <a:latin typeface="Arial" pitchFamily="34" charset="0"/>
                          <a:cs typeface="Arial" pitchFamily="34" charset="0"/>
                        </a:rPr>
                        <a:t>4</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i="0" u="none" strike="noStrike" dirty="0" smtClean="0">
                          <a:effectLst/>
                          <a:latin typeface="Arial" pitchFamily="34" charset="0"/>
                          <a:cs typeface="Arial" pitchFamily="34" charset="0"/>
                        </a:rPr>
                        <a:t>5</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1</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2</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3</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4</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5</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1</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2</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3</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4</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i="0" u="none" strike="noStrike" dirty="0" smtClean="0">
                          <a:effectLst/>
                          <a:latin typeface="Arial" pitchFamily="34" charset="0"/>
                          <a:cs typeface="Arial" pitchFamily="34" charset="0"/>
                        </a:rPr>
                        <a:t>5</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1</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2</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3</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4</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5</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1</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2</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i="0" u="none" strike="noStrike" dirty="0" smtClean="0">
                          <a:effectLst/>
                          <a:latin typeface="Arial" pitchFamily="34" charset="0"/>
                          <a:cs typeface="Arial" pitchFamily="34" charset="0"/>
                        </a:rPr>
                        <a:t>3</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smtClean="0">
                          <a:effectLst/>
                          <a:latin typeface="Arial" pitchFamily="34" charset="0"/>
                          <a:cs typeface="Arial" pitchFamily="34" charset="0"/>
                        </a:rPr>
                        <a:t>4</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smtClean="0">
                          <a:effectLst/>
                          <a:latin typeface="Arial" pitchFamily="34" charset="0"/>
                          <a:cs typeface="Arial" pitchFamily="34" charset="0"/>
                        </a:rPr>
                        <a:t>5</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1</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2</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3</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u="none" strike="noStrike" dirty="0">
                          <a:effectLst/>
                          <a:latin typeface="Arial" pitchFamily="34" charset="0"/>
                          <a:cs typeface="Arial" pitchFamily="34" charset="0"/>
                        </a:rPr>
                        <a:t>4</a:t>
                      </a:r>
                      <a:endParaRPr lang="es-MX" sz="700" b="0" i="0" u="none" strike="noStrike" dirty="0">
                        <a:effectLst/>
                        <a:latin typeface="Arial" pitchFamily="34" charset="0"/>
                        <a:cs typeface="Arial" pitchFamily="34" charset="0"/>
                      </a:endParaRPr>
                    </a:p>
                  </a:txBody>
                  <a:tcPr marL="0" marR="0" marT="0" marB="0" anchor="b">
                    <a:solidFill>
                      <a:srgbClr val="FFC000"/>
                    </a:solidFill>
                  </a:tcPr>
                </a:tc>
                <a:tc>
                  <a:txBody>
                    <a:bodyPr/>
                    <a:lstStyle/>
                    <a:p>
                      <a:pPr algn="ctr" fontAlgn="b"/>
                      <a:r>
                        <a:rPr lang="es-MX" sz="700" b="0" i="0" u="none" strike="noStrike" dirty="0" smtClean="0">
                          <a:effectLst/>
                          <a:latin typeface="Arial" pitchFamily="34" charset="0"/>
                          <a:cs typeface="Arial" pitchFamily="34" charset="0"/>
                        </a:rPr>
                        <a:t>5</a:t>
                      </a:r>
                      <a:endParaRPr lang="es-MX" sz="700" b="0" i="0" u="none" strike="noStrike" dirty="0">
                        <a:effectLst/>
                        <a:latin typeface="Arial" pitchFamily="34" charset="0"/>
                        <a:cs typeface="Arial" pitchFamily="34" charset="0"/>
                      </a:endParaRPr>
                    </a:p>
                  </a:txBody>
                  <a:tcPr marL="0" marR="0" marT="0" marB="0" anchor="b">
                    <a:solidFill>
                      <a:srgbClr val="FFC000"/>
                    </a:solidFill>
                  </a:tcPr>
                </a:tc>
              </a:tr>
              <a:tr h="114942">
                <a:tc gridSpan="49">
                  <a:txBody>
                    <a:bodyPr/>
                    <a:lstStyle/>
                    <a:p>
                      <a:pPr algn="ctr" fontAlgn="auto"/>
                      <a:r>
                        <a:rPr lang="es-MX" sz="700" u="none" strike="noStrike" dirty="0">
                          <a:effectLst/>
                        </a:rPr>
                        <a:t> </a:t>
                      </a:r>
                      <a:endParaRPr lang="es-MX" sz="700" b="1" i="0" u="none" strike="noStrike" dirty="0">
                        <a:effectLst/>
                        <a:latin typeface="Arial"/>
                      </a:endParaRPr>
                    </a:p>
                  </a:txBody>
                  <a:tcPr marL="0" marR="0" marT="0" marB="0" anchor="b"/>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c hMerge="1">
                  <a:txBody>
                    <a:bodyPr/>
                    <a:lstStyle/>
                    <a:p>
                      <a:endParaRPr lang="es-MX"/>
                    </a:p>
                  </a:txBody>
                  <a:tcPr/>
                </a:tc>
              </a:tr>
              <a:tr h="1065526">
                <a:tc>
                  <a:txBody>
                    <a:bodyPr/>
                    <a:lstStyle/>
                    <a:p>
                      <a:pPr marL="228600" lvl="0" indent="-228600" algn="l" rtl="0" eaLnBrk="1" fontAlgn="auto" latinLnBrk="0" hangingPunct="1">
                        <a:buFont typeface="+mj-lt"/>
                        <a:buAutoNum type="arabicPeriod"/>
                      </a:pPr>
                      <a:r>
                        <a:rPr kumimoji="0" lang="es-MX" sz="1300" b="0" i="0" u="none" strike="noStrike" kern="1200" dirty="0" smtClean="0">
                          <a:solidFill>
                            <a:schemeClr val="dk1"/>
                          </a:solidFill>
                          <a:effectLst/>
                          <a:latin typeface="Arial" pitchFamily="34" charset="0"/>
                          <a:ea typeface="+mn-ea"/>
                          <a:cs typeface="Arial" pitchFamily="34" charset="0"/>
                        </a:rPr>
                        <a:t>Presentación del PATCM ante el Consejo Técnico o equivalente para su registro, en  los 15 días naturales posteriores a la publicación de la Convocatoria. </a:t>
                      </a:r>
                      <a:endParaRPr kumimoji="0" lang="es-MX" sz="1300" b="0" i="0" u="none" strike="noStrike" kern="1200" dirty="0">
                        <a:solidFill>
                          <a:schemeClr val="dk1"/>
                        </a:solidFill>
                        <a:effectLst/>
                        <a:latin typeface="Arial" pitchFamily="34" charset="0"/>
                        <a:ea typeface="+mn-ea"/>
                        <a:cs typeface="Arial" pitchFamily="34" charset="0"/>
                      </a:endParaRPr>
                    </a:p>
                  </a:txBody>
                  <a:tcPr marL="0" marR="0" marT="0" marB="0" anchor="ctr">
                    <a:solidFill>
                      <a:srgbClr val="FFC000"/>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r>
              <a:tr h="874094">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2"/>
                        <a:tabLst/>
                        <a:defRPr/>
                      </a:pPr>
                      <a:r>
                        <a:rPr kumimoji="0" lang="es-MX" sz="1300" b="0" i="0" u="none" strike="noStrike" kern="1200" dirty="0" smtClean="0">
                          <a:solidFill>
                            <a:schemeClr val="dk1"/>
                          </a:solidFill>
                          <a:effectLst/>
                          <a:latin typeface="Arial" pitchFamily="34" charset="0"/>
                          <a:ea typeface="+mn-ea"/>
                          <a:cs typeface="Arial" pitchFamily="34" charset="0"/>
                        </a:rPr>
                        <a:t>Presentación bimestral a la instancia evaluadora de los avances del PATCM. </a:t>
                      </a:r>
                      <a:endParaRPr kumimoji="0" lang="es-MX" sz="1300" b="0" i="0" u="none" strike="noStrike" kern="1200" dirty="0">
                        <a:solidFill>
                          <a:schemeClr val="dk1"/>
                        </a:solidFill>
                        <a:effectLst/>
                        <a:latin typeface="Arial" pitchFamily="34" charset="0"/>
                        <a:ea typeface="+mn-ea"/>
                        <a:cs typeface="Arial" pitchFamily="34" charset="0"/>
                      </a:endParaRPr>
                    </a:p>
                  </a:txBody>
                  <a:tcPr marL="0" marR="0" marT="0" marB="0" anchor="ctr">
                    <a:solidFill>
                      <a:srgbClr val="FFC000"/>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r>
              <a:tr h="1086182">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s-MX" sz="1300" b="0" i="0" u="none" strike="noStrike" kern="1200" dirty="0" smtClean="0">
                          <a:solidFill>
                            <a:schemeClr val="dk1"/>
                          </a:solidFill>
                          <a:effectLst/>
                          <a:latin typeface="Arial" pitchFamily="34" charset="0"/>
                          <a:ea typeface="+mn-ea"/>
                          <a:cs typeface="Arial" pitchFamily="34" charset="0"/>
                        </a:rPr>
                        <a:t>Consulta a las autoridades para resolver dudas, dificultades  y, en caso necesario, hacer los ajustes procedentes.</a:t>
                      </a:r>
                      <a:endParaRPr kumimoji="0" lang="es-MX" sz="1300" b="0" i="0" u="none" strike="noStrike" kern="1200" dirty="0">
                        <a:solidFill>
                          <a:schemeClr val="dk1"/>
                        </a:solidFill>
                        <a:effectLst/>
                        <a:latin typeface="Arial" pitchFamily="34" charset="0"/>
                        <a:ea typeface="+mn-ea"/>
                        <a:cs typeface="Arial" pitchFamily="34" charset="0"/>
                      </a:endParaRPr>
                    </a:p>
                  </a:txBody>
                  <a:tcPr marL="0" marR="0" marT="0" marB="0" anchor="ctr">
                    <a:solidFill>
                      <a:srgbClr val="FFC000"/>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r>
              <a:tr h="1067693">
                <a:tc>
                  <a: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4"/>
                        <a:tabLst/>
                        <a:defRPr/>
                      </a:pPr>
                      <a:r>
                        <a:rPr kumimoji="0" lang="es-MX" sz="1300" b="0" i="0" u="none" strike="noStrike" kern="1200" dirty="0" smtClean="0">
                          <a:solidFill>
                            <a:schemeClr val="dk1"/>
                          </a:solidFill>
                          <a:effectLst/>
                          <a:latin typeface="Arial" pitchFamily="34" charset="0"/>
                          <a:ea typeface="+mn-ea"/>
                          <a:cs typeface="Arial" pitchFamily="34" charset="0"/>
                        </a:rPr>
                        <a:t>Asignación de puntaje  del Factor Actividades </a:t>
                      </a:r>
                      <a:r>
                        <a:rPr kumimoji="0" lang="es-MX" sz="1300" b="0" i="0" u="none" strike="noStrike" kern="1200" dirty="0" err="1" smtClean="0">
                          <a:solidFill>
                            <a:schemeClr val="dk1"/>
                          </a:solidFill>
                          <a:effectLst/>
                          <a:latin typeface="Arial" pitchFamily="34" charset="0"/>
                          <a:ea typeface="+mn-ea"/>
                          <a:cs typeface="Arial" pitchFamily="34" charset="0"/>
                        </a:rPr>
                        <a:t>Cocurriculares</a:t>
                      </a:r>
                      <a:r>
                        <a:rPr kumimoji="0" lang="es-MX" sz="1300" b="0" i="0" u="none" strike="noStrike" kern="1200" dirty="0" smtClean="0">
                          <a:solidFill>
                            <a:schemeClr val="dk1"/>
                          </a:solidFill>
                          <a:effectLst/>
                          <a:latin typeface="Arial" pitchFamily="34" charset="0"/>
                          <a:ea typeface="+mn-ea"/>
                          <a:cs typeface="Arial" pitchFamily="34" charset="0"/>
                        </a:rPr>
                        <a:t>, por la instancia evaluadora, en la primera semana de Junio.</a:t>
                      </a:r>
                      <a:endParaRPr kumimoji="0" lang="es-MX" sz="1300" b="0" i="0" u="none" strike="noStrike" kern="1200" dirty="0">
                        <a:solidFill>
                          <a:schemeClr val="dk1"/>
                        </a:solidFill>
                        <a:effectLst/>
                        <a:latin typeface="Arial" pitchFamily="34" charset="0"/>
                        <a:ea typeface="+mn-ea"/>
                        <a:cs typeface="Arial" pitchFamily="34" charset="0"/>
                      </a:endParaRPr>
                    </a:p>
                  </a:txBody>
                  <a:tcPr marL="0" marR="0" marT="0" marB="0" anchor="ctr">
                    <a:solidFill>
                      <a:srgbClr val="FFC000"/>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tx1"/>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c>
                  <a:txBody>
                    <a:bodyPr/>
                    <a:lstStyle/>
                    <a:p>
                      <a:pPr algn="ctr" fontAlgn="b"/>
                      <a:endParaRPr lang="es-MX" sz="700" b="0" i="0" u="none" strike="noStrike" dirty="0">
                        <a:effectLst/>
                        <a:latin typeface="Arial"/>
                      </a:endParaRPr>
                    </a:p>
                  </a:txBody>
                  <a:tcPr marL="0" marR="0" marT="0" marB="0" anchor="b">
                    <a:solidFill>
                      <a:schemeClr val="bg1">
                        <a:lumMod val="85000"/>
                      </a:schemeClr>
                    </a:solidFill>
                  </a:tcPr>
                </a:tc>
              </a:tr>
            </a:tbl>
          </a:graphicData>
        </a:graphic>
      </p:graphicFrame>
      <p:sp>
        <p:nvSpPr>
          <p:cNvPr id="6" name="2 Rectángulo"/>
          <p:cNvSpPr>
            <a:spLocks noChangeArrowheads="1"/>
          </p:cNvSpPr>
          <p:nvPr/>
        </p:nvSpPr>
        <p:spPr bwMode="auto">
          <a:xfrm>
            <a:off x="5328592" y="569496"/>
            <a:ext cx="3923928" cy="323165"/>
          </a:xfrm>
          <a:prstGeom prst="rect">
            <a:avLst/>
          </a:prstGeom>
          <a:noFill/>
          <a:ln>
            <a:noFill/>
          </a:ln>
          <a:extLst>
            <a:ext uri="{909E8E84-426E-40DD-AFC4-6F175D3DCCD1}"/>
            <a:ext uri="{91240B29-F687-4F45-9708-019B960494DF}"/>
          </a:extLst>
        </p:spPr>
        <p:txBody>
          <a:bodyPr>
            <a:spAutoFit/>
          </a:bodyPr>
          <a:lstStyle/>
          <a:p>
            <a:pPr algn="ctr">
              <a:buClr>
                <a:srgbClr val="083763"/>
              </a:buClr>
              <a:buSzPct val="95000"/>
              <a:defRPr/>
            </a:pPr>
            <a:r>
              <a:rPr lang="es-MX" sz="1500" b="1" dirty="0">
                <a:ln w="12700">
                  <a:solidFill>
                    <a:schemeClr val="accent2">
                      <a:shade val="90000"/>
                      <a:satMod val="150000"/>
                    </a:schemeClr>
                  </a:solidFill>
                </a:ln>
                <a:effectLst>
                  <a:outerShdw blurRad="38100" dist="38100" dir="5400000" algn="tl" rotWithShape="0">
                    <a:srgbClr val="000000">
                      <a:alpha val="25000"/>
                    </a:srgbClr>
                  </a:outerShdw>
                </a:effectLst>
                <a:latin typeface="Arial" pitchFamily="34" charset="0"/>
                <a:ea typeface="+mj-ea"/>
                <a:cs typeface="Arial" pitchFamily="34" charset="0"/>
              </a:rPr>
              <a:t>CALENDARIZACIÓN DE ACTIVIDADES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Urbano">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o">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5693</TotalTime>
  <Words>2076</Words>
  <Application>Microsoft Office PowerPoint</Application>
  <PresentationFormat>On-screen Show (4:3)</PresentationFormat>
  <Paragraphs>486</Paragraphs>
  <Slides>15</Slides>
  <Notes>0</Notes>
  <HiddenSlides>0</HiddenSlides>
  <MMClips>0</MMClips>
  <ScaleCrop>false</ScaleCrop>
  <HeadingPairs>
    <vt:vector size="6" baseType="variant">
      <vt:variant>
        <vt:lpstr>Fuentes usadas</vt:lpstr>
      </vt:variant>
      <vt:variant>
        <vt:i4>8</vt:i4>
      </vt:variant>
      <vt:variant>
        <vt:lpstr>Plantilla de diseño</vt:lpstr>
      </vt:variant>
      <vt:variant>
        <vt:i4>5</vt:i4>
      </vt:variant>
      <vt:variant>
        <vt:lpstr>Títulos de diapositiva</vt:lpstr>
      </vt:variant>
      <vt:variant>
        <vt:i4>15</vt:i4>
      </vt:variant>
    </vt:vector>
  </HeadingPairs>
  <TitlesOfParts>
    <vt:vector size="28" baseType="lpstr">
      <vt:lpstr>Georgia</vt:lpstr>
      <vt:lpstr>Arial</vt:lpstr>
      <vt:lpstr>Trebuchet MS</vt:lpstr>
      <vt:lpstr>Wingdings 2</vt:lpstr>
      <vt:lpstr>Calibri</vt:lpstr>
      <vt:lpstr>Times New Roman</vt:lpstr>
      <vt:lpstr>Century Gothic</vt:lpstr>
      <vt:lpstr>Constantia</vt:lpstr>
      <vt:lpstr>Urbano</vt:lpstr>
      <vt:lpstr>Urbano</vt:lpstr>
      <vt:lpstr>Urbano</vt:lpstr>
      <vt:lpstr>Urbano</vt:lpstr>
      <vt:lpstr>Urbano</vt:lpstr>
      <vt:lpstr>ASPECTOS FUNDAMENTALES PARA  EVALUAR EL  FACTOR  ACTIVIDADES COCURRICULARES</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vector>
  </TitlesOfParts>
  <Company>Secretaria de Educacion Publica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Reforma a los Lineamientos Generales de Carrera Magisterial</dc:title>
  <dc:creator>Yolanda Sanabria alvarez</dc:creator>
  <cp:lastModifiedBy>secretariageneral</cp:lastModifiedBy>
  <cp:revision>405</cp:revision>
  <cp:lastPrinted>2011-09-07T20:00:24Z</cp:lastPrinted>
  <dcterms:created xsi:type="dcterms:W3CDTF">2011-07-29T16:15:29Z</dcterms:created>
  <dcterms:modified xsi:type="dcterms:W3CDTF">2011-09-22T16:46:26Z</dcterms:modified>
</cp:coreProperties>
</file>